
<file path=[Content_Types].xml><?xml version="1.0" encoding="utf-8"?>
<Types xmlns="http://schemas.openxmlformats.org/package/2006/content-types">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9.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0.xml" ContentType="application/vnd.openxmlformats-officedocument.theme+xml"/>
  <Override PartName="/ppt/theme/themeOverride1.xml" ContentType="application/vnd.openxmlformats-officedocument.themeOverrid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1.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2.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3.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4.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5.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6.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7.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8.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19.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0.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21.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22.xml" ContentType="application/vnd.openxmlformats-officedocument.theme+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theme/theme23.xml" ContentType="application/vnd.openxmlformats-officedocument.theme+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theme/theme24.xml" ContentType="application/vnd.openxmlformats-officedocument.theme+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theme/theme25.xml" ContentType="application/vnd.openxmlformats-officedocument.theme+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theme/theme26.xml" ContentType="application/vnd.openxmlformats-officedocument.theme+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theme/theme27.xml" ContentType="application/vnd.openxmlformats-officedocument.theme+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theme/theme28.xml" ContentType="application/vnd.openxmlformats-officedocument.theme+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theme/theme29.xml" ContentType="application/vnd.openxmlformats-officedocument.theme+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theme/theme30.xml" ContentType="application/vnd.openxmlformats-officedocument.theme+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theme/theme31.xml" ContentType="application/vnd.openxmlformats-officedocument.theme+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theme/theme32.xml" ContentType="application/vnd.openxmlformats-officedocument.theme+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theme/theme33.xml" ContentType="application/vnd.openxmlformats-officedocument.theme+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theme/theme34.xml" ContentType="application/vnd.openxmlformats-officedocument.theme+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theme/theme35.xml" ContentType="application/vnd.openxmlformats-officedocument.theme+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theme/theme36.xml" ContentType="application/vnd.openxmlformats-officedocument.theme+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theme/theme37.xml" ContentType="application/vnd.openxmlformats-officedocument.theme+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theme/theme38.xml" ContentType="application/vnd.openxmlformats-officedocument.theme+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theme/theme39.xml" ContentType="application/vnd.openxmlformats-officedocument.theme+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theme/theme40.xml" ContentType="application/vnd.openxmlformats-officedocument.theme+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theme/theme41.xml" ContentType="application/vnd.openxmlformats-officedocument.theme+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theme/theme42.xml" ContentType="application/vnd.openxmlformats-officedocument.theme+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theme/theme43.xml" ContentType="application/vnd.openxmlformats-officedocument.theme+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theme/theme44.xml" ContentType="application/vnd.openxmlformats-officedocument.theme+xml"/>
  <Override PartName="/ppt/theme/theme4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1.xml" ContentType="application/vnd.openxmlformats-officedocument.presentationml.tags+xml"/>
  <Override PartName="/ppt/notesSlides/notesSlide2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6" r:id="rId1"/>
    <p:sldMasterId id="2147483809" r:id="rId2"/>
    <p:sldMasterId id="2147483861" r:id="rId3"/>
    <p:sldMasterId id="2147483887" r:id="rId4"/>
    <p:sldMasterId id="2147483974" r:id="rId5"/>
    <p:sldMasterId id="2147483986" r:id="rId6"/>
    <p:sldMasterId id="2147483998" r:id="rId7"/>
    <p:sldMasterId id="2147484022" r:id="rId8"/>
    <p:sldMasterId id="2147484035" r:id="rId9"/>
    <p:sldMasterId id="2147484061" r:id="rId10"/>
    <p:sldMasterId id="2147484147" r:id="rId11"/>
    <p:sldMasterId id="2147484156" r:id="rId12"/>
    <p:sldMasterId id="2147484178" r:id="rId13"/>
    <p:sldMasterId id="2147484190" r:id="rId14"/>
    <p:sldMasterId id="2147484217" r:id="rId15"/>
    <p:sldMasterId id="2147484262" r:id="rId16"/>
    <p:sldMasterId id="2147484336" r:id="rId17"/>
    <p:sldMasterId id="2147484349" r:id="rId18"/>
    <p:sldMasterId id="2147484362" r:id="rId19"/>
    <p:sldMasterId id="2147484374" r:id="rId20"/>
    <p:sldMasterId id="2147484386" r:id="rId21"/>
    <p:sldMasterId id="2147484399" r:id="rId22"/>
    <p:sldMasterId id="2147484408" r:id="rId23"/>
    <p:sldMasterId id="2147484420" r:id="rId24"/>
    <p:sldMasterId id="2147484433" r:id="rId25"/>
    <p:sldMasterId id="2147484442" r:id="rId26"/>
    <p:sldMasterId id="2147484451" r:id="rId27"/>
    <p:sldMasterId id="2147484463" r:id="rId28"/>
    <p:sldMasterId id="2147484477" r:id="rId29"/>
    <p:sldMasterId id="2147484486" r:id="rId30"/>
    <p:sldMasterId id="2147484500" r:id="rId31"/>
    <p:sldMasterId id="2147484515" r:id="rId32"/>
    <p:sldMasterId id="2147484529" r:id="rId33"/>
    <p:sldMasterId id="2147484538" r:id="rId34"/>
    <p:sldMasterId id="2147484548" r:id="rId35"/>
    <p:sldMasterId id="2147484560" r:id="rId36"/>
    <p:sldMasterId id="2147484572" r:id="rId37"/>
    <p:sldMasterId id="2147484584" r:id="rId38"/>
    <p:sldMasterId id="2147484595" r:id="rId39"/>
    <p:sldMasterId id="2147484607" r:id="rId40"/>
    <p:sldMasterId id="2147484619" r:id="rId41"/>
    <p:sldMasterId id="2147484628" r:id="rId42"/>
    <p:sldMasterId id="2147484677" r:id="rId43"/>
    <p:sldMasterId id="2147484689" r:id="rId44"/>
  </p:sldMasterIdLst>
  <p:notesMasterIdLst>
    <p:notesMasterId r:id="rId163"/>
  </p:notesMasterIdLst>
  <p:sldIdLst>
    <p:sldId id="662" r:id="rId45"/>
    <p:sldId id="424" r:id="rId46"/>
    <p:sldId id="428" r:id="rId47"/>
    <p:sldId id="509" r:id="rId48"/>
    <p:sldId id="431" r:id="rId49"/>
    <p:sldId id="592" r:id="rId50"/>
    <p:sldId id="425" r:id="rId51"/>
    <p:sldId id="426" r:id="rId52"/>
    <p:sldId id="427" r:id="rId53"/>
    <p:sldId id="333" r:id="rId54"/>
    <p:sldId id="593" r:id="rId55"/>
    <p:sldId id="594" r:id="rId56"/>
    <p:sldId id="596" r:id="rId57"/>
    <p:sldId id="664" r:id="rId58"/>
    <p:sldId id="598" r:id="rId59"/>
    <p:sldId id="665" r:id="rId60"/>
    <p:sldId id="666" r:id="rId61"/>
    <p:sldId id="667" r:id="rId62"/>
    <p:sldId id="668" r:id="rId63"/>
    <p:sldId id="670" r:id="rId64"/>
    <p:sldId id="669" r:id="rId65"/>
    <p:sldId id="678" r:id="rId66"/>
    <p:sldId id="671" r:id="rId67"/>
    <p:sldId id="672" r:id="rId68"/>
    <p:sldId id="673" r:id="rId69"/>
    <p:sldId id="675" r:id="rId70"/>
    <p:sldId id="676" r:id="rId71"/>
    <p:sldId id="677" r:id="rId72"/>
    <p:sldId id="679" r:id="rId73"/>
    <p:sldId id="680" r:id="rId74"/>
    <p:sldId id="681" r:id="rId75"/>
    <p:sldId id="682" r:id="rId76"/>
    <p:sldId id="683" r:id="rId77"/>
    <p:sldId id="684" r:id="rId78"/>
    <p:sldId id="685" r:id="rId79"/>
    <p:sldId id="686" r:id="rId80"/>
    <p:sldId id="687" r:id="rId81"/>
    <p:sldId id="689" r:id="rId82"/>
    <p:sldId id="690" r:id="rId83"/>
    <p:sldId id="648" r:id="rId84"/>
    <p:sldId id="649" r:id="rId85"/>
    <p:sldId id="650" r:id="rId86"/>
    <p:sldId id="691" r:id="rId87"/>
    <p:sldId id="692" r:id="rId88"/>
    <p:sldId id="704" r:id="rId89"/>
    <p:sldId id="705" r:id="rId90"/>
    <p:sldId id="603" r:id="rId91"/>
    <p:sldId id="531" r:id="rId92"/>
    <p:sldId id="532" r:id="rId93"/>
    <p:sldId id="533" r:id="rId94"/>
    <p:sldId id="534" r:id="rId95"/>
    <p:sldId id="535" r:id="rId96"/>
    <p:sldId id="536" r:id="rId97"/>
    <p:sldId id="537" r:id="rId98"/>
    <p:sldId id="538" r:id="rId99"/>
    <p:sldId id="541" r:id="rId100"/>
    <p:sldId id="539" r:id="rId101"/>
    <p:sldId id="540" r:id="rId102"/>
    <p:sldId id="542" r:id="rId103"/>
    <p:sldId id="543" r:id="rId104"/>
    <p:sldId id="544" r:id="rId105"/>
    <p:sldId id="545" r:id="rId106"/>
    <p:sldId id="546" r:id="rId107"/>
    <p:sldId id="547" r:id="rId108"/>
    <p:sldId id="548" r:id="rId109"/>
    <p:sldId id="549" r:id="rId110"/>
    <p:sldId id="550" r:id="rId111"/>
    <p:sldId id="551" r:id="rId112"/>
    <p:sldId id="552" r:id="rId113"/>
    <p:sldId id="553" r:id="rId114"/>
    <p:sldId id="554" r:id="rId115"/>
    <p:sldId id="555" r:id="rId116"/>
    <p:sldId id="556" r:id="rId117"/>
    <p:sldId id="557" r:id="rId118"/>
    <p:sldId id="558" r:id="rId119"/>
    <p:sldId id="607" r:id="rId120"/>
    <p:sldId id="604" r:id="rId121"/>
    <p:sldId id="605" r:id="rId122"/>
    <p:sldId id="559" r:id="rId123"/>
    <p:sldId id="560" r:id="rId124"/>
    <p:sldId id="561" r:id="rId125"/>
    <p:sldId id="562" r:id="rId126"/>
    <p:sldId id="563" r:id="rId127"/>
    <p:sldId id="564" r:id="rId128"/>
    <p:sldId id="565" r:id="rId129"/>
    <p:sldId id="566" r:id="rId130"/>
    <p:sldId id="567" r:id="rId131"/>
    <p:sldId id="568" r:id="rId132"/>
    <p:sldId id="569" r:id="rId133"/>
    <p:sldId id="570" r:id="rId134"/>
    <p:sldId id="571" r:id="rId135"/>
    <p:sldId id="572" r:id="rId136"/>
    <p:sldId id="573" r:id="rId137"/>
    <p:sldId id="574" r:id="rId138"/>
    <p:sldId id="575" r:id="rId139"/>
    <p:sldId id="576" r:id="rId140"/>
    <p:sldId id="577" r:id="rId141"/>
    <p:sldId id="578" r:id="rId142"/>
    <p:sldId id="579" r:id="rId143"/>
    <p:sldId id="580" r:id="rId144"/>
    <p:sldId id="581" r:id="rId145"/>
    <p:sldId id="582" r:id="rId146"/>
    <p:sldId id="583" r:id="rId147"/>
    <p:sldId id="584" r:id="rId148"/>
    <p:sldId id="585" r:id="rId149"/>
    <p:sldId id="586" r:id="rId150"/>
    <p:sldId id="587" r:id="rId151"/>
    <p:sldId id="588" r:id="rId152"/>
    <p:sldId id="432" r:id="rId153"/>
    <p:sldId id="486" r:id="rId154"/>
    <p:sldId id="502" r:id="rId155"/>
    <p:sldId id="500" r:id="rId156"/>
    <p:sldId id="487" r:id="rId157"/>
    <p:sldId id="436" r:id="rId158"/>
    <p:sldId id="508" r:id="rId159"/>
    <p:sldId id="488" r:id="rId160"/>
    <p:sldId id="452" r:id="rId161"/>
    <p:sldId id="485" r:id="rId162"/>
  </p:sldIdLst>
  <p:sldSz cx="12192000" cy="6858000"/>
  <p:notesSz cx="6858000" cy="9144000"/>
  <p:defaultTextStyle>
    <a:defPPr>
      <a:defRPr lang="es-ES"/>
    </a:defPPr>
    <a:lvl1pPr marL="0" algn="l" defTabSz="913765" rtl="0" eaLnBrk="1" latinLnBrk="0" hangingPunct="1">
      <a:defRPr sz="1900" kern="1200">
        <a:solidFill>
          <a:schemeClr val="tx1"/>
        </a:solidFill>
        <a:latin typeface="+mn-lt"/>
        <a:ea typeface="+mn-ea"/>
        <a:cs typeface="+mn-cs"/>
      </a:defRPr>
    </a:lvl1pPr>
    <a:lvl2pPr marL="456867" algn="l" defTabSz="913765" rtl="0" eaLnBrk="1" latinLnBrk="0" hangingPunct="1">
      <a:defRPr sz="1900" kern="1200">
        <a:solidFill>
          <a:schemeClr val="tx1"/>
        </a:solidFill>
        <a:latin typeface="+mn-lt"/>
        <a:ea typeface="+mn-ea"/>
        <a:cs typeface="+mn-cs"/>
      </a:defRPr>
    </a:lvl2pPr>
    <a:lvl3pPr marL="913765" algn="l" defTabSz="913765" rtl="0" eaLnBrk="1" latinLnBrk="0" hangingPunct="1">
      <a:defRPr sz="1900" kern="1200">
        <a:solidFill>
          <a:schemeClr val="tx1"/>
        </a:solidFill>
        <a:latin typeface="+mn-lt"/>
        <a:ea typeface="+mn-ea"/>
        <a:cs typeface="+mn-cs"/>
      </a:defRPr>
    </a:lvl3pPr>
    <a:lvl4pPr marL="1370648" algn="l" defTabSz="913765" rtl="0" eaLnBrk="1" latinLnBrk="0" hangingPunct="1">
      <a:defRPr sz="1900" kern="1200">
        <a:solidFill>
          <a:schemeClr val="tx1"/>
        </a:solidFill>
        <a:latin typeface="+mn-lt"/>
        <a:ea typeface="+mn-ea"/>
        <a:cs typeface="+mn-cs"/>
      </a:defRPr>
    </a:lvl4pPr>
    <a:lvl5pPr marL="1827530" algn="l" defTabSz="913765" rtl="0" eaLnBrk="1" latinLnBrk="0" hangingPunct="1">
      <a:defRPr sz="1900" kern="1200">
        <a:solidFill>
          <a:schemeClr val="tx1"/>
        </a:solidFill>
        <a:latin typeface="+mn-lt"/>
        <a:ea typeface="+mn-ea"/>
        <a:cs typeface="+mn-cs"/>
      </a:defRPr>
    </a:lvl5pPr>
    <a:lvl6pPr marL="2284430" algn="l" defTabSz="913765" rtl="0" eaLnBrk="1" latinLnBrk="0" hangingPunct="1">
      <a:defRPr sz="1900" kern="1200">
        <a:solidFill>
          <a:schemeClr val="tx1"/>
        </a:solidFill>
        <a:latin typeface="+mn-lt"/>
        <a:ea typeface="+mn-ea"/>
        <a:cs typeface="+mn-cs"/>
      </a:defRPr>
    </a:lvl6pPr>
    <a:lvl7pPr marL="2741294" algn="l" defTabSz="913765" rtl="0" eaLnBrk="1" latinLnBrk="0" hangingPunct="1">
      <a:defRPr sz="1900" kern="1200">
        <a:solidFill>
          <a:schemeClr val="tx1"/>
        </a:solidFill>
        <a:latin typeface="+mn-lt"/>
        <a:ea typeface="+mn-ea"/>
        <a:cs typeface="+mn-cs"/>
      </a:defRPr>
    </a:lvl7pPr>
    <a:lvl8pPr marL="3198160" algn="l" defTabSz="913765" rtl="0" eaLnBrk="1" latinLnBrk="0" hangingPunct="1">
      <a:defRPr sz="1900" kern="1200">
        <a:solidFill>
          <a:schemeClr val="tx1"/>
        </a:solidFill>
        <a:latin typeface="+mn-lt"/>
        <a:ea typeface="+mn-ea"/>
        <a:cs typeface="+mn-cs"/>
      </a:defRPr>
    </a:lvl8pPr>
    <a:lvl9pPr marL="3655027" algn="l" defTabSz="913765"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588A"/>
    <a:srgbClr val="B48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22" autoAdjust="0"/>
  </p:normalViewPr>
  <p:slideViewPr>
    <p:cSldViewPr snapToGrid="0">
      <p:cViewPr varScale="1">
        <p:scale>
          <a:sx n="105" d="100"/>
          <a:sy n="105" d="100"/>
        </p:scale>
        <p:origin x="222" y="78"/>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3.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19.xml"/><Relationship Id="rId84" Type="http://schemas.openxmlformats.org/officeDocument/2006/relationships/slide" Target="slides/slide40.xml"/><Relationship Id="rId138" Type="http://schemas.openxmlformats.org/officeDocument/2006/relationships/slide" Target="slides/slide94.xml"/><Relationship Id="rId159" Type="http://schemas.openxmlformats.org/officeDocument/2006/relationships/slide" Target="slides/slide115.xml"/><Relationship Id="rId107" Type="http://schemas.openxmlformats.org/officeDocument/2006/relationships/slide" Target="slides/slide63.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9.xml"/><Relationship Id="rId74" Type="http://schemas.openxmlformats.org/officeDocument/2006/relationships/slide" Target="slides/slide30.xml"/><Relationship Id="rId128" Type="http://schemas.openxmlformats.org/officeDocument/2006/relationships/slide" Target="slides/slide84.xml"/><Relationship Id="rId149" Type="http://schemas.openxmlformats.org/officeDocument/2006/relationships/slide" Target="slides/slide105.xml"/><Relationship Id="rId5" Type="http://schemas.openxmlformats.org/officeDocument/2006/relationships/slideMaster" Target="slideMasters/slideMaster5.xml"/><Relationship Id="rId95" Type="http://schemas.openxmlformats.org/officeDocument/2006/relationships/slide" Target="slides/slide51.xml"/><Relationship Id="rId160" Type="http://schemas.openxmlformats.org/officeDocument/2006/relationships/slide" Target="slides/slide116.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20.xml"/><Relationship Id="rId118" Type="http://schemas.openxmlformats.org/officeDocument/2006/relationships/slide" Target="slides/slide74.xml"/><Relationship Id="rId139" Type="http://schemas.openxmlformats.org/officeDocument/2006/relationships/slide" Target="slides/slide95.xml"/><Relationship Id="rId85" Type="http://schemas.openxmlformats.org/officeDocument/2006/relationships/slide" Target="slides/slide41.xml"/><Relationship Id="rId150" Type="http://schemas.openxmlformats.org/officeDocument/2006/relationships/slide" Target="slides/slide106.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59" Type="http://schemas.openxmlformats.org/officeDocument/2006/relationships/slide" Target="slides/slide15.xml"/><Relationship Id="rId103" Type="http://schemas.openxmlformats.org/officeDocument/2006/relationships/slide" Target="slides/slide59.xml"/><Relationship Id="rId108" Type="http://schemas.openxmlformats.org/officeDocument/2006/relationships/slide" Target="slides/slide64.xml"/><Relationship Id="rId124" Type="http://schemas.openxmlformats.org/officeDocument/2006/relationships/slide" Target="slides/slide80.xml"/><Relationship Id="rId129" Type="http://schemas.openxmlformats.org/officeDocument/2006/relationships/slide" Target="slides/slide85.xml"/><Relationship Id="rId54" Type="http://schemas.openxmlformats.org/officeDocument/2006/relationships/slide" Target="slides/slide10.xml"/><Relationship Id="rId70" Type="http://schemas.openxmlformats.org/officeDocument/2006/relationships/slide" Target="slides/slide26.xml"/><Relationship Id="rId75" Type="http://schemas.openxmlformats.org/officeDocument/2006/relationships/slide" Target="slides/slide31.xml"/><Relationship Id="rId91" Type="http://schemas.openxmlformats.org/officeDocument/2006/relationships/slide" Target="slides/slide47.xml"/><Relationship Id="rId96" Type="http://schemas.openxmlformats.org/officeDocument/2006/relationships/slide" Target="slides/slide52.xml"/><Relationship Id="rId140" Type="http://schemas.openxmlformats.org/officeDocument/2006/relationships/slide" Target="slides/slide96.xml"/><Relationship Id="rId145" Type="http://schemas.openxmlformats.org/officeDocument/2006/relationships/slide" Target="slides/slide101.xml"/><Relationship Id="rId161" Type="http://schemas.openxmlformats.org/officeDocument/2006/relationships/slide" Target="slides/slide117.xml"/><Relationship Id="rId16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5.xml"/><Relationship Id="rId114" Type="http://schemas.openxmlformats.org/officeDocument/2006/relationships/slide" Target="slides/slide70.xml"/><Relationship Id="rId119" Type="http://schemas.openxmlformats.org/officeDocument/2006/relationships/slide" Target="slides/slide75.xml"/><Relationship Id="rId44" Type="http://schemas.openxmlformats.org/officeDocument/2006/relationships/slideMaster" Target="slideMasters/slideMaster44.xml"/><Relationship Id="rId60" Type="http://schemas.openxmlformats.org/officeDocument/2006/relationships/slide" Target="slides/slide16.xml"/><Relationship Id="rId65" Type="http://schemas.openxmlformats.org/officeDocument/2006/relationships/slide" Target="slides/slide21.xml"/><Relationship Id="rId81" Type="http://schemas.openxmlformats.org/officeDocument/2006/relationships/slide" Target="slides/slide37.xml"/><Relationship Id="rId86" Type="http://schemas.openxmlformats.org/officeDocument/2006/relationships/slide" Target="slides/slide42.xml"/><Relationship Id="rId130" Type="http://schemas.openxmlformats.org/officeDocument/2006/relationships/slide" Target="slides/slide86.xml"/><Relationship Id="rId135" Type="http://schemas.openxmlformats.org/officeDocument/2006/relationships/slide" Target="slides/slide91.xml"/><Relationship Id="rId151" Type="http://schemas.openxmlformats.org/officeDocument/2006/relationships/slide" Target="slides/slide107.xml"/><Relationship Id="rId156" Type="http://schemas.openxmlformats.org/officeDocument/2006/relationships/slide" Target="slides/slide112.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65.xml"/><Relationship Id="rId34" Type="http://schemas.openxmlformats.org/officeDocument/2006/relationships/slideMaster" Target="slideMasters/slideMaster34.xml"/><Relationship Id="rId50" Type="http://schemas.openxmlformats.org/officeDocument/2006/relationships/slide" Target="slides/slide6.xml"/><Relationship Id="rId55" Type="http://schemas.openxmlformats.org/officeDocument/2006/relationships/slide" Target="slides/slide11.xml"/><Relationship Id="rId76" Type="http://schemas.openxmlformats.org/officeDocument/2006/relationships/slide" Target="slides/slide32.xml"/><Relationship Id="rId97" Type="http://schemas.openxmlformats.org/officeDocument/2006/relationships/slide" Target="slides/slide53.xml"/><Relationship Id="rId104" Type="http://schemas.openxmlformats.org/officeDocument/2006/relationships/slide" Target="slides/slide60.xml"/><Relationship Id="rId120" Type="http://schemas.openxmlformats.org/officeDocument/2006/relationships/slide" Target="slides/slide76.xml"/><Relationship Id="rId125" Type="http://schemas.openxmlformats.org/officeDocument/2006/relationships/slide" Target="slides/slide81.xml"/><Relationship Id="rId141" Type="http://schemas.openxmlformats.org/officeDocument/2006/relationships/slide" Target="slides/slide97.xml"/><Relationship Id="rId146" Type="http://schemas.openxmlformats.org/officeDocument/2006/relationships/slide" Target="slides/slide102.xml"/><Relationship Id="rId167"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27.xml"/><Relationship Id="rId92" Type="http://schemas.openxmlformats.org/officeDocument/2006/relationships/slide" Target="slides/slide48.xml"/><Relationship Id="rId162" Type="http://schemas.openxmlformats.org/officeDocument/2006/relationships/slide" Target="slides/slide118.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 Target="slides/slide1.xml"/><Relationship Id="rId66" Type="http://schemas.openxmlformats.org/officeDocument/2006/relationships/slide" Target="slides/slide22.xml"/><Relationship Id="rId87" Type="http://schemas.openxmlformats.org/officeDocument/2006/relationships/slide" Target="slides/slide43.xml"/><Relationship Id="rId110" Type="http://schemas.openxmlformats.org/officeDocument/2006/relationships/slide" Target="slides/slide66.xml"/><Relationship Id="rId115" Type="http://schemas.openxmlformats.org/officeDocument/2006/relationships/slide" Target="slides/slide71.xml"/><Relationship Id="rId131" Type="http://schemas.openxmlformats.org/officeDocument/2006/relationships/slide" Target="slides/slide87.xml"/><Relationship Id="rId136" Type="http://schemas.openxmlformats.org/officeDocument/2006/relationships/slide" Target="slides/slide92.xml"/><Relationship Id="rId157" Type="http://schemas.openxmlformats.org/officeDocument/2006/relationships/slide" Target="slides/slide113.xml"/><Relationship Id="rId61" Type="http://schemas.openxmlformats.org/officeDocument/2006/relationships/slide" Target="slides/slide17.xml"/><Relationship Id="rId82" Type="http://schemas.openxmlformats.org/officeDocument/2006/relationships/slide" Target="slides/slide38.xml"/><Relationship Id="rId152" Type="http://schemas.openxmlformats.org/officeDocument/2006/relationships/slide" Target="slides/slide108.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2.xml"/><Relationship Id="rId77" Type="http://schemas.openxmlformats.org/officeDocument/2006/relationships/slide" Target="slides/slide33.xml"/><Relationship Id="rId100" Type="http://schemas.openxmlformats.org/officeDocument/2006/relationships/slide" Target="slides/slide56.xml"/><Relationship Id="rId105" Type="http://schemas.openxmlformats.org/officeDocument/2006/relationships/slide" Target="slides/slide61.xml"/><Relationship Id="rId126" Type="http://schemas.openxmlformats.org/officeDocument/2006/relationships/slide" Target="slides/slide82.xml"/><Relationship Id="rId147" Type="http://schemas.openxmlformats.org/officeDocument/2006/relationships/slide" Target="slides/slide103.xml"/><Relationship Id="rId8" Type="http://schemas.openxmlformats.org/officeDocument/2006/relationships/slideMaster" Target="slideMasters/slideMaster8.xml"/><Relationship Id="rId51" Type="http://schemas.openxmlformats.org/officeDocument/2006/relationships/slide" Target="slides/slide7.xml"/><Relationship Id="rId72" Type="http://schemas.openxmlformats.org/officeDocument/2006/relationships/slide" Target="slides/slide28.xml"/><Relationship Id="rId93" Type="http://schemas.openxmlformats.org/officeDocument/2006/relationships/slide" Target="slides/slide49.xml"/><Relationship Id="rId98" Type="http://schemas.openxmlformats.org/officeDocument/2006/relationships/slide" Target="slides/slide54.xml"/><Relationship Id="rId121" Type="http://schemas.openxmlformats.org/officeDocument/2006/relationships/slide" Target="slides/slide77.xml"/><Relationship Id="rId142" Type="http://schemas.openxmlformats.org/officeDocument/2006/relationships/slide" Target="slides/slide98.xml"/><Relationship Id="rId163" Type="http://schemas.openxmlformats.org/officeDocument/2006/relationships/notesMaster" Target="notesMasters/notesMaster1.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2.xml"/><Relationship Id="rId67" Type="http://schemas.openxmlformats.org/officeDocument/2006/relationships/slide" Target="slides/slide23.xml"/><Relationship Id="rId116" Type="http://schemas.openxmlformats.org/officeDocument/2006/relationships/slide" Target="slides/slide72.xml"/><Relationship Id="rId137" Type="http://schemas.openxmlformats.org/officeDocument/2006/relationships/slide" Target="slides/slide93.xml"/><Relationship Id="rId158" Type="http://schemas.openxmlformats.org/officeDocument/2006/relationships/slide" Target="slides/slide114.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8.xml"/><Relationship Id="rId83" Type="http://schemas.openxmlformats.org/officeDocument/2006/relationships/slide" Target="slides/slide39.xml"/><Relationship Id="rId88" Type="http://schemas.openxmlformats.org/officeDocument/2006/relationships/slide" Target="slides/slide44.xml"/><Relationship Id="rId111" Type="http://schemas.openxmlformats.org/officeDocument/2006/relationships/slide" Target="slides/slide67.xml"/><Relationship Id="rId132" Type="http://schemas.openxmlformats.org/officeDocument/2006/relationships/slide" Target="slides/slide88.xml"/><Relationship Id="rId153" Type="http://schemas.openxmlformats.org/officeDocument/2006/relationships/slide" Target="slides/slide109.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3.xml"/><Relationship Id="rId106" Type="http://schemas.openxmlformats.org/officeDocument/2006/relationships/slide" Target="slides/slide62.xml"/><Relationship Id="rId127" Type="http://schemas.openxmlformats.org/officeDocument/2006/relationships/slide" Target="slides/slide83.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8.xml"/><Relationship Id="rId73" Type="http://schemas.openxmlformats.org/officeDocument/2006/relationships/slide" Target="slides/slide29.xml"/><Relationship Id="rId78" Type="http://schemas.openxmlformats.org/officeDocument/2006/relationships/slide" Target="slides/slide34.xml"/><Relationship Id="rId94" Type="http://schemas.openxmlformats.org/officeDocument/2006/relationships/slide" Target="slides/slide50.xml"/><Relationship Id="rId99" Type="http://schemas.openxmlformats.org/officeDocument/2006/relationships/slide" Target="slides/slide55.xml"/><Relationship Id="rId101" Type="http://schemas.openxmlformats.org/officeDocument/2006/relationships/slide" Target="slides/slide57.xml"/><Relationship Id="rId122" Type="http://schemas.openxmlformats.org/officeDocument/2006/relationships/slide" Target="slides/slide78.xml"/><Relationship Id="rId143" Type="http://schemas.openxmlformats.org/officeDocument/2006/relationships/slide" Target="slides/slide99.xml"/><Relationship Id="rId148" Type="http://schemas.openxmlformats.org/officeDocument/2006/relationships/slide" Target="slides/slide104.xml"/><Relationship Id="rId16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3.xml"/><Relationship Id="rId68" Type="http://schemas.openxmlformats.org/officeDocument/2006/relationships/slide" Target="slides/slide24.xml"/><Relationship Id="rId89" Type="http://schemas.openxmlformats.org/officeDocument/2006/relationships/slide" Target="slides/slide45.xml"/><Relationship Id="rId112" Type="http://schemas.openxmlformats.org/officeDocument/2006/relationships/slide" Target="slides/slide68.xml"/><Relationship Id="rId133" Type="http://schemas.openxmlformats.org/officeDocument/2006/relationships/slide" Target="slides/slide89.xml"/><Relationship Id="rId154" Type="http://schemas.openxmlformats.org/officeDocument/2006/relationships/slide" Target="slides/slide110.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14.xml"/><Relationship Id="rId79" Type="http://schemas.openxmlformats.org/officeDocument/2006/relationships/slide" Target="slides/slide35.xml"/><Relationship Id="rId102" Type="http://schemas.openxmlformats.org/officeDocument/2006/relationships/slide" Target="slides/slide58.xml"/><Relationship Id="rId123" Type="http://schemas.openxmlformats.org/officeDocument/2006/relationships/slide" Target="slides/slide79.xml"/><Relationship Id="rId144" Type="http://schemas.openxmlformats.org/officeDocument/2006/relationships/slide" Target="slides/slide100.xml"/><Relationship Id="rId90" Type="http://schemas.openxmlformats.org/officeDocument/2006/relationships/slide" Target="slides/slide46.xml"/><Relationship Id="rId165" Type="http://schemas.openxmlformats.org/officeDocument/2006/relationships/viewProps" Target="viewProps.xml"/><Relationship Id="rId27" Type="http://schemas.openxmlformats.org/officeDocument/2006/relationships/slideMaster" Target="slideMasters/slideMaster27.xml"/><Relationship Id="rId48" Type="http://schemas.openxmlformats.org/officeDocument/2006/relationships/slide" Target="slides/slide4.xml"/><Relationship Id="rId69" Type="http://schemas.openxmlformats.org/officeDocument/2006/relationships/slide" Target="slides/slide25.xml"/><Relationship Id="rId113" Type="http://schemas.openxmlformats.org/officeDocument/2006/relationships/slide" Target="slides/slide69.xml"/><Relationship Id="rId134" Type="http://schemas.openxmlformats.org/officeDocument/2006/relationships/slide" Target="slides/slide90.xml"/><Relationship Id="rId80" Type="http://schemas.openxmlformats.org/officeDocument/2006/relationships/slide" Target="slides/slide36.xml"/><Relationship Id="rId155" Type="http://schemas.openxmlformats.org/officeDocument/2006/relationships/slide" Target="slides/slide111.xml"/></Relationships>
</file>

<file path=ppt/diagrams/colors1.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6867538-F40C-43EB-B320-DC7AA5CDDB1B}" type="doc">
      <dgm:prSet loTypeId="urn:microsoft.com/office/officeart/2005/8/layout/hProcess9" loCatId="process" qsTypeId="urn:microsoft.com/office/officeart/2005/8/quickstyle/simple1" qsCatId="simple" csTypeId="urn:microsoft.com/office/officeart/2005/8/colors/accent2_4" csCatId="accent2" phldr="1"/>
      <dgm:spPr/>
    </dgm:pt>
    <dgm:pt modelId="{D59F6AAC-DC77-4231-A197-677210257465}">
      <dgm:prSet phldrT="[Texto]" custT="1"/>
      <dgm:spPr>
        <a:xfrm>
          <a:off x="5357" y="1037703"/>
          <a:ext cx="1060846" cy="1383604"/>
        </a:xfrm>
        <a:prstGeom prst="roundRect">
          <a:avLst/>
        </a:prstGeom>
        <a:solidFill>
          <a:srgbClr val="FF0000"/>
        </a:solidFill>
        <a:ln w="25400" cap="flat" cmpd="sng" algn="ctr">
          <a:solidFill>
            <a:srgbClr val="FFFFFF">
              <a:hueOff val="0"/>
              <a:satOff val="0"/>
              <a:lumOff val="0"/>
              <a:alphaOff val="0"/>
            </a:srgbClr>
          </a:solidFill>
          <a:prstDash val="solid"/>
        </a:ln>
        <a:effectLst/>
      </dgm:spPr>
      <dgm:t>
        <a:bodyPr/>
        <a:lstStyle/>
        <a:p>
          <a:r>
            <a:rPr lang="es-AR" sz="1000" dirty="0" smtClean="0">
              <a:solidFill>
                <a:srgbClr val="FFFFFF"/>
              </a:solidFill>
              <a:latin typeface="Calibri" panose="020F0502020204030204" pitchFamily="34" charset="0"/>
              <a:ea typeface="+mn-ea"/>
              <a:cs typeface="+mn-cs"/>
            </a:rPr>
            <a:t>Primeros casos (1981)</a:t>
          </a:r>
          <a:endParaRPr lang="es-AR" sz="1000" dirty="0">
            <a:solidFill>
              <a:srgbClr val="FFFFFF"/>
            </a:solidFill>
            <a:latin typeface="Calibri" panose="020F0502020204030204" pitchFamily="34" charset="0"/>
            <a:ea typeface="+mn-ea"/>
            <a:cs typeface="+mn-cs"/>
          </a:endParaRPr>
        </a:p>
      </dgm:t>
    </dgm:pt>
    <dgm:pt modelId="{EF544F3D-E8A2-407A-AE2F-52DF2D2C01DC}" type="parTrans" cxnId="{1A60AEF9-C149-400D-89DE-7F47400BA54D}">
      <dgm:prSet/>
      <dgm:spPr/>
      <dgm:t>
        <a:bodyPr/>
        <a:lstStyle/>
        <a:p>
          <a:endParaRPr lang="es-AR"/>
        </a:p>
      </dgm:t>
    </dgm:pt>
    <dgm:pt modelId="{8485E48F-59AC-42F3-8EF2-CE230047FAC2}" type="sibTrans" cxnId="{1A60AEF9-C149-400D-89DE-7F47400BA54D}">
      <dgm:prSet/>
      <dgm:spPr/>
      <dgm:t>
        <a:bodyPr/>
        <a:lstStyle/>
        <a:p>
          <a:endParaRPr lang="es-AR"/>
        </a:p>
      </dgm:t>
    </dgm:pt>
    <dgm:pt modelId="{97C020DE-ACDC-4399-A4F1-BA163D9E02C1}">
      <dgm:prSet phldrT="[Texto]" custT="1"/>
      <dgm:spPr>
        <a:xfrm>
          <a:off x="1243012" y="1037703"/>
          <a:ext cx="1060846" cy="1383604"/>
        </a:xfrm>
        <a:prstGeom prst="roundRect">
          <a:avLst/>
        </a:prstGeom>
        <a:solidFill>
          <a:srgbClr val="C00000"/>
        </a:solidFill>
        <a:ln w="25400" cap="flat" cmpd="sng" algn="ctr">
          <a:solidFill>
            <a:srgbClr val="FFFFFF">
              <a:hueOff val="0"/>
              <a:satOff val="0"/>
              <a:lumOff val="0"/>
              <a:alphaOff val="0"/>
            </a:srgbClr>
          </a:solidFill>
          <a:prstDash val="solid"/>
        </a:ln>
        <a:effectLst/>
      </dgm:spPr>
      <dgm:t>
        <a:bodyPr/>
        <a:lstStyle/>
        <a:p>
          <a:r>
            <a:rPr lang="es-AR" sz="1000" dirty="0" smtClean="0">
              <a:solidFill>
                <a:srgbClr val="FFFFFF"/>
              </a:solidFill>
              <a:latin typeface="Calibri" panose="020F0502020204030204" pitchFamily="34" charset="0"/>
              <a:ea typeface="+mn-ea"/>
              <a:cs typeface="+mn-cs"/>
            </a:rPr>
            <a:t>Conocimiento del agente causal (1983)</a:t>
          </a:r>
          <a:endParaRPr lang="es-AR" sz="1000" dirty="0">
            <a:solidFill>
              <a:srgbClr val="FFFFFF"/>
            </a:solidFill>
            <a:latin typeface="Calibri" panose="020F0502020204030204" pitchFamily="34" charset="0"/>
            <a:ea typeface="+mn-ea"/>
            <a:cs typeface="+mn-cs"/>
          </a:endParaRPr>
        </a:p>
      </dgm:t>
    </dgm:pt>
    <dgm:pt modelId="{81C5AF79-C462-486B-81B0-F3AEA115061C}" type="parTrans" cxnId="{781E5ED0-30DD-4381-8996-685622A655AD}">
      <dgm:prSet/>
      <dgm:spPr/>
      <dgm:t>
        <a:bodyPr/>
        <a:lstStyle/>
        <a:p>
          <a:endParaRPr lang="es-AR"/>
        </a:p>
      </dgm:t>
    </dgm:pt>
    <dgm:pt modelId="{037A7AE3-7CA9-460B-B443-F7F7DAFA4077}" type="sibTrans" cxnId="{781E5ED0-30DD-4381-8996-685622A655AD}">
      <dgm:prSet/>
      <dgm:spPr/>
      <dgm:t>
        <a:bodyPr/>
        <a:lstStyle/>
        <a:p>
          <a:endParaRPr lang="es-AR"/>
        </a:p>
      </dgm:t>
    </dgm:pt>
    <dgm:pt modelId="{74ED3F97-AF0C-4741-A99C-2FE15C997177}">
      <dgm:prSet phldrT="[Texto]" custT="1"/>
      <dgm:spPr>
        <a:xfrm>
          <a:off x="3744415" y="1008108"/>
          <a:ext cx="1060846" cy="1383604"/>
        </a:xfrm>
        <a:prstGeom prst="roundRect">
          <a:avLst/>
        </a:prstGeom>
        <a:solidFill>
          <a:srgbClr val="333399">
            <a:shade val="50000"/>
            <a:hueOff val="0"/>
            <a:satOff val="-21688"/>
            <a:lumOff val="35185"/>
            <a:alphaOff val="0"/>
          </a:srgbClr>
        </a:solidFill>
        <a:ln w="25400" cap="flat" cmpd="sng" algn="ctr">
          <a:solidFill>
            <a:srgbClr val="FFFFFF">
              <a:hueOff val="0"/>
              <a:satOff val="0"/>
              <a:lumOff val="0"/>
              <a:alphaOff val="0"/>
            </a:srgbClr>
          </a:solidFill>
          <a:prstDash val="solid"/>
        </a:ln>
        <a:effectLst/>
      </dgm:spPr>
      <dgm:t>
        <a:bodyPr/>
        <a:lstStyle/>
        <a:p>
          <a:r>
            <a:rPr lang="es-AR" sz="1000" dirty="0" smtClean="0">
              <a:solidFill>
                <a:srgbClr val="FFFFFF"/>
              </a:solidFill>
              <a:latin typeface="Calibri" panose="020F0502020204030204" pitchFamily="34" charset="0"/>
              <a:ea typeface="+mn-ea"/>
              <a:cs typeface="+mn-cs"/>
            </a:rPr>
            <a:t>1ra. Droga antirretroviral (1987)</a:t>
          </a:r>
          <a:endParaRPr lang="es-AR" sz="1000" dirty="0">
            <a:solidFill>
              <a:srgbClr val="FFFFFF"/>
            </a:solidFill>
            <a:latin typeface="Calibri" panose="020F0502020204030204" pitchFamily="34" charset="0"/>
            <a:ea typeface="+mn-ea"/>
            <a:cs typeface="+mn-cs"/>
          </a:endParaRPr>
        </a:p>
      </dgm:t>
    </dgm:pt>
    <dgm:pt modelId="{C7E468F6-F938-4933-8823-D3DDF1CDEA5C}" type="parTrans" cxnId="{4EFEADAF-E889-4CFD-8139-084B8DB0CB68}">
      <dgm:prSet/>
      <dgm:spPr/>
      <dgm:t>
        <a:bodyPr/>
        <a:lstStyle/>
        <a:p>
          <a:endParaRPr lang="es-AR"/>
        </a:p>
      </dgm:t>
    </dgm:pt>
    <dgm:pt modelId="{773BA0C5-EF0C-4538-9DFD-71767B8A3C36}" type="sibTrans" cxnId="{4EFEADAF-E889-4CFD-8139-084B8DB0CB68}">
      <dgm:prSet/>
      <dgm:spPr/>
      <dgm:t>
        <a:bodyPr/>
        <a:lstStyle/>
        <a:p>
          <a:endParaRPr lang="es-AR"/>
        </a:p>
      </dgm:t>
    </dgm:pt>
    <dgm:pt modelId="{DDB8B762-BB2B-49B6-9E08-A51C530CFE06}">
      <dgm:prSet phldrT="[Texto]" custT="1"/>
      <dgm:spPr>
        <a:xfrm>
          <a:off x="4955975" y="1037703"/>
          <a:ext cx="1060846" cy="1383604"/>
        </a:xfrm>
        <a:prstGeom prst="roundRect">
          <a:avLst/>
        </a:prstGeom>
        <a:solidFill>
          <a:srgbClr val="434342">
            <a:lumMod val="75000"/>
          </a:srgbClr>
        </a:solidFill>
        <a:ln w="25400" cap="flat" cmpd="sng" algn="ctr">
          <a:solidFill>
            <a:srgbClr val="FFFFFF">
              <a:hueOff val="0"/>
              <a:satOff val="0"/>
              <a:lumOff val="0"/>
              <a:alphaOff val="0"/>
            </a:srgbClr>
          </a:solidFill>
          <a:prstDash val="solid"/>
        </a:ln>
        <a:effectLst/>
      </dgm:spPr>
      <dgm:t>
        <a:bodyPr/>
        <a:lstStyle/>
        <a:p>
          <a:r>
            <a:rPr lang="es-AR" sz="1000" dirty="0" smtClean="0">
              <a:solidFill>
                <a:srgbClr val="FFFFFF"/>
              </a:solidFill>
              <a:latin typeface="Calibri" panose="020F0502020204030204" pitchFamily="34" charset="0"/>
              <a:ea typeface="+mn-ea"/>
              <a:cs typeface="+mn-cs"/>
            </a:rPr>
            <a:t>Profilaxis de la transmisión vertical (1994)</a:t>
          </a:r>
          <a:endParaRPr lang="es-AR" sz="1000" dirty="0">
            <a:solidFill>
              <a:srgbClr val="FFFFFF"/>
            </a:solidFill>
            <a:latin typeface="Calibri" panose="020F0502020204030204" pitchFamily="34" charset="0"/>
            <a:ea typeface="+mn-ea"/>
            <a:cs typeface="+mn-cs"/>
          </a:endParaRPr>
        </a:p>
      </dgm:t>
    </dgm:pt>
    <dgm:pt modelId="{66A0FB58-2529-4400-99DC-B9ACE06DB224}" type="parTrans" cxnId="{405ED5EB-3212-493E-9E94-AFD1A4DF3601}">
      <dgm:prSet/>
      <dgm:spPr/>
      <dgm:t>
        <a:bodyPr/>
        <a:lstStyle/>
        <a:p>
          <a:endParaRPr lang="es-AR"/>
        </a:p>
      </dgm:t>
    </dgm:pt>
    <dgm:pt modelId="{4B07FE03-64A9-48F3-B4C4-23B6C810CA45}" type="sibTrans" cxnId="{405ED5EB-3212-493E-9E94-AFD1A4DF3601}">
      <dgm:prSet/>
      <dgm:spPr/>
      <dgm:t>
        <a:bodyPr/>
        <a:lstStyle/>
        <a:p>
          <a:endParaRPr lang="es-AR"/>
        </a:p>
      </dgm:t>
    </dgm:pt>
    <dgm:pt modelId="{85325C08-B38B-42AF-BA5B-35E363630148}">
      <dgm:prSet phldrT="[Texto]" custT="1"/>
      <dgm:spPr>
        <a:xfrm>
          <a:off x="6193629" y="1037703"/>
          <a:ext cx="1060846" cy="1383604"/>
        </a:xfrm>
        <a:prstGeom prst="roundRect">
          <a:avLst/>
        </a:prstGeom>
        <a:solidFill>
          <a:srgbClr val="AC8300"/>
        </a:solidFill>
        <a:ln w="25400" cap="flat" cmpd="sng" algn="ctr">
          <a:solidFill>
            <a:srgbClr val="FFFFFF">
              <a:hueOff val="0"/>
              <a:satOff val="0"/>
              <a:lumOff val="0"/>
              <a:alphaOff val="0"/>
            </a:srgbClr>
          </a:solidFill>
          <a:prstDash val="solid"/>
        </a:ln>
        <a:effectLst/>
      </dgm:spPr>
      <dgm:t>
        <a:bodyPr/>
        <a:lstStyle/>
        <a:p>
          <a:r>
            <a:rPr lang="es-AR" sz="1000" dirty="0" smtClean="0">
              <a:solidFill>
                <a:srgbClr val="FFFFFF"/>
              </a:solidFill>
              <a:latin typeface="Calibri" panose="020F0502020204030204" pitchFamily="34" charset="0"/>
              <a:ea typeface="+mn-ea"/>
              <a:cs typeface="+mn-cs"/>
            </a:rPr>
            <a:t>Tratamiento antirretroviral de alta eficacia </a:t>
          </a:r>
        </a:p>
        <a:p>
          <a:r>
            <a:rPr lang="es-AR" sz="1000" dirty="0" smtClean="0">
              <a:solidFill>
                <a:srgbClr val="FFFFFF"/>
              </a:solidFill>
              <a:latin typeface="Calibri" panose="020F0502020204030204" pitchFamily="34" charset="0"/>
              <a:ea typeface="+mn-ea"/>
              <a:cs typeface="+mn-cs"/>
            </a:rPr>
            <a:t>(1996)</a:t>
          </a:r>
          <a:endParaRPr lang="es-AR" sz="1000" dirty="0">
            <a:solidFill>
              <a:srgbClr val="FFFFFF"/>
            </a:solidFill>
            <a:latin typeface="Calibri" panose="020F0502020204030204" pitchFamily="34" charset="0"/>
            <a:ea typeface="+mn-ea"/>
            <a:cs typeface="+mn-cs"/>
          </a:endParaRPr>
        </a:p>
      </dgm:t>
    </dgm:pt>
    <dgm:pt modelId="{39A0D6DA-B8EA-488B-A8A9-849D50C0E66A}" type="parTrans" cxnId="{AA051EE1-22AD-45E4-9E5D-BEC2149A244F}">
      <dgm:prSet/>
      <dgm:spPr/>
      <dgm:t>
        <a:bodyPr/>
        <a:lstStyle/>
        <a:p>
          <a:endParaRPr lang="es-AR"/>
        </a:p>
      </dgm:t>
    </dgm:pt>
    <dgm:pt modelId="{D5EABCD2-630A-4575-A164-7660F5272732}" type="sibTrans" cxnId="{AA051EE1-22AD-45E4-9E5D-BEC2149A244F}">
      <dgm:prSet/>
      <dgm:spPr/>
      <dgm:t>
        <a:bodyPr/>
        <a:lstStyle/>
        <a:p>
          <a:endParaRPr lang="es-AR"/>
        </a:p>
      </dgm:t>
    </dgm:pt>
    <dgm:pt modelId="{E91361F1-B8CE-4E02-A3D9-BAB08D869086}">
      <dgm:prSet phldrT="[Texto]" custT="1"/>
      <dgm:spPr>
        <a:xfrm>
          <a:off x="8668938" y="1037703"/>
          <a:ext cx="1060846" cy="1383604"/>
        </a:xfrm>
        <a:prstGeom prst="roundRect">
          <a:avLst/>
        </a:prstGeom>
        <a:solidFill>
          <a:srgbClr val="7C984A"/>
        </a:solidFill>
        <a:ln w="25400" cap="flat" cmpd="sng" algn="ctr">
          <a:solidFill>
            <a:srgbClr val="FFFFFF">
              <a:hueOff val="0"/>
              <a:satOff val="0"/>
              <a:lumOff val="0"/>
              <a:alphaOff val="0"/>
            </a:srgbClr>
          </a:solidFill>
          <a:prstDash val="solid"/>
        </a:ln>
        <a:effectLst/>
      </dgm:spPr>
      <dgm:t>
        <a:bodyPr/>
        <a:lstStyle/>
        <a:p>
          <a:r>
            <a:rPr lang="es-AR" sz="1000" dirty="0" smtClean="0">
              <a:solidFill>
                <a:srgbClr val="FFFFFF"/>
              </a:solidFill>
              <a:latin typeface="Calibri" panose="020F0502020204030204" pitchFamily="34" charset="0"/>
              <a:ea typeface="+mn-ea"/>
              <a:cs typeface="+mn-cs"/>
            </a:rPr>
            <a:t>Simplificación del TAR</a:t>
          </a:r>
        </a:p>
        <a:p>
          <a:r>
            <a:rPr lang="es-AR" sz="1000" dirty="0" smtClean="0">
              <a:solidFill>
                <a:srgbClr val="FFFFFF"/>
              </a:solidFill>
              <a:latin typeface="Calibri" panose="020F0502020204030204" pitchFamily="34" charset="0"/>
              <a:ea typeface="+mn-ea"/>
              <a:cs typeface="+mn-cs"/>
            </a:rPr>
            <a:t>Supresión virológica prolongada</a:t>
          </a:r>
          <a:endParaRPr lang="es-AR" sz="1000" dirty="0">
            <a:solidFill>
              <a:srgbClr val="FFFFFF"/>
            </a:solidFill>
            <a:latin typeface="Calibri" panose="020F0502020204030204" pitchFamily="34" charset="0"/>
            <a:ea typeface="+mn-ea"/>
            <a:cs typeface="+mn-cs"/>
          </a:endParaRPr>
        </a:p>
      </dgm:t>
    </dgm:pt>
    <dgm:pt modelId="{D9C975B7-0A79-4B01-93F2-561E25F8B42B}" type="parTrans" cxnId="{AA8A6607-2FDE-4ADA-8999-3AE4B7DA9344}">
      <dgm:prSet/>
      <dgm:spPr/>
      <dgm:t>
        <a:bodyPr/>
        <a:lstStyle/>
        <a:p>
          <a:endParaRPr lang="es-AR"/>
        </a:p>
      </dgm:t>
    </dgm:pt>
    <dgm:pt modelId="{8E94D783-7D18-491C-968B-DE1205B02ECF}" type="sibTrans" cxnId="{AA8A6607-2FDE-4ADA-8999-3AE4B7DA9344}">
      <dgm:prSet/>
      <dgm:spPr/>
      <dgm:t>
        <a:bodyPr/>
        <a:lstStyle/>
        <a:p>
          <a:endParaRPr lang="es-AR"/>
        </a:p>
      </dgm:t>
    </dgm:pt>
    <dgm:pt modelId="{13156E39-E929-4B10-8A93-34FD521E7AF9}">
      <dgm:prSet phldrT="[Texto]" custT="1"/>
      <dgm:spPr>
        <a:xfrm>
          <a:off x="9873833" y="1027188"/>
          <a:ext cx="1060846" cy="1383604"/>
        </a:xfrm>
        <a:prstGeom prst="roundRect">
          <a:avLst/>
        </a:prstGeom>
        <a:solidFill>
          <a:srgbClr val="434342"/>
        </a:solidFill>
        <a:ln w="25400" cap="flat" cmpd="sng" algn="ctr">
          <a:solidFill>
            <a:srgbClr val="FFFFFF">
              <a:hueOff val="0"/>
              <a:satOff val="0"/>
              <a:lumOff val="0"/>
              <a:alphaOff val="0"/>
            </a:srgbClr>
          </a:solidFill>
          <a:prstDash val="solid"/>
        </a:ln>
        <a:effectLst/>
      </dgm:spPr>
      <dgm:t>
        <a:bodyPr/>
        <a:lstStyle/>
        <a:p>
          <a:r>
            <a:rPr lang="es-AR" sz="1000" dirty="0" smtClean="0">
              <a:solidFill>
                <a:srgbClr val="FFFFFF"/>
              </a:solidFill>
              <a:latin typeface="Calibri" panose="020F0502020204030204" pitchFamily="34" charset="0"/>
              <a:ea typeface="+mn-ea"/>
              <a:cs typeface="+mn-cs"/>
            </a:rPr>
            <a:t>Tratamiento  para la prevención</a:t>
          </a:r>
        </a:p>
        <a:p>
          <a:r>
            <a:rPr lang="es-AR" sz="1400" dirty="0" smtClean="0">
              <a:solidFill>
                <a:srgbClr val="FFFFFF"/>
              </a:solidFill>
              <a:latin typeface="Calibri" panose="020F0502020204030204" pitchFamily="34" charset="0"/>
              <a:ea typeface="+mn-ea"/>
              <a:cs typeface="+mn-cs"/>
            </a:rPr>
            <a:t>I = I </a:t>
          </a:r>
        </a:p>
        <a:p>
          <a:r>
            <a:rPr lang="es-AR" sz="1000" dirty="0" smtClean="0">
              <a:solidFill>
                <a:srgbClr val="FFFFFF"/>
              </a:solidFill>
              <a:latin typeface="Calibri" panose="020F0502020204030204" pitchFamily="34" charset="0"/>
              <a:ea typeface="+mn-ea"/>
              <a:cs typeface="+mn-cs"/>
            </a:rPr>
            <a:t>Hacia la erradicación</a:t>
          </a:r>
          <a:endParaRPr lang="es-AR" sz="1000" dirty="0">
            <a:solidFill>
              <a:srgbClr val="FFFFFF"/>
            </a:solidFill>
            <a:latin typeface="Calibri" panose="020F0502020204030204" pitchFamily="34" charset="0"/>
            <a:ea typeface="+mn-ea"/>
            <a:cs typeface="+mn-cs"/>
          </a:endParaRPr>
        </a:p>
      </dgm:t>
    </dgm:pt>
    <dgm:pt modelId="{53E3339A-B2EB-44C5-AC47-9D18474838FC}" type="parTrans" cxnId="{761D0DC5-686A-478F-988D-02054BED0744}">
      <dgm:prSet/>
      <dgm:spPr/>
      <dgm:t>
        <a:bodyPr/>
        <a:lstStyle/>
        <a:p>
          <a:endParaRPr lang="es-AR"/>
        </a:p>
      </dgm:t>
    </dgm:pt>
    <dgm:pt modelId="{69FE9A4B-73D1-412D-9F6F-784E69F70AA1}" type="sibTrans" cxnId="{761D0DC5-686A-478F-988D-02054BED0744}">
      <dgm:prSet/>
      <dgm:spPr/>
      <dgm:t>
        <a:bodyPr/>
        <a:lstStyle/>
        <a:p>
          <a:endParaRPr lang="es-AR"/>
        </a:p>
      </dgm:t>
    </dgm:pt>
    <dgm:pt modelId="{081A9036-1875-45AF-B3E5-4BD3FC01BEEC}">
      <dgm:prSet custT="1"/>
      <dgm:spPr>
        <a:xfrm>
          <a:off x="2480666" y="1037703"/>
          <a:ext cx="1060846" cy="1383604"/>
        </a:xfrm>
        <a:prstGeom prst="roundRect">
          <a:avLst/>
        </a:prstGeom>
        <a:solidFill>
          <a:srgbClr val="333399">
            <a:shade val="50000"/>
            <a:hueOff val="0"/>
            <a:satOff val="-14459"/>
            <a:lumOff val="23457"/>
            <a:alphaOff val="0"/>
          </a:srgbClr>
        </a:solidFill>
        <a:ln w="25400" cap="flat" cmpd="sng" algn="ctr">
          <a:solidFill>
            <a:srgbClr val="FFFFFF">
              <a:hueOff val="0"/>
              <a:satOff val="0"/>
              <a:lumOff val="0"/>
              <a:alphaOff val="0"/>
            </a:srgbClr>
          </a:solidFill>
          <a:prstDash val="solid"/>
        </a:ln>
        <a:effectLst/>
      </dgm:spPr>
      <dgm:t>
        <a:bodyPr/>
        <a:lstStyle/>
        <a:p>
          <a:r>
            <a:rPr lang="es-AR" sz="1000" dirty="0" smtClean="0">
              <a:solidFill>
                <a:srgbClr val="FFFFFF"/>
              </a:solidFill>
              <a:latin typeface="Calibri" panose="020F0502020204030204" pitchFamily="34" charset="0"/>
              <a:ea typeface="+mn-ea"/>
              <a:cs typeface="+mn-cs"/>
            </a:rPr>
            <a:t>Test diagnósticos (1985)</a:t>
          </a:r>
          <a:endParaRPr lang="es-CO" sz="1000" dirty="0">
            <a:solidFill>
              <a:srgbClr val="FFFFFF"/>
            </a:solidFill>
            <a:latin typeface="Calibri" panose="020F0502020204030204" pitchFamily="34" charset="0"/>
            <a:ea typeface="+mn-ea"/>
            <a:cs typeface="+mn-cs"/>
          </a:endParaRPr>
        </a:p>
      </dgm:t>
    </dgm:pt>
    <dgm:pt modelId="{9CFA5D6C-906D-4EEC-B25B-0D6BCC205A8E}" type="parTrans" cxnId="{1E963EA2-DB20-4491-B660-F8E810245971}">
      <dgm:prSet/>
      <dgm:spPr/>
      <dgm:t>
        <a:bodyPr/>
        <a:lstStyle/>
        <a:p>
          <a:endParaRPr lang="es-AR"/>
        </a:p>
      </dgm:t>
    </dgm:pt>
    <dgm:pt modelId="{01913374-4962-40A8-82AC-435FD9AE155B}" type="sibTrans" cxnId="{1E963EA2-DB20-4491-B660-F8E810245971}">
      <dgm:prSet/>
      <dgm:spPr/>
      <dgm:t>
        <a:bodyPr/>
        <a:lstStyle/>
        <a:p>
          <a:endParaRPr lang="es-AR"/>
        </a:p>
      </dgm:t>
    </dgm:pt>
    <dgm:pt modelId="{5BC02784-4EF5-4601-8CA3-DBFAC3FF8FCC}">
      <dgm:prSet phldrT="[Texto]" custT="1"/>
      <dgm:spPr>
        <a:xfrm>
          <a:off x="7431283" y="1037703"/>
          <a:ext cx="1060846" cy="1383604"/>
        </a:xfrm>
        <a:prstGeom prst="roundRect">
          <a:avLst/>
        </a:prstGeom>
        <a:solidFill>
          <a:srgbClr val="7030A0"/>
        </a:solidFill>
        <a:ln w="25400" cap="flat" cmpd="sng" algn="ctr">
          <a:solidFill>
            <a:srgbClr val="FFFFFF">
              <a:hueOff val="0"/>
              <a:satOff val="0"/>
              <a:lumOff val="0"/>
              <a:alphaOff val="0"/>
            </a:srgbClr>
          </a:solidFill>
          <a:prstDash val="solid"/>
        </a:ln>
        <a:effectLst/>
      </dgm:spPr>
      <dgm:t>
        <a:bodyPr/>
        <a:lstStyle/>
        <a:p>
          <a:r>
            <a:rPr lang="es-AR" sz="1000" dirty="0" smtClean="0">
              <a:solidFill>
                <a:srgbClr val="FFFFFF"/>
              </a:solidFill>
              <a:latin typeface="Calibri" panose="020F0502020204030204" pitchFamily="34" charset="0"/>
              <a:ea typeface="+mn-ea"/>
              <a:cs typeface="+mn-cs"/>
            </a:rPr>
            <a:t>Efectos Adversos</a:t>
          </a:r>
        </a:p>
        <a:p>
          <a:r>
            <a:rPr lang="es-AR" sz="1000" dirty="0" smtClean="0">
              <a:solidFill>
                <a:srgbClr val="FFFFFF"/>
              </a:solidFill>
              <a:latin typeface="Calibri" panose="020F0502020204030204" pitchFamily="34" charset="0"/>
              <a:ea typeface="+mn-ea"/>
              <a:cs typeface="+mn-cs"/>
            </a:rPr>
            <a:t>Falla virológica</a:t>
          </a:r>
        </a:p>
        <a:p>
          <a:r>
            <a:rPr lang="es-AR" sz="1000" dirty="0" smtClean="0">
              <a:solidFill>
                <a:srgbClr val="FFFFFF"/>
              </a:solidFill>
              <a:latin typeface="Calibri" panose="020F0502020204030204" pitchFamily="34" charset="0"/>
              <a:ea typeface="+mn-ea"/>
              <a:cs typeface="+mn-cs"/>
            </a:rPr>
            <a:t>Importancia de la Adherencia</a:t>
          </a:r>
          <a:endParaRPr lang="es-AR" sz="1000" dirty="0">
            <a:solidFill>
              <a:srgbClr val="FFFFFF"/>
            </a:solidFill>
            <a:latin typeface="Calibri" panose="020F0502020204030204" pitchFamily="34" charset="0"/>
            <a:ea typeface="+mn-ea"/>
            <a:cs typeface="+mn-cs"/>
          </a:endParaRPr>
        </a:p>
      </dgm:t>
    </dgm:pt>
    <dgm:pt modelId="{2166A2D3-7520-40A8-8DC0-4C8DEDE7DAB1}" type="parTrans" cxnId="{A018C4C5-4E7E-45CF-BDA8-020EACE72D32}">
      <dgm:prSet/>
      <dgm:spPr/>
      <dgm:t>
        <a:bodyPr/>
        <a:lstStyle/>
        <a:p>
          <a:endParaRPr lang="es-AR"/>
        </a:p>
      </dgm:t>
    </dgm:pt>
    <dgm:pt modelId="{F8630AD9-A0BC-42C8-A2B7-3B47BDF0C899}" type="sibTrans" cxnId="{A018C4C5-4E7E-45CF-BDA8-020EACE72D32}">
      <dgm:prSet/>
      <dgm:spPr/>
      <dgm:t>
        <a:bodyPr/>
        <a:lstStyle/>
        <a:p>
          <a:endParaRPr lang="es-AR"/>
        </a:p>
      </dgm:t>
    </dgm:pt>
    <dgm:pt modelId="{7273E00C-F96E-49F0-BAF5-666E208FE8A1}" type="pres">
      <dgm:prSet presAssocID="{96867538-F40C-43EB-B320-DC7AA5CDDB1B}" presName="CompostProcess" presStyleCnt="0">
        <dgm:presLayoutVars>
          <dgm:dir/>
          <dgm:resizeHandles val="exact"/>
        </dgm:presLayoutVars>
      </dgm:prSet>
      <dgm:spPr/>
    </dgm:pt>
    <dgm:pt modelId="{2F2D4EEA-DC13-4100-B343-8CFA81E26DF4}" type="pres">
      <dgm:prSet presAssocID="{96867538-F40C-43EB-B320-DC7AA5CDDB1B}" presName="arrow" presStyleLbl="bgShp" presStyleIdx="0" presStyleCnt="1" custScaleX="117647"/>
      <dgm:spPr>
        <a:xfrm>
          <a:off x="2" y="0"/>
          <a:ext cx="10972791" cy="3459012"/>
        </a:xfrm>
        <a:prstGeom prst="rightArrow">
          <a:avLst/>
        </a:prstGeom>
        <a:solidFill>
          <a:srgbClr val="333399">
            <a:tint val="55000"/>
            <a:hueOff val="0"/>
            <a:satOff val="0"/>
            <a:lumOff val="0"/>
            <a:alphaOff val="0"/>
          </a:srgbClr>
        </a:solidFill>
        <a:ln>
          <a:noFill/>
        </a:ln>
        <a:effectLst/>
      </dgm:spPr>
    </dgm:pt>
    <dgm:pt modelId="{67707915-FDB5-4F94-9154-9B5C753271CF}" type="pres">
      <dgm:prSet presAssocID="{96867538-F40C-43EB-B320-DC7AA5CDDB1B}" presName="linearProcess" presStyleCnt="0"/>
      <dgm:spPr/>
    </dgm:pt>
    <dgm:pt modelId="{7B26B981-21DF-49B0-9389-DE51CFF66B33}" type="pres">
      <dgm:prSet presAssocID="{D59F6AAC-DC77-4231-A197-677210257465}" presName="textNode" presStyleLbl="node1" presStyleIdx="0" presStyleCnt="9">
        <dgm:presLayoutVars>
          <dgm:bulletEnabled val="1"/>
        </dgm:presLayoutVars>
      </dgm:prSet>
      <dgm:spPr>
        <a:prstGeom prst="roundRect">
          <a:avLst/>
        </a:prstGeom>
      </dgm:spPr>
      <dgm:t>
        <a:bodyPr/>
        <a:lstStyle/>
        <a:p>
          <a:endParaRPr lang="es-AR"/>
        </a:p>
      </dgm:t>
    </dgm:pt>
    <dgm:pt modelId="{A568A237-BCDF-4C75-8AB8-190D5CCC8F89}" type="pres">
      <dgm:prSet presAssocID="{8485E48F-59AC-42F3-8EF2-CE230047FAC2}" presName="sibTrans" presStyleCnt="0"/>
      <dgm:spPr/>
    </dgm:pt>
    <dgm:pt modelId="{8C49A65C-E300-43EC-8F80-2D48D624AF14}" type="pres">
      <dgm:prSet presAssocID="{97C020DE-ACDC-4399-A4F1-BA163D9E02C1}" presName="textNode" presStyleLbl="node1" presStyleIdx="1" presStyleCnt="9">
        <dgm:presLayoutVars>
          <dgm:bulletEnabled val="1"/>
        </dgm:presLayoutVars>
      </dgm:prSet>
      <dgm:spPr>
        <a:prstGeom prst="roundRect">
          <a:avLst/>
        </a:prstGeom>
      </dgm:spPr>
      <dgm:t>
        <a:bodyPr/>
        <a:lstStyle/>
        <a:p>
          <a:endParaRPr lang="es-AR"/>
        </a:p>
      </dgm:t>
    </dgm:pt>
    <dgm:pt modelId="{12E06F3E-7D15-430E-A77F-EB9119858BC3}" type="pres">
      <dgm:prSet presAssocID="{037A7AE3-7CA9-460B-B443-F7F7DAFA4077}" presName="sibTrans" presStyleCnt="0"/>
      <dgm:spPr/>
    </dgm:pt>
    <dgm:pt modelId="{1DF27E41-E766-4463-8196-267A581DB85C}" type="pres">
      <dgm:prSet presAssocID="{081A9036-1875-45AF-B3E5-4BD3FC01BEEC}" presName="textNode" presStyleLbl="node1" presStyleIdx="2" presStyleCnt="9">
        <dgm:presLayoutVars>
          <dgm:bulletEnabled val="1"/>
        </dgm:presLayoutVars>
      </dgm:prSet>
      <dgm:spPr>
        <a:prstGeom prst="roundRect">
          <a:avLst/>
        </a:prstGeom>
      </dgm:spPr>
      <dgm:t>
        <a:bodyPr/>
        <a:lstStyle/>
        <a:p>
          <a:endParaRPr lang="es-AR"/>
        </a:p>
      </dgm:t>
    </dgm:pt>
    <dgm:pt modelId="{E29ACE08-B857-4546-BDDD-2B8CA96C208C}" type="pres">
      <dgm:prSet presAssocID="{01913374-4962-40A8-82AC-435FD9AE155B}" presName="sibTrans" presStyleCnt="0"/>
      <dgm:spPr/>
    </dgm:pt>
    <dgm:pt modelId="{EC8D25FE-0209-46CE-A12C-2E8267C1E8F3}" type="pres">
      <dgm:prSet presAssocID="{74ED3F97-AF0C-4741-A99C-2FE15C997177}" presName="textNode" presStyleLbl="node1" presStyleIdx="3" presStyleCnt="9" custLinFactNeighborX="14759" custLinFactNeighborY="-2139">
        <dgm:presLayoutVars>
          <dgm:bulletEnabled val="1"/>
        </dgm:presLayoutVars>
      </dgm:prSet>
      <dgm:spPr>
        <a:prstGeom prst="roundRect">
          <a:avLst/>
        </a:prstGeom>
      </dgm:spPr>
      <dgm:t>
        <a:bodyPr/>
        <a:lstStyle/>
        <a:p>
          <a:endParaRPr lang="es-AR"/>
        </a:p>
      </dgm:t>
    </dgm:pt>
    <dgm:pt modelId="{05A42F6C-4AE4-4B49-AFB3-294BFFED3457}" type="pres">
      <dgm:prSet presAssocID="{773BA0C5-EF0C-4538-9DFD-71767B8A3C36}" presName="sibTrans" presStyleCnt="0"/>
      <dgm:spPr/>
    </dgm:pt>
    <dgm:pt modelId="{349C65C8-79F4-4CFB-A5A8-0478FE376AC6}" type="pres">
      <dgm:prSet presAssocID="{DDB8B762-BB2B-49B6-9E08-A51C530CFE06}" presName="textNode" presStyleLbl="node1" presStyleIdx="4" presStyleCnt="9">
        <dgm:presLayoutVars>
          <dgm:bulletEnabled val="1"/>
        </dgm:presLayoutVars>
      </dgm:prSet>
      <dgm:spPr>
        <a:prstGeom prst="roundRect">
          <a:avLst/>
        </a:prstGeom>
      </dgm:spPr>
      <dgm:t>
        <a:bodyPr/>
        <a:lstStyle/>
        <a:p>
          <a:endParaRPr lang="es-AR"/>
        </a:p>
      </dgm:t>
    </dgm:pt>
    <dgm:pt modelId="{2CE6D532-A606-41CC-B768-800AE02B6B1C}" type="pres">
      <dgm:prSet presAssocID="{4B07FE03-64A9-48F3-B4C4-23B6C810CA45}" presName="sibTrans" presStyleCnt="0"/>
      <dgm:spPr/>
    </dgm:pt>
    <dgm:pt modelId="{B6A8EA4E-A1FA-4BE9-BA0C-BDF1F13143CE}" type="pres">
      <dgm:prSet presAssocID="{85325C08-B38B-42AF-BA5B-35E363630148}" presName="textNode" presStyleLbl="node1" presStyleIdx="5" presStyleCnt="9">
        <dgm:presLayoutVars>
          <dgm:bulletEnabled val="1"/>
        </dgm:presLayoutVars>
      </dgm:prSet>
      <dgm:spPr>
        <a:prstGeom prst="roundRect">
          <a:avLst/>
        </a:prstGeom>
      </dgm:spPr>
      <dgm:t>
        <a:bodyPr/>
        <a:lstStyle/>
        <a:p>
          <a:endParaRPr lang="es-AR"/>
        </a:p>
      </dgm:t>
    </dgm:pt>
    <dgm:pt modelId="{EFE60C57-DA38-45FC-9035-9183E513C756}" type="pres">
      <dgm:prSet presAssocID="{D5EABCD2-630A-4575-A164-7660F5272732}" presName="sibTrans" presStyleCnt="0"/>
      <dgm:spPr/>
    </dgm:pt>
    <dgm:pt modelId="{07B02CBC-8708-43B7-9413-B6C6322FF9C1}" type="pres">
      <dgm:prSet presAssocID="{5BC02784-4EF5-4601-8CA3-DBFAC3FF8FCC}" presName="textNode" presStyleLbl="node1" presStyleIdx="6" presStyleCnt="9">
        <dgm:presLayoutVars>
          <dgm:bulletEnabled val="1"/>
        </dgm:presLayoutVars>
      </dgm:prSet>
      <dgm:spPr>
        <a:prstGeom prst="roundRect">
          <a:avLst/>
        </a:prstGeom>
      </dgm:spPr>
      <dgm:t>
        <a:bodyPr/>
        <a:lstStyle/>
        <a:p>
          <a:endParaRPr lang="es-AR"/>
        </a:p>
      </dgm:t>
    </dgm:pt>
    <dgm:pt modelId="{4EF203B1-D1EF-4BF6-9262-B6385CA64E56}" type="pres">
      <dgm:prSet presAssocID="{F8630AD9-A0BC-42C8-A2B7-3B47BDF0C899}" presName="sibTrans" presStyleCnt="0"/>
      <dgm:spPr/>
    </dgm:pt>
    <dgm:pt modelId="{DA6DCBD1-6AAD-4375-9D7F-A3CDF1907E47}" type="pres">
      <dgm:prSet presAssocID="{E91361F1-B8CE-4E02-A3D9-BAB08D869086}" presName="textNode" presStyleLbl="node1" presStyleIdx="7" presStyleCnt="9">
        <dgm:presLayoutVars>
          <dgm:bulletEnabled val="1"/>
        </dgm:presLayoutVars>
      </dgm:prSet>
      <dgm:spPr>
        <a:prstGeom prst="roundRect">
          <a:avLst/>
        </a:prstGeom>
      </dgm:spPr>
      <dgm:t>
        <a:bodyPr/>
        <a:lstStyle/>
        <a:p>
          <a:endParaRPr lang="es-AR"/>
        </a:p>
      </dgm:t>
    </dgm:pt>
    <dgm:pt modelId="{8D790124-295C-4082-851D-78B598D45442}" type="pres">
      <dgm:prSet presAssocID="{8E94D783-7D18-491C-968B-DE1205B02ECF}" presName="sibTrans" presStyleCnt="0"/>
      <dgm:spPr/>
    </dgm:pt>
    <dgm:pt modelId="{BD7CA6BE-38B1-479A-A9FF-CC528F70BA61}" type="pres">
      <dgm:prSet presAssocID="{13156E39-E929-4B10-8A93-34FD521E7AF9}" presName="textNode" presStyleLbl="node1" presStyleIdx="8" presStyleCnt="9" custLinFactNeighborX="-18528" custLinFactNeighborY="-760">
        <dgm:presLayoutVars>
          <dgm:bulletEnabled val="1"/>
        </dgm:presLayoutVars>
      </dgm:prSet>
      <dgm:spPr>
        <a:prstGeom prst="roundRect">
          <a:avLst/>
        </a:prstGeom>
      </dgm:spPr>
      <dgm:t>
        <a:bodyPr/>
        <a:lstStyle/>
        <a:p>
          <a:endParaRPr lang="es-AR"/>
        </a:p>
      </dgm:t>
    </dgm:pt>
  </dgm:ptLst>
  <dgm:cxnLst>
    <dgm:cxn modelId="{7FE1F0FE-6C88-4CFA-9994-5322E31C35EA}" type="presOf" srcId="{85325C08-B38B-42AF-BA5B-35E363630148}" destId="{B6A8EA4E-A1FA-4BE9-BA0C-BDF1F13143CE}" srcOrd="0" destOrd="0" presId="urn:microsoft.com/office/officeart/2005/8/layout/hProcess9"/>
    <dgm:cxn modelId="{F6200733-43D1-43BD-9BF3-108C6684C05A}" type="presOf" srcId="{DDB8B762-BB2B-49B6-9E08-A51C530CFE06}" destId="{349C65C8-79F4-4CFB-A5A8-0478FE376AC6}" srcOrd="0" destOrd="0" presId="urn:microsoft.com/office/officeart/2005/8/layout/hProcess9"/>
    <dgm:cxn modelId="{B9377BB1-B064-4467-BB75-862AFE52C7CA}" type="presOf" srcId="{081A9036-1875-45AF-B3E5-4BD3FC01BEEC}" destId="{1DF27E41-E766-4463-8196-267A581DB85C}" srcOrd="0" destOrd="0" presId="urn:microsoft.com/office/officeart/2005/8/layout/hProcess9"/>
    <dgm:cxn modelId="{4EFEADAF-E889-4CFD-8139-084B8DB0CB68}" srcId="{96867538-F40C-43EB-B320-DC7AA5CDDB1B}" destId="{74ED3F97-AF0C-4741-A99C-2FE15C997177}" srcOrd="3" destOrd="0" parTransId="{C7E468F6-F938-4933-8823-D3DDF1CDEA5C}" sibTransId="{773BA0C5-EF0C-4538-9DFD-71767B8A3C36}"/>
    <dgm:cxn modelId="{1E963EA2-DB20-4491-B660-F8E810245971}" srcId="{96867538-F40C-43EB-B320-DC7AA5CDDB1B}" destId="{081A9036-1875-45AF-B3E5-4BD3FC01BEEC}" srcOrd="2" destOrd="0" parTransId="{9CFA5D6C-906D-4EEC-B25B-0D6BCC205A8E}" sibTransId="{01913374-4962-40A8-82AC-435FD9AE155B}"/>
    <dgm:cxn modelId="{D2B865FF-9F93-469D-8E1C-9B337381D74C}" type="presOf" srcId="{96867538-F40C-43EB-B320-DC7AA5CDDB1B}" destId="{7273E00C-F96E-49F0-BAF5-666E208FE8A1}" srcOrd="0" destOrd="0" presId="urn:microsoft.com/office/officeart/2005/8/layout/hProcess9"/>
    <dgm:cxn modelId="{AAD8B002-AA76-48F0-B8D2-9CCA55172F12}" type="presOf" srcId="{74ED3F97-AF0C-4741-A99C-2FE15C997177}" destId="{EC8D25FE-0209-46CE-A12C-2E8267C1E8F3}" srcOrd="0" destOrd="0" presId="urn:microsoft.com/office/officeart/2005/8/layout/hProcess9"/>
    <dgm:cxn modelId="{34E93CB2-FD28-4441-90E7-5BCDB5B987A0}" type="presOf" srcId="{E91361F1-B8CE-4E02-A3D9-BAB08D869086}" destId="{DA6DCBD1-6AAD-4375-9D7F-A3CDF1907E47}" srcOrd="0" destOrd="0" presId="urn:microsoft.com/office/officeart/2005/8/layout/hProcess9"/>
    <dgm:cxn modelId="{405ED5EB-3212-493E-9E94-AFD1A4DF3601}" srcId="{96867538-F40C-43EB-B320-DC7AA5CDDB1B}" destId="{DDB8B762-BB2B-49B6-9E08-A51C530CFE06}" srcOrd="4" destOrd="0" parTransId="{66A0FB58-2529-4400-99DC-B9ACE06DB224}" sibTransId="{4B07FE03-64A9-48F3-B4C4-23B6C810CA45}"/>
    <dgm:cxn modelId="{4FDEF09E-54D9-4BBE-8058-8955C213A26E}" type="presOf" srcId="{D59F6AAC-DC77-4231-A197-677210257465}" destId="{7B26B981-21DF-49B0-9389-DE51CFF66B33}" srcOrd="0" destOrd="0" presId="urn:microsoft.com/office/officeart/2005/8/layout/hProcess9"/>
    <dgm:cxn modelId="{6F9F0DD7-B14C-49F1-A81C-3D484AF944F8}" type="presOf" srcId="{97C020DE-ACDC-4399-A4F1-BA163D9E02C1}" destId="{8C49A65C-E300-43EC-8F80-2D48D624AF14}" srcOrd="0" destOrd="0" presId="urn:microsoft.com/office/officeart/2005/8/layout/hProcess9"/>
    <dgm:cxn modelId="{AA8A6607-2FDE-4ADA-8999-3AE4B7DA9344}" srcId="{96867538-F40C-43EB-B320-DC7AA5CDDB1B}" destId="{E91361F1-B8CE-4E02-A3D9-BAB08D869086}" srcOrd="7" destOrd="0" parTransId="{D9C975B7-0A79-4B01-93F2-561E25F8B42B}" sibTransId="{8E94D783-7D18-491C-968B-DE1205B02ECF}"/>
    <dgm:cxn modelId="{AA051EE1-22AD-45E4-9E5D-BEC2149A244F}" srcId="{96867538-F40C-43EB-B320-DC7AA5CDDB1B}" destId="{85325C08-B38B-42AF-BA5B-35E363630148}" srcOrd="5" destOrd="0" parTransId="{39A0D6DA-B8EA-488B-A8A9-849D50C0E66A}" sibTransId="{D5EABCD2-630A-4575-A164-7660F5272732}"/>
    <dgm:cxn modelId="{761D0DC5-686A-478F-988D-02054BED0744}" srcId="{96867538-F40C-43EB-B320-DC7AA5CDDB1B}" destId="{13156E39-E929-4B10-8A93-34FD521E7AF9}" srcOrd="8" destOrd="0" parTransId="{53E3339A-B2EB-44C5-AC47-9D18474838FC}" sibTransId="{69FE9A4B-73D1-412D-9F6F-784E69F70AA1}"/>
    <dgm:cxn modelId="{6A669BDE-CA74-4BCE-929B-9C77201B3D75}" type="presOf" srcId="{5BC02784-4EF5-4601-8CA3-DBFAC3FF8FCC}" destId="{07B02CBC-8708-43B7-9413-B6C6322FF9C1}" srcOrd="0" destOrd="0" presId="urn:microsoft.com/office/officeart/2005/8/layout/hProcess9"/>
    <dgm:cxn modelId="{1A60AEF9-C149-400D-89DE-7F47400BA54D}" srcId="{96867538-F40C-43EB-B320-DC7AA5CDDB1B}" destId="{D59F6AAC-DC77-4231-A197-677210257465}" srcOrd="0" destOrd="0" parTransId="{EF544F3D-E8A2-407A-AE2F-52DF2D2C01DC}" sibTransId="{8485E48F-59AC-42F3-8EF2-CE230047FAC2}"/>
    <dgm:cxn modelId="{884B5D42-C26F-4380-94D6-60D9C1CEC02D}" type="presOf" srcId="{13156E39-E929-4B10-8A93-34FD521E7AF9}" destId="{BD7CA6BE-38B1-479A-A9FF-CC528F70BA61}" srcOrd="0" destOrd="0" presId="urn:microsoft.com/office/officeart/2005/8/layout/hProcess9"/>
    <dgm:cxn modelId="{A018C4C5-4E7E-45CF-BDA8-020EACE72D32}" srcId="{96867538-F40C-43EB-B320-DC7AA5CDDB1B}" destId="{5BC02784-4EF5-4601-8CA3-DBFAC3FF8FCC}" srcOrd="6" destOrd="0" parTransId="{2166A2D3-7520-40A8-8DC0-4C8DEDE7DAB1}" sibTransId="{F8630AD9-A0BC-42C8-A2B7-3B47BDF0C899}"/>
    <dgm:cxn modelId="{781E5ED0-30DD-4381-8996-685622A655AD}" srcId="{96867538-F40C-43EB-B320-DC7AA5CDDB1B}" destId="{97C020DE-ACDC-4399-A4F1-BA163D9E02C1}" srcOrd="1" destOrd="0" parTransId="{81C5AF79-C462-486B-81B0-F3AEA115061C}" sibTransId="{037A7AE3-7CA9-460B-B443-F7F7DAFA4077}"/>
    <dgm:cxn modelId="{03EDBC5A-8605-4D3E-9A90-20775E768215}" type="presParOf" srcId="{7273E00C-F96E-49F0-BAF5-666E208FE8A1}" destId="{2F2D4EEA-DC13-4100-B343-8CFA81E26DF4}" srcOrd="0" destOrd="0" presId="urn:microsoft.com/office/officeart/2005/8/layout/hProcess9"/>
    <dgm:cxn modelId="{45842E63-F715-411B-801F-B97F1247F3A6}" type="presParOf" srcId="{7273E00C-F96E-49F0-BAF5-666E208FE8A1}" destId="{67707915-FDB5-4F94-9154-9B5C753271CF}" srcOrd="1" destOrd="0" presId="urn:microsoft.com/office/officeart/2005/8/layout/hProcess9"/>
    <dgm:cxn modelId="{AB6140BD-EE97-4797-8430-CA1AC7E296C3}" type="presParOf" srcId="{67707915-FDB5-4F94-9154-9B5C753271CF}" destId="{7B26B981-21DF-49B0-9389-DE51CFF66B33}" srcOrd="0" destOrd="0" presId="urn:microsoft.com/office/officeart/2005/8/layout/hProcess9"/>
    <dgm:cxn modelId="{A6561D8B-7484-4002-86FE-A250FC07BB0A}" type="presParOf" srcId="{67707915-FDB5-4F94-9154-9B5C753271CF}" destId="{A568A237-BCDF-4C75-8AB8-190D5CCC8F89}" srcOrd="1" destOrd="0" presId="urn:microsoft.com/office/officeart/2005/8/layout/hProcess9"/>
    <dgm:cxn modelId="{BD99F01C-F829-49F9-AD28-2E440F04C8F5}" type="presParOf" srcId="{67707915-FDB5-4F94-9154-9B5C753271CF}" destId="{8C49A65C-E300-43EC-8F80-2D48D624AF14}" srcOrd="2" destOrd="0" presId="urn:microsoft.com/office/officeart/2005/8/layout/hProcess9"/>
    <dgm:cxn modelId="{497C80DB-4510-4789-AA68-99BE51611EC6}" type="presParOf" srcId="{67707915-FDB5-4F94-9154-9B5C753271CF}" destId="{12E06F3E-7D15-430E-A77F-EB9119858BC3}" srcOrd="3" destOrd="0" presId="urn:microsoft.com/office/officeart/2005/8/layout/hProcess9"/>
    <dgm:cxn modelId="{A2FA7977-6B09-4FF0-8ED3-C0D11F43C3D0}" type="presParOf" srcId="{67707915-FDB5-4F94-9154-9B5C753271CF}" destId="{1DF27E41-E766-4463-8196-267A581DB85C}" srcOrd="4" destOrd="0" presId="urn:microsoft.com/office/officeart/2005/8/layout/hProcess9"/>
    <dgm:cxn modelId="{8BE97D2B-0697-4C72-A189-8D2BEC8BBB34}" type="presParOf" srcId="{67707915-FDB5-4F94-9154-9B5C753271CF}" destId="{E29ACE08-B857-4546-BDDD-2B8CA96C208C}" srcOrd="5" destOrd="0" presId="urn:microsoft.com/office/officeart/2005/8/layout/hProcess9"/>
    <dgm:cxn modelId="{DEF03555-A1AD-4C14-A94E-979042AA0F5F}" type="presParOf" srcId="{67707915-FDB5-4F94-9154-9B5C753271CF}" destId="{EC8D25FE-0209-46CE-A12C-2E8267C1E8F3}" srcOrd="6" destOrd="0" presId="urn:microsoft.com/office/officeart/2005/8/layout/hProcess9"/>
    <dgm:cxn modelId="{E29441ED-3FF4-47DC-B823-B25D6C4C4C3A}" type="presParOf" srcId="{67707915-FDB5-4F94-9154-9B5C753271CF}" destId="{05A42F6C-4AE4-4B49-AFB3-294BFFED3457}" srcOrd="7" destOrd="0" presId="urn:microsoft.com/office/officeart/2005/8/layout/hProcess9"/>
    <dgm:cxn modelId="{145D4EB9-DA7C-44CD-8C7B-8FC216418E91}" type="presParOf" srcId="{67707915-FDB5-4F94-9154-9B5C753271CF}" destId="{349C65C8-79F4-4CFB-A5A8-0478FE376AC6}" srcOrd="8" destOrd="0" presId="urn:microsoft.com/office/officeart/2005/8/layout/hProcess9"/>
    <dgm:cxn modelId="{086CD2FB-F836-4759-85A0-D42D3EB3E7B5}" type="presParOf" srcId="{67707915-FDB5-4F94-9154-9B5C753271CF}" destId="{2CE6D532-A606-41CC-B768-800AE02B6B1C}" srcOrd="9" destOrd="0" presId="urn:microsoft.com/office/officeart/2005/8/layout/hProcess9"/>
    <dgm:cxn modelId="{796CE59D-8147-465B-BD76-2E5C915CA666}" type="presParOf" srcId="{67707915-FDB5-4F94-9154-9B5C753271CF}" destId="{B6A8EA4E-A1FA-4BE9-BA0C-BDF1F13143CE}" srcOrd="10" destOrd="0" presId="urn:microsoft.com/office/officeart/2005/8/layout/hProcess9"/>
    <dgm:cxn modelId="{64D1D02D-3307-499A-B34B-8DCD45B2304B}" type="presParOf" srcId="{67707915-FDB5-4F94-9154-9B5C753271CF}" destId="{EFE60C57-DA38-45FC-9035-9183E513C756}" srcOrd="11" destOrd="0" presId="urn:microsoft.com/office/officeart/2005/8/layout/hProcess9"/>
    <dgm:cxn modelId="{07D640FB-E509-4B56-8901-C16FFA97120B}" type="presParOf" srcId="{67707915-FDB5-4F94-9154-9B5C753271CF}" destId="{07B02CBC-8708-43B7-9413-B6C6322FF9C1}" srcOrd="12" destOrd="0" presId="urn:microsoft.com/office/officeart/2005/8/layout/hProcess9"/>
    <dgm:cxn modelId="{0035880D-A99D-4E02-989F-625D796871F4}" type="presParOf" srcId="{67707915-FDB5-4F94-9154-9B5C753271CF}" destId="{4EF203B1-D1EF-4BF6-9262-B6385CA64E56}" srcOrd="13" destOrd="0" presId="urn:microsoft.com/office/officeart/2005/8/layout/hProcess9"/>
    <dgm:cxn modelId="{B118BB40-6F1D-4A10-AB3F-B37C2DB039A5}" type="presParOf" srcId="{67707915-FDB5-4F94-9154-9B5C753271CF}" destId="{DA6DCBD1-6AAD-4375-9D7F-A3CDF1907E47}" srcOrd="14" destOrd="0" presId="urn:microsoft.com/office/officeart/2005/8/layout/hProcess9"/>
    <dgm:cxn modelId="{DB00191C-DC17-4410-B6D0-2B9D7DC35225}" type="presParOf" srcId="{67707915-FDB5-4F94-9154-9B5C753271CF}" destId="{8D790124-295C-4082-851D-78B598D45442}" srcOrd="15" destOrd="0" presId="urn:microsoft.com/office/officeart/2005/8/layout/hProcess9"/>
    <dgm:cxn modelId="{B2CF2A5D-39C2-42D7-B73C-0E4C984AFACE}" type="presParOf" srcId="{67707915-FDB5-4F94-9154-9B5C753271CF}" destId="{BD7CA6BE-38B1-479A-A9FF-CC528F70BA61}" srcOrd="1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7E727036-604F-0B43-A053-471AC481B5F7}" type="doc">
      <dgm:prSet loTypeId="urn:microsoft.com/office/officeart/2005/8/layout/matrix3" loCatId="" qsTypeId="urn:microsoft.com/office/officeart/2005/8/quickstyle/simple1" qsCatId="simple" csTypeId="urn:microsoft.com/office/officeart/2005/8/colors/colorful1" csCatId="colorful" phldr="1"/>
      <dgm:spPr/>
      <dgm:t>
        <a:bodyPr/>
        <a:lstStyle/>
        <a:p>
          <a:endParaRPr lang="en-US"/>
        </a:p>
      </dgm:t>
    </dgm:pt>
    <dgm:pt modelId="{079D6E57-C9CF-FA45-AEF9-3762EBFD2AD2}">
      <dgm:prSet custT="1"/>
      <dgm:spPr/>
      <dgm:t>
        <a:bodyPr/>
        <a:lstStyle/>
        <a:p>
          <a:r>
            <a:rPr lang="en-US" sz="1800" dirty="0" err="1" smtClean="0">
              <a:latin typeface="Calibri" pitchFamily="34" charset="0"/>
              <a:cs typeface="Calibri" pitchFamily="34" charset="0"/>
            </a:rPr>
            <a:t>Formulaciones</a:t>
          </a:r>
          <a:r>
            <a:rPr lang="en-US" sz="1800" dirty="0" smtClean="0">
              <a:latin typeface="Calibri" pitchFamily="34" charset="0"/>
              <a:cs typeface="Calibri" pitchFamily="34" charset="0"/>
            </a:rPr>
            <a:t> de </a:t>
          </a:r>
          <a:r>
            <a:rPr lang="en-US" sz="1800" dirty="0" err="1" smtClean="0">
              <a:latin typeface="Calibri" pitchFamily="34" charset="0"/>
              <a:cs typeface="Calibri" pitchFamily="34" charset="0"/>
            </a:rPr>
            <a:t>larga</a:t>
          </a:r>
          <a:r>
            <a:rPr lang="en-US" sz="1800" dirty="0" smtClean="0">
              <a:latin typeface="Calibri" pitchFamily="34" charset="0"/>
              <a:cs typeface="Calibri" pitchFamily="34" charset="0"/>
            </a:rPr>
            <a:t> </a:t>
          </a:r>
          <a:r>
            <a:rPr lang="en-US" sz="1800" dirty="0" err="1" smtClean="0">
              <a:latin typeface="Calibri" pitchFamily="34" charset="0"/>
              <a:cs typeface="Calibri" pitchFamily="34" charset="0"/>
            </a:rPr>
            <a:t>acción</a:t>
          </a:r>
          <a:endParaRPr lang="en-US" sz="1800" dirty="0">
            <a:latin typeface="Calibri" pitchFamily="34" charset="0"/>
            <a:cs typeface="Calibri" pitchFamily="34" charset="0"/>
          </a:endParaRPr>
        </a:p>
      </dgm:t>
    </dgm:pt>
    <dgm:pt modelId="{0507A7DA-2555-304F-9A39-076D05C3DCC7}" type="parTrans" cxnId="{82A5A09F-CB55-B842-ADAA-93BBD8EB8273}">
      <dgm:prSet/>
      <dgm:spPr/>
      <dgm:t>
        <a:bodyPr/>
        <a:lstStyle/>
        <a:p>
          <a:endParaRPr lang="en-US"/>
        </a:p>
      </dgm:t>
    </dgm:pt>
    <dgm:pt modelId="{F7714758-F77F-3F4A-84B2-D828A34203D8}" type="sibTrans" cxnId="{82A5A09F-CB55-B842-ADAA-93BBD8EB8273}">
      <dgm:prSet/>
      <dgm:spPr/>
      <dgm:t>
        <a:bodyPr/>
        <a:lstStyle/>
        <a:p>
          <a:endParaRPr lang="en-US"/>
        </a:p>
      </dgm:t>
    </dgm:pt>
    <dgm:pt modelId="{08A235B0-8D6E-B248-83C4-AA460D89C972}">
      <dgm:prSet/>
      <dgm:spPr/>
      <dgm:t>
        <a:bodyPr/>
        <a:lstStyle/>
        <a:p>
          <a:r>
            <a:rPr lang="en-US" dirty="0" err="1" smtClean="0">
              <a:latin typeface="Calibri" pitchFamily="34" charset="0"/>
              <a:cs typeface="Calibri" pitchFamily="34" charset="0"/>
            </a:rPr>
            <a:t>Estrategias</a:t>
          </a:r>
          <a:r>
            <a:rPr lang="en-US" dirty="0" smtClean="0">
              <a:latin typeface="Calibri" pitchFamily="34" charset="0"/>
              <a:cs typeface="Calibri" pitchFamily="34" charset="0"/>
            </a:rPr>
            <a:t> </a:t>
          </a:r>
          <a:r>
            <a:rPr lang="en-US" dirty="0" err="1" smtClean="0">
              <a:latin typeface="Calibri" pitchFamily="34" charset="0"/>
              <a:cs typeface="Calibri" pitchFamily="34" charset="0"/>
            </a:rPr>
            <a:t>potenciales</a:t>
          </a:r>
          <a:r>
            <a:rPr lang="en-US" dirty="0" smtClean="0">
              <a:latin typeface="Calibri" pitchFamily="34" charset="0"/>
              <a:cs typeface="Calibri" pitchFamily="34" charset="0"/>
            </a:rPr>
            <a:t> de </a:t>
          </a:r>
          <a:r>
            <a:rPr lang="en-US" dirty="0" err="1" smtClean="0">
              <a:latin typeface="Calibri" pitchFamily="34" charset="0"/>
              <a:cs typeface="Calibri" pitchFamily="34" charset="0"/>
            </a:rPr>
            <a:t>cura</a:t>
          </a:r>
          <a:endParaRPr lang="en-US" dirty="0">
            <a:latin typeface="Calibri" pitchFamily="34" charset="0"/>
            <a:cs typeface="Calibri" pitchFamily="34" charset="0"/>
          </a:endParaRPr>
        </a:p>
      </dgm:t>
    </dgm:pt>
    <dgm:pt modelId="{06C97D43-A343-3948-A369-8E4615006FCD}" type="parTrans" cxnId="{D85F8804-60FF-3C4C-840E-5B4C93F98D15}">
      <dgm:prSet/>
      <dgm:spPr/>
      <dgm:t>
        <a:bodyPr/>
        <a:lstStyle/>
        <a:p>
          <a:endParaRPr lang="en-US"/>
        </a:p>
      </dgm:t>
    </dgm:pt>
    <dgm:pt modelId="{4B30495E-C2F5-7042-A7AE-1843819881B9}" type="sibTrans" cxnId="{D85F8804-60FF-3C4C-840E-5B4C93F98D15}">
      <dgm:prSet/>
      <dgm:spPr/>
      <dgm:t>
        <a:bodyPr/>
        <a:lstStyle/>
        <a:p>
          <a:endParaRPr lang="en-US"/>
        </a:p>
      </dgm:t>
    </dgm:pt>
    <dgm:pt modelId="{456FAA07-368B-DC4D-8F4D-56A7247054D0}">
      <dgm:prSet custT="1"/>
      <dgm:spPr>
        <a:solidFill>
          <a:srgbClr val="B48900"/>
        </a:solidFill>
      </dgm:spPr>
      <dgm:t>
        <a:bodyPr/>
        <a:lstStyle/>
        <a:p>
          <a:r>
            <a:rPr lang="en-US" sz="1800" dirty="0" err="1" smtClean="0">
              <a:latin typeface="Calibri" pitchFamily="34" charset="0"/>
              <a:cs typeface="Calibri" pitchFamily="34" charset="0"/>
            </a:rPr>
            <a:t>Nuevas</a:t>
          </a:r>
          <a:r>
            <a:rPr lang="en-US" sz="1800" dirty="0" smtClean="0">
              <a:latin typeface="Calibri" pitchFamily="34" charset="0"/>
              <a:cs typeface="Calibri" pitchFamily="34" charset="0"/>
            </a:rPr>
            <a:t> </a:t>
          </a:r>
          <a:r>
            <a:rPr lang="en-US" sz="1800" dirty="0" err="1" smtClean="0">
              <a:latin typeface="Calibri" pitchFamily="34" charset="0"/>
              <a:cs typeface="Calibri" pitchFamily="34" charset="0"/>
            </a:rPr>
            <a:t>estrategias</a:t>
          </a:r>
          <a:r>
            <a:rPr lang="en-US" sz="1800" dirty="0" smtClean="0">
              <a:latin typeface="Calibri" pitchFamily="34" charset="0"/>
              <a:cs typeface="Calibri" pitchFamily="34" charset="0"/>
            </a:rPr>
            <a:t> de </a:t>
          </a:r>
          <a:r>
            <a:rPr lang="en-US" sz="1800" dirty="0" err="1" smtClean="0">
              <a:latin typeface="Calibri" pitchFamily="34" charset="0"/>
              <a:cs typeface="Calibri" pitchFamily="34" charset="0"/>
            </a:rPr>
            <a:t>PreP</a:t>
          </a:r>
          <a:endParaRPr lang="en-US" sz="1800" dirty="0">
            <a:latin typeface="Calibri" pitchFamily="34" charset="0"/>
            <a:cs typeface="Calibri" pitchFamily="34" charset="0"/>
          </a:endParaRPr>
        </a:p>
      </dgm:t>
    </dgm:pt>
    <dgm:pt modelId="{D09CC920-437F-034E-928E-382C626B4014}" type="parTrans" cxnId="{00EB731D-3E05-804D-A516-7E61B4B79891}">
      <dgm:prSet/>
      <dgm:spPr/>
      <dgm:t>
        <a:bodyPr/>
        <a:lstStyle/>
        <a:p>
          <a:endParaRPr lang="en-US"/>
        </a:p>
      </dgm:t>
    </dgm:pt>
    <dgm:pt modelId="{6775A7B9-CD74-E746-9928-AFAAF68556CE}" type="sibTrans" cxnId="{00EB731D-3E05-804D-A516-7E61B4B79891}">
      <dgm:prSet/>
      <dgm:spPr/>
      <dgm:t>
        <a:bodyPr/>
        <a:lstStyle/>
        <a:p>
          <a:endParaRPr lang="en-US"/>
        </a:p>
      </dgm:t>
    </dgm:pt>
    <dgm:pt modelId="{C6FE5216-D033-F044-AD88-9EDB7076E2DD}">
      <dgm:prSet custT="1"/>
      <dgm:spPr>
        <a:solidFill>
          <a:srgbClr val="22588A"/>
        </a:solidFill>
      </dgm:spPr>
      <dgm:t>
        <a:bodyPr/>
        <a:lstStyle/>
        <a:p>
          <a:r>
            <a:rPr lang="en-US" sz="1800" dirty="0" smtClean="0">
              <a:latin typeface="Calibri" pitchFamily="34" charset="0"/>
              <a:cs typeface="Calibri" pitchFamily="34" charset="0"/>
            </a:rPr>
            <a:t>Nueva </a:t>
          </a:r>
          <a:r>
            <a:rPr lang="en-US" sz="1800" dirty="0" err="1" smtClean="0">
              <a:latin typeface="Calibri" pitchFamily="34" charset="0"/>
              <a:cs typeface="Calibri" pitchFamily="34" charset="0"/>
            </a:rPr>
            <a:t>clase</a:t>
          </a:r>
          <a:r>
            <a:rPr lang="en-US" sz="1800" dirty="0" smtClean="0">
              <a:latin typeface="Calibri" pitchFamily="34" charset="0"/>
              <a:cs typeface="Calibri" pitchFamily="34" charset="0"/>
            </a:rPr>
            <a:t> de </a:t>
          </a:r>
          <a:r>
            <a:rPr lang="en-US" sz="1800" dirty="0" err="1" smtClean="0">
              <a:latin typeface="Calibri" pitchFamily="34" charset="0"/>
              <a:cs typeface="Calibri" pitchFamily="34" charset="0"/>
            </a:rPr>
            <a:t>drogas</a:t>
          </a:r>
          <a:endParaRPr lang="en-US" sz="1800" dirty="0">
            <a:latin typeface="Calibri" pitchFamily="34" charset="0"/>
            <a:cs typeface="Calibri" pitchFamily="34" charset="0"/>
          </a:endParaRPr>
        </a:p>
      </dgm:t>
    </dgm:pt>
    <dgm:pt modelId="{A0B0E95A-935B-E443-BA3A-C8F483F8E903}" type="parTrans" cxnId="{0B7BDAC1-1271-9048-837D-98AA86524650}">
      <dgm:prSet/>
      <dgm:spPr/>
      <dgm:t>
        <a:bodyPr/>
        <a:lstStyle/>
        <a:p>
          <a:endParaRPr lang="en-US"/>
        </a:p>
      </dgm:t>
    </dgm:pt>
    <dgm:pt modelId="{6136A4BD-5CAC-5243-841B-4BFEB638E787}" type="sibTrans" cxnId="{0B7BDAC1-1271-9048-837D-98AA86524650}">
      <dgm:prSet/>
      <dgm:spPr/>
      <dgm:t>
        <a:bodyPr/>
        <a:lstStyle/>
        <a:p>
          <a:endParaRPr lang="en-US"/>
        </a:p>
      </dgm:t>
    </dgm:pt>
    <dgm:pt modelId="{F8078386-E442-7146-B996-6BC8C0610F9F}" type="pres">
      <dgm:prSet presAssocID="{7E727036-604F-0B43-A053-471AC481B5F7}" presName="matrix" presStyleCnt="0">
        <dgm:presLayoutVars>
          <dgm:chMax val="1"/>
          <dgm:dir/>
          <dgm:resizeHandles val="exact"/>
        </dgm:presLayoutVars>
      </dgm:prSet>
      <dgm:spPr/>
      <dgm:t>
        <a:bodyPr/>
        <a:lstStyle/>
        <a:p>
          <a:endParaRPr lang="es-AR"/>
        </a:p>
      </dgm:t>
    </dgm:pt>
    <dgm:pt modelId="{AD0C158B-1D7E-0D46-9A33-8C06D0F3A6F2}" type="pres">
      <dgm:prSet presAssocID="{7E727036-604F-0B43-A053-471AC481B5F7}" presName="diamond" presStyleLbl="bgShp" presStyleIdx="0" presStyleCnt="1"/>
      <dgm:spPr/>
    </dgm:pt>
    <dgm:pt modelId="{0CBCC270-2C53-984D-A725-56B13069AB01}" type="pres">
      <dgm:prSet presAssocID="{7E727036-604F-0B43-A053-471AC481B5F7}" presName="quad1" presStyleLbl="node1" presStyleIdx="0" presStyleCnt="4">
        <dgm:presLayoutVars>
          <dgm:chMax val="0"/>
          <dgm:chPref val="0"/>
          <dgm:bulletEnabled val="1"/>
        </dgm:presLayoutVars>
      </dgm:prSet>
      <dgm:spPr/>
      <dgm:t>
        <a:bodyPr/>
        <a:lstStyle/>
        <a:p>
          <a:endParaRPr lang="es-AR"/>
        </a:p>
      </dgm:t>
    </dgm:pt>
    <dgm:pt modelId="{1B875B98-F14D-5645-A534-12204CB4FCCE}" type="pres">
      <dgm:prSet presAssocID="{7E727036-604F-0B43-A053-471AC481B5F7}" presName="quad2" presStyleLbl="node1" presStyleIdx="1" presStyleCnt="4">
        <dgm:presLayoutVars>
          <dgm:chMax val="0"/>
          <dgm:chPref val="0"/>
          <dgm:bulletEnabled val="1"/>
        </dgm:presLayoutVars>
      </dgm:prSet>
      <dgm:spPr/>
      <dgm:t>
        <a:bodyPr/>
        <a:lstStyle/>
        <a:p>
          <a:endParaRPr lang="es-AR"/>
        </a:p>
      </dgm:t>
    </dgm:pt>
    <dgm:pt modelId="{FC3652F3-D889-7A40-BE57-23C49DA152FD}" type="pres">
      <dgm:prSet presAssocID="{7E727036-604F-0B43-A053-471AC481B5F7}" presName="quad3" presStyleLbl="node1" presStyleIdx="2" presStyleCnt="4">
        <dgm:presLayoutVars>
          <dgm:chMax val="0"/>
          <dgm:chPref val="0"/>
          <dgm:bulletEnabled val="1"/>
        </dgm:presLayoutVars>
      </dgm:prSet>
      <dgm:spPr/>
      <dgm:t>
        <a:bodyPr/>
        <a:lstStyle/>
        <a:p>
          <a:endParaRPr lang="es-AR"/>
        </a:p>
      </dgm:t>
    </dgm:pt>
    <dgm:pt modelId="{9827374E-5F62-8E46-844C-96C844CD4DB1}" type="pres">
      <dgm:prSet presAssocID="{7E727036-604F-0B43-A053-471AC481B5F7}" presName="quad4" presStyleLbl="node1" presStyleIdx="3" presStyleCnt="4" custLinFactNeighborX="2685">
        <dgm:presLayoutVars>
          <dgm:chMax val="0"/>
          <dgm:chPref val="0"/>
          <dgm:bulletEnabled val="1"/>
        </dgm:presLayoutVars>
      </dgm:prSet>
      <dgm:spPr/>
      <dgm:t>
        <a:bodyPr/>
        <a:lstStyle/>
        <a:p>
          <a:endParaRPr lang="es-AR"/>
        </a:p>
      </dgm:t>
    </dgm:pt>
  </dgm:ptLst>
  <dgm:cxnLst>
    <dgm:cxn modelId="{1BFAFE57-ECD3-45CE-B15D-36B6A748076C}" type="presOf" srcId="{7E727036-604F-0B43-A053-471AC481B5F7}" destId="{F8078386-E442-7146-B996-6BC8C0610F9F}" srcOrd="0" destOrd="0" presId="urn:microsoft.com/office/officeart/2005/8/layout/matrix3"/>
    <dgm:cxn modelId="{A4E3B1EE-D642-4057-AB48-F71FE8D1F8B8}" type="presOf" srcId="{C6FE5216-D033-F044-AD88-9EDB7076E2DD}" destId="{0CBCC270-2C53-984D-A725-56B13069AB01}" srcOrd="0" destOrd="0" presId="urn:microsoft.com/office/officeart/2005/8/layout/matrix3"/>
    <dgm:cxn modelId="{B078D133-599F-4616-8569-B69F48EE5E20}" type="presOf" srcId="{456FAA07-368B-DC4D-8F4D-56A7247054D0}" destId="{9827374E-5F62-8E46-844C-96C844CD4DB1}" srcOrd="0" destOrd="0" presId="urn:microsoft.com/office/officeart/2005/8/layout/matrix3"/>
    <dgm:cxn modelId="{D85F8804-60FF-3C4C-840E-5B4C93F98D15}" srcId="{7E727036-604F-0B43-A053-471AC481B5F7}" destId="{08A235B0-8D6E-B248-83C4-AA460D89C972}" srcOrd="2" destOrd="0" parTransId="{06C97D43-A343-3948-A369-8E4615006FCD}" sibTransId="{4B30495E-C2F5-7042-A7AE-1843819881B9}"/>
    <dgm:cxn modelId="{0B7BDAC1-1271-9048-837D-98AA86524650}" srcId="{7E727036-604F-0B43-A053-471AC481B5F7}" destId="{C6FE5216-D033-F044-AD88-9EDB7076E2DD}" srcOrd="0" destOrd="0" parTransId="{A0B0E95A-935B-E443-BA3A-C8F483F8E903}" sibTransId="{6136A4BD-5CAC-5243-841B-4BFEB638E787}"/>
    <dgm:cxn modelId="{00EB731D-3E05-804D-A516-7E61B4B79891}" srcId="{7E727036-604F-0B43-A053-471AC481B5F7}" destId="{456FAA07-368B-DC4D-8F4D-56A7247054D0}" srcOrd="3" destOrd="0" parTransId="{D09CC920-437F-034E-928E-382C626B4014}" sibTransId="{6775A7B9-CD74-E746-9928-AFAAF68556CE}"/>
    <dgm:cxn modelId="{C72301A0-31E5-475D-9274-D16C6B9E04C8}" type="presOf" srcId="{08A235B0-8D6E-B248-83C4-AA460D89C972}" destId="{FC3652F3-D889-7A40-BE57-23C49DA152FD}" srcOrd="0" destOrd="0" presId="urn:microsoft.com/office/officeart/2005/8/layout/matrix3"/>
    <dgm:cxn modelId="{82A5A09F-CB55-B842-ADAA-93BBD8EB8273}" srcId="{7E727036-604F-0B43-A053-471AC481B5F7}" destId="{079D6E57-C9CF-FA45-AEF9-3762EBFD2AD2}" srcOrd="1" destOrd="0" parTransId="{0507A7DA-2555-304F-9A39-076D05C3DCC7}" sibTransId="{F7714758-F77F-3F4A-84B2-D828A34203D8}"/>
    <dgm:cxn modelId="{2B5E6C51-31F5-4800-A091-3A1C32D66612}" type="presOf" srcId="{079D6E57-C9CF-FA45-AEF9-3762EBFD2AD2}" destId="{1B875B98-F14D-5645-A534-12204CB4FCCE}" srcOrd="0" destOrd="0" presId="urn:microsoft.com/office/officeart/2005/8/layout/matrix3"/>
    <dgm:cxn modelId="{924FD566-AA63-4196-9BB2-21FB945E67ED}" type="presParOf" srcId="{F8078386-E442-7146-B996-6BC8C0610F9F}" destId="{AD0C158B-1D7E-0D46-9A33-8C06D0F3A6F2}" srcOrd="0" destOrd="0" presId="urn:microsoft.com/office/officeart/2005/8/layout/matrix3"/>
    <dgm:cxn modelId="{B2D068CD-802A-4812-8DC8-EA26C2BC3CC8}" type="presParOf" srcId="{F8078386-E442-7146-B996-6BC8C0610F9F}" destId="{0CBCC270-2C53-984D-A725-56B13069AB01}" srcOrd="1" destOrd="0" presId="urn:microsoft.com/office/officeart/2005/8/layout/matrix3"/>
    <dgm:cxn modelId="{D86DD26F-F7EB-40CF-B528-23A04607C46E}" type="presParOf" srcId="{F8078386-E442-7146-B996-6BC8C0610F9F}" destId="{1B875B98-F14D-5645-A534-12204CB4FCCE}" srcOrd="2" destOrd="0" presId="urn:microsoft.com/office/officeart/2005/8/layout/matrix3"/>
    <dgm:cxn modelId="{C8BC271D-8B27-42CD-A4CB-725F178CF500}" type="presParOf" srcId="{F8078386-E442-7146-B996-6BC8C0610F9F}" destId="{FC3652F3-D889-7A40-BE57-23C49DA152FD}" srcOrd="3" destOrd="0" presId="urn:microsoft.com/office/officeart/2005/8/layout/matrix3"/>
    <dgm:cxn modelId="{2C2FDFD4-31FE-43BA-80BD-0C65F472C690}" type="presParOf" srcId="{F8078386-E442-7146-B996-6BC8C0610F9F}" destId="{9827374E-5F62-8E46-844C-96C844CD4DB1}"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B94D02A-9EA9-42C9-B45E-39697C4AE561}"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n-US"/>
        </a:p>
      </dgm:t>
    </dgm:pt>
    <dgm:pt modelId="{59CCE6CE-62DF-45DF-8D1B-F9A98ED0D45C}">
      <dgm:prSet phldrT="[Text]" custT="1"/>
      <dgm:spPr>
        <a:solidFill>
          <a:schemeClr val="bg1">
            <a:lumMod val="95000"/>
          </a:schemeClr>
        </a:solidFill>
      </dgm:spPr>
      <dgm:t>
        <a:bodyPr/>
        <a:lstStyle/>
        <a:p>
          <a:pPr algn="ctr"/>
          <a:r>
            <a:rPr lang="en-US" sz="2400" dirty="0" smtClean="0">
              <a:solidFill>
                <a:schemeClr val="bg2">
                  <a:lumMod val="10000"/>
                </a:schemeClr>
              </a:solidFill>
            </a:rPr>
            <a:t>    TDF (TAF)/FTC  o</a:t>
          </a:r>
        </a:p>
        <a:p>
          <a:pPr algn="ctr"/>
          <a:r>
            <a:rPr lang="en-US" sz="2400" dirty="0" smtClean="0">
              <a:solidFill>
                <a:schemeClr val="bg2">
                  <a:lumMod val="10000"/>
                </a:schemeClr>
              </a:solidFill>
            </a:rPr>
            <a:t>ABV/3TC  </a:t>
          </a:r>
          <a:endParaRPr lang="en-US" sz="2400" dirty="0">
            <a:solidFill>
              <a:schemeClr val="bg2">
                <a:lumMod val="10000"/>
              </a:schemeClr>
            </a:solidFill>
          </a:endParaRPr>
        </a:p>
      </dgm:t>
    </dgm:pt>
    <dgm:pt modelId="{5CFAEBB9-2B45-4677-A57F-42BA89844C06}" type="parTrans" cxnId="{B006A3A3-2293-43EE-B000-F1711F94ED39}">
      <dgm:prSet/>
      <dgm:spPr/>
      <dgm:t>
        <a:bodyPr/>
        <a:lstStyle/>
        <a:p>
          <a:endParaRPr lang="en-US" sz="2400">
            <a:solidFill>
              <a:schemeClr val="bg2">
                <a:lumMod val="10000"/>
              </a:schemeClr>
            </a:solidFill>
          </a:endParaRPr>
        </a:p>
      </dgm:t>
    </dgm:pt>
    <dgm:pt modelId="{02DEA8D8-6CE8-42BA-85F2-5AE0E55A9020}" type="sibTrans" cxnId="{B006A3A3-2293-43EE-B000-F1711F94ED39}">
      <dgm:prSet/>
      <dgm:spPr/>
      <dgm:t>
        <a:bodyPr/>
        <a:lstStyle/>
        <a:p>
          <a:endParaRPr lang="en-US" sz="2400">
            <a:solidFill>
              <a:schemeClr val="bg2">
                <a:lumMod val="10000"/>
              </a:schemeClr>
            </a:solidFill>
          </a:endParaRPr>
        </a:p>
      </dgm:t>
    </dgm:pt>
    <dgm:pt modelId="{47FB3CBE-1694-44BF-BA03-0BFCA2A46C5B}">
      <dgm:prSet phldrT="[Text]" custT="1"/>
      <dgm:spPr>
        <a:solidFill>
          <a:srgbClr val="FF0000"/>
        </a:solidFill>
      </dgm:spPr>
      <dgm:t>
        <a:bodyPr/>
        <a:lstStyle/>
        <a:p>
          <a:r>
            <a:rPr kumimoji="0" lang="en-US" sz="2400" b="0" i="0" u="none" strike="noStrike" cap="none" spc="0" normalizeH="0" baseline="0" noProof="0" dirty="0" smtClean="0">
              <a:ln>
                <a:noFill/>
              </a:ln>
              <a:solidFill>
                <a:schemeClr val="bg1">
                  <a:lumMod val="95000"/>
                </a:schemeClr>
              </a:solidFill>
              <a:effectLst/>
              <a:uLnTx/>
              <a:uFillTx/>
              <a:latin typeface="+mn-lt"/>
              <a:ea typeface="+mn-ea"/>
              <a:cs typeface="+mn-cs"/>
            </a:rPr>
            <a:t>EFV</a:t>
          </a:r>
        </a:p>
        <a:p>
          <a:r>
            <a:rPr kumimoji="0" lang="en-US" sz="2400" b="0" i="0" u="none" strike="noStrike" cap="none" spc="0" normalizeH="0" baseline="0" noProof="0" dirty="0" smtClean="0">
              <a:ln>
                <a:noFill/>
              </a:ln>
              <a:solidFill>
                <a:schemeClr val="bg1">
                  <a:lumMod val="95000"/>
                </a:schemeClr>
              </a:solidFill>
              <a:effectLst/>
              <a:uLnTx/>
              <a:uFillTx/>
              <a:latin typeface="+mn-lt"/>
              <a:ea typeface="+mn-ea"/>
              <a:cs typeface="+mn-cs"/>
            </a:rPr>
            <a:t>RPV</a:t>
          </a:r>
          <a:endParaRPr lang="en-US" sz="2400" dirty="0">
            <a:solidFill>
              <a:schemeClr val="bg1">
                <a:lumMod val="95000"/>
              </a:schemeClr>
            </a:solidFill>
          </a:endParaRPr>
        </a:p>
      </dgm:t>
    </dgm:pt>
    <dgm:pt modelId="{0F1CA33E-A581-430C-834F-A79492E49BBA}" type="parTrans" cxnId="{2A5F0879-1B0F-4F04-82CA-F964FF534181}">
      <dgm:prSet/>
      <dgm:spPr/>
      <dgm:t>
        <a:bodyPr/>
        <a:lstStyle/>
        <a:p>
          <a:endParaRPr lang="en-US" sz="2400">
            <a:solidFill>
              <a:schemeClr val="bg2">
                <a:lumMod val="10000"/>
              </a:schemeClr>
            </a:solidFill>
          </a:endParaRPr>
        </a:p>
      </dgm:t>
    </dgm:pt>
    <dgm:pt modelId="{876A5463-ADCE-406C-A147-537534A49B9A}" type="sibTrans" cxnId="{2A5F0879-1B0F-4F04-82CA-F964FF534181}">
      <dgm:prSet/>
      <dgm:spPr/>
      <dgm:t>
        <a:bodyPr/>
        <a:lstStyle/>
        <a:p>
          <a:endParaRPr lang="en-US" sz="2400">
            <a:solidFill>
              <a:schemeClr val="bg2">
                <a:lumMod val="10000"/>
              </a:schemeClr>
            </a:solidFill>
          </a:endParaRPr>
        </a:p>
      </dgm:t>
    </dgm:pt>
    <dgm:pt modelId="{C995F1C4-CC01-4AE0-AC12-43B333F0AA85}">
      <dgm:prSet phldrT="[Text]" custT="1"/>
      <dgm:spPr>
        <a:solidFill>
          <a:srgbClr val="C00000"/>
        </a:solidFill>
      </dgm:spPr>
      <dgm:t>
        <a:bodyPr/>
        <a:lstStyle/>
        <a:p>
          <a:pPr rtl="0"/>
          <a:r>
            <a:rPr lang="en-US" sz="2400" b="0" baseline="0" dirty="0" smtClean="0">
              <a:solidFill>
                <a:schemeClr val="bg1"/>
              </a:solidFill>
              <a:latin typeface="+mn-lt"/>
            </a:rPr>
            <a:t>ATV/RTV</a:t>
          </a:r>
        </a:p>
        <a:p>
          <a:pPr rtl="0"/>
          <a:r>
            <a:rPr lang="en-US" sz="2400" b="0" baseline="0" dirty="0" smtClean="0">
              <a:solidFill>
                <a:schemeClr val="bg1"/>
              </a:solidFill>
              <a:latin typeface="+mn-lt"/>
            </a:rPr>
            <a:t>ATZ/COBI</a:t>
          </a:r>
          <a:endParaRPr lang="en-US" sz="2400" baseline="0" dirty="0">
            <a:solidFill>
              <a:schemeClr val="bg1"/>
            </a:solidFill>
          </a:endParaRPr>
        </a:p>
      </dgm:t>
    </dgm:pt>
    <dgm:pt modelId="{779D88E2-9228-49F1-9DA3-B3E72B6BEA2D}" type="parTrans" cxnId="{7448891B-F547-47A7-B32D-D22549CC8C8A}">
      <dgm:prSet/>
      <dgm:spPr/>
      <dgm:t>
        <a:bodyPr/>
        <a:lstStyle/>
        <a:p>
          <a:endParaRPr lang="en-US" sz="2400">
            <a:solidFill>
              <a:schemeClr val="bg2">
                <a:lumMod val="10000"/>
              </a:schemeClr>
            </a:solidFill>
          </a:endParaRPr>
        </a:p>
      </dgm:t>
    </dgm:pt>
    <dgm:pt modelId="{18D20D49-66A6-4D48-A7C1-1BEF9FD26965}" type="sibTrans" cxnId="{7448891B-F547-47A7-B32D-D22549CC8C8A}">
      <dgm:prSet/>
      <dgm:spPr/>
      <dgm:t>
        <a:bodyPr/>
        <a:lstStyle/>
        <a:p>
          <a:endParaRPr lang="en-US" sz="2400">
            <a:solidFill>
              <a:schemeClr val="bg2">
                <a:lumMod val="10000"/>
              </a:schemeClr>
            </a:solidFill>
          </a:endParaRPr>
        </a:p>
      </dgm:t>
    </dgm:pt>
    <dgm:pt modelId="{D2A1DD93-1BD7-4DCB-9B79-E294B3FFBBAF}">
      <dgm:prSet phldrT="[Text]" custT="1"/>
      <dgm:spPr>
        <a:solidFill>
          <a:srgbClr val="FFC000"/>
        </a:solidFill>
      </dgm:spPr>
      <dgm:t>
        <a:bodyPr/>
        <a:lstStyle/>
        <a:p>
          <a:pPr rtl="0"/>
          <a:r>
            <a:rPr kumimoji="0" lang="en-US" sz="2400" b="0" i="0" u="none" strike="noStrike" cap="none" spc="0" normalizeH="0" baseline="0" noProof="0" dirty="0" smtClean="0">
              <a:ln>
                <a:noFill/>
              </a:ln>
              <a:solidFill>
                <a:schemeClr val="tx1">
                  <a:lumMod val="85000"/>
                  <a:lumOff val="15000"/>
                </a:schemeClr>
              </a:solidFill>
              <a:effectLst/>
              <a:uLnTx/>
              <a:uFillTx/>
              <a:latin typeface="+mn-lt"/>
              <a:ea typeface="+mn-ea"/>
              <a:cs typeface="+mn-cs"/>
            </a:rPr>
            <a:t>DRV/RTV</a:t>
          </a:r>
          <a:endParaRPr lang="en-US" sz="2400" baseline="0" dirty="0">
            <a:solidFill>
              <a:schemeClr val="tx1">
                <a:lumMod val="85000"/>
                <a:lumOff val="15000"/>
              </a:schemeClr>
            </a:solidFill>
          </a:endParaRPr>
        </a:p>
      </dgm:t>
    </dgm:pt>
    <dgm:pt modelId="{6B69D683-296F-4AF2-BD42-D0AC345A84EB}" type="parTrans" cxnId="{4EC2871E-3067-4E39-B692-2390C63B2388}">
      <dgm:prSet/>
      <dgm:spPr/>
      <dgm:t>
        <a:bodyPr/>
        <a:lstStyle/>
        <a:p>
          <a:endParaRPr lang="en-US" sz="2400">
            <a:solidFill>
              <a:schemeClr val="bg2">
                <a:lumMod val="10000"/>
              </a:schemeClr>
            </a:solidFill>
          </a:endParaRPr>
        </a:p>
      </dgm:t>
    </dgm:pt>
    <dgm:pt modelId="{F567A6DC-4458-427B-8EFA-C2D6ADFEBA70}" type="sibTrans" cxnId="{4EC2871E-3067-4E39-B692-2390C63B2388}">
      <dgm:prSet/>
      <dgm:spPr/>
      <dgm:t>
        <a:bodyPr/>
        <a:lstStyle/>
        <a:p>
          <a:endParaRPr lang="en-US" sz="2400">
            <a:solidFill>
              <a:schemeClr val="bg2">
                <a:lumMod val="10000"/>
              </a:schemeClr>
            </a:solidFill>
          </a:endParaRPr>
        </a:p>
      </dgm:t>
    </dgm:pt>
    <dgm:pt modelId="{68E69A43-86CC-4181-804E-569A70876ACD}">
      <dgm:prSet phldrT="[Text]" custT="1"/>
      <dgm:spPr>
        <a:solidFill>
          <a:schemeClr val="tx2">
            <a:lumMod val="50000"/>
            <a:lumOff val="50000"/>
          </a:schemeClr>
        </a:solidFill>
      </dgm:spPr>
      <dgm:t>
        <a:bodyPr/>
        <a:lstStyle/>
        <a:p>
          <a:pPr rtl="0"/>
          <a:endParaRPr lang="en-US" sz="1800" b="0" dirty="0" smtClean="0">
            <a:solidFill>
              <a:schemeClr val="bg1"/>
            </a:solidFill>
            <a:latin typeface="+mn-lt"/>
          </a:endParaRPr>
        </a:p>
        <a:p>
          <a:pPr rtl="0"/>
          <a:r>
            <a:rPr lang="en-US" sz="1600" b="0" dirty="0" smtClean="0">
              <a:solidFill>
                <a:schemeClr val="bg1"/>
              </a:solidFill>
              <a:latin typeface="+mn-lt"/>
            </a:rPr>
            <a:t>RAL</a:t>
          </a:r>
        </a:p>
        <a:p>
          <a:pPr rtl="0"/>
          <a:r>
            <a:rPr lang="en-US" sz="1600" b="0" dirty="0" smtClean="0">
              <a:solidFill>
                <a:schemeClr val="bg1"/>
              </a:solidFill>
              <a:latin typeface="+mn-lt"/>
            </a:rPr>
            <a:t>DLV</a:t>
          </a:r>
        </a:p>
        <a:p>
          <a:pPr rtl="0"/>
          <a:r>
            <a:rPr lang="en-US" sz="1600" b="0" dirty="0" smtClean="0">
              <a:solidFill>
                <a:schemeClr val="bg1"/>
              </a:solidFill>
              <a:latin typeface="+mn-lt"/>
            </a:rPr>
            <a:t>ELV</a:t>
          </a:r>
        </a:p>
        <a:p>
          <a:pPr rtl="0"/>
          <a:r>
            <a:rPr lang="en-US" sz="1600" b="0" dirty="0" smtClean="0">
              <a:solidFill>
                <a:schemeClr val="bg1"/>
              </a:solidFill>
              <a:latin typeface="+mn-lt"/>
            </a:rPr>
            <a:t>BIV</a:t>
          </a:r>
          <a:endParaRPr lang="en-US" sz="1600" dirty="0">
            <a:solidFill>
              <a:schemeClr val="bg1"/>
            </a:solidFill>
          </a:endParaRPr>
        </a:p>
      </dgm:t>
    </dgm:pt>
    <dgm:pt modelId="{D9FAEAA3-3EC1-4545-BE3A-9E3286976974}" type="parTrans" cxnId="{CB08EB9B-11EA-4BB6-B116-820E2A008716}">
      <dgm:prSet/>
      <dgm:spPr/>
      <dgm:t>
        <a:bodyPr/>
        <a:lstStyle/>
        <a:p>
          <a:endParaRPr lang="en-US" sz="2400">
            <a:solidFill>
              <a:schemeClr val="bg2">
                <a:lumMod val="10000"/>
              </a:schemeClr>
            </a:solidFill>
          </a:endParaRPr>
        </a:p>
      </dgm:t>
    </dgm:pt>
    <dgm:pt modelId="{A8C96921-AB90-4F3C-8B80-A093FF37A510}" type="sibTrans" cxnId="{CB08EB9B-11EA-4BB6-B116-820E2A008716}">
      <dgm:prSet/>
      <dgm:spPr/>
      <dgm:t>
        <a:bodyPr/>
        <a:lstStyle/>
        <a:p>
          <a:endParaRPr lang="en-US" sz="2400">
            <a:solidFill>
              <a:schemeClr val="bg2">
                <a:lumMod val="10000"/>
              </a:schemeClr>
            </a:solidFill>
          </a:endParaRPr>
        </a:p>
      </dgm:t>
    </dgm:pt>
    <dgm:pt modelId="{BFFD7F31-D63A-4BF1-A98A-D869ED53C0AD}" type="pres">
      <dgm:prSet presAssocID="{4B94D02A-9EA9-42C9-B45E-39697C4AE561}" presName="diagram" presStyleCnt="0">
        <dgm:presLayoutVars>
          <dgm:chMax val="1"/>
          <dgm:dir/>
          <dgm:animLvl val="ctr"/>
          <dgm:resizeHandles val="exact"/>
        </dgm:presLayoutVars>
      </dgm:prSet>
      <dgm:spPr/>
      <dgm:t>
        <a:bodyPr/>
        <a:lstStyle/>
        <a:p>
          <a:endParaRPr lang="en-US"/>
        </a:p>
      </dgm:t>
    </dgm:pt>
    <dgm:pt modelId="{94335FF2-C8FA-4FE1-9690-88CDC3410FCD}" type="pres">
      <dgm:prSet presAssocID="{4B94D02A-9EA9-42C9-B45E-39697C4AE561}" presName="matrix" presStyleCnt="0"/>
      <dgm:spPr/>
    </dgm:pt>
    <dgm:pt modelId="{8006CFDC-C160-412F-8A61-7AA4D8C6377D}" type="pres">
      <dgm:prSet presAssocID="{4B94D02A-9EA9-42C9-B45E-39697C4AE561}" presName="tile1" presStyleLbl="node1" presStyleIdx="0" presStyleCnt="4" custLinFactNeighborX="336"/>
      <dgm:spPr/>
      <dgm:t>
        <a:bodyPr/>
        <a:lstStyle/>
        <a:p>
          <a:endParaRPr lang="en-US"/>
        </a:p>
      </dgm:t>
    </dgm:pt>
    <dgm:pt modelId="{7BA6F386-CCCE-48F9-A588-9C9B862FD6BE}" type="pres">
      <dgm:prSet presAssocID="{4B94D02A-9EA9-42C9-B45E-39697C4AE561}" presName="tile1text" presStyleLbl="node1" presStyleIdx="0" presStyleCnt="4">
        <dgm:presLayoutVars>
          <dgm:chMax val="0"/>
          <dgm:chPref val="0"/>
          <dgm:bulletEnabled val="1"/>
        </dgm:presLayoutVars>
      </dgm:prSet>
      <dgm:spPr/>
      <dgm:t>
        <a:bodyPr/>
        <a:lstStyle/>
        <a:p>
          <a:endParaRPr lang="en-US"/>
        </a:p>
      </dgm:t>
    </dgm:pt>
    <dgm:pt modelId="{1E0462E0-BB54-4768-909E-500BFB82DD8D}" type="pres">
      <dgm:prSet presAssocID="{4B94D02A-9EA9-42C9-B45E-39697C4AE561}" presName="tile2" presStyleLbl="node1" presStyleIdx="1" presStyleCnt="4"/>
      <dgm:spPr/>
      <dgm:t>
        <a:bodyPr/>
        <a:lstStyle/>
        <a:p>
          <a:endParaRPr lang="en-US"/>
        </a:p>
      </dgm:t>
    </dgm:pt>
    <dgm:pt modelId="{6CFE1DF7-6558-46FA-988B-86D1BF63B317}" type="pres">
      <dgm:prSet presAssocID="{4B94D02A-9EA9-42C9-B45E-39697C4AE561}" presName="tile2text" presStyleLbl="node1" presStyleIdx="1" presStyleCnt="4">
        <dgm:presLayoutVars>
          <dgm:chMax val="0"/>
          <dgm:chPref val="0"/>
          <dgm:bulletEnabled val="1"/>
        </dgm:presLayoutVars>
      </dgm:prSet>
      <dgm:spPr/>
      <dgm:t>
        <a:bodyPr/>
        <a:lstStyle/>
        <a:p>
          <a:endParaRPr lang="en-US"/>
        </a:p>
      </dgm:t>
    </dgm:pt>
    <dgm:pt modelId="{6EABCB8D-F66D-4970-B421-200A6F4B3038}" type="pres">
      <dgm:prSet presAssocID="{4B94D02A-9EA9-42C9-B45E-39697C4AE561}" presName="tile3" presStyleLbl="node1" presStyleIdx="2" presStyleCnt="4" custLinFactNeighborX="135"/>
      <dgm:spPr/>
      <dgm:t>
        <a:bodyPr/>
        <a:lstStyle/>
        <a:p>
          <a:endParaRPr lang="en-US"/>
        </a:p>
      </dgm:t>
    </dgm:pt>
    <dgm:pt modelId="{F1AF4D95-513B-4925-8C69-F9E1C9C6EF9E}" type="pres">
      <dgm:prSet presAssocID="{4B94D02A-9EA9-42C9-B45E-39697C4AE561}" presName="tile3text" presStyleLbl="node1" presStyleIdx="2" presStyleCnt="4">
        <dgm:presLayoutVars>
          <dgm:chMax val="0"/>
          <dgm:chPref val="0"/>
          <dgm:bulletEnabled val="1"/>
        </dgm:presLayoutVars>
      </dgm:prSet>
      <dgm:spPr/>
      <dgm:t>
        <a:bodyPr/>
        <a:lstStyle/>
        <a:p>
          <a:endParaRPr lang="en-US"/>
        </a:p>
      </dgm:t>
    </dgm:pt>
    <dgm:pt modelId="{78BAA43F-1D1B-4B14-BD2F-FF1F2CE54997}" type="pres">
      <dgm:prSet presAssocID="{4B94D02A-9EA9-42C9-B45E-39697C4AE561}" presName="tile4" presStyleLbl="node1" presStyleIdx="3" presStyleCnt="4" custLinFactNeighborX="-650" custLinFactNeighborY="420"/>
      <dgm:spPr/>
      <dgm:t>
        <a:bodyPr/>
        <a:lstStyle/>
        <a:p>
          <a:endParaRPr lang="en-US"/>
        </a:p>
      </dgm:t>
    </dgm:pt>
    <dgm:pt modelId="{3C39BC40-5387-42B0-B728-15AD234B6FF6}" type="pres">
      <dgm:prSet presAssocID="{4B94D02A-9EA9-42C9-B45E-39697C4AE561}" presName="tile4text" presStyleLbl="node1" presStyleIdx="3" presStyleCnt="4">
        <dgm:presLayoutVars>
          <dgm:chMax val="0"/>
          <dgm:chPref val="0"/>
          <dgm:bulletEnabled val="1"/>
        </dgm:presLayoutVars>
      </dgm:prSet>
      <dgm:spPr/>
      <dgm:t>
        <a:bodyPr/>
        <a:lstStyle/>
        <a:p>
          <a:endParaRPr lang="en-US"/>
        </a:p>
      </dgm:t>
    </dgm:pt>
    <dgm:pt modelId="{FFF350E5-EC40-4E8A-AE05-C3B8F56FFE5E}" type="pres">
      <dgm:prSet presAssocID="{4B94D02A-9EA9-42C9-B45E-39697C4AE561}" presName="centerTile" presStyleLbl="fgShp" presStyleIdx="0" presStyleCnt="1" custScaleX="185944" custScaleY="145975">
        <dgm:presLayoutVars>
          <dgm:chMax val="0"/>
          <dgm:chPref val="0"/>
        </dgm:presLayoutVars>
      </dgm:prSet>
      <dgm:spPr/>
      <dgm:t>
        <a:bodyPr/>
        <a:lstStyle/>
        <a:p>
          <a:endParaRPr lang="en-US"/>
        </a:p>
      </dgm:t>
    </dgm:pt>
  </dgm:ptLst>
  <dgm:cxnLst>
    <dgm:cxn modelId="{B006A3A3-2293-43EE-B000-F1711F94ED39}" srcId="{4B94D02A-9EA9-42C9-B45E-39697C4AE561}" destId="{59CCE6CE-62DF-45DF-8D1B-F9A98ED0D45C}" srcOrd="0" destOrd="0" parTransId="{5CFAEBB9-2B45-4677-A57F-42BA89844C06}" sibTransId="{02DEA8D8-6CE8-42BA-85F2-5AE0E55A9020}"/>
    <dgm:cxn modelId="{E4909A62-52AE-4B63-9D1E-9B4CD80F930B}" type="presOf" srcId="{59CCE6CE-62DF-45DF-8D1B-F9A98ED0D45C}" destId="{FFF350E5-EC40-4E8A-AE05-C3B8F56FFE5E}" srcOrd="0" destOrd="0" presId="urn:microsoft.com/office/officeart/2005/8/layout/matrix1"/>
    <dgm:cxn modelId="{330AE3BA-2D8E-42F1-8236-4A976FCC991F}" type="presOf" srcId="{4B94D02A-9EA9-42C9-B45E-39697C4AE561}" destId="{BFFD7F31-D63A-4BF1-A98A-D869ED53C0AD}" srcOrd="0" destOrd="0" presId="urn:microsoft.com/office/officeart/2005/8/layout/matrix1"/>
    <dgm:cxn modelId="{CC2611EA-6C5A-4F4C-9973-95DBF4B51800}" type="presOf" srcId="{68E69A43-86CC-4181-804E-569A70876ACD}" destId="{3C39BC40-5387-42B0-B728-15AD234B6FF6}" srcOrd="1" destOrd="0" presId="urn:microsoft.com/office/officeart/2005/8/layout/matrix1"/>
    <dgm:cxn modelId="{23F1DA98-A71E-4F86-B116-EA56CD08F3E4}" type="presOf" srcId="{47FB3CBE-1694-44BF-BA03-0BFCA2A46C5B}" destId="{8006CFDC-C160-412F-8A61-7AA4D8C6377D}" srcOrd="0" destOrd="0" presId="urn:microsoft.com/office/officeart/2005/8/layout/matrix1"/>
    <dgm:cxn modelId="{7448891B-F547-47A7-B32D-D22549CC8C8A}" srcId="{59CCE6CE-62DF-45DF-8D1B-F9A98ED0D45C}" destId="{C995F1C4-CC01-4AE0-AC12-43B333F0AA85}" srcOrd="1" destOrd="0" parTransId="{779D88E2-9228-49F1-9DA3-B3E72B6BEA2D}" sibTransId="{18D20D49-66A6-4D48-A7C1-1BEF9FD26965}"/>
    <dgm:cxn modelId="{70C5F611-C702-43ED-93EE-CC261F7C438C}" type="presOf" srcId="{47FB3CBE-1694-44BF-BA03-0BFCA2A46C5B}" destId="{7BA6F386-CCCE-48F9-A588-9C9B862FD6BE}" srcOrd="1" destOrd="0" presId="urn:microsoft.com/office/officeart/2005/8/layout/matrix1"/>
    <dgm:cxn modelId="{2A5F0879-1B0F-4F04-82CA-F964FF534181}" srcId="{59CCE6CE-62DF-45DF-8D1B-F9A98ED0D45C}" destId="{47FB3CBE-1694-44BF-BA03-0BFCA2A46C5B}" srcOrd="0" destOrd="0" parTransId="{0F1CA33E-A581-430C-834F-A79492E49BBA}" sibTransId="{876A5463-ADCE-406C-A147-537534A49B9A}"/>
    <dgm:cxn modelId="{1A9BE1C0-0AC5-42F9-8962-171E905A909A}" type="presOf" srcId="{C995F1C4-CC01-4AE0-AC12-43B333F0AA85}" destId="{6CFE1DF7-6558-46FA-988B-86D1BF63B317}" srcOrd="1" destOrd="0" presId="urn:microsoft.com/office/officeart/2005/8/layout/matrix1"/>
    <dgm:cxn modelId="{56049862-4062-43B1-81AF-B6250F3C986F}" type="presOf" srcId="{D2A1DD93-1BD7-4DCB-9B79-E294B3FFBBAF}" destId="{F1AF4D95-513B-4925-8C69-F9E1C9C6EF9E}" srcOrd="1" destOrd="0" presId="urn:microsoft.com/office/officeart/2005/8/layout/matrix1"/>
    <dgm:cxn modelId="{CB08EB9B-11EA-4BB6-B116-820E2A008716}" srcId="{59CCE6CE-62DF-45DF-8D1B-F9A98ED0D45C}" destId="{68E69A43-86CC-4181-804E-569A70876ACD}" srcOrd="3" destOrd="0" parTransId="{D9FAEAA3-3EC1-4545-BE3A-9E3286976974}" sibTransId="{A8C96921-AB90-4F3C-8B80-A093FF37A510}"/>
    <dgm:cxn modelId="{A572AB7F-057D-46C4-A687-2DAB28F74D24}" type="presOf" srcId="{68E69A43-86CC-4181-804E-569A70876ACD}" destId="{78BAA43F-1D1B-4B14-BD2F-FF1F2CE54997}" srcOrd="0" destOrd="0" presId="urn:microsoft.com/office/officeart/2005/8/layout/matrix1"/>
    <dgm:cxn modelId="{B169532A-1EFF-43F7-85CA-7A32198E74DE}" type="presOf" srcId="{D2A1DD93-1BD7-4DCB-9B79-E294B3FFBBAF}" destId="{6EABCB8D-F66D-4970-B421-200A6F4B3038}" srcOrd="0" destOrd="0" presId="urn:microsoft.com/office/officeart/2005/8/layout/matrix1"/>
    <dgm:cxn modelId="{4EC2871E-3067-4E39-B692-2390C63B2388}" srcId="{59CCE6CE-62DF-45DF-8D1B-F9A98ED0D45C}" destId="{D2A1DD93-1BD7-4DCB-9B79-E294B3FFBBAF}" srcOrd="2" destOrd="0" parTransId="{6B69D683-296F-4AF2-BD42-D0AC345A84EB}" sibTransId="{F567A6DC-4458-427B-8EFA-C2D6ADFEBA70}"/>
    <dgm:cxn modelId="{D19EB23E-3E56-44E9-A938-97CAACB5D5AE}" type="presOf" srcId="{C995F1C4-CC01-4AE0-AC12-43B333F0AA85}" destId="{1E0462E0-BB54-4768-909E-500BFB82DD8D}" srcOrd="0" destOrd="0" presId="urn:microsoft.com/office/officeart/2005/8/layout/matrix1"/>
    <dgm:cxn modelId="{42FABDC1-B856-4257-9334-52270B56D70F}" type="presParOf" srcId="{BFFD7F31-D63A-4BF1-A98A-D869ED53C0AD}" destId="{94335FF2-C8FA-4FE1-9690-88CDC3410FCD}" srcOrd="0" destOrd="0" presId="urn:microsoft.com/office/officeart/2005/8/layout/matrix1"/>
    <dgm:cxn modelId="{AEC35663-4DD9-42AF-8C7B-B685C3EFF77C}" type="presParOf" srcId="{94335FF2-C8FA-4FE1-9690-88CDC3410FCD}" destId="{8006CFDC-C160-412F-8A61-7AA4D8C6377D}" srcOrd="0" destOrd="0" presId="urn:microsoft.com/office/officeart/2005/8/layout/matrix1"/>
    <dgm:cxn modelId="{27F144E5-D99C-45AF-8B67-DD799A50ECB4}" type="presParOf" srcId="{94335FF2-C8FA-4FE1-9690-88CDC3410FCD}" destId="{7BA6F386-CCCE-48F9-A588-9C9B862FD6BE}" srcOrd="1" destOrd="0" presId="urn:microsoft.com/office/officeart/2005/8/layout/matrix1"/>
    <dgm:cxn modelId="{4A024BAE-48C0-4AD4-A7EE-42015FDA5F89}" type="presParOf" srcId="{94335FF2-C8FA-4FE1-9690-88CDC3410FCD}" destId="{1E0462E0-BB54-4768-909E-500BFB82DD8D}" srcOrd="2" destOrd="0" presId="urn:microsoft.com/office/officeart/2005/8/layout/matrix1"/>
    <dgm:cxn modelId="{AC0122B6-5079-4F97-B455-9A2201BC6E44}" type="presParOf" srcId="{94335FF2-C8FA-4FE1-9690-88CDC3410FCD}" destId="{6CFE1DF7-6558-46FA-988B-86D1BF63B317}" srcOrd="3" destOrd="0" presId="urn:microsoft.com/office/officeart/2005/8/layout/matrix1"/>
    <dgm:cxn modelId="{F8ED3B17-8EF8-42CC-8586-90DD7FFEA283}" type="presParOf" srcId="{94335FF2-C8FA-4FE1-9690-88CDC3410FCD}" destId="{6EABCB8D-F66D-4970-B421-200A6F4B3038}" srcOrd="4" destOrd="0" presId="urn:microsoft.com/office/officeart/2005/8/layout/matrix1"/>
    <dgm:cxn modelId="{82555E57-B850-4C62-AC77-D12EEAE5BFD9}" type="presParOf" srcId="{94335FF2-C8FA-4FE1-9690-88CDC3410FCD}" destId="{F1AF4D95-513B-4925-8C69-F9E1C9C6EF9E}" srcOrd="5" destOrd="0" presId="urn:microsoft.com/office/officeart/2005/8/layout/matrix1"/>
    <dgm:cxn modelId="{6C8F8C2D-8EFB-4BA0-93DD-EA1A29398A10}" type="presParOf" srcId="{94335FF2-C8FA-4FE1-9690-88CDC3410FCD}" destId="{78BAA43F-1D1B-4B14-BD2F-FF1F2CE54997}" srcOrd="6" destOrd="0" presId="urn:microsoft.com/office/officeart/2005/8/layout/matrix1"/>
    <dgm:cxn modelId="{74EF1D01-4D91-4A8A-BC7E-1CD7DBDA2BA3}" type="presParOf" srcId="{94335FF2-C8FA-4FE1-9690-88CDC3410FCD}" destId="{3C39BC40-5387-42B0-B728-15AD234B6FF6}" srcOrd="7" destOrd="0" presId="urn:microsoft.com/office/officeart/2005/8/layout/matrix1"/>
    <dgm:cxn modelId="{FD4439D1-C9A9-4624-B7DD-9F7EFE0D9D6B}" type="presParOf" srcId="{BFFD7F31-D63A-4BF1-A98A-D869ED53C0AD}" destId="{FFF350E5-EC40-4E8A-AE05-C3B8F56FFE5E}" srcOrd="1" destOrd="0" presId="urn:microsoft.com/office/officeart/2005/8/layout/matrix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202DC6A-CC6A-45F1-9B82-B3DBAB45FB32}" type="doc">
      <dgm:prSet loTypeId="urn:microsoft.com/office/officeart/2005/8/layout/chevron1" loCatId="process" qsTypeId="urn:microsoft.com/office/officeart/2005/8/quickstyle/simple1" qsCatId="simple" csTypeId="urn:microsoft.com/office/officeart/2005/8/colors/accent1_2" csCatId="accent1" phldr="1"/>
      <dgm:spPr/>
    </dgm:pt>
    <dgm:pt modelId="{FF793376-3A2D-45B9-99C3-1CC3E5680A4E}">
      <dgm:prSet phldrT="[Texto]"/>
      <dgm:spPr/>
      <dgm:t>
        <a:bodyPr/>
        <a:lstStyle/>
        <a:p>
          <a:r>
            <a:rPr lang="es-ES" dirty="0" smtClean="0"/>
            <a:t>Lunes</a:t>
          </a:r>
          <a:endParaRPr lang="es-ES" dirty="0"/>
        </a:p>
      </dgm:t>
    </dgm:pt>
    <dgm:pt modelId="{1CCFE5E2-5950-4BCA-9CD2-179121FD07FC}" type="parTrans" cxnId="{D778226A-53F5-4388-91B3-84C42C77A2A2}">
      <dgm:prSet/>
      <dgm:spPr/>
      <dgm:t>
        <a:bodyPr/>
        <a:lstStyle/>
        <a:p>
          <a:endParaRPr lang="es-ES"/>
        </a:p>
      </dgm:t>
    </dgm:pt>
    <dgm:pt modelId="{2CFFD6EE-9A6E-45CE-A36D-AF72AD5B4D56}" type="sibTrans" cxnId="{D778226A-53F5-4388-91B3-84C42C77A2A2}">
      <dgm:prSet/>
      <dgm:spPr/>
      <dgm:t>
        <a:bodyPr/>
        <a:lstStyle/>
        <a:p>
          <a:endParaRPr lang="es-ES"/>
        </a:p>
      </dgm:t>
    </dgm:pt>
    <dgm:pt modelId="{7A620E88-2640-4A16-8AD7-50C0DE2059D1}">
      <dgm:prSet phldrT="[Texto]"/>
      <dgm:spPr/>
      <dgm:t>
        <a:bodyPr/>
        <a:lstStyle/>
        <a:p>
          <a:r>
            <a:rPr lang="es-ES" dirty="0" smtClean="0"/>
            <a:t>Martes</a:t>
          </a:r>
          <a:endParaRPr lang="es-ES" dirty="0"/>
        </a:p>
      </dgm:t>
    </dgm:pt>
    <dgm:pt modelId="{610DB30C-806C-4FFE-8181-93BADD84A0CB}" type="parTrans" cxnId="{81A58B14-8819-4603-906F-B5EAED2359E8}">
      <dgm:prSet/>
      <dgm:spPr/>
      <dgm:t>
        <a:bodyPr/>
        <a:lstStyle/>
        <a:p>
          <a:endParaRPr lang="es-ES"/>
        </a:p>
      </dgm:t>
    </dgm:pt>
    <dgm:pt modelId="{84CEFEBF-EC13-401A-BCEF-B047CCCDE085}" type="sibTrans" cxnId="{81A58B14-8819-4603-906F-B5EAED2359E8}">
      <dgm:prSet/>
      <dgm:spPr/>
      <dgm:t>
        <a:bodyPr/>
        <a:lstStyle/>
        <a:p>
          <a:endParaRPr lang="es-ES"/>
        </a:p>
      </dgm:t>
    </dgm:pt>
    <dgm:pt modelId="{22DAE195-926A-4C06-9E5E-215418068101}">
      <dgm:prSet phldrT="[Texto]"/>
      <dgm:spPr/>
      <dgm:t>
        <a:bodyPr/>
        <a:lstStyle/>
        <a:p>
          <a:r>
            <a:rPr lang="es-ES" dirty="0" err="1" smtClean="0"/>
            <a:t>Miercoles</a:t>
          </a:r>
          <a:endParaRPr lang="es-ES" dirty="0"/>
        </a:p>
      </dgm:t>
    </dgm:pt>
    <dgm:pt modelId="{8A4E2919-E9A1-4E95-B0AC-F26044CBADCD}" type="parTrans" cxnId="{5DE91051-CE23-41D9-BB7C-67E819A9DE0C}">
      <dgm:prSet/>
      <dgm:spPr/>
      <dgm:t>
        <a:bodyPr/>
        <a:lstStyle/>
        <a:p>
          <a:endParaRPr lang="es-ES"/>
        </a:p>
      </dgm:t>
    </dgm:pt>
    <dgm:pt modelId="{B4179916-DFB6-48E5-B084-FB751271A379}" type="sibTrans" cxnId="{5DE91051-CE23-41D9-BB7C-67E819A9DE0C}">
      <dgm:prSet/>
      <dgm:spPr/>
      <dgm:t>
        <a:bodyPr/>
        <a:lstStyle/>
        <a:p>
          <a:endParaRPr lang="es-ES"/>
        </a:p>
      </dgm:t>
    </dgm:pt>
    <dgm:pt modelId="{080608C7-964B-43A2-BAED-B8CA3BC9CF4F}">
      <dgm:prSet phldrT="[Texto]"/>
      <dgm:spPr/>
      <dgm:t>
        <a:bodyPr/>
        <a:lstStyle/>
        <a:p>
          <a:r>
            <a:rPr lang="es-ES" dirty="0" smtClean="0"/>
            <a:t>Jueves</a:t>
          </a:r>
          <a:endParaRPr lang="es-ES" dirty="0"/>
        </a:p>
      </dgm:t>
    </dgm:pt>
    <dgm:pt modelId="{833C0275-C1B6-41DF-A33C-06B18CF50C3E}" type="parTrans" cxnId="{CACDEBBD-A786-45F0-899F-E5F2F8CD7699}">
      <dgm:prSet/>
      <dgm:spPr/>
      <dgm:t>
        <a:bodyPr/>
        <a:lstStyle/>
        <a:p>
          <a:endParaRPr lang="es-ES"/>
        </a:p>
      </dgm:t>
    </dgm:pt>
    <dgm:pt modelId="{8559A7D5-88B1-46C5-8A65-4733E9BFECE7}" type="sibTrans" cxnId="{CACDEBBD-A786-45F0-899F-E5F2F8CD7699}">
      <dgm:prSet/>
      <dgm:spPr/>
      <dgm:t>
        <a:bodyPr/>
        <a:lstStyle/>
        <a:p>
          <a:endParaRPr lang="es-ES"/>
        </a:p>
      </dgm:t>
    </dgm:pt>
    <dgm:pt modelId="{2AC6E856-81C3-4EFB-97CA-C05E1D17260A}">
      <dgm:prSet phldrT="[Texto]"/>
      <dgm:spPr/>
      <dgm:t>
        <a:bodyPr/>
        <a:lstStyle/>
        <a:p>
          <a:r>
            <a:rPr lang="es-ES" dirty="0" smtClean="0"/>
            <a:t>Viernes </a:t>
          </a:r>
          <a:endParaRPr lang="es-ES" dirty="0"/>
        </a:p>
      </dgm:t>
    </dgm:pt>
    <dgm:pt modelId="{13D14448-B9F4-4FD0-B33D-5760E02DE3A0}" type="parTrans" cxnId="{6E350451-3364-44D0-94F5-B8B14E1BF6C7}">
      <dgm:prSet/>
      <dgm:spPr/>
      <dgm:t>
        <a:bodyPr/>
        <a:lstStyle/>
        <a:p>
          <a:endParaRPr lang="es-ES"/>
        </a:p>
      </dgm:t>
    </dgm:pt>
    <dgm:pt modelId="{CEE00839-5774-4103-8BEF-E6FDE3DD95BE}" type="sibTrans" cxnId="{6E350451-3364-44D0-94F5-B8B14E1BF6C7}">
      <dgm:prSet/>
      <dgm:spPr/>
      <dgm:t>
        <a:bodyPr/>
        <a:lstStyle/>
        <a:p>
          <a:endParaRPr lang="es-ES"/>
        </a:p>
      </dgm:t>
    </dgm:pt>
    <dgm:pt modelId="{6D04B979-74B3-4C04-940B-56296EF71D42}">
      <dgm:prSet phldrT="[Texto]"/>
      <dgm:spPr/>
      <dgm:t>
        <a:bodyPr/>
        <a:lstStyle/>
        <a:p>
          <a:r>
            <a:rPr lang="es-ES" dirty="0" smtClean="0"/>
            <a:t>Sábado</a:t>
          </a:r>
          <a:endParaRPr lang="es-ES" dirty="0"/>
        </a:p>
      </dgm:t>
    </dgm:pt>
    <dgm:pt modelId="{6581F57F-29AD-46FF-A34D-AEB9851B3D43}" type="parTrans" cxnId="{CD207F18-67A5-4441-B2BB-83A4CD4A2E3C}">
      <dgm:prSet/>
      <dgm:spPr/>
      <dgm:t>
        <a:bodyPr/>
        <a:lstStyle/>
        <a:p>
          <a:endParaRPr lang="es-ES"/>
        </a:p>
      </dgm:t>
    </dgm:pt>
    <dgm:pt modelId="{C522A7AA-64DC-44E7-871E-F2629A54CD6F}" type="sibTrans" cxnId="{CD207F18-67A5-4441-B2BB-83A4CD4A2E3C}">
      <dgm:prSet/>
      <dgm:spPr/>
      <dgm:t>
        <a:bodyPr/>
        <a:lstStyle/>
        <a:p>
          <a:endParaRPr lang="es-ES"/>
        </a:p>
      </dgm:t>
    </dgm:pt>
    <dgm:pt modelId="{9CC747FD-5272-4812-8161-80B6F6F30004}">
      <dgm:prSet phldrT="[Texto]"/>
      <dgm:spPr/>
      <dgm:t>
        <a:bodyPr/>
        <a:lstStyle/>
        <a:p>
          <a:r>
            <a:rPr lang="es-ES" dirty="0" smtClean="0"/>
            <a:t>Domingo</a:t>
          </a:r>
          <a:endParaRPr lang="es-ES" dirty="0"/>
        </a:p>
      </dgm:t>
    </dgm:pt>
    <dgm:pt modelId="{7171A069-7881-4F60-884E-5BE718745FE0}" type="parTrans" cxnId="{B4F4E12E-FC81-4B09-B43D-D63375ECFC14}">
      <dgm:prSet/>
      <dgm:spPr/>
      <dgm:t>
        <a:bodyPr/>
        <a:lstStyle/>
        <a:p>
          <a:endParaRPr lang="es-ES"/>
        </a:p>
      </dgm:t>
    </dgm:pt>
    <dgm:pt modelId="{D0FA41E3-E257-4037-90C8-87331139621B}" type="sibTrans" cxnId="{B4F4E12E-FC81-4B09-B43D-D63375ECFC14}">
      <dgm:prSet/>
      <dgm:spPr/>
      <dgm:t>
        <a:bodyPr/>
        <a:lstStyle/>
        <a:p>
          <a:endParaRPr lang="es-ES"/>
        </a:p>
      </dgm:t>
    </dgm:pt>
    <dgm:pt modelId="{4C658CFA-E610-4656-848B-BB832F47B6DA}">
      <dgm:prSet phldrT="[Texto]"/>
      <dgm:spPr/>
      <dgm:t>
        <a:bodyPr/>
        <a:lstStyle/>
        <a:p>
          <a:r>
            <a:rPr lang="es-ES" dirty="0" smtClean="0"/>
            <a:t>Lunes</a:t>
          </a:r>
          <a:endParaRPr lang="es-ES" dirty="0"/>
        </a:p>
      </dgm:t>
    </dgm:pt>
    <dgm:pt modelId="{C66188BE-208C-4216-AF30-98608E4C5692}" type="parTrans" cxnId="{6D2B0DB3-CE48-4288-9188-AC89EE192A92}">
      <dgm:prSet/>
      <dgm:spPr/>
      <dgm:t>
        <a:bodyPr/>
        <a:lstStyle/>
        <a:p>
          <a:endParaRPr lang="es-ES"/>
        </a:p>
      </dgm:t>
    </dgm:pt>
    <dgm:pt modelId="{99FB0517-517C-4494-B0DF-74F725EF649D}" type="sibTrans" cxnId="{6D2B0DB3-CE48-4288-9188-AC89EE192A92}">
      <dgm:prSet/>
      <dgm:spPr/>
      <dgm:t>
        <a:bodyPr/>
        <a:lstStyle/>
        <a:p>
          <a:endParaRPr lang="es-ES"/>
        </a:p>
      </dgm:t>
    </dgm:pt>
    <dgm:pt modelId="{A7756B5F-DBD8-4DEF-AAEB-2CA0014E7771}">
      <dgm:prSet phldrT="[Texto]"/>
      <dgm:spPr/>
      <dgm:t>
        <a:bodyPr/>
        <a:lstStyle/>
        <a:p>
          <a:r>
            <a:rPr lang="es-ES" dirty="0" smtClean="0"/>
            <a:t>Martes</a:t>
          </a:r>
          <a:endParaRPr lang="es-ES" dirty="0"/>
        </a:p>
      </dgm:t>
    </dgm:pt>
    <dgm:pt modelId="{3FEFC3A5-32D5-44BA-BDDF-9B34C84EADE4}" type="parTrans" cxnId="{954893D5-D7D0-4BF8-A04A-D82FAE89F3EE}">
      <dgm:prSet/>
      <dgm:spPr/>
      <dgm:t>
        <a:bodyPr/>
        <a:lstStyle/>
        <a:p>
          <a:endParaRPr lang="es-ES"/>
        </a:p>
      </dgm:t>
    </dgm:pt>
    <dgm:pt modelId="{2E58ECF8-F861-46AB-A3A5-7D54E689694A}" type="sibTrans" cxnId="{954893D5-D7D0-4BF8-A04A-D82FAE89F3EE}">
      <dgm:prSet/>
      <dgm:spPr/>
      <dgm:t>
        <a:bodyPr/>
        <a:lstStyle/>
        <a:p>
          <a:endParaRPr lang="es-ES"/>
        </a:p>
      </dgm:t>
    </dgm:pt>
    <dgm:pt modelId="{0D5BF345-7A41-40B3-9AFB-9E3D7D9AA713}" type="pres">
      <dgm:prSet presAssocID="{9202DC6A-CC6A-45F1-9B82-B3DBAB45FB32}" presName="Name0" presStyleCnt="0">
        <dgm:presLayoutVars>
          <dgm:dir/>
          <dgm:animLvl val="lvl"/>
          <dgm:resizeHandles val="exact"/>
        </dgm:presLayoutVars>
      </dgm:prSet>
      <dgm:spPr/>
    </dgm:pt>
    <dgm:pt modelId="{84F99CDC-E6E0-4053-86E6-32B940BCC250}" type="pres">
      <dgm:prSet presAssocID="{FF793376-3A2D-45B9-99C3-1CC3E5680A4E}" presName="parTxOnly" presStyleLbl="node1" presStyleIdx="0" presStyleCnt="9">
        <dgm:presLayoutVars>
          <dgm:chMax val="0"/>
          <dgm:chPref val="0"/>
          <dgm:bulletEnabled val="1"/>
        </dgm:presLayoutVars>
      </dgm:prSet>
      <dgm:spPr/>
      <dgm:t>
        <a:bodyPr/>
        <a:lstStyle/>
        <a:p>
          <a:endParaRPr lang="es-ES"/>
        </a:p>
      </dgm:t>
    </dgm:pt>
    <dgm:pt modelId="{6AD47618-9667-401B-9AD2-1ED00A3DFB58}" type="pres">
      <dgm:prSet presAssocID="{2CFFD6EE-9A6E-45CE-A36D-AF72AD5B4D56}" presName="parTxOnlySpace" presStyleCnt="0"/>
      <dgm:spPr/>
    </dgm:pt>
    <dgm:pt modelId="{D20590FD-C2DD-44E4-9C77-CCF77A1EEB26}" type="pres">
      <dgm:prSet presAssocID="{7A620E88-2640-4A16-8AD7-50C0DE2059D1}" presName="parTxOnly" presStyleLbl="node1" presStyleIdx="1" presStyleCnt="9">
        <dgm:presLayoutVars>
          <dgm:chMax val="0"/>
          <dgm:chPref val="0"/>
          <dgm:bulletEnabled val="1"/>
        </dgm:presLayoutVars>
      </dgm:prSet>
      <dgm:spPr/>
      <dgm:t>
        <a:bodyPr/>
        <a:lstStyle/>
        <a:p>
          <a:endParaRPr lang="es-ES"/>
        </a:p>
      </dgm:t>
    </dgm:pt>
    <dgm:pt modelId="{03839447-7382-4095-A311-5BF90F89C39B}" type="pres">
      <dgm:prSet presAssocID="{84CEFEBF-EC13-401A-BCEF-B047CCCDE085}" presName="parTxOnlySpace" presStyleCnt="0"/>
      <dgm:spPr/>
    </dgm:pt>
    <dgm:pt modelId="{14E9D35F-DFCC-4511-A4EB-6ED72EA9B808}" type="pres">
      <dgm:prSet presAssocID="{22DAE195-926A-4C06-9E5E-215418068101}" presName="parTxOnly" presStyleLbl="node1" presStyleIdx="2" presStyleCnt="9">
        <dgm:presLayoutVars>
          <dgm:chMax val="0"/>
          <dgm:chPref val="0"/>
          <dgm:bulletEnabled val="1"/>
        </dgm:presLayoutVars>
      </dgm:prSet>
      <dgm:spPr/>
      <dgm:t>
        <a:bodyPr/>
        <a:lstStyle/>
        <a:p>
          <a:endParaRPr lang="es-ES"/>
        </a:p>
      </dgm:t>
    </dgm:pt>
    <dgm:pt modelId="{610AB3DB-47EB-48E5-95CF-37E640118BFA}" type="pres">
      <dgm:prSet presAssocID="{B4179916-DFB6-48E5-B084-FB751271A379}" presName="parTxOnlySpace" presStyleCnt="0"/>
      <dgm:spPr/>
    </dgm:pt>
    <dgm:pt modelId="{DB38FC5F-8C66-4BB8-998C-5BBBD873605C}" type="pres">
      <dgm:prSet presAssocID="{080608C7-964B-43A2-BAED-B8CA3BC9CF4F}" presName="parTxOnly" presStyleLbl="node1" presStyleIdx="3" presStyleCnt="9">
        <dgm:presLayoutVars>
          <dgm:chMax val="0"/>
          <dgm:chPref val="0"/>
          <dgm:bulletEnabled val="1"/>
        </dgm:presLayoutVars>
      </dgm:prSet>
      <dgm:spPr/>
      <dgm:t>
        <a:bodyPr/>
        <a:lstStyle/>
        <a:p>
          <a:endParaRPr lang="es-ES"/>
        </a:p>
      </dgm:t>
    </dgm:pt>
    <dgm:pt modelId="{B91379D6-A4AB-43DB-A9C7-7692C1A20BF4}" type="pres">
      <dgm:prSet presAssocID="{8559A7D5-88B1-46C5-8A65-4733E9BFECE7}" presName="parTxOnlySpace" presStyleCnt="0"/>
      <dgm:spPr/>
    </dgm:pt>
    <dgm:pt modelId="{E9245C64-A426-43C0-9C97-993FFBBDA67E}" type="pres">
      <dgm:prSet presAssocID="{2AC6E856-81C3-4EFB-97CA-C05E1D17260A}" presName="parTxOnly" presStyleLbl="node1" presStyleIdx="4" presStyleCnt="9">
        <dgm:presLayoutVars>
          <dgm:chMax val="0"/>
          <dgm:chPref val="0"/>
          <dgm:bulletEnabled val="1"/>
        </dgm:presLayoutVars>
      </dgm:prSet>
      <dgm:spPr/>
      <dgm:t>
        <a:bodyPr/>
        <a:lstStyle/>
        <a:p>
          <a:endParaRPr lang="es-ES"/>
        </a:p>
      </dgm:t>
    </dgm:pt>
    <dgm:pt modelId="{D8C9CA52-3B90-4352-B244-9676DFFF57C4}" type="pres">
      <dgm:prSet presAssocID="{CEE00839-5774-4103-8BEF-E6FDE3DD95BE}" presName="parTxOnlySpace" presStyleCnt="0"/>
      <dgm:spPr/>
    </dgm:pt>
    <dgm:pt modelId="{E8B35EED-52E1-45DC-A581-B198BFD56917}" type="pres">
      <dgm:prSet presAssocID="{6D04B979-74B3-4C04-940B-56296EF71D42}" presName="parTxOnly" presStyleLbl="node1" presStyleIdx="5" presStyleCnt="9">
        <dgm:presLayoutVars>
          <dgm:chMax val="0"/>
          <dgm:chPref val="0"/>
          <dgm:bulletEnabled val="1"/>
        </dgm:presLayoutVars>
      </dgm:prSet>
      <dgm:spPr/>
      <dgm:t>
        <a:bodyPr/>
        <a:lstStyle/>
        <a:p>
          <a:endParaRPr lang="es-ES"/>
        </a:p>
      </dgm:t>
    </dgm:pt>
    <dgm:pt modelId="{1895623C-48F8-4F69-B33D-1D96071C7FFE}" type="pres">
      <dgm:prSet presAssocID="{C522A7AA-64DC-44E7-871E-F2629A54CD6F}" presName="parTxOnlySpace" presStyleCnt="0"/>
      <dgm:spPr/>
    </dgm:pt>
    <dgm:pt modelId="{74674751-02EA-455E-A68B-992CF70125F4}" type="pres">
      <dgm:prSet presAssocID="{9CC747FD-5272-4812-8161-80B6F6F30004}" presName="parTxOnly" presStyleLbl="node1" presStyleIdx="6" presStyleCnt="9">
        <dgm:presLayoutVars>
          <dgm:chMax val="0"/>
          <dgm:chPref val="0"/>
          <dgm:bulletEnabled val="1"/>
        </dgm:presLayoutVars>
      </dgm:prSet>
      <dgm:spPr/>
      <dgm:t>
        <a:bodyPr/>
        <a:lstStyle/>
        <a:p>
          <a:endParaRPr lang="es-ES"/>
        </a:p>
      </dgm:t>
    </dgm:pt>
    <dgm:pt modelId="{5A1C1E59-196C-4F4B-AD2F-73DC9FFE3559}" type="pres">
      <dgm:prSet presAssocID="{D0FA41E3-E257-4037-90C8-87331139621B}" presName="parTxOnlySpace" presStyleCnt="0"/>
      <dgm:spPr/>
    </dgm:pt>
    <dgm:pt modelId="{D514D764-3F23-49AA-A1FD-4CE5D4901674}" type="pres">
      <dgm:prSet presAssocID="{4C658CFA-E610-4656-848B-BB832F47B6DA}" presName="parTxOnly" presStyleLbl="node1" presStyleIdx="7" presStyleCnt="9">
        <dgm:presLayoutVars>
          <dgm:chMax val="0"/>
          <dgm:chPref val="0"/>
          <dgm:bulletEnabled val="1"/>
        </dgm:presLayoutVars>
      </dgm:prSet>
      <dgm:spPr/>
      <dgm:t>
        <a:bodyPr/>
        <a:lstStyle/>
        <a:p>
          <a:endParaRPr lang="es-ES"/>
        </a:p>
      </dgm:t>
    </dgm:pt>
    <dgm:pt modelId="{C9E157E4-6B64-485A-BABE-E235BF474500}" type="pres">
      <dgm:prSet presAssocID="{99FB0517-517C-4494-B0DF-74F725EF649D}" presName="parTxOnlySpace" presStyleCnt="0"/>
      <dgm:spPr/>
    </dgm:pt>
    <dgm:pt modelId="{276B19FC-D505-4392-B58C-4147629DD720}" type="pres">
      <dgm:prSet presAssocID="{A7756B5F-DBD8-4DEF-AAEB-2CA0014E7771}" presName="parTxOnly" presStyleLbl="node1" presStyleIdx="8" presStyleCnt="9">
        <dgm:presLayoutVars>
          <dgm:chMax val="0"/>
          <dgm:chPref val="0"/>
          <dgm:bulletEnabled val="1"/>
        </dgm:presLayoutVars>
      </dgm:prSet>
      <dgm:spPr/>
      <dgm:t>
        <a:bodyPr/>
        <a:lstStyle/>
        <a:p>
          <a:endParaRPr lang="es-ES"/>
        </a:p>
      </dgm:t>
    </dgm:pt>
  </dgm:ptLst>
  <dgm:cxnLst>
    <dgm:cxn modelId="{D778226A-53F5-4388-91B3-84C42C77A2A2}" srcId="{9202DC6A-CC6A-45F1-9B82-B3DBAB45FB32}" destId="{FF793376-3A2D-45B9-99C3-1CC3E5680A4E}" srcOrd="0" destOrd="0" parTransId="{1CCFE5E2-5950-4BCA-9CD2-179121FD07FC}" sibTransId="{2CFFD6EE-9A6E-45CE-A36D-AF72AD5B4D56}"/>
    <dgm:cxn modelId="{954893D5-D7D0-4BF8-A04A-D82FAE89F3EE}" srcId="{9202DC6A-CC6A-45F1-9B82-B3DBAB45FB32}" destId="{A7756B5F-DBD8-4DEF-AAEB-2CA0014E7771}" srcOrd="8" destOrd="0" parTransId="{3FEFC3A5-32D5-44BA-BDDF-9B34C84EADE4}" sibTransId="{2E58ECF8-F861-46AB-A3A5-7D54E689694A}"/>
    <dgm:cxn modelId="{2BE39601-F509-44EE-9FE9-651261916E15}" type="presOf" srcId="{22DAE195-926A-4C06-9E5E-215418068101}" destId="{14E9D35F-DFCC-4511-A4EB-6ED72EA9B808}" srcOrd="0" destOrd="0" presId="urn:microsoft.com/office/officeart/2005/8/layout/chevron1"/>
    <dgm:cxn modelId="{6E350451-3364-44D0-94F5-B8B14E1BF6C7}" srcId="{9202DC6A-CC6A-45F1-9B82-B3DBAB45FB32}" destId="{2AC6E856-81C3-4EFB-97CA-C05E1D17260A}" srcOrd="4" destOrd="0" parTransId="{13D14448-B9F4-4FD0-B33D-5760E02DE3A0}" sibTransId="{CEE00839-5774-4103-8BEF-E6FDE3DD95BE}"/>
    <dgm:cxn modelId="{216740A1-CCDB-4C19-A43D-698897F9A074}" type="presOf" srcId="{9CC747FD-5272-4812-8161-80B6F6F30004}" destId="{74674751-02EA-455E-A68B-992CF70125F4}" srcOrd="0" destOrd="0" presId="urn:microsoft.com/office/officeart/2005/8/layout/chevron1"/>
    <dgm:cxn modelId="{2A5A71A9-E0A7-4B86-A3D0-31F3CFDF7534}" type="presOf" srcId="{080608C7-964B-43A2-BAED-B8CA3BC9CF4F}" destId="{DB38FC5F-8C66-4BB8-998C-5BBBD873605C}" srcOrd="0" destOrd="0" presId="urn:microsoft.com/office/officeart/2005/8/layout/chevron1"/>
    <dgm:cxn modelId="{6D2B0DB3-CE48-4288-9188-AC89EE192A92}" srcId="{9202DC6A-CC6A-45F1-9B82-B3DBAB45FB32}" destId="{4C658CFA-E610-4656-848B-BB832F47B6DA}" srcOrd="7" destOrd="0" parTransId="{C66188BE-208C-4216-AF30-98608E4C5692}" sibTransId="{99FB0517-517C-4494-B0DF-74F725EF649D}"/>
    <dgm:cxn modelId="{BD8F9383-9EB8-4204-AE83-49C119501429}" type="presOf" srcId="{4C658CFA-E610-4656-848B-BB832F47B6DA}" destId="{D514D764-3F23-49AA-A1FD-4CE5D4901674}" srcOrd="0" destOrd="0" presId="urn:microsoft.com/office/officeart/2005/8/layout/chevron1"/>
    <dgm:cxn modelId="{81A58B14-8819-4603-906F-B5EAED2359E8}" srcId="{9202DC6A-CC6A-45F1-9B82-B3DBAB45FB32}" destId="{7A620E88-2640-4A16-8AD7-50C0DE2059D1}" srcOrd="1" destOrd="0" parTransId="{610DB30C-806C-4FFE-8181-93BADD84A0CB}" sibTransId="{84CEFEBF-EC13-401A-BCEF-B047CCCDE085}"/>
    <dgm:cxn modelId="{CD207F18-67A5-4441-B2BB-83A4CD4A2E3C}" srcId="{9202DC6A-CC6A-45F1-9B82-B3DBAB45FB32}" destId="{6D04B979-74B3-4C04-940B-56296EF71D42}" srcOrd="5" destOrd="0" parTransId="{6581F57F-29AD-46FF-A34D-AEB9851B3D43}" sibTransId="{C522A7AA-64DC-44E7-871E-F2629A54CD6F}"/>
    <dgm:cxn modelId="{5DE91051-CE23-41D9-BB7C-67E819A9DE0C}" srcId="{9202DC6A-CC6A-45F1-9B82-B3DBAB45FB32}" destId="{22DAE195-926A-4C06-9E5E-215418068101}" srcOrd="2" destOrd="0" parTransId="{8A4E2919-E9A1-4E95-B0AC-F26044CBADCD}" sibTransId="{B4179916-DFB6-48E5-B084-FB751271A379}"/>
    <dgm:cxn modelId="{24DB50F8-1FD0-40FE-A8A9-72679115469F}" type="presOf" srcId="{FF793376-3A2D-45B9-99C3-1CC3E5680A4E}" destId="{84F99CDC-E6E0-4053-86E6-32B940BCC250}" srcOrd="0" destOrd="0" presId="urn:microsoft.com/office/officeart/2005/8/layout/chevron1"/>
    <dgm:cxn modelId="{B86F4FE7-EE3A-4C53-9531-B8C9927290F2}" type="presOf" srcId="{9202DC6A-CC6A-45F1-9B82-B3DBAB45FB32}" destId="{0D5BF345-7A41-40B3-9AFB-9E3D7D9AA713}" srcOrd="0" destOrd="0" presId="urn:microsoft.com/office/officeart/2005/8/layout/chevron1"/>
    <dgm:cxn modelId="{B4F4E12E-FC81-4B09-B43D-D63375ECFC14}" srcId="{9202DC6A-CC6A-45F1-9B82-B3DBAB45FB32}" destId="{9CC747FD-5272-4812-8161-80B6F6F30004}" srcOrd="6" destOrd="0" parTransId="{7171A069-7881-4F60-884E-5BE718745FE0}" sibTransId="{D0FA41E3-E257-4037-90C8-87331139621B}"/>
    <dgm:cxn modelId="{29EEC33D-8C5A-4462-859B-7713C64A7D9A}" type="presOf" srcId="{7A620E88-2640-4A16-8AD7-50C0DE2059D1}" destId="{D20590FD-C2DD-44E4-9C77-CCF77A1EEB26}" srcOrd="0" destOrd="0" presId="urn:microsoft.com/office/officeart/2005/8/layout/chevron1"/>
    <dgm:cxn modelId="{0ED32293-AACA-42FD-9F46-C23E9BF734A6}" type="presOf" srcId="{A7756B5F-DBD8-4DEF-AAEB-2CA0014E7771}" destId="{276B19FC-D505-4392-B58C-4147629DD720}" srcOrd="0" destOrd="0" presId="urn:microsoft.com/office/officeart/2005/8/layout/chevron1"/>
    <dgm:cxn modelId="{CACDEBBD-A786-45F0-899F-E5F2F8CD7699}" srcId="{9202DC6A-CC6A-45F1-9B82-B3DBAB45FB32}" destId="{080608C7-964B-43A2-BAED-B8CA3BC9CF4F}" srcOrd="3" destOrd="0" parTransId="{833C0275-C1B6-41DF-A33C-06B18CF50C3E}" sibTransId="{8559A7D5-88B1-46C5-8A65-4733E9BFECE7}"/>
    <dgm:cxn modelId="{1A3F7566-219B-45FB-903D-C40224294E7B}" type="presOf" srcId="{6D04B979-74B3-4C04-940B-56296EF71D42}" destId="{E8B35EED-52E1-45DC-A581-B198BFD56917}" srcOrd="0" destOrd="0" presId="urn:microsoft.com/office/officeart/2005/8/layout/chevron1"/>
    <dgm:cxn modelId="{B4EA8B5D-B6F5-4A4B-8D46-8821D31D4F29}" type="presOf" srcId="{2AC6E856-81C3-4EFB-97CA-C05E1D17260A}" destId="{E9245C64-A426-43C0-9C97-993FFBBDA67E}" srcOrd="0" destOrd="0" presId="urn:microsoft.com/office/officeart/2005/8/layout/chevron1"/>
    <dgm:cxn modelId="{7D6EB368-6151-47B8-9764-C6C465B5708E}" type="presParOf" srcId="{0D5BF345-7A41-40B3-9AFB-9E3D7D9AA713}" destId="{84F99CDC-E6E0-4053-86E6-32B940BCC250}" srcOrd="0" destOrd="0" presId="urn:microsoft.com/office/officeart/2005/8/layout/chevron1"/>
    <dgm:cxn modelId="{DDFCA8AD-00DE-456A-B397-764AD9BE1987}" type="presParOf" srcId="{0D5BF345-7A41-40B3-9AFB-9E3D7D9AA713}" destId="{6AD47618-9667-401B-9AD2-1ED00A3DFB58}" srcOrd="1" destOrd="0" presId="urn:microsoft.com/office/officeart/2005/8/layout/chevron1"/>
    <dgm:cxn modelId="{3E58EC4F-A28B-47D9-9E11-BAD8150E6013}" type="presParOf" srcId="{0D5BF345-7A41-40B3-9AFB-9E3D7D9AA713}" destId="{D20590FD-C2DD-44E4-9C77-CCF77A1EEB26}" srcOrd="2" destOrd="0" presId="urn:microsoft.com/office/officeart/2005/8/layout/chevron1"/>
    <dgm:cxn modelId="{1C5BF7D7-F552-4D6F-A292-5215B63E0A89}" type="presParOf" srcId="{0D5BF345-7A41-40B3-9AFB-9E3D7D9AA713}" destId="{03839447-7382-4095-A311-5BF90F89C39B}" srcOrd="3" destOrd="0" presId="urn:microsoft.com/office/officeart/2005/8/layout/chevron1"/>
    <dgm:cxn modelId="{F27FF706-C77A-4139-B67F-1BC7B830F43E}" type="presParOf" srcId="{0D5BF345-7A41-40B3-9AFB-9E3D7D9AA713}" destId="{14E9D35F-DFCC-4511-A4EB-6ED72EA9B808}" srcOrd="4" destOrd="0" presId="urn:microsoft.com/office/officeart/2005/8/layout/chevron1"/>
    <dgm:cxn modelId="{8261F9CD-3ACE-4FDA-BDC3-22BEA741EA40}" type="presParOf" srcId="{0D5BF345-7A41-40B3-9AFB-9E3D7D9AA713}" destId="{610AB3DB-47EB-48E5-95CF-37E640118BFA}" srcOrd="5" destOrd="0" presId="urn:microsoft.com/office/officeart/2005/8/layout/chevron1"/>
    <dgm:cxn modelId="{66AD8CA4-2CDE-4A82-BCF6-8CA4BD3EB1E4}" type="presParOf" srcId="{0D5BF345-7A41-40B3-9AFB-9E3D7D9AA713}" destId="{DB38FC5F-8C66-4BB8-998C-5BBBD873605C}" srcOrd="6" destOrd="0" presId="urn:microsoft.com/office/officeart/2005/8/layout/chevron1"/>
    <dgm:cxn modelId="{37BF68F3-D065-4796-A14B-D87B73C35AE2}" type="presParOf" srcId="{0D5BF345-7A41-40B3-9AFB-9E3D7D9AA713}" destId="{B91379D6-A4AB-43DB-A9C7-7692C1A20BF4}" srcOrd="7" destOrd="0" presId="urn:microsoft.com/office/officeart/2005/8/layout/chevron1"/>
    <dgm:cxn modelId="{C60659C4-A2DB-4696-808D-7D7B04136395}" type="presParOf" srcId="{0D5BF345-7A41-40B3-9AFB-9E3D7D9AA713}" destId="{E9245C64-A426-43C0-9C97-993FFBBDA67E}" srcOrd="8" destOrd="0" presId="urn:microsoft.com/office/officeart/2005/8/layout/chevron1"/>
    <dgm:cxn modelId="{5FF83207-50B6-4BDB-9BB9-0D310398F78D}" type="presParOf" srcId="{0D5BF345-7A41-40B3-9AFB-9E3D7D9AA713}" destId="{D8C9CA52-3B90-4352-B244-9676DFFF57C4}" srcOrd="9" destOrd="0" presId="urn:microsoft.com/office/officeart/2005/8/layout/chevron1"/>
    <dgm:cxn modelId="{6A8FC364-A7BE-4100-911A-F85BE4F8CF8C}" type="presParOf" srcId="{0D5BF345-7A41-40B3-9AFB-9E3D7D9AA713}" destId="{E8B35EED-52E1-45DC-A581-B198BFD56917}" srcOrd="10" destOrd="0" presId="urn:microsoft.com/office/officeart/2005/8/layout/chevron1"/>
    <dgm:cxn modelId="{DBE8E472-DAC0-4DCD-A3C8-DB3A3B2CDB40}" type="presParOf" srcId="{0D5BF345-7A41-40B3-9AFB-9E3D7D9AA713}" destId="{1895623C-48F8-4F69-B33D-1D96071C7FFE}" srcOrd="11" destOrd="0" presId="urn:microsoft.com/office/officeart/2005/8/layout/chevron1"/>
    <dgm:cxn modelId="{ABAAEA08-9B43-43E2-97B6-ACA4F10ACBB5}" type="presParOf" srcId="{0D5BF345-7A41-40B3-9AFB-9E3D7D9AA713}" destId="{74674751-02EA-455E-A68B-992CF70125F4}" srcOrd="12" destOrd="0" presId="urn:microsoft.com/office/officeart/2005/8/layout/chevron1"/>
    <dgm:cxn modelId="{ACE218D0-CDA9-49C1-86B6-A2909394E554}" type="presParOf" srcId="{0D5BF345-7A41-40B3-9AFB-9E3D7D9AA713}" destId="{5A1C1E59-196C-4F4B-AD2F-73DC9FFE3559}" srcOrd="13" destOrd="0" presId="urn:microsoft.com/office/officeart/2005/8/layout/chevron1"/>
    <dgm:cxn modelId="{52876E9D-9C58-4316-97A7-85F1BA817188}" type="presParOf" srcId="{0D5BF345-7A41-40B3-9AFB-9E3D7D9AA713}" destId="{D514D764-3F23-49AA-A1FD-4CE5D4901674}" srcOrd="14" destOrd="0" presId="urn:microsoft.com/office/officeart/2005/8/layout/chevron1"/>
    <dgm:cxn modelId="{54A376C7-9CF6-43C7-94DA-50ADC2281646}" type="presParOf" srcId="{0D5BF345-7A41-40B3-9AFB-9E3D7D9AA713}" destId="{C9E157E4-6B64-485A-BABE-E235BF474500}" srcOrd="15" destOrd="0" presId="urn:microsoft.com/office/officeart/2005/8/layout/chevron1"/>
    <dgm:cxn modelId="{0D155847-3FBC-4FF7-A260-803E5AF7AD42}" type="presParOf" srcId="{0D5BF345-7A41-40B3-9AFB-9E3D7D9AA713}" destId="{276B19FC-D505-4392-B58C-4147629DD720}" srcOrd="16"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2D4EEA-DC13-4100-B343-8CFA81E26DF4}">
      <dsp:nvSpPr>
        <dsp:cNvPr id="0" name=""/>
        <dsp:cNvSpPr/>
      </dsp:nvSpPr>
      <dsp:spPr>
        <a:xfrm>
          <a:off x="2" y="0"/>
          <a:ext cx="10972793" cy="3459012"/>
        </a:xfrm>
        <a:prstGeom prst="rightArrow">
          <a:avLst/>
        </a:prstGeom>
        <a:solidFill>
          <a:srgbClr val="333399">
            <a:tint val="55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7B26B981-21DF-49B0-9389-DE51CFF66B33}">
      <dsp:nvSpPr>
        <dsp:cNvPr id="0" name=""/>
        <dsp:cNvSpPr/>
      </dsp:nvSpPr>
      <dsp:spPr>
        <a:xfrm>
          <a:off x="5357" y="1037703"/>
          <a:ext cx="1060846" cy="1383604"/>
        </a:xfrm>
        <a:prstGeom prst="roundRect">
          <a:avLst/>
        </a:prstGeom>
        <a:solidFill>
          <a:srgbClr val="FF0000"/>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AR" sz="1000" kern="1200" dirty="0" smtClean="0">
              <a:solidFill>
                <a:srgbClr val="FFFFFF"/>
              </a:solidFill>
              <a:latin typeface="Calibri" panose="020F0502020204030204" pitchFamily="34" charset="0"/>
              <a:ea typeface="+mn-ea"/>
              <a:cs typeface="+mn-cs"/>
            </a:rPr>
            <a:t>Primeros casos (1981)</a:t>
          </a:r>
          <a:endParaRPr lang="es-AR" sz="1000" kern="1200" dirty="0">
            <a:solidFill>
              <a:srgbClr val="FFFFFF"/>
            </a:solidFill>
            <a:latin typeface="Calibri" panose="020F0502020204030204" pitchFamily="34" charset="0"/>
            <a:ea typeface="+mn-ea"/>
            <a:cs typeface="+mn-cs"/>
          </a:endParaRPr>
        </a:p>
      </dsp:txBody>
      <dsp:txXfrm>
        <a:off x="57143" y="1089489"/>
        <a:ext cx="957274" cy="1280032"/>
      </dsp:txXfrm>
    </dsp:sp>
    <dsp:sp modelId="{8C49A65C-E300-43EC-8F80-2D48D624AF14}">
      <dsp:nvSpPr>
        <dsp:cNvPr id="0" name=""/>
        <dsp:cNvSpPr/>
      </dsp:nvSpPr>
      <dsp:spPr>
        <a:xfrm>
          <a:off x="1243012" y="1037703"/>
          <a:ext cx="1060846" cy="1383604"/>
        </a:xfrm>
        <a:prstGeom prst="roundRect">
          <a:avLst/>
        </a:prstGeom>
        <a:solidFill>
          <a:srgbClr val="C00000"/>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AR" sz="1000" kern="1200" dirty="0" smtClean="0">
              <a:solidFill>
                <a:srgbClr val="FFFFFF"/>
              </a:solidFill>
              <a:latin typeface="Calibri" panose="020F0502020204030204" pitchFamily="34" charset="0"/>
              <a:ea typeface="+mn-ea"/>
              <a:cs typeface="+mn-cs"/>
            </a:rPr>
            <a:t>Conocimiento del agente causal (1983)</a:t>
          </a:r>
          <a:endParaRPr lang="es-AR" sz="1000" kern="1200" dirty="0">
            <a:solidFill>
              <a:srgbClr val="FFFFFF"/>
            </a:solidFill>
            <a:latin typeface="Calibri" panose="020F0502020204030204" pitchFamily="34" charset="0"/>
            <a:ea typeface="+mn-ea"/>
            <a:cs typeface="+mn-cs"/>
          </a:endParaRPr>
        </a:p>
      </dsp:txBody>
      <dsp:txXfrm>
        <a:off x="1294798" y="1089489"/>
        <a:ext cx="957274" cy="1280032"/>
      </dsp:txXfrm>
    </dsp:sp>
    <dsp:sp modelId="{1DF27E41-E766-4463-8196-267A581DB85C}">
      <dsp:nvSpPr>
        <dsp:cNvPr id="0" name=""/>
        <dsp:cNvSpPr/>
      </dsp:nvSpPr>
      <dsp:spPr>
        <a:xfrm>
          <a:off x="2480666" y="1037703"/>
          <a:ext cx="1060846" cy="1383604"/>
        </a:xfrm>
        <a:prstGeom prst="roundRect">
          <a:avLst/>
        </a:prstGeom>
        <a:solidFill>
          <a:srgbClr val="333399">
            <a:shade val="50000"/>
            <a:hueOff val="0"/>
            <a:satOff val="-14459"/>
            <a:lumOff val="23457"/>
            <a:alphaOff val="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AR" sz="1000" kern="1200" dirty="0" smtClean="0">
              <a:solidFill>
                <a:srgbClr val="FFFFFF"/>
              </a:solidFill>
              <a:latin typeface="Calibri" panose="020F0502020204030204" pitchFamily="34" charset="0"/>
              <a:ea typeface="+mn-ea"/>
              <a:cs typeface="+mn-cs"/>
            </a:rPr>
            <a:t>Test diagnósticos (1985)</a:t>
          </a:r>
          <a:endParaRPr lang="es-CO" sz="1000" kern="1200" dirty="0">
            <a:solidFill>
              <a:srgbClr val="FFFFFF"/>
            </a:solidFill>
            <a:latin typeface="Calibri" panose="020F0502020204030204" pitchFamily="34" charset="0"/>
            <a:ea typeface="+mn-ea"/>
            <a:cs typeface="+mn-cs"/>
          </a:endParaRPr>
        </a:p>
      </dsp:txBody>
      <dsp:txXfrm>
        <a:off x="2532452" y="1089489"/>
        <a:ext cx="957274" cy="1280032"/>
      </dsp:txXfrm>
    </dsp:sp>
    <dsp:sp modelId="{EC8D25FE-0209-46CE-A12C-2E8267C1E8F3}">
      <dsp:nvSpPr>
        <dsp:cNvPr id="0" name=""/>
        <dsp:cNvSpPr/>
      </dsp:nvSpPr>
      <dsp:spPr>
        <a:xfrm>
          <a:off x="3744416" y="1008108"/>
          <a:ext cx="1060846" cy="1383604"/>
        </a:xfrm>
        <a:prstGeom prst="roundRect">
          <a:avLst/>
        </a:prstGeom>
        <a:solidFill>
          <a:srgbClr val="333399">
            <a:shade val="50000"/>
            <a:hueOff val="0"/>
            <a:satOff val="-21688"/>
            <a:lumOff val="35185"/>
            <a:alphaOff val="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AR" sz="1000" kern="1200" dirty="0" smtClean="0">
              <a:solidFill>
                <a:srgbClr val="FFFFFF"/>
              </a:solidFill>
              <a:latin typeface="Calibri" panose="020F0502020204030204" pitchFamily="34" charset="0"/>
              <a:ea typeface="+mn-ea"/>
              <a:cs typeface="+mn-cs"/>
            </a:rPr>
            <a:t>1ra. Droga antirretroviral (1987)</a:t>
          </a:r>
          <a:endParaRPr lang="es-AR" sz="1000" kern="1200" dirty="0">
            <a:solidFill>
              <a:srgbClr val="FFFFFF"/>
            </a:solidFill>
            <a:latin typeface="Calibri" panose="020F0502020204030204" pitchFamily="34" charset="0"/>
            <a:ea typeface="+mn-ea"/>
            <a:cs typeface="+mn-cs"/>
          </a:endParaRPr>
        </a:p>
      </dsp:txBody>
      <dsp:txXfrm>
        <a:off x="3796202" y="1059894"/>
        <a:ext cx="957274" cy="1280032"/>
      </dsp:txXfrm>
    </dsp:sp>
    <dsp:sp modelId="{349C65C8-79F4-4CFB-A5A8-0478FE376AC6}">
      <dsp:nvSpPr>
        <dsp:cNvPr id="0" name=""/>
        <dsp:cNvSpPr/>
      </dsp:nvSpPr>
      <dsp:spPr>
        <a:xfrm>
          <a:off x="4955976" y="1037703"/>
          <a:ext cx="1060846" cy="1383604"/>
        </a:xfrm>
        <a:prstGeom prst="roundRect">
          <a:avLst/>
        </a:prstGeom>
        <a:solidFill>
          <a:srgbClr val="434342">
            <a:lumMod val="7500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AR" sz="1000" kern="1200" dirty="0" smtClean="0">
              <a:solidFill>
                <a:srgbClr val="FFFFFF"/>
              </a:solidFill>
              <a:latin typeface="Calibri" panose="020F0502020204030204" pitchFamily="34" charset="0"/>
              <a:ea typeface="+mn-ea"/>
              <a:cs typeface="+mn-cs"/>
            </a:rPr>
            <a:t>Profilaxis de la transmisión vertical (1994)</a:t>
          </a:r>
          <a:endParaRPr lang="es-AR" sz="1000" kern="1200" dirty="0">
            <a:solidFill>
              <a:srgbClr val="FFFFFF"/>
            </a:solidFill>
            <a:latin typeface="Calibri" panose="020F0502020204030204" pitchFamily="34" charset="0"/>
            <a:ea typeface="+mn-ea"/>
            <a:cs typeface="+mn-cs"/>
          </a:endParaRPr>
        </a:p>
      </dsp:txBody>
      <dsp:txXfrm>
        <a:off x="5007762" y="1089489"/>
        <a:ext cx="957274" cy="1280032"/>
      </dsp:txXfrm>
    </dsp:sp>
    <dsp:sp modelId="{B6A8EA4E-A1FA-4BE9-BA0C-BDF1F13143CE}">
      <dsp:nvSpPr>
        <dsp:cNvPr id="0" name=""/>
        <dsp:cNvSpPr/>
      </dsp:nvSpPr>
      <dsp:spPr>
        <a:xfrm>
          <a:off x="6193630" y="1037703"/>
          <a:ext cx="1060846" cy="1383604"/>
        </a:xfrm>
        <a:prstGeom prst="roundRect">
          <a:avLst/>
        </a:prstGeom>
        <a:solidFill>
          <a:srgbClr val="AC8300"/>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AR" sz="1000" kern="1200" dirty="0" smtClean="0">
              <a:solidFill>
                <a:srgbClr val="FFFFFF"/>
              </a:solidFill>
              <a:latin typeface="Calibri" panose="020F0502020204030204" pitchFamily="34" charset="0"/>
              <a:ea typeface="+mn-ea"/>
              <a:cs typeface="+mn-cs"/>
            </a:rPr>
            <a:t>Tratamiento antirretroviral de alta eficacia </a:t>
          </a:r>
        </a:p>
        <a:p>
          <a:pPr lvl="0" algn="ctr" defTabSz="444500">
            <a:lnSpc>
              <a:spcPct val="90000"/>
            </a:lnSpc>
            <a:spcBef>
              <a:spcPct val="0"/>
            </a:spcBef>
            <a:spcAft>
              <a:spcPct val="35000"/>
            </a:spcAft>
          </a:pPr>
          <a:r>
            <a:rPr lang="es-AR" sz="1000" kern="1200" dirty="0" smtClean="0">
              <a:solidFill>
                <a:srgbClr val="FFFFFF"/>
              </a:solidFill>
              <a:latin typeface="Calibri" panose="020F0502020204030204" pitchFamily="34" charset="0"/>
              <a:ea typeface="+mn-ea"/>
              <a:cs typeface="+mn-cs"/>
            </a:rPr>
            <a:t>(1996)</a:t>
          </a:r>
          <a:endParaRPr lang="es-AR" sz="1000" kern="1200" dirty="0">
            <a:solidFill>
              <a:srgbClr val="FFFFFF"/>
            </a:solidFill>
            <a:latin typeface="Calibri" panose="020F0502020204030204" pitchFamily="34" charset="0"/>
            <a:ea typeface="+mn-ea"/>
            <a:cs typeface="+mn-cs"/>
          </a:endParaRPr>
        </a:p>
      </dsp:txBody>
      <dsp:txXfrm>
        <a:off x="6245416" y="1089489"/>
        <a:ext cx="957274" cy="1280032"/>
      </dsp:txXfrm>
    </dsp:sp>
    <dsp:sp modelId="{07B02CBC-8708-43B7-9413-B6C6322FF9C1}">
      <dsp:nvSpPr>
        <dsp:cNvPr id="0" name=""/>
        <dsp:cNvSpPr/>
      </dsp:nvSpPr>
      <dsp:spPr>
        <a:xfrm>
          <a:off x="7431285" y="1037703"/>
          <a:ext cx="1060846" cy="1383604"/>
        </a:xfrm>
        <a:prstGeom prst="roundRect">
          <a:avLst/>
        </a:prstGeom>
        <a:solidFill>
          <a:srgbClr val="7030A0"/>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AR" sz="1000" kern="1200" dirty="0" smtClean="0">
              <a:solidFill>
                <a:srgbClr val="FFFFFF"/>
              </a:solidFill>
              <a:latin typeface="Calibri" panose="020F0502020204030204" pitchFamily="34" charset="0"/>
              <a:ea typeface="+mn-ea"/>
              <a:cs typeface="+mn-cs"/>
            </a:rPr>
            <a:t>Efectos Adversos</a:t>
          </a:r>
        </a:p>
        <a:p>
          <a:pPr lvl="0" algn="ctr" defTabSz="444500">
            <a:lnSpc>
              <a:spcPct val="90000"/>
            </a:lnSpc>
            <a:spcBef>
              <a:spcPct val="0"/>
            </a:spcBef>
            <a:spcAft>
              <a:spcPct val="35000"/>
            </a:spcAft>
          </a:pPr>
          <a:r>
            <a:rPr lang="es-AR" sz="1000" kern="1200" dirty="0" smtClean="0">
              <a:solidFill>
                <a:srgbClr val="FFFFFF"/>
              </a:solidFill>
              <a:latin typeface="Calibri" panose="020F0502020204030204" pitchFamily="34" charset="0"/>
              <a:ea typeface="+mn-ea"/>
              <a:cs typeface="+mn-cs"/>
            </a:rPr>
            <a:t>Falla virológica</a:t>
          </a:r>
        </a:p>
        <a:p>
          <a:pPr lvl="0" algn="ctr" defTabSz="444500">
            <a:lnSpc>
              <a:spcPct val="90000"/>
            </a:lnSpc>
            <a:spcBef>
              <a:spcPct val="0"/>
            </a:spcBef>
            <a:spcAft>
              <a:spcPct val="35000"/>
            </a:spcAft>
          </a:pPr>
          <a:r>
            <a:rPr lang="es-AR" sz="1000" kern="1200" dirty="0" smtClean="0">
              <a:solidFill>
                <a:srgbClr val="FFFFFF"/>
              </a:solidFill>
              <a:latin typeface="Calibri" panose="020F0502020204030204" pitchFamily="34" charset="0"/>
              <a:ea typeface="+mn-ea"/>
              <a:cs typeface="+mn-cs"/>
            </a:rPr>
            <a:t>Importancia de la Adherencia</a:t>
          </a:r>
          <a:endParaRPr lang="es-AR" sz="1000" kern="1200" dirty="0">
            <a:solidFill>
              <a:srgbClr val="FFFFFF"/>
            </a:solidFill>
            <a:latin typeface="Calibri" panose="020F0502020204030204" pitchFamily="34" charset="0"/>
            <a:ea typeface="+mn-ea"/>
            <a:cs typeface="+mn-cs"/>
          </a:endParaRPr>
        </a:p>
      </dsp:txBody>
      <dsp:txXfrm>
        <a:off x="7483071" y="1089489"/>
        <a:ext cx="957274" cy="1280032"/>
      </dsp:txXfrm>
    </dsp:sp>
    <dsp:sp modelId="{DA6DCBD1-6AAD-4375-9D7F-A3CDF1907E47}">
      <dsp:nvSpPr>
        <dsp:cNvPr id="0" name=""/>
        <dsp:cNvSpPr/>
      </dsp:nvSpPr>
      <dsp:spPr>
        <a:xfrm>
          <a:off x="8668939" y="1037703"/>
          <a:ext cx="1060846" cy="1383604"/>
        </a:xfrm>
        <a:prstGeom prst="roundRect">
          <a:avLst/>
        </a:prstGeom>
        <a:solidFill>
          <a:srgbClr val="7C984A"/>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AR" sz="1000" kern="1200" dirty="0" smtClean="0">
              <a:solidFill>
                <a:srgbClr val="FFFFFF"/>
              </a:solidFill>
              <a:latin typeface="Calibri" panose="020F0502020204030204" pitchFamily="34" charset="0"/>
              <a:ea typeface="+mn-ea"/>
              <a:cs typeface="+mn-cs"/>
            </a:rPr>
            <a:t>Simplificación del TAR</a:t>
          </a:r>
        </a:p>
        <a:p>
          <a:pPr lvl="0" algn="ctr" defTabSz="444500">
            <a:lnSpc>
              <a:spcPct val="90000"/>
            </a:lnSpc>
            <a:spcBef>
              <a:spcPct val="0"/>
            </a:spcBef>
            <a:spcAft>
              <a:spcPct val="35000"/>
            </a:spcAft>
          </a:pPr>
          <a:r>
            <a:rPr lang="es-AR" sz="1000" kern="1200" dirty="0" smtClean="0">
              <a:solidFill>
                <a:srgbClr val="FFFFFF"/>
              </a:solidFill>
              <a:latin typeface="Calibri" panose="020F0502020204030204" pitchFamily="34" charset="0"/>
              <a:ea typeface="+mn-ea"/>
              <a:cs typeface="+mn-cs"/>
            </a:rPr>
            <a:t>Supresión virológica prolongada</a:t>
          </a:r>
          <a:endParaRPr lang="es-AR" sz="1000" kern="1200" dirty="0">
            <a:solidFill>
              <a:srgbClr val="FFFFFF"/>
            </a:solidFill>
            <a:latin typeface="Calibri" panose="020F0502020204030204" pitchFamily="34" charset="0"/>
            <a:ea typeface="+mn-ea"/>
            <a:cs typeface="+mn-cs"/>
          </a:endParaRPr>
        </a:p>
      </dsp:txBody>
      <dsp:txXfrm>
        <a:off x="8720725" y="1089489"/>
        <a:ext cx="957274" cy="1280032"/>
      </dsp:txXfrm>
    </dsp:sp>
    <dsp:sp modelId="{BD7CA6BE-38B1-479A-A9FF-CC528F70BA61}">
      <dsp:nvSpPr>
        <dsp:cNvPr id="0" name=""/>
        <dsp:cNvSpPr/>
      </dsp:nvSpPr>
      <dsp:spPr>
        <a:xfrm>
          <a:off x="9873835" y="1027188"/>
          <a:ext cx="1060846" cy="1383604"/>
        </a:xfrm>
        <a:prstGeom prst="roundRect">
          <a:avLst/>
        </a:prstGeom>
        <a:solidFill>
          <a:srgbClr val="434342"/>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AR" sz="1000" kern="1200" dirty="0" smtClean="0">
              <a:solidFill>
                <a:srgbClr val="FFFFFF"/>
              </a:solidFill>
              <a:latin typeface="Calibri" panose="020F0502020204030204" pitchFamily="34" charset="0"/>
              <a:ea typeface="+mn-ea"/>
              <a:cs typeface="+mn-cs"/>
            </a:rPr>
            <a:t>Tratamiento  para la prevención</a:t>
          </a:r>
        </a:p>
        <a:p>
          <a:pPr lvl="0" algn="ctr" defTabSz="444500">
            <a:lnSpc>
              <a:spcPct val="90000"/>
            </a:lnSpc>
            <a:spcBef>
              <a:spcPct val="0"/>
            </a:spcBef>
            <a:spcAft>
              <a:spcPct val="35000"/>
            </a:spcAft>
          </a:pPr>
          <a:r>
            <a:rPr lang="es-AR" sz="1400" kern="1200" dirty="0" smtClean="0">
              <a:solidFill>
                <a:srgbClr val="FFFFFF"/>
              </a:solidFill>
              <a:latin typeface="Calibri" panose="020F0502020204030204" pitchFamily="34" charset="0"/>
              <a:ea typeface="+mn-ea"/>
              <a:cs typeface="+mn-cs"/>
            </a:rPr>
            <a:t>I = I </a:t>
          </a:r>
        </a:p>
        <a:p>
          <a:pPr lvl="0" algn="ctr" defTabSz="444500">
            <a:lnSpc>
              <a:spcPct val="90000"/>
            </a:lnSpc>
            <a:spcBef>
              <a:spcPct val="0"/>
            </a:spcBef>
            <a:spcAft>
              <a:spcPct val="35000"/>
            </a:spcAft>
          </a:pPr>
          <a:r>
            <a:rPr lang="es-AR" sz="1000" kern="1200" dirty="0" smtClean="0">
              <a:solidFill>
                <a:srgbClr val="FFFFFF"/>
              </a:solidFill>
              <a:latin typeface="Calibri" panose="020F0502020204030204" pitchFamily="34" charset="0"/>
              <a:ea typeface="+mn-ea"/>
              <a:cs typeface="+mn-cs"/>
            </a:rPr>
            <a:t>Hacia la erradicación</a:t>
          </a:r>
          <a:endParaRPr lang="es-AR" sz="1000" kern="1200" dirty="0">
            <a:solidFill>
              <a:srgbClr val="FFFFFF"/>
            </a:solidFill>
            <a:latin typeface="Calibri" panose="020F0502020204030204" pitchFamily="34" charset="0"/>
            <a:ea typeface="+mn-ea"/>
            <a:cs typeface="+mn-cs"/>
          </a:endParaRPr>
        </a:p>
      </dsp:txBody>
      <dsp:txXfrm>
        <a:off x="9925621" y="1078974"/>
        <a:ext cx="957274" cy="128003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0C158B-1D7E-0D46-9A33-8C06D0F3A6F2}">
      <dsp:nvSpPr>
        <dsp:cNvPr id="0" name=""/>
        <dsp:cNvSpPr/>
      </dsp:nvSpPr>
      <dsp:spPr>
        <a:xfrm>
          <a:off x="401317" y="0"/>
          <a:ext cx="3910281" cy="3910281"/>
        </a:xfrm>
        <a:prstGeom prst="diamond">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CBCC270-2C53-984D-A725-56B13069AB01}">
      <dsp:nvSpPr>
        <dsp:cNvPr id="0" name=""/>
        <dsp:cNvSpPr/>
      </dsp:nvSpPr>
      <dsp:spPr>
        <a:xfrm>
          <a:off x="772793" y="371476"/>
          <a:ext cx="1525009" cy="1525009"/>
        </a:xfrm>
        <a:prstGeom prst="roundRect">
          <a:avLst/>
        </a:prstGeom>
        <a:solidFill>
          <a:srgbClr val="22588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latin typeface="Calibri" pitchFamily="34" charset="0"/>
              <a:cs typeface="Calibri" pitchFamily="34" charset="0"/>
            </a:rPr>
            <a:t>Nueva </a:t>
          </a:r>
          <a:r>
            <a:rPr lang="en-US" sz="1800" kern="1200" dirty="0" err="1" smtClean="0">
              <a:latin typeface="Calibri" pitchFamily="34" charset="0"/>
              <a:cs typeface="Calibri" pitchFamily="34" charset="0"/>
            </a:rPr>
            <a:t>clase</a:t>
          </a:r>
          <a:r>
            <a:rPr lang="en-US" sz="1800" kern="1200" dirty="0" smtClean="0">
              <a:latin typeface="Calibri" pitchFamily="34" charset="0"/>
              <a:cs typeface="Calibri" pitchFamily="34" charset="0"/>
            </a:rPr>
            <a:t> de </a:t>
          </a:r>
          <a:r>
            <a:rPr lang="en-US" sz="1800" kern="1200" dirty="0" err="1" smtClean="0">
              <a:latin typeface="Calibri" pitchFamily="34" charset="0"/>
              <a:cs typeface="Calibri" pitchFamily="34" charset="0"/>
            </a:rPr>
            <a:t>drogas</a:t>
          </a:r>
          <a:endParaRPr lang="en-US" sz="1800" kern="1200" dirty="0">
            <a:latin typeface="Calibri" pitchFamily="34" charset="0"/>
            <a:cs typeface="Calibri" pitchFamily="34" charset="0"/>
          </a:endParaRPr>
        </a:p>
      </dsp:txBody>
      <dsp:txXfrm>
        <a:off x="847238" y="445921"/>
        <a:ext cx="1376119" cy="1376119"/>
      </dsp:txXfrm>
    </dsp:sp>
    <dsp:sp modelId="{1B875B98-F14D-5645-A534-12204CB4FCCE}">
      <dsp:nvSpPr>
        <dsp:cNvPr id="0" name=""/>
        <dsp:cNvSpPr/>
      </dsp:nvSpPr>
      <dsp:spPr>
        <a:xfrm>
          <a:off x="2415111" y="371476"/>
          <a:ext cx="1525009" cy="1525009"/>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err="1" smtClean="0">
              <a:latin typeface="Calibri" pitchFamily="34" charset="0"/>
              <a:cs typeface="Calibri" pitchFamily="34" charset="0"/>
            </a:rPr>
            <a:t>Formulaciones</a:t>
          </a:r>
          <a:r>
            <a:rPr lang="en-US" sz="1800" kern="1200" dirty="0" smtClean="0">
              <a:latin typeface="Calibri" pitchFamily="34" charset="0"/>
              <a:cs typeface="Calibri" pitchFamily="34" charset="0"/>
            </a:rPr>
            <a:t> de </a:t>
          </a:r>
          <a:r>
            <a:rPr lang="en-US" sz="1800" kern="1200" dirty="0" err="1" smtClean="0">
              <a:latin typeface="Calibri" pitchFamily="34" charset="0"/>
              <a:cs typeface="Calibri" pitchFamily="34" charset="0"/>
            </a:rPr>
            <a:t>larga</a:t>
          </a:r>
          <a:r>
            <a:rPr lang="en-US" sz="1800" kern="1200" dirty="0" smtClean="0">
              <a:latin typeface="Calibri" pitchFamily="34" charset="0"/>
              <a:cs typeface="Calibri" pitchFamily="34" charset="0"/>
            </a:rPr>
            <a:t> </a:t>
          </a:r>
          <a:r>
            <a:rPr lang="en-US" sz="1800" kern="1200" dirty="0" err="1" smtClean="0">
              <a:latin typeface="Calibri" pitchFamily="34" charset="0"/>
              <a:cs typeface="Calibri" pitchFamily="34" charset="0"/>
            </a:rPr>
            <a:t>acción</a:t>
          </a:r>
          <a:endParaRPr lang="en-US" sz="1800" kern="1200" dirty="0">
            <a:latin typeface="Calibri" pitchFamily="34" charset="0"/>
            <a:cs typeface="Calibri" pitchFamily="34" charset="0"/>
          </a:endParaRPr>
        </a:p>
      </dsp:txBody>
      <dsp:txXfrm>
        <a:off x="2489556" y="445921"/>
        <a:ext cx="1376119" cy="1376119"/>
      </dsp:txXfrm>
    </dsp:sp>
    <dsp:sp modelId="{FC3652F3-D889-7A40-BE57-23C49DA152FD}">
      <dsp:nvSpPr>
        <dsp:cNvPr id="0" name=""/>
        <dsp:cNvSpPr/>
      </dsp:nvSpPr>
      <dsp:spPr>
        <a:xfrm>
          <a:off x="772793" y="2013794"/>
          <a:ext cx="1525009" cy="1525009"/>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err="1" smtClean="0">
              <a:latin typeface="Calibri" pitchFamily="34" charset="0"/>
              <a:cs typeface="Calibri" pitchFamily="34" charset="0"/>
            </a:rPr>
            <a:t>Estrategias</a:t>
          </a:r>
          <a:r>
            <a:rPr lang="en-US" sz="2000" kern="1200" dirty="0" smtClean="0">
              <a:latin typeface="Calibri" pitchFamily="34" charset="0"/>
              <a:cs typeface="Calibri" pitchFamily="34" charset="0"/>
            </a:rPr>
            <a:t> </a:t>
          </a:r>
          <a:r>
            <a:rPr lang="en-US" sz="2000" kern="1200" dirty="0" err="1" smtClean="0">
              <a:latin typeface="Calibri" pitchFamily="34" charset="0"/>
              <a:cs typeface="Calibri" pitchFamily="34" charset="0"/>
            </a:rPr>
            <a:t>potenciales</a:t>
          </a:r>
          <a:r>
            <a:rPr lang="en-US" sz="2000" kern="1200" dirty="0" smtClean="0">
              <a:latin typeface="Calibri" pitchFamily="34" charset="0"/>
              <a:cs typeface="Calibri" pitchFamily="34" charset="0"/>
            </a:rPr>
            <a:t> de </a:t>
          </a:r>
          <a:r>
            <a:rPr lang="en-US" sz="2000" kern="1200" dirty="0" err="1" smtClean="0">
              <a:latin typeface="Calibri" pitchFamily="34" charset="0"/>
              <a:cs typeface="Calibri" pitchFamily="34" charset="0"/>
            </a:rPr>
            <a:t>cura</a:t>
          </a:r>
          <a:endParaRPr lang="en-US" sz="2000" kern="1200" dirty="0">
            <a:latin typeface="Calibri" pitchFamily="34" charset="0"/>
            <a:cs typeface="Calibri" pitchFamily="34" charset="0"/>
          </a:endParaRPr>
        </a:p>
      </dsp:txBody>
      <dsp:txXfrm>
        <a:off x="847238" y="2088239"/>
        <a:ext cx="1376119" cy="1376119"/>
      </dsp:txXfrm>
    </dsp:sp>
    <dsp:sp modelId="{9827374E-5F62-8E46-844C-96C844CD4DB1}">
      <dsp:nvSpPr>
        <dsp:cNvPr id="0" name=""/>
        <dsp:cNvSpPr/>
      </dsp:nvSpPr>
      <dsp:spPr>
        <a:xfrm>
          <a:off x="2456058" y="2013794"/>
          <a:ext cx="1525009" cy="1525009"/>
        </a:xfrm>
        <a:prstGeom prst="roundRect">
          <a:avLst/>
        </a:prstGeom>
        <a:solidFill>
          <a:srgbClr val="B489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err="1" smtClean="0">
              <a:latin typeface="Calibri" pitchFamily="34" charset="0"/>
              <a:cs typeface="Calibri" pitchFamily="34" charset="0"/>
            </a:rPr>
            <a:t>Nuevas</a:t>
          </a:r>
          <a:r>
            <a:rPr lang="en-US" sz="1800" kern="1200" dirty="0" smtClean="0">
              <a:latin typeface="Calibri" pitchFamily="34" charset="0"/>
              <a:cs typeface="Calibri" pitchFamily="34" charset="0"/>
            </a:rPr>
            <a:t> </a:t>
          </a:r>
          <a:r>
            <a:rPr lang="en-US" sz="1800" kern="1200" dirty="0" err="1" smtClean="0">
              <a:latin typeface="Calibri" pitchFamily="34" charset="0"/>
              <a:cs typeface="Calibri" pitchFamily="34" charset="0"/>
            </a:rPr>
            <a:t>estrategias</a:t>
          </a:r>
          <a:r>
            <a:rPr lang="en-US" sz="1800" kern="1200" dirty="0" smtClean="0">
              <a:latin typeface="Calibri" pitchFamily="34" charset="0"/>
              <a:cs typeface="Calibri" pitchFamily="34" charset="0"/>
            </a:rPr>
            <a:t> de </a:t>
          </a:r>
          <a:r>
            <a:rPr lang="en-US" sz="1800" kern="1200" dirty="0" err="1" smtClean="0">
              <a:latin typeface="Calibri" pitchFamily="34" charset="0"/>
              <a:cs typeface="Calibri" pitchFamily="34" charset="0"/>
            </a:rPr>
            <a:t>PreP</a:t>
          </a:r>
          <a:endParaRPr lang="en-US" sz="1800" kern="1200" dirty="0">
            <a:latin typeface="Calibri" pitchFamily="34" charset="0"/>
            <a:cs typeface="Calibri" pitchFamily="34" charset="0"/>
          </a:endParaRPr>
        </a:p>
      </dsp:txBody>
      <dsp:txXfrm>
        <a:off x="2530503" y="2088239"/>
        <a:ext cx="1376119" cy="137611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06CFDC-C160-412F-8A61-7AA4D8C6377D}">
      <dsp:nvSpPr>
        <dsp:cNvPr id="0" name=""/>
        <dsp:cNvSpPr/>
      </dsp:nvSpPr>
      <dsp:spPr>
        <a:xfrm rot="16200000">
          <a:off x="1169048" y="-1154948"/>
          <a:ext cx="1886582" cy="4196479"/>
        </a:xfrm>
        <a:prstGeom prst="round1Rect">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kumimoji="0" lang="en-US" sz="2400" b="0" i="0" u="none" strike="noStrike" kern="1200" cap="none" spc="0" normalizeH="0" baseline="0" noProof="0" dirty="0" smtClean="0">
              <a:ln>
                <a:noFill/>
              </a:ln>
              <a:solidFill>
                <a:schemeClr val="bg1">
                  <a:lumMod val="95000"/>
                </a:schemeClr>
              </a:solidFill>
              <a:effectLst/>
              <a:uLnTx/>
              <a:uFillTx/>
              <a:latin typeface="+mn-lt"/>
              <a:ea typeface="+mn-ea"/>
              <a:cs typeface="+mn-cs"/>
            </a:rPr>
            <a:t>EFV</a:t>
          </a:r>
        </a:p>
        <a:p>
          <a:pPr lvl="0" algn="ctr" defTabSz="1066800">
            <a:lnSpc>
              <a:spcPct val="90000"/>
            </a:lnSpc>
            <a:spcBef>
              <a:spcPct val="0"/>
            </a:spcBef>
            <a:spcAft>
              <a:spcPct val="35000"/>
            </a:spcAft>
          </a:pPr>
          <a:r>
            <a:rPr kumimoji="0" lang="en-US" sz="2400" b="0" i="0" u="none" strike="noStrike" kern="1200" cap="none" spc="0" normalizeH="0" baseline="0" noProof="0" dirty="0" smtClean="0">
              <a:ln>
                <a:noFill/>
              </a:ln>
              <a:solidFill>
                <a:schemeClr val="bg1">
                  <a:lumMod val="95000"/>
                </a:schemeClr>
              </a:solidFill>
              <a:effectLst/>
              <a:uLnTx/>
              <a:uFillTx/>
              <a:latin typeface="+mn-lt"/>
              <a:ea typeface="+mn-ea"/>
              <a:cs typeface="+mn-cs"/>
            </a:rPr>
            <a:t>RPV</a:t>
          </a:r>
          <a:endParaRPr lang="en-US" sz="2400" kern="1200" dirty="0">
            <a:solidFill>
              <a:schemeClr val="bg1">
                <a:lumMod val="95000"/>
              </a:schemeClr>
            </a:solidFill>
          </a:endParaRPr>
        </a:p>
      </dsp:txBody>
      <dsp:txXfrm rot="5400000">
        <a:off x="14100" y="0"/>
        <a:ext cx="4196479" cy="1414936"/>
      </dsp:txXfrm>
    </dsp:sp>
    <dsp:sp modelId="{1E0462E0-BB54-4768-909E-500BFB82DD8D}">
      <dsp:nvSpPr>
        <dsp:cNvPr id="0" name=""/>
        <dsp:cNvSpPr/>
      </dsp:nvSpPr>
      <dsp:spPr>
        <a:xfrm>
          <a:off x="4196479" y="0"/>
          <a:ext cx="4196479" cy="1886582"/>
        </a:xfrm>
        <a:prstGeom prst="round1Rect">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rtl="0">
            <a:lnSpc>
              <a:spcPct val="90000"/>
            </a:lnSpc>
            <a:spcBef>
              <a:spcPct val="0"/>
            </a:spcBef>
            <a:spcAft>
              <a:spcPct val="35000"/>
            </a:spcAft>
          </a:pPr>
          <a:r>
            <a:rPr lang="en-US" sz="2400" b="0" kern="1200" baseline="0" dirty="0" smtClean="0">
              <a:solidFill>
                <a:schemeClr val="bg1"/>
              </a:solidFill>
              <a:latin typeface="+mn-lt"/>
            </a:rPr>
            <a:t>ATV/RTV</a:t>
          </a:r>
        </a:p>
        <a:p>
          <a:pPr lvl="0" algn="ctr" defTabSz="1066800" rtl="0">
            <a:lnSpc>
              <a:spcPct val="90000"/>
            </a:lnSpc>
            <a:spcBef>
              <a:spcPct val="0"/>
            </a:spcBef>
            <a:spcAft>
              <a:spcPct val="35000"/>
            </a:spcAft>
          </a:pPr>
          <a:r>
            <a:rPr lang="en-US" sz="2400" b="0" kern="1200" baseline="0" dirty="0" smtClean="0">
              <a:solidFill>
                <a:schemeClr val="bg1"/>
              </a:solidFill>
              <a:latin typeface="+mn-lt"/>
            </a:rPr>
            <a:t>ATZ/COBI</a:t>
          </a:r>
          <a:endParaRPr lang="en-US" sz="2400" kern="1200" baseline="0" dirty="0">
            <a:solidFill>
              <a:schemeClr val="bg1"/>
            </a:solidFill>
          </a:endParaRPr>
        </a:p>
      </dsp:txBody>
      <dsp:txXfrm>
        <a:off x="4196479" y="0"/>
        <a:ext cx="4196479" cy="1414936"/>
      </dsp:txXfrm>
    </dsp:sp>
    <dsp:sp modelId="{6EABCB8D-F66D-4970-B421-200A6F4B3038}">
      <dsp:nvSpPr>
        <dsp:cNvPr id="0" name=""/>
        <dsp:cNvSpPr/>
      </dsp:nvSpPr>
      <dsp:spPr>
        <a:xfrm rot="10800000">
          <a:off x="5665" y="1886582"/>
          <a:ext cx="4196479" cy="1886582"/>
        </a:xfrm>
        <a:prstGeom prst="round1Rect">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rtl="0">
            <a:lnSpc>
              <a:spcPct val="90000"/>
            </a:lnSpc>
            <a:spcBef>
              <a:spcPct val="0"/>
            </a:spcBef>
            <a:spcAft>
              <a:spcPct val="35000"/>
            </a:spcAft>
          </a:pPr>
          <a:r>
            <a:rPr kumimoji="0" lang="en-US" sz="2400" b="0" i="0" u="none" strike="noStrike" kern="1200" cap="none" spc="0" normalizeH="0" baseline="0" noProof="0" dirty="0" smtClean="0">
              <a:ln>
                <a:noFill/>
              </a:ln>
              <a:solidFill>
                <a:schemeClr val="tx1">
                  <a:lumMod val="85000"/>
                  <a:lumOff val="15000"/>
                </a:schemeClr>
              </a:solidFill>
              <a:effectLst/>
              <a:uLnTx/>
              <a:uFillTx/>
              <a:latin typeface="+mn-lt"/>
              <a:ea typeface="+mn-ea"/>
              <a:cs typeface="+mn-cs"/>
            </a:rPr>
            <a:t>DRV/RTV</a:t>
          </a:r>
          <a:endParaRPr lang="en-US" sz="2400" kern="1200" baseline="0" dirty="0">
            <a:solidFill>
              <a:schemeClr val="tx1">
                <a:lumMod val="85000"/>
                <a:lumOff val="15000"/>
              </a:schemeClr>
            </a:solidFill>
          </a:endParaRPr>
        </a:p>
      </dsp:txBody>
      <dsp:txXfrm rot="10800000">
        <a:off x="5665" y="2358228"/>
        <a:ext cx="4196479" cy="1414936"/>
      </dsp:txXfrm>
    </dsp:sp>
    <dsp:sp modelId="{78BAA43F-1D1B-4B14-BD2F-FF1F2CE54997}">
      <dsp:nvSpPr>
        <dsp:cNvPr id="0" name=""/>
        <dsp:cNvSpPr/>
      </dsp:nvSpPr>
      <dsp:spPr>
        <a:xfrm rot="5400000">
          <a:off x="5324150" y="731633"/>
          <a:ext cx="1886582" cy="4196479"/>
        </a:xfrm>
        <a:prstGeom prst="round1Rect">
          <a:avLst/>
        </a:prstGeom>
        <a:solidFill>
          <a:schemeClr val="tx2">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rtl="0">
            <a:lnSpc>
              <a:spcPct val="90000"/>
            </a:lnSpc>
            <a:spcBef>
              <a:spcPct val="0"/>
            </a:spcBef>
            <a:spcAft>
              <a:spcPct val="35000"/>
            </a:spcAft>
          </a:pPr>
          <a:endParaRPr lang="en-US" sz="1800" b="0" kern="1200" dirty="0" smtClean="0">
            <a:solidFill>
              <a:schemeClr val="bg1"/>
            </a:solidFill>
            <a:latin typeface="+mn-lt"/>
          </a:endParaRPr>
        </a:p>
        <a:p>
          <a:pPr lvl="0" algn="ctr" defTabSz="800100" rtl="0">
            <a:lnSpc>
              <a:spcPct val="90000"/>
            </a:lnSpc>
            <a:spcBef>
              <a:spcPct val="0"/>
            </a:spcBef>
            <a:spcAft>
              <a:spcPct val="35000"/>
            </a:spcAft>
          </a:pPr>
          <a:r>
            <a:rPr lang="en-US" sz="1600" b="0" kern="1200" dirty="0" smtClean="0">
              <a:solidFill>
                <a:schemeClr val="bg1"/>
              </a:solidFill>
              <a:latin typeface="+mn-lt"/>
            </a:rPr>
            <a:t>RAL</a:t>
          </a:r>
        </a:p>
        <a:p>
          <a:pPr lvl="0" algn="ctr" defTabSz="800100" rtl="0">
            <a:lnSpc>
              <a:spcPct val="90000"/>
            </a:lnSpc>
            <a:spcBef>
              <a:spcPct val="0"/>
            </a:spcBef>
            <a:spcAft>
              <a:spcPct val="35000"/>
            </a:spcAft>
          </a:pPr>
          <a:r>
            <a:rPr lang="en-US" sz="1600" b="0" kern="1200" dirty="0" smtClean="0">
              <a:solidFill>
                <a:schemeClr val="bg1"/>
              </a:solidFill>
              <a:latin typeface="+mn-lt"/>
            </a:rPr>
            <a:t>DLV</a:t>
          </a:r>
        </a:p>
        <a:p>
          <a:pPr lvl="0" algn="ctr" defTabSz="800100" rtl="0">
            <a:lnSpc>
              <a:spcPct val="90000"/>
            </a:lnSpc>
            <a:spcBef>
              <a:spcPct val="0"/>
            </a:spcBef>
            <a:spcAft>
              <a:spcPct val="35000"/>
            </a:spcAft>
          </a:pPr>
          <a:r>
            <a:rPr lang="en-US" sz="1600" b="0" kern="1200" dirty="0" smtClean="0">
              <a:solidFill>
                <a:schemeClr val="bg1"/>
              </a:solidFill>
              <a:latin typeface="+mn-lt"/>
            </a:rPr>
            <a:t>ELV</a:t>
          </a:r>
        </a:p>
        <a:p>
          <a:pPr lvl="0" algn="ctr" defTabSz="800100" rtl="0">
            <a:lnSpc>
              <a:spcPct val="90000"/>
            </a:lnSpc>
            <a:spcBef>
              <a:spcPct val="0"/>
            </a:spcBef>
            <a:spcAft>
              <a:spcPct val="35000"/>
            </a:spcAft>
          </a:pPr>
          <a:r>
            <a:rPr lang="en-US" sz="1600" b="0" kern="1200" dirty="0" smtClean="0">
              <a:solidFill>
                <a:schemeClr val="bg1"/>
              </a:solidFill>
              <a:latin typeface="+mn-lt"/>
            </a:rPr>
            <a:t>BIV</a:t>
          </a:r>
          <a:endParaRPr lang="en-US" sz="1600" kern="1200" dirty="0">
            <a:solidFill>
              <a:schemeClr val="bg1"/>
            </a:solidFill>
          </a:endParaRPr>
        </a:p>
      </dsp:txBody>
      <dsp:txXfrm rot="-5400000">
        <a:off x="4169202" y="2358227"/>
        <a:ext cx="4196479" cy="1414936"/>
      </dsp:txXfrm>
    </dsp:sp>
    <dsp:sp modelId="{FFF350E5-EC40-4E8A-AE05-C3B8F56FFE5E}">
      <dsp:nvSpPr>
        <dsp:cNvPr id="0" name=""/>
        <dsp:cNvSpPr/>
      </dsp:nvSpPr>
      <dsp:spPr>
        <a:xfrm>
          <a:off x="1855548" y="1198097"/>
          <a:ext cx="4681861" cy="1376969"/>
        </a:xfrm>
        <a:prstGeom prst="roundRect">
          <a:avLst/>
        </a:prstGeom>
        <a:solidFill>
          <a:schemeClr val="bg1">
            <a:lumMod val="9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solidFill>
                <a:schemeClr val="bg2">
                  <a:lumMod val="10000"/>
                </a:schemeClr>
              </a:solidFill>
            </a:rPr>
            <a:t>    TDF (TAF)/FTC  o</a:t>
          </a:r>
        </a:p>
        <a:p>
          <a:pPr lvl="0" algn="ctr" defTabSz="1066800">
            <a:lnSpc>
              <a:spcPct val="90000"/>
            </a:lnSpc>
            <a:spcBef>
              <a:spcPct val="0"/>
            </a:spcBef>
            <a:spcAft>
              <a:spcPct val="35000"/>
            </a:spcAft>
          </a:pPr>
          <a:r>
            <a:rPr lang="en-US" sz="2400" kern="1200" dirty="0" smtClean="0">
              <a:solidFill>
                <a:schemeClr val="bg2">
                  <a:lumMod val="10000"/>
                </a:schemeClr>
              </a:solidFill>
            </a:rPr>
            <a:t>ABV/3TC  </a:t>
          </a:r>
          <a:endParaRPr lang="en-US" sz="2400" kern="1200" dirty="0">
            <a:solidFill>
              <a:schemeClr val="bg2">
                <a:lumMod val="10000"/>
              </a:schemeClr>
            </a:solidFill>
          </a:endParaRPr>
        </a:p>
      </dsp:txBody>
      <dsp:txXfrm>
        <a:off x="1922766" y="1265315"/>
        <a:ext cx="4547425" cy="124253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F99CDC-E6E0-4053-86E6-32B940BCC250}">
      <dsp:nvSpPr>
        <dsp:cNvPr id="0" name=""/>
        <dsp:cNvSpPr/>
      </dsp:nvSpPr>
      <dsp:spPr>
        <a:xfrm>
          <a:off x="99" y="623298"/>
          <a:ext cx="991195" cy="396478"/>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es-ES" sz="1000" kern="1200" dirty="0" smtClean="0"/>
            <a:t>Lunes</a:t>
          </a:r>
          <a:endParaRPr lang="es-ES" sz="1000" kern="1200" dirty="0"/>
        </a:p>
      </dsp:txBody>
      <dsp:txXfrm>
        <a:off x="198338" y="623298"/>
        <a:ext cx="594717" cy="396478"/>
      </dsp:txXfrm>
    </dsp:sp>
    <dsp:sp modelId="{D20590FD-C2DD-44E4-9C77-CCF77A1EEB26}">
      <dsp:nvSpPr>
        <dsp:cNvPr id="0" name=""/>
        <dsp:cNvSpPr/>
      </dsp:nvSpPr>
      <dsp:spPr>
        <a:xfrm>
          <a:off x="892175" y="623298"/>
          <a:ext cx="991195" cy="396478"/>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es-ES" sz="1000" kern="1200" dirty="0" smtClean="0"/>
            <a:t>Martes</a:t>
          </a:r>
          <a:endParaRPr lang="es-ES" sz="1000" kern="1200" dirty="0"/>
        </a:p>
      </dsp:txBody>
      <dsp:txXfrm>
        <a:off x="1090414" y="623298"/>
        <a:ext cx="594717" cy="396478"/>
      </dsp:txXfrm>
    </dsp:sp>
    <dsp:sp modelId="{14E9D35F-DFCC-4511-A4EB-6ED72EA9B808}">
      <dsp:nvSpPr>
        <dsp:cNvPr id="0" name=""/>
        <dsp:cNvSpPr/>
      </dsp:nvSpPr>
      <dsp:spPr>
        <a:xfrm>
          <a:off x="1784250" y="623298"/>
          <a:ext cx="991195" cy="396478"/>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es-ES" sz="1000" kern="1200" dirty="0" err="1" smtClean="0"/>
            <a:t>Miercoles</a:t>
          </a:r>
          <a:endParaRPr lang="es-ES" sz="1000" kern="1200" dirty="0"/>
        </a:p>
      </dsp:txBody>
      <dsp:txXfrm>
        <a:off x="1982489" y="623298"/>
        <a:ext cx="594717" cy="396478"/>
      </dsp:txXfrm>
    </dsp:sp>
    <dsp:sp modelId="{DB38FC5F-8C66-4BB8-998C-5BBBD873605C}">
      <dsp:nvSpPr>
        <dsp:cNvPr id="0" name=""/>
        <dsp:cNvSpPr/>
      </dsp:nvSpPr>
      <dsp:spPr>
        <a:xfrm>
          <a:off x="2676326" y="623298"/>
          <a:ext cx="991195" cy="396478"/>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es-ES" sz="1000" kern="1200" dirty="0" smtClean="0"/>
            <a:t>Jueves</a:t>
          </a:r>
          <a:endParaRPr lang="es-ES" sz="1000" kern="1200" dirty="0"/>
        </a:p>
      </dsp:txBody>
      <dsp:txXfrm>
        <a:off x="2874565" y="623298"/>
        <a:ext cx="594717" cy="396478"/>
      </dsp:txXfrm>
    </dsp:sp>
    <dsp:sp modelId="{E9245C64-A426-43C0-9C97-993FFBBDA67E}">
      <dsp:nvSpPr>
        <dsp:cNvPr id="0" name=""/>
        <dsp:cNvSpPr/>
      </dsp:nvSpPr>
      <dsp:spPr>
        <a:xfrm>
          <a:off x="3568402" y="623298"/>
          <a:ext cx="991195" cy="396478"/>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es-ES" sz="1000" kern="1200" dirty="0" smtClean="0"/>
            <a:t>Viernes </a:t>
          </a:r>
          <a:endParaRPr lang="es-ES" sz="1000" kern="1200" dirty="0"/>
        </a:p>
      </dsp:txBody>
      <dsp:txXfrm>
        <a:off x="3766641" y="623298"/>
        <a:ext cx="594717" cy="396478"/>
      </dsp:txXfrm>
    </dsp:sp>
    <dsp:sp modelId="{E8B35EED-52E1-45DC-A581-B198BFD56917}">
      <dsp:nvSpPr>
        <dsp:cNvPr id="0" name=""/>
        <dsp:cNvSpPr/>
      </dsp:nvSpPr>
      <dsp:spPr>
        <a:xfrm>
          <a:off x="4460478" y="623298"/>
          <a:ext cx="991195" cy="396478"/>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es-ES" sz="1000" kern="1200" dirty="0" smtClean="0"/>
            <a:t>Sábado</a:t>
          </a:r>
          <a:endParaRPr lang="es-ES" sz="1000" kern="1200" dirty="0"/>
        </a:p>
      </dsp:txBody>
      <dsp:txXfrm>
        <a:off x="4658717" y="623298"/>
        <a:ext cx="594717" cy="396478"/>
      </dsp:txXfrm>
    </dsp:sp>
    <dsp:sp modelId="{74674751-02EA-455E-A68B-992CF70125F4}">
      <dsp:nvSpPr>
        <dsp:cNvPr id="0" name=""/>
        <dsp:cNvSpPr/>
      </dsp:nvSpPr>
      <dsp:spPr>
        <a:xfrm>
          <a:off x="5352553" y="623298"/>
          <a:ext cx="991195" cy="396478"/>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es-ES" sz="1000" kern="1200" dirty="0" smtClean="0"/>
            <a:t>Domingo</a:t>
          </a:r>
          <a:endParaRPr lang="es-ES" sz="1000" kern="1200" dirty="0"/>
        </a:p>
      </dsp:txBody>
      <dsp:txXfrm>
        <a:off x="5550792" y="623298"/>
        <a:ext cx="594717" cy="396478"/>
      </dsp:txXfrm>
    </dsp:sp>
    <dsp:sp modelId="{D514D764-3F23-49AA-A1FD-4CE5D4901674}">
      <dsp:nvSpPr>
        <dsp:cNvPr id="0" name=""/>
        <dsp:cNvSpPr/>
      </dsp:nvSpPr>
      <dsp:spPr>
        <a:xfrm>
          <a:off x="6244629" y="623298"/>
          <a:ext cx="991195" cy="396478"/>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es-ES" sz="1000" kern="1200" dirty="0" smtClean="0"/>
            <a:t>Lunes</a:t>
          </a:r>
          <a:endParaRPr lang="es-ES" sz="1000" kern="1200" dirty="0"/>
        </a:p>
      </dsp:txBody>
      <dsp:txXfrm>
        <a:off x="6442868" y="623298"/>
        <a:ext cx="594717" cy="396478"/>
      </dsp:txXfrm>
    </dsp:sp>
    <dsp:sp modelId="{276B19FC-D505-4392-B58C-4147629DD720}">
      <dsp:nvSpPr>
        <dsp:cNvPr id="0" name=""/>
        <dsp:cNvSpPr/>
      </dsp:nvSpPr>
      <dsp:spPr>
        <a:xfrm>
          <a:off x="7136705" y="623298"/>
          <a:ext cx="991195" cy="396478"/>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13335" rIns="13335" bIns="13335" numCol="1" spcCol="1270" anchor="ctr" anchorCtr="0">
          <a:noAutofit/>
        </a:bodyPr>
        <a:lstStyle/>
        <a:p>
          <a:pPr lvl="0" algn="ctr" defTabSz="444500">
            <a:lnSpc>
              <a:spcPct val="90000"/>
            </a:lnSpc>
            <a:spcBef>
              <a:spcPct val="0"/>
            </a:spcBef>
            <a:spcAft>
              <a:spcPct val="35000"/>
            </a:spcAft>
          </a:pPr>
          <a:r>
            <a:rPr lang="es-ES" sz="1000" kern="1200" dirty="0" smtClean="0"/>
            <a:t>Martes</a:t>
          </a:r>
          <a:endParaRPr lang="es-ES" sz="1000" kern="1200" dirty="0"/>
        </a:p>
      </dsp:txBody>
      <dsp:txXfrm>
        <a:off x="7334944" y="623298"/>
        <a:ext cx="594717" cy="396478"/>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AR"/>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0E40494-50C0-4D58-960F-0B7414075624}" type="datetimeFigureOut">
              <a:rPr lang="es-AR" smtClean="0"/>
              <a:t>28/06/2019</a:t>
            </a:fld>
            <a:endParaRPr lang="es-AR"/>
          </a:p>
        </p:txBody>
      </p:sp>
      <p:sp>
        <p:nvSpPr>
          <p:cNvPr id="4" name="3 Marcador de imagen de diapositiva"/>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s-AR"/>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AR"/>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44596B8-F534-44E5-93A5-17230F352CFF}" type="slidenum">
              <a:rPr lang="es-AR" smtClean="0"/>
              <a:t>‹Nº›</a:t>
            </a:fld>
            <a:endParaRPr lang="es-AR"/>
          </a:p>
        </p:txBody>
      </p:sp>
    </p:spTree>
    <p:extLst>
      <p:ext uri="{BB962C8B-B14F-4D97-AF65-F5344CB8AC3E}">
        <p14:creationId xmlns:p14="http://schemas.microsoft.com/office/powerpoint/2010/main" val="3402706082"/>
      </p:ext>
    </p:extLst>
  </p:cSld>
  <p:clrMap bg1="lt1" tx1="dk1" bg2="lt2" tx2="dk2" accent1="accent1" accent2="accent2" accent3="accent3" accent4="accent4" accent5="accent5" accent6="accent6" hlink="hlink" folHlink="folHlink"/>
  <p:notesStyle>
    <a:lvl1pPr marL="0" algn="l" defTabSz="913765" rtl="0" eaLnBrk="1" latinLnBrk="0" hangingPunct="1">
      <a:defRPr sz="1200" kern="1200">
        <a:solidFill>
          <a:schemeClr val="tx1"/>
        </a:solidFill>
        <a:latin typeface="+mn-lt"/>
        <a:ea typeface="+mn-ea"/>
        <a:cs typeface="+mn-cs"/>
      </a:defRPr>
    </a:lvl1pPr>
    <a:lvl2pPr marL="456867" algn="l" defTabSz="913765" rtl="0" eaLnBrk="1" latinLnBrk="0" hangingPunct="1">
      <a:defRPr sz="1200" kern="1200">
        <a:solidFill>
          <a:schemeClr val="tx1"/>
        </a:solidFill>
        <a:latin typeface="+mn-lt"/>
        <a:ea typeface="+mn-ea"/>
        <a:cs typeface="+mn-cs"/>
      </a:defRPr>
    </a:lvl2pPr>
    <a:lvl3pPr marL="913765" algn="l" defTabSz="913765" rtl="0" eaLnBrk="1" latinLnBrk="0" hangingPunct="1">
      <a:defRPr sz="1200" kern="1200">
        <a:solidFill>
          <a:schemeClr val="tx1"/>
        </a:solidFill>
        <a:latin typeface="+mn-lt"/>
        <a:ea typeface="+mn-ea"/>
        <a:cs typeface="+mn-cs"/>
      </a:defRPr>
    </a:lvl3pPr>
    <a:lvl4pPr marL="1370648" algn="l" defTabSz="913765" rtl="0" eaLnBrk="1" latinLnBrk="0" hangingPunct="1">
      <a:defRPr sz="1200" kern="1200">
        <a:solidFill>
          <a:schemeClr val="tx1"/>
        </a:solidFill>
        <a:latin typeface="+mn-lt"/>
        <a:ea typeface="+mn-ea"/>
        <a:cs typeface="+mn-cs"/>
      </a:defRPr>
    </a:lvl4pPr>
    <a:lvl5pPr marL="1827530" algn="l" defTabSz="913765" rtl="0" eaLnBrk="1" latinLnBrk="0" hangingPunct="1">
      <a:defRPr sz="1200" kern="1200">
        <a:solidFill>
          <a:schemeClr val="tx1"/>
        </a:solidFill>
        <a:latin typeface="+mn-lt"/>
        <a:ea typeface="+mn-ea"/>
        <a:cs typeface="+mn-cs"/>
      </a:defRPr>
    </a:lvl5pPr>
    <a:lvl6pPr marL="2284430" algn="l" defTabSz="913765" rtl="0" eaLnBrk="1" latinLnBrk="0" hangingPunct="1">
      <a:defRPr sz="1200" kern="1200">
        <a:solidFill>
          <a:schemeClr val="tx1"/>
        </a:solidFill>
        <a:latin typeface="+mn-lt"/>
        <a:ea typeface="+mn-ea"/>
        <a:cs typeface="+mn-cs"/>
      </a:defRPr>
    </a:lvl6pPr>
    <a:lvl7pPr marL="2741294" algn="l" defTabSz="913765" rtl="0" eaLnBrk="1" latinLnBrk="0" hangingPunct="1">
      <a:defRPr sz="1200" kern="1200">
        <a:solidFill>
          <a:schemeClr val="tx1"/>
        </a:solidFill>
        <a:latin typeface="+mn-lt"/>
        <a:ea typeface="+mn-ea"/>
        <a:cs typeface="+mn-cs"/>
      </a:defRPr>
    </a:lvl7pPr>
    <a:lvl8pPr marL="3198160" algn="l" defTabSz="913765" rtl="0" eaLnBrk="1" latinLnBrk="0" hangingPunct="1">
      <a:defRPr sz="1200" kern="1200">
        <a:solidFill>
          <a:schemeClr val="tx1"/>
        </a:solidFill>
        <a:latin typeface="+mn-lt"/>
        <a:ea typeface="+mn-ea"/>
        <a:cs typeface="+mn-cs"/>
      </a:defRPr>
    </a:lvl8pPr>
    <a:lvl9pPr marL="3655027" algn="l" defTabSz="91376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7"/>
          <p:cNvSpPr>
            <a:spLocks noGrp="1" noChangeArrowheads="1"/>
          </p:cNvSpPr>
          <p:nvPr>
            <p:ph type="sldNum" sz="quarter" idx="5"/>
          </p:nvPr>
        </p:nvSpPr>
        <p:spPr>
          <a:noFill/>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2ED42C51-19A3-45FA-8ACC-3DBC1E7AD1BA}" type="slidenum">
              <a:rPr lang="es-ES">
                <a:solidFill>
                  <a:srgbClr val="000000"/>
                </a:solidFill>
              </a:rPr>
              <a:pPr/>
              <a:t>3</a:t>
            </a:fld>
            <a:endParaRPr lang="es-ES">
              <a:solidFill>
                <a:srgbClr val="000000"/>
              </a:solidFill>
            </a:endParaRPr>
          </a:p>
        </p:txBody>
      </p:sp>
      <p:sp>
        <p:nvSpPr>
          <p:cNvPr id="260099" name="Rectangle 2"/>
          <p:cNvSpPr>
            <a:spLocks noGrp="1" noRot="1" noChangeAspect="1" noChangeArrowheads="1" noTextEdit="1"/>
          </p:cNvSpPr>
          <p:nvPr>
            <p:ph type="sldImg"/>
          </p:nvPr>
        </p:nvSpPr>
        <p:spPr>
          <a:xfrm>
            <a:off x="381000" y="685800"/>
            <a:ext cx="6096000" cy="3429000"/>
          </a:xfrm>
          <a:ln/>
        </p:spPr>
      </p:sp>
      <p:sp>
        <p:nvSpPr>
          <p:cNvPr id="260100" name="Rectangle 3"/>
          <p:cNvSpPr>
            <a:spLocks noGrp="1" noChangeArrowheads="1"/>
          </p:cNvSpPr>
          <p:nvPr>
            <p:ph type="body" idx="1"/>
          </p:nvPr>
        </p:nvSpPr>
        <p:spPr>
          <a:noFill/>
        </p:spPr>
        <p:txBody>
          <a:bodyPr/>
          <a:lstStyle/>
          <a:p>
            <a:pPr eaLnBrk="1" hangingPunct="1"/>
            <a:r>
              <a:rPr lang="en-US" smtClean="0"/>
              <a:t>Since then, the global HIV and AIDS</a:t>
            </a:r>
          </a:p>
          <a:p>
            <a:pPr eaLnBrk="1" hangingPunct="1"/>
            <a:r>
              <a:rPr lang="en-US" smtClean="0"/>
              <a:t>pandemic has caused approximately 60 million infections.</a:t>
            </a:r>
          </a:p>
          <a:p>
            <a:pPr eaLnBrk="1" hangingPunct="1"/>
            <a:r>
              <a:rPr lang="en-US" smtClean="0"/>
              <a:t>Experts estimate that more than 25 million persons have</a:t>
            </a:r>
          </a:p>
          <a:p>
            <a:pPr eaLnBrk="1" hangingPunct="1"/>
            <a:r>
              <a:rPr lang="en-US" smtClean="0"/>
              <a:t>died of AIDS, and more than 33 million currently are</a:t>
            </a:r>
          </a:p>
          <a:p>
            <a:pPr eaLnBrk="1" hangingPunct="1"/>
            <a:r>
              <a:rPr lang="en-US" smtClean="0"/>
              <a:t>living with HIV infection or AIDS (3).</a:t>
            </a:r>
            <a:endParaRPr lang="es-E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MX" dirty="0" smtClean="0"/>
              <a:t>¿Por qué se recomiendan los regímenes basados en INSTI para el tratamiento de primera línea? Esta diapositiva destaca los muchos ensayos clínicos aleatorios que comparan los INSTI frente a los regímenes que contienen otras clases de medicamentos ARV o frente a otros regímenes que contienen INSTI. Notará que el régimen INSTI no es inferior al otro régimen o que los resultados del ensayo favorecen al régimen INSTI. Debemos tener en cuenta que en muchos ensayos, la tasa de interrupción de los eventos adversos fue más baja con los regímenes INSTI en comparación con los regímenes que contenían IP reforzados o NNRTI, que fue la principal diferencia entre los 2 regímenes. Los INSTI de segunda generación, </a:t>
            </a:r>
            <a:r>
              <a:rPr lang="es-MX" dirty="0" err="1" smtClean="0"/>
              <a:t>dolutegravir</a:t>
            </a:r>
            <a:r>
              <a:rPr lang="es-MX" dirty="0" smtClean="0"/>
              <a:t> y </a:t>
            </a:r>
            <a:r>
              <a:rPr lang="es-MX" dirty="0" err="1" smtClean="0"/>
              <a:t>bictegravir</a:t>
            </a:r>
            <a:r>
              <a:rPr lang="es-MX" dirty="0" smtClean="0"/>
              <a:t> también tienen una barrera muy alta a la resistencia sin resistencia observada en el fracaso virológico con regímenes que contienen estos INSTI.</a:t>
            </a:r>
            <a:endParaRPr lang="en-US" dirty="0"/>
          </a:p>
        </p:txBody>
      </p:sp>
      <p:sp>
        <p:nvSpPr>
          <p:cNvPr id="4" name="Slide Number Placeholder 3"/>
          <p:cNvSpPr>
            <a:spLocks noGrp="1"/>
          </p:cNvSpPr>
          <p:nvPr>
            <p:ph type="sldNum" sz="quarter" idx="5"/>
          </p:nvPr>
        </p:nvSpPr>
        <p:spPr/>
        <p:txBody>
          <a:bodyPr/>
          <a:lstStyle/>
          <a:p>
            <a:pPr>
              <a:defRPr/>
            </a:pPr>
            <a:fld id="{2FB72F01-6714-4A31-8C22-8E0F1B091B56}" type="slidenum">
              <a:rPr lang="en-US" altLang="en-US" smtClean="0">
                <a:solidFill>
                  <a:prstClr val="black"/>
                </a:solidFill>
              </a:rPr>
              <a:pPr>
                <a:defRPr/>
              </a:pPr>
              <a:t>62</a:t>
            </a:fld>
            <a:endParaRPr lang="en-US" altLang="en-US" dirty="0">
              <a:solidFill>
                <a:prstClr val="black"/>
              </a:solidFill>
            </a:endParaRPr>
          </a:p>
        </p:txBody>
      </p:sp>
    </p:spTree>
    <p:extLst>
      <p:ext uri="{BB962C8B-B14F-4D97-AF65-F5344CB8AC3E}">
        <p14:creationId xmlns:p14="http://schemas.microsoft.com/office/powerpoint/2010/main" val="33944729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FE8FF7CC-1FA2-4376-82C8-3DE44D6E7B29}"/>
              </a:ext>
            </a:extLst>
          </p:cNvPr>
          <p:cNvSpPr>
            <a:spLocks noGrp="1"/>
          </p:cNvSpPr>
          <p:nvPr>
            <p:ph type="body" idx="1"/>
          </p:nvPr>
        </p:nvSpPr>
        <p:spPr/>
        <p:txBody>
          <a:bodyPr/>
          <a:lstStyle/>
          <a:p>
            <a:pPr defTabSz="864931" eaLnBrk="0" fontAlgn="base" hangingPunct="0">
              <a:spcBef>
                <a:spcPct val="30000"/>
              </a:spcBef>
              <a:spcAft>
                <a:spcPct val="0"/>
              </a:spcAft>
              <a:defRPr/>
            </a:pPr>
            <a:r>
              <a:rPr lang="es-MX" dirty="0" smtClean="0"/>
              <a:t>Esta tabla describe muchas de las ventajas y desventajas de cada uno de los INSTI disponibles actualmente. Este comentario se centra en </a:t>
            </a:r>
            <a:r>
              <a:rPr lang="es-MX" dirty="0" err="1" smtClean="0"/>
              <a:t>bictegravir</a:t>
            </a:r>
            <a:r>
              <a:rPr lang="es-MX" dirty="0" smtClean="0"/>
              <a:t> y </a:t>
            </a:r>
            <a:r>
              <a:rPr lang="es-MX" dirty="0" err="1" smtClean="0"/>
              <a:t>dolutegravir</a:t>
            </a:r>
            <a:r>
              <a:rPr lang="es-MX" dirty="0" smtClean="0"/>
              <a:t> porque estos son los INSTI que los proveedores de VIH prescriben con mayor frecuencia. Los atributos comunes de estos 2 medicamentos incluyen la falta de interacciones entre medicamentos, la disponibilidad como parte de los regímenes de comprimidos únicos (STR) y las bajas tasas de resistencia al fracaso virológico; de hecho, en estudios de estudios sin tratamiento previo, no hay Ha sido un solo caso todavía.</a:t>
            </a:r>
          </a:p>
          <a:p>
            <a:pPr defTabSz="864931" eaLnBrk="0" fontAlgn="base" hangingPunct="0">
              <a:spcBef>
                <a:spcPct val="30000"/>
              </a:spcBef>
              <a:spcAft>
                <a:spcPct val="0"/>
              </a:spcAft>
              <a:defRPr/>
            </a:pPr>
            <a:endParaRPr lang="es-MX" dirty="0" smtClean="0"/>
          </a:p>
          <a:p>
            <a:pPr defTabSz="864931" eaLnBrk="0" fontAlgn="base" hangingPunct="0">
              <a:spcBef>
                <a:spcPct val="30000"/>
              </a:spcBef>
              <a:spcAft>
                <a:spcPct val="0"/>
              </a:spcAft>
              <a:defRPr/>
            </a:pPr>
            <a:r>
              <a:rPr lang="es-MX" dirty="0" smtClean="0"/>
              <a:t>Los datos más recientes que deben considerarse son aquellos sobre el </a:t>
            </a:r>
            <a:r>
              <a:rPr lang="es-MX" dirty="0" err="1" smtClean="0"/>
              <a:t>dolutegravir</a:t>
            </a:r>
            <a:r>
              <a:rPr lang="es-MX" dirty="0" smtClean="0"/>
              <a:t> en el embarazo temprano: existen algunas preocupaciones sobre el </a:t>
            </a:r>
            <a:r>
              <a:rPr lang="es-MX" dirty="0" err="1" smtClean="0"/>
              <a:t>dolutegravir</a:t>
            </a:r>
            <a:r>
              <a:rPr lang="es-MX" dirty="0" smtClean="0"/>
              <a:t> tomado en el momento de la concepción o el embarazo temprano según los datos del ensayo de </a:t>
            </a:r>
            <a:r>
              <a:rPr lang="es-MX" dirty="0" err="1" smtClean="0"/>
              <a:t>Tsepamo</a:t>
            </a:r>
            <a:r>
              <a:rPr lang="es-MX" dirty="0" smtClean="0"/>
              <a:t> en </a:t>
            </a:r>
            <a:r>
              <a:rPr lang="es-MX" dirty="0" err="1" smtClean="0"/>
              <a:t>Botswana</a:t>
            </a:r>
            <a:r>
              <a:rPr lang="es-MX" dirty="0" smtClean="0"/>
              <a:t>, que se analizarán en una diapositiva más adelante. Es posible que tengamos datos actualizados de esta prueba más adelante este año que nos ayudarán a guiarnos.</a:t>
            </a:r>
          </a:p>
          <a:p>
            <a:pPr defTabSz="864931" eaLnBrk="0" fontAlgn="base" hangingPunct="0">
              <a:spcBef>
                <a:spcPct val="30000"/>
              </a:spcBef>
              <a:spcAft>
                <a:spcPct val="0"/>
              </a:spcAft>
              <a:defRPr/>
            </a:pPr>
            <a:endParaRPr lang="es-MX" dirty="0" smtClean="0"/>
          </a:p>
          <a:p>
            <a:pPr defTabSz="864931" eaLnBrk="0" fontAlgn="base" hangingPunct="0">
              <a:spcBef>
                <a:spcPct val="30000"/>
              </a:spcBef>
              <a:spcAft>
                <a:spcPct val="0"/>
              </a:spcAft>
              <a:defRPr/>
            </a:pPr>
            <a:r>
              <a:rPr lang="es-MX" dirty="0" smtClean="0"/>
              <a:t>¿Para qué se recomienda el tratamiento de primera línea? Esta es una de las siguientes indicaciones: los ensayos clínicos comparados con el INSTI frente a los regímenes que contienen otras clases de medicamentos ARV o frente a otros regímenes que contienen INSTI. Notará que el régimen INSTI no es inferior al otro régimen que los resultados del ensayo. La tasa de interrupción de los eventos adversos fue más baja con los regímenes INSTI en la comparación con los regímenes que contienen IP reforzados o NNRTI, que fue la principal diferencia entre los 2 </a:t>
            </a:r>
            <a:r>
              <a:rPr lang="es-MX" dirty="0" err="1" smtClean="0"/>
              <a:t>regímene</a:t>
            </a:r>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FE8FF7CC-1FA2-4376-82C8-3DE44D6E7B29}"/>
              </a:ext>
            </a:extLst>
          </p:cNvPr>
          <p:cNvSpPr>
            <a:spLocks noGrp="1"/>
          </p:cNvSpPr>
          <p:nvPr>
            <p:ph type="body" idx="1"/>
          </p:nvPr>
        </p:nvSpPr>
        <p:spPr/>
        <p:txBody>
          <a:bodyPr/>
          <a:lstStyle/>
          <a:p>
            <a:pPr defTabSz="864931" eaLnBrk="0" fontAlgn="base" hangingPunct="0">
              <a:spcBef>
                <a:spcPct val="30000"/>
              </a:spcBef>
              <a:spcAft>
                <a:spcPct val="0"/>
              </a:spcAft>
              <a:defRPr/>
            </a:pPr>
            <a:r>
              <a:rPr lang="es-MX" dirty="0" smtClean="0"/>
              <a:t>Esta tabla describe muchas de las ventajas y desventajas de cada uno de los INSTI disponibles actualmente. Este comentario se centra en </a:t>
            </a:r>
            <a:r>
              <a:rPr lang="es-MX" dirty="0" err="1" smtClean="0"/>
              <a:t>bictegravir</a:t>
            </a:r>
            <a:r>
              <a:rPr lang="es-MX" dirty="0" smtClean="0"/>
              <a:t> y </a:t>
            </a:r>
            <a:r>
              <a:rPr lang="es-MX" dirty="0" err="1" smtClean="0"/>
              <a:t>dolutegravir</a:t>
            </a:r>
            <a:r>
              <a:rPr lang="es-MX" dirty="0" smtClean="0"/>
              <a:t> porque estos son los INSTI que los proveedores de VIH prescriben con mayor frecuencia. Los atributos comunes de estos 2 medicamentos incluyen la falta de interacciones entre medicamentos, la disponibilidad como parte de los regímenes de comprimidos únicos (STR) y las bajas tasas de resistencia al fracaso virológico; de hecho, en estudios de estudios sin tratamiento previo, no hay Ha sido un solo caso todavía.</a:t>
            </a:r>
          </a:p>
          <a:p>
            <a:pPr defTabSz="864931" eaLnBrk="0" fontAlgn="base" hangingPunct="0">
              <a:spcBef>
                <a:spcPct val="30000"/>
              </a:spcBef>
              <a:spcAft>
                <a:spcPct val="0"/>
              </a:spcAft>
              <a:defRPr/>
            </a:pPr>
            <a:endParaRPr lang="es-MX" dirty="0" smtClean="0"/>
          </a:p>
          <a:p>
            <a:pPr defTabSz="864931" eaLnBrk="0" fontAlgn="base" hangingPunct="0">
              <a:spcBef>
                <a:spcPct val="30000"/>
              </a:spcBef>
              <a:spcAft>
                <a:spcPct val="0"/>
              </a:spcAft>
              <a:defRPr/>
            </a:pPr>
            <a:r>
              <a:rPr lang="es-MX" dirty="0" smtClean="0"/>
              <a:t>Los datos más recientes que deben considerarse son aquellos sobre el </a:t>
            </a:r>
            <a:r>
              <a:rPr lang="es-MX" dirty="0" err="1" smtClean="0"/>
              <a:t>dolutegravir</a:t>
            </a:r>
            <a:r>
              <a:rPr lang="es-MX" dirty="0" smtClean="0"/>
              <a:t> en el embarazo temprano: existen algunas preocupaciones sobre el </a:t>
            </a:r>
            <a:r>
              <a:rPr lang="es-MX" dirty="0" err="1" smtClean="0"/>
              <a:t>dolutegravir</a:t>
            </a:r>
            <a:r>
              <a:rPr lang="es-MX" dirty="0" smtClean="0"/>
              <a:t> tomado en el momento de la concepción o el embarazo temprano según los datos del ensayo de </a:t>
            </a:r>
            <a:r>
              <a:rPr lang="es-MX" dirty="0" err="1" smtClean="0"/>
              <a:t>Tsepamo</a:t>
            </a:r>
            <a:r>
              <a:rPr lang="es-MX" dirty="0" smtClean="0"/>
              <a:t> en </a:t>
            </a:r>
            <a:r>
              <a:rPr lang="es-MX" dirty="0" err="1" smtClean="0"/>
              <a:t>Botswana</a:t>
            </a:r>
            <a:r>
              <a:rPr lang="es-MX" dirty="0" smtClean="0"/>
              <a:t>, que se analizarán en una diapositiva más adelante. Es posible que tengamos datos actualizados de esta prueba más adelante este año que nos ayudarán a guiarnos.</a:t>
            </a:r>
          </a:p>
          <a:p>
            <a:pPr defTabSz="864931" eaLnBrk="0" fontAlgn="base" hangingPunct="0">
              <a:spcBef>
                <a:spcPct val="30000"/>
              </a:spcBef>
              <a:spcAft>
                <a:spcPct val="0"/>
              </a:spcAft>
              <a:defRPr/>
            </a:pPr>
            <a:endParaRPr lang="es-MX" dirty="0" smtClean="0"/>
          </a:p>
          <a:p>
            <a:pPr defTabSz="864931" eaLnBrk="0" fontAlgn="base" hangingPunct="0">
              <a:spcBef>
                <a:spcPct val="30000"/>
              </a:spcBef>
              <a:spcAft>
                <a:spcPct val="0"/>
              </a:spcAft>
              <a:defRPr/>
            </a:pPr>
            <a:r>
              <a:rPr lang="es-MX" dirty="0" smtClean="0"/>
              <a:t>¿Para qué se recomienda el tratamiento de primera línea? Esta es una de las siguientes indicaciones: los ensayos clínicos comparados con el INSTI frente a los regímenes que contienen otras clases de medicamentos ARV o frente a otros regímenes que contienen INSTI. Notará que el régimen INSTI no es inferior al otro régimen que los resultados del ensayo. La tasa de interrupción de los eventos adversos fue más baja con los regímenes INSTI en la comparación con los regímenes que contienen IP reforzados o NNRTI, que fue la principal diferencia entre los 2 </a:t>
            </a:r>
            <a:r>
              <a:rPr lang="es-MX" dirty="0" err="1" smtClean="0"/>
              <a:t>regímene</a:t>
            </a:r>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xfrm>
            <a:off x="381000" y="685800"/>
            <a:ext cx="6096000" cy="3429000"/>
          </a:xfrm>
          <a:ln/>
        </p:spPr>
      </p:sp>
      <p:sp>
        <p:nvSpPr>
          <p:cNvPr id="59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smtClean="0">
                <a:latin typeface="Arial" pitchFamily="34" charset="0"/>
              </a:rPr>
              <a:t>EFV, efavirenz; Hx, history; IDU, injection drug use; PY, person-years; rx, medication.</a:t>
            </a:r>
          </a:p>
          <a:p>
            <a:endParaRPr lang="en-US" altLang="en-US" i="1" smtClean="0">
              <a:latin typeface="Arial" pitchFamily="34" charset="0"/>
            </a:endParaRPr>
          </a:p>
          <a:p>
            <a:r>
              <a:rPr lang="en-US" altLang="en-US" smtClean="0">
                <a:latin typeface="Arial" pitchFamily="34" charset="0"/>
              </a:rPr>
              <a:t>The next slide goes over a study published in the </a:t>
            </a:r>
            <a:r>
              <a:rPr lang="en-US" altLang="en-US" i="1" smtClean="0">
                <a:latin typeface="Arial" pitchFamily="34" charset="0"/>
              </a:rPr>
              <a:t>Annals of Internal Medicine</a:t>
            </a:r>
            <a:r>
              <a:rPr lang="en-US" altLang="en-US" smtClean="0">
                <a:latin typeface="Arial" pitchFamily="34" charset="0"/>
              </a:rPr>
              <a:t> by Katy Mollan and colleagues, showing that there may be a risk of suicidality, which in this case meant either suicidal ideation, suicide attempt, or actual suicide in patients on efavirenz-containing regimens. In this particular publication, Katy looked at patients who were randomized to either an efavirenz-based regimen or an efavirenz-free regimen. It’s important to note that this was not a prospective study—it was done retrospectively—but what she showed is that there was a little bit more than 2-fold greater risk of suicidality in patients who were randomized to efavirenz. The risk was small, but it was about 2-fold higher. </a:t>
            </a:r>
            <a:endParaRPr lang="en-GB" altLang="en-US" smtClean="0">
              <a:latin typeface="Arial" pitchFamily="34" charset="0"/>
            </a:endParaRPr>
          </a:p>
          <a:p>
            <a:r>
              <a:rPr lang="en-US" altLang="en-US" smtClean="0">
                <a:latin typeface="Arial" pitchFamily="34" charset="0"/>
              </a:rPr>
              <a:t> </a:t>
            </a:r>
            <a:endParaRPr lang="en-GB" altLang="en-US" smtClean="0">
              <a:latin typeface="Arial" pitchFamily="34" charset="0"/>
            </a:endParaRPr>
          </a:p>
          <a:p>
            <a:r>
              <a:rPr lang="en-US" altLang="en-US" smtClean="0">
                <a:latin typeface="Arial" pitchFamily="34" charset="0"/>
              </a:rPr>
              <a:t>And if you looked at attempted or completed suicide, it didn’t quite reach statistical significance, but you can see that the hazard ratio was also over 2—2.5, 2.6. And also when one looked at death due to injury, substance abuse, unknown cause, or homicide, those on efavirenz were at increased risk for those things, whereas if you looked at AIDS-related deaths, the 2 groups were absolutely overlapping. So there was a clear association, in this analysis anyway, that efavirenz is associated with suicidality and real suicide risk. </a:t>
            </a:r>
            <a:endParaRPr lang="en-GB" altLang="en-US" smtClean="0">
              <a:latin typeface="Arial" pitchFamily="34" charset="0"/>
            </a:endParaRPr>
          </a:p>
          <a:p>
            <a:r>
              <a:rPr lang="en-US" altLang="en-US" smtClean="0">
                <a:latin typeface="Arial" pitchFamily="34" charset="0"/>
              </a:rPr>
              <a:t> </a:t>
            </a:r>
            <a:endParaRPr lang="en-GB" altLang="en-US" smtClean="0">
              <a:latin typeface="Arial" pitchFamily="34" charset="0"/>
            </a:endParaRPr>
          </a:p>
          <a:p>
            <a:r>
              <a:rPr lang="en-US" altLang="en-US" smtClean="0">
                <a:latin typeface="Arial" pitchFamily="34" charset="0"/>
              </a:rPr>
              <a:t>There have been other studies in claims data and in the D:A:D data that haven’t yet confirmed these results, but again, those were not randomized studies, so obviously this is an issue that is still being investigated in other cohorts, but there’s a pretty strong suggestion. </a:t>
            </a:r>
            <a:endParaRPr lang="en-GB" altLang="en-US" smtClean="0">
              <a:latin typeface="Arial" pitchFamily="34" charset="0"/>
            </a:endParaRPr>
          </a:p>
          <a:p>
            <a:r>
              <a:rPr lang="en-US" altLang="en-US" smtClean="0">
                <a:latin typeface="Arial" pitchFamily="34" charset="0"/>
              </a:rPr>
              <a:t> </a:t>
            </a:r>
            <a:endParaRPr lang="en-GB" altLang="en-US" smtClean="0">
              <a:latin typeface="Arial" pitchFamily="34" charset="0"/>
            </a:endParaRPr>
          </a:p>
          <a:p>
            <a:endParaRPr lang="en-US" altLang="en-US" i="1" smtClean="0">
              <a:latin typeface="Arial" pitchFamily="34" charset="0"/>
            </a:endParaRPr>
          </a:p>
          <a:p>
            <a:endParaRPr lang="en-US" altLang="en-US" i="1" smtClean="0">
              <a:latin typeface="Arial" pitchFamily="34" charset="0"/>
            </a:endParaRPr>
          </a:p>
        </p:txBody>
      </p:sp>
      <p:sp>
        <p:nvSpPr>
          <p:cNvPr id="593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itchFamily="34" charset="0"/>
                <a:ea typeface="MS PGothic" pitchFamily="34" charset="-128"/>
              </a:defRPr>
            </a:lvl1pPr>
            <a:lvl2pPr marL="702756" indent="-270291">
              <a:defRPr b="1">
                <a:solidFill>
                  <a:schemeClr val="tx1"/>
                </a:solidFill>
                <a:latin typeface="Arial" pitchFamily="34" charset="0"/>
                <a:ea typeface="MS PGothic" pitchFamily="34" charset="-128"/>
              </a:defRPr>
            </a:lvl2pPr>
            <a:lvl3pPr marL="1081164" indent="-216233">
              <a:defRPr b="1">
                <a:solidFill>
                  <a:schemeClr val="tx1"/>
                </a:solidFill>
                <a:latin typeface="Arial" pitchFamily="34" charset="0"/>
                <a:ea typeface="MS PGothic" pitchFamily="34" charset="-128"/>
              </a:defRPr>
            </a:lvl3pPr>
            <a:lvl4pPr marL="1513629" indent="-216233">
              <a:defRPr b="1">
                <a:solidFill>
                  <a:schemeClr val="tx1"/>
                </a:solidFill>
                <a:latin typeface="Arial" pitchFamily="34" charset="0"/>
                <a:ea typeface="MS PGothic" pitchFamily="34" charset="-128"/>
              </a:defRPr>
            </a:lvl4pPr>
            <a:lvl5pPr marL="1946095" indent="-216233">
              <a:defRPr b="1">
                <a:solidFill>
                  <a:schemeClr val="tx1"/>
                </a:solidFill>
                <a:latin typeface="Arial" pitchFamily="34" charset="0"/>
                <a:ea typeface="MS PGothic" pitchFamily="34" charset="-128"/>
              </a:defRPr>
            </a:lvl5pPr>
            <a:lvl6pPr marL="2378560" indent="-216233" eaLnBrk="0" fontAlgn="base" hangingPunct="0">
              <a:spcBef>
                <a:spcPct val="0"/>
              </a:spcBef>
              <a:spcAft>
                <a:spcPct val="0"/>
              </a:spcAft>
              <a:defRPr b="1">
                <a:solidFill>
                  <a:schemeClr val="tx1"/>
                </a:solidFill>
                <a:latin typeface="Arial" pitchFamily="34" charset="0"/>
                <a:ea typeface="MS PGothic" pitchFamily="34" charset="-128"/>
              </a:defRPr>
            </a:lvl6pPr>
            <a:lvl7pPr marL="2811026" indent="-216233" eaLnBrk="0" fontAlgn="base" hangingPunct="0">
              <a:spcBef>
                <a:spcPct val="0"/>
              </a:spcBef>
              <a:spcAft>
                <a:spcPct val="0"/>
              </a:spcAft>
              <a:defRPr b="1">
                <a:solidFill>
                  <a:schemeClr val="tx1"/>
                </a:solidFill>
                <a:latin typeface="Arial" pitchFamily="34" charset="0"/>
                <a:ea typeface="MS PGothic" pitchFamily="34" charset="-128"/>
              </a:defRPr>
            </a:lvl7pPr>
            <a:lvl8pPr marL="3243491" indent="-216233" eaLnBrk="0" fontAlgn="base" hangingPunct="0">
              <a:spcBef>
                <a:spcPct val="0"/>
              </a:spcBef>
              <a:spcAft>
                <a:spcPct val="0"/>
              </a:spcAft>
              <a:defRPr b="1">
                <a:solidFill>
                  <a:schemeClr val="tx1"/>
                </a:solidFill>
                <a:latin typeface="Arial" pitchFamily="34" charset="0"/>
                <a:ea typeface="MS PGothic" pitchFamily="34" charset="-128"/>
              </a:defRPr>
            </a:lvl8pPr>
            <a:lvl9pPr marL="3675957" indent="-216233" eaLnBrk="0" fontAlgn="base" hangingPunct="0">
              <a:spcBef>
                <a:spcPct val="0"/>
              </a:spcBef>
              <a:spcAft>
                <a:spcPct val="0"/>
              </a:spcAft>
              <a:defRPr b="1">
                <a:solidFill>
                  <a:schemeClr val="tx1"/>
                </a:solidFill>
                <a:latin typeface="Arial" pitchFamily="34" charset="0"/>
                <a:ea typeface="MS PGothic" pitchFamily="34" charset="-128"/>
              </a:defRPr>
            </a:lvl9pPr>
          </a:lstStyle>
          <a:p>
            <a:fld id="{719FAF2A-19BD-4C1A-A7C7-4EA4930DE41A}" type="slidenum">
              <a:rPr lang="en-US" altLang="en-US" b="0">
                <a:solidFill>
                  <a:prstClr val="black"/>
                </a:solidFill>
              </a:rPr>
              <a:pPr/>
              <a:t>66</a:t>
            </a:fld>
            <a:endParaRPr lang="en-US" altLang="en-US" b="0">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Pladsholder til diasbillede 1"/>
          <p:cNvSpPr>
            <a:spLocks noGrp="1" noRot="1" noChangeAspect="1" noTextEdit="1"/>
          </p:cNvSpPr>
          <p:nvPr>
            <p:ph type="sldImg"/>
          </p:nvPr>
        </p:nvSpPr>
        <p:spPr>
          <a:xfrm>
            <a:off x="381000" y="685800"/>
            <a:ext cx="6096000" cy="3429000"/>
          </a:xfrm>
          <a:ln/>
        </p:spPr>
      </p:sp>
      <p:sp>
        <p:nvSpPr>
          <p:cNvPr id="274435" name="Pladsholder til no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a-DK" smtClean="0"/>
          </a:p>
        </p:txBody>
      </p:sp>
      <p:sp>
        <p:nvSpPr>
          <p:cNvPr id="274436" name="Pladsholder til dias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Trebuchet MS" pitchFamily="34" charset="0"/>
              </a:defRPr>
            </a:lvl1pPr>
            <a:lvl2pPr marL="742950" indent="-285750">
              <a:defRPr b="1">
                <a:solidFill>
                  <a:schemeClr val="tx1"/>
                </a:solidFill>
                <a:latin typeface="Trebuchet MS" pitchFamily="34" charset="0"/>
              </a:defRPr>
            </a:lvl2pPr>
            <a:lvl3pPr marL="1143000" indent="-228600">
              <a:defRPr b="1">
                <a:solidFill>
                  <a:schemeClr val="tx1"/>
                </a:solidFill>
                <a:latin typeface="Trebuchet MS" pitchFamily="34" charset="0"/>
              </a:defRPr>
            </a:lvl3pPr>
            <a:lvl4pPr marL="1600200" indent="-228600">
              <a:defRPr b="1">
                <a:solidFill>
                  <a:schemeClr val="tx1"/>
                </a:solidFill>
                <a:latin typeface="Trebuchet MS" pitchFamily="34" charset="0"/>
              </a:defRPr>
            </a:lvl4pPr>
            <a:lvl5pPr marL="2057400" indent="-228600">
              <a:defRPr b="1">
                <a:solidFill>
                  <a:schemeClr val="tx1"/>
                </a:solidFill>
                <a:latin typeface="Trebuchet MS" pitchFamily="34" charset="0"/>
              </a:defRPr>
            </a:lvl5pPr>
            <a:lvl6pPr marL="2514600" indent="-228600" algn="ctr" eaLnBrk="0" fontAlgn="base" hangingPunct="0">
              <a:spcBef>
                <a:spcPct val="0"/>
              </a:spcBef>
              <a:spcAft>
                <a:spcPct val="0"/>
              </a:spcAft>
              <a:defRPr b="1">
                <a:solidFill>
                  <a:schemeClr val="tx1"/>
                </a:solidFill>
                <a:latin typeface="Trebuchet MS" pitchFamily="34" charset="0"/>
              </a:defRPr>
            </a:lvl6pPr>
            <a:lvl7pPr marL="2971800" indent="-228600" algn="ctr" eaLnBrk="0" fontAlgn="base" hangingPunct="0">
              <a:spcBef>
                <a:spcPct val="0"/>
              </a:spcBef>
              <a:spcAft>
                <a:spcPct val="0"/>
              </a:spcAft>
              <a:defRPr b="1">
                <a:solidFill>
                  <a:schemeClr val="tx1"/>
                </a:solidFill>
                <a:latin typeface="Trebuchet MS" pitchFamily="34" charset="0"/>
              </a:defRPr>
            </a:lvl7pPr>
            <a:lvl8pPr marL="3429000" indent="-228600" algn="ctr" eaLnBrk="0" fontAlgn="base" hangingPunct="0">
              <a:spcBef>
                <a:spcPct val="0"/>
              </a:spcBef>
              <a:spcAft>
                <a:spcPct val="0"/>
              </a:spcAft>
              <a:defRPr b="1">
                <a:solidFill>
                  <a:schemeClr val="tx1"/>
                </a:solidFill>
                <a:latin typeface="Trebuchet MS" pitchFamily="34" charset="0"/>
              </a:defRPr>
            </a:lvl8pPr>
            <a:lvl9pPr marL="3886200" indent="-228600" algn="ctr" eaLnBrk="0" fontAlgn="base" hangingPunct="0">
              <a:spcBef>
                <a:spcPct val="0"/>
              </a:spcBef>
              <a:spcAft>
                <a:spcPct val="0"/>
              </a:spcAft>
              <a:defRPr b="1">
                <a:solidFill>
                  <a:schemeClr val="tx1"/>
                </a:solidFill>
                <a:latin typeface="Trebuchet MS" pitchFamily="34" charset="0"/>
              </a:defRPr>
            </a:lvl9pPr>
          </a:lstStyle>
          <a:p>
            <a:fld id="{1251B333-637F-4A21-B536-7E3CF75755A5}" type="slidenum">
              <a:rPr lang="en-GB" b="0">
                <a:solidFill>
                  <a:srgbClr val="000000"/>
                </a:solidFill>
              </a:rPr>
              <a:pPr/>
              <a:t>67</a:t>
            </a:fld>
            <a:endParaRPr lang="en-GB" b="0">
              <a:solidFill>
                <a:srgbClr val="000000"/>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MX" dirty="0" smtClean="0"/>
              <a:t>El otro evento adverso que a veces se observa con los INSTI son los eventos adversos </a:t>
            </a:r>
            <a:r>
              <a:rPr lang="es-MX" dirty="0" err="1" smtClean="0"/>
              <a:t>neuropsiquiátricos</a:t>
            </a:r>
            <a:r>
              <a:rPr lang="es-MX" dirty="0" smtClean="0"/>
              <a:t>. Esto se ha informado principalmente en ensayos clínicos. Este evento adverso se ha documentado con todos los INSTI, pero quizás con más frecuencia con </a:t>
            </a:r>
            <a:r>
              <a:rPr lang="es-MX" dirty="0" err="1" smtClean="0"/>
              <a:t>dolutegravir</a:t>
            </a:r>
            <a:r>
              <a:rPr lang="es-MX" dirty="0" smtClean="0"/>
              <a:t>, especialmente cuando se combina con </a:t>
            </a:r>
            <a:r>
              <a:rPr lang="es-MX" dirty="0" err="1" smtClean="0"/>
              <a:t>abacavir</a:t>
            </a:r>
            <a:r>
              <a:rPr lang="es-MX" dirty="0" smtClean="0"/>
              <a:t> / </a:t>
            </a:r>
            <a:r>
              <a:rPr lang="es-MX" dirty="0" err="1" smtClean="0"/>
              <a:t>lamivudina</a:t>
            </a:r>
            <a:r>
              <a:rPr lang="es-MX" dirty="0" smtClean="0"/>
              <a:t> (3TC). No es un evento adverso grave, ni ocurre en la mayoría de los pacientes. Parece ser más común en mujeres y pacientes mayores.</a:t>
            </a:r>
            <a:endParaRPr lang="en-US" dirty="0"/>
          </a:p>
        </p:txBody>
      </p:sp>
      <p:sp>
        <p:nvSpPr>
          <p:cNvPr id="4" name="Slide Number Placeholder 3"/>
          <p:cNvSpPr>
            <a:spLocks noGrp="1"/>
          </p:cNvSpPr>
          <p:nvPr>
            <p:ph type="sldNum" sz="quarter" idx="5"/>
          </p:nvPr>
        </p:nvSpPr>
        <p:spPr/>
        <p:txBody>
          <a:bodyPr/>
          <a:lstStyle/>
          <a:p>
            <a:pPr>
              <a:defRPr/>
            </a:pPr>
            <a:fld id="{2FB72F01-6714-4A31-8C22-8E0F1B091B56}" type="slidenum">
              <a:rPr lang="en-US" altLang="en-US" smtClean="0">
                <a:solidFill>
                  <a:prstClr val="black"/>
                </a:solidFill>
              </a:rPr>
              <a:pPr>
                <a:defRPr/>
              </a:pPr>
              <a:t>68</a:t>
            </a:fld>
            <a:endParaRPr lang="en-US" altLang="en-US" dirty="0">
              <a:solidFill>
                <a:prstClr val="black"/>
              </a:solidFill>
            </a:endParaRPr>
          </a:p>
        </p:txBody>
      </p:sp>
    </p:spTree>
    <p:extLst>
      <p:ext uri="{BB962C8B-B14F-4D97-AF65-F5344CB8AC3E}">
        <p14:creationId xmlns:p14="http://schemas.microsoft.com/office/powerpoint/2010/main" val="38127944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Notes Placeholde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lstStyle/>
          <a:p>
            <a:pPr algn="l"/>
            <a:r>
              <a:rPr lang="es-AR" b="0" i="0" dirty="0" smtClean="0">
                <a:solidFill>
                  <a:srgbClr val="000000"/>
                </a:solidFill>
                <a:effectLst/>
                <a:latin typeface="arial"/>
              </a:rPr>
              <a:t>HIV-</a:t>
            </a:r>
            <a:r>
              <a:rPr lang="es-AR" b="0" i="0" dirty="0" err="1" smtClean="0">
                <a:solidFill>
                  <a:srgbClr val="000000"/>
                </a:solidFill>
                <a:effectLst/>
                <a:latin typeface="arial"/>
              </a:rPr>
              <a:t>Associated</a:t>
            </a:r>
            <a:r>
              <a:rPr lang="es-AR" b="0" i="0" dirty="0" smtClean="0">
                <a:solidFill>
                  <a:srgbClr val="000000"/>
                </a:solidFill>
                <a:effectLst/>
                <a:latin typeface="arial"/>
              </a:rPr>
              <a:t> </a:t>
            </a:r>
            <a:r>
              <a:rPr lang="es-AR" b="0" i="0" dirty="0" err="1" smtClean="0">
                <a:solidFill>
                  <a:srgbClr val="000000"/>
                </a:solidFill>
                <a:effectLst/>
                <a:latin typeface="arial"/>
              </a:rPr>
              <a:t>Neurocognitive</a:t>
            </a:r>
            <a:r>
              <a:rPr lang="es-AR" b="0" i="0" dirty="0" smtClean="0">
                <a:solidFill>
                  <a:srgbClr val="000000"/>
                </a:solidFill>
                <a:effectLst/>
                <a:latin typeface="arial"/>
              </a:rPr>
              <a:t> </a:t>
            </a:r>
            <a:r>
              <a:rPr lang="es-AR" b="0" i="0" dirty="0" err="1" smtClean="0">
                <a:solidFill>
                  <a:srgbClr val="000000"/>
                </a:solidFill>
                <a:effectLst/>
                <a:latin typeface="arial"/>
              </a:rPr>
              <a:t>Disorder</a:t>
            </a:r>
            <a:r>
              <a:rPr lang="es-AR" b="0" i="0" dirty="0" smtClean="0">
                <a:solidFill>
                  <a:srgbClr val="000000"/>
                </a:solidFill>
                <a:effectLst/>
                <a:latin typeface="arial"/>
              </a:rPr>
              <a:t> (HAND)</a:t>
            </a:r>
          </a:p>
          <a:p>
            <a:endParaRPr lang="es-AR" dirty="0"/>
          </a:p>
        </p:txBody>
      </p:sp>
      <p:sp>
        <p:nvSpPr>
          <p:cNvPr id="4" name="3 Marcador de número de diapositiva"/>
          <p:cNvSpPr>
            <a:spLocks noGrp="1"/>
          </p:cNvSpPr>
          <p:nvPr>
            <p:ph type="sldNum" sz="quarter" idx="10"/>
          </p:nvPr>
        </p:nvSpPr>
        <p:spPr/>
        <p:txBody>
          <a:bodyPr/>
          <a:lstStyle/>
          <a:p>
            <a:fld id="{644596B8-F534-44E5-93A5-17230F352CFF}" type="slidenum">
              <a:rPr lang="es-AR" smtClean="0">
                <a:solidFill>
                  <a:prstClr val="black"/>
                </a:solidFill>
              </a:rPr>
              <a:pPr/>
              <a:t>71</a:t>
            </a:fld>
            <a:endParaRPr lang="es-AR">
              <a:solidFill>
                <a:prstClr val="black"/>
              </a:solidFill>
            </a:endParaRPr>
          </a:p>
        </p:txBody>
      </p:sp>
    </p:spTree>
    <p:extLst>
      <p:ext uri="{BB962C8B-B14F-4D97-AF65-F5344CB8AC3E}">
        <p14:creationId xmlns:p14="http://schemas.microsoft.com/office/powerpoint/2010/main" val="32381237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dirty="0">
                <a:latin typeface="Arial" charset="0"/>
              </a:rPr>
              <a:t> </a:t>
            </a:r>
            <a:r>
              <a:rPr lang="es-MX" sz="1100" dirty="0" smtClean="0">
                <a:latin typeface="Arial" charset="0"/>
              </a:rPr>
              <a:t>Debemos reconocer que si bien los INSTI son excelentes medicamentos, no son perfectos. Ahora hemos visto en muchos estudios que los regímenes basados en INSTI están asociados con el aumento de peso. Este aumento de peso puede estar asociado con un retorno a la salud, pero para algunos, también puede ser patológico. Los datos que se muestran en esta diapositiva son de la cohorte NA-ACCORD; uno puede ver que los INSTI se asocian con un mayor aumento de peso después del inicio del tratamiento que los medicamentos de comparación. Los IC en torno a algunas de estas determinaciones son muy amplios, pero debería haber más precisión en estas estimaciones con datos actualizados, y vemos estos datos actualizados en la Conferencia de Retrovirus e Infecciones Oportunistas de 2019. No obstante, hay una tendencia de aumento de peso con INSTI que se observa en este y otros estudios, y esperamos que los datos adicionales aclaren por qué ocurre esto.</a:t>
            </a:r>
          </a:p>
          <a:p>
            <a:endParaRPr lang="en-US" sz="1100" dirty="0">
              <a:latin typeface="Arial" charset="0"/>
            </a:endParaRPr>
          </a:p>
          <a:p>
            <a:endParaRPr lang="en-US" dirty="0"/>
          </a:p>
        </p:txBody>
      </p:sp>
      <p:sp>
        <p:nvSpPr>
          <p:cNvPr id="4" name="Slide Number Placeholder 3"/>
          <p:cNvSpPr>
            <a:spLocks noGrp="1"/>
          </p:cNvSpPr>
          <p:nvPr>
            <p:ph type="sldNum" sz="quarter" idx="5"/>
          </p:nvPr>
        </p:nvSpPr>
        <p:spPr/>
        <p:txBody>
          <a:bodyPr/>
          <a:lstStyle/>
          <a:p>
            <a:pPr>
              <a:defRPr/>
            </a:pPr>
            <a:fld id="{2FB72F01-6714-4A31-8C22-8E0F1B091B56}" type="slidenum">
              <a:rPr lang="en-US" altLang="en-US" smtClean="0">
                <a:solidFill>
                  <a:prstClr val="black"/>
                </a:solidFill>
              </a:rPr>
              <a:pPr>
                <a:defRPr/>
              </a:pPr>
              <a:t>74</a:t>
            </a:fld>
            <a:endParaRPr lang="en-US" altLang="en-US" dirty="0">
              <a:solidFill>
                <a:prstClr val="black"/>
              </a:solidFill>
            </a:endParaRPr>
          </a:p>
        </p:txBody>
      </p:sp>
    </p:spTree>
    <p:extLst>
      <p:ext uri="{BB962C8B-B14F-4D97-AF65-F5344CB8AC3E}">
        <p14:creationId xmlns:p14="http://schemas.microsoft.com/office/powerpoint/2010/main" val="7573985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Notes Placeholde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Notes Placeholde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Notes Placeholde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i="1" dirty="0">
                <a:latin typeface="Arial" charset="0"/>
              </a:rPr>
              <a:t>DTG, dolutegravir; EFV, efavirenz; NTD, neural tube defects.</a:t>
            </a:r>
          </a:p>
          <a:p>
            <a:r>
              <a:rPr lang="es-MX" sz="1100" i="1" dirty="0" smtClean="0">
                <a:latin typeface="Arial" charset="0"/>
              </a:rPr>
              <a:t>Estos son los datos sobre </a:t>
            </a:r>
            <a:r>
              <a:rPr lang="es-MX" sz="1100" i="1" dirty="0" err="1" smtClean="0">
                <a:latin typeface="Arial" charset="0"/>
              </a:rPr>
              <a:t>dolutegravir</a:t>
            </a:r>
            <a:r>
              <a:rPr lang="es-MX" sz="1100" i="1" dirty="0" smtClean="0">
                <a:latin typeface="Arial" charset="0"/>
              </a:rPr>
              <a:t> y el embarazo del ensayo de </a:t>
            </a:r>
            <a:r>
              <a:rPr lang="es-MX" sz="1100" i="1" dirty="0" err="1" smtClean="0">
                <a:latin typeface="Arial" charset="0"/>
              </a:rPr>
              <a:t>Tsepamo</a:t>
            </a:r>
            <a:r>
              <a:rPr lang="es-MX" sz="1100" i="1" dirty="0" smtClean="0">
                <a:latin typeface="Arial" charset="0"/>
              </a:rPr>
              <a:t>. Hubo 4 casos de defectos del tubo neural en mujeres que recibían </a:t>
            </a:r>
            <a:r>
              <a:rPr lang="es-MX" sz="1100" i="1" dirty="0" err="1" smtClean="0">
                <a:latin typeface="Arial" charset="0"/>
              </a:rPr>
              <a:t>dolutegravir</a:t>
            </a:r>
            <a:r>
              <a:rPr lang="es-MX" sz="1100" i="1" dirty="0" smtClean="0">
                <a:latin typeface="Arial" charset="0"/>
              </a:rPr>
              <a:t> en el momento de la concepción. Uno puede ver los IC amplios en torno al cálculo de </a:t>
            </a:r>
            <a:r>
              <a:rPr lang="es-MX" sz="1100" i="1" dirty="0" err="1" smtClean="0">
                <a:latin typeface="Arial" charset="0"/>
              </a:rPr>
              <a:t>dolutegravir</a:t>
            </a:r>
            <a:r>
              <a:rPr lang="es-MX" sz="1100" i="1" dirty="0" smtClean="0">
                <a:latin typeface="Arial" charset="0"/>
              </a:rPr>
              <a:t>, y eso se debe a que los números aún son muy pequeños. Sin embargo, la parte inferior de la IC no se superpone con ninguna de las otras categorías, incluido el tratamiento antirretroviral sin </a:t>
            </a:r>
            <a:r>
              <a:rPr lang="es-MX" sz="1100" i="1" dirty="0" err="1" smtClean="0">
                <a:latin typeface="Arial" charset="0"/>
              </a:rPr>
              <a:t>dolutegravir</a:t>
            </a:r>
            <a:r>
              <a:rPr lang="es-MX" sz="1100" i="1" dirty="0" smtClean="0">
                <a:latin typeface="Arial" charset="0"/>
              </a:rPr>
              <a:t>, </a:t>
            </a:r>
            <a:r>
              <a:rPr lang="es-MX" sz="1100" i="1" dirty="0" err="1" smtClean="0">
                <a:latin typeface="Arial" charset="0"/>
              </a:rPr>
              <a:t>efavirenz</a:t>
            </a:r>
            <a:r>
              <a:rPr lang="es-MX" sz="1100" i="1" dirty="0" smtClean="0">
                <a:latin typeface="Arial" charset="0"/>
              </a:rPr>
              <a:t>, </a:t>
            </a:r>
            <a:r>
              <a:rPr lang="es-MX" sz="1100" i="1" dirty="0" err="1" smtClean="0">
                <a:latin typeface="Arial" charset="0"/>
              </a:rPr>
              <a:t>dolutegravir</a:t>
            </a:r>
            <a:r>
              <a:rPr lang="es-MX" sz="1100" i="1" dirty="0" smtClean="0">
                <a:latin typeface="Arial" charset="0"/>
              </a:rPr>
              <a:t> o mujeres VIH negativas. Se realizará un análisis en curso, pero la recomendación actual es evitar el uso de </a:t>
            </a:r>
            <a:r>
              <a:rPr lang="es-MX" sz="1100" i="1" dirty="0" err="1" smtClean="0">
                <a:latin typeface="Arial" charset="0"/>
              </a:rPr>
              <a:t>dolutegravir</a:t>
            </a:r>
            <a:r>
              <a:rPr lang="es-MX" sz="1100" i="1" dirty="0" smtClean="0">
                <a:latin typeface="Arial" charset="0"/>
              </a:rPr>
              <a:t> en el embarazo temprano y probar a las mujeres que están a punto de comenzar a tomar </a:t>
            </a:r>
            <a:r>
              <a:rPr lang="es-MX" sz="1100" i="1" dirty="0" err="1" smtClean="0">
                <a:latin typeface="Arial" charset="0"/>
              </a:rPr>
              <a:t>dolutegravir</a:t>
            </a:r>
            <a:r>
              <a:rPr lang="es-MX" sz="1100" i="1" dirty="0" smtClean="0">
                <a:latin typeface="Arial" charset="0"/>
              </a:rPr>
              <a:t> para el embarazo.</a:t>
            </a:r>
            <a:endParaRPr lang="en-US" sz="1100" i="1" dirty="0">
              <a:latin typeface="Arial" charset="0"/>
            </a:endParaRPr>
          </a:p>
        </p:txBody>
      </p:sp>
      <p:sp>
        <p:nvSpPr>
          <p:cNvPr id="4" name="Slide Number Placeholder 3"/>
          <p:cNvSpPr>
            <a:spLocks noGrp="1"/>
          </p:cNvSpPr>
          <p:nvPr>
            <p:ph type="sldNum" sz="quarter" idx="10"/>
          </p:nvPr>
        </p:nvSpPr>
        <p:spPr/>
        <p:txBody>
          <a:bodyPr/>
          <a:lstStyle/>
          <a:p>
            <a:pPr>
              <a:defRPr/>
            </a:pPr>
            <a:fld id="{2FB72F01-6714-4A31-8C22-8E0F1B091B56}" type="slidenum">
              <a:rPr lang="en-US" altLang="en-US" smtClean="0">
                <a:solidFill>
                  <a:srgbClr val="000000"/>
                </a:solidFill>
              </a:rPr>
              <a:pPr>
                <a:defRPr/>
              </a:pPr>
              <a:t>77</a:t>
            </a:fld>
            <a:endParaRPr lang="en-US" altLang="en-US" dirty="0">
              <a:solidFill>
                <a:srgbClr val="000000"/>
              </a:solidFill>
            </a:endParaRPr>
          </a:p>
        </p:txBody>
      </p:sp>
    </p:spTree>
    <p:extLst>
      <p:ext uri="{BB962C8B-B14F-4D97-AF65-F5344CB8AC3E}">
        <p14:creationId xmlns:p14="http://schemas.microsoft.com/office/powerpoint/2010/main" val="33525168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BIC, bictegravir; CNS, central nervous system; EVG, elvitegravir; NTD, neural tube defect.</a:t>
            </a:r>
          </a:p>
          <a:p>
            <a:pPr algn="l" fontAlgn="t"/>
            <a:r>
              <a:rPr lang="es-MX" b="0" i="0" dirty="0" smtClean="0">
                <a:solidFill>
                  <a:srgbClr val="777777"/>
                </a:solidFill>
                <a:effectLst/>
                <a:latin typeface="Roboto"/>
              </a:rPr>
              <a:t/>
            </a:r>
            <a:br>
              <a:rPr lang="es-MX" b="0" i="0" dirty="0" smtClean="0">
                <a:solidFill>
                  <a:srgbClr val="777777"/>
                </a:solidFill>
                <a:effectLst/>
                <a:latin typeface="Roboto"/>
              </a:rPr>
            </a:br>
            <a:r>
              <a:rPr lang="es-MX" b="0" i="0" dirty="0" smtClean="0">
                <a:solidFill>
                  <a:srgbClr val="777777"/>
                </a:solidFill>
                <a:effectLst/>
                <a:latin typeface="Roboto"/>
              </a:rPr>
              <a:t>675/5000</a:t>
            </a:r>
          </a:p>
          <a:p>
            <a:pPr algn="l" rtl="0"/>
            <a:r>
              <a:rPr lang="es-MX" b="0" i="0" dirty="0" smtClean="0">
                <a:solidFill>
                  <a:srgbClr val="777777"/>
                </a:solidFill>
                <a:effectLst/>
                <a:latin typeface="Roboto"/>
              </a:rPr>
              <a:t>Entonces, ¿qué pasa con el otro INSTIS? Hay datos muy limitados. No hay informes de defectos del tubo neural en el Registro de embarazo antirretroviral con uso de </a:t>
            </a:r>
            <a:r>
              <a:rPr lang="es-MX" b="0" i="0" dirty="0" err="1" smtClean="0">
                <a:solidFill>
                  <a:srgbClr val="777777"/>
                </a:solidFill>
                <a:effectLst/>
                <a:latin typeface="Roboto"/>
              </a:rPr>
              <a:t>elvitegravir</a:t>
            </a:r>
            <a:r>
              <a:rPr lang="es-MX" b="0" i="0" dirty="0" smtClean="0">
                <a:solidFill>
                  <a:srgbClr val="777777"/>
                </a:solidFill>
                <a:effectLst/>
                <a:latin typeface="Roboto"/>
              </a:rPr>
              <a:t> o </a:t>
            </a:r>
            <a:r>
              <a:rPr lang="es-MX" b="0" i="0" dirty="0" err="1" smtClean="0">
                <a:solidFill>
                  <a:srgbClr val="777777"/>
                </a:solidFill>
                <a:effectLst/>
                <a:latin typeface="Roboto"/>
              </a:rPr>
              <a:t>raltegravir</a:t>
            </a:r>
            <a:r>
              <a:rPr lang="es-MX" b="0" i="0" dirty="0" smtClean="0">
                <a:solidFill>
                  <a:srgbClr val="777777"/>
                </a:solidFill>
                <a:effectLst/>
                <a:latin typeface="Roboto"/>
              </a:rPr>
              <a:t> durante el primer trimestre, y no hay datos sobre el </a:t>
            </a:r>
            <a:r>
              <a:rPr lang="es-MX" b="0" i="0" dirty="0" err="1" smtClean="0">
                <a:solidFill>
                  <a:srgbClr val="777777"/>
                </a:solidFill>
                <a:effectLst/>
                <a:latin typeface="Roboto"/>
              </a:rPr>
              <a:t>bictegravir</a:t>
            </a:r>
            <a:r>
              <a:rPr lang="es-MX" b="0" i="0" dirty="0" smtClean="0">
                <a:solidFill>
                  <a:srgbClr val="777777"/>
                </a:solidFill>
                <a:effectLst/>
                <a:latin typeface="Roboto"/>
              </a:rPr>
              <a:t> en este momento. El Registro, por supuesto, es mucho más pequeño que los datos recopilados prospectivamente por el fabricante. Estos datos del fabricante de </a:t>
            </a:r>
            <a:r>
              <a:rPr lang="es-MX" b="0" i="0" dirty="0" err="1" smtClean="0">
                <a:solidFill>
                  <a:srgbClr val="777777"/>
                </a:solidFill>
                <a:effectLst/>
                <a:latin typeface="Roboto"/>
              </a:rPr>
              <a:t>bictegravir</a:t>
            </a:r>
            <a:r>
              <a:rPr lang="es-MX" b="0" i="0" dirty="0" smtClean="0">
                <a:solidFill>
                  <a:srgbClr val="777777"/>
                </a:solidFill>
                <a:effectLst/>
                <a:latin typeface="Roboto"/>
              </a:rPr>
              <a:t> y </a:t>
            </a:r>
            <a:r>
              <a:rPr lang="es-MX" b="0" i="0" dirty="0" err="1" smtClean="0">
                <a:solidFill>
                  <a:srgbClr val="777777"/>
                </a:solidFill>
                <a:effectLst/>
                <a:latin typeface="Roboto"/>
              </a:rPr>
              <a:t>elvitegravir</a:t>
            </a:r>
            <a:r>
              <a:rPr lang="es-MX" b="0" i="0" dirty="0" smtClean="0">
                <a:solidFill>
                  <a:srgbClr val="777777"/>
                </a:solidFill>
                <a:effectLst/>
                <a:latin typeface="Roboto"/>
              </a:rPr>
              <a:t> sugieren que el riesgo de defecto del tubo neural no excede la tasa de referencia. Sin embargo, debemos enfatizar qué tan limitados son los datos: para </a:t>
            </a:r>
            <a:r>
              <a:rPr lang="es-MX" b="0" i="0" dirty="0" err="1" smtClean="0">
                <a:solidFill>
                  <a:srgbClr val="777777"/>
                </a:solidFill>
                <a:effectLst/>
                <a:latin typeface="Roboto"/>
              </a:rPr>
              <a:t>bictegravir</a:t>
            </a:r>
            <a:r>
              <a:rPr lang="es-MX" b="0" i="0" dirty="0" smtClean="0">
                <a:solidFill>
                  <a:srgbClr val="777777"/>
                </a:solidFill>
                <a:effectLst/>
                <a:latin typeface="Roboto"/>
              </a:rPr>
              <a:t>, solo se estudiaron 25 embarazos. Se deben recopilar más datos a más largo plazo para todos los INSTI.</a:t>
            </a:r>
          </a:p>
          <a:p>
            <a:endParaRPr lang="en-US" i="1" dirty="0"/>
          </a:p>
        </p:txBody>
      </p:sp>
      <p:sp>
        <p:nvSpPr>
          <p:cNvPr id="4" name="Slide Number Placeholder 3"/>
          <p:cNvSpPr>
            <a:spLocks noGrp="1"/>
          </p:cNvSpPr>
          <p:nvPr>
            <p:ph type="sldNum" sz="quarter" idx="5"/>
          </p:nvPr>
        </p:nvSpPr>
        <p:spPr/>
        <p:txBody>
          <a:bodyPr/>
          <a:lstStyle/>
          <a:p>
            <a:pPr>
              <a:defRPr/>
            </a:pPr>
            <a:fld id="{2FB72F01-6714-4A31-8C22-8E0F1B091B56}" type="slidenum">
              <a:rPr lang="en-US" altLang="en-US" smtClean="0">
                <a:solidFill>
                  <a:prstClr val="black"/>
                </a:solidFill>
              </a:rPr>
              <a:pPr>
                <a:defRPr/>
              </a:pPr>
              <a:t>78</a:t>
            </a:fld>
            <a:endParaRPr lang="en-US" altLang="en-US" dirty="0">
              <a:solidFill>
                <a:prstClr val="black"/>
              </a:solidFill>
            </a:endParaRPr>
          </a:p>
        </p:txBody>
      </p:sp>
    </p:spTree>
    <p:extLst>
      <p:ext uri="{BB962C8B-B14F-4D97-AF65-F5344CB8AC3E}">
        <p14:creationId xmlns:p14="http://schemas.microsoft.com/office/powerpoint/2010/main" val="22629939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fontAlgn="t"/>
            <a:r>
              <a:rPr lang="es-MX" b="0" i="0" dirty="0" smtClean="0">
                <a:solidFill>
                  <a:srgbClr val="777777"/>
                </a:solidFill>
                <a:effectLst/>
                <a:latin typeface="Roboto"/>
              </a:rPr>
              <a:t/>
            </a:r>
            <a:br>
              <a:rPr lang="es-MX" b="0" i="0" dirty="0" smtClean="0">
                <a:solidFill>
                  <a:srgbClr val="777777"/>
                </a:solidFill>
                <a:effectLst/>
                <a:latin typeface="Roboto"/>
              </a:rPr>
            </a:br>
            <a:r>
              <a:rPr lang="es-MX" b="0" i="0" dirty="0" smtClean="0">
                <a:solidFill>
                  <a:srgbClr val="777777"/>
                </a:solidFill>
                <a:effectLst/>
                <a:latin typeface="Roboto"/>
              </a:rPr>
              <a:t>653/5000</a:t>
            </a:r>
          </a:p>
          <a:p>
            <a:pPr algn="l" rtl="0"/>
            <a:r>
              <a:rPr lang="es-MX" b="0" i="0" dirty="0" smtClean="0">
                <a:solidFill>
                  <a:srgbClr val="777777"/>
                </a:solidFill>
                <a:effectLst/>
                <a:latin typeface="Roboto"/>
              </a:rPr>
              <a:t>¿Por qué elegir uno un PI reforzado como ARTE de primera línea? Uno podría considerar el uso de un IP reforzado si está eligiendo un régimen inicial y no hay datos de resistencia para el paciente o si el paciente tiene un riesgo muy alto de mala adherencia. Pero debemos reconocer que existen problemas con los IP potenciados, y estos incluyen la posibilidad de interacciones medicamentosas, problemas de intolerancia gastrointestinal y problemas con la hiperlipidemia y un mayor riesgo cardiovascular con todos los IP, excepto el </a:t>
            </a:r>
            <a:r>
              <a:rPr lang="es-MX" b="0" i="0" dirty="0" err="1" smtClean="0">
                <a:solidFill>
                  <a:srgbClr val="777777"/>
                </a:solidFill>
                <a:effectLst/>
                <a:latin typeface="Roboto"/>
              </a:rPr>
              <a:t>atazanavir</a:t>
            </a:r>
            <a:r>
              <a:rPr lang="es-MX" b="0" i="0" dirty="0" smtClean="0">
                <a:solidFill>
                  <a:srgbClr val="777777"/>
                </a:solidFill>
                <a:effectLst/>
                <a:latin typeface="Roboto"/>
              </a:rPr>
              <a:t>. Por otro lado, </a:t>
            </a:r>
            <a:r>
              <a:rPr lang="es-MX" b="0" i="0" dirty="0" err="1" smtClean="0">
                <a:solidFill>
                  <a:srgbClr val="777777"/>
                </a:solidFill>
                <a:effectLst/>
                <a:latin typeface="Roboto"/>
              </a:rPr>
              <a:t>atazanavir</a:t>
            </a:r>
            <a:r>
              <a:rPr lang="es-MX" b="0" i="0" dirty="0" smtClean="0">
                <a:solidFill>
                  <a:srgbClr val="777777"/>
                </a:solidFill>
                <a:effectLst/>
                <a:latin typeface="Roboto"/>
              </a:rPr>
              <a:t> no es parte de un régimen </a:t>
            </a:r>
            <a:r>
              <a:rPr lang="es-MX" b="0" i="0" dirty="0" err="1" smtClean="0">
                <a:solidFill>
                  <a:srgbClr val="777777"/>
                </a:solidFill>
                <a:effectLst/>
                <a:latin typeface="Roboto"/>
              </a:rPr>
              <a:t>coformulado</a:t>
            </a:r>
            <a:r>
              <a:rPr lang="es-MX" b="0" i="0" dirty="0" smtClean="0">
                <a:solidFill>
                  <a:srgbClr val="777777"/>
                </a:solidFill>
                <a:effectLst/>
                <a:latin typeface="Roboto"/>
              </a:rPr>
              <a:t>. Como resultado de estos problemas, los IP potenciados se han trasladado en gran medida a los regímenes de segunda línea.</a:t>
            </a:r>
          </a:p>
          <a:p>
            <a:endParaRPr lang="en-US" dirty="0"/>
          </a:p>
        </p:txBody>
      </p:sp>
      <p:sp>
        <p:nvSpPr>
          <p:cNvPr id="4" name="Slide Number Placeholder 3"/>
          <p:cNvSpPr>
            <a:spLocks noGrp="1"/>
          </p:cNvSpPr>
          <p:nvPr>
            <p:ph type="sldNum" sz="quarter" idx="10"/>
          </p:nvPr>
        </p:nvSpPr>
        <p:spPr/>
        <p:txBody>
          <a:bodyPr/>
          <a:lstStyle/>
          <a:p>
            <a:fld id="{5E5FB3F0-D852-4D56-BE75-172E49157619}" type="slidenum">
              <a:rPr lang="en-US" smtClean="0">
                <a:solidFill>
                  <a:prstClr val="black"/>
                </a:solidFill>
              </a:rPr>
              <a:pPr/>
              <a:t>79</a:t>
            </a:fld>
            <a:endParaRPr lang="en-US" dirty="0">
              <a:solidFill>
                <a:prstClr val="black"/>
              </a:solidFill>
            </a:endParaRPr>
          </a:p>
        </p:txBody>
      </p:sp>
    </p:spTree>
    <p:extLst>
      <p:ext uri="{BB962C8B-B14F-4D97-AF65-F5344CB8AC3E}">
        <p14:creationId xmlns:p14="http://schemas.microsoft.com/office/powerpoint/2010/main" val="41217679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defTabSz="864931" eaLnBrk="0" fontAlgn="base" hangingPunct="0">
              <a:spcBef>
                <a:spcPct val="30000"/>
              </a:spcBef>
              <a:spcAft>
                <a:spcPct val="0"/>
              </a:spcAft>
              <a:defRPr/>
            </a:pPr>
            <a:r>
              <a:rPr lang="es-MX" dirty="0" smtClean="0"/>
              <a:t>Por qué elegir uno un régimen basado en NNRTI para la terapia de primera línea? Los NNRTI tienen un papel en las personas que han experimentado eventos adversos en un INSTI. También hay mujeres que comienzan la terapia antirretroviral y pueden desear un embarazo en un futuro cercano, y no parece haber ninguna señal de </a:t>
            </a:r>
            <a:r>
              <a:rPr lang="es-MX" dirty="0" err="1" smtClean="0"/>
              <a:t>teratogenicidad</a:t>
            </a:r>
            <a:r>
              <a:rPr lang="es-MX" dirty="0" smtClean="0"/>
              <a:t> con ninguno de los INNTR. Debemos tener en cuenta que todavía no tenemos datos sobre la </a:t>
            </a:r>
            <a:r>
              <a:rPr lang="es-MX" dirty="0" err="1" smtClean="0"/>
              <a:t>doravirina</a:t>
            </a:r>
            <a:r>
              <a:rPr lang="es-MX" dirty="0" smtClean="0"/>
              <a:t>, pero existen datos extensos sobre </a:t>
            </a:r>
            <a:r>
              <a:rPr lang="es-MX" dirty="0" err="1" smtClean="0"/>
              <a:t>efavirenz</a:t>
            </a:r>
            <a:r>
              <a:rPr lang="es-MX" dirty="0" smtClean="0"/>
              <a:t> basados ​​en su uso extensivo en el África subsahariana.</a:t>
            </a:r>
          </a:p>
          <a:p>
            <a:pPr defTabSz="864931" eaLnBrk="0" fontAlgn="base" hangingPunct="0">
              <a:spcBef>
                <a:spcPct val="30000"/>
              </a:spcBef>
              <a:spcAft>
                <a:spcPct val="0"/>
              </a:spcAft>
              <a:defRPr/>
            </a:pPr>
            <a:endParaRPr lang="es-MX" dirty="0" smtClean="0"/>
          </a:p>
          <a:p>
            <a:pPr defTabSz="864931" eaLnBrk="0" fontAlgn="base" hangingPunct="0">
              <a:spcBef>
                <a:spcPct val="30000"/>
              </a:spcBef>
              <a:spcAft>
                <a:spcPct val="0"/>
              </a:spcAft>
              <a:defRPr/>
            </a:pPr>
            <a:r>
              <a:rPr lang="es-MX" dirty="0" smtClean="0"/>
              <a:t>Sin embargo, existen algunos desafíos con los INNTR. Hay datos extensos sobre los eventos adversos </a:t>
            </a:r>
            <a:r>
              <a:rPr lang="es-MX" dirty="0" err="1" smtClean="0"/>
              <a:t>neuropsiquiátricos</a:t>
            </a:r>
            <a:r>
              <a:rPr lang="es-MX" dirty="0" smtClean="0"/>
              <a:t> con </a:t>
            </a:r>
            <a:r>
              <a:rPr lang="es-MX" dirty="0" err="1" smtClean="0"/>
              <a:t>efavirenz</a:t>
            </a:r>
            <a:r>
              <a:rPr lang="es-MX" dirty="0" smtClean="0"/>
              <a:t>, y hay aumentos de lípidos con el uso de este medicamento. Tanto </a:t>
            </a:r>
            <a:r>
              <a:rPr lang="es-MX" dirty="0" err="1" smtClean="0"/>
              <a:t>efavirenz</a:t>
            </a:r>
            <a:r>
              <a:rPr lang="es-MX" dirty="0" smtClean="0"/>
              <a:t> como </a:t>
            </a:r>
            <a:r>
              <a:rPr lang="es-MX" dirty="0" err="1" smtClean="0"/>
              <a:t>rilpivirina</a:t>
            </a:r>
            <a:r>
              <a:rPr lang="es-MX" dirty="0" smtClean="0"/>
              <a:t> tienen una barrera baja para el desarrollo de la resistencia, y hay una gran cantidad de reacciones de fármaco a fármaco con cada uno. La </a:t>
            </a:r>
            <a:r>
              <a:rPr lang="es-MX" dirty="0" err="1" smtClean="0"/>
              <a:t>rilpivirina</a:t>
            </a:r>
            <a:r>
              <a:rPr lang="es-MX" dirty="0" smtClean="0"/>
              <a:t> es muy bien tolerada, pero es menos efectiva en pacientes con ARN del VIH-1&gt; 100,000 copias / ml y / o recuentos de células CD4 + &lt;200 células / mm³. Debe tomarse con una comida, lo que dificulta que algunos pacientes lo tomen. </a:t>
            </a:r>
            <a:r>
              <a:rPr lang="es-MX" dirty="0" err="1" smtClean="0"/>
              <a:t>Doravirina</a:t>
            </a:r>
            <a:r>
              <a:rPr lang="es-MX" dirty="0" smtClean="0"/>
              <a:t> puede ser la respuesta a muchos de estos problemas. Sin embargo, necesitaremos algunos datos a largo plazo con </a:t>
            </a:r>
            <a:r>
              <a:rPr lang="es-MX" dirty="0" err="1" smtClean="0"/>
              <a:t>doravirina</a:t>
            </a:r>
            <a:r>
              <a:rPr lang="es-MX" dirty="0" smtClean="0"/>
              <a:t>, y necesitaremos una comparación directa con un INSTI para determinar si se debe elegir la </a:t>
            </a:r>
            <a:r>
              <a:rPr lang="es-MX" dirty="0" err="1" smtClean="0"/>
              <a:t>doravirina</a:t>
            </a:r>
            <a:r>
              <a:rPr lang="es-MX" dirty="0" smtClean="0"/>
              <a:t> en lugar de un INSTI.</a:t>
            </a:r>
          </a:p>
          <a:p>
            <a:pPr defTabSz="864931" eaLnBrk="0" fontAlgn="base" hangingPunct="0">
              <a:spcBef>
                <a:spcPct val="30000"/>
              </a:spcBef>
              <a:spcAft>
                <a:spcPct val="0"/>
              </a:spcAft>
              <a:defRPr/>
            </a:pPr>
            <a:endParaRPr lang="en-US" dirty="0"/>
          </a:p>
        </p:txBody>
      </p:sp>
      <p:sp>
        <p:nvSpPr>
          <p:cNvPr id="4" name="Slide Number Placeholder 3"/>
          <p:cNvSpPr>
            <a:spLocks noGrp="1"/>
          </p:cNvSpPr>
          <p:nvPr>
            <p:ph type="sldNum" sz="quarter" idx="5"/>
          </p:nvPr>
        </p:nvSpPr>
        <p:spPr/>
        <p:txBody>
          <a:bodyPr/>
          <a:lstStyle/>
          <a:p>
            <a:pPr>
              <a:defRPr/>
            </a:pPr>
            <a:fld id="{2FB72F01-6714-4A31-8C22-8E0F1B091B56}" type="slidenum">
              <a:rPr lang="en-US" altLang="en-US" smtClean="0">
                <a:solidFill>
                  <a:prstClr val="black"/>
                </a:solidFill>
              </a:rPr>
              <a:pPr>
                <a:defRPr/>
              </a:pPr>
              <a:t>80</a:t>
            </a:fld>
            <a:endParaRPr lang="en-US" altLang="en-US" dirty="0">
              <a:solidFill>
                <a:prstClr val="black"/>
              </a:solidFill>
            </a:endParaRPr>
          </a:p>
        </p:txBody>
      </p:sp>
    </p:spTree>
    <p:extLst>
      <p:ext uri="{BB962C8B-B14F-4D97-AF65-F5344CB8AC3E}">
        <p14:creationId xmlns:p14="http://schemas.microsoft.com/office/powerpoint/2010/main" val="25612940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MX" dirty="0" smtClean="0"/>
              <a:t>¿Sigue habiendo un papel para el TDF en los regímenes de primera línea de hoy? En esta diapositiva se enumeran algunos de los atributos que pueden admitir el uso de TDF. El TDF tiene más experiencia clínica que el TAF y está incluido en muchos medicamentos y regímenes </a:t>
            </a:r>
            <a:r>
              <a:rPr lang="es-MX" dirty="0" err="1" smtClean="0"/>
              <a:t>coformulados</a:t>
            </a:r>
            <a:r>
              <a:rPr lang="es-MX" dirty="0" smtClean="0"/>
              <a:t>. Disminuye los lípidos, pero no está claro si esta observación tiene algún significado clínico. Existe esta posible señal de ganancia de peso con TAF, pero los datos son limitados. TDF es un INTR recomendado en el embarazo, pero hay un ensayo clínico en curso de TAF en el embarazo. Hay una versión genérica de TDF.</a:t>
            </a:r>
          </a:p>
          <a:p>
            <a:endParaRPr lang="es-MX" dirty="0" smtClean="0"/>
          </a:p>
          <a:p>
            <a:r>
              <a:rPr lang="es-MX" dirty="0" smtClean="0"/>
              <a:t>Por otro lado, el TAF claramente tiene menos impacto en los huesos y menos impacto en los </a:t>
            </a:r>
            <a:r>
              <a:rPr lang="es-MX" dirty="0" err="1" smtClean="0"/>
              <a:t>biomarcadores</a:t>
            </a:r>
            <a:r>
              <a:rPr lang="es-MX" dirty="0" smtClean="0"/>
              <a:t> renales. También se usa en una dosis mucho menor (25 mg frente a 300 mg), por lo que se puede administrar en tabletas mucho más pequeñas.</a:t>
            </a:r>
            <a:endParaRPr lang="en-US" dirty="0"/>
          </a:p>
        </p:txBody>
      </p:sp>
      <p:sp>
        <p:nvSpPr>
          <p:cNvPr id="4" name="Slide Number Placeholder 3"/>
          <p:cNvSpPr>
            <a:spLocks noGrp="1"/>
          </p:cNvSpPr>
          <p:nvPr>
            <p:ph type="sldNum" sz="quarter" idx="5"/>
          </p:nvPr>
        </p:nvSpPr>
        <p:spPr/>
        <p:txBody>
          <a:bodyPr/>
          <a:lstStyle/>
          <a:p>
            <a:pPr>
              <a:defRPr/>
            </a:pPr>
            <a:fld id="{2FB72F01-6714-4A31-8C22-8E0F1B091B56}" type="slidenum">
              <a:rPr lang="en-US" altLang="en-US" smtClean="0">
                <a:solidFill>
                  <a:prstClr val="black"/>
                </a:solidFill>
              </a:rPr>
              <a:pPr>
                <a:defRPr/>
              </a:pPr>
              <a:t>81</a:t>
            </a:fld>
            <a:endParaRPr lang="en-US" altLang="en-US" dirty="0">
              <a:solidFill>
                <a:prstClr val="black"/>
              </a:solidFill>
            </a:endParaRPr>
          </a:p>
        </p:txBody>
      </p:sp>
    </p:spTree>
    <p:extLst>
      <p:ext uri="{BB962C8B-B14F-4D97-AF65-F5344CB8AC3E}">
        <p14:creationId xmlns:p14="http://schemas.microsoft.com/office/powerpoint/2010/main" val="5067210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MX" dirty="0" smtClean="0"/>
              <a:t>¿Qué pasa con el </a:t>
            </a:r>
            <a:r>
              <a:rPr lang="es-MX" dirty="0" err="1" smtClean="0"/>
              <a:t>abacavir</a:t>
            </a:r>
            <a:r>
              <a:rPr lang="es-MX" dirty="0" smtClean="0"/>
              <a:t>? El uso de </a:t>
            </a:r>
            <a:r>
              <a:rPr lang="es-MX" dirty="0" err="1" smtClean="0"/>
              <a:t>abacavir</a:t>
            </a:r>
            <a:r>
              <a:rPr lang="es-MX" dirty="0" smtClean="0"/>
              <a:t> es cada vez más raro, excepto que está </a:t>
            </a:r>
            <a:r>
              <a:rPr lang="es-MX" dirty="0" err="1" smtClean="0"/>
              <a:t>coformulado</a:t>
            </a:r>
            <a:r>
              <a:rPr lang="es-MX" dirty="0" smtClean="0"/>
              <a:t> con </a:t>
            </a:r>
            <a:r>
              <a:rPr lang="es-MX" dirty="0" err="1" smtClean="0"/>
              <a:t>dolutegravir</a:t>
            </a:r>
            <a:r>
              <a:rPr lang="es-MX" dirty="0" smtClean="0"/>
              <a:t>. Es posible que los paradigmas emergentes como los regímenes de 2 medicamentos (incluido el </a:t>
            </a:r>
            <a:r>
              <a:rPr lang="es-MX" dirty="0" err="1" smtClean="0"/>
              <a:t>dolutegravir</a:t>
            </a:r>
            <a:r>
              <a:rPr lang="es-MX" dirty="0" smtClean="0"/>
              <a:t> / 3TC) hagan que el </a:t>
            </a:r>
            <a:r>
              <a:rPr lang="es-MX" dirty="0" err="1" smtClean="0"/>
              <a:t>abacavir</a:t>
            </a:r>
            <a:r>
              <a:rPr lang="es-MX" dirty="0" smtClean="0"/>
              <a:t> quede obsoleto.</a:t>
            </a:r>
          </a:p>
          <a:p>
            <a:endParaRPr lang="es-MX" dirty="0" smtClean="0"/>
          </a:p>
          <a:p>
            <a:r>
              <a:rPr lang="es-MX" dirty="0" smtClean="0"/>
              <a:t>Las razones para no usar </a:t>
            </a:r>
            <a:r>
              <a:rPr lang="es-MX" dirty="0" err="1" smtClean="0"/>
              <a:t>abacavir</a:t>
            </a:r>
            <a:r>
              <a:rPr lang="es-MX" dirty="0" smtClean="0"/>
              <a:t> son más extensas y se describen en la diapositiva. La mayoría de estos deben ser bien conocidos: se requiere una prueba de genotipo para HLA-B * 5701 antes de usar </a:t>
            </a:r>
            <a:r>
              <a:rPr lang="es-MX" dirty="0" err="1" smtClean="0"/>
              <a:t>abacavir</a:t>
            </a:r>
            <a:r>
              <a:rPr lang="es-MX" dirty="0" smtClean="0"/>
              <a:t> y una tasa más alta de falla virológica con </a:t>
            </a:r>
            <a:r>
              <a:rPr lang="es-MX" dirty="0" err="1" smtClean="0"/>
              <a:t>abacavir</a:t>
            </a:r>
            <a:r>
              <a:rPr lang="es-MX" dirty="0" smtClean="0"/>
              <a:t> (que con TDF) con ARN del VIH-1&gt; 100,000 copias / </a:t>
            </a:r>
            <a:r>
              <a:rPr lang="es-MX" dirty="0" err="1" smtClean="0"/>
              <a:t>mL</a:t>
            </a:r>
            <a:r>
              <a:rPr lang="es-MX" dirty="0" smtClean="0"/>
              <a:t> cuando </a:t>
            </a:r>
            <a:r>
              <a:rPr lang="es-MX" dirty="0" err="1" smtClean="0"/>
              <a:t>abacavir</a:t>
            </a:r>
            <a:r>
              <a:rPr lang="es-MX" dirty="0" smtClean="0"/>
              <a:t> / 3TC se combina con </a:t>
            </a:r>
            <a:r>
              <a:rPr lang="es-MX" dirty="0" err="1" smtClean="0"/>
              <a:t>efavirenz</a:t>
            </a:r>
            <a:r>
              <a:rPr lang="es-MX" dirty="0" smtClean="0"/>
              <a:t> o </a:t>
            </a:r>
            <a:r>
              <a:rPr lang="es-MX" dirty="0" err="1" smtClean="0"/>
              <a:t>atazanavir</a:t>
            </a:r>
            <a:r>
              <a:rPr lang="es-MX" dirty="0" smtClean="0"/>
              <a:t> / </a:t>
            </a:r>
            <a:r>
              <a:rPr lang="es-MX" dirty="0" err="1" smtClean="0"/>
              <a:t>ritonavir</a:t>
            </a:r>
            <a:r>
              <a:rPr lang="es-MX" dirty="0" smtClean="0"/>
              <a:t> en ACTG 5202. Existe evidencia en curso que vincula </a:t>
            </a:r>
            <a:r>
              <a:rPr lang="es-MX" dirty="0" err="1" smtClean="0"/>
              <a:t>abacavir</a:t>
            </a:r>
            <a:r>
              <a:rPr lang="es-MX" dirty="0" smtClean="0"/>
              <a:t> con un mayor riesgo de infarto de miocardio. También se informó que los pacientes que recibieron </a:t>
            </a:r>
            <a:r>
              <a:rPr lang="es-MX" dirty="0" err="1" smtClean="0"/>
              <a:t>abacavir</a:t>
            </a:r>
            <a:r>
              <a:rPr lang="es-MX" dirty="0" smtClean="0"/>
              <a:t> experimentaron más eventos adversos (independientemente de las reacciones de hipersensibilidad) que los que recibieron TDF o TAF. Estos eventos adversos, incluidos el malestar y los efectos adversos gastrointestinales, fueron más frecuentes con </a:t>
            </a:r>
            <a:r>
              <a:rPr lang="es-MX" dirty="0" err="1" smtClean="0"/>
              <a:t>abacavir</a:t>
            </a:r>
            <a:r>
              <a:rPr lang="es-MX" dirty="0" smtClean="0"/>
              <a:t> que con </a:t>
            </a:r>
            <a:r>
              <a:rPr lang="es-MX" dirty="0" err="1" smtClean="0"/>
              <a:t>tenofovir</a:t>
            </a:r>
            <a:r>
              <a:rPr lang="es-MX" dirty="0" smtClean="0"/>
              <a:t>.</a:t>
            </a:r>
            <a:endParaRPr lang="en-US" dirty="0"/>
          </a:p>
        </p:txBody>
      </p:sp>
      <p:sp>
        <p:nvSpPr>
          <p:cNvPr id="4" name="Slide Number Placeholder 3"/>
          <p:cNvSpPr>
            <a:spLocks noGrp="1"/>
          </p:cNvSpPr>
          <p:nvPr>
            <p:ph type="sldNum" sz="quarter" idx="5"/>
          </p:nvPr>
        </p:nvSpPr>
        <p:spPr/>
        <p:txBody>
          <a:bodyPr/>
          <a:lstStyle/>
          <a:p>
            <a:pPr>
              <a:defRPr/>
            </a:pPr>
            <a:fld id="{2FB72F01-6714-4A31-8C22-8E0F1B091B56}" type="slidenum">
              <a:rPr lang="en-US" altLang="en-US" smtClean="0">
                <a:solidFill>
                  <a:prstClr val="black"/>
                </a:solidFill>
              </a:rPr>
              <a:pPr>
                <a:defRPr/>
              </a:pPr>
              <a:t>82</a:t>
            </a:fld>
            <a:endParaRPr lang="en-US" altLang="en-US" dirty="0">
              <a:solidFill>
                <a:prstClr val="black"/>
              </a:solidFill>
            </a:endParaRPr>
          </a:p>
        </p:txBody>
      </p:sp>
    </p:spTree>
    <p:extLst>
      <p:ext uri="{BB962C8B-B14F-4D97-AF65-F5344CB8AC3E}">
        <p14:creationId xmlns:p14="http://schemas.microsoft.com/office/powerpoint/2010/main" val="24048806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CCBC955-0DC3-46AC-B8AB-8B7A9E101FF4}" type="slidenum">
              <a:rPr lang="es-ES">
                <a:solidFill>
                  <a:prstClr val="black"/>
                </a:solidFill>
              </a:rPr>
              <a:pPr/>
              <a:t>83</a:t>
            </a:fld>
            <a:endParaRPr lang="es-ES">
              <a:solidFill>
                <a:prstClr val="black"/>
              </a:solidFill>
            </a:endParaRPr>
          </a:p>
        </p:txBody>
      </p:sp>
      <p:sp>
        <p:nvSpPr>
          <p:cNvPr id="537602" name="Slide Image Placeholder 1"/>
          <p:cNvSpPr>
            <a:spLocks noGrp="1" noRot="1" noChangeAspect="1" noTextEdit="1"/>
          </p:cNvSpPr>
          <p:nvPr>
            <p:ph type="sldImg"/>
          </p:nvPr>
        </p:nvSpPr>
        <p:spPr>
          <a:xfrm>
            <a:off x="382588" y="685800"/>
            <a:ext cx="6096000" cy="3429000"/>
          </a:xfrm>
          <a:ln/>
        </p:spPr>
      </p:sp>
      <p:sp>
        <p:nvSpPr>
          <p:cNvPr id="537603" name="Notes Placeholder 2"/>
          <p:cNvSpPr>
            <a:spLocks noGrp="1"/>
          </p:cNvSpPr>
          <p:nvPr>
            <p:ph type="body" idx="1"/>
          </p:nvPr>
        </p:nvSpPr>
        <p:spPr>
          <a:xfrm>
            <a:off x="915988" y="4343400"/>
            <a:ext cx="5026025" cy="4114800"/>
          </a:xfrm>
          <a:ln/>
        </p:spPr>
        <p:txBody>
          <a:bodyPr lIns="90475" tIns="44443" rIns="90475" bIns="44443"/>
          <a:lstStyle/>
          <a:p>
            <a:endParaRPr lang="en-US" dirty="0"/>
          </a:p>
        </p:txBody>
      </p:sp>
    </p:spTree>
    <p:extLst>
      <p:ext uri="{BB962C8B-B14F-4D97-AF65-F5344CB8AC3E}">
        <p14:creationId xmlns:p14="http://schemas.microsoft.com/office/powerpoint/2010/main" val="28841304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Notes Placeholde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Notes Placeholde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CD7CED91-579A-4D6A-9F98-64605B06827E}" type="slidenum">
              <a:rPr lang="es-ES" smtClean="0">
                <a:solidFill>
                  <a:prstClr val="black"/>
                </a:solidFill>
              </a:rPr>
              <a:pPr/>
              <a:t>50</a:t>
            </a:fld>
            <a:endParaRPr lang="es-ES">
              <a:solidFill>
                <a:prstClr val="black"/>
              </a:solidFill>
            </a:endParaRPr>
          </a:p>
        </p:txBody>
      </p:sp>
    </p:spTree>
    <p:extLst>
      <p:ext uri="{BB962C8B-B14F-4D97-AF65-F5344CB8AC3E}">
        <p14:creationId xmlns:p14="http://schemas.microsoft.com/office/powerpoint/2010/main" val="8447302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defTabSz="864931" eaLnBrk="0" fontAlgn="base" hangingPunct="0">
              <a:spcBef>
                <a:spcPct val="30000"/>
              </a:spcBef>
              <a:spcAft>
                <a:spcPct val="0"/>
              </a:spcAft>
              <a:defRPr/>
            </a:pPr>
            <a:r>
              <a:rPr lang="en-US" sz="1100" i="1" dirty="0">
                <a:latin typeface="Arial" charset="0"/>
              </a:rPr>
              <a:t>BL, baseline; CAB, cabotegravir; ITT-E, intention-to-treat exposed; </a:t>
            </a:r>
            <a:r>
              <a:rPr lang="en-US" altLang="en-US" i="1" dirty="0">
                <a:latin typeface="Arial" panose="020B0604020202020204" pitchFamily="34" charset="0"/>
              </a:rPr>
              <a:t>LA, long acting; NI, noninferiority; </a:t>
            </a:r>
            <a:r>
              <a:rPr lang="en-US" sz="1100" i="1" dirty="0">
                <a:latin typeface="Arial" charset="0"/>
              </a:rPr>
              <a:t>RPV, rilpivirine.</a:t>
            </a:r>
            <a:endParaRPr lang="en-US" altLang="en-US" i="1" dirty="0">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a:defRPr/>
            </a:pPr>
            <a:fld id="{2FB72F01-6714-4A31-8C22-8E0F1B091B56}" type="slidenum">
              <a:rPr lang="en-US" altLang="en-US" smtClean="0">
                <a:solidFill>
                  <a:prstClr val="black"/>
                </a:solidFill>
              </a:rPr>
              <a:pPr>
                <a:defRPr/>
              </a:pPr>
              <a:t>90</a:t>
            </a:fld>
            <a:endParaRPr lang="en-US" altLang="en-US" dirty="0">
              <a:solidFill>
                <a:prstClr val="black"/>
              </a:solidFill>
            </a:endParaRPr>
          </a:p>
        </p:txBody>
      </p:sp>
    </p:spTree>
    <p:extLst>
      <p:ext uri="{BB962C8B-B14F-4D97-AF65-F5344CB8AC3E}">
        <p14:creationId xmlns:p14="http://schemas.microsoft.com/office/powerpoint/2010/main" val="11399916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3TC, lamivudine; ABC, abacavir; BL, baseline; </a:t>
            </a:r>
            <a:r>
              <a:rPr lang="en-US" sz="1100" i="1" dirty="0">
                <a:latin typeface="Arial" charset="0"/>
              </a:rPr>
              <a:t>CAB, cabotegravir; DTG, dolutegravir; ITT-E, intention-to-treat exposed; LA, long-acting; </a:t>
            </a:r>
            <a:r>
              <a:rPr lang="en-US" i="1" dirty="0"/>
              <a:t>NI, noninferiority;</a:t>
            </a:r>
            <a:r>
              <a:rPr lang="en-US" sz="1100" i="1" dirty="0">
                <a:latin typeface="Arial" charset="0"/>
              </a:rPr>
              <a:t> RPV, rilpivirine; VF, virologic failure.</a:t>
            </a:r>
            <a:endParaRPr lang="en-US" i="1" dirty="0"/>
          </a:p>
        </p:txBody>
      </p:sp>
      <p:sp>
        <p:nvSpPr>
          <p:cNvPr id="4" name="Slide Number Placeholder 3"/>
          <p:cNvSpPr>
            <a:spLocks noGrp="1"/>
          </p:cNvSpPr>
          <p:nvPr>
            <p:ph type="sldNum" sz="quarter" idx="5"/>
          </p:nvPr>
        </p:nvSpPr>
        <p:spPr/>
        <p:txBody>
          <a:bodyPr/>
          <a:lstStyle/>
          <a:p>
            <a:pPr>
              <a:defRPr/>
            </a:pPr>
            <a:fld id="{2FB72F01-6714-4A31-8C22-8E0F1B091B56}" type="slidenum">
              <a:rPr lang="en-US" altLang="en-US" smtClean="0">
                <a:solidFill>
                  <a:prstClr val="black"/>
                </a:solidFill>
              </a:rPr>
              <a:pPr>
                <a:defRPr/>
              </a:pPr>
              <a:t>91</a:t>
            </a:fld>
            <a:endParaRPr lang="en-US" altLang="en-US" dirty="0">
              <a:solidFill>
                <a:prstClr val="black"/>
              </a:solidFill>
            </a:endParaRPr>
          </a:p>
        </p:txBody>
      </p:sp>
    </p:spTree>
    <p:extLst>
      <p:ext uri="{BB962C8B-B14F-4D97-AF65-F5344CB8AC3E}">
        <p14:creationId xmlns:p14="http://schemas.microsoft.com/office/powerpoint/2010/main" val="7399740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1906" name="Rectangle 6"/>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eaLnBrk="0" hangingPunct="0">
              <a:tabLst>
                <a:tab pos="449263" algn="l"/>
                <a:tab pos="898525" algn="l"/>
                <a:tab pos="1347788" algn="l"/>
                <a:tab pos="1797050" algn="l"/>
                <a:tab pos="2246313" algn="l"/>
                <a:tab pos="2695575" algn="l"/>
                <a:tab pos="3144838" algn="l"/>
              </a:tabLst>
              <a:defRPr>
                <a:solidFill>
                  <a:schemeClr val="tx1"/>
                </a:solidFill>
                <a:latin typeface="Arial" pitchFamily="34" charset="0"/>
                <a:ea typeface="WenQuanYi Micro Hei"/>
                <a:cs typeface="WenQuanYi Micro Hei"/>
              </a:defRPr>
            </a:lvl1pPr>
            <a:lvl2pPr eaLnBrk="0" hangingPunct="0">
              <a:tabLst>
                <a:tab pos="449263" algn="l"/>
                <a:tab pos="898525" algn="l"/>
                <a:tab pos="1347788" algn="l"/>
                <a:tab pos="1797050" algn="l"/>
                <a:tab pos="2246313" algn="l"/>
                <a:tab pos="2695575" algn="l"/>
                <a:tab pos="3144838" algn="l"/>
              </a:tabLst>
              <a:defRPr>
                <a:solidFill>
                  <a:schemeClr val="tx1"/>
                </a:solidFill>
                <a:latin typeface="Arial" pitchFamily="34" charset="0"/>
                <a:ea typeface="WenQuanYi Micro Hei"/>
                <a:cs typeface="WenQuanYi Micro Hei"/>
              </a:defRPr>
            </a:lvl2pPr>
            <a:lvl3pPr marL="1143000" eaLnBrk="0" hangingPunct="0">
              <a:tabLst>
                <a:tab pos="449263" algn="l"/>
                <a:tab pos="898525" algn="l"/>
                <a:tab pos="1347788" algn="l"/>
                <a:tab pos="1797050" algn="l"/>
                <a:tab pos="2246313" algn="l"/>
                <a:tab pos="2695575" algn="l"/>
                <a:tab pos="3144838" algn="l"/>
              </a:tabLst>
              <a:defRPr>
                <a:solidFill>
                  <a:schemeClr val="tx1"/>
                </a:solidFill>
                <a:latin typeface="Arial" pitchFamily="34" charset="0"/>
                <a:ea typeface="WenQuanYi Micro Hei"/>
                <a:cs typeface="WenQuanYi Micro Hei"/>
              </a:defRPr>
            </a:lvl3pPr>
            <a:lvl4pPr marL="1600200" eaLnBrk="0" hangingPunct="0">
              <a:tabLst>
                <a:tab pos="449263" algn="l"/>
                <a:tab pos="898525" algn="l"/>
                <a:tab pos="1347788" algn="l"/>
                <a:tab pos="1797050" algn="l"/>
                <a:tab pos="2246313" algn="l"/>
                <a:tab pos="2695575" algn="l"/>
                <a:tab pos="3144838" algn="l"/>
              </a:tabLst>
              <a:defRPr>
                <a:solidFill>
                  <a:schemeClr val="tx1"/>
                </a:solidFill>
                <a:latin typeface="Arial" pitchFamily="34" charset="0"/>
                <a:ea typeface="WenQuanYi Micro Hei"/>
                <a:cs typeface="WenQuanYi Micro Hei"/>
              </a:defRPr>
            </a:lvl4pPr>
            <a:lvl5pPr marL="2057400" eaLnBrk="0" hangingPunct="0">
              <a:tabLst>
                <a:tab pos="449263" algn="l"/>
                <a:tab pos="898525" algn="l"/>
                <a:tab pos="1347788" algn="l"/>
                <a:tab pos="1797050" algn="l"/>
                <a:tab pos="2246313" algn="l"/>
                <a:tab pos="2695575" algn="l"/>
                <a:tab pos="3144838" algn="l"/>
              </a:tabLst>
              <a:defRPr>
                <a:solidFill>
                  <a:schemeClr val="tx1"/>
                </a:solidFill>
                <a:latin typeface="Arial" pitchFamily="34" charset="0"/>
                <a:ea typeface="WenQuanYi Micro Hei"/>
                <a:cs typeface="WenQuanYi Micro Hei"/>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 pos="3144838" algn="l"/>
              </a:tabLst>
              <a:defRPr>
                <a:solidFill>
                  <a:schemeClr val="tx1"/>
                </a:solidFill>
                <a:latin typeface="Arial" pitchFamily="34" charset="0"/>
                <a:ea typeface="WenQuanYi Micro Hei"/>
                <a:cs typeface="WenQuanYi Micro Hei"/>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 pos="3144838" algn="l"/>
              </a:tabLst>
              <a:defRPr>
                <a:solidFill>
                  <a:schemeClr val="tx1"/>
                </a:solidFill>
                <a:latin typeface="Arial" pitchFamily="34" charset="0"/>
                <a:ea typeface="WenQuanYi Micro Hei"/>
                <a:cs typeface="WenQuanYi Micro Hei"/>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 pos="3144838" algn="l"/>
              </a:tabLst>
              <a:defRPr>
                <a:solidFill>
                  <a:schemeClr val="tx1"/>
                </a:solidFill>
                <a:latin typeface="Arial" pitchFamily="34" charset="0"/>
                <a:ea typeface="WenQuanYi Micro Hei"/>
                <a:cs typeface="WenQuanYi Micro Hei"/>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 pos="3144838" algn="l"/>
              </a:tabLst>
              <a:defRPr>
                <a:solidFill>
                  <a:schemeClr val="tx1"/>
                </a:solidFill>
                <a:latin typeface="Arial" pitchFamily="34" charset="0"/>
                <a:ea typeface="WenQuanYi Micro Hei"/>
                <a:cs typeface="WenQuanYi Micro Hei"/>
              </a:defRPr>
            </a:lvl9pPr>
          </a:lstStyle>
          <a:p>
            <a:pPr eaLnBrk="1">
              <a:buFont typeface="Times New Roman" pitchFamily="18" charset="0"/>
              <a:buNone/>
            </a:pPr>
            <a:fld id="{A9E5D351-1EE6-4DF5-BCC9-284B592FCC88}" type="slidenum">
              <a:rPr lang="es-AR">
                <a:solidFill>
                  <a:srgbClr val="000000"/>
                </a:solidFill>
                <a:latin typeface="Times New Roman" pitchFamily="18" charset="0"/>
                <a:ea typeface="DejaVu Sans"/>
                <a:cs typeface="DejaVu Sans"/>
              </a:rPr>
              <a:pPr eaLnBrk="1">
                <a:buFont typeface="Times New Roman" pitchFamily="18" charset="0"/>
                <a:buNone/>
              </a:pPr>
              <a:t>92</a:t>
            </a:fld>
            <a:endParaRPr lang="es-AR">
              <a:solidFill>
                <a:srgbClr val="000000"/>
              </a:solidFill>
              <a:latin typeface="Times New Roman" pitchFamily="18" charset="0"/>
              <a:ea typeface="DejaVu Sans"/>
              <a:cs typeface="DejaVu Sans"/>
            </a:endParaRPr>
          </a:p>
        </p:txBody>
      </p:sp>
      <p:sp>
        <p:nvSpPr>
          <p:cNvPr id="251907" name="Rectangle 1"/>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51908" name="Text Box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215900" indent="-214313" eaLnBrk="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lang="es-AR" sz="2000" i="1" smtClean="0">
                <a:latin typeface="Arial" pitchFamily="34" charset="0"/>
                <a:ea typeface="WenQuanYi Micro Hei"/>
                <a:cs typeface="WenQuanYi Micro Hei"/>
              </a:rPr>
              <a:t>FTR, fostemsavir; OBT, optimized background therapy.</a:t>
            </a:r>
          </a:p>
        </p:txBody>
      </p:sp>
      <p:sp>
        <p:nvSpPr>
          <p:cNvPr id="2"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tabLst>
                <a:tab pos="449263" algn="l"/>
                <a:tab pos="898525" algn="l"/>
                <a:tab pos="1347788" algn="l"/>
                <a:tab pos="1797050" algn="l"/>
                <a:tab pos="2246313" algn="l"/>
                <a:tab pos="2695575" algn="l"/>
              </a:tabLst>
              <a:defRPr>
                <a:solidFill>
                  <a:srgbClr val="000000"/>
                </a:solidFill>
                <a:latin typeface="Arial" charset="0"/>
                <a:ea typeface="WenQuanYi Micro Hei" charset="0"/>
                <a:cs typeface="WenQuanYi Micro Hei" charset="0"/>
              </a:defRPr>
            </a:lvl1pPr>
            <a:lvl2pPr>
              <a:tabLst>
                <a:tab pos="449263" algn="l"/>
                <a:tab pos="898525" algn="l"/>
                <a:tab pos="1347788" algn="l"/>
                <a:tab pos="1797050" algn="l"/>
                <a:tab pos="2246313" algn="l"/>
                <a:tab pos="2695575" algn="l"/>
              </a:tabLst>
              <a:defRPr>
                <a:solidFill>
                  <a:srgbClr val="000000"/>
                </a:solidFill>
                <a:latin typeface="Arial" charset="0"/>
                <a:ea typeface="WenQuanYi Micro Hei" charset="0"/>
                <a:cs typeface="WenQuanYi Micro Hei" charset="0"/>
              </a:defRPr>
            </a:lvl2pPr>
            <a:lvl3pPr>
              <a:tabLst>
                <a:tab pos="449263" algn="l"/>
                <a:tab pos="898525" algn="l"/>
                <a:tab pos="1347788" algn="l"/>
                <a:tab pos="1797050" algn="l"/>
                <a:tab pos="2246313" algn="l"/>
                <a:tab pos="2695575" algn="l"/>
              </a:tabLst>
              <a:defRPr>
                <a:solidFill>
                  <a:srgbClr val="000000"/>
                </a:solidFill>
                <a:latin typeface="Arial" charset="0"/>
                <a:ea typeface="WenQuanYi Micro Hei" charset="0"/>
                <a:cs typeface="WenQuanYi Micro Hei" charset="0"/>
              </a:defRPr>
            </a:lvl3pPr>
            <a:lvl4pPr>
              <a:tabLst>
                <a:tab pos="449263" algn="l"/>
                <a:tab pos="898525" algn="l"/>
                <a:tab pos="1347788" algn="l"/>
                <a:tab pos="1797050" algn="l"/>
                <a:tab pos="2246313" algn="l"/>
                <a:tab pos="2695575" algn="l"/>
              </a:tabLst>
              <a:defRPr>
                <a:solidFill>
                  <a:srgbClr val="000000"/>
                </a:solidFill>
                <a:latin typeface="Arial" charset="0"/>
                <a:ea typeface="WenQuanYi Micro Hei" charset="0"/>
                <a:cs typeface="WenQuanYi Micro Hei" charset="0"/>
              </a:defRPr>
            </a:lvl4pPr>
            <a:lvl5pPr>
              <a:tabLst>
                <a:tab pos="449263" algn="l"/>
                <a:tab pos="898525" algn="l"/>
                <a:tab pos="1347788" algn="l"/>
                <a:tab pos="1797050" algn="l"/>
                <a:tab pos="2246313" algn="l"/>
                <a:tab pos="2695575" algn="l"/>
              </a:tabLst>
              <a:defRPr>
                <a:solidFill>
                  <a:srgbClr val="000000"/>
                </a:solidFill>
                <a:latin typeface="Arial" charset="0"/>
                <a:ea typeface="WenQuanYi Micro Hei" charset="0"/>
                <a:cs typeface="WenQuanYi Micro Hei" charset="0"/>
              </a:defRPr>
            </a:lvl5pPr>
            <a:lvl6pPr marL="2514600" indent="-228600" defTabSz="449263" fontAlgn="base" hangingPunct="0">
              <a:lnSpc>
                <a:spcPct val="94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a:solidFill>
                  <a:srgbClr val="000000"/>
                </a:solidFill>
                <a:latin typeface="Arial" charset="0"/>
                <a:ea typeface="WenQuanYi Micro Hei" charset="0"/>
                <a:cs typeface="WenQuanYi Micro Hei" charset="0"/>
              </a:defRPr>
            </a:lvl6pPr>
            <a:lvl7pPr marL="2971800" indent="-228600" defTabSz="449263" fontAlgn="base" hangingPunct="0">
              <a:lnSpc>
                <a:spcPct val="94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a:solidFill>
                  <a:srgbClr val="000000"/>
                </a:solidFill>
                <a:latin typeface="Arial" charset="0"/>
                <a:ea typeface="WenQuanYi Micro Hei" charset="0"/>
                <a:cs typeface="WenQuanYi Micro Hei" charset="0"/>
              </a:defRPr>
            </a:lvl7pPr>
            <a:lvl8pPr marL="3429000" indent="-228600" defTabSz="449263" fontAlgn="base" hangingPunct="0">
              <a:lnSpc>
                <a:spcPct val="94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a:solidFill>
                  <a:srgbClr val="000000"/>
                </a:solidFill>
                <a:latin typeface="Arial" charset="0"/>
                <a:ea typeface="WenQuanYi Micro Hei" charset="0"/>
                <a:cs typeface="WenQuanYi Micro Hei" charset="0"/>
              </a:defRPr>
            </a:lvl8pPr>
            <a:lvl9pPr marL="3886200" indent="-228600" defTabSz="449263" fontAlgn="base" hangingPunct="0">
              <a:lnSpc>
                <a:spcPct val="94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a:solidFill>
                  <a:srgbClr val="000000"/>
                </a:solidFill>
                <a:latin typeface="Arial" charset="0"/>
                <a:ea typeface="WenQuanYi Micro Hei" charset="0"/>
                <a:cs typeface="WenQuanYi Micro Hei" charset="0"/>
              </a:defRPr>
            </a:lvl9pPr>
          </a:lstStyle>
          <a:p>
            <a:pPr algn="r" defTabSz="449263" fontAlgn="base">
              <a:spcBef>
                <a:spcPct val="0"/>
              </a:spcBef>
              <a:spcAft>
                <a:spcPct val="0"/>
              </a:spcAft>
              <a:buClr>
                <a:srgbClr val="000000"/>
              </a:buClr>
              <a:buSzPct val="100000"/>
              <a:buFont typeface="Times New Roman" pitchFamily="16" charset="0"/>
              <a:buNone/>
              <a:defRPr/>
            </a:pPr>
            <a:fld id="{61C08BEA-A69D-4E77-AFFD-54AAA8A1BF2F}" type="slidenum">
              <a:rPr lang="es-AR" sz="1200" smtClean="0">
                <a:latin typeface="Calibri"/>
                <a:ea typeface="+mn-ea" charset="0"/>
                <a:cs typeface="+mn-ea" charset="0"/>
              </a:rPr>
              <a:pPr algn="r" defTabSz="449263" fontAlgn="base">
                <a:spcBef>
                  <a:spcPct val="0"/>
                </a:spcBef>
                <a:spcAft>
                  <a:spcPct val="0"/>
                </a:spcAft>
                <a:buClr>
                  <a:srgbClr val="000000"/>
                </a:buClr>
                <a:buSzPct val="100000"/>
                <a:buFont typeface="Times New Roman" pitchFamily="16" charset="0"/>
                <a:buNone/>
                <a:defRPr/>
              </a:pPr>
              <a:t>92</a:t>
            </a:fld>
            <a:endParaRPr lang="es-AR" sz="1200" smtClean="0">
              <a:latin typeface="Calibri"/>
              <a:ea typeface="+mn-ea" charset="0"/>
              <a:cs typeface="+mn-ea"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1298" name="Rectangle 6"/>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eaLnBrk="0">
              <a:tabLst>
                <a:tab pos="449263" algn="l"/>
                <a:tab pos="898525" algn="l"/>
                <a:tab pos="1347788" algn="l"/>
                <a:tab pos="1797050" algn="l"/>
                <a:tab pos="2246313" algn="l"/>
                <a:tab pos="2695575" algn="l"/>
                <a:tab pos="3144838" algn="l"/>
              </a:tabLst>
              <a:defRPr>
                <a:solidFill>
                  <a:schemeClr val="tx1"/>
                </a:solidFill>
                <a:latin typeface="Arial" charset="0"/>
                <a:ea typeface="WenQuanYi Micro Hei" charset="0"/>
                <a:cs typeface="WenQuanYi Micro Hei" charset="0"/>
              </a:defRPr>
            </a:lvl1pPr>
            <a:lvl2pPr eaLnBrk="0">
              <a:tabLst>
                <a:tab pos="449263" algn="l"/>
                <a:tab pos="898525" algn="l"/>
                <a:tab pos="1347788" algn="l"/>
                <a:tab pos="1797050" algn="l"/>
                <a:tab pos="2246313" algn="l"/>
                <a:tab pos="2695575" algn="l"/>
                <a:tab pos="3144838" algn="l"/>
              </a:tabLst>
              <a:defRPr>
                <a:solidFill>
                  <a:schemeClr val="tx1"/>
                </a:solidFill>
                <a:latin typeface="Arial" charset="0"/>
                <a:ea typeface="WenQuanYi Micro Hei" charset="0"/>
                <a:cs typeface="WenQuanYi Micro Hei" charset="0"/>
              </a:defRPr>
            </a:lvl2pPr>
            <a:lvl3pPr marL="1143000" eaLnBrk="0">
              <a:tabLst>
                <a:tab pos="449263" algn="l"/>
                <a:tab pos="898525" algn="l"/>
                <a:tab pos="1347788" algn="l"/>
                <a:tab pos="1797050" algn="l"/>
                <a:tab pos="2246313" algn="l"/>
                <a:tab pos="2695575" algn="l"/>
                <a:tab pos="3144838" algn="l"/>
              </a:tabLst>
              <a:defRPr>
                <a:solidFill>
                  <a:schemeClr val="tx1"/>
                </a:solidFill>
                <a:latin typeface="Arial" charset="0"/>
                <a:ea typeface="WenQuanYi Micro Hei" charset="0"/>
                <a:cs typeface="WenQuanYi Micro Hei" charset="0"/>
              </a:defRPr>
            </a:lvl3pPr>
            <a:lvl4pPr marL="1600200" eaLnBrk="0">
              <a:tabLst>
                <a:tab pos="449263" algn="l"/>
                <a:tab pos="898525" algn="l"/>
                <a:tab pos="1347788" algn="l"/>
                <a:tab pos="1797050" algn="l"/>
                <a:tab pos="2246313" algn="l"/>
                <a:tab pos="2695575" algn="l"/>
                <a:tab pos="3144838" algn="l"/>
              </a:tabLst>
              <a:defRPr>
                <a:solidFill>
                  <a:schemeClr val="tx1"/>
                </a:solidFill>
                <a:latin typeface="Arial" charset="0"/>
                <a:ea typeface="WenQuanYi Micro Hei" charset="0"/>
                <a:cs typeface="WenQuanYi Micro Hei" charset="0"/>
              </a:defRPr>
            </a:lvl4pPr>
            <a:lvl5pPr marL="2057400" eaLnBrk="0">
              <a:tabLst>
                <a:tab pos="449263" algn="l"/>
                <a:tab pos="898525" algn="l"/>
                <a:tab pos="1347788" algn="l"/>
                <a:tab pos="1797050" algn="l"/>
                <a:tab pos="2246313" algn="l"/>
                <a:tab pos="2695575" algn="l"/>
                <a:tab pos="3144838" algn="l"/>
              </a:tabLst>
              <a:defRPr>
                <a:solidFill>
                  <a:schemeClr val="tx1"/>
                </a:solidFill>
                <a:latin typeface="Arial" charset="0"/>
                <a:ea typeface="WenQuanYi Micro Hei" charset="0"/>
                <a:cs typeface="WenQuanYi Micro Hei"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itchFamily="18" charset="0"/>
              <a:tabLst>
                <a:tab pos="449263" algn="l"/>
                <a:tab pos="898525" algn="l"/>
                <a:tab pos="1347788" algn="l"/>
                <a:tab pos="1797050" algn="l"/>
                <a:tab pos="2246313" algn="l"/>
                <a:tab pos="2695575" algn="l"/>
                <a:tab pos="3144838" algn="l"/>
              </a:tabLst>
              <a:defRPr>
                <a:solidFill>
                  <a:schemeClr val="tx1"/>
                </a:solidFill>
                <a:latin typeface="Arial" charset="0"/>
                <a:ea typeface="WenQuanYi Micro Hei" charset="0"/>
                <a:cs typeface="WenQuanYi Micro Hei"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itchFamily="18" charset="0"/>
              <a:tabLst>
                <a:tab pos="449263" algn="l"/>
                <a:tab pos="898525" algn="l"/>
                <a:tab pos="1347788" algn="l"/>
                <a:tab pos="1797050" algn="l"/>
                <a:tab pos="2246313" algn="l"/>
                <a:tab pos="2695575" algn="l"/>
                <a:tab pos="3144838" algn="l"/>
              </a:tabLst>
              <a:defRPr>
                <a:solidFill>
                  <a:schemeClr val="tx1"/>
                </a:solidFill>
                <a:latin typeface="Arial" charset="0"/>
                <a:ea typeface="WenQuanYi Micro Hei" charset="0"/>
                <a:cs typeface="WenQuanYi Micro Hei"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itchFamily="18" charset="0"/>
              <a:tabLst>
                <a:tab pos="449263" algn="l"/>
                <a:tab pos="898525" algn="l"/>
                <a:tab pos="1347788" algn="l"/>
                <a:tab pos="1797050" algn="l"/>
                <a:tab pos="2246313" algn="l"/>
                <a:tab pos="2695575" algn="l"/>
                <a:tab pos="3144838" algn="l"/>
              </a:tabLst>
              <a:defRPr>
                <a:solidFill>
                  <a:schemeClr val="tx1"/>
                </a:solidFill>
                <a:latin typeface="Arial" charset="0"/>
                <a:ea typeface="WenQuanYi Micro Hei" charset="0"/>
                <a:cs typeface="WenQuanYi Micro Hei"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itchFamily="18" charset="0"/>
              <a:tabLst>
                <a:tab pos="449263" algn="l"/>
                <a:tab pos="898525" algn="l"/>
                <a:tab pos="1347788" algn="l"/>
                <a:tab pos="1797050" algn="l"/>
                <a:tab pos="2246313" algn="l"/>
                <a:tab pos="2695575" algn="l"/>
                <a:tab pos="3144838" algn="l"/>
              </a:tabLst>
              <a:defRPr>
                <a:solidFill>
                  <a:schemeClr val="tx1"/>
                </a:solidFill>
                <a:latin typeface="Arial" charset="0"/>
                <a:ea typeface="WenQuanYi Micro Hei" charset="0"/>
                <a:cs typeface="WenQuanYi Micro Hei" charset="0"/>
              </a:defRPr>
            </a:lvl9pPr>
          </a:lstStyle>
          <a:p>
            <a:pPr eaLnBrk="1"/>
            <a:fld id="{529C01C8-7BB4-4486-9936-B246935614C5}" type="slidenum">
              <a:rPr lang="es-AR">
                <a:solidFill>
                  <a:srgbClr val="000000"/>
                </a:solidFill>
                <a:latin typeface="Times New Roman" pitchFamily="18" charset="0"/>
                <a:ea typeface="DejaVu Sans" charset="0"/>
                <a:cs typeface="DejaVu Sans" charset="0"/>
              </a:rPr>
              <a:pPr eaLnBrk="1"/>
              <a:t>93</a:t>
            </a:fld>
            <a:endParaRPr lang="es-AR">
              <a:solidFill>
                <a:srgbClr val="000000"/>
              </a:solidFill>
              <a:latin typeface="Times New Roman" pitchFamily="18" charset="0"/>
              <a:ea typeface="DejaVu Sans" charset="0"/>
              <a:cs typeface="DejaVu Sans" charset="0"/>
            </a:endParaRPr>
          </a:p>
        </p:txBody>
      </p:sp>
      <p:sp>
        <p:nvSpPr>
          <p:cNvPr id="311299" name="Rectangle 1"/>
          <p:cNvSpPr>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11300"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AR" smtClean="0">
              <a:latin typeface="Times New Roman" pitchFamily="18"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xfrm>
            <a:off x="381000" y="685800"/>
            <a:ext cx="6096000" cy="3429000"/>
          </a:xfrm>
          <a:ln/>
        </p:spPr>
      </p:sp>
      <p:sp>
        <p:nvSpPr>
          <p:cNvPr id="675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dirty="0" smtClean="0"/>
              <a:t>ART, antiretroviral therapy; ARV, antiretroviral; OBR, optimized background regimen.</a:t>
            </a:r>
          </a:p>
          <a:p>
            <a:endParaRPr lang="en-US" altLang="en-US" dirty="0" smtClean="0"/>
          </a:p>
        </p:txBody>
      </p:sp>
      <p:sp>
        <p:nvSpPr>
          <p:cNvPr id="675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charset="0"/>
                <a:cs typeface="Arial" charset="0"/>
              </a:defRPr>
            </a:lvl1pPr>
            <a:lvl2pPr marL="702756" indent="-270291">
              <a:defRPr b="1">
                <a:solidFill>
                  <a:schemeClr val="tx1"/>
                </a:solidFill>
                <a:latin typeface="Arial" charset="0"/>
                <a:cs typeface="Arial" charset="0"/>
              </a:defRPr>
            </a:lvl2pPr>
            <a:lvl3pPr marL="1081164" indent="-216233">
              <a:defRPr b="1">
                <a:solidFill>
                  <a:schemeClr val="tx1"/>
                </a:solidFill>
                <a:latin typeface="Arial" charset="0"/>
                <a:cs typeface="Arial" charset="0"/>
              </a:defRPr>
            </a:lvl3pPr>
            <a:lvl4pPr marL="1513629" indent="-216233">
              <a:defRPr b="1">
                <a:solidFill>
                  <a:schemeClr val="tx1"/>
                </a:solidFill>
                <a:latin typeface="Arial" charset="0"/>
                <a:cs typeface="Arial" charset="0"/>
              </a:defRPr>
            </a:lvl4pPr>
            <a:lvl5pPr marL="1946095" indent="-216233">
              <a:defRPr b="1">
                <a:solidFill>
                  <a:schemeClr val="tx1"/>
                </a:solidFill>
                <a:latin typeface="Arial" charset="0"/>
                <a:cs typeface="Arial" charset="0"/>
              </a:defRPr>
            </a:lvl5pPr>
            <a:lvl6pPr marL="2378560" indent="-216233" eaLnBrk="0" fontAlgn="base" hangingPunct="0">
              <a:spcBef>
                <a:spcPct val="0"/>
              </a:spcBef>
              <a:spcAft>
                <a:spcPct val="0"/>
              </a:spcAft>
              <a:defRPr b="1">
                <a:solidFill>
                  <a:schemeClr val="tx1"/>
                </a:solidFill>
                <a:latin typeface="Arial" charset="0"/>
                <a:cs typeface="Arial" charset="0"/>
              </a:defRPr>
            </a:lvl6pPr>
            <a:lvl7pPr marL="2811026" indent="-216233" eaLnBrk="0" fontAlgn="base" hangingPunct="0">
              <a:spcBef>
                <a:spcPct val="0"/>
              </a:spcBef>
              <a:spcAft>
                <a:spcPct val="0"/>
              </a:spcAft>
              <a:defRPr b="1">
                <a:solidFill>
                  <a:schemeClr val="tx1"/>
                </a:solidFill>
                <a:latin typeface="Arial" charset="0"/>
                <a:cs typeface="Arial" charset="0"/>
              </a:defRPr>
            </a:lvl7pPr>
            <a:lvl8pPr marL="3243491" indent="-216233" eaLnBrk="0" fontAlgn="base" hangingPunct="0">
              <a:spcBef>
                <a:spcPct val="0"/>
              </a:spcBef>
              <a:spcAft>
                <a:spcPct val="0"/>
              </a:spcAft>
              <a:defRPr b="1">
                <a:solidFill>
                  <a:schemeClr val="tx1"/>
                </a:solidFill>
                <a:latin typeface="Arial" charset="0"/>
                <a:cs typeface="Arial" charset="0"/>
              </a:defRPr>
            </a:lvl8pPr>
            <a:lvl9pPr marL="3675957" indent="-216233" eaLnBrk="0" fontAlgn="base" hangingPunct="0">
              <a:spcBef>
                <a:spcPct val="0"/>
              </a:spcBef>
              <a:spcAft>
                <a:spcPct val="0"/>
              </a:spcAft>
              <a:defRPr b="1">
                <a:solidFill>
                  <a:schemeClr val="tx1"/>
                </a:solidFill>
                <a:latin typeface="Arial" charset="0"/>
                <a:cs typeface="Arial" charset="0"/>
              </a:defRPr>
            </a:lvl9pPr>
          </a:lstStyle>
          <a:p>
            <a:fld id="{7D1FF3FD-C713-40D3-A1CB-0FF6E5255BAF}" type="slidenum">
              <a:rPr lang="en-US" altLang="en-US" b="0">
                <a:solidFill>
                  <a:prstClr val="black"/>
                </a:solidFill>
              </a:rPr>
              <a:pPr/>
              <a:t>94</a:t>
            </a:fld>
            <a:endParaRPr lang="en-US" altLang="en-US" b="0">
              <a:solidFill>
                <a:prstClr val="black"/>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Notes Placeholde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normAutofit/>
          </a:bodyPr>
          <a:lstStyle/>
          <a:p>
            <a:endParaRPr lang="en-US" dirty="0"/>
          </a:p>
        </p:txBody>
      </p:sp>
      <p:sp>
        <p:nvSpPr>
          <p:cNvPr id="4" name="投影片編號版面配置區 3"/>
          <p:cNvSpPr>
            <a:spLocks noGrp="1"/>
          </p:cNvSpPr>
          <p:nvPr>
            <p:ph type="sldNum" sz="quarter" idx="10"/>
          </p:nvPr>
        </p:nvSpPr>
        <p:spPr/>
        <p:txBody>
          <a:bodyPr/>
          <a:lstStyle/>
          <a:p>
            <a:fld id="{4FFF104D-B8CE-409C-AEB3-39A6E4A87E73}" type="slidenum">
              <a:rPr lang="en-US" smtClean="0">
                <a:solidFill>
                  <a:prstClr val="black"/>
                </a:solidFill>
              </a:rPr>
              <a:pPr/>
              <a:t>97</a:t>
            </a:fld>
            <a:endParaRPr lang="en-US">
              <a:solidFill>
                <a:prstClr val="black"/>
              </a:solidFill>
            </a:endParaRPr>
          </a:p>
        </p:txBody>
      </p:sp>
    </p:spTree>
    <p:extLst>
      <p:ext uri="{BB962C8B-B14F-4D97-AF65-F5344CB8AC3E}">
        <p14:creationId xmlns:p14="http://schemas.microsoft.com/office/powerpoint/2010/main" val="27345709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Notes Placeholde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Notes Placeholde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Notes Placeholde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1 Marcador de imagen de diapositiva"/>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5699"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 dirty="0" smtClean="0"/>
          </a:p>
        </p:txBody>
      </p:sp>
      <p:sp>
        <p:nvSpPr>
          <p:cNvPr id="4" name="3 Marcador de número de diapositiva"/>
          <p:cNvSpPr>
            <a:spLocks noGrp="1"/>
          </p:cNvSpPr>
          <p:nvPr>
            <p:ph type="sldNum" sz="quarter" idx="5"/>
          </p:nvPr>
        </p:nvSpPr>
        <p:spPr>
          <a:xfrm>
            <a:off x="3884613" y="8685213"/>
            <a:ext cx="2971800" cy="457200"/>
          </a:xfrm>
          <a:prstGeom prst="rect">
            <a:avLst/>
          </a:prstGeom>
        </p:spPr>
        <p:txBody>
          <a:bodyPr/>
          <a:lstStyle/>
          <a:p>
            <a:pPr>
              <a:defRPr/>
            </a:pPr>
            <a:fld id="{E2F9B188-9322-4CD5-9414-D8F6EFAA0FB0}" type="slidenum">
              <a:rPr lang="es-ES">
                <a:solidFill>
                  <a:prstClr val="black"/>
                </a:solidFill>
              </a:rPr>
              <a:pPr>
                <a:defRPr/>
              </a:pPr>
              <a:t>51</a:t>
            </a:fld>
            <a:endParaRPr lang="es-ES">
              <a:solidFill>
                <a:prstClr val="black"/>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3954" name="Rectangle 6"/>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eaLnBrk="0" hangingPunct="0">
              <a:tabLst>
                <a:tab pos="449263" algn="l"/>
                <a:tab pos="898525" algn="l"/>
                <a:tab pos="1347788" algn="l"/>
                <a:tab pos="1797050" algn="l"/>
                <a:tab pos="2246313" algn="l"/>
                <a:tab pos="2695575" algn="l"/>
                <a:tab pos="3144838" algn="l"/>
              </a:tabLst>
              <a:defRPr>
                <a:solidFill>
                  <a:schemeClr val="tx1"/>
                </a:solidFill>
                <a:latin typeface="Arial" pitchFamily="34" charset="0"/>
                <a:ea typeface="WenQuanYi Micro Hei"/>
                <a:cs typeface="WenQuanYi Micro Hei"/>
              </a:defRPr>
            </a:lvl1pPr>
            <a:lvl2pPr eaLnBrk="0" hangingPunct="0">
              <a:tabLst>
                <a:tab pos="449263" algn="l"/>
                <a:tab pos="898525" algn="l"/>
                <a:tab pos="1347788" algn="l"/>
                <a:tab pos="1797050" algn="l"/>
                <a:tab pos="2246313" algn="l"/>
                <a:tab pos="2695575" algn="l"/>
                <a:tab pos="3144838" algn="l"/>
              </a:tabLst>
              <a:defRPr>
                <a:solidFill>
                  <a:schemeClr val="tx1"/>
                </a:solidFill>
                <a:latin typeface="Arial" pitchFamily="34" charset="0"/>
                <a:ea typeface="WenQuanYi Micro Hei"/>
                <a:cs typeface="WenQuanYi Micro Hei"/>
              </a:defRPr>
            </a:lvl2pPr>
            <a:lvl3pPr marL="1143000" eaLnBrk="0" hangingPunct="0">
              <a:tabLst>
                <a:tab pos="449263" algn="l"/>
                <a:tab pos="898525" algn="l"/>
                <a:tab pos="1347788" algn="l"/>
                <a:tab pos="1797050" algn="l"/>
                <a:tab pos="2246313" algn="l"/>
                <a:tab pos="2695575" algn="l"/>
                <a:tab pos="3144838" algn="l"/>
              </a:tabLst>
              <a:defRPr>
                <a:solidFill>
                  <a:schemeClr val="tx1"/>
                </a:solidFill>
                <a:latin typeface="Arial" pitchFamily="34" charset="0"/>
                <a:ea typeface="WenQuanYi Micro Hei"/>
                <a:cs typeface="WenQuanYi Micro Hei"/>
              </a:defRPr>
            </a:lvl3pPr>
            <a:lvl4pPr marL="1600200" eaLnBrk="0" hangingPunct="0">
              <a:tabLst>
                <a:tab pos="449263" algn="l"/>
                <a:tab pos="898525" algn="l"/>
                <a:tab pos="1347788" algn="l"/>
                <a:tab pos="1797050" algn="l"/>
                <a:tab pos="2246313" algn="l"/>
                <a:tab pos="2695575" algn="l"/>
                <a:tab pos="3144838" algn="l"/>
              </a:tabLst>
              <a:defRPr>
                <a:solidFill>
                  <a:schemeClr val="tx1"/>
                </a:solidFill>
                <a:latin typeface="Arial" pitchFamily="34" charset="0"/>
                <a:ea typeface="WenQuanYi Micro Hei"/>
                <a:cs typeface="WenQuanYi Micro Hei"/>
              </a:defRPr>
            </a:lvl4pPr>
            <a:lvl5pPr marL="2057400" eaLnBrk="0" hangingPunct="0">
              <a:tabLst>
                <a:tab pos="449263" algn="l"/>
                <a:tab pos="898525" algn="l"/>
                <a:tab pos="1347788" algn="l"/>
                <a:tab pos="1797050" algn="l"/>
                <a:tab pos="2246313" algn="l"/>
                <a:tab pos="2695575" algn="l"/>
                <a:tab pos="3144838" algn="l"/>
              </a:tabLst>
              <a:defRPr>
                <a:solidFill>
                  <a:schemeClr val="tx1"/>
                </a:solidFill>
                <a:latin typeface="Arial" pitchFamily="34" charset="0"/>
                <a:ea typeface="WenQuanYi Micro Hei"/>
                <a:cs typeface="WenQuanYi Micro Hei"/>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 pos="3144838" algn="l"/>
              </a:tabLst>
              <a:defRPr>
                <a:solidFill>
                  <a:schemeClr val="tx1"/>
                </a:solidFill>
                <a:latin typeface="Arial" pitchFamily="34" charset="0"/>
                <a:ea typeface="WenQuanYi Micro Hei"/>
                <a:cs typeface="WenQuanYi Micro Hei"/>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 pos="3144838" algn="l"/>
              </a:tabLst>
              <a:defRPr>
                <a:solidFill>
                  <a:schemeClr val="tx1"/>
                </a:solidFill>
                <a:latin typeface="Arial" pitchFamily="34" charset="0"/>
                <a:ea typeface="WenQuanYi Micro Hei"/>
                <a:cs typeface="WenQuanYi Micro Hei"/>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 pos="3144838" algn="l"/>
              </a:tabLst>
              <a:defRPr>
                <a:solidFill>
                  <a:schemeClr val="tx1"/>
                </a:solidFill>
                <a:latin typeface="Arial" pitchFamily="34" charset="0"/>
                <a:ea typeface="WenQuanYi Micro Hei"/>
                <a:cs typeface="WenQuanYi Micro Hei"/>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 pos="3144838" algn="l"/>
              </a:tabLst>
              <a:defRPr>
                <a:solidFill>
                  <a:schemeClr val="tx1"/>
                </a:solidFill>
                <a:latin typeface="Arial" pitchFamily="34" charset="0"/>
                <a:ea typeface="WenQuanYi Micro Hei"/>
                <a:cs typeface="WenQuanYi Micro Hei"/>
              </a:defRPr>
            </a:lvl9pPr>
          </a:lstStyle>
          <a:p>
            <a:pPr eaLnBrk="1">
              <a:buFont typeface="Times New Roman" pitchFamily="18" charset="0"/>
              <a:buNone/>
            </a:pPr>
            <a:fld id="{1AB1B0C1-7259-4916-8F1C-F062682AF48B}" type="slidenum">
              <a:rPr lang="es-AR">
                <a:solidFill>
                  <a:srgbClr val="000000"/>
                </a:solidFill>
                <a:latin typeface="Times New Roman" pitchFamily="18" charset="0"/>
                <a:ea typeface="DejaVu Sans"/>
                <a:cs typeface="DejaVu Sans"/>
              </a:rPr>
              <a:pPr eaLnBrk="1">
                <a:buFont typeface="Times New Roman" pitchFamily="18" charset="0"/>
                <a:buNone/>
              </a:pPr>
              <a:t>101</a:t>
            </a:fld>
            <a:endParaRPr lang="es-AR">
              <a:solidFill>
                <a:srgbClr val="000000"/>
              </a:solidFill>
              <a:latin typeface="Times New Roman" pitchFamily="18" charset="0"/>
              <a:ea typeface="DejaVu Sans"/>
              <a:cs typeface="DejaVu Sans"/>
            </a:endParaRPr>
          </a:p>
        </p:txBody>
      </p:sp>
      <p:sp>
        <p:nvSpPr>
          <p:cNvPr id="253955" name="Rectangle 1"/>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53956" name="Text Box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215900" indent="-214313" eaLnBrk="1">
              <a:spcBef>
                <a:spcPct val="0"/>
              </a:spcBef>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pPr>
            <a:r>
              <a:rPr lang="es-AR" sz="2000" i="1" dirty="0" smtClean="0">
                <a:latin typeface="Arial" pitchFamily="34" charset="0"/>
                <a:ea typeface="WenQuanYi Micro Hei"/>
                <a:cs typeface="WenQuanYi Micro Hei"/>
              </a:rPr>
              <a:t>MSM, </a:t>
            </a:r>
            <a:r>
              <a:rPr lang="es-AR" sz="2000" i="1" dirty="0" err="1" smtClean="0">
                <a:latin typeface="Arial" pitchFamily="34" charset="0"/>
                <a:ea typeface="WenQuanYi Micro Hei"/>
                <a:cs typeface="WenQuanYi Micro Hei"/>
              </a:rPr>
              <a:t>men</a:t>
            </a:r>
            <a:r>
              <a:rPr lang="es-AR" sz="2000" i="1" dirty="0" smtClean="0">
                <a:latin typeface="Arial" pitchFamily="34" charset="0"/>
                <a:ea typeface="WenQuanYi Micro Hei"/>
                <a:cs typeface="WenQuanYi Micro Hei"/>
              </a:rPr>
              <a:t> </a:t>
            </a:r>
            <a:r>
              <a:rPr lang="es-AR" sz="2000" i="1" dirty="0" err="1" smtClean="0">
                <a:latin typeface="Arial" pitchFamily="34" charset="0"/>
                <a:ea typeface="WenQuanYi Micro Hei"/>
                <a:cs typeface="WenQuanYi Micro Hei"/>
              </a:rPr>
              <a:t>who</a:t>
            </a:r>
            <a:r>
              <a:rPr lang="es-AR" sz="2000" i="1" dirty="0" smtClean="0">
                <a:latin typeface="Arial" pitchFamily="34" charset="0"/>
                <a:ea typeface="WenQuanYi Micro Hei"/>
                <a:cs typeface="WenQuanYi Micro Hei"/>
              </a:rPr>
              <a:t> </a:t>
            </a:r>
            <a:r>
              <a:rPr lang="es-AR" sz="2000" i="1" dirty="0" err="1" smtClean="0">
                <a:latin typeface="Arial" pitchFamily="34" charset="0"/>
                <a:ea typeface="WenQuanYi Micro Hei"/>
                <a:cs typeface="WenQuanYi Micro Hei"/>
              </a:rPr>
              <a:t>have</a:t>
            </a:r>
            <a:r>
              <a:rPr lang="es-AR" sz="2000" i="1" dirty="0" smtClean="0">
                <a:latin typeface="Arial" pitchFamily="34" charset="0"/>
                <a:ea typeface="WenQuanYi Micro Hei"/>
                <a:cs typeface="WenQuanYi Micro Hei"/>
              </a:rPr>
              <a:t> sex </a:t>
            </a:r>
            <a:r>
              <a:rPr lang="es-AR" sz="2000" i="1" dirty="0" err="1" smtClean="0">
                <a:latin typeface="Arial" pitchFamily="34" charset="0"/>
                <a:ea typeface="WenQuanYi Micro Hei"/>
                <a:cs typeface="WenQuanYi Micro Hei"/>
              </a:rPr>
              <a:t>with</a:t>
            </a:r>
            <a:r>
              <a:rPr lang="es-AR" sz="2000" i="1" dirty="0" smtClean="0">
                <a:latin typeface="Arial" pitchFamily="34" charset="0"/>
                <a:ea typeface="WenQuanYi Micro Hei"/>
                <a:cs typeface="WenQuanYi Micro Hei"/>
              </a:rPr>
              <a:t> </a:t>
            </a:r>
            <a:r>
              <a:rPr lang="es-AR" sz="2000" i="1" dirty="0" err="1" smtClean="0">
                <a:latin typeface="Arial" pitchFamily="34" charset="0"/>
                <a:ea typeface="WenQuanYi Micro Hei"/>
                <a:cs typeface="WenQuanYi Micro Hei"/>
              </a:rPr>
              <a:t>men</a:t>
            </a:r>
            <a:r>
              <a:rPr lang="es-AR" sz="2000" i="1" dirty="0" smtClean="0">
                <a:latin typeface="Arial" pitchFamily="34" charset="0"/>
                <a:ea typeface="WenQuanYi Micro Hei"/>
                <a:cs typeface="WenQuanYi Micro Hei"/>
              </a:rPr>
              <a:t>.</a:t>
            </a:r>
          </a:p>
        </p:txBody>
      </p:sp>
      <p:sp>
        <p:nvSpPr>
          <p:cNvPr id="2"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tabLst>
                <a:tab pos="449263" algn="l"/>
                <a:tab pos="898525" algn="l"/>
                <a:tab pos="1347788" algn="l"/>
                <a:tab pos="1797050" algn="l"/>
                <a:tab pos="2246313" algn="l"/>
                <a:tab pos="2695575" algn="l"/>
              </a:tabLst>
              <a:defRPr>
                <a:solidFill>
                  <a:srgbClr val="000000"/>
                </a:solidFill>
                <a:latin typeface="Arial" charset="0"/>
                <a:ea typeface="WenQuanYi Micro Hei" charset="0"/>
                <a:cs typeface="WenQuanYi Micro Hei" charset="0"/>
              </a:defRPr>
            </a:lvl1pPr>
            <a:lvl2pPr>
              <a:tabLst>
                <a:tab pos="449263" algn="l"/>
                <a:tab pos="898525" algn="l"/>
                <a:tab pos="1347788" algn="l"/>
                <a:tab pos="1797050" algn="l"/>
                <a:tab pos="2246313" algn="l"/>
                <a:tab pos="2695575" algn="l"/>
              </a:tabLst>
              <a:defRPr>
                <a:solidFill>
                  <a:srgbClr val="000000"/>
                </a:solidFill>
                <a:latin typeface="Arial" charset="0"/>
                <a:ea typeface="WenQuanYi Micro Hei" charset="0"/>
                <a:cs typeface="WenQuanYi Micro Hei" charset="0"/>
              </a:defRPr>
            </a:lvl2pPr>
            <a:lvl3pPr>
              <a:tabLst>
                <a:tab pos="449263" algn="l"/>
                <a:tab pos="898525" algn="l"/>
                <a:tab pos="1347788" algn="l"/>
                <a:tab pos="1797050" algn="l"/>
                <a:tab pos="2246313" algn="l"/>
                <a:tab pos="2695575" algn="l"/>
              </a:tabLst>
              <a:defRPr>
                <a:solidFill>
                  <a:srgbClr val="000000"/>
                </a:solidFill>
                <a:latin typeface="Arial" charset="0"/>
                <a:ea typeface="WenQuanYi Micro Hei" charset="0"/>
                <a:cs typeface="WenQuanYi Micro Hei" charset="0"/>
              </a:defRPr>
            </a:lvl3pPr>
            <a:lvl4pPr>
              <a:tabLst>
                <a:tab pos="449263" algn="l"/>
                <a:tab pos="898525" algn="l"/>
                <a:tab pos="1347788" algn="l"/>
                <a:tab pos="1797050" algn="l"/>
                <a:tab pos="2246313" algn="l"/>
                <a:tab pos="2695575" algn="l"/>
              </a:tabLst>
              <a:defRPr>
                <a:solidFill>
                  <a:srgbClr val="000000"/>
                </a:solidFill>
                <a:latin typeface="Arial" charset="0"/>
                <a:ea typeface="WenQuanYi Micro Hei" charset="0"/>
                <a:cs typeface="WenQuanYi Micro Hei" charset="0"/>
              </a:defRPr>
            </a:lvl4pPr>
            <a:lvl5pPr>
              <a:tabLst>
                <a:tab pos="449263" algn="l"/>
                <a:tab pos="898525" algn="l"/>
                <a:tab pos="1347788" algn="l"/>
                <a:tab pos="1797050" algn="l"/>
                <a:tab pos="2246313" algn="l"/>
                <a:tab pos="2695575" algn="l"/>
              </a:tabLst>
              <a:defRPr>
                <a:solidFill>
                  <a:srgbClr val="000000"/>
                </a:solidFill>
                <a:latin typeface="Arial" charset="0"/>
                <a:ea typeface="WenQuanYi Micro Hei" charset="0"/>
                <a:cs typeface="WenQuanYi Micro Hei" charset="0"/>
              </a:defRPr>
            </a:lvl5pPr>
            <a:lvl6pPr marL="2514600" indent="-228600" defTabSz="449263" fontAlgn="base" hangingPunct="0">
              <a:lnSpc>
                <a:spcPct val="94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a:solidFill>
                  <a:srgbClr val="000000"/>
                </a:solidFill>
                <a:latin typeface="Arial" charset="0"/>
                <a:ea typeface="WenQuanYi Micro Hei" charset="0"/>
                <a:cs typeface="WenQuanYi Micro Hei" charset="0"/>
              </a:defRPr>
            </a:lvl6pPr>
            <a:lvl7pPr marL="2971800" indent="-228600" defTabSz="449263" fontAlgn="base" hangingPunct="0">
              <a:lnSpc>
                <a:spcPct val="94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a:solidFill>
                  <a:srgbClr val="000000"/>
                </a:solidFill>
                <a:latin typeface="Arial" charset="0"/>
                <a:ea typeface="WenQuanYi Micro Hei" charset="0"/>
                <a:cs typeface="WenQuanYi Micro Hei" charset="0"/>
              </a:defRPr>
            </a:lvl7pPr>
            <a:lvl8pPr marL="3429000" indent="-228600" defTabSz="449263" fontAlgn="base" hangingPunct="0">
              <a:lnSpc>
                <a:spcPct val="94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a:solidFill>
                  <a:srgbClr val="000000"/>
                </a:solidFill>
                <a:latin typeface="Arial" charset="0"/>
                <a:ea typeface="WenQuanYi Micro Hei" charset="0"/>
                <a:cs typeface="WenQuanYi Micro Hei" charset="0"/>
              </a:defRPr>
            </a:lvl8pPr>
            <a:lvl9pPr marL="3886200" indent="-228600" defTabSz="449263" fontAlgn="base" hangingPunct="0">
              <a:lnSpc>
                <a:spcPct val="94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Lst>
              <a:defRPr>
                <a:solidFill>
                  <a:srgbClr val="000000"/>
                </a:solidFill>
                <a:latin typeface="Arial" charset="0"/>
                <a:ea typeface="WenQuanYi Micro Hei" charset="0"/>
                <a:cs typeface="WenQuanYi Micro Hei" charset="0"/>
              </a:defRPr>
            </a:lvl9pPr>
          </a:lstStyle>
          <a:p>
            <a:pPr algn="r" defTabSz="449263" fontAlgn="base">
              <a:spcBef>
                <a:spcPct val="0"/>
              </a:spcBef>
              <a:spcAft>
                <a:spcPct val="0"/>
              </a:spcAft>
              <a:buClr>
                <a:srgbClr val="000000"/>
              </a:buClr>
              <a:buSzPct val="100000"/>
              <a:buFont typeface="Times New Roman" pitchFamily="16" charset="0"/>
              <a:buNone/>
              <a:defRPr/>
            </a:pPr>
            <a:fld id="{393E92B3-FB65-4F76-B4D1-D0C380749445}" type="slidenum">
              <a:rPr lang="es-AR" sz="1200" smtClean="0">
                <a:latin typeface="Calibri"/>
                <a:ea typeface="+mn-ea" charset="0"/>
                <a:cs typeface="+mn-ea" charset="0"/>
              </a:rPr>
              <a:pPr algn="r" defTabSz="449263" fontAlgn="base">
                <a:spcBef>
                  <a:spcPct val="0"/>
                </a:spcBef>
                <a:spcAft>
                  <a:spcPct val="0"/>
                </a:spcAft>
                <a:buClr>
                  <a:srgbClr val="000000"/>
                </a:buClr>
                <a:buSzPct val="100000"/>
                <a:buFont typeface="Times New Roman" pitchFamily="16" charset="0"/>
                <a:buNone/>
                <a:defRPr/>
              </a:pPr>
              <a:t>101</a:t>
            </a:fld>
            <a:endParaRPr lang="es-AR" sz="1200" smtClean="0">
              <a:latin typeface="Calibri"/>
              <a:ea typeface="+mn-ea" charset="0"/>
              <a:cs typeface="+mn-ea"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Notes Placeholde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dirty="0"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Notes Placeholde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dirty="0"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Notes Placeholde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dirty="0"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Notes Placeholde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5D01DF8F-A86C-47A0-8014-3D529D6F94C4}" type="slidenum">
              <a:rPr lang="es-ES">
                <a:solidFill>
                  <a:srgbClr val="000000"/>
                </a:solidFill>
              </a:rPr>
              <a:pPr/>
              <a:t>114</a:t>
            </a:fld>
            <a:endParaRPr lang="es-ES">
              <a:solidFill>
                <a:srgbClr val="000000"/>
              </a:solidFill>
            </a:endParaRPr>
          </a:p>
        </p:txBody>
      </p:sp>
      <p:sp>
        <p:nvSpPr>
          <p:cNvPr id="169987" name="Rectangle 2"/>
          <p:cNvSpPr>
            <a:spLocks noGrp="1" noRot="1" noChangeAspect="1" noChangeArrowheads="1" noTextEdit="1"/>
          </p:cNvSpPr>
          <p:nvPr>
            <p:ph type="sldImg"/>
          </p:nvPr>
        </p:nvSpPr>
        <p:spPr>
          <a:xfrm>
            <a:off x="382588" y="685800"/>
            <a:ext cx="6096000" cy="3429000"/>
          </a:xfrm>
          <a:ln/>
        </p:spPr>
      </p:sp>
      <p:sp>
        <p:nvSpPr>
          <p:cNvPr id="169988" name="Rectangle 3"/>
          <p:cNvSpPr>
            <a:spLocks noGrp="1" noChangeArrowheads="1"/>
          </p:cNvSpPr>
          <p:nvPr>
            <p:ph type="body" idx="1"/>
          </p:nvPr>
        </p:nvSpPr>
        <p:spPr>
          <a:noFill/>
        </p:spPr>
        <p:txBody>
          <a:bodyPr/>
          <a:lstStyle/>
          <a:p>
            <a:r>
              <a:rPr lang="es-ES" sz="1000" smtClean="0"/>
              <a:t>La otra investigación -esta vez un estudio retrospectivo-, presentada en la misma rueda de prensa por Moupali Das-Douglas, del Departamento de Salud Pública de San Francisco, ha analizado la relación entre la disminución de la carga viral en la población con VIH -parámetro definido como carga viral comunitaria (CVC)- de San Francisco (EE UU) y el número de nuevas infecciones.</a:t>
            </a:r>
          </a:p>
          <a:p>
            <a:r>
              <a:rPr lang="es-ES" sz="1000" smtClean="0"/>
              <a:t>En el análisis se incluyeron datos del sistema de seguimiento del VIH/sida de la ciudad, lo que permitió obtener la CVC media y total y examinar la tendencia de ésta a escala global y en poblaciones determinadas. Estos datos se compararon con el número de nuevos diagnósticos de la infección (entre 2004 y 2008) y los cambios en la incidencia calculada de la infección por VIH entre 2006 y 2007.</a:t>
            </a:r>
          </a:p>
          <a:p>
            <a:r>
              <a:rPr lang="es-ES" sz="1000" smtClean="0"/>
              <a:t>Tanto la CVC media como la total se redujeron entre 2002 y 2008, y fueron acompañadas por descensos en la tasa de nuevas infecciones por VIH y en la incidencia de la infección.</a:t>
            </a:r>
            <a:endParaRPr lang="es-ES" sz="1000" b="1" smtClean="0"/>
          </a:p>
          <a:p>
            <a:r>
              <a:rPr lang="es-ES" sz="1000" b="1" smtClean="0"/>
              <a:t>La disminución de la CVC media se asoció</a:t>
            </a:r>
            <a:r>
              <a:rPr lang="es-ES" sz="1000" smtClean="0"/>
              <a:t> </a:t>
            </a:r>
            <a:r>
              <a:rPr lang="es-ES" sz="1000" b="1" smtClean="0"/>
              <a:t>significativamente con la reducción en el número de nuevos diagnósticos de la infección entre 2004 y 2008 (p= 0,003)</a:t>
            </a:r>
            <a:r>
              <a:rPr lang="es-ES" sz="1000" smtClean="0"/>
              <a:t>, además de con la incidencia decreciente de la infección por VIH entre 2006 y 2007 (p &lt;0,0005).</a:t>
            </a:r>
          </a:p>
          <a:p>
            <a:r>
              <a:rPr lang="es-ES" sz="1000" smtClean="0"/>
              <a:t>La CVC total, por su parte, también se relacionó de forma significativa con el número de nuevos diagnósticos (p= 0,002) y con la incidencia de la infección (p &lt;0,0005).</a:t>
            </a:r>
          </a:p>
          <a:p>
            <a:r>
              <a:rPr lang="es-ES" sz="1000" smtClean="0"/>
              <a:t>Los autores del estudio concluyeron que el incremento de las opciones terapéuticas, la cobertura sanitaria de la población con VIH y el acceso a pruebas diagnósticas conllevaron una disminución de la CVC en San Francisco, que se asoció a reducciones sustanciales en el número de nuevos diagnósticos y la incidencia de la infección.</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1 Marcador de imagen de diapositiva"/>
          <p:cNvSpPr>
            <a:spLocks noGrp="1" noRot="1" noChangeAspect="1" noTextEdit="1"/>
          </p:cNvSpPr>
          <p:nvPr>
            <p:ph type="sldImg"/>
          </p:nvPr>
        </p:nvSpPr>
        <p:spPr>
          <a:xfrm>
            <a:off x="381000" y="685800"/>
            <a:ext cx="6096000" cy="3429000"/>
          </a:xfrm>
          <a:ln/>
        </p:spPr>
      </p:sp>
      <p:sp>
        <p:nvSpPr>
          <p:cNvPr id="183299" name="2 Marcador de notas"/>
          <p:cNvSpPr>
            <a:spLocks noGrp="1"/>
          </p:cNvSpPr>
          <p:nvPr>
            <p:ph type="body" idx="1"/>
          </p:nvPr>
        </p:nvSpPr>
        <p:spPr>
          <a:noFill/>
        </p:spPr>
        <p:txBody>
          <a:bodyPr/>
          <a:lstStyle/>
          <a:p>
            <a:r>
              <a:rPr lang="es-ES" smtClean="0"/>
              <a:t>PODER ESTUDIO</a:t>
            </a:r>
          </a:p>
          <a:p>
            <a:r>
              <a:rPr lang="es-ES" smtClean="0"/>
              <a:t>PROUD 1/13</a:t>
            </a:r>
          </a:p>
          <a:p>
            <a:r>
              <a:rPr lang="es-ES" smtClean="0"/>
              <a:t>IPERGAY 1/18</a:t>
            </a:r>
          </a:p>
          <a:p>
            <a:endParaRPr lang="es-ES" smtClean="0"/>
          </a:p>
          <a:p>
            <a:r>
              <a:rPr lang="es-ES" smtClean="0"/>
              <a:t>PROMEDIO PASTILLAS POR MES: 16 EN AMBOS</a:t>
            </a:r>
          </a:p>
        </p:txBody>
      </p:sp>
      <p:sp>
        <p:nvSpPr>
          <p:cNvPr id="183300" name="3 Marcador de número de diapositiva"/>
          <p:cNvSpPr>
            <a:spLocks noGrp="1"/>
          </p:cNvSpPr>
          <p:nvPr>
            <p:ph type="sldNum" sz="quarter" idx="5"/>
          </p:nvPr>
        </p:nvSpPr>
        <p:spPr>
          <a:noFill/>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F359D7AC-F1B7-4A2E-86D6-78A9B6D73D66}" type="slidenum">
              <a:rPr lang="es-ES">
                <a:solidFill>
                  <a:srgbClr val="000000"/>
                </a:solidFill>
              </a:rPr>
              <a:pPr/>
              <a:t>117</a:t>
            </a:fld>
            <a:endParaRPr lang="es-ES">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Notes Placeholde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xfrm>
            <a:off x="381000" y="685800"/>
            <a:ext cx="6096000" cy="3429000"/>
          </a:xfrm>
          <a:ln/>
        </p:spPr>
      </p:sp>
      <p:sp>
        <p:nvSpPr>
          <p:cNvPr id="696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smtClean="0">
                <a:latin typeface="Arial" panose="020B0604020202020204" pitchFamily="34" charset="0"/>
              </a:rPr>
              <a:t>ART, antiretroviral therapy.</a:t>
            </a:r>
          </a:p>
          <a:p>
            <a:endParaRPr lang="en-US" altLang="en-US" i="1" smtClean="0">
              <a:latin typeface="Arial" panose="020B0604020202020204" pitchFamily="34" charset="0"/>
            </a:endParaRPr>
          </a:p>
          <a:p>
            <a:r>
              <a:rPr lang="en-US" altLang="en-US" smtClean="0">
                <a:latin typeface="Arial" panose="020B0604020202020204" pitchFamily="34" charset="0"/>
              </a:rPr>
              <a:t>For more information about this study, go to http://www.clinicaloptions.com/HIV/Conference%20Coverage/IAS%202015/Treatment/Capsules/MOSY03.aspx </a:t>
            </a:r>
          </a:p>
          <a:p>
            <a:endParaRPr lang="en-US" altLang="en-US" i="1" smtClean="0">
              <a:latin typeface="Arial" panose="020B0604020202020204" pitchFamily="34" charset="0"/>
            </a:endParaRPr>
          </a:p>
          <a:p>
            <a:endParaRPr lang="en-US" altLang="en-US" smtClean="0">
              <a:latin typeface="Arial" panose="020B0604020202020204" pitchFamily="34" charset="0"/>
            </a:endParaRPr>
          </a:p>
        </p:txBody>
      </p:sp>
      <p:sp>
        <p:nvSpPr>
          <p:cNvPr id="696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fld id="{152035B5-E6F7-4C58-9829-E169273F43B1}" type="slidenum">
              <a:rPr lang="en-US" altLang="en-US" b="0">
                <a:solidFill>
                  <a:prstClr val="black"/>
                </a:solidFill>
              </a:rPr>
              <a:pPr/>
              <a:t>55</a:t>
            </a:fld>
            <a:endParaRPr lang="en-US" altLang="en-US" b="0">
              <a:solidFill>
                <a:prstClr val="black"/>
              </a:solidFill>
            </a:endParaRPr>
          </a:p>
        </p:txBody>
      </p:sp>
    </p:spTree>
    <p:extLst>
      <p:ext uri="{BB962C8B-B14F-4D97-AF65-F5344CB8AC3E}">
        <p14:creationId xmlns:p14="http://schemas.microsoft.com/office/powerpoint/2010/main" val="23031454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Notes Placeholde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4400" fontAlgn="base">
              <a:spcBef>
                <a:spcPct val="0"/>
              </a:spcBef>
              <a:spcAft>
                <a:spcPct val="0"/>
              </a:spcAft>
              <a:defRPr/>
            </a:pPr>
            <a:fld id="{D20966D5-087E-4910-BB1D-8A1E06D3AB21}" type="slidenum">
              <a:rPr lang="en-US" smtClean="0">
                <a:solidFill>
                  <a:srgbClr val="000000"/>
                </a:solidFill>
                <a:latin typeface="Arial" panose="020B0604020202020204" pitchFamily="34" charset="0"/>
                <a:cs typeface="Arial" panose="020B0604020202020204" pitchFamily="34" charset="0"/>
              </a:rPr>
              <a:pPr defTabSz="914400" fontAlgn="base">
                <a:spcBef>
                  <a:spcPct val="0"/>
                </a:spcBef>
                <a:spcAft>
                  <a:spcPct val="0"/>
                </a:spcAft>
                <a:defRPr/>
              </a:pPr>
              <a:t>58</a:t>
            </a:fld>
            <a:endParaRPr lang="en-US"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47566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Notes Placeholde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hemeOverride" Target="../theme/themeOverride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8.jpg"/><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8.jpg"/><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6.jpeg"/><Relationship Id="rId1" Type="http://schemas.openxmlformats.org/officeDocument/2006/relationships/slideMaster" Target="../slideMasters/slideMaster15.xml"/><Relationship Id="rId4" Type="http://schemas.openxmlformats.org/officeDocument/2006/relationships/image" Target="../media/image10.gif"/></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8.jpg"/><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8.jpg"/><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8.jpg"/><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8.jpg"/><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8.jpg"/><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8.jpg"/><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8.jpg"/><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8.jpg"/><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8.jpg"/><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8.jpg"/><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ed Box_Title_Bold Sub_Italic Sub">
    <p:spTree>
      <p:nvGrpSpPr>
        <p:cNvPr id="1" name=""/>
        <p:cNvGrpSpPr/>
        <p:nvPr/>
      </p:nvGrpSpPr>
      <p:grpSpPr>
        <a:xfrm>
          <a:off x="0" y="0"/>
          <a:ext cx="0" cy="0"/>
          <a:chOff x="0" y="0"/>
          <a:chExt cx="0" cy="0"/>
        </a:xfrm>
      </p:grpSpPr>
      <p:pic>
        <p:nvPicPr>
          <p:cNvPr id="7"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 y="2146473"/>
            <a:ext cx="12192000" cy="254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 y="6467652"/>
            <a:ext cx="12192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4">
            <a:extLst/>
          </p:cNvPr>
          <p:cNvSpPr txBox="1">
            <a:spLocks noChangeArrowheads="1"/>
          </p:cNvSpPr>
          <p:nvPr userDrawn="1"/>
        </p:nvSpPr>
        <p:spPr bwMode="auto">
          <a:xfrm>
            <a:off x="77791" y="6505749"/>
            <a:ext cx="12012612" cy="261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0" tIns="45718" rIns="91390" bIns="45718">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913828" eaLnBrk="1" hangingPunct="1">
              <a:defRPr/>
            </a:pPr>
            <a:r>
              <a:rPr lang="en-US" sz="1100" b="1" dirty="0">
                <a:solidFill>
                  <a:srgbClr val="000000"/>
                </a:solidFill>
              </a:rPr>
              <a:t>22nd International AIDS Conference; July 23-27, 2018; Amsterdam, the Netherlands</a:t>
            </a:r>
          </a:p>
        </p:txBody>
      </p:sp>
      <p:sp>
        <p:nvSpPr>
          <p:cNvPr id="4" name="Text Placeholder 19"/>
          <p:cNvSpPr>
            <a:spLocks noGrp="1"/>
          </p:cNvSpPr>
          <p:nvPr>
            <p:ph type="body" sz="quarter" idx="11"/>
          </p:nvPr>
        </p:nvSpPr>
        <p:spPr>
          <a:xfrm>
            <a:off x="1117600" y="5574792"/>
            <a:ext cx="8631936" cy="859536"/>
          </a:xfrm>
        </p:spPr>
        <p:txBody>
          <a:bodyPr/>
          <a:lstStyle>
            <a:lvl1pPr marL="0" indent="0">
              <a:buNone/>
              <a:defRPr sz="1300" i="1">
                <a:solidFill>
                  <a:schemeClr val="tx1"/>
                </a:solidFill>
              </a:defRPr>
            </a:lvl1pPr>
            <a:lvl2pPr marL="185638" indent="0">
              <a:buNone/>
              <a:defRPr/>
            </a:lvl2pPr>
            <a:lvl3pPr marL="380766" indent="0">
              <a:buNone/>
              <a:defRPr/>
            </a:lvl3pPr>
            <a:lvl4pPr marL="552117" indent="0">
              <a:buNone/>
              <a:defRPr/>
            </a:lvl4pPr>
            <a:lvl5pPr marL="715511" indent="0">
              <a:buNone/>
              <a:defRPr/>
            </a:lvl5pPr>
          </a:lstStyle>
          <a:p>
            <a:pPr lvl="0"/>
            <a:r>
              <a:rPr lang="en-US" dirty="0"/>
              <a:t>Click to edit Master text styles</a:t>
            </a:r>
          </a:p>
        </p:txBody>
      </p:sp>
      <p:sp>
        <p:nvSpPr>
          <p:cNvPr id="5" name="Title 1"/>
          <p:cNvSpPr>
            <a:spLocks noGrp="1"/>
          </p:cNvSpPr>
          <p:nvPr>
            <p:ph type="ctrTitle"/>
          </p:nvPr>
        </p:nvSpPr>
        <p:spPr>
          <a:xfrm>
            <a:off x="1117605" y="2694011"/>
            <a:ext cx="8636000" cy="1470025"/>
          </a:xfrm>
          <a:prstGeom prst="rect">
            <a:avLst/>
          </a:prstGeom>
        </p:spPr>
        <p:txBody>
          <a:bodyPr anchor="t">
            <a:normAutofit/>
          </a:bodyPr>
          <a:lstStyle>
            <a:lvl1pPr algn="l">
              <a:defRPr sz="3300">
                <a:solidFill>
                  <a:schemeClr val="bg1"/>
                </a:solidFill>
                <a:effectLst>
                  <a:outerShdw blurRad="38100" dist="38100" dir="2700000" algn="tl">
                    <a:srgbClr val="000000">
                      <a:alpha val="43137"/>
                    </a:srgbClr>
                  </a:outerShdw>
                </a:effectLst>
                <a:latin typeface="Arial"/>
                <a:cs typeface="Arial"/>
              </a:defRPr>
            </a:lvl1pPr>
          </a:lstStyle>
          <a:p>
            <a:r>
              <a:rPr lang="en-US" dirty="0"/>
              <a:t>Click to edit Master title style</a:t>
            </a:r>
          </a:p>
        </p:txBody>
      </p:sp>
      <p:sp>
        <p:nvSpPr>
          <p:cNvPr id="6" name="Subtitle 2"/>
          <p:cNvSpPr>
            <a:spLocks noGrp="1"/>
          </p:cNvSpPr>
          <p:nvPr>
            <p:ph type="subTitle" idx="1"/>
          </p:nvPr>
        </p:nvSpPr>
        <p:spPr>
          <a:xfrm>
            <a:off x="1117600" y="4509756"/>
            <a:ext cx="8631936" cy="1046923"/>
          </a:xfrm>
          <a:prstGeom prst="rect">
            <a:avLst/>
          </a:prstGeom>
        </p:spPr>
        <p:txBody>
          <a:bodyPr>
            <a:normAutofit/>
          </a:bodyPr>
          <a:lstStyle>
            <a:lvl1pPr marL="0" indent="0" algn="l">
              <a:buNone/>
              <a:defRPr sz="1600" b="1" i="0">
                <a:solidFill>
                  <a:schemeClr val="tx1"/>
                </a:solidFill>
                <a:effectLst/>
                <a:latin typeface="Arial"/>
                <a:cs typeface="Arial"/>
              </a:defRPr>
            </a:lvl1pPr>
            <a:lvl2pPr marL="456903" indent="0" algn="ctr">
              <a:buNone/>
              <a:defRPr>
                <a:solidFill>
                  <a:schemeClr val="tx1">
                    <a:tint val="75000"/>
                  </a:schemeClr>
                </a:solidFill>
              </a:defRPr>
            </a:lvl2pPr>
            <a:lvl3pPr marL="913828" indent="0" algn="ctr">
              <a:buNone/>
              <a:defRPr>
                <a:solidFill>
                  <a:schemeClr val="tx1">
                    <a:tint val="75000"/>
                  </a:schemeClr>
                </a:solidFill>
              </a:defRPr>
            </a:lvl3pPr>
            <a:lvl4pPr marL="1370744" indent="0" algn="ctr">
              <a:buNone/>
              <a:defRPr>
                <a:solidFill>
                  <a:schemeClr val="tx1">
                    <a:tint val="75000"/>
                  </a:schemeClr>
                </a:solidFill>
              </a:defRPr>
            </a:lvl4pPr>
            <a:lvl5pPr marL="1827660" indent="0" algn="ctr">
              <a:buNone/>
              <a:defRPr>
                <a:solidFill>
                  <a:schemeClr val="tx1">
                    <a:tint val="75000"/>
                  </a:schemeClr>
                </a:solidFill>
              </a:defRPr>
            </a:lvl5pPr>
            <a:lvl6pPr marL="2284590" indent="0" algn="ctr">
              <a:buNone/>
              <a:defRPr>
                <a:solidFill>
                  <a:schemeClr val="tx1">
                    <a:tint val="75000"/>
                  </a:schemeClr>
                </a:solidFill>
              </a:defRPr>
            </a:lvl6pPr>
            <a:lvl7pPr marL="2741486" indent="0" algn="ctr">
              <a:buNone/>
              <a:defRPr>
                <a:solidFill>
                  <a:schemeClr val="tx1">
                    <a:tint val="75000"/>
                  </a:schemeClr>
                </a:solidFill>
              </a:defRPr>
            </a:lvl7pPr>
            <a:lvl8pPr marL="3198387" indent="0" algn="ctr">
              <a:buNone/>
              <a:defRPr>
                <a:solidFill>
                  <a:schemeClr val="tx1">
                    <a:tint val="75000"/>
                  </a:schemeClr>
                </a:solidFill>
              </a:defRPr>
            </a:lvl8pPr>
            <a:lvl9pPr marL="3655287"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1854067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_2Col Content_Teal Subs">
    <p:spTree>
      <p:nvGrpSpPr>
        <p:cNvPr id="1" name=""/>
        <p:cNvGrpSpPr/>
        <p:nvPr/>
      </p:nvGrpSpPr>
      <p:grpSpPr>
        <a:xfrm>
          <a:off x="0" y="0"/>
          <a:ext cx="0" cy="0"/>
          <a:chOff x="0" y="0"/>
          <a:chExt cx="0" cy="0"/>
        </a:xfrm>
      </p:grpSpPr>
      <p:cxnSp>
        <p:nvCxnSpPr>
          <p:cNvPr id="12" name="Straight Connector 11"/>
          <p:cNvCxnSpPr/>
          <p:nvPr userDrawn="1"/>
        </p:nvCxnSpPr>
        <p:spPr>
          <a:xfrm>
            <a:off x="623897" y="1062039"/>
            <a:ext cx="11568112"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sp>
        <p:nvSpPr>
          <p:cNvPr id="9" name="Rectangle 2"/>
          <p:cNvSpPr>
            <a:spLocks noGrp="1" noChangeArrowheads="1"/>
          </p:cNvSpPr>
          <p:nvPr>
            <p:ph type="title"/>
          </p:nvPr>
        </p:nvSpPr>
        <p:spPr bwMode="auto">
          <a:xfrm>
            <a:off x="711355" y="152401"/>
            <a:ext cx="10058399" cy="838200"/>
          </a:xfrm>
          <a:prstGeom prst="rect">
            <a:avLst/>
          </a:prstGeom>
          <a:noFill/>
          <a:ln>
            <a:noFill/>
          </a:ln>
          <a:extLst/>
        </p:spPr>
        <p:txBody>
          <a:bodyPr/>
          <a:lstStyle/>
          <a:p>
            <a:pPr lvl="0"/>
            <a:r>
              <a:rPr lang="en-US" altLang="en-US" dirty="0"/>
              <a:t>Click to edit Master title style</a:t>
            </a:r>
            <a:endParaRPr lang="en-GB" altLang="en-US" dirty="0"/>
          </a:p>
        </p:txBody>
      </p:sp>
      <p:sp>
        <p:nvSpPr>
          <p:cNvPr id="4" name="Content Placeholder 3"/>
          <p:cNvSpPr>
            <a:spLocks noGrp="1"/>
          </p:cNvSpPr>
          <p:nvPr>
            <p:ph sz="quarter" idx="14"/>
          </p:nvPr>
        </p:nvSpPr>
        <p:spPr>
          <a:xfrm>
            <a:off x="711209" y="1786128"/>
            <a:ext cx="5364480" cy="40599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2"/>
          <p:cNvSpPr>
            <a:spLocks noGrp="1"/>
          </p:cNvSpPr>
          <p:nvPr>
            <p:ph type="body" sz="quarter" idx="17"/>
          </p:nvPr>
        </p:nvSpPr>
        <p:spPr>
          <a:xfrm>
            <a:off x="711209" y="1371600"/>
            <a:ext cx="5364480" cy="381000"/>
          </a:xfrm>
        </p:spPr>
        <p:txBody>
          <a:bodyPr/>
          <a:lstStyle>
            <a:lvl1pPr marL="0" indent="0">
              <a:buNone/>
              <a:defRPr b="1">
                <a:solidFill>
                  <a:srgbClr val="E31836"/>
                </a:solidFill>
              </a:defRPr>
            </a:lvl1pPr>
          </a:lstStyle>
          <a:p>
            <a:pPr lvl="0"/>
            <a:r>
              <a:rPr lang="en-US" dirty="0"/>
              <a:t>Click to edit Master text styles</a:t>
            </a:r>
          </a:p>
        </p:txBody>
      </p:sp>
      <p:sp>
        <p:nvSpPr>
          <p:cNvPr id="10" name="Content Placeholder 3"/>
          <p:cNvSpPr>
            <a:spLocks noGrp="1"/>
          </p:cNvSpPr>
          <p:nvPr>
            <p:ph sz="quarter" idx="18"/>
          </p:nvPr>
        </p:nvSpPr>
        <p:spPr>
          <a:xfrm>
            <a:off x="6490213" y="1786128"/>
            <a:ext cx="5364480" cy="40599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2"/>
          <p:cNvSpPr>
            <a:spLocks noGrp="1"/>
          </p:cNvSpPr>
          <p:nvPr>
            <p:ph type="body" sz="quarter" idx="19"/>
          </p:nvPr>
        </p:nvSpPr>
        <p:spPr>
          <a:xfrm>
            <a:off x="6490213" y="1371600"/>
            <a:ext cx="5364480" cy="381000"/>
          </a:xfrm>
        </p:spPr>
        <p:txBody>
          <a:bodyPr/>
          <a:lstStyle>
            <a:lvl1pPr marL="0" indent="0">
              <a:buNone/>
              <a:defRPr b="1">
                <a:solidFill>
                  <a:srgbClr val="008790"/>
                </a:solidFill>
              </a:defRPr>
            </a:lvl1pPr>
          </a:lstStyle>
          <a:p>
            <a:pPr lvl="0"/>
            <a:r>
              <a:rPr lang="en-US" dirty="0"/>
              <a:t>Click to edit Master text styles</a:t>
            </a:r>
          </a:p>
        </p:txBody>
      </p:sp>
      <p:sp>
        <p:nvSpPr>
          <p:cNvPr id="13" name="Text Placeholder 4"/>
          <p:cNvSpPr>
            <a:spLocks noGrp="1"/>
          </p:cNvSpPr>
          <p:nvPr>
            <p:ph type="body" sz="quarter" idx="11"/>
          </p:nvPr>
        </p:nvSpPr>
        <p:spPr>
          <a:xfrm>
            <a:off x="711200" y="6294120"/>
            <a:ext cx="11143488" cy="182880"/>
          </a:xfrm>
        </p:spPr>
        <p:txBody>
          <a:bodyPr/>
          <a:lstStyle>
            <a:lvl1pPr marL="0" indent="0" algn="r">
              <a:buNone/>
              <a:defRPr sz="1100"/>
            </a:lvl1pPr>
          </a:lstStyle>
          <a:p>
            <a:pPr lvl="0"/>
            <a:r>
              <a:rPr lang="en-US" dirty="0"/>
              <a:t>Click to edit Master text styles</a:t>
            </a:r>
          </a:p>
        </p:txBody>
      </p:sp>
      <p:sp>
        <p:nvSpPr>
          <p:cNvPr id="14" name="Text Placeholder 6"/>
          <p:cNvSpPr>
            <a:spLocks noGrp="1"/>
          </p:cNvSpPr>
          <p:nvPr>
            <p:ph type="body" sz="quarter" idx="13"/>
          </p:nvPr>
        </p:nvSpPr>
        <p:spPr>
          <a:xfrm>
            <a:off x="711200" y="5862320"/>
            <a:ext cx="11143488" cy="365760"/>
          </a:xfrm>
        </p:spPr>
        <p:txBody>
          <a:bodyPr anchor="b"/>
          <a:lstStyle>
            <a:lvl1pPr marL="0" indent="0">
              <a:buNone/>
              <a:defRPr sz="1300" baseline="0"/>
            </a:lvl1pPr>
          </a:lstStyle>
          <a:p>
            <a:pPr lvl="0"/>
            <a:r>
              <a:rPr lang="en-US"/>
              <a:t>Click to edit Master text styles</a:t>
            </a:r>
          </a:p>
        </p:txBody>
      </p:sp>
    </p:spTree>
    <p:extLst>
      <p:ext uri="{BB962C8B-B14F-4D97-AF65-F5344CB8AC3E}">
        <p14:creationId xmlns:p14="http://schemas.microsoft.com/office/powerpoint/2010/main" val="171941573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s-E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s-ES"/>
          </a:p>
        </p:txBody>
      </p:sp>
      <p:sp>
        <p:nvSpPr>
          <p:cNvPr id="5" name="Rectangle 6"/>
          <p:cNvSpPr>
            <a:spLocks noGrp="1" noChangeArrowheads="1"/>
          </p:cNvSpPr>
          <p:nvPr>
            <p:ph type="sldNum" sz="quarter" idx="12"/>
          </p:nvPr>
        </p:nvSpPr>
        <p:spPr/>
        <p:txBody>
          <a:bodyPr/>
          <a:lstStyle>
            <a:lvl1pPr eaLnBrk="0" hangingPunct="0">
              <a:defRPr/>
            </a:lvl1pPr>
          </a:lstStyle>
          <a:p>
            <a:pPr>
              <a:defRPr/>
            </a:pPr>
            <a:fld id="{D546E876-064F-4B2E-8AA6-9621E0F49AD2}" type="slidenum">
              <a:rPr lang="es-ES"/>
              <a:pPr>
                <a:defRPr/>
              </a:pPr>
              <a:t>‹Nº›</a:t>
            </a:fld>
            <a:endParaRPr lang="es-ES"/>
          </a:p>
        </p:txBody>
      </p:sp>
    </p:spTree>
    <p:extLst>
      <p:ext uri="{BB962C8B-B14F-4D97-AF65-F5344CB8AC3E}">
        <p14:creationId xmlns:p14="http://schemas.microsoft.com/office/powerpoint/2010/main" val="210518933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s-E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s-ES"/>
          </a:p>
        </p:txBody>
      </p:sp>
      <p:sp>
        <p:nvSpPr>
          <p:cNvPr id="4" name="Rectangle 6"/>
          <p:cNvSpPr>
            <a:spLocks noGrp="1" noChangeArrowheads="1"/>
          </p:cNvSpPr>
          <p:nvPr>
            <p:ph type="sldNum" sz="quarter" idx="12"/>
          </p:nvPr>
        </p:nvSpPr>
        <p:spPr/>
        <p:txBody>
          <a:bodyPr/>
          <a:lstStyle>
            <a:lvl1pPr eaLnBrk="0" hangingPunct="0">
              <a:defRPr/>
            </a:lvl1pPr>
          </a:lstStyle>
          <a:p>
            <a:pPr>
              <a:defRPr/>
            </a:pPr>
            <a:fld id="{B0B4F079-8234-46E8-A354-6D25863049D6}" type="slidenum">
              <a:rPr lang="es-ES"/>
              <a:pPr>
                <a:defRPr/>
              </a:pPr>
              <a:t>‹Nº›</a:t>
            </a:fld>
            <a:endParaRPr lang="es-ES"/>
          </a:p>
        </p:txBody>
      </p:sp>
    </p:spTree>
    <p:extLst>
      <p:ext uri="{BB962C8B-B14F-4D97-AF65-F5344CB8AC3E}">
        <p14:creationId xmlns:p14="http://schemas.microsoft.com/office/powerpoint/2010/main" val="127128094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11" y="273061"/>
            <a:ext cx="4011084" cy="1162051"/>
          </a:xfrm>
        </p:spPr>
        <p:txBody>
          <a:bodyPr anchor="b"/>
          <a:lstStyle>
            <a:lvl1pPr algn="l">
              <a:defRPr sz="2000" b="1"/>
            </a:lvl1pPr>
          </a:lstStyle>
          <a:p>
            <a:r>
              <a:rPr lang="es-ES" smtClean="0"/>
              <a:t>Haga clic para modificar el estilo de título del patrón</a:t>
            </a:r>
            <a:endParaRPr lang="es-CO"/>
          </a:p>
        </p:txBody>
      </p:sp>
      <p:sp>
        <p:nvSpPr>
          <p:cNvPr id="3" name="2 Marcador de contenido"/>
          <p:cNvSpPr>
            <a:spLocks noGrp="1"/>
          </p:cNvSpPr>
          <p:nvPr>
            <p:ph idx="1"/>
          </p:nvPr>
        </p:nvSpPr>
        <p:spPr>
          <a:xfrm>
            <a:off x="4766733" y="273204"/>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texto"/>
          <p:cNvSpPr>
            <a:spLocks noGrp="1"/>
          </p:cNvSpPr>
          <p:nvPr>
            <p:ph type="body" sz="half" idx="2"/>
          </p:nvPr>
        </p:nvSpPr>
        <p:spPr>
          <a:xfrm>
            <a:off x="609611" y="1435162"/>
            <a:ext cx="4011084" cy="4691063"/>
          </a:xfrm>
        </p:spPr>
        <p:txBody>
          <a:bodyPr/>
          <a:lstStyle>
            <a:lvl1pPr marL="0" indent="0">
              <a:buNone/>
              <a:defRPr sz="1500"/>
            </a:lvl1pPr>
            <a:lvl2pPr marL="456951" indent="0">
              <a:buNone/>
              <a:defRPr sz="1200"/>
            </a:lvl2pPr>
            <a:lvl3pPr marL="913924" indent="0">
              <a:buNone/>
              <a:defRPr sz="1100"/>
            </a:lvl3pPr>
            <a:lvl4pPr marL="1370886" indent="0">
              <a:buNone/>
              <a:defRPr sz="900"/>
            </a:lvl4pPr>
            <a:lvl5pPr marL="1827848" indent="0">
              <a:buNone/>
              <a:defRPr sz="900"/>
            </a:lvl5pPr>
            <a:lvl6pPr marL="2284822" indent="0">
              <a:buNone/>
              <a:defRPr sz="900"/>
            </a:lvl6pPr>
            <a:lvl7pPr marL="2741770" indent="0">
              <a:buNone/>
              <a:defRPr sz="900"/>
            </a:lvl7pPr>
            <a:lvl8pPr marL="3198720" indent="0">
              <a:buNone/>
              <a:defRPr sz="900"/>
            </a:lvl8pPr>
            <a:lvl9pPr marL="3655671"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s-E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s-E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DC7DE8A2-77A5-4EC9-A9A1-5DFF6D703DBB}" type="slidenum">
              <a:rPr lang="es-ES"/>
              <a:pPr>
                <a:defRPr/>
              </a:pPr>
              <a:t>‹Nº›</a:t>
            </a:fld>
            <a:endParaRPr lang="es-ES"/>
          </a:p>
        </p:txBody>
      </p:sp>
    </p:spTree>
    <p:extLst>
      <p:ext uri="{BB962C8B-B14F-4D97-AF65-F5344CB8AC3E}">
        <p14:creationId xmlns:p14="http://schemas.microsoft.com/office/powerpoint/2010/main" val="142880179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13"/>
            <a:ext cx="7315200" cy="566739"/>
          </a:xfrm>
        </p:spPr>
        <p:txBody>
          <a:bodyPr anchor="b"/>
          <a:lstStyle>
            <a:lvl1pPr algn="l">
              <a:defRPr sz="2000" b="1"/>
            </a:lvl1pPr>
          </a:lstStyle>
          <a:p>
            <a:r>
              <a:rPr lang="es-ES" smtClean="0"/>
              <a:t>Haga clic para modificar el estilo de título del patrón</a:t>
            </a:r>
            <a:endParaRPr lang="es-CO"/>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6951" indent="0">
              <a:buNone/>
              <a:defRPr sz="2800"/>
            </a:lvl2pPr>
            <a:lvl3pPr marL="913924" indent="0">
              <a:buNone/>
              <a:defRPr sz="2400"/>
            </a:lvl3pPr>
            <a:lvl4pPr marL="1370886" indent="0">
              <a:buNone/>
              <a:defRPr sz="2000"/>
            </a:lvl4pPr>
            <a:lvl5pPr marL="1827848" indent="0">
              <a:buNone/>
              <a:defRPr sz="2000"/>
            </a:lvl5pPr>
            <a:lvl6pPr marL="2284822" indent="0">
              <a:buNone/>
              <a:defRPr sz="2000"/>
            </a:lvl6pPr>
            <a:lvl7pPr marL="2741770" indent="0">
              <a:buNone/>
              <a:defRPr sz="2000"/>
            </a:lvl7pPr>
            <a:lvl8pPr marL="3198720" indent="0">
              <a:buNone/>
              <a:defRPr sz="2000"/>
            </a:lvl8pPr>
            <a:lvl9pPr marL="3655671" indent="0">
              <a:buNone/>
              <a:defRPr sz="2000"/>
            </a:lvl9pPr>
          </a:lstStyle>
          <a:p>
            <a:pPr lvl="0"/>
            <a:endParaRPr lang="es-CO" noProof="0" dirty="0" smtClean="0"/>
          </a:p>
        </p:txBody>
      </p:sp>
      <p:sp>
        <p:nvSpPr>
          <p:cNvPr id="4" name="3 Marcador de texto"/>
          <p:cNvSpPr>
            <a:spLocks noGrp="1"/>
          </p:cNvSpPr>
          <p:nvPr>
            <p:ph type="body" sz="half" idx="2"/>
          </p:nvPr>
        </p:nvSpPr>
        <p:spPr>
          <a:xfrm>
            <a:off x="2389717" y="5367369"/>
            <a:ext cx="7315200" cy="804863"/>
          </a:xfrm>
        </p:spPr>
        <p:txBody>
          <a:bodyPr/>
          <a:lstStyle>
            <a:lvl1pPr marL="0" indent="0">
              <a:buNone/>
              <a:defRPr sz="1500"/>
            </a:lvl1pPr>
            <a:lvl2pPr marL="456951" indent="0">
              <a:buNone/>
              <a:defRPr sz="1200"/>
            </a:lvl2pPr>
            <a:lvl3pPr marL="913924" indent="0">
              <a:buNone/>
              <a:defRPr sz="1100"/>
            </a:lvl3pPr>
            <a:lvl4pPr marL="1370886" indent="0">
              <a:buNone/>
              <a:defRPr sz="900"/>
            </a:lvl4pPr>
            <a:lvl5pPr marL="1827848" indent="0">
              <a:buNone/>
              <a:defRPr sz="900"/>
            </a:lvl5pPr>
            <a:lvl6pPr marL="2284822" indent="0">
              <a:buNone/>
              <a:defRPr sz="900"/>
            </a:lvl6pPr>
            <a:lvl7pPr marL="2741770" indent="0">
              <a:buNone/>
              <a:defRPr sz="900"/>
            </a:lvl7pPr>
            <a:lvl8pPr marL="3198720" indent="0">
              <a:buNone/>
              <a:defRPr sz="900"/>
            </a:lvl8pPr>
            <a:lvl9pPr marL="3655671"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s-E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s-E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2AA6D56B-0528-4B31-A144-D2BF8A05FA6A}" type="slidenum">
              <a:rPr lang="es-ES"/>
              <a:pPr>
                <a:defRPr/>
              </a:pPr>
              <a:t>‹Nº›</a:t>
            </a:fld>
            <a:endParaRPr lang="es-ES"/>
          </a:p>
        </p:txBody>
      </p:sp>
    </p:spTree>
    <p:extLst>
      <p:ext uri="{BB962C8B-B14F-4D97-AF65-F5344CB8AC3E}">
        <p14:creationId xmlns:p14="http://schemas.microsoft.com/office/powerpoint/2010/main" val="315514642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s-E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s-E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21F93DA5-227A-4B97-90F0-D7DC96B42B6F}" type="slidenum">
              <a:rPr lang="es-ES"/>
              <a:pPr>
                <a:defRPr/>
              </a:pPr>
              <a:t>‹Nº›</a:t>
            </a:fld>
            <a:endParaRPr lang="es-ES"/>
          </a:p>
        </p:txBody>
      </p:sp>
    </p:spTree>
    <p:extLst>
      <p:ext uri="{BB962C8B-B14F-4D97-AF65-F5344CB8AC3E}">
        <p14:creationId xmlns:p14="http://schemas.microsoft.com/office/powerpoint/2010/main" val="216468376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764"/>
            <a:ext cx="2743200" cy="5851525"/>
          </a:xfrm>
        </p:spPr>
        <p:txBody>
          <a:bodyPr vert="eaVert"/>
          <a:lstStyle/>
          <a:p>
            <a:r>
              <a:rPr lang="es-ES" smtClean="0"/>
              <a:t>Haga clic para modificar el estilo de título del patrón</a:t>
            </a:r>
            <a:endParaRPr lang="es-CO"/>
          </a:p>
        </p:txBody>
      </p:sp>
      <p:sp>
        <p:nvSpPr>
          <p:cNvPr id="3" name="2 Marcador de texto vertical"/>
          <p:cNvSpPr>
            <a:spLocks noGrp="1"/>
          </p:cNvSpPr>
          <p:nvPr>
            <p:ph type="body" orient="vert" idx="1"/>
          </p:nvPr>
        </p:nvSpPr>
        <p:spPr>
          <a:xfrm>
            <a:off x="609600" y="274764"/>
            <a:ext cx="80264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s-E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s-E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B5B2A38D-5A6B-44EF-A49A-A0BFC64F4323}" type="slidenum">
              <a:rPr lang="es-ES"/>
              <a:pPr>
                <a:defRPr/>
              </a:pPr>
              <a:t>‹Nº›</a:t>
            </a:fld>
            <a:endParaRPr lang="es-ES"/>
          </a:p>
        </p:txBody>
      </p:sp>
    </p:spTree>
    <p:extLst>
      <p:ext uri="{BB962C8B-B14F-4D97-AF65-F5344CB8AC3E}">
        <p14:creationId xmlns:p14="http://schemas.microsoft.com/office/powerpoint/2010/main" val="409534487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bl" preserve="1">
  <p:cSld name="Título y tabla">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47"/>
            <a:ext cx="10972800" cy="1143000"/>
          </a:xfrm>
        </p:spPr>
        <p:txBody>
          <a:bodyPr/>
          <a:lstStyle/>
          <a:p>
            <a:r>
              <a:rPr lang="es-ES" smtClean="0"/>
              <a:t>Haga clic para modificar el estilo de título del patrón</a:t>
            </a:r>
            <a:endParaRPr lang="es-CO"/>
          </a:p>
        </p:txBody>
      </p:sp>
      <p:sp>
        <p:nvSpPr>
          <p:cNvPr id="3" name="2 Marcador de tabla"/>
          <p:cNvSpPr>
            <a:spLocks noGrp="1"/>
          </p:cNvSpPr>
          <p:nvPr>
            <p:ph type="tbl" idx="1"/>
          </p:nvPr>
        </p:nvSpPr>
        <p:spPr>
          <a:xfrm>
            <a:off x="609600" y="1600226"/>
            <a:ext cx="10972800" cy="4525963"/>
          </a:xfrm>
        </p:spPr>
        <p:txBody>
          <a:bodyPr/>
          <a:lstStyle/>
          <a:p>
            <a:pPr lvl="0"/>
            <a:endParaRPr lang="es-CO" noProof="0" dirty="0" smtClean="0"/>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s-E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s-E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0CA4625F-A934-4558-AC2A-82D3EE03C196}" type="slidenum">
              <a:rPr lang="es-ES"/>
              <a:pPr>
                <a:defRPr/>
              </a:pPr>
              <a:t>‹Nº›</a:t>
            </a:fld>
            <a:endParaRPr lang="es-ES"/>
          </a:p>
        </p:txBody>
      </p:sp>
    </p:spTree>
    <p:extLst>
      <p:ext uri="{BB962C8B-B14F-4D97-AF65-F5344CB8AC3E}">
        <p14:creationId xmlns:p14="http://schemas.microsoft.com/office/powerpoint/2010/main" val="342444664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4" name="3 Conector recto"/>
          <p:cNvSpPr>
            <a:spLocks noChangeShapeType="1"/>
          </p:cNvSpPr>
          <p:nvPr/>
        </p:nvSpPr>
        <p:spPr bwMode="auto">
          <a:xfrm>
            <a:off x="685852" y="5350024"/>
            <a:ext cx="11506201"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lIns="91398" tIns="45718" rIns="91398" bIns="45718"/>
          <a:lstStyle/>
          <a:p>
            <a:pPr defTabSz="913924">
              <a:defRPr/>
            </a:pPr>
            <a:endParaRPr lang="en-US" sz="1900">
              <a:solidFill>
                <a:prstClr val="black"/>
              </a:solidFill>
            </a:endParaRPr>
          </a:p>
        </p:txBody>
      </p:sp>
      <p:sp>
        <p:nvSpPr>
          <p:cNvPr id="29" name="28 Título"/>
          <p:cNvSpPr>
            <a:spLocks noGrp="1"/>
          </p:cNvSpPr>
          <p:nvPr>
            <p:ph type="ctrTitle"/>
          </p:nvPr>
        </p:nvSpPr>
        <p:spPr>
          <a:xfrm>
            <a:off x="508000" y="4853558"/>
            <a:ext cx="11277600" cy="1222375"/>
          </a:xfrm>
        </p:spPr>
        <p:txBody>
          <a:bodyPr anchor="t"/>
          <a:lstStyle/>
          <a:p>
            <a:r>
              <a:rPr lang="es-ES" smtClean="0"/>
              <a:t>Haga clic para modificar el estilo de título del patrón</a:t>
            </a:r>
            <a:endParaRPr lang="en-US"/>
          </a:p>
        </p:txBody>
      </p:sp>
      <p:sp>
        <p:nvSpPr>
          <p:cNvPr id="9" name="8 Subtítulo"/>
          <p:cNvSpPr>
            <a:spLocks noGrp="1"/>
          </p:cNvSpPr>
          <p:nvPr>
            <p:ph type="subTitle" idx="1"/>
          </p:nvPr>
        </p:nvSpPr>
        <p:spPr>
          <a:xfrm>
            <a:off x="508000" y="3886200"/>
            <a:ext cx="11277600" cy="914400"/>
          </a:xfrm>
        </p:spPr>
        <p:txBody>
          <a:bodyPr anchor="b"/>
          <a:lstStyle>
            <a:lvl1pPr marL="0" indent="0" algn="l">
              <a:buNone/>
              <a:defRPr sz="2400">
                <a:solidFill>
                  <a:schemeClr val="tx2">
                    <a:shade val="75000"/>
                  </a:schemeClr>
                </a:solidFill>
              </a:defRPr>
            </a:lvl1pPr>
            <a:lvl2pPr marL="456951" indent="0" algn="ctr">
              <a:buNone/>
            </a:lvl2pPr>
            <a:lvl3pPr marL="913924" indent="0" algn="ctr">
              <a:buNone/>
            </a:lvl3pPr>
            <a:lvl4pPr marL="1370886" indent="0" algn="ctr">
              <a:buNone/>
            </a:lvl4pPr>
            <a:lvl5pPr marL="1827848" indent="0" algn="ctr">
              <a:buNone/>
            </a:lvl5pPr>
            <a:lvl6pPr marL="2284822" indent="0" algn="ctr">
              <a:buNone/>
            </a:lvl6pPr>
            <a:lvl7pPr marL="2741770" indent="0" algn="ctr">
              <a:buNone/>
            </a:lvl7pPr>
            <a:lvl8pPr marL="3198720" indent="0" algn="ctr">
              <a:buNone/>
            </a:lvl8pPr>
            <a:lvl9pPr marL="3655671" indent="0" algn="ctr">
              <a:buNone/>
            </a:lvl9pPr>
          </a:lstStyle>
          <a:p>
            <a:r>
              <a:rPr lang="es-ES" smtClean="0"/>
              <a:t>Haga clic para modificar el estilo de subtítulo del patrón</a:t>
            </a:r>
            <a:endParaRPr lang="en-US"/>
          </a:p>
        </p:txBody>
      </p:sp>
      <p:sp>
        <p:nvSpPr>
          <p:cNvPr id="5" name="15 Marcador de fecha"/>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C6533E1F-9FF7-418A-ACFD-30064F2D74D7}" type="datetime1">
              <a:rPr lang="es-ES"/>
              <a:pPr>
                <a:defRPr/>
              </a:pPr>
              <a:t>28/06/2019</a:t>
            </a:fld>
            <a:endParaRPr lang="es-ES"/>
          </a:p>
        </p:txBody>
      </p:sp>
      <p:sp>
        <p:nvSpPr>
          <p:cNvPr id="6" name="1 Marcador de pie de página"/>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s-ES"/>
              <a:t>Prevención en VIH.        Dr. Pablo F. Parenti                                pabloparenti@hotmail.com</a:t>
            </a:r>
          </a:p>
        </p:txBody>
      </p:sp>
      <p:sp>
        <p:nvSpPr>
          <p:cNvPr id="7" name="14 Marcador de número de diapositiva"/>
          <p:cNvSpPr>
            <a:spLocks noGrp="1"/>
          </p:cNvSpPr>
          <p:nvPr>
            <p:ph type="sldNum" sz="quarter" idx="12"/>
          </p:nvPr>
        </p:nvSpPr>
        <p:spPr>
          <a:xfrm>
            <a:off x="10972907" y="6473829"/>
            <a:ext cx="1011767" cy="247651"/>
          </a:xfrm>
        </p:spPr>
        <p:txBody>
          <a:bodyPr/>
          <a:lstStyle>
            <a:lvl1pPr fontAlgn="base">
              <a:spcBef>
                <a:spcPct val="0"/>
              </a:spcBef>
              <a:spcAft>
                <a:spcPct val="0"/>
              </a:spcAft>
              <a:defRPr>
                <a:latin typeface="Arial" pitchFamily="34" charset="0"/>
              </a:defRPr>
            </a:lvl1pPr>
          </a:lstStyle>
          <a:p>
            <a:pPr>
              <a:defRPr/>
            </a:pPr>
            <a:fld id="{2C254422-59C6-4ABA-97E4-449D98F4DDF3}" type="slidenum">
              <a:rPr lang="es-ES"/>
              <a:pPr>
                <a:defRPr/>
              </a:pPr>
              <a:t>‹Nº›</a:t>
            </a:fld>
            <a:endParaRPr lang="es-ES"/>
          </a:p>
        </p:txBody>
      </p:sp>
    </p:spTree>
    <p:extLst>
      <p:ext uri="{BB962C8B-B14F-4D97-AF65-F5344CB8AC3E}">
        <p14:creationId xmlns:p14="http://schemas.microsoft.com/office/powerpoint/2010/main" val="170456049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2" name="21 Título"/>
          <p:cNvSpPr>
            <a:spLocks noGrp="1"/>
          </p:cNvSpPr>
          <p:nvPr>
            <p:ph type="title"/>
          </p:nvPr>
        </p:nvSpPr>
        <p:spPr/>
        <p:txBody>
          <a:bodyPr/>
          <a:lstStyle/>
          <a:p>
            <a:r>
              <a:rPr lang="es-ES" smtClean="0"/>
              <a:t>Haga clic para modificar el estilo de título del patrón</a:t>
            </a:r>
            <a:endParaRPr lang="en-US"/>
          </a:p>
        </p:txBody>
      </p:sp>
      <p:sp>
        <p:nvSpPr>
          <p:cNvPr id="27" name="26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24 Marcador de fecha"/>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B8AD317B-8D9F-44C5-9A7B-9834991B60B4}" type="datetime1">
              <a:rPr lang="es-ES"/>
              <a:pPr>
                <a:defRPr/>
              </a:pPr>
              <a:t>28/06/2019</a:t>
            </a:fld>
            <a:endParaRPr lang="es-ES"/>
          </a:p>
        </p:txBody>
      </p:sp>
      <p:sp>
        <p:nvSpPr>
          <p:cNvPr id="5" name="18 Marcador de pie de página"/>
          <p:cNvSpPr>
            <a:spLocks noGrp="1"/>
          </p:cNvSpPr>
          <p:nvPr>
            <p:ph type="ftr" sz="quarter" idx="11"/>
          </p:nvPr>
        </p:nvSpPr>
        <p:spPr>
          <a:xfrm>
            <a:off x="4775200" y="76203"/>
            <a:ext cx="3860800" cy="288925"/>
          </a:xfrm>
        </p:spPr>
        <p:txBody>
          <a:bodyPr/>
          <a:lstStyle>
            <a:lvl1pPr fontAlgn="base">
              <a:spcBef>
                <a:spcPct val="0"/>
              </a:spcBef>
              <a:spcAft>
                <a:spcPct val="0"/>
              </a:spcAft>
              <a:defRPr>
                <a:latin typeface="Arial" pitchFamily="34" charset="0"/>
              </a:defRPr>
            </a:lvl1pPr>
          </a:lstStyle>
          <a:p>
            <a:pPr>
              <a:defRPr/>
            </a:pPr>
            <a:r>
              <a:rPr lang="es-ES"/>
              <a:t>Prevención en VIH.        Dr. Pablo F. Parenti                                pabloparenti@hotmail.com</a:t>
            </a:r>
          </a:p>
        </p:txBody>
      </p:sp>
      <p:sp>
        <p:nvSpPr>
          <p:cNvPr id="6" name="15 Marcador de número de diapositiva"/>
          <p:cNvSpPr>
            <a:spLocks noGrp="1"/>
          </p:cNvSpPr>
          <p:nvPr>
            <p:ph type="sldNum" sz="quarter" idx="12"/>
          </p:nvPr>
        </p:nvSpPr>
        <p:spPr>
          <a:xfrm>
            <a:off x="10972907" y="6473829"/>
            <a:ext cx="1011767" cy="247651"/>
          </a:xfrm>
        </p:spPr>
        <p:txBody>
          <a:bodyPr/>
          <a:lstStyle>
            <a:lvl1pPr fontAlgn="base">
              <a:spcBef>
                <a:spcPct val="0"/>
              </a:spcBef>
              <a:spcAft>
                <a:spcPct val="0"/>
              </a:spcAft>
              <a:defRPr>
                <a:latin typeface="Arial" pitchFamily="34" charset="0"/>
              </a:defRPr>
            </a:lvl1pPr>
          </a:lstStyle>
          <a:p>
            <a:pPr>
              <a:defRPr/>
            </a:pPr>
            <a:fld id="{26316D61-0317-4E74-A321-DAE6B7D6D67C}" type="slidenum">
              <a:rPr lang="es-ES"/>
              <a:pPr>
                <a:defRPr/>
              </a:pPr>
              <a:t>‹Nº›</a:t>
            </a:fld>
            <a:endParaRPr lang="es-ES"/>
          </a:p>
        </p:txBody>
      </p:sp>
    </p:spTree>
    <p:extLst>
      <p:ext uri="{BB962C8B-B14F-4D97-AF65-F5344CB8AC3E}">
        <p14:creationId xmlns:p14="http://schemas.microsoft.com/office/powerpoint/2010/main" val="28388087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4" name="3 Conector recto"/>
          <p:cNvSpPr>
            <a:spLocks noChangeShapeType="1"/>
          </p:cNvSpPr>
          <p:nvPr/>
        </p:nvSpPr>
        <p:spPr bwMode="auto">
          <a:xfrm>
            <a:off x="685852" y="3444904"/>
            <a:ext cx="11506201"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lIns="91398" tIns="45718" rIns="91398" bIns="45718"/>
          <a:lstStyle/>
          <a:p>
            <a:pPr defTabSz="913924">
              <a:defRPr/>
            </a:pPr>
            <a:endParaRPr lang="en-US" sz="1900">
              <a:solidFill>
                <a:prstClr val="white"/>
              </a:solidFill>
            </a:endParaRPr>
          </a:p>
        </p:txBody>
      </p:sp>
      <p:sp>
        <p:nvSpPr>
          <p:cNvPr id="6" name="5 Marcador de texto"/>
          <p:cNvSpPr>
            <a:spLocks noGrp="1"/>
          </p:cNvSpPr>
          <p:nvPr>
            <p:ph type="body" idx="1"/>
          </p:nvPr>
        </p:nvSpPr>
        <p:spPr>
          <a:xfrm>
            <a:off x="508000" y="1676400"/>
            <a:ext cx="11277600" cy="1219200"/>
          </a:xfrm>
        </p:spPr>
        <p:txBody>
          <a:bodyPr anchor="b"/>
          <a:lstStyle>
            <a:lvl1pPr marL="0" indent="0" algn="r">
              <a:buNone/>
              <a:defRPr sz="2000">
                <a:solidFill>
                  <a:schemeClr val="tx2">
                    <a:shade val="75000"/>
                  </a:schemeClr>
                </a:solidFill>
              </a:defRPr>
            </a:lvl1pPr>
            <a:lvl2pPr>
              <a:buNone/>
              <a:defRPr sz="1900">
                <a:solidFill>
                  <a:schemeClr val="tx1">
                    <a:tint val="75000"/>
                  </a:schemeClr>
                </a:solidFill>
              </a:defRPr>
            </a:lvl2pPr>
            <a:lvl3pPr>
              <a:buNone/>
              <a:defRPr sz="1600">
                <a:solidFill>
                  <a:schemeClr val="tx1">
                    <a:tint val="75000"/>
                  </a:schemeClr>
                </a:solidFill>
              </a:defRPr>
            </a:lvl3pPr>
            <a:lvl4pPr>
              <a:buNone/>
              <a:defRPr sz="1500">
                <a:solidFill>
                  <a:schemeClr val="tx1">
                    <a:tint val="75000"/>
                  </a:schemeClr>
                </a:solidFill>
              </a:defRPr>
            </a:lvl4pPr>
            <a:lvl5pPr>
              <a:buNone/>
              <a:defRPr sz="1500">
                <a:solidFill>
                  <a:schemeClr val="tx1">
                    <a:tint val="75000"/>
                  </a:schemeClr>
                </a:solidFill>
              </a:defRPr>
            </a:lvl5pPr>
          </a:lstStyle>
          <a:p>
            <a:pPr lvl="0"/>
            <a:r>
              <a:rPr lang="es-ES" smtClean="0"/>
              <a:t>Haga clic para modificar el estilo de texto del patrón</a:t>
            </a:r>
          </a:p>
        </p:txBody>
      </p:sp>
      <p:sp>
        <p:nvSpPr>
          <p:cNvPr id="8" name="7 Título"/>
          <p:cNvSpPr>
            <a:spLocks noGrp="1"/>
          </p:cNvSpPr>
          <p:nvPr>
            <p:ph type="title"/>
          </p:nvPr>
        </p:nvSpPr>
        <p:spPr>
          <a:xfrm>
            <a:off x="240633" y="2947117"/>
            <a:ext cx="11582400" cy="1184825"/>
          </a:xfrm>
        </p:spPr>
        <p:txBody>
          <a:bodyPr rtlCol="0" anchor="t"/>
          <a:lstStyle>
            <a:lvl1pPr algn="r">
              <a:defRPr/>
            </a:lvl1pPr>
          </a:lstStyle>
          <a:p>
            <a:r>
              <a:rPr lang="es-ES" smtClean="0"/>
              <a:t>Haga clic para modificar el estilo de título del patrón</a:t>
            </a:r>
            <a:endParaRPr lang="en-US"/>
          </a:p>
        </p:txBody>
      </p:sp>
      <p:sp>
        <p:nvSpPr>
          <p:cNvPr id="5" name="18 Marcador de fecha"/>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4A3CB298-1553-4C46-A946-D382F368DED9}" type="datetime1">
              <a:rPr lang="es-ES"/>
              <a:pPr>
                <a:defRPr/>
              </a:pPr>
              <a:t>28/06/2019</a:t>
            </a:fld>
            <a:endParaRPr lang="es-ES"/>
          </a:p>
        </p:txBody>
      </p:sp>
      <p:sp>
        <p:nvSpPr>
          <p:cNvPr id="7" name="10 Marcador de pie de página"/>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s-ES"/>
              <a:t>Prevención en VIH.        Dr. Pablo F. Parenti                                pabloparenti@hotmail.com</a:t>
            </a:r>
          </a:p>
        </p:txBody>
      </p:sp>
      <p:sp>
        <p:nvSpPr>
          <p:cNvPr id="9" name="15 Marcador de número de diapositiva"/>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AE40AF5C-A725-4FDD-A131-33346B0AC8E2}" type="slidenum">
              <a:rPr lang="es-ES"/>
              <a:pPr>
                <a:defRPr/>
              </a:pPr>
              <a:t>‹Nº›</a:t>
            </a:fld>
            <a:endParaRPr lang="es-ES"/>
          </a:p>
        </p:txBody>
      </p:sp>
    </p:spTree>
    <p:extLst>
      <p:ext uri="{BB962C8B-B14F-4D97-AF65-F5344CB8AC3E}">
        <p14:creationId xmlns:p14="http://schemas.microsoft.com/office/powerpoint/2010/main" val="1286060424"/>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ontent Slide_Title Only">
    <p:spTree>
      <p:nvGrpSpPr>
        <p:cNvPr id="1" name=""/>
        <p:cNvGrpSpPr/>
        <p:nvPr/>
      </p:nvGrpSpPr>
      <p:grpSpPr>
        <a:xfrm>
          <a:off x="0" y="0"/>
          <a:ext cx="0" cy="0"/>
          <a:chOff x="0" y="0"/>
          <a:chExt cx="0" cy="0"/>
        </a:xfrm>
      </p:grpSpPr>
      <p:cxnSp>
        <p:nvCxnSpPr>
          <p:cNvPr id="7" name="Straight Connector 6"/>
          <p:cNvCxnSpPr/>
          <p:nvPr userDrawn="1"/>
        </p:nvCxnSpPr>
        <p:spPr>
          <a:xfrm>
            <a:off x="623897" y="1062039"/>
            <a:ext cx="11568112"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sp>
        <p:nvSpPr>
          <p:cNvPr id="12" name="Rectangle 2"/>
          <p:cNvSpPr>
            <a:spLocks noGrp="1" noChangeArrowheads="1"/>
          </p:cNvSpPr>
          <p:nvPr>
            <p:ph type="title"/>
          </p:nvPr>
        </p:nvSpPr>
        <p:spPr bwMode="auto">
          <a:xfrm>
            <a:off x="711355" y="152401"/>
            <a:ext cx="10058399" cy="838200"/>
          </a:xfrm>
          <a:prstGeom prst="rect">
            <a:avLst/>
          </a:prstGeom>
          <a:noFill/>
          <a:ln>
            <a:noFill/>
          </a:ln>
          <a:extLst/>
        </p:spPr>
        <p:txBody>
          <a:bodyPr/>
          <a:lstStyle/>
          <a:p>
            <a:pPr lvl="0"/>
            <a:r>
              <a:rPr lang="en-US" altLang="en-US" dirty="0"/>
              <a:t>Click to edit Master title style</a:t>
            </a:r>
            <a:endParaRPr lang="en-GB" altLang="en-US" dirty="0"/>
          </a:p>
        </p:txBody>
      </p:sp>
      <p:sp>
        <p:nvSpPr>
          <p:cNvPr id="6" name="Text Placeholder 2"/>
          <p:cNvSpPr>
            <a:spLocks noGrp="1"/>
          </p:cNvSpPr>
          <p:nvPr>
            <p:ph type="body" sz="quarter" idx="14"/>
          </p:nvPr>
        </p:nvSpPr>
        <p:spPr>
          <a:xfrm>
            <a:off x="711203" y="1371600"/>
            <a:ext cx="11143488" cy="457200"/>
          </a:xfrm>
        </p:spPr>
        <p:txBody>
          <a:bodyPr/>
          <a:lstStyle>
            <a:lvl1pPr marL="0" indent="0">
              <a:buNone/>
              <a:defRPr sz="2300" b="1">
                <a:solidFill>
                  <a:srgbClr val="E31836"/>
                </a:solidFill>
              </a:defRPr>
            </a:lvl1pPr>
          </a:lstStyle>
          <a:p>
            <a:pPr lvl="0"/>
            <a:r>
              <a:rPr lang="en-US" dirty="0"/>
              <a:t>Click to edit Master text styles</a:t>
            </a:r>
          </a:p>
        </p:txBody>
      </p:sp>
      <p:sp>
        <p:nvSpPr>
          <p:cNvPr id="10" name="Text Placeholder 4"/>
          <p:cNvSpPr>
            <a:spLocks noGrp="1"/>
          </p:cNvSpPr>
          <p:nvPr>
            <p:ph type="body" sz="quarter" idx="11"/>
          </p:nvPr>
        </p:nvSpPr>
        <p:spPr>
          <a:xfrm>
            <a:off x="711200" y="6294120"/>
            <a:ext cx="11143488" cy="182880"/>
          </a:xfrm>
        </p:spPr>
        <p:txBody>
          <a:bodyPr/>
          <a:lstStyle>
            <a:lvl1pPr marL="0" indent="0" algn="r">
              <a:buNone/>
              <a:defRPr sz="1100"/>
            </a:lvl1pPr>
          </a:lstStyle>
          <a:p>
            <a:pPr lvl="0"/>
            <a:r>
              <a:rPr lang="en-US" dirty="0"/>
              <a:t>Click to edit Master text styles</a:t>
            </a:r>
          </a:p>
        </p:txBody>
      </p:sp>
      <p:sp>
        <p:nvSpPr>
          <p:cNvPr id="11" name="Text Placeholder 6"/>
          <p:cNvSpPr>
            <a:spLocks noGrp="1"/>
          </p:cNvSpPr>
          <p:nvPr>
            <p:ph type="body" sz="quarter" idx="13"/>
          </p:nvPr>
        </p:nvSpPr>
        <p:spPr>
          <a:xfrm>
            <a:off x="711200" y="5862320"/>
            <a:ext cx="11143488" cy="365760"/>
          </a:xfrm>
        </p:spPr>
        <p:txBody>
          <a:bodyPr anchor="b"/>
          <a:lstStyle>
            <a:lvl1pPr marL="0" indent="0">
              <a:buNone/>
              <a:defRPr sz="1300" baseline="0"/>
            </a:lvl1pPr>
          </a:lstStyle>
          <a:p>
            <a:pPr lvl="0"/>
            <a:r>
              <a:rPr lang="en-US"/>
              <a:t>Click to edit Master text styles</a:t>
            </a:r>
          </a:p>
        </p:txBody>
      </p:sp>
    </p:spTree>
    <p:extLst>
      <p:ext uri="{BB962C8B-B14F-4D97-AF65-F5344CB8AC3E}">
        <p14:creationId xmlns:p14="http://schemas.microsoft.com/office/powerpoint/2010/main" val="15078964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0" name="19 Título"/>
          <p:cNvSpPr>
            <a:spLocks noGrp="1"/>
          </p:cNvSpPr>
          <p:nvPr>
            <p:ph type="title"/>
          </p:nvPr>
        </p:nvSpPr>
        <p:spPr>
          <a:xfrm>
            <a:off x="402336" y="457200"/>
            <a:ext cx="11582400" cy="841248"/>
          </a:xfrm>
        </p:spPr>
        <p:txBody>
          <a:bodyPr/>
          <a:lstStyle/>
          <a:p>
            <a:r>
              <a:rPr lang="es-ES" smtClean="0"/>
              <a:t>Haga clic para modificar el estilo de título del patrón</a:t>
            </a:r>
            <a:endParaRPr lang="en-US"/>
          </a:p>
        </p:txBody>
      </p:sp>
      <p:sp>
        <p:nvSpPr>
          <p:cNvPr id="14" name="13 Marcador de contenido"/>
          <p:cNvSpPr>
            <a:spLocks noGrp="1"/>
          </p:cNvSpPr>
          <p:nvPr>
            <p:ph sz="half" idx="1"/>
          </p:nvPr>
        </p:nvSpPr>
        <p:spPr>
          <a:xfrm>
            <a:off x="406400" y="1600200"/>
            <a:ext cx="5588000" cy="4724400"/>
          </a:xfrm>
        </p:spPr>
        <p:txBody>
          <a:bodyPr/>
          <a:lstStyle>
            <a:lvl1pPr>
              <a:defRPr sz="2800"/>
            </a:lvl1pPr>
            <a:lvl2pPr>
              <a:defRPr sz="2400"/>
            </a:lvl2pPr>
            <a:lvl3pPr>
              <a:defRPr sz="2000"/>
            </a:lvl3pPr>
            <a:lvl4pPr>
              <a:defRPr sz="1900"/>
            </a:lvl4pPr>
            <a:lvl5pPr>
              <a:defRPr sz="1900"/>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13" name="12 Marcador de contenido"/>
          <p:cNvSpPr>
            <a:spLocks noGrp="1"/>
          </p:cNvSpPr>
          <p:nvPr>
            <p:ph sz="half" idx="2"/>
          </p:nvPr>
        </p:nvSpPr>
        <p:spPr>
          <a:xfrm>
            <a:off x="6197600" y="1600200"/>
            <a:ext cx="5791200" cy="4724400"/>
          </a:xfrm>
        </p:spPr>
        <p:txBody>
          <a:bodyPr/>
          <a:lstStyle>
            <a:lvl1pPr>
              <a:defRPr sz="2800"/>
            </a:lvl1pPr>
            <a:lvl2pPr>
              <a:defRPr sz="2400"/>
            </a:lvl2pPr>
            <a:lvl3pPr>
              <a:defRPr sz="2000"/>
            </a:lvl3pPr>
            <a:lvl4pPr>
              <a:defRPr sz="1900"/>
            </a:lvl4pPr>
            <a:lvl5pPr>
              <a:defRPr sz="1900"/>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20 Marcador de fecha"/>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84F2AA17-680E-472A-BA97-85F9140919A6}" type="datetime1">
              <a:rPr lang="es-ES"/>
              <a:pPr>
                <a:defRPr/>
              </a:pPr>
              <a:t>28/06/2019</a:t>
            </a:fld>
            <a:endParaRPr lang="es-ES"/>
          </a:p>
        </p:txBody>
      </p:sp>
      <p:sp>
        <p:nvSpPr>
          <p:cNvPr id="6" name="9 Marcador de pie de página"/>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s-ES"/>
              <a:t>Prevención en VIH.        Dr. Pablo F. Parenti                                pabloparenti@hotmail.com</a:t>
            </a:r>
          </a:p>
        </p:txBody>
      </p:sp>
      <p:sp>
        <p:nvSpPr>
          <p:cNvPr id="7" name="30 Marcador de número de diapositiva"/>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0A4E2FE9-E5FB-4486-8FCE-46A80F1EE4AD}" type="slidenum">
              <a:rPr lang="es-ES"/>
              <a:pPr>
                <a:defRPr/>
              </a:pPr>
              <a:t>‹Nº›</a:t>
            </a:fld>
            <a:endParaRPr lang="es-ES"/>
          </a:p>
        </p:txBody>
      </p:sp>
    </p:spTree>
    <p:extLst>
      <p:ext uri="{BB962C8B-B14F-4D97-AF65-F5344CB8AC3E}">
        <p14:creationId xmlns:p14="http://schemas.microsoft.com/office/powerpoint/2010/main" val="63900640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spTree>
      <p:nvGrpSpPr>
        <p:cNvPr id="1" name=""/>
        <p:cNvGrpSpPr/>
        <p:nvPr/>
      </p:nvGrpSpPr>
      <p:grpSpPr>
        <a:xfrm>
          <a:off x="0" y="0"/>
          <a:ext cx="0" cy="0"/>
          <a:chOff x="0" y="0"/>
          <a:chExt cx="0" cy="0"/>
        </a:xfrm>
      </p:grpSpPr>
      <p:sp>
        <p:nvSpPr>
          <p:cNvPr id="7" name="6 Conector recto"/>
          <p:cNvSpPr>
            <a:spLocks noChangeShapeType="1"/>
          </p:cNvSpPr>
          <p:nvPr/>
        </p:nvSpPr>
        <p:spPr bwMode="auto">
          <a:xfrm>
            <a:off x="685852" y="6019920"/>
            <a:ext cx="11506201"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lIns="91398" tIns="45718" rIns="91398" bIns="45718"/>
          <a:lstStyle/>
          <a:p>
            <a:pPr defTabSz="913924">
              <a:defRPr/>
            </a:pPr>
            <a:endParaRPr lang="en-US" sz="1900">
              <a:solidFill>
                <a:prstClr val="black"/>
              </a:solidFill>
            </a:endParaRPr>
          </a:p>
        </p:txBody>
      </p:sp>
      <p:sp>
        <p:nvSpPr>
          <p:cNvPr id="29" name="28 Título"/>
          <p:cNvSpPr>
            <a:spLocks noGrp="1"/>
          </p:cNvSpPr>
          <p:nvPr>
            <p:ph type="title"/>
          </p:nvPr>
        </p:nvSpPr>
        <p:spPr>
          <a:xfrm>
            <a:off x="406400" y="5410205"/>
            <a:ext cx="11480800" cy="882651"/>
          </a:xfrm>
        </p:spPr>
        <p:txBody>
          <a:bodyPr/>
          <a:lstStyle>
            <a:lvl1pPr>
              <a:defRPr/>
            </a:lvl1pPr>
          </a:lstStyle>
          <a:p>
            <a:r>
              <a:rPr lang="es-ES" smtClean="0"/>
              <a:t>Haga clic para modificar el estilo de título del patrón</a:t>
            </a:r>
            <a:endParaRPr lang="en-US"/>
          </a:p>
        </p:txBody>
      </p:sp>
      <p:sp>
        <p:nvSpPr>
          <p:cNvPr id="13" name="12 Marcador de texto"/>
          <p:cNvSpPr>
            <a:spLocks noGrp="1"/>
          </p:cNvSpPr>
          <p:nvPr>
            <p:ph type="body" idx="1"/>
          </p:nvPr>
        </p:nvSpPr>
        <p:spPr>
          <a:xfrm>
            <a:off x="375260" y="666750"/>
            <a:ext cx="5720741" cy="639763"/>
          </a:xfrm>
        </p:spPr>
        <p:txBody>
          <a:bodyPr anchor="ctr"/>
          <a:lstStyle>
            <a:lvl1pPr marL="0" indent="0">
              <a:buNone/>
              <a:defRPr sz="1900" b="0" cap="all" baseline="0">
                <a:solidFill>
                  <a:schemeClr val="accent1">
                    <a:shade val="50000"/>
                  </a:schemeClr>
                </a:solidFill>
                <a:latin typeface="+mj-lt"/>
                <a:ea typeface="+mj-ea"/>
                <a:cs typeface="+mj-cs"/>
              </a:defRPr>
            </a:lvl1pPr>
            <a:lvl2pPr>
              <a:buNone/>
              <a:defRPr sz="2000" b="1"/>
            </a:lvl2pPr>
            <a:lvl3pPr>
              <a:buNone/>
              <a:defRPr sz="1900" b="1"/>
            </a:lvl3pPr>
            <a:lvl4pPr>
              <a:buNone/>
              <a:defRPr sz="1600" b="1"/>
            </a:lvl4pPr>
            <a:lvl5pPr>
              <a:buNone/>
              <a:defRPr sz="1600" b="1"/>
            </a:lvl5pPr>
          </a:lstStyle>
          <a:p>
            <a:pPr lvl="0"/>
            <a:r>
              <a:rPr lang="es-ES" smtClean="0"/>
              <a:t>Haga clic para modificar el estilo de texto del patrón</a:t>
            </a:r>
          </a:p>
        </p:txBody>
      </p:sp>
      <p:sp>
        <p:nvSpPr>
          <p:cNvPr id="25" name="24 Marcador de texto"/>
          <p:cNvSpPr>
            <a:spLocks noGrp="1"/>
          </p:cNvSpPr>
          <p:nvPr>
            <p:ph type="body" sz="half" idx="3"/>
          </p:nvPr>
        </p:nvSpPr>
        <p:spPr>
          <a:xfrm>
            <a:off x="6193371" y="666750"/>
            <a:ext cx="5722988" cy="639763"/>
          </a:xfrm>
        </p:spPr>
        <p:txBody>
          <a:bodyPr anchor="ctr"/>
          <a:lstStyle>
            <a:lvl1pPr marL="0" indent="0">
              <a:buNone/>
              <a:defRPr sz="1900" b="0" cap="all" baseline="0">
                <a:solidFill>
                  <a:schemeClr val="accent1">
                    <a:shade val="50000"/>
                  </a:schemeClr>
                </a:solidFill>
                <a:latin typeface="+mj-lt"/>
                <a:ea typeface="+mj-ea"/>
                <a:cs typeface="+mj-cs"/>
              </a:defRPr>
            </a:lvl1pPr>
            <a:lvl2pPr>
              <a:buNone/>
              <a:defRPr sz="2000" b="1"/>
            </a:lvl2pPr>
            <a:lvl3pPr>
              <a:buNone/>
              <a:defRPr sz="1900" b="1"/>
            </a:lvl3pPr>
            <a:lvl4pPr>
              <a:buNone/>
              <a:defRPr sz="1600" b="1"/>
            </a:lvl4pPr>
            <a:lvl5pPr>
              <a:buNone/>
              <a:defRPr sz="1600" b="1"/>
            </a:lvl5pPr>
          </a:lstStyle>
          <a:p>
            <a:pPr lvl="0"/>
            <a:r>
              <a:rPr lang="es-ES" smtClean="0"/>
              <a:t>Haga clic para modificar el estilo de texto del patrón</a:t>
            </a:r>
          </a:p>
        </p:txBody>
      </p:sp>
      <p:sp>
        <p:nvSpPr>
          <p:cNvPr id="4" name="3 Marcador de contenido"/>
          <p:cNvSpPr>
            <a:spLocks noGrp="1"/>
          </p:cNvSpPr>
          <p:nvPr>
            <p:ph sz="quarter" idx="2"/>
          </p:nvPr>
        </p:nvSpPr>
        <p:spPr>
          <a:xfrm>
            <a:off x="375260" y="1316157"/>
            <a:ext cx="5720741" cy="3941763"/>
          </a:xfrm>
        </p:spPr>
        <p:txBody>
          <a:bodyPr/>
          <a:lstStyle>
            <a:lvl1pPr>
              <a:defRPr sz="2400"/>
            </a:lvl1pPr>
            <a:lvl2pPr>
              <a:defRPr sz="2000"/>
            </a:lvl2pPr>
            <a:lvl3pPr>
              <a:defRPr sz="1900"/>
            </a:lvl3pPr>
            <a:lvl4pPr>
              <a:defRPr sz="1600"/>
            </a:lvl4pPr>
            <a:lvl5pPr>
              <a:defRPr sz="1600"/>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28" name="27 Marcador de contenido"/>
          <p:cNvSpPr>
            <a:spLocks noGrp="1"/>
          </p:cNvSpPr>
          <p:nvPr>
            <p:ph sz="quarter" idx="4"/>
          </p:nvPr>
        </p:nvSpPr>
        <p:spPr>
          <a:xfrm>
            <a:off x="6198307" y="1316157"/>
            <a:ext cx="5718048" cy="3941763"/>
          </a:xfrm>
        </p:spPr>
        <p:txBody>
          <a:bodyPr/>
          <a:lstStyle>
            <a:lvl1pPr>
              <a:defRPr sz="2400"/>
            </a:lvl1pPr>
            <a:lvl2pPr>
              <a:defRPr sz="2000"/>
            </a:lvl2pPr>
            <a:lvl3pPr>
              <a:defRPr sz="1900"/>
            </a:lvl3pPr>
            <a:lvl4pPr>
              <a:defRPr sz="1600"/>
            </a:lvl4pPr>
            <a:lvl5pPr>
              <a:defRPr sz="1600"/>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8" name="9 Marcador de fecha"/>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AF6D7B3C-9754-4E48-948E-D3BB0AC221D7}" type="datetime1">
              <a:rPr lang="es-ES"/>
              <a:pPr>
                <a:defRPr/>
              </a:pPr>
              <a:t>28/06/2019</a:t>
            </a:fld>
            <a:endParaRPr lang="es-ES"/>
          </a:p>
        </p:txBody>
      </p:sp>
      <p:sp>
        <p:nvSpPr>
          <p:cNvPr id="9" name="5 Marcador de pie de página"/>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s-ES"/>
              <a:t>Prevención en VIH.        Dr. Pablo F. Parenti                                pabloparenti@hotmail.com</a:t>
            </a:r>
          </a:p>
        </p:txBody>
      </p:sp>
      <p:sp>
        <p:nvSpPr>
          <p:cNvPr id="10" name="6 Marcador de número de diapositiva"/>
          <p:cNvSpPr>
            <a:spLocks noGrp="1"/>
          </p:cNvSpPr>
          <p:nvPr>
            <p:ph type="sldNum" sz="quarter" idx="12"/>
          </p:nvPr>
        </p:nvSpPr>
        <p:spPr>
          <a:xfrm>
            <a:off x="10972800" y="6477005"/>
            <a:ext cx="1016000" cy="247651"/>
          </a:xfrm>
        </p:spPr>
        <p:txBody>
          <a:bodyPr/>
          <a:lstStyle>
            <a:lvl1pPr fontAlgn="base">
              <a:spcBef>
                <a:spcPct val="0"/>
              </a:spcBef>
              <a:spcAft>
                <a:spcPct val="0"/>
              </a:spcAft>
              <a:defRPr>
                <a:latin typeface="Arial" pitchFamily="34" charset="0"/>
              </a:defRPr>
            </a:lvl1pPr>
          </a:lstStyle>
          <a:p>
            <a:pPr>
              <a:defRPr/>
            </a:pPr>
            <a:fld id="{915FB7A7-F25B-4EFA-8230-6707777791C4}" type="slidenum">
              <a:rPr lang="es-ES"/>
              <a:pPr>
                <a:defRPr/>
              </a:pPr>
              <a:t>‹Nº›</a:t>
            </a:fld>
            <a:endParaRPr lang="es-ES"/>
          </a:p>
        </p:txBody>
      </p:sp>
    </p:spTree>
    <p:extLst>
      <p:ext uri="{BB962C8B-B14F-4D97-AF65-F5344CB8AC3E}">
        <p14:creationId xmlns:p14="http://schemas.microsoft.com/office/powerpoint/2010/main" val="116393402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30" name="29 Título"/>
          <p:cNvSpPr>
            <a:spLocks noGrp="1"/>
          </p:cNvSpPr>
          <p:nvPr>
            <p:ph type="title"/>
          </p:nvPr>
        </p:nvSpPr>
        <p:spPr>
          <a:xfrm>
            <a:off x="402336" y="457200"/>
            <a:ext cx="11582400" cy="841248"/>
          </a:xfrm>
        </p:spPr>
        <p:txBody>
          <a:bodyPr/>
          <a:lstStyle/>
          <a:p>
            <a:r>
              <a:rPr lang="es-ES" smtClean="0"/>
              <a:t>Haga clic para modificar el estilo de título del patrón</a:t>
            </a:r>
            <a:endParaRPr lang="en-US"/>
          </a:p>
        </p:txBody>
      </p:sp>
      <p:sp>
        <p:nvSpPr>
          <p:cNvPr id="3" name="11 Marcador de fecha"/>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265983F1-8E76-4A57-8460-0715A1B9511D}" type="datetime1">
              <a:rPr lang="es-ES"/>
              <a:pPr>
                <a:defRPr/>
              </a:pPr>
              <a:t>28/06/2019</a:t>
            </a:fld>
            <a:endParaRPr lang="es-ES"/>
          </a:p>
        </p:txBody>
      </p:sp>
      <p:sp>
        <p:nvSpPr>
          <p:cNvPr id="4" name="20 Marcador de pie de página"/>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s-ES"/>
              <a:t>Prevención en VIH.        Dr. Pablo F. Parenti                                pabloparenti@hotmail.com</a:t>
            </a:r>
          </a:p>
        </p:txBody>
      </p:sp>
      <p:sp>
        <p:nvSpPr>
          <p:cNvPr id="5" name="5 Marcador de número de diapositiva"/>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4873C88C-0FBD-4DA1-BCBB-95A1960FE249}" type="slidenum">
              <a:rPr lang="es-ES"/>
              <a:pPr>
                <a:defRPr/>
              </a:pPr>
              <a:t>‹Nº›</a:t>
            </a:fld>
            <a:endParaRPr lang="es-ES"/>
          </a:p>
        </p:txBody>
      </p:sp>
    </p:spTree>
    <p:extLst>
      <p:ext uri="{BB962C8B-B14F-4D97-AF65-F5344CB8AC3E}">
        <p14:creationId xmlns:p14="http://schemas.microsoft.com/office/powerpoint/2010/main" val="319845887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2 Marcador de fecha"/>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512A2BD2-514C-4964-AFF2-D968D33AF250}" type="datetime1">
              <a:rPr lang="es-ES"/>
              <a:pPr>
                <a:defRPr/>
              </a:pPr>
              <a:t>28/06/2019</a:t>
            </a:fld>
            <a:endParaRPr lang="es-ES"/>
          </a:p>
        </p:txBody>
      </p:sp>
      <p:sp>
        <p:nvSpPr>
          <p:cNvPr id="3" name="23 Marcador de pie de página"/>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s-ES"/>
              <a:t>Prevención en VIH.        Dr. Pablo F. Parenti                                pabloparenti@hotmail.com</a:t>
            </a:r>
          </a:p>
        </p:txBody>
      </p:sp>
      <p:sp>
        <p:nvSpPr>
          <p:cNvPr id="4" name="6 Marcador de número de diapositiva"/>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8AE3D45E-7159-4BB7-BC7C-32081A29651B}" type="slidenum">
              <a:rPr lang="es-ES"/>
              <a:pPr>
                <a:defRPr/>
              </a:pPr>
              <a:t>‹Nº›</a:t>
            </a:fld>
            <a:endParaRPr lang="es-ES"/>
          </a:p>
        </p:txBody>
      </p:sp>
    </p:spTree>
    <p:extLst>
      <p:ext uri="{BB962C8B-B14F-4D97-AF65-F5344CB8AC3E}">
        <p14:creationId xmlns:p14="http://schemas.microsoft.com/office/powerpoint/2010/main" val="343986954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5" name="4 Conector recto"/>
          <p:cNvSpPr>
            <a:spLocks noChangeShapeType="1"/>
          </p:cNvSpPr>
          <p:nvPr/>
        </p:nvSpPr>
        <p:spPr bwMode="auto">
          <a:xfrm>
            <a:off x="685852" y="5849236"/>
            <a:ext cx="11506201"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lIns="91398" tIns="45718" rIns="91398" bIns="45718"/>
          <a:lstStyle/>
          <a:p>
            <a:pPr defTabSz="913924">
              <a:defRPr/>
            </a:pPr>
            <a:endParaRPr lang="en-US" sz="1900">
              <a:solidFill>
                <a:prstClr val="black"/>
              </a:solidFill>
            </a:endParaRPr>
          </a:p>
        </p:txBody>
      </p:sp>
      <p:sp>
        <p:nvSpPr>
          <p:cNvPr id="12" name="11 Título"/>
          <p:cNvSpPr>
            <a:spLocks noGrp="1"/>
          </p:cNvSpPr>
          <p:nvPr>
            <p:ph type="title"/>
          </p:nvPr>
        </p:nvSpPr>
        <p:spPr>
          <a:xfrm>
            <a:off x="609600" y="5486403"/>
            <a:ext cx="11277600" cy="520700"/>
          </a:xfrm>
        </p:spPr>
        <p:txBody>
          <a:bodyPr/>
          <a:lstStyle>
            <a:lvl1pPr algn="l">
              <a:buNone/>
              <a:defRPr sz="2000" b="1"/>
            </a:lvl1pPr>
          </a:lstStyle>
          <a:p>
            <a:r>
              <a:rPr lang="es-ES" smtClean="0"/>
              <a:t>Haga clic para modificar el estilo de título del patrón</a:t>
            </a:r>
            <a:endParaRPr lang="en-US"/>
          </a:p>
        </p:txBody>
      </p:sp>
      <p:sp>
        <p:nvSpPr>
          <p:cNvPr id="26" name="25 Marcador de texto"/>
          <p:cNvSpPr>
            <a:spLocks noGrp="1"/>
          </p:cNvSpPr>
          <p:nvPr>
            <p:ph type="body" idx="2"/>
          </p:nvPr>
        </p:nvSpPr>
        <p:spPr>
          <a:xfrm>
            <a:off x="609603" y="609600"/>
            <a:ext cx="4011084" cy="4800600"/>
          </a:xfrm>
        </p:spPr>
        <p:txBody>
          <a:bodyPr/>
          <a:lstStyle>
            <a:lvl1pPr marL="0" indent="0">
              <a:buNone/>
              <a:defRPr sz="1500"/>
            </a:lvl1pPr>
            <a:lvl2pPr>
              <a:buNone/>
              <a:defRPr sz="1200"/>
            </a:lvl2pPr>
            <a:lvl3pPr>
              <a:buNone/>
              <a:defRPr sz="1100"/>
            </a:lvl3pPr>
            <a:lvl4pPr>
              <a:buNone/>
              <a:defRPr sz="900"/>
            </a:lvl4pPr>
            <a:lvl5pPr>
              <a:buNone/>
              <a:defRPr sz="900"/>
            </a:lvl5pPr>
          </a:lstStyle>
          <a:p>
            <a:pPr lvl="0"/>
            <a:r>
              <a:rPr lang="es-ES" smtClean="0"/>
              <a:t>Haga clic para modificar el estilo de texto del patrón</a:t>
            </a:r>
          </a:p>
        </p:txBody>
      </p:sp>
      <p:sp>
        <p:nvSpPr>
          <p:cNvPr id="14" name="13 Marcador de contenido"/>
          <p:cNvSpPr>
            <a:spLocks noGrp="1"/>
          </p:cNvSpPr>
          <p:nvPr>
            <p:ph sz="half" idx="1"/>
          </p:nvPr>
        </p:nvSpPr>
        <p:spPr>
          <a:xfrm>
            <a:off x="4766733" y="609600"/>
            <a:ext cx="7120467" cy="4800600"/>
          </a:xfrm>
        </p:spPr>
        <p:txBody>
          <a:bodyPr/>
          <a:lstStyle>
            <a:lvl1pPr>
              <a:defRPr sz="3200"/>
            </a:lvl1pPr>
            <a:lvl2pPr>
              <a:defRPr sz="2800"/>
            </a:lvl2pPr>
            <a:lvl3pPr>
              <a:defRPr sz="2400"/>
            </a:lvl3pPr>
            <a:lvl4pPr>
              <a:defRPr sz="2000"/>
            </a:lvl4pPr>
            <a:lvl5pPr>
              <a:defRPr sz="2000"/>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6" name="24 Marcador de fecha"/>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ECE0CFD5-A254-4379-B3BA-98DA37491912}" type="datetime1">
              <a:rPr lang="es-ES"/>
              <a:pPr>
                <a:defRPr/>
              </a:pPr>
              <a:t>28/06/2019</a:t>
            </a:fld>
            <a:endParaRPr lang="es-ES"/>
          </a:p>
        </p:txBody>
      </p:sp>
      <p:sp>
        <p:nvSpPr>
          <p:cNvPr id="7" name="28 Marcador de pie de página"/>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s-ES"/>
              <a:t>Prevención en VIH.        Dr. Pablo F. Parenti                                pabloparenti@hotmail.com</a:t>
            </a:r>
          </a:p>
        </p:txBody>
      </p:sp>
      <p:sp>
        <p:nvSpPr>
          <p:cNvPr id="8" name="6 Marcador de número de diapositiva"/>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6E97C8A8-DAE8-4D27-AEE7-1F5B247A46BF}" type="slidenum">
              <a:rPr lang="es-ES"/>
              <a:pPr>
                <a:defRPr/>
              </a:pPr>
              <a:t>‹Nº›</a:t>
            </a:fld>
            <a:endParaRPr lang="es-ES"/>
          </a:p>
        </p:txBody>
      </p:sp>
    </p:spTree>
    <p:extLst>
      <p:ext uri="{BB962C8B-B14F-4D97-AF65-F5344CB8AC3E}">
        <p14:creationId xmlns:p14="http://schemas.microsoft.com/office/powerpoint/2010/main" val="232533563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13" name="12 Marcador de posición de imagen"/>
          <p:cNvSpPr>
            <a:spLocks noGrp="1"/>
          </p:cNvSpPr>
          <p:nvPr>
            <p:ph type="pic" idx="1"/>
          </p:nvPr>
        </p:nvSpPr>
        <p:spPr>
          <a:xfrm>
            <a:off x="4673600" y="616635"/>
            <a:ext cx="6705600" cy="3657600"/>
          </a:xfrm>
          <a:solidFill>
            <a:schemeClr val="bg1"/>
          </a:solidFill>
          <a:ln w="6350">
            <a:solidFill>
              <a:schemeClr val="accent1"/>
            </a:solidFill>
          </a:ln>
          <a:effectLst>
            <a:reflection blurRad="1000" stA="49000" endA="500" endPos="10000" dist="900" dir="5400000" sy="-90000" algn="bl" rotWithShape="0"/>
          </a:effectLst>
        </p:spPr>
        <p:txBody>
          <a:bodyPr>
            <a:normAutofit/>
          </a:bodyPr>
          <a:lstStyle>
            <a:lvl1pPr marL="0" indent="0">
              <a:buNone/>
              <a:defRPr sz="3200"/>
            </a:lvl1pPr>
          </a:lstStyle>
          <a:p>
            <a:pPr lvl="0"/>
            <a:r>
              <a:rPr lang="es-ES" noProof="0" smtClean="0"/>
              <a:t>Haga clic en el icono para agregar una imagen</a:t>
            </a:r>
            <a:endParaRPr lang="en-US" noProof="0" dirty="0"/>
          </a:p>
        </p:txBody>
      </p:sp>
      <p:sp>
        <p:nvSpPr>
          <p:cNvPr id="17" name="16 Título"/>
          <p:cNvSpPr>
            <a:spLocks noGrp="1"/>
          </p:cNvSpPr>
          <p:nvPr>
            <p:ph type="title"/>
          </p:nvPr>
        </p:nvSpPr>
        <p:spPr>
          <a:xfrm>
            <a:off x="508000" y="4993760"/>
            <a:ext cx="7823200" cy="522288"/>
          </a:xfrm>
        </p:spPr>
        <p:txBody>
          <a:bodyPr/>
          <a:lstStyle>
            <a:lvl1pPr algn="l">
              <a:buNone/>
              <a:defRPr sz="2000" b="1"/>
            </a:lvl1pPr>
          </a:lstStyle>
          <a:p>
            <a:r>
              <a:rPr lang="es-ES" smtClean="0"/>
              <a:t>Haga clic para modificar el estilo de título del patrón</a:t>
            </a:r>
            <a:endParaRPr lang="en-US"/>
          </a:p>
        </p:txBody>
      </p:sp>
      <p:sp>
        <p:nvSpPr>
          <p:cNvPr id="26" name="25 Marcador de texto"/>
          <p:cNvSpPr>
            <a:spLocks noGrp="1"/>
          </p:cNvSpPr>
          <p:nvPr>
            <p:ph type="body" sz="half" idx="2"/>
          </p:nvPr>
        </p:nvSpPr>
        <p:spPr>
          <a:xfrm>
            <a:off x="508000" y="5533249"/>
            <a:ext cx="7823200" cy="768351"/>
          </a:xfrm>
        </p:spPr>
        <p:txBody>
          <a:bodyPr lIns="109672" tIns="0"/>
          <a:lstStyle>
            <a:lvl1pPr marL="0" indent="0">
              <a:buNone/>
              <a:defRPr sz="1500"/>
            </a:lvl1pPr>
            <a:lvl2pPr>
              <a:defRPr sz="1200"/>
            </a:lvl2pPr>
            <a:lvl3pPr>
              <a:defRPr sz="1100"/>
            </a:lvl3pPr>
            <a:lvl4pPr>
              <a:defRPr sz="900"/>
            </a:lvl4pPr>
            <a:lvl5pPr>
              <a:defRPr sz="900"/>
            </a:lvl5pPr>
          </a:lstStyle>
          <a:p>
            <a:pPr lvl="0"/>
            <a:r>
              <a:rPr lang="es-ES" smtClean="0"/>
              <a:t>Haga clic para modificar el estilo de texto del patrón</a:t>
            </a:r>
          </a:p>
        </p:txBody>
      </p:sp>
      <p:sp>
        <p:nvSpPr>
          <p:cNvPr id="5" name="6 Marcador de fecha"/>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89D59F24-6D5A-40F0-8F88-92EFC7DA44BF}" type="datetime1">
              <a:rPr lang="es-ES"/>
              <a:pPr>
                <a:defRPr/>
              </a:pPr>
              <a:t>28/06/2019</a:t>
            </a:fld>
            <a:endParaRPr lang="es-ES"/>
          </a:p>
        </p:txBody>
      </p:sp>
      <p:sp>
        <p:nvSpPr>
          <p:cNvPr id="6" name="4 Marcador de pie de página"/>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s-ES"/>
              <a:t>Prevención en VIH.        Dr. Pablo F. Parenti                                pabloparenti@hotmail.com</a:t>
            </a:r>
          </a:p>
        </p:txBody>
      </p:sp>
      <p:sp>
        <p:nvSpPr>
          <p:cNvPr id="7" name="30 Marcador de número de diapositiva"/>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FD70E059-0DAE-4AD9-8A75-6A30099D545E}" type="slidenum">
              <a:rPr lang="es-ES"/>
              <a:pPr>
                <a:defRPr/>
              </a:pPr>
              <a:t>‹Nº›</a:t>
            </a:fld>
            <a:endParaRPr lang="es-ES"/>
          </a:p>
        </p:txBody>
      </p:sp>
    </p:spTree>
    <p:extLst>
      <p:ext uri="{BB962C8B-B14F-4D97-AF65-F5344CB8AC3E}">
        <p14:creationId xmlns:p14="http://schemas.microsoft.com/office/powerpoint/2010/main" val="201236685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C853742E-CC68-40EF-9D1E-7DFC9EEA96EE}" type="datetime1">
              <a:rPr lang="es-ES"/>
              <a:pPr>
                <a:defRPr/>
              </a:pPr>
              <a:t>28/06/2019</a:t>
            </a:fld>
            <a:endParaRPr lang="es-ES"/>
          </a:p>
        </p:txBody>
      </p:sp>
      <p:sp>
        <p:nvSpPr>
          <p:cNvPr id="5" name="4 Marcador de pie de página"/>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s-ES"/>
              <a:t>Prevención en VIH.        Dr. Pablo F. Parenti                                pabloparenti@hotmail.com</a:t>
            </a:r>
          </a:p>
        </p:txBody>
      </p:sp>
      <p:sp>
        <p:nvSpPr>
          <p:cNvPr id="6" name="5 Marcador de número de diapositiva"/>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D51A9CF3-DDE9-44E9-9F2E-27524AB4865E}" type="slidenum">
              <a:rPr lang="es-ES"/>
              <a:pPr>
                <a:defRPr/>
              </a:pPr>
              <a:t>‹Nº›</a:t>
            </a:fld>
            <a:endParaRPr lang="es-ES"/>
          </a:p>
        </p:txBody>
      </p:sp>
    </p:spTree>
    <p:extLst>
      <p:ext uri="{BB962C8B-B14F-4D97-AF65-F5344CB8AC3E}">
        <p14:creationId xmlns:p14="http://schemas.microsoft.com/office/powerpoint/2010/main" val="46540860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9144000" y="549280"/>
            <a:ext cx="2438400" cy="5851525"/>
          </a:xfrm>
        </p:spPr>
        <p:txBody>
          <a:bodyPr vert="eaVert"/>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a:xfrm>
            <a:off x="609600" y="549280"/>
            <a:ext cx="83312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fld id="{7D216733-BDE4-46E6-861E-4DC84A3C955C}" type="datetime1">
              <a:rPr lang="es-ES"/>
              <a:pPr>
                <a:defRPr/>
              </a:pPr>
              <a:t>28/06/2019</a:t>
            </a:fld>
            <a:endParaRPr lang="es-ES"/>
          </a:p>
        </p:txBody>
      </p:sp>
      <p:sp>
        <p:nvSpPr>
          <p:cNvPr id="5" name="4 Marcador de pie de página"/>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s-ES"/>
              <a:t>Prevención en VIH.        Dr. Pablo F. Parenti                                pabloparenti@hotmail.com</a:t>
            </a:r>
          </a:p>
        </p:txBody>
      </p:sp>
      <p:sp>
        <p:nvSpPr>
          <p:cNvPr id="6" name="5 Marcador de número de diapositiva"/>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43805E35-F9CD-4788-B0B7-D75921FBD658}" type="slidenum">
              <a:rPr lang="es-ES"/>
              <a:pPr>
                <a:defRPr/>
              </a:pPr>
              <a:t>‹Nº›</a:t>
            </a:fld>
            <a:endParaRPr lang="es-ES"/>
          </a:p>
        </p:txBody>
      </p:sp>
    </p:spTree>
    <p:extLst>
      <p:ext uri="{BB962C8B-B14F-4D97-AF65-F5344CB8AC3E}">
        <p14:creationId xmlns:p14="http://schemas.microsoft.com/office/powerpoint/2010/main" val="36100679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cSld name="Diseño personalizado">
    <p:spTree>
      <p:nvGrpSpPr>
        <p:cNvPr id="1" name=""/>
        <p:cNvGrpSpPr/>
        <p:nvPr/>
      </p:nvGrpSpPr>
      <p:grpSpPr>
        <a:xfrm>
          <a:off x="0" y="0"/>
          <a:ext cx="0" cy="0"/>
          <a:chOff x="0" y="0"/>
          <a:chExt cx="0" cy="0"/>
        </a:xfrm>
      </p:grpSpPr>
      <p:sp>
        <p:nvSpPr>
          <p:cNvPr id="2" name="1 Título"/>
          <p:cNvSpPr>
            <a:spLocks noGrp="1"/>
          </p:cNvSpPr>
          <p:nvPr>
            <p:ph type="title"/>
          </p:nvPr>
        </p:nvSpPr>
        <p:spPr>
          <a:xfrm>
            <a:off x="610080" y="274544"/>
            <a:ext cx="10972031" cy="1143000"/>
          </a:xfrm>
          <a:prstGeom prst="rect">
            <a:avLst/>
          </a:prstGeom>
        </p:spPr>
        <p:txBody>
          <a:bodyPr/>
          <a:lstStyle/>
          <a:p>
            <a:r>
              <a:rPr lang="es-ES" smtClean="0"/>
              <a:t>Haga clic para modificar el estilo de título del patrón</a:t>
            </a:r>
            <a:endParaRPr lang="es-ES"/>
          </a:p>
        </p:txBody>
      </p:sp>
    </p:spTree>
    <p:extLst>
      <p:ext uri="{BB962C8B-B14F-4D97-AF65-F5344CB8AC3E}">
        <p14:creationId xmlns:p14="http://schemas.microsoft.com/office/powerpoint/2010/main" val="278321700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F00F981F-687B-43D5-AC97-14AF6E48B34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111969" y="3662363"/>
            <a:ext cx="6076951"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54"/>
          <p:cNvSpPr>
            <a:spLocks noGrp="1" noChangeArrowheads="1"/>
          </p:cNvSpPr>
          <p:nvPr>
            <p:ph type="subTitle" idx="1"/>
          </p:nvPr>
        </p:nvSpPr>
        <p:spPr>
          <a:xfrm>
            <a:off x="609600" y="4041778"/>
            <a:ext cx="5181600" cy="1120775"/>
          </a:xfrm>
        </p:spPr>
        <p:txBody>
          <a:bodyPr/>
          <a:lstStyle>
            <a:lvl1pPr marL="0" indent="0">
              <a:lnSpc>
                <a:spcPct val="100000"/>
              </a:lnSpc>
              <a:buFont typeface="Wingdings" pitchFamily="2" charset="2"/>
              <a:buNone/>
              <a:defRPr sz="2000" b="1">
                <a:solidFill>
                  <a:schemeClr val="bg2"/>
                </a:solidFill>
              </a:defRPr>
            </a:lvl1pPr>
          </a:lstStyle>
          <a:p>
            <a:r>
              <a:rPr lang="en-US"/>
              <a:t>Click to edit Master subtitle style</a:t>
            </a:r>
            <a:endParaRPr lang="en-US" dirty="0"/>
          </a:p>
        </p:txBody>
      </p:sp>
      <p:sp>
        <p:nvSpPr>
          <p:cNvPr id="8" name="Rectangle 7">
            <a:extLst>
              <a:ext uri="{FF2B5EF4-FFF2-40B4-BE49-F238E27FC236}">
                <a16:creationId xmlns:a16="http://schemas.microsoft.com/office/drawing/2014/main" id="{02294B36-D511-4E23-A768-EAFA149B5CC7}"/>
              </a:ext>
            </a:extLst>
          </p:cNvPr>
          <p:cNvSpPr/>
          <p:nvPr/>
        </p:nvSpPr>
        <p:spPr>
          <a:xfrm>
            <a:off x="1" y="1620837"/>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8" tIns="45718" rIns="91398" bIns="45718" anchor="ctr"/>
          <a:lstStyle/>
          <a:p>
            <a:pPr algn="ctr" defTabSz="456951">
              <a:defRPr/>
            </a:pPr>
            <a:endParaRPr lang="en-US" sz="1900" dirty="0">
              <a:solidFill>
                <a:srgbClr val="FFFFFF"/>
              </a:solidFill>
            </a:endParaRPr>
          </a:p>
        </p:txBody>
      </p:sp>
      <p:cxnSp>
        <p:nvCxnSpPr>
          <p:cNvPr id="9" name="Straight Connector 8">
            <a:extLst>
              <a:ext uri="{FF2B5EF4-FFF2-40B4-BE49-F238E27FC236}">
                <a16:creationId xmlns:a16="http://schemas.microsoft.com/office/drawing/2014/main" id="{A5B42F6D-719A-45C6-BB57-84887368226C}"/>
              </a:ext>
            </a:extLst>
          </p:cNvPr>
          <p:cNvCxnSpPr/>
          <p:nvPr/>
        </p:nvCxnSpPr>
        <p:spPr bwMode="auto">
          <a:xfrm>
            <a:off x="-14289" y="1620839"/>
            <a:ext cx="12214233"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cxnSp>
        <p:nvCxnSpPr>
          <p:cNvPr id="12" name="Straight Connector 11">
            <a:extLst>
              <a:ext uri="{FF2B5EF4-FFF2-40B4-BE49-F238E27FC236}">
                <a16:creationId xmlns:a16="http://schemas.microsoft.com/office/drawing/2014/main" id="{9ACD6CB8-625C-44F5-9B90-77A60BCC4A2E}"/>
              </a:ext>
            </a:extLst>
          </p:cNvPr>
          <p:cNvCxnSpPr/>
          <p:nvPr/>
        </p:nvCxnSpPr>
        <p:spPr bwMode="auto">
          <a:xfrm>
            <a:off x="-14289" y="3662363"/>
            <a:ext cx="12214233"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3" name="Rectangle 55">
            <a:extLst>
              <a:ext uri="{FF2B5EF4-FFF2-40B4-BE49-F238E27FC236}">
                <a16:creationId xmlns:a16="http://schemas.microsoft.com/office/drawing/2014/main" id="{078B106A-3121-420B-B2D9-854FF204BD0F}"/>
              </a:ext>
            </a:extLst>
          </p:cNvPr>
          <p:cNvSpPr>
            <a:spLocks noGrp="1" noChangeArrowheads="1"/>
          </p:cNvSpPr>
          <p:nvPr>
            <p:ph type="ctrTitle"/>
          </p:nvPr>
        </p:nvSpPr>
        <p:spPr bwMode="invGray">
          <a:xfrm>
            <a:off x="609600" y="1600200"/>
            <a:ext cx="11264901" cy="2057400"/>
          </a:xfrm>
          <a:prstGeom prst="rect">
            <a:avLst/>
          </a:prstGeom>
        </p:spPr>
        <p:txBody>
          <a:bodyPr/>
          <a:lstStyle>
            <a:lvl1pPr>
              <a:defRPr sz="3900">
                <a:solidFill>
                  <a:srgbClr val="455560"/>
                </a:solidFill>
              </a:defRPr>
            </a:lvl1pPr>
          </a:lstStyle>
          <a:p>
            <a:r>
              <a:rPr lang="en-US"/>
              <a:t>Click to edit Master title style</a:t>
            </a:r>
            <a:endParaRPr lang="en-US" dirty="0"/>
          </a:p>
        </p:txBody>
      </p:sp>
      <p:sp>
        <p:nvSpPr>
          <p:cNvPr id="14" name="Rectangle 13">
            <a:extLst>
              <a:ext uri="{FF2B5EF4-FFF2-40B4-BE49-F238E27FC236}">
                <a16:creationId xmlns:a16="http://schemas.microsoft.com/office/drawing/2014/main" id="{C6C33664-ACD6-44A3-95A5-32325CBC9685}"/>
              </a:ext>
            </a:extLst>
          </p:cNvPr>
          <p:cNvSpPr/>
          <p:nvPr userDrawn="1"/>
        </p:nvSpPr>
        <p:spPr>
          <a:xfrm>
            <a:off x="1" y="1620837"/>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8" tIns="45718" rIns="91398" bIns="45718" anchor="ctr"/>
          <a:lstStyle/>
          <a:p>
            <a:pPr algn="ctr" defTabSz="456951">
              <a:defRPr/>
            </a:pPr>
            <a:endParaRPr lang="en-US" sz="1900" dirty="0">
              <a:solidFill>
                <a:srgbClr val="FFFFFF"/>
              </a:solidFill>
            </a:endParaRPr>
          </a:p>
        </p:txBody>
      </p:sp>
      <p:cxnSp>
        <p:nvCxnSpPr>
          <p:cNvPr id="15" name="Straight Connector 14">
            <a:extLst>
              <a:ext uri="{FF2B5EF4-FFF2-40B4-BE49-F238E27FC236}">
                <a16:creationId xmlns:a16="http://schemas.microsoft.com/office/drawing/2014/main" id="{5EECCBFD-9ED3-4167-961B-65218739F1A5}"/>
              </a:ext>
            </a:extLst>
          </p:cNvPr>
          <p:cNvCxnSpPr/>
          <p:nvPr userDrawn="1"/>
        </p:nvCxnSpPr>
        <p:spPr bwMode="auto">
          <a:xfrm>
            <a:off x="-14289" y="1620839"/>
            <a:ext cx="12214233"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cxnSp>
        <p:nvCxnSpPr>
          <p:cNvPr id="19" name="Straight Connector 18">
            <a:extLst>
              <a:ext uri="{FF2B5EF4-FFF2-40B4-BE49-F238E27FC236}">
                <a16:creationId xmlns:a16="http://schemas.microsoft.com/office/drawing/2014/main" id="{F95A2832-7EB2-44CE-B43D-FCA9D107E325}"/>
              </a:ext>
            </a:extLst>
          </p:cNvPr>
          <p:cNvCxnSpPr/>
          <p:nvPr userDrawn="1"/>
        </p:nvCxnSpPr>
        <p:spPr bwMode="auto">
          <a:xfrm>
            <a:off x="-14289" y="3662363"/>
            <a:ext cx="12214233"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pic>
        <p:nvPicPr>
          <p:cNvPr id="16" name="Picture 15">
            <a:extLst>
              <a:ext uri="{FF2B5EF4-FFF2-40B4-BE49-F238E27FC236}">
                <a16:creationId xmlns:a16="http://schemas.microsoft.com/office/drawing/2014/main" id="{46B1E5FC-D157-447C-BC6A-701C59231D6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9059082" y="328864"/>
            <a:ext cx="2662401" cy="945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55867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Only (no notes)">
    <p:spTree>
      <p:nvGrpSpPr>
        <p:cNvPr id="1" name=""/>
        <p:cNvGrpSpPr/>
        <p:nvPr/>
      </p:nvGrpSpPr>
      <p:grpSpPr>
        <a:xfrm>
          <a:off x="0" y="0"/>
          <a:ext cx="0" cy="0"/>
          <a:chOff x="0" y="0"/>
          <a:chExt cx="0" cy="0"/>
        </a:xfrm>
      </p:grpSpPr>
      <p:cxnSp>
        <p:nvCxnSpPr>
          <p:cNvPr id="3" name="Straight Connector 4"/>
          <p:cNvCxnSpPr/>
          <p:nvPr userDrawn="1"/>
        </p:nvCxnSpPr>
        <p:spPr>
          <a:xfrm>
            <a:off x="623897" y="1062039"/>
            <a:ext cx="11568112"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sp>
        <p:nvSpPr>
          <p:cNvPr id="12" name="Rectangle 2"/>
          <p:cNvSpPr>
            <a:spLocks noGrp="1" noChangeArrowheads="1"/>
          </p:cNvSpPr>
          <p:nvPr>
            <p:ph type="title"/>
          </p:nvPr>
        </p:nvSpPr>
        <p:spPr bwMode="auto">
          <a:xfrm>
            <a:off x="711361" y="152401"/>
            <a:ext cx="10058399" cy="838200"/>
          </a:xfrm>
          <a:prstGeom prst="rect">
            <a:avLst/>
          </a:prstGeom>
          <a:noFill/>
          <a:ln>
            <a:noFill/>
          </a:ln>
          <a:extLst/>
        </p:spPr>
        <p:txBody>
          <a:bodyPr/>
          <a:lstStyle/>
          <a:p>
            <a:pPr lvl="0"/>
            <a:r>
              <a:rPr lang="en-US" altLang="en-US" dirty="0"/>
              <a:t>Click to edit Master title style</a:t>
            </a:r>
            <a:endParaRPr lang="en-GB" altLang="en-US" dirty="0"/>
          </a:p>
        </p:txBody>
      </p:sp>
    </p:spTree>
    <p:extLst>
      <p:ext uri="{BB962C8B-B14F-4D97-AF65-F5344CB8AC3E}">
        <p14:creationId xmlns:p14="http://schemas.microsoft.com/office/powerpoint/2010/main" val="70565817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63" y="238256"/>
            <a:ext cx="10872444" cy="1103313"/>
          </a:xfrm>
          <a:prstGeom prst="rect">
            <a:avLst/>
          </a:prstGeo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604757" y="1513078"/>
            <a:ext cx="10877529" cy="465068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4555937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DDD0001-9342-455E-88A6-08ABADA3E0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64581" y="5345433"/>
            <a:ext cx="3827419" cy="1247411"/>
          </a:xfrm>
          <a:prstGeom prst="rect">
            <a:avLst/>
          </a:prstGeom>
        </p:spPr>
      </p:pic>
      <p:sp>
        <p:nvSpPr>
          <p:cNvPr id="5" name="Title 1"/>
          <p:cNvSpPr>
            <a:spLocks noGrp="1"/>
          </p:cNvSpPr>
          <p:nvPr>
            <p:ph type="title"/>
          </p:nvPr>
        </p:nvSpPr>
        <p:spPr>
          <a:xfrm>
            <a:off x="514368" y="330201"/>
            <a:ext cx="11244149" cy="5250792"/>
          </a:xfrm>
          <a:prstGeom prst="rect">
            <a:avLst/>
          </a:prstGeom>
        </p:spPr>
        <p:txBody>
          <a:bodyPr anchorCtr="1"/>
          <a:lstStyle>
            <a:lvl1pPr algn="ctr">
              <a:defRPr sz="4000" b="1" cap="none">
                <a:solidFill>
                  <a:schemeClr val="bg2"/>
                </a:solidFill>
              </a:defRPr>
            </a:lvl1pPr>
          </a:lstStyle>
          <a:p>
            <a:r>
              <a:rPr lang="en-US"/>
              <a:t>Click to edit Master title style</a:t>
            </a:r>
            <a:endParaRPr lang="en-US" dirty="0"/>
          </a:p>
        </p:txBody>
      </p:sp>
      <p:sp>
        <p:nvSpPr>
          <p:cNvPr id="4" name="Rectangle 3">
            <a:extLst>
              <a:ext uri="{FF2B5EF4-FFF2-40B4-BE49-F238E27FC236}">
                <a16:creationId xmlns:a16="http://schemas.microsoft.com/office/drawing/2014/main" id="{CF8F8BDA-1A03-445B-A76B-525DE8317C18}"/>
              </a:ext>
            </a:extLst>
          </p:cNvPr>
          <p:cNvSpPr/>
          <p:nvPr userDrawn="1"/>
        </p:nvSpPr>
        <p:spPr>
          <a:xfrm>
            <a:off x="1" y="6590271"/>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8" tIns="45718" rIns="91398" bIns="45718" anchor="ctr"/>
          <a:lstStyle/>
          <a:p>
            <a:pPr algn="ctr" defTabSz="456951">
              <a:defRPr/>
            </a:pPr>
            <a:endParaRPr lang="en-US" sz="1900" dirty="0">
              <a:solidFill>
                <a:srgbClr val="FFFFFF"/>
              </a:solidFill>
            </a:endParaRPr>
          </a:p>
        </p:txBody>
      </p:sp>
      <p:cxnSp>
        <p:nvCxnSpPr>
          <p:cNvPr id="6" name="Straight Connector 5">
            <a:extLst>
              <a:ext uri="{FF2B5EF4-FFF2-40B4-BE49-F238E27FC236}">
                <a16:creationId xmlns:a16="http://schemas.microsoft.com/office/drawing/2014/main" id="{EC06745F-7DB6-4D4F-AFDB-384384B4DF79}"/>
              </a:ext>
            </a:extLst>
          </p:cNvPr>
          <p:cNvCxnSpPr/>
          <p:nvPr userDrawn="1"/>
        </p:nvCxnSpPr>
        <p:spPr>
          <a:xfrm>
            <a:off x="1" y="6589713"/>
            <a:ext cx="12192000" cy="0"/>
          </a:xfrm>
          <a:prstGeom prst="line">
            <a:avLst/>
          </a:prstGeom>
          <a:ln w="19050">
            <a:solidFill>
              <a:srgbClr val="00539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397654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811" y="238256"/>
            <a:ext cx="10872447" cy="110331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01885" y="1510731"/>
            <a:ext cx="5309279" cy="4678739"/>
          </a:xfrm>
          <a:prstGeom prst="rect">
            <a:avLst/>
          </a:prstGeom>
        </p:spPr>
        <p:txBody>
          <a:bodyPr/>
          <a:lstStyle>
            <a:lvl1pPr>
              <a:defRPr sz="2800"/>
            </a:lvl1pPr>
            <a:lvl2pPr>
              <a:defRPr sz="2700"/>
            </a:lvl2pPr>
            <a:lvl3pPr>
              <a:defRPr sz="2400"/>
            </a:lvl3pPr>
            <a:lvl4pPr>
              <a:defRPr sz="2300"/>
            </a:lvl4pPr>
            <a:lvl5pPr>
              <a:defRPr sz="2000"/>
            </a:lvl5pPr>
            <a:lvl6pPr>
              <a:defRPr sz="1900"/>
            </a:lvl6pPr>
            <a:lvl7pPr>
              <a:defRPr sz="1900"/>
            </a:lvl7pPr>
            <a:lvl8pPr>
              <a:defRPr sz="1900"/>
            </a:lvl8pPr>
            <a:lvl9pPr>
              <a:defRPr sz="1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52633" y="1510744"/>
            <a:ext cx="5229571" cy="4679463"/>
          </a:xfrm>
          <a:prstGeom prst="rect">
            <a:avLst/>
          </a:prstGeom>
        </p:spPr>
        <p:txBody>
          <a:bodyPr/>
          <a:lstStyle>
            <a:lvl1pPr>
              <a:defRPr sz="2800"/>
            </a:lvl1pPr>
            <a:lvl2pPr>
              <a:defRPr sz="2700"/>
            </a:lvl2pPr>
            <a:lvl3pPr>
              <a:defRPr sz="2400"/>
            </a:lvl3pPr>
            <a:lvl4pPr>
              <a:defRPr sz="2300"/>
            </a:lvl4pPr>
            <a:lvl5pPr>
              <a:defRPr sz="2000"/>
            </a:lvl5pPr>
            <a:lvl6pPr>
              <a:defRPr sz="1900"/>
            </a:lvl6pPr>
            <a:lvl7pPr>
              <a:defRPr sz="1900"/>
            </a:lvl7pPr>
            <a:lvl8pPr>
              <a:defRPr sz="1900"/>
            </a:lvl8pPr>
            <a:lvl9pPr>
              <a:defRPr sz="1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8366765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3" y="1510733"/>
            <a:ext cx="5229571" cy="4665747"/>
          </a:xfrm>
          <a:prstGeom prst="rect">
            <a:avLst/>
          </a:prstGeom>
        </p:spPr>
        <p:txBody>
          <a:bodyPr/>
          <a:lstStyle>
            <a:lvl1pPr>
              <a:defRPr sz="2800"/>
            </a:lvl1pPr>
            <a:lvl2pPr>
              <a:defRPr sz="2400"/>
            </a:lvl2pPr>
            <a:lvl3pPr>
              <a:defRPr sz="2300"/>
            </a:lvl3pPr>
            <a:lvl4pPr>
              <a:defRPr sz="2000"/>
            </a:lvl4pPr>
            <a:lvl5pPr>
              <a:defRPr sz="1900"/>
            </a:lvl5pPr>
            <a:lvl6pPr>
              <a:defRPr sz="1900"/>
            </a:lvl6pPr>
            <a:lvl7pPr>
              <a:defRPr sz="1900"/>
            </a:lvl7pPr>
            <a:lvl8pPr>
              <a:defRPr sz="1900"/>
            </a:lvl8pPr>
            <a:lvl9pPr>
              <a:defRPr sz="1900"/>
            </a:lvl9pPr>
          </a:lstStyle>
          <a:p>
            <a:pPr lvl="0"/>
            <a:r>
              <a:rPr lang="en-US"/>
              <a:t>Edit Master text styles</a:t>
            </a:r>
          </a:p>
        </p:txBody>
      </p:sp>
      <p:sp>
        <p:nvSpPr>
          <p:cNvPr id="10" name="Title 1"/>
          <p:cNvSpPr>
            <a:spLocks noGrp="1"/>
          </p:cNvSpPr>
          <p:nvPr>
            <p:ph type="title"/>
          </p:nvPr>
        </p:nvSpPr>
        <p:spPr>
          <a:xfrm>
            <a:off x="609763" y="238256"/>
            <a:ext cx="10872444" cy="1103313"/>
          </a:xfrm>
          <a:prstGeom prst="rect">
            <a:avLst/>
          </a:prstGeom>
        </p:spPr>
        <p:txBody>
          <a:bodyPr/>
          <a:lstStyle/>
          <a:p>
            <a:r>
              <a:rPr lang="en-US"/>
              <a:t>Click to edit Master title style</a:t>
            </a:r>
            <a:endParaRPr lang="en-US" dirty="0"/>
          </a:p>
        </p:txBody>
      </p:sp>
      <p:sp>
        <p:nvSpPr>
          <p:cNvPr id="11" name="Content Placeholder 2"/>
          <p:cNvSpPr>
            <a:spLocks noGrp="1"/>
          </p:cNvSpPr>
          <p:nvPr>
            <p:ph sz="half" idx="1"/>
          </p:nvPr>
        </p:nvSpPr>
        <p:spPr>
          <a:xfrm>
            <a:off x="601885" y="1510731"/>
            <a:ext cx="5309279" cy="4678739"/>
          </a:xfrm>
          <a:prstGeom prst="rect">
            <a:avLst/>
          </a:prstGeom>
        </p:spPr>
        <p:txBody>
          <a:bodyPr/>
          <a:lstStyle>
            <a:lvl1pPr>
              <a:defRPr sz="2800"/>
            </a:lvl1pPr>
            <a:lvl2pPr>
              <a:defRPr sz="2700"/>
            </a:lvl2pPr>
            <a:lvl3pPr>
              <a:defRPr sz="2400"/>
            </a:lvl3pPr>
            <a:lvl4pPr>
              <a:defRPr sz="2300"/>
            </a:lvl4pPr>
            <a:lvl5pPr>
              <a:defRPr sz="2000"/>
            </a:lvl5pPr>
            <a:lvl6pPr>
              <a:defRPr sz="1900"/>
            </a:lvl6pPr>
            <a:lvl7pPr>
              <a:defRPr sz="1900"/>
            </a:lvl7pPr>
            <a:lvl8pPr>
              <a:defRPr sz="1900"/>
            </a:lvl8pPr>
            <a:lvl9pPr>
              <a:defRPr sz="1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7465947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76" y="238256"/>
            <a:ext cx="11141055" cy="110331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94230936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908349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Promo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B358DEB-BBFD-49BD-91E5-BCABE57F090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64581" y="3358213"/>
            <a:ext cx="3827419" cy="1247411"/>
          </a:xfrm>
          <a:prstGeom prst="rect">
            <a:avLst/>
          </a:prstGeom>
        </p:spPr>
      </p:pic>
      <p:sp>
        <p:nvSpPr>
          <p:cNvPr id="10" name="Content Placeholder 9"/>
          <p:cNvSpPr>
            <a:spLocks noGrp="1"/>
          </p:cNvSpPr>
          <p:nvPr>
            <p:ph sz="quarter" idx="11"/>
          </p:nvPr>
        </p:nvSpPr>
        <p:spPr>
          <a:xfrm>
            <a:off x="514416" y="4856776"/>
            <a:ext cx="11283951" cy="1155939"/>
          </a:xfrm>
          <a:prstGeom prst="rect">
            <a:avLst/>
          </a:prstGeom>
        </p:spPr>
        <p:txBody>
          <a:bodyPr/>
          <a:lstStyle>
            <a:lvl1pPr>
              <a:buFontTx/>
              <a:buNone/>
              <a:defRPr sz="2400" b="1">
                <a:solidFill>
                  <a:srgbClr val="F15D22"/>
                </a:solidFill>
              </a:defRPr>
            </a:lvl1pPr>
            <a:lvl2pPr>
              <a:buFontTx/>
              <a:buNone/>
              <a:defRPr sz="2400"/>
            </a:lvl2pPr>
            <a:lvl3pPr>
              <a:buFontTx/>
              <a:buNone/>
              <a:defRPr sz="2400"/>
            </a:lvl3pPr>
            <a:lvl4pPr>
              <a:buFontTx/>
              <a:buNone/>
              <a:defRPr sz="2400"/>
            </a:lvl4pPr>
            <a:lvl5pPr>
              <a:buFontTx/>
              <a:buNone/>
              <a:defRPr sz="2400"/>
            </a:lvl5pPr>
          </a:lstStyle>
          <a:p>
            <a:pPr lvl="0"/>
            <a:r>
              <a:rPr lang="en-US" dirty="0"/>
              <a:t>Edit Master text styles</a:t>
            </a:r>
          </a:p>
        </p:txBody>
      </p:sp>
      <p:sp>
        <p:nvSpPr>
          <p:cNvPr id="2" name="Title 1"/>
          <p:cNvSpPr>
            <a:spLocks noGrp="1"/>
          </p:cNvSpPr>
          <p:nvPr>
            <p:ph type="title"/>
          </p:nvPr>
        </p:nvSpPr>
        <p:spPr>
          <a:xfrm>
            <a:off x="514484" y="239816"/>
            <a:ext cx="11244016" cy="1674813"/>
          </a:xfrm>
          <a:prstGeom prst="rect">
            <a:avLst/>
          </a:prstGeom>
        </p:spPr>
        <p:txBody>
          <a:bodyPr/>
          <a:lstStyle>
            <a:lvl1pPr algn="ctr">
              <a:defRPr sz="3900">
                <a:solidFill>
                  <a:schemeClr val="bg2"/>
                </a:solidFill>
              </a:defRPr>
            </a:lvl1pPr>
          </a:lstStyle>
          <a:p>
            <a:r>
              <a:rPr lang="en-US"/>
              <a:t>Click to edit Master title style</a:t>
            </a:r>
            <a:endParaRPr lang="en-US" dirty="0"/>
          </a:p>
        </p:txBody>
      </p:sp>
      <p:sp>
        <p:nvSpPr>
          <p:cNvPr id="8" name="Content Placeholder 7"/>
          <p:cNvSpPr>
            <a:spLocks noGrp="1"/>
          </p:cNvSpPr>
          <p:nvPr>
            <p:ph sz="quarter" idx="10"/>
          </p:nvPr>
        </p:nvSpPr>
        <p:spPr>
          <a:xfrm>
            <a:off x="609763" y="1895580"/>
            <a:ext cx="10872444" cy="2605717"/>
          </a:xfrm>
          <a:prstGeom prst="rect">
            <a:avLst/>
          </a:prstGeom>
        </p:spPr>
        <p:txBody>
          <a:bodyPr/>
          <a:lstStyle>
            <a:lvl1pPr marL="0" indent="0">
              <a:buFontTx/>
              <a:buNone/>
              <a:defRPr sz="2000" b="1">
                <a:solidFill>
                  <a:schemeClr val="bg2"/>
                </a:solidFill>
              </a:defRPr>
            </a:lvl1pPr>
            <a:lvl2pPr>
              <a:buFontTx/>
              <a:buNone/>
              <a:defRPr/>
            </a:lvl2pPr>
            <a:lvl3pPr>
              <a:buFontTx/>
              <a:buNone/>
              <a:defRPr/>
            </a:lvl3pPr>
            <a:lvl4pPr>
              <a:buFontTx/>
              <a:buNone/>
              <a:defRPr/>
            </a:lvl4pPr>
            <a:lvl5pPr>
              <a:buFontTx/>
              <a:buNone/>
              <a:defRPr/>
            </a:lvl5pPr>
          </a:lstStyle>
          <a:p>
            <a:pPr lvl="0"/>
            <a:r>
              <a:rPr lang="en-US" dirty="0"/>
              <a:t>Edit Master text styles</a:t>
            </a:r>
          </a:p>
        </p:txBody>
      </p:sp>
      <p:cxnSp>
        <p:nvCxnSpPr>
          <p:cNvPr id="11" name="Straight Connector 10">
            <a:extLst>
              <a:ext uri="{FF2B5EF4-FFF2-40B4-BE49-F238E27FC236}">
                <a16:creationId xmlns:a16="http://schemas.microsoft.com/office/drawing/2014/main" id="{5FB50470-EA3D-49B4-8F28-4C9C1E0D226A}"/>
              </a:ext>
            </a:extLst>
          </p:cNvPr>
          <p:cNvCxnSpPr/>
          <p:nvPr userDrawn="1"/>
        </p:nvCxnSpPr>
        <p:spPr bwMode="auto">
          <a:xfrm>
            <a:off x="-22220"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pic>
        <p:nvPicPr>
          <p:cNvPr id="14" name="Picture 3" descr="CCO_HIV_RGB.jpg">
            <a:extLst>
              <a:ext uri="{FF2B5EF4-FFF2-40B4-BE49-F238E27FC236}">
                <a16:creationId xmlns:a16="http://schemas.microsoft.com/office/drawing/2014/main" id="{D119244E-D5F0-4D18-8BCF-9ED4E8191058}"/>
              </a:ext>
            </a:extLst>
          </p:cNvPr>
          <p:cNvPicPr>
            <a:picLocks noChangeAspect="1"/>
          </p:cNvPicPr>
          <p:nvPr userDrawn="1"/>
        </p:nvPicPr>
        <p:blipFill>
          <a:blip r:embed="rId3">
            <a:extLst>
              <a:ext uri="{28A0092B-C50C-407E-A947-70E740481C1C}">
                <a14:useLocalDpi xmlns:a14="http://schemas.microsoft.com/office/drawing/2010/main" val="0"/>
              </a:ext>
            </a:extLst>
          </a:blip>
          <a:srcRect t="46054"/>
          <a:stretch>
            <a:fillRect/>
          </a:stretch>
        </p:blipFill>
        <p:spPr bwMode="auto">
          <a:xfrm>
            <a:off x="8148719" y="5891245"/>
            <a:ext cx="3671887"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258036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F00F981F-687B-43D5-AC97-14AF6E48B34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111969" y="3662363"/>
            <a:ext cx="6076951"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54"/>
          <p:cNvSpPr>
            <a:spLocks noGrp="1" noChangeArrowheads="1"/>
          </p:cNvSpPr>
          <p:nvPr>
            <p:ph type="subTitle" idx="1"/>
          </p:nvPr>
        </p:nvSpPr>
        <p:spPr>
          <a:xfrm>
            <a:off x="609600" y="4041778"/>
            <a:ext cx="5181600" cy="1120775"/>
          </a:xfrm>
        </p:spPr>
        <p:txBody>
          <a:bodyPr/>
          <a:lstStyle>
            <a:lvl1pPr marL="0" indent="0">
              <a:lnSpc>
                <a:spcPct val="100000"/>
              </a:lnSpc>
              <a:buFont typeface="Wingdings" pitchFamily="2" charset="2"/>
              <a:buNone/>
              <a:defRPr sz="2000" b="1">
                <a:solidFill>
                  <a:schemeClr val="bg2"/>
                </a:solidFill>
              </a:defRPr>
            </a:lvl1pPr>
          </a:lstStyle>
          <a:p>
            <a:r>
              <a:rPr lang="en-US"/>
              <a:t>Click to edit Master subtitle style</a:t>
            </a:r>
            <a:endParaRPr lang="en-US" dirty="0"/>
          </a:p>
        </p:txBody>
      </p:sp>
      <p:sp>
        <p:nvSpPr>
          <p:cNvPr id="8" name="Rectangle 7">
            <a:extLst>
              <a:ext uri="{FF2B5EF4-FFF2-40B4-BE49-F238E27FC236}">
                <a16:creationId xmlns:a16="http://schemas.microsoft.com/office/drawing/2014/main" id="{02294B36-D511-4E23-A768-EAFA149B5CC7}"/>
              </a:ext>
            </a:extLst>
          </p:cNvPr>
          <p:cNvSpPr/>
          <p:nvPr/>
        </p:nvSpPr>
        <p:spPr>
          <a:xfrm>
            <a:off x="1" y="1620837"/>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8" tIns="45718" rIns="91398" bIns="45718" anchor="ctr"/>
          <a:lstStyle/>
          <a:p>
            <a:pPr algn="ctr" defTabSz="913924">
              <a:defRPr/>
            </a:pPr>
            <a:endParaRPr lang="en-US" sz="1900" dirty="0">
              <a:solidFill>
                <a:srgbClr val="FFFFFF"/>
              </a:solidFill>
            </a:endParaRPr>
          </a:p>
        </p:txBody>
      </p:sp>
      <p:cxnSp>
        <p:nvCxnSpPr>
          <p:cNvPr id="9" name="Straight Connector 8">
            <a:extLst>
              <a:ext uri="{FF2B5EF4-FFF2-40B4-BE49-F238E27FC236}">
                <a16:creationId xmlns:a16="http://schemas.microsoft.com/office/drawing/2014/main" id="{A5B42F6D-719A-45C6-BB57-84887368226C}"/>
              </a:ext>
            </a:extLst>
          </p:cNvPr>
          <p:cNvCxnSpPr/>
          <p:nvPr/>
        </p:nvCxnSpPr>
        <p:spPr bwMode="auto">
          <a:xfrm>
            <a:off x="-14289" y="1620839"/>
            <a:ext cx="12214233"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cxnSp>
        <p:nvCxnSpPr>
          <p:cNvPr id="12" name="Straight Connector 11">
            <a:extLst>
              <a:ext uri="{FF2B5EF4-FFF2-40B4-BE49-F238E27FC236}">
                <a16:creationId xmlns:a16="http://schemas.microsoft.com/office/drawing/2014/main" id="{9ACD6CB8-625C-44F5-9B90-77A60BCC4A2E}"/>
              </a:ext>
            </a:extLst>
          </p:cNvPr>
          <p:cNvCxnSpPr/>
          <p:nvPr/>
        </p:nvCxnSpPr>
        <p:spPr bwMode="auto">
          <a:xfrm>
            <a:off x="-14289" y="3662363"/>
            <a:ext cx="12214233"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3" name="Rectangle 55">
            <a:extLst>
              <a:ext uri="{FF2B5EF4-FFF2-40B4-BE49-F238E27FC236}">
                <a16:creationId xmlns:a16="http://schemas.microsoft.com/office/drawing/2014/main" id="{078B106A-3121-420B-B2D9-854FF204BD0F}"/>
              </a:ext>
            </a:extLst>
          </p:cNvPr>
          <p:cNvSpPr>
            <a:spLocks noGrp="1" noChangeArrowheads="1"/>
          </p:cNvSpPr>
          <p:nvPr>
            <p:ph type="ctrTitle"/>
          </p:nvPr>
        </p:nvSpPr>
        <p:spPr bwMode="invGray">
          <a:xfrm>
            <a:off x="609600" y="1600200"/>
            <a:ext cx="11264901" cy="2057400"/>
          </a:xfrm>
          <a:prstGeom prst="rect">
            <a:avLst/>
          </a:prstGeom>
        </p:spPr>
        <p:txBody>
          <a:bodyPr/>
          <a:lstStyle>
            <a:lvl1pPr>
              <a:defRPr sz="3900">
                <a:solidFill>
                  <a:srgbClr val="455560"/>
                </a:solidFill>
              </a:defRPr>
            </a:lvl1pPr>
          </a:lstStyle>
          <a:p>
            <a:r>
              <a:rPr lang="en-US"/>
              <a:t>Click to edit Master title style</a:t>
            </a:r>
            <a:endParaRPr lang="en-US" dirty="0"/>
          </a:p>
        </p:txBody>
      </p:sp>
      <p:sp>
        <p:nvSpPr>
          <p:cNvPr id="14" name="Rectangle 13">
            <a:extLst>
              <a:ext uri="{FF2B5EF4-FFF2-40B4-BE49-F238E27FC236}">
                <a16:creationId xmlns:a16="http://schemas.microsoft.com/office/drawing/2014/main" id="{C6C33664-ACD6-44A3-95A5-32325CBC9685}"/>
              </a:ext>
            </a:extLst>
          </p:cNvPr>
          <p:cNvSpPr/>
          <p:nvPr userDrawn="1"/>
        </p:nvSpPr>
        <p:spPr>
          <a:xfrm>
            <a:off x="1" y="1620837"/>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8" tIns="45718" rIns="91398" bIns="45718" anchor="ctr"/>
          <a:lstStyle/>
          <a:p>
            <a:pPr algn="ctr" defTabSz="913924">
              <a:defRPr/>
            </a:pPr>
            <a:endParaRPr lang="en-US" sz="1900" dirty="0">
              <a:solidFill>
                <a:srgbClr val="FFFFFF"/>
              </a:solidFill>
            </a:endParaRPr>
          </a:p>
        </p:txBody>
      </p:sp>
      <p:cxnSp>
        <p:nvCxnSpPr>
          <p:cNvPr id="15" name="Straight Connector 14">
            <a:extLst>
              <a:ext uri="{FF2B5EF4-FFF2-40B4-BE49-F238E27FC236}">
                <a16:creationId xmlns:a16="http://schemas.microsoft.com/office/drawing/2014/main" id="{5EECCBFD-9ED3-4167-961B-65218739F1A5}"/>
              </a:ext>
            </a:extLst>
          </p:cNvPr>
          <p:cNvCxnSpPr/>
          <p:nvPr userDrawn="1"/>
        </p:nvCxnSpPr>
        <p:spPr bwMode="auto">
          <a:xfrm>
            <a:off x="-14289" y="1620839"/>
            <a:ext cx="12214233"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cxnSp>
        <p:nvCxnSpPr>
          <p:cNvPr id="19" name="Straight Connector 18">
            <a:extLst>
              <a:ext uri="{FF2B5EF4-FFF2-40B4-BE49-F238E27FC236}">
                <a16:creationId xmlns:a16="http://schemas.microsoft.com/office/drawing/2014/main" id="{F95A2832-7EB2-44CE-B43D-FCA9D107E325}"/>
              </a:ext>
            </a:extLst>
          </p:cNvPr>
          <p:cNvCxnSpPr/>
          <p:nvPr userDrawn="1"/>
        </p:nvCxnSpPr>
        <p:spPr bwMode="auto">
          <a:xfrm>
            <a:off x="-14289" y="3662363"/>
            <a:ext cx="12214233"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pic>
        <p:nvPicPr>
          <p:cNvPr id="16" name="Picture 15">
            <a:extLst>
              <a:ext uri="{FF2B5EF4-FFF2-40B4-BE49-F238E27FC236}">
                <a16:creationId xmlns:a16="http://schemas.microsoft.com/office/drawing/2014/main" id="{1995186E-FFB7-4896-95F9-68CD76B7034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9059082" y="328864"/>
            <a:ext cx="2662401" cy="945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38879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63" y="238256"/>
            <a:ext cx="10872444" cy="1103313"/>
          </a:xfrm>
          <a:prstGeom prst="rect">
            <a:avLst/>
          </a:prstGeo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604757" y="1513078"/>
            <a:ext cx="10877529" cy="465068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3330873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DDD0001-9342-455E-88A6-08ABADA3E0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64581" y="5345433"/>
            <a:ext cx="3827419" cy="1247411"/>
          </a:xfrm>
          <a:prstGeom prst="rect">
            <a:avLst/>
          </a:prstGeom>
        </p:spPr>
      </p:pic>
      <p:sp>
        <p:nvSpPr>
          <p:cNvPr id="5" name="Title 1"/>
          <p:cNvSpPr>
            <a:spLocks noGrp="1"/>
          </p:cNvSpPr>
          <p:nvPr>
            <p:ph type="title"/>
          </p:nvPr>
        </p:nvSpPr>
        <p:spPr>
          <a:xfrm>
            <a:off x="514368" y="330201"/>
            <a:ext cx="11244149" cy="5250792"/>
          </a:xfrm>
          <a:prstGeom prst="rect">
            <a:avLst/>
          </a:prstGeom>
        </p:spPr>
        <p:txBody>
          <a:bodyPr anchorCtr="1"/>
          <a:lstStyle>
            <a:lvl1pPr algn="ctr">
              <a:defRPr sz="4000" b="1" cap="none">
                <a:solidFill>
                  <a:schemeClr val="bg2"/>
                </a:solidFill>
              </a:defRPr>
            </a:lvl1pPr>
          </a:lstStyle>
          <a:p>
            <a:r>
              <a:rPr lang="en-US"/>
              <a:t>Click to edit Master title style</a:t>
            </a:r>
            <a:endParaRPr lang="en-US" dirty="0"/>
          </a:p>
        </p:txBody>
      </p:sp>
      <p:sp>
        <p:nvSpPr>
          <p:cNvPr id="4" name="Rectangle 3">
            <a:extLst>
              <a:ext uri="{FF2B5EF4-FFF2-40B4-BE49-F238E27FC236}">
                <a16:creationId xmlns:a16="http://schemas.microsoft.com/office/drawing/2014/main" id="{CF8F8BDA-1A03-445B-A76B-525DE8317C18}"/>
              </a:ext>
            </a:extLst>
          </p:cNvPr>
          <p:cNvSpPr/>
          <p:nvPr userDrawn="1"/>
        </p:nvSpPr>
        <p:spPr>
          <a:xfrm>
            <a:off x="1" y="6590271"/>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8" tIns="45718" rIns="91398" bIns="45718" anchor="ctr"/>
          <a:lstStyle/>
          <a:p>
            <a:pPr algn="ctr" defTabSz="913924">
              <a:defRPr/>
            </a:pPr>
            <a:endParaRPr lang="en-US" sz="1900" dirty="0">
              <a:solidFill>
                <a:srgbClr val="FFFFFF"/>
              </a:solidFill>
            </a:endParaRPr>
          </a:p>
        </p:txBody>
      </p:sp>
      <p:cxnSp>
        <p:nvCxnSpPr>
          <p:cNvPr id="6" name="Straight Connector 5">
            <a:extLst>
              <a:ext uri="{FF2B5EF4-FFF2-40B4-BE49-F238E27FC236}">
                <a16:creationId xmlns:a16="http://schemas.microsoft.com/office/drawing/2014/main" id="{EC06745F-7DB6-4D4F-AFDB-384384B4DF79}"/>
              </a:ext>
            </a:extLst>
          </p:cNvPr>
          <p:cNvCxnSpPr/>
          <p:nvPr userDrawn="1"/>
        </p:nvCxnSpPr>
        <p:spPr>
          <a:xfrm>
            <a:off x="1" y="6589713"/>
            <a:ext cx="12192000" cy="0"/>
          </a:xfrm>
          <a:prstGeom prst="line">
            <a:avLst/>
          </a:prstGeom>
          <a:ln w="19050">
            <a:solidFill>
              <a:srgbClr val="00539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59491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Red Box_Title_Bold Sub_Italic Sub">
    <p:spTree>
      <p:nvGrpSpPr>
        <p:cNvPr id="1" name=""/>
        <p:cNvGrpSpPr/>
        <p:nvPr/>
      </p:nvGrpSpPr>
      <p:grpSpPr>
        <a:xfrm>
          <a:off x="0" y="0"/>
          <a:ext cx="0" cy="0"/>
          <a:chOff x="0" y="0"/>
          <a:chExt cx="0" cy="0"/>
        </a:xfrm>
      </p:grpSpPr>
      <p:pic>
        <p:nvPicPr>
          <p:cNvPr id="7" name="Picture 9"/>
          <p:cNvPicPr>
            <a:picLocks noChangeAspect="1"/>
          </p:cNvPicPr>
          <p:nvPr userDrawn="1"/>
        </p:nvPicPr>
        <p:blipFill>
          <a:blip r:embed="rId2" cstate="print"/>
          <a:srcRect/>
          <a:stretch>
            <a:fillRect/>
          </a:stretch>
        </p:blipFill>
        <p:spPr bwMode="auto">
          <a:xfrm>
            <a:off x="5" y="2146473"/>
            <a:ext cx="12192000" cy="2547939"/>
          </a:xfrm>
          <a:prstGeom prst="rect">
            <a:avLst/>
          </a:prstGeom>
          <a:noFill/>
          <a:ln w="9525">
            <a:noFill/>
            <a:miter lim="800000"/>
            <a:headEnd/>
            <a:tailEnd/>
          </a:ln>
        </p:spPr>
      </p:pic>
      <p:sp>
        <p:nvSpPr>
          <p:cNvPr id="4" name="Text Placeholder 19"/>
          <p:cNvSpPr>
            <a:spLocks noGrp="1"/>
          </p:cNvSpPr>
          <p:nvPr>
            <p:ph type="body" sz="quarter" idx="11"/>
          </p:nvPr>
        </p:nvSpPr>
        <p:spPr>
          <a:xfrm>
            <a:off x="1117600" y="5574792"/>
            <a:ext cx="8631936" cy="859536"/>
          </a:xfrm>
        </p:spPr>
        <p:txBody>
          <a:bodyPr/>
          <a:lstStyle>
            <a:lvl1pPr marL="0" indent="0">
              <a:buNone/>
              <a:defRPr sz="1200" i="1">
                <a:solidFill>
                  <a:schemeClr val="tx1"/>
                </a:solidFill>
              </a:defRPr>
            </a:lvl1pPr>
            <a:lvl2pPr marL="185638" indent="0">
              <a:buNone/>
              <a:defRPr/>
            </a:lvl2pPr>
            <a:lvl3pPr marL="380766" indent="0">
              <a:buNone/>
              <a:defRPr/>
            </a:lvl3pPr>
            <a:lvl4pPr marL="552117" indent="0">
              <a:buNone/>
              <a:defRPr/>
            </a:lvl4pPr>
            <a:lvl5pPr marL="715513" indent="0">
              <a:buNone/>
              <a:defRPr/>
            </a:lvl5pPr>
          </a:lstStyle>
          <a:p>
            <a:pPr lvl="0"/>
            <a:r>
              <a:rPr lang="en-US" dirty="0"/>
              <a:t>Click to edit Master text styles</a:t>
            </a:r>
          </a:p>
        </p:txBody>
      </p:sp>
      <p:sp>
        <p:nvSpPr>
          <p:cNvPr id="5" name="Title 1"/>
          <p:cNvSpPr>
            <a:spLocks noGrp="1"/>
          </p:cNvSpPr>
          <p:nvPr>
            <p:ph type="ctrTitle"/>
          </p:nvPr>
        </p:nvSpPr>
        <p:spPr>
          <a:xfrm>
            <a:off x="1117605" y="2694011"/>
            <a:ext cx="8636000" cy="1470025"/>
          </a:xfrm>
          <a:prstGeom prst="rect">
            <a:avLst/>
          </a:prstGeom>
        </p:spPr>
        <p:txBody>
          <a:bodyPr anchor="t">
            <a:normAutofit/>
          </a:bodyPr>
          <a:lstStyle>
            <a:lvl1pPr algn="l">
              <a:defRPr sz="3500">
                <a:solidFill>
                  <a:schemeClr val="bg1"/>
                </a:solidFill>
                <a:effectLst>
                  <a:outerShdw blurRad="38100" dist="38100" dir="2700000" algn="tl">
                    <a:srgbClr val="000000">
                      <a:alpha val="43137"/>
                    </a:srgbClr>
                  </a:outerShdw>
                </a:effectLst>
                <a:latin typeface="Arial"/>
                <a:cs typeface="Arial"/>
              </a:defRPr>
            </a:lvl1pPr>
          </a:lstStyle>
          <a:p>
            <a:r>
              <a:rPr lang="en-US" dirty="0"/>
              <a:t>Click to edit Master title style</a:t>
            </a:r>
          </a:p>
        </p:txBody>
      </p:sp>
      <p:sp>
        <p:nvSpPr>
          <p:cNvPr id="6" name="Subtitle 2"/>
          <p:cNvSpPr>
            <a:spLocks noGrp="1"/>
          </p:cNvSpPr>
          <p:nvPr>
            <p:ph type="subTitle" idx="1"/>
          </p:nvPr>
        </p:nvSpPr>
        <p:spPr>
          <a:xfrm>
            <a:off x="1117600" y="4509753"/>
            <a:ext cx="8631936" cy="1046923"/>
          </a:xfrm>
          <a:prstGeom prst="rect">
            <a:avLst/>
          </a:prstGeom>
        </p:spPr>
        <p:txBody>
          <a:bodyPr>
            <a:normAutofit/>
          </a:bodyPr>
          <a:lstStyle>
            <a:lvl1pPr marL="0" indent="0" algn="l">
              <a:buNone/>
              <a:defRPr sz="1600" b="1" i="0">
                <a:solidFill>
                  <a:schemeClr val="tx1"/>
                </a:solidFill>
                <a:effectLst/>
                <a:latin typeface="Arial"/>
                <a:cs typeface="Arial"/>
              </a:defRPr>
            </a:lvl1pPr>
            <a:lvl2pPr marL="456903" indent="0" algn="ctr">
              <a:buNone/>
              <a:defRPr>
                <a:solidFill>
                  <a:schemeClr val="tx1">
                    <a:tint val="75000"/>
                  </a:schemeClr>
                </a:solidFill>
              </a:defRPr>
            </a:lvl2pPr>
            <a:lvl3pPr marL="913833" indent="0" algn="ctr">
              <a:buNone/>
              <a:defRPr>
                <a:solidFill>
                  <a:schemeClr val="tx1">
                    <a:tint val="75000"/>
                  </a:schemeClr>
                </a:solidFill>
              </a:defRPr>
            </a:lvl3pPr>
            <a:lvl4pPr marL="1370750" indent="0" algn="ctr">
              <a:buNone/>
              <a:defRPr>
                <a:solidFill>
                  <a:schemeClr val="tx1">
                    <a:tint val="75000"/>
                  </a:schemeClr>
                </a:solidFill>
              </a:defRPr>
            </a:lvl4pPr>
            <a:lvl5pPr marL="1827666" indent="0" algn="ctr">
              <a:buNone/>
              <a:defRPr>
                <a:solidFill>
                  <a:schemeClr val="tx1">
                    <a:tint val="75000"/>
                  </a:schemeClr>
                </a:solidFill>
              </a:defRPr>
            </a:lvl5pPr>
            <a:lvl6pPr marL="2284598" indent="0" algn="ctr">
              <a:buNone/>
              <a:defRPr>
                <a:solidFill>
                  <a:schemeClr val="tx1">
                    <a:tint val="75000"/>
                  </a:schemeClr>
                </a:solidFill>
              </a:defRPr>
            </a:lvl6pPr>
            <a:lvl7pPr marL="2741498" indent="0" algn="ctr">
              <a:buNone/>
              <a:defRPr>
                <a:solidFill>
                  <a:schemeClr val="tx1">
                    <a:tint val="75000"/>
                  </a:schemeClr>
                </a:solidFill>
              </a:defRPr>
            </a:lvl7pPr>
            <a:lvl8pPr marL="3198400" indent="0" algn="ctr">
              <a:buNone/>
              <a:defRPr>
                <a:solidFill>
                  <a:schemeClr val="tx1">
                    <a:tint val="75000"/>
                  </a:schemeClr>
                </a:solidFill>
              </a:defRPr>
            </a:lvl8pPr>
            <a:lvl9pPr marL="3655303" indent="0" algn="ctr">
              <a:buNone/>
              <a:defRPr>
                <a:solidFill>
                  <a:schemeClr val="tx1">
                    <a:tint val="75000"/>
                  </a:schemeClr>
                </a:solidFill>
              </a:defRPr>
            </a:lvl9pPr>
          </a:lstStyle>
          <a:p>
            <a:r>
              <a:rPr lang="en-US" dirty="0"/>
              <a:t>Click to edit Master subtitle style</a:t>
            </a:r>
          </a:p>
        </p:txBody>
      </p:sp>
      <p:pic>
        <p:nvPicPr>
          <p:cNvPr id="8" name="Picture 6">
            <a:extLst>
              <a:ext uri="{FF2B5EF4-FFF2-40B4-BE49-F238E27FC236}">
                <a16:creationId xmlns:a16="http://schemas.microsoft.com/office/drawing/2014/main" id="{579A3F37-BB05-48EE-8169-89EFFF20665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 y="6467648"/>
            <a:ext cx="12192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4">
            <a:extLst>
              <a:ext uri="{FF2B5EF4-FFF2-40B4-BE49-F238E27FC236}">
                <a16:creationId xmlns:a16="http://schemas.microsoft.com/office/drawing/2014/main" id="{9000E545-03B2-418D-BE6C-E24C4871BF31}"/>
              </a:ext>
            </a:extLst>
          </p:cNvPr>
          <p:cNvSpPr txBox="1">
            <a:spLocks noChangeArrowheads="1"/>
          </p:cNvSpPr>
          <p:nvPr userDrawn="1"/>
        </p:nvSpPr>
        <p:spPr bwMode="auto">
          <a:xfrm>
            <a:off x="78329" y="6505749"/>
            <a:ext cx="12012083" cy="261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0" tIns="45718" rIns="91390" bIns="45718">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913833" eaLnBrk="1" hangingPunct="1">
              <a:defRPr/>
            </a:pPr>
            <a:r>
              <a:rPr lang="en-US" sz="1100" b="1" dirty="0">
                <a:solidFill>
                  <a:srgbClr val="000000"/>
                </a:solidFill>
              </a:rPr>
              <a:t>22nd International AIDS Conference; July 23-27, 2018; Amsterdam, the Netherlands</a:t>
            </a:r>
          </a:p>
        </p:txBody>
      </p:sp>
    </p:spTree>
    <p:extLst>
      <p:ext uri="{BB962C8B-B14F-4D97-AF65-F5344CB8AC3E}">
        <p14:creationId xmlns:p14="http://schemas.microsoft.com/office/powerpoint/2010/main" val="320532316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811" y="238256"/>
            <a:ext cx="10872447" cy="110331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01885" y="1510731"/>
            <a:ext cx="5309279" cy="4678739"/>
          </a:xfrm>
          <a:prstGeom prst="rect">
            <a:avLst/>
          </a:prstGeom>
        </p:spPr>
        <p:txBody>
          <a:bodyPr/>
          <a:lstStyle>
            <a:lvl1pPr>
              <a:defRPr sz="2800"/>
            </a:lvl1pPr>
            <a:lvl2pPr>
              <a:defRPr sz="2700"/>
            </a:lvl2pPr>
            <a:lvl3pPr>
              <a:defRPr sz="2400"/>
            </a:lvl3pPr>
            <a:lvl4pPr>
              <a:defRPr sz="2300"/>
            </a:lvl4pPr>
            <a:lvl5pPr>
              <a:defRPr sz="2000"/>
            </a:lvl5pPr>
            <a:lvl6pPr>
              <a:defRPr sz="1900"/>
            </a:lvl6pPr>
            <a:lvl7pPr>
              <a:defRPr sz="1900"/>
            </a:lvl7pPr>
            <a:lvl8pPr>
              <a:defRPr sz="1900"/>
            </a:lvl8pPr>
            <a:lvl9pPr>
              <a:defRPr sz="1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52633" y="1510744"/>
            <a:ext cx="5229571" cy="4679463"/>
          </a:xfrm>
          <a:prstGeom prst="rect">
            <a:avLst/>
          </a:prstGeom>
        </p:spPr>
        <p:txBody>
          <a:bodyPr/>
          <a:lstStyle>
            <a:lvl1pPr>
              <a:defRPr sz="2800"/>
            </a:lvl1pPr>
            <a:lvl2pPr>
              <a:defRPr sz="2700"/>
            </a:lvl2pPr>
            <a:lvl3pPr>
              <a:defRPr sz="2400"/>
            </a:lvl3pPr>
            <a:lvl4pPr>
              <a:defRPr sz="2300"/>
            </a:lvl4pPr>
            <a:lvl5pPr>
              <a:defRPr sz="2000"/>
            </a:lvl5pPr>
            <a:lvl6pPr>
              <a:defRPr sz="1900"/>
            </a:lvl6pPr>
            <a:lvl7pPr>
              <a:defRPr sz="1900"/>
            </a:lvl7pPr>
            <a:lvl8pPr>
              <a:defRPr sz="1900"/>
            </a:lvl8pPr>
            <a:lvl9pPr>
              <a:defRPr sz="1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477438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3" y="1510733"/>
            <a:ext cx="5229571" cy="4665747"/>
          </a:xfrm>
          <a:prstGeom prst="rect">
            <a:avLst/>
          </a:prstGeom>
        </p:spPr>
        <p:txBody>
          <a:bodyPr/>
          <a:lstStyle>
            <a:lvl1pPr>
              <a:defRPr sz="2800"/>
            </a:lvl1pPr>
            <a:lvl2pPr>
              <a:defRPr sz="2400"/>
            </a:lvl2pPr>
            <a:lvl3pPr>
              <a:defRPr sz="2300"/>
            </a:lvl3pPr>
            <a:lvl4pPr>
              <a:defRPr sz="2000"/>
            </a:lvl4pPr>
            <a:lvl5pPr>
              <a:defRPr sz="1900"/>
            </a:lvl5pPr>
            <a:lvl6pPr>
              <a:defRPr sz="1900"/>
            </a:lvl6pPr>
            <a:lvl7pPr>
              <a:defRPr sz="1900"/>
            </a:lvl7pPr>
            <a:lvl8pPr>
              <a:defRPr sz="1900"/>
            </a:lvl8pPr>
            <a:lvl9pPr>
              <a:defRPr sz="1900"/>
            </a:lvl9pPr>
          </a:lstStyle>
          <a:p>
            <a:pPr lvl="0"/>
            <a:r>
              <a:rPr lang="en-US"/>
              <a:t>Edit Master text styles</a:t>
            </a:r>
          </a:p>
        </p:txBody>
      </p:sp>
      <p:sp>
        <p:nvSpPr>
          <p:cNvPr id="10" name="Title 1"/>
          <p:cNvSpPr>
            <a:spLocks noGrp="1"/>
          </p:cNvSpPr>
          <p:nvPr>
            <p:ph type="title"/>
          </p:nvPr>
        </p:nvSpPr>
        <p:spPr>
          <a:xfrm>
            <a:off x="609763" y="238256"/>
            <a:ext cx="10872444" cy="1103313"/>
          </a:xfrm>
          <a:prstGeom prst="rect">
            <a:avLst/>
          </a:prstGeom>
        </p:spPr>
        <p:txBody>
          <a:bodyPr/>
          <a:lstStyle/>
          <a:p>
            <a:r>
              <a:rPr lang="en-US"/>
              <a:t>Click to edit Master title style</a:t>
            </a:r>
            <a:endParaRPr lang="en-US" dirty="0"/>
          </a:p>
        </p:txBody>
      </p:sp>
      <p:sp>
        <p:nvSpPr>
          <p:cNvPr id="11" name="Content Placeholder 2"/>
          <p:cNvSpPr>
            <a:spLocks noGrp="1"/>
          </p:cNvSpPr>
          <p:nvPr>
            <p:ph sz="half" idx="1"/>
          </p:nvPr>
        </p:nvSpPr>
        <p:spPr>
          <a:xfrm>
            <a:off x="601885" y="1510731"/>
            <a:ext cx="5309279" cy="4678739"/>
          </a:xfrm>
          <a:prstGeom prst="rect">
            <a:avLst/>
          </a:prstGeom>
        </p:spPr>
        <p:txBody>
          <a:bodyPr/>
          <a:lstStyle>
            <a:lvl1pPr>
              <a:defRPr sz="2800"/>
            </a:lvl1pPr>
            <a:lvl2pPr>
              <a:defRPr sz="2700"/>
            </a:lvl2pPr>
            <a:lvl3pPr>
              <a:defRPr sz="2400"/>
            </a:lvl3pPr>
            <a:lvl4pPr>
              <a:defRPr sz="2300"/>
            </a:lvl4pPr>
            <a:lvl5pPr>
              <a:defRPr sz="2000"/>
            </a:lvl5pPr>
            <a:lvl6pPr>
              <a:defRPr sz="1900"/>
            </a:lvl6pPr>
            <a:lvl7pPr>
              <a:defRPr sz="1900"/>
            </a:lvl7pPr>
            <a:lvl8pPr>
              <a:defRPr sz="1900"/>
            </a:lvl8pPr>
            <a:lvl9pPr>
              <a:defRPr sz="1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4552144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76" y="238256"/>
            <a:ext cx="11141055" cy="110331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257010916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5871571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Promo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B358DEB-BBFD-49BD-91E5-BCABE57F090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64581" y="3358213"/>
            <a:ext cx="3827419" cy="1247411"/>
          </a:xfrm>
          <a:prstGeom prst="rect">
            <a:avLst/>
          </a:prstGeom>
        </p:spPr>
      </p:pic>
      <p:sp>
        <p:nvSpPr>
          <p:cNvPr id="10" name="Content Placeholder 9"/>
          <p:cNvSpPr>
            <a:spLocks noGrp="1"/>
          </p:cNvSpPr>
          <p:nvPr>
            <p:ph sz="quarter" idx="11"/>
          </p:nvPr>
        </p:nvSpPr>
        <p:spPr>
          <a:xfrm>
            <a:off x="514416" y="4856776"/>
            <a:ext cx="11283951" cy="1155939"/>
          </a:xfrm>
          <a:prstGeom prst="rect">
            <a:avLst/>
          </a:prstGeom>
        </p:spPr>
        <p:txBody>
          <a:bodyPr/>
          <a:lstStyle>
            <a:lvl1pPr>
              <a:buFontTx/>
              <a:buNone/>
              <a:defRPr sz="2400" b="1">
                <a:solidFill>
                  <a:srgbClr val="F15D22"/>
                </a:solidFill>
              </a:defRPr>
            </a:lvl1pPr>
            <a:lvl2pPr>
              <a:buFontTx/>
              <a:buNone/>
              <a:defRPr sz="2400"/>
            </a:lvl2pPr>
            <a:lvl3pPr>
              <a:buFontTx/>
              <a:buNone/>
              <a:defRPr sz="2400"/>
            </a:lvl3pPr>
            <a:lvl4pPr>
              <a:buFontTx/>
              <a:buNone/>
              <a:defRPr sz="2400"/>
            </a:lvl4pPr>
            <a:lvl5pPr>
              <a:buFontTx/>
              <a:buNone/>
              <a:defRPr sz="2400"/>
            </a:lvl5pPr>
          </a:lstStyle>
          <a:p>
            <a:pPr lvl="0"/>
            <a:r>
              <a:rPr lang="en-US" dirty="0"/>
              <a:t>Edit Master text styles</a:t>
            </a:r>
          </a:p>
        </p:txBody>
      </p:sp>
      <p:sp>
        <p:nvSpPr>
          <p:cNvPr id="2" name="Title 1"/>
          <p:cNvSpPr>
            <a:spLocks noGrp="1"/>
          </p:cNvSpPr>
          <p:nvPr>
            <p:ph type="title"/>
          </p:nvPr>
        </p:nvSpPr>
        <p:spPr>
          <a:xfrm>
            <a:off x="514484" y="239816"/>
            <a:ext cx="11244016" cy="1674813"/>
          </a:xfrm>
          <a:prstGeom prst="rect">
            <a:avLst/>
          </a:prstGeom>
        </p:spPr>
        <p:txBody>
          <a:bodyPr/>
          <a:lstStyle>
            <a:lvl1pPr algn="ctr">
              <a:defRPr sz="3900">
                <a:solidFill>
                  <a:schemeClr val="bg2"/>
                </a:solidFill>
              </a:defRPr>
            </a:lvl1pPr>
          </a:lstStyle>
          <a:p>
            <a:r>
              <a:rPr lang="en-US"/>
              <a:t>Click to edit Master title style</a:t>
            </a:r>
            <a:endParaRPr lang="en-US" dirty="0"/>
          </a:p>
        </p:txBody>
      </p:sp>
      <p:sp>
        <p:nvSpPr>
          <p:cNvPr id="8" name="Content Placeholder 7"/>
          <p:cNvSpPr>
            <a:spLocks noGrp="1"/>
          </p:cNvSpPr>
          <p:nvPr>
            <p:ph sz="quarter" idx="10"/>
          </p:nvPr>
        </p:nvSpPr>
        <p:spPr>
          <a:xfrm>
            <a:off x="609763" y="1895580"/>
            <a:ext cx="10872444" cy="2605717"/>
          </a:xfrm>
          <a:prstGeom prst="rect">
            <a:avLst/>
          </a:prstGeom>
        </p:spPr>
        <p:txBody>
          <a:bodyPr/>
          <a:lstStyle>
            <a:lvl1pPr marL="0" indent="0">
              <a:buFontTx/>
              <a:buNone/>
              <a:defRPr sz="2000" b="1">
                <a:solidFill>
                  <a:schemeClr val="bg2"/>
                </a:solidFill>
              </a:defRPr>
            </a:lvl1pPr>
            <a:lvl2pPr>
              <a:buFontTx/>
              <a:buNone/>
              <a:defRPr/>
            </a:lvl2pPr>
            <a:lvl3pPr>
              <a:buFontTx/>
              <a:buNone/>
              <a:defRPr/>
            </a:lvl3pPr>
            <a:lvl4pPr>
              <a:buFontTx/>
              <a:buNone/>
              <a:defRPr/>
            </a:lvl4pPr>
            <a:lvl5pPr>
              <a:buFontTx/>
              <a:buNone/>
              <a:defRPr/>
            </a:lvl5pPr>
          </a:lstStyle>
          <a:p>
            <a:pPr lvl="0"/>
            <a:r>
              <a:rPr lang="en-US" dirty="0"/>
              <a:t>Edit Master text styles</a:t>
            </a:r>
          </a:p>
        </p:txBody>
      </p:sp>
      <p:cxnSp>
        <p:nvCxnSpPr>
          <p:cNvPr id="11" name="Straight Connector 10">
            <a:extLst>
              <a:ext uri="{FF2B5EF4-FFF2-40B4-BE49-F238E27FC236}">
                <a16:creationId xmlns:a16="http://schemas.microsoft.com/office/drawing/2014/main" id="{5FB50470-EA3D-49B4-8F28-4C9C1E0D226A}"/>
              </a:ext>
            </a:extLst>
          </p:cNvPr>
          <p:cNvCxnSpPr/>
          <p:nvPr userDrawn="1"/>
        </p:nvCxnSpPr>
        <p:spPr bwMode="auto">
          <a:xfrm>
            <a:off x="-22220"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pic>
        <p:nvPicPr>
          <p:cNvPr id="14" name="Picture 3" descr="CCO_HIV_RGB.jpg">
            <a:extLst>
              <a:ext uri="{FF2B5EF4-FFF2-40B4-BE49-F238E27FC236}">
                <a16:creationId xmlns:a16="http://schemas.microsoft.com/office/drawing/2014/main" id="{D119244E-D5F0-4D18-8BCF-9ED4E8191058}"/>
              </a:ext>
            </a:extLst>
          </p:cNvPr>
          <p:cNvPicPr>
            <a:picLocks noChangeAspect="1"/>
          </p:cNvPicPr>
          <p:nvPr userDrawn="1"/>
        </p:nvPicPr>
        <p:blipFill>
          <a:blip r:embed="rId3">
            <a:extLst>
              <a:ext uri="{28A0092B-C50C-407E-A947-70E740481C1C}">
                <a14:useLocalDpi xmlns:a14="http://schemas.microsoft.com/office/drawing/2010/main" val="0"/>
              </a:ext>
            </a:extLst>
          </a:blip>
          <a:srcRect t="46054"/>
          <a:stretch>
            <a:fillRect/>
          </a:stretch>
        </p:blipFill>
        <p:spPr bwMode="auto">
          <a:xfrm>
            <a:off x="8148719" y="5891245"/>
            <a:ext cx="3671887"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689930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15" y="2131488"/>
            <a:ext cx="10363200" cy="1470025"/>
          </a:xfrm>
        </p:spPr>
        <p:txBody>
          <a:bodyPr/>
          <a:lstStyle/>
          <a:p>
            <a:r>
              <a:rPr lang="es-ES" smtClean="0"/>
              <a:t>Haga clic para modificar el estilo de título del patrón</a:t>
            </a:r>
            <a:endParaRPr lang="es-CO"/>
          </a:p>
        </p:txBody>
      </p:sp>
      <p:sp>
        <p:nvSpPr>
          <p:cNvPr id="3" name="2 Subtítulo"/>
          <p:cNvSpPr>
            <a:spLocks noGrp="1"/>
          </p:cNvSpPr>
          <p:nvPr>
            <p:ph type="subTitle" idx="1"/>
          </p:nvPr>
        </p:nvSpPr>
        <p:spPr>
          <a:xfrm>
            <a:off x="1828812" y="3886200"/>
            <a:ext cx="8534400" cy="1752600"/>
          </a:xfrm>
        </p:spPr>
        <p:txBody>
          <a:bodyPr/>
          <a:lstStyle>
            <a:lvl1pPr marL="0" indent="0" algn="ctr">
              <a:buNone/>
              <a:defRPr/>
            </a:lvl1pPr>
            <a:lvl2pPr marL="456483" indent="0" algn="ctr">
              <a:buNone/>
              <a:defRPr/>
            </a:lvl2pPr>
            <a:lvl3pPr marL="913047" indent="0" algn="ctr">
              <a:buNone/>
              <a:defRPr/>
            </a:lvl3pPr>
            <a:lvl4pPr marL="1369568" indent="0" algn="ctr">
              <a:buNone/>
              <a:defRPr/>
            </a:lvl4pPr>
            <a:lvl5pPr marL="1826094" indent="0" algn="ctr">
              <a:buNone/>
              <a:defRPr/>
            </a:lvl5pPr>
            <a:lvl6pPr marL="2282646" indent="0" algn="ctr">
              <a:buNone/>
              <a:defRPr/>
            </a:lvl6pPr>
            <a:lvl7pPr marL="2739141" indent="0" algn="ctr">
              <a:buNone/>
              <a:defRPr/>
            </a:lvl7pPr>
            <a:lvl8pPr marL="3195627" indent="0" algn="ctr">
              <a:buNone/>
              <a:defRPr/>
            </a:lvl8pPr>
            <a:lvl9pPr marL="3652119" indent="0" algn="ctr">
              <a:buNone/>
              <a:defRPr/>
            </a:lvl9pPr>
          </a:lstStyle>
          <a:p>
            <a:r>
              <a:rPr lang="es-ES" smtClean="0"/>
              <a:t>Haga clic para modificar el estilo de subtítulo del patrón</a:t>
            </a:r>
            <a:endParaRPr lang="es-CO"/>
          </a:p>
        </p:txBody>
      </p:sp>
      <p:sp>
        <p:nvSpPr>
          <p:cNvPr id="4" name="Rectangle 4"/>
          <p:cNvSpPr>
            <a:spLocks noGrp="1" noChangeArrowheads="1"/>
          </p:cNvSpPr>
          <p:nvPr>
            <p:ph type="dt" sz="half" idx="10"/>
          </p:nvPr>
        </p:nvSpPr>
        <p:spPr/>
        <p:txBody>
          <a:bodyPr/>
          <a:lstStyle>
            <a:lvl1pPr>
              <a:defRPr>
                <a:latin typeface="Arial" pitchFamily="34" charset="0"/>
              </a:defRPr>
            </a:lvl1pPr>
          </a:lstStyle>
          <a:p>
            <a:pPr>
              <a:defRPr/>
            </a:pPr>
            <a:endParaRPr lang="es-ES"/>
          </a:p>
        </p:txBody>
      </p:sp>
      <p:sp>
        <p:nvSpPr>
          <p:cNvPr id="5" name="Rectangle 5"/>
          <p:cNvSpPr>
            <a:spLocks noGrp="1" noChangeArrowheads="1"/>
          </p:cNvSpPr>
          <p:nvPr>
            <p:ph type="ftr" sz="quarter" idx="11"/>
          </p:nvPr>
        </p:nvSpPr>
        <p:spPr/>
        <p:txBody>
          <a:bodyPr/>
          <a:lstStyle>
            <a:lvl1pPr>
              <a:defRPr>
                <a:latin typeface="Arial" pitchFamily="34" charset="0"/>
              </a:defRPr>
            </a:lvl1pPr>
          </a:lstStyle>
          <a:p>
            <a:pPr>
              <a:defRPr/>
            </a:pPr>
            <a:endParaRPr lang="es-ES"/>
          </a:p>
        </p:txBody>
      </p:sp>
      <p:sp>
        <p:nvSpPr>
          <p:cNvPr id="6" name="Rectangle 6"/>
          <p:cNvSpPr>
            <a:spLocks noGrp="1" noChangeArrowheads="1"/>
          </p:cNvSpPr>
          <p:nvPr>
            <p:ph type="sldNum" sz="quarter" idx="12"/>
          </p:nvPr>
        </p:nvSpPr>
        <p:spPr/>
        <p:txBody>
          <a:bodyPr/>
          <a:lstStyle>
            <a:lvl1pPr>
              <a:defRPr/>
            </a:lvl1pPr>
          </a:lstStyle>
          <a:p>
            <a:fld id="{0D0771EE-D941-4476-BD9C-9FAF43989BEA}" type="slidenum">
              <a:rPr lang="es-ES"/>
              <a:pPr/>
              <a:t>‹Nº›</a:t>
            </a:fld>
            <a:endParaRPr lang="es-ES"/>
          </a:p>
        </p:txBody>
      </p:sp>
    </p:spTree>
    <p:extLst>
      <p:ext uri="{BB962C8B-B14F-4D97-AF65-F5344CB8AC3E}">
        <p14:creationId xmlns:p14="http://schemas.microsoft.com/office/powerpoint/2010/main" val="402633544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Rectangle 4"/>
          <p:cNvSpPr>
            <a:spLocks noGrp="1" noChangeArrowheads="1"/>
          </p:cNvSpPr>
          <p:nvPr>
            <p:ph type="dt" sz="half" idx="10"/>
          </p:nvPr>
        </p:nvSpPr>
        <p:spPr/>
        <p:txBody>
          <a:bodyPr/>
          <a:lstStyle>
            <a:lvl1pPr>
              <a:defRPr>
                <a:latin typeface="Arial" pitchFamily="34" charset="0"/>
              </a:defRPr>
            </a:lvl1pPr>
          </a:lstStyle>
          <a:p>
            <a:pPr>
              <a:defRPr/>
            </a:pPr>
            <a:endParaRPr lang="es-ES"/>
          </a:p>
        </p:txBody>
      </p:sp>
      <p:sp>
        <p:nvSpPr>
          <p:cNvPr id="5" name="Rectangle 5"/>
          <p:cNvSpPr>
            <a:spLocks noGrp="1" noChangeArrowheads="1"/>
          </p:cNvSpPr>
          <p:nvPr>
            <p:ph type="ftr" sz="quarter" idx="11"/>
          </p:nvPr>
        </p:nvSpPr>
        <p:spPr/>
        <p:txBody>
          <a:bodyPr/>
          <a:lstStyle>
            <a:lvl1pPr>
              <a:defRPr>
                <a:latin typeface="Arial" pitchFamily="34" charset="0"/>
              </a:defRPr>
            </a:lvl1pPr>
          </a:lstStyle>
          <a:p>
            <a:pPr>
              <a:defRPr/>
            </a:pPr>
            <a:endParaRPr lang="es-ES"/>
          </a:p>
        </p:txBody>
      </p:sp>
      <p:sp>
        <p:nvSpPr>
          <p:cNvPr id="6" name="Rectangle 6"/>
          <p:cNvSpPr>
            <a:spLocks noGrp="1" noChangeArrowheads="1"/>
          </p:cNvSpPr>
          <p:nvPr>
            <p:ph type="sldNum" sz="quarter" idx="12"/>
          </p:nvPr>
        </p:nvSpPr>
        <p:spPr/>
        <p:txBody>
          <a:bodyPr/>
          <a:lstStyle>
            <a:lvl1pPr>
              <a:defRPr/>
            </a:lvl1pPr>
          </a:lstStyle>
          <a:p>
            <a:fld id="{C730E4F5-703C-4D86-9EEC-2A2AC00F8098}" type="slidenum">
              <a:rPr lang="es-ES"/>
              <a:pPr/>
              <a:t>‹Nº›</a:t>
            </a:fld>
            <a:endParaRPr lang="es-ES"/>
          </a:p>
        </p:txBody>
      </p:sp>
    </p:spTree>
    <p:extLst>
      <p:ext uri="{BB962C8B-B14F-4D97-AF65-F5344CB8AC3E}">
        <p14:creationId xmlns:p14="http://schemas.microsoft.com/office/powerpoint/2010/main" val="213209718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7881"/>
            <a:ext cx="10363200" cy="1362075"/>
          </a:xfrm>
        </p:spPr>
        <p:txBody>
          <a:bodyPr anchor="t"/>
          <a:lstStyle>
            <a:lvl1pPr algn="l">
              <a:defRPr sz="4000" b="1" cap="all"/>
            </a:lvl1pPr>
          </a:lstStyle>
          <a:p>
            <a:r>
              <a:rPr lang="es-ES" smtClean="0"/>
              <a:t>Haga clic para modificar el estilo de título del patrón</a:t>
            </a:r>
            <a:endParaRPr lang="es-CO"/>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lvl1pPr>
            <a:lvl2pPr marL="456483" indent="0">
              <a:buNone/>
              <a:defRPr sz="1900"/>
            </a:lvl2pPr>
            <a:lvl3pPr marL="913047" indent="0">
              <a:buNone/>
              <a:defRPr sz="1600"/>
            </a:lvl3pPr>
            <a:lvl4pPr marL="1369568" indent="0">
              <a:buNone/>
              <a:defRPr sz="1500"/>
            </a:lvl4pPr>
            <a:lvl5pPr marL="1826094" indent="0">
              <a:buNone/>
              <a:defRPr sz="1500"/>
            </a:lvl5pPr>
            <a:lvl6pPr marL="2282646" indent="0">
              <a:buNone/>
              <a:defRPr sz="1500"/>
            </a:lvl6pPr>
            <a:lvl7pPr marL="2739141" indent="0">
              <a:buNone/>
              <a:defRPr sz="1500"/>
            </a:lvl7pPr>
            <a:lvl8pPr marL="3195627" indent="0">
              <a:buNone/>
              <a:defRPr sz="1500"/>
            </a:lvl8pPr>
            <a:lvl9pPr marL="3652119" indent="0">
              <a:buNone/>
              <a:defRPr sz="15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p:txBody>
          <a:bodyPr/>
          <a:lstStyle>
            <a:lvl1pPr>
              <a:defRPr>
                <a:latin typeface="Arial" pitchFamily="34" charset="0"/>
              </a:defRPr>
            </a:lvl1pPr>
          </a:lstStyle>
          <a:p>
            <a:pPr>
              <a:defRPr/>
            </a:pPr>
            <a:endParaRPr lang="es-ES"/>
          </a:p>
        </p:txBody>
      </p:sp>
      <p:sp>
        <p:nvSpPr>
          <p:cNvPr id="5" name="Rectangle 5"/>
          <p:cNvSpPr>
            <a:spLocks noGrp="1" noChangeArrowheads="1"/>
          </p:cNvSpPr>
          <p:nvPr>
            <p:ph type="ftr" sz="quarter" idx="11"/>
          </p:nvPr>
        </p:nvSpPr>
        <p:spPr/>
        <p:txBody>
          <a:bodyPr/>
          <a:lstStyle>
            <a:lvl1pPr>
              <a:defRPr>
                <a:latin typeface="Arial" pitchFamily="34" charset="0"/>
              </a:defRPr>
            </a:lvl1pPr>
          </a:lstStyle>
          <a:p>
            <a:pPr>
              <a:defRPr/>
            </a:pPr>
            <a:endParaRPr lang="es-ES"/>
          </a:p>
        </p:txBody>
      </p:sp>
      <p:sp>
        <p:nvSpPr>
          <p:cNvPr id="6" name="Rectangle 6"/>
          <p:cNvSpPr>
            <a:spLocks noGrp="1" noChangeArrowheads="1"/>
          </p:cNvSpPr>
          <p:nvPr>
            <p:ph type="sldNum" sz="quarter" idx="12"/>
          </p:nvPr>
        </p:nvSpPr>
        <p:spPr/>
        <p:txBody>
          <a:bodyPr/>
          <a:lstStyle>
            <a:lvl1pPr>
              <a:defRPr/>
            </a:lvl1pPr>
          </a:lstStyle>
          <a:p>
            <a:fld id="{5C42E3A9-185D-4F70-9900-B41A78AA8608}" type="slidenum">
              <a:rPr lang="es-ES"/>
              <a:pPr/>
              <a:t>‹Nº›</a:t>
            </a:fld>
            <a:endParaRPr lang="es-ES"/>
          </a:p>
        </p:txBody>
      </p:sp>
    </p:spTree>
    <p:extLst>
      <p:ext uri="{BB962C8B-B14F-4D97-AF65-F5344CB8AC3E}">
        <p14:creationId xmlns:p14="http://schemas.microsoft.com/office/powerpoint/2010/main" val="50519103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contenido"/>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contenido"/>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5" name="Rectangle 4"/>
          <p:cNvSpPr>
            <a:spLocks noGrp="1" noChangeArrowheads="1"/>
          </p:cNvSpPr>
          <p:nvPr>
            <p:ph type="dt" sz="half" idx="10"/>
          </p:nvPr>
        </p:nvSpPr>
        <p:spPr/>
        <p:txBody>
          <a:bodyPr/>
          <a:lstStyle>
            <a:lvl1pPr>
              <a:defRPr>
                <a:latin typeface="Arial" pitchFamily="34" charset="0"/>
              </a:defRPr>
            </a:lvl1pPr>
          </a:lstStyle>
          <a:p>
            <a:pPr>
              <a:defRPr/>
            </a:pPr>
            <a:endParaRPr lang="es-ES"/>
          </a:p>
        </p:txBody>
      </p:sp>
      <p:sp>
        <p:nvSpPr>
          <p:cNvPr id="6" name="Rectangle 5"/>
          <p:cNvSpPr>
            <a:spLocks noGrp="1" noChangeArrowheads="1"/>
          </p:cNvSpPr>
          <p:nvPr>
            <p:ph type="ftr" sz="quarter" idx="11"/>
          </p:nvPr>
        </p:nvSpPr>
        <p:spPr/>
        <p:txBody>
          <a:bodyPr/>
          <a:lstStyle>
            <a:lvl1pPr>
              <a:defRPr>
                <a:latin typeface="Arial" pitchFamily="34" charset="0"/>
              </a:defRPr>
            </a:lvl1pPr>
          </a:lstStyle>
          <a:p>
            <a:pPr>
              <a:defRPr/>
            </a:pPr>
            <a:endParaRPr lang="es-ES"/>
          </a:p>
        </p:txBody>
      </p:sp>
      <p:sp>
        <p:nvSpPr>
          <p:cNvPr id="7" name="Rectangle 6"/>
          <p:cNvSpPr>
            <a:spLocks noGrp="1" noChangeArrowheads="1"/>
          </p:cNvSpPr>
          <p:nvPr>
            <p:ph type="sldNum" sz="quarter" idx="12"/>
          </p:nvPr>
        </p:nvSpPr>
        <p:spPr/>
        <p:txBody>
          <a:bodyPr/>
          <a:lstStyle>
            <a:lvl1pPr>
              <a:defRPr/>
            </a:lvl1pPr>
          </a:lstStyle>
          <a:p>
            <a:fld id="{AEAF780B-3DE7-4FB2-9D22-8BB10461B9B7}" type="slidenum">
              <a:rPr lang="es-ES"/>
              <a:pPr/>
              <a:t>‹Nº›</a:t>
            </a:fld>
            <a:endParaRPr lang="es-ES"/>
          </a:p>
        </p:txBody>
      </p:sp>
    </p:spTree>
    <p:extLst>
      <p:ext uri="{BB962C8B-B14F-4D97-AF65-F5344CB8AC3E}">
        <p14:creationId xmlns:p14="http://schemas.microsoft.com/office/powerpoint/2010/main" val="288966851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CO"/>
          </a:p>
        </p:txBody>
      </p:sp>
      <p:sp>
        <p:nvSpPr>
          <p:cNvPr id="3" name="2 Marcador de texto"/>
          <p:cNvSpPr>
            <a:spLocks noGrp="1"/>
          </p:cNvSpPr>
          <p:nvPr>
            <p:ph type="body" idx="1"/>
          </p:nvPr>
        </p:nvSpPr>
        <p:spPr>
          <a:xfrm>
            <a:off x="609616" y="1535117"/>
            <a:ext cx="5386917" cy="639763"/>
          </a:xfrm>
        </p:spPr>
        <p:txBody>
          <a:bodyPr anchor="b"/>
          <a:lstStyle>
            <a:lvl1pPr marL="0" indent="0">
              <a:buNone/>
              <a:defRPr sz="2400" b="1"/>
            </a:lvl1pPr>
            <a:lvl2pPr marL="456483" indent="0">
              <a:buNone/>
              <a:defRPr sz="2000" b="1"/>
            </a:lvl2pPr>
            <a:lvl3pPr marL="913047" indent="0">
              <a:buNone/>
              <a:defRPr sz="1900" b="1"/>
            </a:lvl3pPr>
            <a:lvl4pPr marL="1369568" indent="0">
              <a:buNone/>
              <a:defRPr sz="1600" b="1"/>
            </a:lvl4pPr>
            <a:lvl5pPr marL="1826094" indent="0">
              <a:buNone/>
              <a:defRPr sz="1600" b="1"/>
            </a:lvl5pPr>
            <a:lvl6pPr marL="2282646" indent="0">
              <a:buNone/>
              <a:defRPr sz="1600" b="1"/>
            </a:lvl6pPr>
            <a:lvl7pPr marL="2739141" indent="0">
              <a:buNone/>
              <a:defRPr sz="1600" b="1"/>
            </a:lvl7pPr>
            <a:lvl8pPr marL="3195627" indent="0">
              <a:buNone/>
              <a:defRPr sz="1600" b="1"/>
            </a:lvl8pPr>
            <a:lvl9pPr marL="3652119"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609616"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5" name="4 Marcador de texto"/>
          <p:cNvSpPr>
            <a:spLocks noGrp="1"/>
          </p:cNvSpPr>
          <p:nvPr>
            <p:ph type="body" sz="quarter" idx="3"/>
          </p:nvPr>
        </p:nvSpPr>
        <p:spPr>
          <a:xfrm>
            <a:off x="6193872" y="1535117"/>
            <a:ext cx="5389033" cy="639763"/>
          </a:xfrm>
        </p:spPr>
        <p:txBody>
          <a:bodyPr anchor="b"/>
          <a:lstStyle>
            <a:lvl1pPr marL="0" indent="0">
              <a:buNone/>
              <a:defRPr sz="2400" b="1"/>
            </a:lvl1pPr>
            <a:lvl2pPr marL="456483" indent="0">
              <a:buNone/>
              <a:defRPr sz="2000" b="1"/>
            </a:lvl2pPr>
            <a:lvl3pPr marL="913047" indent="0">
              <a:buNone/>
              <a:defRPr sz="1900" b="1"/>
            </a:lvl3pPr>
            <a:lvl4pPr marL="1369568" indent="0">
              <a:buNone/>
              <a:defRPr sz="1600" b="1"/>
            </a:lvl4pPr>
            <a:lvl5pPr marL="1826094" indent="0">
              <a:buNone/>
              <a:defRPr sz="1600" b="1"/>
            </a:lvl5pPr>
            <a:lvl6pPr marL="2282646" indent="0">
              <a:buNone/>
              <a:defRPr sz="1600" b="1"/>
            </a:lvl6pPr>
            <a:lvl7pPr marL="2739141" indent="0">
              <a:buNone/>
              <a:defRPr sz="1600" b="1"/>
            </a:lvl7pPr>
            <a:lvl8pPr marL="3195627" indent="0">
              <a:buNone/>
              <a:defRPr sz="1600" b="1"/>
            </a:lvl8pPr>
            <a:lvl9pPr marL="3652119"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6193872"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7" name="Rectangle 4"/>
          <p:cNvSpPr>
            <a:spLocks noGrp="1" noChangeArrowheads="1"/>
          </p:cNvSpPr>
          <p:nvPr>
            <p:ph type="dt" sz="half" idx="10"/>
          </p:nvPr>
        </p:nvSpPr>
        <p:spPr/>
        <p:txBody>
          <a:bodyPr/>
          <a:lstStyle>
            <a:lvl1pPr>
              <a:defRPr>
                <a:latin typeface="Arial" pitchFamily="34" charset="0"/>
              </a:defRPr>
            </a:lvl1pPr>
          </a:lstStyle>
          <a:p>
            <a:pPr>
              <a:defRPr/>
            </a:pPr>
            <a:endParaRPr lang="es-ES"/>
          </a:p>
        </p:txBody>
      </p:sp>
      <p:sp>
        <p:nvSpPr>
          <p:cNvPr id="8" name="Rectangle 5"/>
          <p:cNvSpPr>
            <a:spLocks noGrp="1" noChangeArrowheads="1"/>
          </p:cNvSpPr>
          <p:nvPr>
            <p:ph type="ftr" sz="quarter" idx="11"/>
          </p:nvPr>
        </p:nvSpPr>
        <p:spPr/>
        <p:txBody>
          <a:bodyPr/>
          <a:lstStyle>
            <a:lvl1pPr>
              <a:defRPr>
                <a:latin typeface="Arial" pitchFamily="34" charset="0"/>
              </a:defRPr>
            </a:lvl1pPr>
          </a:lstStyle>
          <a:p>
            <a:pPr>
              <a:defRPr/>
            </a:pPr>
            <a:endParaRPr lang="es-ES"/>
          </a:p>
        </p:txBody>
      </p:sp>
      <p:sp>
        <p:nvSpPr>
          <p:cNvPr id="9" name="Rectangle 6"/>
          <p:cNvSpPr>
            <a:spLocks noGrp="1" noChangeArrowheads="1"/>
          </p:cNvSpPr>
          <p:nvPr>
            <p:ph type="sldNum" sz="quarter" idx="12"/>
          </p:nvPr>
        </p:nvSpPr>
        <p:spPr/>
        <p:txBody>
          <a:bodyPr/>
          <a:lstStyle>
            <a:lvl1pPr>
              <a:defRPr/>
            </a:lvl1pPr>
          </a:lstStyle>
          <a:p>
            <a:fld id="{59D818CA-E3A0-4015-B80C-BB4892FA8A02}" type="slidenum">
              <a:rPr lang="es-ES"/>
              <a:pPr/>
              <a:t>‹Nº›</a:t>
            </a:fld>
            <a:endParaRPr lang="es-ES"/>
          </a:p>
        </p:txBody>
      </p:sp>
    </p:spTree>
    <p:extLst>
      <p:ext uri="{BB962C8B-B14F-4D97-AF65-F5344CB8AC3E}">
        <p14:creationId xmlns:p14="http://schemas.microsoft.com/office/powerpoint/2010/main" val="2381671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ed Box_Title_Italic sub">
    <p:spTree>
      <p:nvGrpSpPr>
        <p:cNvPr id="1" name=""/>
        <p:cNvGrpSpPr/>
        <p:nvPr/>
      </p:nvGrpSpPr>
      <p:grpSpPr>
        <a:xfrm>
          <a:off x="0" y="0"/>
          <a:ext cx="0" cy="0"/>
          <a:chOff x="0" y="0"/>
          <a:chExt cx="0" cy="0"/>
        </a:xfrm>
      </p:grpSpPr>
      <p:pic>
        <p:nvPicPr>
          <p:cNvPr id="4" name="Picture 9"/>
          <p:cNvPicPr>
            <a:picLocks noChangeAspect="1"/>
          </p:cNvPicPr>
          <p:nvPr userDrawn="1"/>
        </p:nvPicPr>
        <p:blipFill>
          <a:blip r:embed="rId2" cstate="print"/>
          <a:srcRect/>
          <a:stretch>
            <a:fillRect/>
          </a:stretch>
        </p:blipFill>
        <p:spPr bwMode="auto">
          <a:xfrm>
            <a:off x="5" y="2146473"/>
            <a:ext cx="12192000" cy="2547939"/>
          </a:xfrm>
          <a:prstGeom prst="rect">
            <a:avLst/>
          </a:prstGeom>
          <a:noFill/>
          <a:ln w="9525">
            <a:noFill/>
            <a:miter lim="800000"/>
            <a:headEnd/>
            <a:tailEnd/>
          </a:ln>
        </p:spPr>
      </p:pic>
      <p:sp>
        <p:nvSpPr>
          <p:cNvPr id="5" name="Title 1"/>
          <p:cNvSpPr>
            <a:spLocks noGrp="1"/>
          </p:cNvSpPr>
          <p:nvPr>
            <p:ph type="ctrTitle"/>
          </p:nvPr>
        </p:nvSpPr>
        <p:spPr>
          <a:xfrm>
            <a:off x="1117605" y="2694011"/>
            <a:ext cx="8636000" cy="1470025"/>
          </a:xfrm>
          <a:prstGeom prst="rect">
            <a:avLst/>
          </a:prstGeom>
        </p:spPr>
        <p:txBody>
          <a:bodyPr anchor="t">
            <a:normAutofit/>
          </a:bodyPr>
          <a:lstStyle>
            <a:lvl1pPr algn="l">
              <a:defRPr sz="3500">
                <a:solidFill>
                  <a:schemeClr val="bg1"/>
                </a:solidFill>
                <a:effectLst>
                  <a:outerShdw blurRad="38100" dist="38100" dir="2700000" algn="tl">
                    <a:srgbClr val="000000">
                      <a:alpha val="43137"/>
                    </a:srgbClr>
                  </a:outerShdw>
                </a:effectLst>
                <a:latin typeface="Arial"/>
                <a:cs typeface="Arial"/>
              </a:defRPr>
            </a:lvl1pPr>
          </a:lstStyle>
          <a:p>
            <a:r>
              <a:rPr lang="en-US" dirty="0"/>
              <a:t>Click to edit Master title style</a:t>
            </a:r>
          </a:p>
        </p:txBody>
      </p:sp>
      <p:sp>
        <p:nvSpPr>
          <p:cNvPr id="7" name="Subtitle 2"/>
          <p:cNvSpPr>
            <a:spLocks noGrp="1"/>
          </p:cNvSpPr>
          <p:nvPr>
            <p:ph type="subTitle" idx="1"/>
          </p:nvPr>
        </p:nvSpPr>
        <p:spPr>
          <a:xfrm>
            <a:off x="1117600" y="4511040"/>
            <a:ext cx="8631936" cy="1889760"/>
          </a:xfrm>
          <a:prstGeom prst="rect">
            <a:avLst/>
          </a:prstGeom>
        </p:spPr>
        <p:txBody>
          <a:bodyPr>
            <a:normAutofit/>
          </a:bodyPr>
          <a:lstStyle>
            <a:lvl1pPr marL="0" indent="0" algn="l">
              <a:buNone/>
              <a:defRPr sz="1600" b="0" i="1">
                <a:solidFill>
                  <a:schemeClr val="tx1"/>
                </a:solidFill>
                <a:effectLst/>
                <a:latin typeface="Arial"/>
                <a:cs typeface="Arial"/>
              </a:defRPr>
            </a:lvl1pPr>
            <a:lvl2pPr marL="456903" indent="0" algn="ctr">
              <a:buNone/>
              <a:defRPr>
                <a:solidFill>
                  <a:schemeClr val="tx1">
                    <a:tint val="75000"/>
                  </a:schemeClr>
                </a:solidFill>
              </a:defRPr>
            </a:lvl2pPr>
            <a:lvl3pPr marL="913833" indent="0" algn="ctr">
              <a:buNone/>
              <a:defRPr>
                <a:solidFill>
                  <a:schemeClr val="tx1">
                    <a:tint val="75000"/>
                  </a:schemeClr>
                </a:solidFill>
              </a:defRPr>
            </a:lvl3pPr>
            <a:lvl4pPr marL="1370750" indent="0" algn="ctr">
              <a:buNone/>
              <a:defRPr>
                <a:solidFill>
                  <a:schemeClr val="tx1">
                    <a:tint val="75000"/>
                  </a:schemeClr>
                </a:solidFill>
              </a:defRPr>
            </a:lvl4pPr>
            <a:lvl5pPr marL="1827666" indent="0" algn="ctr">
              <a:buNone/>
              <a:defRPr>
                <a:solidFill>
                  <a:schemeClr val="tx1">
                    <a:tint val="75000"/>
                  </a:schemeClr>
                </a:solidFill>
              </a:defRPr>
            </a:lvl5pPr>
            <a:lvl6pPr marL="2284598" indent="0" algn="ctr">
              <a:buNone/>
              <a:defRPr>
                <a:solidFill>
                  <a:schemeClr val="tx1">
                    <a:tint val="75000"/>
                  </a:schemeClr>
                </a:solidFill>
              </a:defRPr>
            </a:lvl6pPr>
            <a:lvl7pPr marL="2741498" indent="0" algn="ctr">
              <a:buNone/>
              <a:defRPr>
                <a:solidFill>
                  <a:schemeClr val="tx1">
                    <a:tint val="75000"/>
                  </a:schemeClr>
                </a:solidFill>
              </a:defRPr>
            </a:lvl7pPr>
            <a:lvl8pPr marL="3198400" indent="0" algn="ctr">
              <a:buNone/>
              <a:defRPr>
                <a:solidFill>
                  <a:schemeClr val="tx1">
                    <a:tint val="75000"/>
                  </a:schemeClr>
                </a:solidFill>
              </a:defRPr>
            </a:lvl8pPr>
            <a:lvl9pPr marL="3655303" indent="0" algn="ctr">
              <a:buNone/>
              <a:defRPr>
                <a:solidFill>
                  <a:schemeClr val="tx1">
                    <a:tint val="75000"/>
                  </a:schemeClr>
                </a:solidFill>
              </a:defRPr>
            </a:lvl9pPr>
          </a:lstStyle>
          <a:p>
            <a:r>
              <a:rPr lang="en-US" dirty="0"/>
              <a:t>Click to edit Master subtitle style</a:t>
            </a:r>
          </a:p>
        </p:txBody>
      </p:sp>
      <p:pic>
        <p:nvPicPr>
          <p:cNvPr id="6" name="Picture 6">
            <a:extLst>
              <a:ext uri="{FF2B5EF4-FFF2-40B4-BE49-F238E27FC236}">
                <a16:creationId xmlns:a16="http://schemas.microsoft.com/office/drawing/2014/main" id="{B86BFF21-0636-4157-A918-5841BAB1C71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 y="6467648"/>
            <a:ext cx="12192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4">
            <a:extLst>
              <a:ext uri="{FF2B5EF4-FFF2-40B4-BE49-F238E27FC236}">
                <a16:creationId xmlns:a16="http://schemas.microsoft.com/office/drawing/2014/main" id="{9E925108-85C3-4FD5-9C4C-C82ADC336618}"/>
              </a:ext>
            </a:extLst>
          </p:cNvPr>
          <p:cNvSpPr txBox="1">
            <a:spLocks noChangeArrowheads="1"/>
          </p:cNvSpPr>
          <p:nvPr userDrawn="1"/>
        </p:nvSpPr>
        <p:spPr bwMode="auto">
          <a:xfrm>
            <a:off x="78329" y="6505749"/>
            <a:ext cx="12012083" cy="261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0" tIns="45718" rIns="91390" bIns="45718">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913833" eaLnBrk="1" hangingPunct="1">
              <a:defRPr/>
            </a:pPr>
            <a:r>
              <a:rPr lang="en-US" sz="1100" b="1" dirty="0">
                <a:solidFill>
                  <a:srgbClr val="000000"/>
                </a:solidFill>
              </a:rPr>
              <a:t>22nd International AIDS Conference; July 23-27, 2018; Amsterdam, the Netherlands</a:t>
            </a:r>
          </a:p>
        </p:txBody>
      </p:sp>
    </p:spTree>
    <p:extLst>
      <p:ext uri="{BB962C8B-B14F-4D97-AF65-F5344CB8AC3E}">
        <p14:creationId xmlns:p14="http://schemas.microsoft.com/office/powerpoint/2010/main" val="329475543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Rectangle 4"/>
          <p:cNvSpPr>
            <a:spLocks noGrp="1" noChangeArrowheads="1"/>
          </p:cNvSpPr>
          <p:nvPr>
            <p:ph type="dt" sz="half" idx="10"/>
          </p:nvPr>
        </p:nvSpPr>
        <p:spPr/>
        <p:txBody>
          <a:bodyPr/>
          <a:lstStyle>
            <a:lvl1pPr>
              <a:defRPr>
                <a:latin typeface="Arial" pitchFamily="34" charset="0"/>
              </a:defRPr>
            </a:lvl1pPr>
          </a:lstStyle>
          <a:p>
            <a:pPr>
              <a:defRPr/>
            </a:pPr>
            <a:endParaRPr lang="es-ES"/>
          </a:p>
        </p:txBody>
      </p:sp>
      <p:sp>
        <p:nvSpPr>
          <p:cNvPr id="4" name="Rectangle 5"/>
          <p:cNvSpPr>
            <a:spLocks noGrp="1" noChangeArrowheads="1"/>
          </p:cNvSpPr>
          <p:nvPr>
            <p:ph type="ftr" sz="quarter" idx="11"/>
          </p:nvPr>
        </p:nvSpPr>
        <p:spPr/>
        <p:txBody>
          <a:bodyPr/>
          <a:lstStyle>
            <a:lvl1pPr>
              <a:defRPr>
                <a:latin typeface="Arial" pitchFamily="34" charset="0"/>
              </a:defRPr>
            </a:lvl1pPr>
          </a:lstStyle>
          <a:p>
            <a:pPr>
              <a:defRPr/>
            </a:pPr>
            <a:endParaRPr lang="es-ES"/>
          </a:p>
        </p:txBody>
      </p:sp>
      <p:sp>
        <p:nvSpPr>
          <p:cNvPr id="5" name="Rectangle 6"/>
          <p:cNvSpPr>
            <a:spLocks noGrp="1" noChangeArrowheads="1"/>
          </p:cNvSpPr>
          <p:nvPr>
            <p:ph type="sldNum" sz="quarter" idx="12"/>
          </p:nvPr>
        </p:nvSpPr>
        <p:spPr/>
        <p:txBody>
          <a:bodyPr/>
          <a:lstStyle>
            <a:lvl1pPr>
              <a:defRPr/>
            </a:lvl1pPr>
          </a:lstStyle>
          <a:p>
            <a:fld id="{B08F6C7C-87A5-4FB1-97CC-FB77A16595B9}" type="slidenum">
              <a:rPr lang="es-ES"/>
              <a:pPr/>
              <a:t>‹Nº›</a:t>
            </a:fld>
            <a:endParaRPr lang="es-ES"/>
          </a:p>
        </p:txBody>
      </p:sp>
    </p:spTree>
    <p:extLst>
      <p:ext uri="{BB962C8B-B14F-4D97-AF65-F5344CB8AC3E}">
        <p14:creationId xmlns:p14="http://schemas.microsoft.com/office/powerpoint/2010/main" val="268061158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pitchFamily="34" charset="0"/>
              </a:defRPr>
            </a:lvl1pPr>
          </a:lstStyle>
          <a:p>
            <a:pPr>
              <a:defRPr/>
            </a:pPr>
            <a:endParaRPr lang="es-ES"/>
          </a:p>
        </p:txBody>
      </p:sp>
      <p:sp>
        <p:nvSpPr>
          <p:cNvPr id="3" name="Rectangle 5"/>
          <p:cNvSpPr>
            <a:spLocks noGrp="1" noChangeArrowheads="1"/>
          </p:cNvSpPr>
          <p:nvPr>
            <p:ph type="ftr" sz="quarter" idx="11"/>
          </p:nvPr>
        </p:nvSpPr>
        <p:spPr/>
        <p:txBody>
          <a:bodyPr/>
          <a:lstStyle>
            <a:lvl1pPr>
              <a:defRPr>
                <a:latin typeface="Arial" pitchFamily="34" charset="0"/>
              </a:defRPr>
            </a:lvl1pPr>
          </a:lstStyle>
          <a:p>
            <a:pPr>
              <a:defRPr/>
            </a:pPr>
            <a:endParaRPr lang="es-ES"/>
          </a:p>
        </p:txBody>
      </p:sp>
      <p:sp>
        <p:nvSpPr>
          <p:cNvPr id="4" name="Rectangle 6"/>
          <p:cNvSpPr>
            <a:spLocks noGrp="1" noChangeArrowheads="1"/>
          </p:cNvSpPr>
          <p:nvPr>
            <p:ph type="sldNum" sz="quarter" idx="12"/>
          </p:nvPr>
        </p:nvSpPr>
        <p:spPr/>
        <p:txBody>
          <a:bodyPr/>
          <a:lstStyle>
            <a:lvl1pPr>
              <a:defRPr/>
            </a:lvl1pPr>
          </a:lstStyle>
          <a:p>
            <a:fld id="{C0BC3EEC-7E89-4D50-9DD6-87A8FDE9AC64}" type="slidenum">
              <a:rPr lang="es-ES"/>
              <a:pPr/>
              <a:t>‹Nº›</a:t>
            </a:fld>
            <a:endParaRPr lang="es-ES"/>
          </a:p>
        </p:txBody>
      </p:sp>
    </p:spTree>
    <p:extLst>
      <p:ext uri="{BB962C8B-B14F-4D97-AF65-F5344CB8AC3E}">
        <p14:creationId xmlns:p14="http://schemas.microsoft.com/office/powerpoint/2010/main" val="265081492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26" y="273437"/>
            <a:ext cx="4011084" cy="1162051"/>
          </a:xfrm>
        </p:spPr>
        <p:txBody>
          <a:bodyPr anchor="b"/>
          <a:lstStyle>
            <a:lvl1pPr algn="l">
              <a:defRPr sz="2000" b="1"/>
            </a:lvl1pPr>
          </a:lstStyle>
          <a:p>
            <a:r>
              <a:rPr lang="es-ES" smtClean="0"/>
              <a:t>Haga clic para modificar el estilo de título del patrón</a:t>
            </a:r>
            <a:endParaRPr lang="es-CO"/>
          </a:p>
        </p:txBody>
      </p:sp>
      <p:sp>
        <p:nvSpPr>
          <p:cNvPr id="3" name="2 Marcador de contenido"/>
          <p:cNvSpPr>
            <a:spLocks noGrp="1"/>
          </p:cNvSpPr>
          <p:nvPr>
            <p:ph idx="1"/>
          </p:nvPr>
        </p:nvSpPr>
        <p:spPr>
          <a:xfrm>
            <a:off x="4766733" y="273714"/>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texto"/>
          <p:cNvSpPr>
            <a:spLocks noGrp="1"/>
          </p:cNvSpPr>
          <p:nvPr>
            <p:ph type="body" sz="half" idx="2"/>
          </p:nvPr>
        </p:nvSpPr>
        <p:spPr>
          <a:xfrm>
            <a:off x="609626" y="1435104"/>
            <a:ext cx="4011084" cy="4691063"/>
          </a:xfrm>
        </p:spPr>
        <p:txBody>
          <a:bodyPr/>
          <a:lstStyle>
            <a:lvl1pPr marL="0" indent="0">
              <a:buNone/>
              <a:defRPr sz="1500"/>
            </a:lvl1pPr>
            <a:lvl2pPr marL="456483" indent="0">
              <a:buNone/>
              <a:defRPr sz="1200"/>
            </a:lvl2pPr>
            <a:lvl3pPr marL="913047" indent="0">
              <a:buNone/>
              <a:defRPr sz="1100"/>
            </a:lvl3pPr>
            <a:lvl4pPr marL="1369568" indent="0">
              <a:buNone/>
              <a:defRPr sz="900"/>
            </a:lvl4pPr>
            <a:lvl5pPr marL="1826094" indent="0">
              <a:buNone/>
              <a:defRPr sz="900"/>
            </a:lvl5pPr>
            <a:lvl6pPr marL="2282646" indent="0">
              <a:buNone/>
              <a:defRPr sz="900"/>
            </a:lvl6pPr>
            <a:lvl7pPr marL="2739141" indent="0">
              <a:buNone/>
              <a:defRPr sz="900"/>
            </a:lvl7pPr>
            <a:lvl8pPr marL="3195627" indent="0">
              <a:buNone/>
              <a:defRPr sz="900"/>
            </a:lvl8pPr>
            <a:lvl9pPr marL="3652119"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p:txBody>
          <a:bodyPr/>
          <a:lstStyle>
            <a:lvl1pPr>
              <a:defRPr>
                <a:latin typeface="Arial" pitchFamily="34" charset="0"/>
              </a:defRPr>
            </a:lvl1pPr>
          </a:lstStyle>
          <a:p>
            <a:pPr>
              <a:defRPr/>
            </a:pPr>
            <a:endParaRPr lang="es-ES"/>
          </a:p>
        </p:txBody>
      </p:sp>
      <p:sp>
        <p:nvSpPr>
          <p:cNvPr id="6" name="Rectangle 5"/>
          <p:cNvSpPr>
            <a:spLocks noGrp="1" noChangeArrowheads="1"/>
          </p:cNvSpPr>
          <p:nvPr>
            <p:ph type="ftr" sz="quarter" idx="11"/>
          </p:nvPr>
        </p:nvSpPr>
        <p:spPr/>
        <p:txBody>
          <a:bodyPr/>
          <a:lstStyle>
            <a:lvl1pPr>
              <a:defRPr>
                <a:latin typeface="Arial" pitchFamily="34" charset="0"/>
              </a:defRPr>
            </a:lvl1pPr>
          </a:lstStyle>
          <a:p>
            <a:pPr>
              <a:defRPr/>
            </a:pPr>
            <a:endParaRPr lang="es-ES"/>
          </a:p>
        </p:txBody>
      </p:sp>
      <p:sp>
        <p:nvSpPr>
          <p:cNvPr id="7" name="Rectangle 6"/>
          <p:cNvSpPr>
            <a:spLocks noGrp="1" noChangeArrowheads="1"/>
          </p:cNvSpPr>
          <p:nvPr>
            <p:ph type="sldNum" sz="quarter" idx="12"/>
          </p:nvPr>
        </p:nvSpPr>
        <p:spPr/>
        <p:txBody>
          <a:bodyPr/>
          <a:lstStyle>
            <a:lvl1pPr>
              <a:defRPr/>
            </a:lvl1pPr>
          </a:lstStyle>
          <a:p>
            <a:fld id="{7092EAEA-4C69-476A-A12D-179AB702DD68}" type="slidenum">
              <a:rPr lang="es-ES"/>
              <a:pPr/>
              <a:t>‹Nº›</a:t>
            </a:fld>
            <a:endParaRPr lang="es-ES"/>
          </a:p>
        </p:txBody>
      </p:sp>
    </p:spTree>
    <p:extLst>
      <p:ext uri="{BB962C8B-B14F-4D97-AF65-F5344CB8AC3E}">
        <p14:creationId xmlns:p14="http://schemas.microsoft.com/office/powerpoint/2010/main" val="303140533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33" y="4800989"/>
            <a:ext cx="7315200" cy="566739"/>
          </a:xfrm>
        </p:spPr>
        <p:txBody>
          <a:bodyPr anchor="b"/>
          <a:lstStyle>
            <a:lvl1pPr algn="l">
              <a:defRPr sz="2000" b="1"/>
            </a:lvl1pPr>
          </a:lstStyle>
          <a:p>
            <a:r>
              <a:rPr lang="es-ES" smtClean="0"/>
              <a:t>Haga clic para modificar el estilo de título del patrón</a:t>
            </a:r>
            <a:endParaRPr lang="es-CO"/>
          </a:p>
        </p:txBody>
      </p:sp>
      <p:sp>
        <p:nvSpPr>
          <p:cNvPr id="3" name="2 Marcador de posición de imagen"/>
          <p:cNvSpPr>
            <a:spLocks noGrp="1"/>
          </p:cNvSpPr>
          <p:nvPr>
            <p:ph type="pic" idx="1"/>
          </p:nvPr>
        </p:nvSpPr>
        <p:spPr>
          <a:xfrm>
            <a:off x="2389733" y="612775"/>
            <a:ext cx="7315200" cy="4114800"/>
          </a:xfrm>
        </p:spPr>
        <p:txBody>
          <a:bodyPr/>
          <a:lstStyle>
            <a:lvl1pPr marL="0" indent="0">
              <a:buNone/>
              <a:defRPr sz="3200"/>
            </a:lvl1pPr>
            <a:lvl2pPr marL="456483" indent="0">
              <a:buNone/>
              <a:defRPr sz="2800"/>
            </a:lvl2pPr>
            <a:lvl3pPr marL="913047" indent="0">
              <a:buNone/>
              <a:defRPr sz="2400"/>
            </a:lvl3pPr>
            <a:lvl4pPr marL="1369568" indent="0">
              <a:buNone/>
              <a:defRPr sz="2000"/>
            </a:lvl4pPr>
            <a:lvl5pPr marL="1826094" indent="0">
              <a:buNone/>
              <a:defRPr sz="2000"/>
            </a:lvl5pPr>
            <a:lvl6pPr marL="2282646" indent="0">
              <a:buNone/>
              <a:defRPr sz="2000"/>
            </a:lvl6pPr>
            <a:lvl7pPr marL="2739141" indent="0">
              <a:buNone/>
              <a:defRPr sz="2000"/>
            </a:lvl7pPr>
            <a:lvl8pPr marL="3195627" indent="0">
              <a:buNone/>
              <a:defRPr sz="2000"/>
            </a:lvl8pPr>
            <a:lvl9pPr marL="3652119" indent="0">
              <a:buNone/>
              <a:defRPr sz="2000"/>
            </a:lvl9pPr>
          </a:lstStyle>
          <a:p>
            <a:pPr lvl="0"/>
            <a:endParaRPr lang="es-CO" noProof="0" smtClean="0"/>
          </a:p>
        </p:txBody>
      </p:sp>
      <p:sp>
        <p:nvSpPr>
          <p:cNvPr id="4" name="3 Marcador de texto"/>
          <p:cNvSpPr>
            <a:spLocks noGrp="1"/>
          </p:cNvSpPr>
          <p:nvPr>
            <p:ph type="body" sz="half" idx="2"/>
          </p:nvPr>
        </p:nvSpPr>
        <p:spPr>
          <a:xfrm>
            <a:off x="2389733" y="5367807"/>
            <a:ext cx="7315200" cy="804863"/>
          </a:xfrm>
        </p:spPr>
        <p:txBody>
          <a:bodyPr/>
          <a:lstStyle>
            <a:lvl1pPr marL="0" indent="0">
              <a:buNone/>
              <a:defRPr sz="1500"/>
            </a:lvl1pPr>
            <a:lvl2pPr marL="456483" indent="0">
              <a:buNone/>
              <a:defRPr sz="1200"/>
            </a:lvl2pPr>
            <a:lvl3pPr marL="913047" indent="0">
              <a:buNone/>
              <a:defRPr sz="1100"/>
            </a:lvl3pPr>
            <a:lvl4pPr marL="1369568" indent="0">
              <a:buNone/>
              <a:defRPr sz="900"/>
            </a:lvl4pPr>
            <a:lvl5pPr marL="1826094" indent="0">
              <a:buNone/>
              <a:defRPr sz="900"/>
            </a:lvl5pPr>
            <a:lvl6pPr marL="2282646" indent="0">
              <a:buNone/>
              <a:defRPr sz="900"/>
            </a:lvl6pPr>
            <a:lvl7pPr marL="2739141" indent="0">
              <a:buNone/>
              <a:defRPr sz="900"/>
            </a:lvl7pPr>
            <a:lvl8pPr marL="3195627" indent="0">
              <a:buNone/>
              <a:defRPr sz="900"/>
            </a:lvl8pPr>
            <a:lvl9pPr marL="3652119"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p:txBody>
          <a:bodyPr/>
          <a:lstStyle>
            <a:lvl1pPr>
              <a:defRPr>
                <a:latin typeface="Arial" pitchFamily="34" charset="0"/>
              </a:defRPr>
            </a:lvl1pPr>
          </a:lstStyle>
          <a:p>
            <a:pPr>
              <a:defRPr/>
            </a:pPr>
            <a:endParaRPr lang="es-ES"/>
          </a:p>
        </p:txBody>
      </p:sp>
      <p:sp>
        <p:nvSpPr>
          <p:cNvPr id="6" name="Rectangle 5"/>
          <p:cNvSpPr>
            <a:spLocks noGrp="1" noChangeArrowheads="1"/>
          </p:cNvSpPr>
          <p:nvPr>
            <p:ph type="ftr" sz="quarter" idx="11"/>
          </p:nvPr>
        </p:nvSpPr>
        <p:spPr/>
        <p:txBody>
          <a:bodyPr/>
          <a:lstStyle>
            <a:lvl1pPr>
              <a:defRPr>
                <a:latin typeface="Arial" pitchFamily="34" charset="0"/>
              </a:defRPr>
            </a:lvl1pPr>
          </a:lstStyle>
          <a:p>
            <a:pPr>
              <a:defRPr/>
            </a:pPr>
            <a:endParaRPr lang="es-ES"/>
          </a:p>
        </p:txBody>
      </p:sp>
      <p:sp>
        <p:nvSpPr>
          <p:cNvPr id="7" name="Rectangle 6"/>
          <p:cNvSpPr>
            <a:spLocks noGrp="1" noChangeArrowheads="1"/>
          </p:cNvSpPr>
          <p:nvPr>
            <p:ph type="sldNum" sz="quarter" idx="12"/>
          </p:nvPr>
        </p:nvSpPr>
        <p:spPr/>
        <p:txBody>
          <a:bodyPr/>
          <a:lstStyle>
            <a:lvl1pPr>
              <a:defRPr/>
            </a:lvl1pPr>
          </a:lstStyle>
          <a:p>
            <a:fld id="{7A82E39D-3287-457B-89A1-9B1653281149}" type="slidenum">
              <a:rPr lang="es-ES"/>
              <a:pPr/>
              <a:t>‹Nº›</a:t>
            </a:fld>
            <a:endParaRPr lang="es-ES"/>
          </a:p>
        </p:txBody>
      </p:sp>
    </p:spTree>
    <p:extLst>
      <p:ext uri="{BB962C8B-B14F-4D97-AF65-F5344CB8AC3E}">
        <p14:creationId xmlns:p14="http://schemas.microsoft.com/office/powerpoint/2010/main" val="5580303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Rectangle 4"/>
          <p:cNvSpPr>
            <a:spLocks noGrp="1" noChangeArrowheads="1"/>
          </p:cNvSpPr>
          <p:nvPr>
            <p:ph type="dt" sz="half" idx="10"/>
          </p:nvPr>
        </p:nvSpPr>
        <p:spPr/>
        <p:txBody>
          <a:bodyPr/>
          <a:lstStyle>
            <a:lvl1pPr>
              <a:defRPr>
                <a:latin typeface="Arial" pitchFamily="34" charset="0"/>
              </a:defRPr>
            </a:lvl1pPr>
          </a:lstStyle>
          <a:p>
            <a:pPr>
              <a:defRPr/>
            </a:pPr>
            <a:endParaRPr lang="es-ES"/>
          </a:p>
        </p:txBody>
      </p:sp>
      <p:sp>
        <p:nvSpPr>
          <p:cNvPr id="5" name="Rectangle 5"/>
          <p:cNvSpPr>
            <a:spLocks noGrp="1" noChangeArrowheads="1"/>
          </p:cNvSpPr>
          <p:nvPr>
            <p:ph type="ftr" sz="quarter" idx="11"/>
          </p:nvPr>
        </p:nvSpPr>
        <p:spPr/>
        <p:txBody>
          <a:bodyPr/>
          <a:lstStyle>
            <a:lvl1pPr>
              <a:defRPr>
                <a:latin typeface="Arial" pitchFamily="34" charset="0"/>
              </a:defRPr>
            </a:lvl1pPr>
          </a:lstStyle>
          <a:p>
            <a:pPr>
              <a:defRPr/>
            </a:pPr>
            <a:endParaRPr lang="es-ES"/>
          </a:p>
        </p:txBody>
      </p:sp>
      <p:sp>
        <p:nvSpPr>
          <p:cNvPr id="6" name="Rectangle 6"/>
          <p:cNvSpPr>
            <a:spLocks noGrp="1" noChangeArrowheads="1"/>
          </p:cNvSpPr>
          <p:nvPr>
            <p:ph type="sldNum" sz="quarter" idx="12"/>
          </p:nvPr>
        </p:nvSpPr>
        <p:spPr/>
        <p:txBody>
          <a:bodyPr/>
          <a:lstStyle>
            <a:lvl1pPr>
              <a:defRPr/>
            </a:lvl1pPr>
          </a:lstStyle>
          <a:p>
            <a:fld id="{883D1656-3396-4A56-B357-2F6702270E2E}" type="slidenum">
              <a:rPr lang="es-ES"/>
              <a:pPr/>
              <a:t>‹Nº›</a:t>
            </a:fld>
            <a:endParaRPr lang="es-ES"/>
          </a:p>
        </p:txBody>
      </p:sp>
    </p:spTree>
    <p:extLst>
      <p:ext uri="{BB962C8B-B14F-4D97-AF65-F5344CB8AC3E}">
        <p14:creationId xmlns:p14="http://schemas.microsoft.com/office/powerpoint/2010/main" val="71599656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5220"/>
            <a:ext cx="2743200" cy="5851525"/>
          </a:xfrm>
        </p:spPr>
        <p:txBody>
          <a:bodyPr vert="eaVert"/>
          <a:lstStyle/>
          <a:p>
            <a:r>
              <a:rPr lang="es-ES" smtClean="0"/>
              <a:t>Haga clic para modificar el estilo de título del patrón</a:t>
            </a:r>
            <a:endParaRPr lang="es-CO"/>
          </a:p>
        </p:txBody>
      </p:sp>
      <p:sp>
        <p:nvSpPr>
          <p:cNvPr id="3" name="2 Marcador de texto vertical"/>
          <p:cNvSpPr>
            <a:spLocks noGrp="1"/>
          </p:cNvSpPr>
          <p:nvPr>
            <p:ph type="body" orient="vert" idx="1"/>
          </p:nvPr>
        </p:nvSpPr>
        <p:spPr>
          <a:xfrm>
            <a:off x="609600" y="275220"/>
            <a:ext cx="80264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Rectangle 4"/>
          <p:cNvSpPr>
            <a:spLocks noGrp="1" noChangeArrowheads="1"/>
          </p:cNvSpPr>
          <p:nvPr>
            <p:ph type="dt" sz="half" idx="10"/>
          </p:nvPr>
        </p:nvSpPr>
        <p:spPr/>
        <p:txBody>
          <a:bodyPr/>
          <a:lstStyle>
            <a:lvl1pPr>
              <a:defRPr>
                <a:latin typeface="Arial" pitchFamily="34" charset="0"/>
              </a:defRPr>
            </a:lvl1pPr>
          </a:lstStyle>
          <a:p>
            <a:pPr>
              <a:defRPr/>
            </a:pPr>
            <a:endParaRPr lang="es-ES"/>
          </a:p>
        </p:txBody>
      </p:sp>
      <p:sp>
        <p:nvSpPr>
          <p:cNvPr id="5" name="Rectangle 5"/>
          <p:cNvSpPr>
            <a:spLocks noGrp="1" noChangeArrowheads="1"/>
          </p:cNvSpPr>
          <p:nvPr>
            <p:ph type="ftr" sz="quarter" idx="11"/>
          </p:nvPr>
        </p:nvSpPr>
        <p:spPr/>
        <p:txBody>
          <a:bodyPr/>
          <a:lstStyle>
            <a:lvl1pPr>
              <a:defRPr>
                <a:latin typeface="Arial" pitchFamily="34" charset="0"/>
              </a:defRPr>
            </a:lvl1pPr>
          </a:lstStyle>
          <a:p>
            <a:pPr>
              <a:defRPr/>
            </a:pPr>
            <a:endParaRPr lang="es-ES"/>
          </a:p>
        </p:txBody>
      </p:sp>
      <p:sp>
        <p:nvSpPr>
          <p:cNvPr id="6" name="Rectangle 6"/>
          <p:cNvSpPr>
            <a:spLocks noGrp="1" noChangeArrowheads="1"/>
          </p:cNvSpPr>
          <p:nvPr>
            <p:ph type="sldNum" sz="quarter" idx="12"/>
          </p:nvPr>
        </p:nvSpPr>
        <p:spPr/>
        <p:txBody>
          <a:bodyPr/>
          <a:lstStyle>
            <a:lvl1pPr>
              <a:defRPr/>
            </a:lvl1pPr>
          </a:lstStyle>
          <a:p>
            <a:fld id="{6188349D-395C-45A8-8F3E-CC94008F6D9F}" type="slidenum">
              <a:rPr lang="es-ES"/>
              <a:pPr/>
              <a:t>‹Nº›</a:t>
            </a:fld>
            <a:endParaRPr lang="es-ES"/>
          </a:p>
        </p:txBody>
      </p:sp>
    </p:spTree>
    <p:extLst>
      <p:ext uri="{BB962C8B-B14F-4D97-AF65-F5344CB8AC3E}">
        <p14:creationId xmlns:p14="http://schemas.microsoft.com/office/powerpoint/2010/main" val="13900864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446537" y="3085765"/>
            <a:ext cx="11262867"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245" y="1020436"/>
            <a:ext cx="10993551" cy="1475013"/>
          </a:xfrm>
          <a:effectLst/>
        </p:spPr>
        <p:txBody>
          <a:bodyPr anchor="b">
            <a:normAutofit/>
          </a:bodyPr>
          <a:lstStyle>
            <a:lvl1pPr>
              <a:defRPr sz="3600">
                <a:solidFill>
                  <a:schemeClr val="accent1"/>
                </a:solidFill>
              </a:defRPr>
            </a:lvl1pPr>
          </a:lstStyle>
          <a:p>
            <a:r>
              <a:rPr lang="es-ES" smtClean="0"/>
              <a:t>Clic para editar título</a:t>
            </a:r>
            <a:endParaRPr lang="en-US" dirty="0"/>
          </a:p>
        </p:txBody>
      </p:sp>
      <p:sp>
        <p:nvSpPr>
          <p:cNvPr id="3" name="Subtitle 2"/>
          <p:cNvSpPr>
            <a:spLocks noGrp="1"/>
          </p:cNvSpPr>
          <p:nvPr>
            <p:ph type="subTitle" idx="1"/>
          </p:nvPr>
        </p:nvSpPr>
        <p:spPr>
          <a:xfrm>
            <a:off x="581209" y="2495624"/>
            <a:ext cx="10993547" cy="590321"/>
          </a:xfrm>
        </p:spPr>
        <p:txBody>
          <a:bodyPr anchor="t">
            <a:normAutofit/>
          </a:bodyPr>
          <a:lstStyle>
            <a:lvl1pPr marL="0" indent="0" algn="l">
              <a:buNone/>
              <a:defRPr sz="1600" cap="all">
                <a:solidFill>
                  <a:schemeClr val="accent2"/>
                </a:solidFill>
              </a:defRPr>
            </a:lvl1pPr>
            <a:lvl2pPr marL="456915" indent="0" algn="ctr">
              <a:buNone/>
              <a:defRPr>
                <a:solidFill>
                  <a:schemeClr val="tx1">
                    <a:tint val="75000"/>
                  </a:schemeClr>
                </a:solidFill>
              </a:defRPr>
            </a:lvl2pPr>
            <a:lvl3pPr marL="913856" indent="0" algn="ctr">
              <a:buNone/>
              <a:defRPr>
                <a:solidFill>
                  <a:schemeClr val="tx1">
                    <a:tint val="75000"/>
                  </a:schemeClr>
                </a:solidFill>
              </a:defRPr>
            </a:lvl3pPr>
            <a:lvl4pPr marL="1370784" indent="0" algn="ctr">
              <a:buNone/>
              <a:defRPr>
                <a:solidFill>
                  <a:schemeClr val="tx1">
                    <a:tint val="75000"/>
                  </a:schemeClr>
                </a:solidFill>
              </a:defRPr>
            </a:lvl4pPr>
            <a:lvl5pPr marL="1827712" indent="0" algn="ctr">
              <a:buNone/>
              <a:defRPr>
                <a:solidFill>
                  <a:schemeClr val="tx1">
                    <a:tint val="75000"/>
                  </a:schemeClr>
                </a:solidFill>
              </a:defRPr>
            </a:lvl5pPr>
            <a:lvl6pPr marL="2284654" indent="0" algn="ctr">
              <a:buNone/>
              <a:defRPr>
                <a:solidFill>
                  <a:schemeClr val="tx1">
                    <a:tint val="75000"/>
                  </a:schemeClr>
                </a:solidFill>
              </a:defRPr>
            </a:lvl6pPr>
            <a:lvl7pPr marL="2741566" indent="0" algn="ctr">
              <a:buNone/>
              <a:defRPr>
                <a:solidFill>
                  <a:schemeClr val="tx1">
                    <a:tint val="75000"/>
                  </a:schemeClr>
                </a:solidFill>
              </a:defRPr>
            </a:lvl7pPr>
            <a:lvl8pPr marL="3198480" indent="0" algn="ctr">
              <a:buNone/>
              <a:defRPr>
                <a:solidFill>
                  <a:schemeClr val="tx1">
                    <a:tint val="75000"/>
                  </a:schemeClr>
                </a:solidFill>
              </a:defRPr>
            </a:lvl8pPr>
            <a:lvl9pPr marL="3655395"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a:xfrm>
            <a:off x="7605951" y="5956288"/>
            <a:ext cx="2844800" cy="365125"/>
          </a:xfrm>
        </p:spPr>
        <p:txBody>
          <a:bodyPr/>
          <a:lstStyle>
            <a:lvl1pPr>
              <a:defRPr>
                <a:solidFill>
                  <a:schemeClr val="accent1">
                    <a:lumMod val="75000"/>
                    <a:lumOff val="25000"/>
                  </a:schemeClr>
                </a:solidFill>
              </a:defRPr>
            </a:lvl1pPr>
          </a:lstStyle>
          <a:p>
            <a:fld id="{B61BEF0D-F0BB-DE4B-95CE-6DB70DBA9567}" type="datetimeFigureOut">
              <a:rPr lang="en-US" dirty="0">
                <a:solidFill>
                  <a:srgbClr val="4A66AC">
                    <a:lumMod val="75000"/>
                    <a:lumOff val="25000"/>
                  </a:srgbClr>
                </a:solidFill>
              </a:rPr>
              <a:pPr/>
              <a:t>6/28/2019</a:t>
            </a:fld>
            <a:endParaRPr lang="en-US" dirty="0">
              <a:solidFill>
                <a:srgbClr val="4A66AC">
                  <a:lumMod val="75000"/>
                  <a:lumOff val="25000"/>
                </a:srgbClr>
              </a:solidFill>
            </a:endParaRPr>
          </a:p>
        </p:txBody>
      </p:sp>
      <p:sp>
        <p:nvSpPr>
          <p:cNvPr id="5" name="Footer Placeholder 4"/>
          <p:cNvSpPr>
            <a:spLocks noGrp="1"/>
          </p:cNvSpPr>
          <p:nvPr>
            <p:ph type="ftr" sz="quarter" idx="11"/>
          </p:nvPr>
        </p:nvSpPr>
        <p:spPr>
          <a:xfrm>
            <a:off x="581201" y="5951960"/>
            <a:ext cx="6917211" cy="365125"/>
          </a:xfrm>
        </p:spPr>
        <p:txBody>
          <a:bodyPr/>
          <a:lstStyle>
            <a:lvl1pPr>
              <a:defRPr>
                <a:solidFill>
                  <a:schemeClr val="accent1">
                    <a:lumMod val="75000"/>
                    <a:lumOff val="25000"/>
                  </a:schemeClr>
                </a:solidFill>
              </a:defRPr>
            </a:lvl1pPr>
          </a:lstStyle>
          <a:p>
            <a:endParaRPr lang="en-US" dirty="0">
              <a:solidFill>
                <a:srgbClr val="4A66AC">
                  <a:lumMod val="75000"/>
                  <a:lumOff val="25000"/>
                </a:srgbClr>
              </a:solidFill>
            </a:endParaRPr>
          </a:p>
        </p:txBody>
      </p:sp>
      <p:sp>
        <p:nvSpPr>
          <p:cNvPr id="6" name="Slide Number Placeholder 5"/>
          <p:cNvSpPr>
            <a:spLocks noGrp="1"/>
          </p:cNvSpPr>
          <p:nvPr>
            <p:ph type="sldNum" sz="quarter" idx="12"/>
          </p:nvPr>
        </p:nvSpPr>
        <p:spPr>
          <a:xfrm>
            <a:off x="10558357" y="5956288"/>
            <a:ext cx="1016441" cy="365125"/>
          </a:xfrm>
        </p:spPr>
        <p:txBody>
          <a:bodyPr/>
          <a:lstStyle>
            <a:lvl1pPr>
              <a:defRPr>
                <a:solidFill>
                  <a:schemeClr val="accent1">
                    <a:lumMod val="75000"/>
                    <a:lumOff val="25000"/>
                  </a:schemeClr>
                </a:solidFill>
              </a:defRPr>
            </a:lvl1pPr>
          </a:lstStyle>
          <a:p>
            <a:fld id="{D57F1E4F-1CFF-5643-939E-217C01CDF565}" type="slidenum">
              <a:rPr lang="en-US" dirty="0">
                <a:solidFill>
                  <a:srgbClr val="4A66AC">
                    <a:lumMod val="75000"/>
                    <a:lumOff val="25000"/>
                  </a:srgbClr>
                </a:solidFill>
              </a:rPr>
              <a:pPr/>
              <a:t>‹Nº›</a:t>
            </a:fld>
            <a:endParaRPr lang="en-US" dirty="0">
              <a:solidFill>
                <a:srgbClr val="4A66AC">
                  <a:lumMod val="75000"/>
                  <a:lumOff val="25000"/>
                </a:srgbClr>
              </a:solidFill>
            </a:endParaRPr>
          </a:p>
        </p:txBody>
      </p:sp>
    </p:spTree>
    <p:extLst>
      <p:ext uri="{BB962C8B-B14F-4D97-AF65-F5344CB8AC3E}">
        <p14:creationId xmlns:p14="http://schemas.microsoft.com/office/powerpoint/2010/main" val="3932636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7" name="Rectangle 6"/>
          <p:cNvSpPr>
            <a:spLocks noChangeAspect="1"/>
          </p:cNvSpPr>
          <p:nvPr/>
        </p:nvSpPr>
        <p:spPr>
          <a:xfrm>
            <a:off x="440293" y="614557"/>
            <a:ext cx="11309339" cy="118929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02156"/>
            <a:ext cx="11029616" cy="1013800"/>
          </a:xfrm>
        </p:spPr>
        <p:txBody>
          <a:bodyPr/>
          <a:lstStyle/>
          <a:p>
            <a:r>
              <a:rPr lang="es-ES" smtClean="0"/>
              <a:t>Clic para editar título</a:t>
            </a:r>
            <a:endParaRPr lang="en-US" dirty="0"/>
          </a:p>
        </p:txBody>
      </p:sp>
      <p:sp>
        <p:nvSpPr>
          <p:cNvPr id="3" name="Content Placeholder 2"/>
          <p:cNvSpPr>
            <a:spLocks noGrp="1"/>
          </p:cNvSpPr>
          <p:nvPr>
            <p:ph idx="1"/>
          </p:nvPr>
        </p:nvSpPr>
        <p:spPr>
          <a:xfrm>
            <a:off x="581244" y="2180532"/>
            <a:ext cx="11029615" cy="367830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srgbClr val="629DD1"/>
                </a:solidFill>
              </a:rPr>
              <a:pPr/>
              <a:t>6/28/2019</a:t>
            </a:fld>
            <a:endParaRPr lang="en-US" dirty="0">
              <a:solidFill>
                <a:srgbClr val="629DD1"/>
              </a:solidFill>
            </a:endParaRPr>
          </a:p>
        </p:txBody>
      </p:sp>
      <p:sp>
        <p:nvSpPr>
          <p:cNvPr id="5" name="Footer Placeholder 4"/>
          <p:cNvSpPr>
            <a:spLocks noGrp="1"/>
          </p:cNvSpPr>
          <p:nvPr>
            <p:ph type="ftr" sz="quarter" idx="11"/>
          </p:nvPr>
        </p:nvSpPr>
        <p:spPr/>
        <p:txBody>
          <a:bodyPr/>
          <a:lstStyle/>
          <a:p>
            <a:endParaRPr lang="en-US" dirty="0">
              <a:solidFill>
                <a:srgbClr val="629DD1"/>
              </a:solidFill>
            </a:endParaRPr>
          </a:p>
        </p:txBody>
      </p:sp>
      <p:sp>
        <p:nvSpPr>
          <p:cNvPr id="6" name="Slide Number Placeholder 5"/>
          <p:cNvSpPr>
            <a:spLocks noGrp="1"/>
          </p:cNvSpPr>
          <p:nvPr>
            <p:ph type="sldNum" sz="quarter" idx="12"/>
          </p:nvPr>
        </p:nvSpPr>
        <p:spPr>
          <a:xfrm>
            <a:off x="10558307" y="5956288"/>
            <a:ext cx="1052508" cy="365125"/>
          </a:xfrm>
        </p:spPr>
        <p:txBody>
          <a:bodyPr/>
          <a:lstStyle/>
          <a:p>
            <a:fld id="{D57F1E4F-1CFF-5643-939E-217C01CDF565}" type="slidenum">
              <a:rPr lang="en-US" dirty="0">
                <a:solidFill>
                  <a:srgbClr val="629DD1"/>
                </a:solidFill>
              </a:rPr>
              <a:pPr/>
              <a:t>‹Nº›</a:t>
            </a:fld>
            <a:endParaRPr lang="en-US" dirty="0">
              <a:solidFill>
                <a:srgbClr val="629DD1"/>
              </a:solidFill>
            </a:endParaRPr>
          </a:p>
        </p:txBody>
      </p:sp>
    </p:spTree>
    <p:extLst>
      <p:ext uri="{BB962C8B-B14F-4D97-AF65-F5344CB8AC3E}">
        <p14:creationId xmlns:p14="http://schemas.microsoft.com/office/powerpoint/2010/main" val="16982037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8" name="Rectangle 7"/>
          <p:cNvSpPr>
            <a:spLocks noChangeAspect="1"/>
          </p:cNvSpPr>
          <p:nvPr/>
        </p:nvSpPr>
        <p:spPr>
          <a:xfrm>
            <a:off x="447819" y="5142125"/>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244" y="3043916"/>
            <a:ext cx="11029615" cy="1497507"/>
          </a:xfrm>
        </p:spPr>
        <p:txBody>
          <a:bodyPr anchor="b">
            <a:normAutofit/>
          </a:bodyPr>
          <a:lstStyle>
            <a:lvl1pPr algn="l">
              <a:defRPr sz="3600" b="0" cap="all">
                <a:solidFill>
                  <a:schemeClr val="accent1"/>
                </a:solidFill>
              </a:defRPr>
            </a:lvl1pPr>
          </a:lstStyle>
          <a:p>
            <a:r>
              <a:rPr lang="es-ES" smtClean="0"/>
              <a:t>Clic para editar título</a:t>
            </a:r>
            <a:endParaRPr lang="en-US" dirty="0"/>
          </a:p>
        </p:txBody>
      </p:sp>
      <p:sp>
        <p:nvSpPr>
          <p:cNvPr id="3" name="Text Placeholder 2"/>
          <p:cNvSpPr>
            <a:spLocks noGrp="1"/>
          </p:cNvSpPr>
          <p:nvPr>
            <p:ph type="body" idx="1"/>
          </p:nvPr>
        </p:nvSpPr>
        <p:spPr>
          <a:xfrm>
            <a:off x="581244" y="4541419"/>
            <a:ext cx="11029615" cy="600556"/>
          </a:xfrm>
        </p:spPr>
        <p:txBody>
          <a:bodyPr anchor="t">
            <a:normAutofit/>
          </a:bodyPr>
          <a:lstStyle>
            <a:lvl1pPr marL="0" indent="0" algn="l">
              <a:buNone/>
              <a:defRPr sz="1900" cap="all">
                <a:solidFill>
                  <a:schemeClr val="accent2"/>
                </a:solidFill>
              </a:defRPr>
            </a:lvl1pPr>
            <a:lvl2pPr marL="456915" indent="0">
              <a:buNone/>
              <a:defRPr sz="1900">
                <a:solidFill>
                  <a:schemeClr val="tx1">
                    <a:tint val="75000"/>
                  </a:schemeClr>
                </a:solidFill>
              </a:defRPr>
            </a:lvl2pPr>
            <a:lvl3pPr marL="913856" indent="0">
              <a:buNone/>
              <a:defRPr sz="1600">
                <a:solidFill>
                  <a:schemeClr val="tx1">
                    <a:tint val="75000"/>
                  </a:schemeClr>
                </a:solidFill>
              </a:defRPr>
            </a:lvl3pPr>
            <a:lvl4pPr marL="1370784" indent="0">
              <a:buNone/>
              <a:defRPr sz="1500">
                <a:solidFill>
                  <a:schemeClr val="tx1">
                    <a:tint val="75000"/>
                  </a:schemeClr>
                </a:solidFill>
              </a:defRPr>
            </a:lvl4pPr>
            <a:lvl5pPr marL="1827712" indent="0">
              <a:buNone/>
              <a:defRPr sz="1500">
                <a:solidFill>
                  <a:schemeClr val="tx1">
                    <a:tint val="75000"/>
                  </a:schemeClr>
                </a:solidFill>
              </a:defRPr>
            </a:lvl5pPr>
            <a:lvl6pPr marL="2284654" indent="0">
              <a:buNone/>
              <a:defRPr sz="1500">
                <a:solidFill>
                  <a:schemeClr val="tx1">
                    <a:tint val="75000"/>
                  </a:schemeClr>
                </a:solidFill>
              </a:defRPr>
            </a:lvl6pPr>
            <a:lvl7pPr marL="2741566" indent="0">
              <a:buNone/>
              <a:defRPr sz="1500">
                <a:solidFill>
                  <a:schemeClr val="tx1">
                    <a:tint val="75000"/>
                  </a:schemeClr>
                </a:solidFill>
              </a:defRPr>
            </a:lvl7pPr>
            <a:lvl8pPr marL="3198480" indent="0">
              <a:buNone/>
              <a:defRPr sz="1500">
                <a:solidFill>
                  <a:schemeClr val="tx1">
                    <a:tint val="75000"/>
                  </a:schemeClr>
                </a:solidFill>
              </a:defRPr>
            </a:lvl8pPr>
            <a:lvl9pPr marL="3655395" indent="0">
              <a:buNone/>
              <a:defRPr sz="15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solidFill>
                  <a:srgbClr val="4A66AC">
                    <a:lumMod val="75000"/>
                    <a:lumOff val="25000"/>
                  </a:srgbClr>
                </a:solidFill>
              </a:rPr>
              <a:pPr/>
              <a:t>6/28/2019</a:t>
            </a:fld>
            <a:endParaRPr lang="en-US" dirty="0">
              <a:solidFill>
                <a:srgbClr val="4A66AC">
                  <a:lumMod val="75000"/>
                  <a:lumOff val="25000"/>
                </a:srgbClr>
              </a:solidFill>
            </a:endParaRPr>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solidFill>
                <a:srgbClr val="4A66AC">
                  <a:lumMod val="75000"/>
                  <a:lumOff val="25000"/>
                </a:srgbClr>
              </a:solidFill>
            </a:endParaRPr>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solidFill>
                  <a:srgbClr val="4A66AC">
                    <a:lumMod val="75000"/>
                    <a:lumOff val="25000"/>
                  </a:srgbClr>
                </a:solidFill>
              </a:rPr>
              <a:pPr/>
              <a:t>‹Nº›</a:t>
            </a:fld>
            <a:endParaRPr lang="en-US" dirty="0">
              <a:solidFill>
                <a:srgbClr val="4A66AC">
                  <a:lumMod val="75000"/>
                  <a:lumOff val="25000"/>
                </a:srgbClr>
              </a:solidFill>
            </a:endParaRPr>
          </a:p>
        </p:txBody>
      </p:sp>
    </p:spTree>
    <p:extLst>
      <p:ext uri="{BB962C8B-B14F-4D97-AF65-F5344CB8AC3E}">
        <p14:creationId xmlns:p14="http://schemas.microsoft.com/office/powerpoint/2010/main" val="353839122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Rectangle 7"/>
          <p:cNvSpPr>
            <a:spLocks noChangeAspect="1"/>
          </p:cNvSpPr>
          <p:nvPr/>
        </p:nvSpPr>
        <p:spPr>
          <a:xfrm>
            <a:off x="445995" y="606705"/>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9"/>
            <a:ext cx="11029616" cy="988332"/>
          </a:xfrm>
        </p:spPr>
        <p:txBody>
          <a:bodyPr/>
          <a:lstStyle/>
          <a:p>
            <a:r>
              <a:rPr lang="es-ES" smtClean="0"/>
              <a:t>Clic para editar título</a:t>
            </a:r>
            <a:endParaRPr lang="en-US" dirty="0"/>
          </a:p>
        </p:txBody>
      </p:sp>
      <p:sp>
        <p:nvSpPr>
          <p:cNvPr id="3" name="Content Placeholder 2"/>
          <p:cNvSpPr>
            <a:spLocks noGrp="1"/>
          </p:cNvSpPr>
          <p:nvPr>
            <p:ph sz="half" idx="1"/>
          </p:nvPr>
        </p:nvSpPr>
        <p:spPr>
          <a:xfrm>
            <a:off x="581272" y="2228044"/>
            <a:ext cx="5422391" cy="3633047"/>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188469" y="2228044"/>
            <a:ext cx="5422393" cy="3633047"/>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solidFill>
                  <a:srgbClr val="629DD1"/>
                </a:solidFill>
              </a:rPr>
              <a:pPr/>
              <a:t>6/28/2019</a:t>
            </a:fld>
            <a:endParaRPr lang="en-US" dirty="0">
              <a:solidFill>
                <a:srgbClr val="629DD1"/>
              </a:solidFill>
            </a:endParaRPr>
          </a:p>
        </p:txBody>
      </p:sp>
      <p:sp>
        <p:nvSpPr>
          <p:cNvPr id="6" name="Footer Placeholder 5"/>
          <p:cNvSpPr>
            <a:spLocks noGrp="1"/>
          </p:cNvSpPr>
          <p:nvPr>
            <p:ph type="ftr" sz="quarter" idx="11"/>
          </p:nvPr>
        </p:nvSpPr>
        <p:spPr/>
        <p:txBody>
          <a:bodyPr/>
          <a:lstStyle/>
          <a:p>
            <a:endParaRPr lang="en-US" dirty="0">
              <a:solidFill>
                <a:srgbClr val="629DD1"/>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srgbClr val="629DD1"/>
                </a:solidFill>
              </a:rPr>
              <a:pPr/>
              <a:t>‹Nº›</a:t>
            </a:fld>
            <a:endParaRPr lang="en-US" dirty="0">
              <a:solidFill>
                <a:srgbClr val="629DD1"/>
              </a:solidFill>
            </a:endParaRPr>
          </a:p>
        </p:txBody>
      </p:sp>
    </p:spTree>
    <p:extLst>
      <p:ext uri="{BB962C8B-B14F-4D97-AF65-F5344CB8AC3E}">
        <p14:creationId xmlns:p14="http://schemas.microsoft.com/office/powerpoint/2010/main" val="4068060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Slide_Teal Sub_Bold Sub_Italic Sub">
    <p:spTree>
      <p:nvGrpSpPr>
        <p:cNvPr id="1" name=""/>
        <p:cNvGrpSpPr/>
        <p:nvPr/>
      </p:nvGrpSpPr>
      <p:grpSpPr>
        <a:xfrm>
          <a:off x="0" y="0"/>
          <a:ext cx="0" cy="0"/>
          <a:chOff x="0" y="0"/>
          <a:chExt cx="0" cy="0"/>
        </a:xfrm>
      </p:grpSpPr>
      <p:cxnSp>
        <p:nvCxnSpPr>
          <p:cNvPr id="8" name="Straight Connector 7"/>
          <p:cNvCxnSpPr/>
          <p:nvPr userDrawn="1"/>
        </p:nvCxnSpPr>
        <p:spPr>
          <a:xfrm>
            <a:off x="624551" y="3648075"/>
            <a:ext cx="11567583"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sp>
        <p:nvSpPr>
          <p:cNvPr id="4" name="Title 1"/>
          <p:cNvSpPr>
            <a:spLocks noGrp="1"/>
          </p:cNvSpPr>
          <p:nvPr>
            <p:ph type="title"/>
          </p:nvPr>
        </p:nvSpPr>
        <p:spPr>
          <a:xfrm>
            <a:off x="1110243" y="3785617"/>
            <a:ext cx="10485121" cy="1014984"/>
          </a:xfrm>
        </p:spPr>
        <p:txBody>
          <a:bodyPr anchor="t">
            <a:normAutofit/>
          </a:bodyPr>
          <a:lstStyle>
            <a:lvl1pPr algn="l">
              <a:lnSpc>
                <a:spcPts val="2400"/>
              </a:lnSpc>
              <a:defRPr sz="2000" b="1" i="0" cap="none" baseline="0">
                <a:solidFill>
                  <a:srgbClr val="008790"/>
                </a:solidFill>
              </a:defRPr>
            </a:lvl1pPr>
          </a:lstStyle>
          <a:p>
            <a:pPr lvl="0"/>
            <a:r>
              <a:rPr lang="en-US" dirty="0"/>
              <a:t>Click to edit Master title style</a:t>
            </a:r>
          </a:p>
        </p:txBody>
      </p:sp>
      <p:sp>
        <p:nvSpPr>
          <p:cNvPr id="5" name="Text Placeholder 2"/>
          <p:cNvSpPr>
            <a:spLocks noGrp="1"/>
          </p:cNvSpPr>
          <p:nvPr>
            <p:ph type="body" idx="1"/>
          </p:nvPr>
        </p:nvSpPr>
        <p:spPr>
          <a:xfrm>
            <a:off x="1110243" y="990773"/>
            <a:ext cx="10485121" cy="2480563"/>
          </a:xfrm>
          <a:noFill/>
          <a:ln w="9525" algn="ctr">
            <a:noFill/>
            <a:miter lim="800000"/>
            <a:headEnd/>
            <a:tailEnd/>
          </a:ln>
          <a:effectLst/>
        </p:spPr>
        <p:txBody>
          <a:bodyPr anchor="b">
            <a:noAutofit/>
          </a:bodyPr>
          <a:lstStyle>
            <a:lvl1pPr marL="0" indent="0">
              <a:buNone/>
              <a:defRPr lang="en-US" sz="4000" b="1" dirty="0" smtClean="0">
                <a:solidFill>
                  <a:srgbClr val="E31836"/>
                </a:solidFill>
                <a:latin typeface="Arial" panose="020B0604020202020204" pitchFamily="34" charset="0"/>
                <a:ea typeface="+mj-ea"/>
                <a:cs typeface="Arial" panose="020B0604020202020204" pitchFamily="34" charset="0"/>
              </a:defRPr>
            </a:lvl1pPr>
            <a:lvl2pPr marL="456903" indent="0">
              <a:buNone/>
              <a:defRPr sz="1900">
                <a:solidFill>
                  <a:schemeClr val="tx1">
                    <a:tint val="75000"/>
                  </a:schemeClr>
                </a:solidFill>
              </a:defRPr>
            </a:lvl2pPr>
            <a:lvl3pPr marL="913833" indent="0">
              <a:buNone/>
              <a:defRPr sz="1600">
                <a:solidFill>
                  <a:schemeClr val="tx1">
                    <a:tint val="75000"/>
                  </a:schemeClr>
                </a:solidFill>
              </a:defRPr>
            </a:lvl3pPr>
            <a:lvl4pPr marL="1370750" indent="0">
              <a:buNone/>
              <a:defRPr sz="1500">
                <a:solidFill>
                  <a:schemeClr val="tx1">
                    <a:tint val="75000"/>
                  </a:schemeClr>
                </a:solidFill>
              </a:defRPr>
            </a:lvl4pPr>
            <a:lvl5pPr marL="1827666" indent="0">
              <a:buNone/>
              <a:defRPr sz="1500">
                <a:solidFill>
                  <a:schemeClr val="tx1">
                    <a:tint val="75000"/>
                  </a:schemeClr>
                </a:solidFill>
              </a:defRPr>
            </a:lvl5pPr>
            <a:lvl6pPr marL="2284598" indent="0">
              <a:buNone/>
              <a:defRPr sz="1500">
                <a:solidFill>
                  <a:schemeClr val="tx1">
                    <a:tint val="75000"/>
                  </a:schemeClr>
                </a:solidFill>
              </a:defRPr>
            </a:lvl6pPr>
            <a:lvl7pPr marL="2741498" indent="0">
              <a:buNone/>
              <a:defRPr sz="1500">
                <a:solidFill>
                  <a:schemeClr val="tx1">
                    <a:tint val="75000"/>
                  </a:schemeClr>
                </a:solidFill>
              </a:defRPr>
            </a:lvl7pPr>
            <a:lvl8pPr marL="3198400" indent="0">
              <a:buNone/>
              <a:defRPr sz="1500">
                <a:solidFill>
                  <a:schemeClr val="tx1">
                    <a:tint val="75000"/>
                  </a:schemeClr>
                </a:solidFill>
              </a:defRPr>
            </a:lvl8pPr>
            <a:lvl9pPr marL="3655303" indent="0">
              <a:buNone/>
              <a:defRPr sz="1500">
                <a:solidFill>
                  <a:schemeClr val="tx1">
                    <a:tint val="75000"/>
                  </a:schemeClr>
                </a:solidFill>
              </a:defRPr>
            </a:lvl9pPr>
          </a:lstStyle>
          <a:p>
            <a:pPr lvl="0"/>
            <a:r>
              <a:rPr lang="en-US" dirty="0"/>
              <a:t>Click to edit Master text styles</a:t>
            </a:r>
          </a:p>
        </p:txBody>
      </p:sp>
      <p:sp>
        <p:nvSpPr>
          <p:cNvPr id="6" name="Text Placeholder 3"/>
          <p:cNvSpPr>
            <a:spLocks noGrp="1"/>
          </p:cNvSpPr>
          <p:nvPr>
            <p:ph type="body" sz="quarter" idx="10"/>
          </p:nvPr>
        </p:nvSpPr>
        <p:spPr>
          <a:xfrm>
            <a:off x="1110243" y="4828881"/>
            <a:ext cx="10485121" cy="838200"/>
          </a:xfrm>
        </p:spPr>
        <p:txBody>
          <a:bodyPr/>
          <a:lstStyle>
            <a:lvl1pPr marL="0" indent="0">
              <a:buNone/>
              <a:defRPr sz="1600" b="1"/>
            </a:lvl1pPr>
            <a:lvl2pPr marL="185638" indent="0">
              <a:buNone/>
              <a:defRPr b="1"/>
            </a:lvl2pPr>
            <a:lvl3pPr marL="380766" indent="0">
              <a:buNone/>
              <a:defRPr b="1"/>
            </a:lvl3pPr>
            <a:lvl4pPr marL="552117" indent="0">
              <a:buNone/>
              <a:defRPr b="1"/>
            </a:lvl4pPr>
            <a:lvl5pPr marL="715513" indent="0">
              <a:buNone/>
              <a:defRPr b="1"/>
            </a:lvl5pPr>
          </a:lstStyle>
          <a:p>
            <a:pPr lvl="0"/>
            <a:r>
              <a:rPr lang="en-US" dirty="0"/>
              <a:t>Click to edit Master text styles</a:t>
            </a:r>
          </a:p>
        </p:txBody>
      </p:sp>
      <p:sp>
        <p:nvSpPr>
          <p:cNvPr id="7" name="Text Placeholder 19"/>
          <p:cNvSpPr>
            <a:spLocks noGrp="1"/>
          </p:cNvSpPr>
          <p:nvPr>
            <p:ph type="body" sz="quarter" idx="11"/>
          </p:nvPr>
        </p:nvSpPr>
        <p:spPr>
          <a:xfrm>
            <a:off x="1110243" y="5705777"/>
            <a:ext cx="10485121" cy="750063"/>
          </a:xfrm>
        </p:spPr>
        <p:txBody>
          <a:bodyPr/>
          <a:lstStyle>
            <a:lvl1pPr marL="0" indent="0">
              <a:buNone/>
              <a:defRPr sz="1200" i="1"/>
            </a:lvl1pPr>
            <a:lvl2pPr marL="185638" indent="0">
              <a:buNone/>
              <a:defRPr/>
            </a:lvl2pPr>
            <a:lvl3pPr marL="380766" indent="0">
              <a:buNone/>
              <a:defRPr/>
            </a:lvl3pPr>
            <a:lvl4pPr marL="552117" indent="0">
              <a:buNone/>
              <a:defRPr/>
            </a:lvl4pPr>
            <a:lvl5pPr marL="715513" indent="0">
              <a:buNone/>
              <a:defRPr/>
            </a:lvl5pPr>
          </a:lstStyle>
          <a:p>
            <a:pPr lvl="0"/>
            <a:r>
              <a:rPr lang="en-US" dirty="0"/>
              <a:t>Click to edit Master text styles</a:t>
            </a:r>
          </a:p>
        </p:txBody>
      </p:sp>
      <p:pic>
        <p:nvPicPr>
          <p:cNvPr id="9" name="Picture 6">
            <a:extLst>
              <a:ext uri="{FF2B5EF4-FFF2-40B4-BE49-F238E27FC236}">
                <a16:creationId xmlns:a16="http://schemas.microsoft.com/office/drawing/2014/main" id="{23133D8B-B25E-405D-8FE5-F45AF3A68FF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 y="6467648"/>
            <a:ext cx="12192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4">
            <a:extLst>
              <a:ext uri="{FF2B5EF4-FFF2-40B4-BE49-F238E27FC236}">
                <a16:creationId xmlns:a16="http://schemas.microsoft.com/office/drawing/2014/main" id="{1549718F-2B96-4BBD-87E6-751C2E65945D}"/>
              </a:ext>
            </a:extLst>
          </p:cNvPr>
          <p:cNvSpPr txBox="1">
            <a:spLocks noChangeArrowheads="1"/>
          </p:cNvSpPr>
          <p:nvPr userDrawn="1"/>
        </p:nvSpPr>
        <p:spPr bwMode="auto">
          <a:xfrm>
            <a:off x="78329" y="6505749"/>
            <a:ext cx="12012083" cy="261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0" tIns="45718" rIns="91390" bIns="45718">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913833" eaLnBrk="1" hangingPunct="1">
              <a:defRPr/>
            </a:pPr>
            <a:r>
              <a:rPr lang="en-US" sz="1100" b="1" dirty="0">
                <a:solidFill>
                  <a:srgbClr val="000000"/>
                </a:solidFill>
              </a:rPr>
              <a:t>22nd International AIDS Conference; July 23-27, 2018; Amsterdam, the Netherlands</a:t>
            </a:r>
          </a:p>
        </p:txBody>
      </p:sp>
    </p:spTree>
    <p:extLst>
      <p:ext uri="{BB962C8B-B14F-4D97-AF65-F5344CB8AC3E}">
        <p14:creationId xmlns:p14="http://schemas.microsoft.com/office/powerpoint/2010/main" val="81065757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1" name="Rectangle 10"/>
          <p:cNvSpPr>
            <a:spLocks noChangeAspect="1"/>
          </p:cNvSpPr>
          <p:nvPr/>
        </p:nvSpPr>
        <p:spPr>
          <a:xfrm>
            <a:off x="445995" y="606705"/>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9"/>
            <a:ext cx="11029616" cy="988332"/>
          </a:xfrm>
        </p:spPr>
        <p:txBody>
          <a:bodyPr/>
          <a:lstStyle/>
          <a:p>
            <a:r>
              <a:rPr lang="es-ES" smtClean="0"/>
              <a:t>Clic para editar título</a:t>
            </a:r>
            <a:endParaRPr lang="en-US" dirty="0"/>
          </a:p>
        </p:txBody>
      </p:sp>
      <p:sp>
        <p:nvSpPr>
          <p:cNvPr id="3" name="Text Placeholder 2"/>
          <p:cNvSpPr>
            <a:spLocks noGrp="1"/>
          </p:cNvSpPr>
          <p:nvPr>
            <p:ph type="body" idx="1"/>
          </p:nvPr>
        </p:nvSpPr>
        <p:spPr>
          <a:xfrm>
            <a:off x="887229" y="2251040"/>
            <a:ext cx="5087075" cy="536005"/>
          </a:xfrm>
        </p:spPr>
        <p:txBody>
          <a:bodyPr anchor="b">
            <a:noAutofit/>
          </a:bodyPr>
          <a:lstStyle>
            <a:lvl1pPr marL="0" indent="0">
              <a:buNone/>
              <a:defRPr sz="2300" b="0">
                <a:solidFill>
                  <a:schemeClr val="accent2"/>
                </a:solidFill>
              </a:defRPr>
            </a:lvl1pPr>
            <a:lvl2pPr marL="456915" indent="0">
              <a:buNone/>
              <a:defRPr sz="2000" b="1"/>
            </a:lvl2pPr>
            <a:lvl3pPr marL="913856" indent="0">
              <a:buNone/>
              <a:defRPr sz="1900" b="1"/>
            </a:lvl3pPr>
            <a:lvl4pPr marL="1370784" indent="0">
              <a:buNone/>
              <a:defRPr sz="1600" b="1"/>
            </a:lvl4pPr>
            <a:lvl5pPr marL="1827712" indent="0">
              <a:buNone/>
              <a:defRPr sz="1600" b="1"/>
            </a:lvl5pPr>
            <a:lvl6pPr marL="2284654" indent="0">
              <a:buNone/>
              <a:defRPr sz="1600" b="1"/>
            </a:lvl6pPr>
            <a:lvl7pPr marL="2741566" indent="0">
              <a:buNone/>
              <a:defRPr sz="1600" b="1"/>
            </a:lvl7pPr>
            <a:lvl8pPr marL="3198480" indent="0">
              <a:buNone/>
              <a:defRPr sz="1600" b="1"/>
            </a:lvl8pPr>
            <a:lvl9pPr marL="3655395"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581195" y="2926231"/>
            <a:ext cx="5393100" cy="2934999"/>
          </a:xfrm>
        </p:spPr>
        <p:txBody>
          <a:bodyPr anchor="t">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523862" y="2251040"/>
            <a:ext cx="5087073" cy="553373"/>
          </a:xfrm>
        </p:spPr>
        <p:txBody>
          <a:bodyPr anchor="b">
            <a:noAutofit/>
          </a:bodyPr>
          <a:lstStyle>
            <a:lvl1pPr marL="0" indent="0">
              <a:buNone/>
              <a:defRPr sz="2300" b="0">
                <a:solidFill>
                  <a:schemeClr val="accent2"/>
                </a:solidFill>
              </a:defRPr>
            </a:lvl1pPr>
            <a:lvl2pPr marL="456915" indent="0">
              <a:buNone/>
              <a:defRPr sz="2000" b="1"/>
            </a:lvl2pPr>
            <a:lvl3pPr marL="913856" indent="0">
              <a:buNone/>
              <a:defRPr sz="1900" b="1"/>
            </a:lvl3pPr>
            <a:lvl4pPr marL="1370784" indent="0">
              <a:buNone/>
              <a:defRPr sz="1600" b="1"/>
            </a:lvl4pPr>
            <a:lvl5pPr marL="1827712" indent="0">
              <a:buNone/>
              <a:defRPr sz="1600" b="1"/>
            </a:lvl5pPr>
            <a:lvl6pPr marL="2284654" indent="0">
              <a:buNone/>
              <a:defRPr sz="1600" b="1"/>
            </a:lvl6pPr>
            <a:lvl7pPr marL="2741566" indent="0">
              <a:buNone/>
              <a:defRPr sz="1600" b="1"/>
            </a:lvl7pPr>
            <a:lvl8pPr marL="3198480" indent="0">
              <a:buNone/>
              <a:defRPr sz="1600" b="1"/>
            </a:lvl8pPr>
            <a:lvl9pPr marL="3655395"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6217711" y="2926231"/>
            <a:ext cx="5393100" cy="2934999"/>
          </a:xfrm>
        </p:spPr>
        <p:txBody>
          <a:bodyPr anchor="t">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solidFill>
                  <a:srgbClr val="629DD1"/>
                </a:solidFill>
              </a:rPr>
              <a:pPr/>
              <a:t>6/28/2019</a:t>
            </a:fld>
            <a:endParaRPr lang="en-US" dirty="0">
              <a:solidFill>
                <a:srgbClr val="629DD1"/>
              </a:solidFill>
            </a:endParaRPr>
          </a:p>
        </p:txBody>
      </p:sp>
      <p:sp>
        <p:nvSpPr>
          <p:cNvPr id="8" name="Footer Placeholder 7"/>
          <p:cNvSpPr>
            <a:spLocks noGrp="1"/>
          </p:cNvSpPr>
          <p:nvPr>
            <p:ph type="ftr" sz="quarter" idx="11"/>
          </p:nvPr>
        </p:nvSpPr>
        <p:spPr/>
        <p:txBody>
          <a:bodyPr/>
          <a:lstStyle/>
          <a:p>
            <a:endParaRPr lang="en-US" dirty="0">
              <a:solidFill>
                <a:srgbClr val="629DD1"/>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dirty="0">
                <a:solidFill>
                  <a:srgbClr val="629DD1"/>
                </a:solidFill>
              </a:rPr>
              <a:pPr/>
              <a:t>‹Nº›</a:t>
            </a:fld>
            <a:endParaRPr lang="en-US" dirty="0">
              <a:solidFill>
                <a:srgbClr val="629DD1"/>
              </a:solidFill>
            </a:endParaRPr>
          </a:p>
        </p:txBody>
      </p:sp>
    </p:spTree>
    <p:extLst>
      <p:ext uri="{BB962C8B-B14F-4D97-AF65-F5344CB8AC3E}">
        <p14:creationId xmlns:p14="http://schemas.microsoft.com/office/powerpoint/2010/main" val="338599991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7" name="Rectangle 6"/>
          <p:cNvSpPr>
            <a:spLocks noChangeAspect="1"/>
          </p:cNvSpPr>
          <p:nvPr/>
        </p:nvSpPr>
        <p:spPr>
          <a:xfrm>
            <a:off x="440687" y="606705"/>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7" y="729659"/>
            <a:ext cx="11029616" cy="988332"/>
          </a:xfrm>
        </p:spPr>
        <p:txBody>
          <a:bodyPr/>
          <a:lstStyle/>
          <a:p>
            <a:r>
              <a:rPr lang="es-ES" smtClean="0"/>
              <a:t>Clic para editar título</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solidFill>
                  <a:srgbClr val="629DD1"/>
                </a:solidFill>
              </a:rPr>
              <a:pPr/>
              <a:t>6/28/2019</a:t>
            </a:fld>
            <a:endParaRPr lang="en-US" dirty="0">
              <a:solidFill>
                <a:srgbClr val="629DD1"/>
              </a:solidFill>
            </a:endParaRPr>
          </a:p>
        </p:txBody>
      </p:sp>
      <p:sp>
        <p:nvSpPr>
          <p:cNvPr id="4" name="Footer Placeholder 3"/>
          <p:cNvSpPr>
            <a:spLocks noGrp="1"/>
          </p:cNvSpPr>
          <p:nvPr>
            <p:ph type="ftr" sz="quarter" idx="11"/>
          </p:nvPr>
        </p:nvSpPr>
        <p:spPr/>
        <p:txBody>
          <a:bodyPr/>
          <a:lstStyle/>
          <a:p>
            <a:endParaRPr lang="en-US" dirty="0">
              <a:solidFill>
                <a:srgbClr val="629DD1"/>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dirty="0">
                <a:solidFill>
                  <a:srgbClr val="629DD1"/>
                </a:solidFill>
              </a:rPr>
              <a:pPr/>
              <a:t>‹Nº›</a:t>
            </a:fld>
            <a:endParaRPr lang="en-US" dirty="0">
              <a:solidFill>
                <a:srgbClr val="629DD1"/>
              </a:solidFill>
            </a:endParaRPr>
          </a:p>
        </p:txBody>
      </p:sp>
    </p:spTree>
    <p:extLst>
      <p:ext uri="{BB962C8B-B14F-4D97-AF65-F5344CB8AC3E}">
        <p14:creationId xmlns:p14="http://schemas.microsoft.com/office/powerpoint/2010/main" val="398581279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solidFill>
                  <a:srgbClr val="629DD1"/>
                </a:solidFill>
              </a:rPr>
              <a:pPr/>
              <a:t>6/28/2019</a:t>
            </a:fld>
            <a:endParaRPr lang="en-US" dirty="0">
              <a:solidFill>
                <a:srgbClr val="629DD1"/>
              </a:solidFill>
            </a:endParaRPr>
          </a:p>
        </p:txBody>
      </p:sp>
      <p:sp>
        <p:nvSpPr>
          <p:cNvPr id="3" name="Footer Placeholder 2"/>
          <p:cNvSpPr>
            <a:spLocks noGrp="1"/>
          </p:cNvSpPr>
          <p:nvPr>
            <p:ph type="ftr" sz="quarter" idx="11"/>
          </p:nvPr>
        </p:nvSpPr>
        <p:spPr/>
        <p:txBody>
          <a:bodyPr/>
          <a:lstStyle/>
          <a:p>
            <a:endParaRPr lang="en-US" dirty="0">
              <a:solidFill>
                <a:srgbClr val="629DD1"/>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dirty="0">
                <a:solidFill>
                  <a:srgbClr val="629DD1"/>
                </a:solidFill>
              </a:rPr>
              <a:pPr/>
              <a:t>‹Nº›</a:t>
            </a:fld>
            <a:endParaRPr lang="en-US" dirty="0">
              <a:solidFill>
                <a:srgbClr val="629DD1"/>
              </a:solidFill>
            </a:endParaRPr>
          </a:p>
        </p:txBody>
      </p:sp>
    </p:spTree>
    <p:extLst>
      <p:ext uri="{BB962C8B-B14F-4D97-AF65-F5344CB8AC3E}">
        <p14:creationId xmlns:p14="http://schemas.microsoft.com/office/powerpoint/2010/main" val="427293670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9" name="Rectangle 8"/>
          <p:cNvSpPr>
            <a:spLocks noChangeAspect="1"/>
          </p:cNvSpPr>
          <p:nvPr/>
        </p:nvSpPr>
        <p:spPr>
          <a:xfrm>
            <a:off x="447868" y="5142151"/>
            <a:ext cx="11298201" cy="127470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6" y="5262445"/>
            <a:ext cx="4909445" cy="689515"/>
          </a:xfrm>
        </p:spPr>
        <p:txBody>
          <a:bodyPr anchor="ctr"/>
          <a:lstStyle>
            <a:lvl1pPr algn="l">
              <a:defRPr sz="2000" b="0">
                <a:solidFill>
                  <a:schemeClr val="accent1">
                    <a:lumMod val="75000"/>
                    <a:lumOff val="25000"/>
                  </a:schemeClr>
                </a:solidFill>
              </a:defRPr>
            </a:lvl1pPr>
          </a:lstStyle>
          <a:p>
            <a:r>
              <a:rPr lang="es-ES" smtClean="0"/>
              <a:t>Clic para editar título</a:t>
            </a:r>
            <a:endParaRPr lang="en-US" dirty="0"/>
          </a:p>
        </p:txBody>
      </p:sp>
      <p:sp>
        <p:nvSpPr>
          <p:cNvPr id="3" name="Content Placeholder 2"/>
          <p:cNvSpPr>
            <a:spLocks noGrp="1"/>
          </p:cNvSpPr>
          <p:nvPr>
            <p:ph idx="1"/>
          </p:nvPr>
        </p:nvSpPr>
        <p:spPr>
          <a:xfrm>
            <a:off x="447880" y="601200"/>
            <a:ext cx="11292841" cy="4204800"/>
          </a:xfrm>
        </p:spPr>
        <p:txBody>
          <a:bodyPr anchor="ctr">
            <a:normAutofit/>
          </a:bodyPr>
          <a:lstStyle>
            <a:lvl1pPr>
              <a:defRPr sz="2000">
                <a:solidFill>
                  <a:schemeClr val="tx2"/>
                </a:solidFill>
              </a:defRPr>
            </a:lvl1pPr>
            <a:lvl2pPr>
              <a:defRPr sz="1900">
                <a:solidFill>
                  <a:schemeClr val="tx2"/>
                </a:solidFill>
              </a:defRPr>
            </a:lvl2pPr>
            <a:lvl3pPr>
              <a:defRPr sz="1600">
                <a:solidFill>
                  <a:schemeClr val="tx2"/>
                </a:solidFill>
              </a:defRPr>
            </a:lvl3pPr>
            <a:lvl4pPr>
              <a:defRPr sz="1500">
                <a:solidFill>
                  <a:schemeClr val="tx2"/>
                </a:solidFill>
              </a:defRPr>
            </a:lvl4pPr>
            <a:lvl5pPr>
              <a:defRPr sz="1500">
                <a:solidFill>
                  <a:schemeClr val="tx2"/>
                </a:solidFill>
              </a:defRPr>
            </a:lvl5pPr>
            <a:lvl6pPr>
              <a:defRPr sz="1500">
                <a:solidFill>
                  <a:schemeClr val="tx2"/>
                </a:solidFill>
              </a:defRPr>
            </a:lvl6pPr>
            <a:lvl7pPr>
              <a:defRPr sz="1500">
                <a:solidFill>
                  <a:schemeClr val="tx2"/>
                </a:solidFill>
              </a:defRPr>
            </a:lvl7pPr>
            <a:lvl8pPr>
              <a:defRPr sz="1500">
                <a:solidFill>
                  <a:schemeClr val="tx2"/>
                </a:solidFill>
              </a:defRPr>
            </a:lvl8pPr>
            <a:lvl9pPr>
              <a:defRPr sz="1500">
                <a:solidFill>
                  <a:schemeClr val="tx2"/>
                </a:solidFill>
              </a:defRPr>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5740833" y="5262445"/>
            <a:ext cx="5869987" cy="689515"/>
          </a:xfrm>
        </p:spPr>
        <p:txBody>
          <a:bodyPr anchor="ctr">
            <a:normAutofit/>
          </a:bodyPr>
          <a:lstStyle>
            <a:lvl1pPr marL="0" indent="0" algn="r">
              <a:buNone/>
              <a:defRPr sz="1100">
                <a:solidFill>
                  <a:schemeClr val="bg1"/>
                </a:solidFill>
              </a:defRPr>
            </a:lvl1pPr>
            <a:lvl2pPr marL="456915" indent="0">
              <a:buNone/>
              <a:defRPr sz="1100"/>
            </a:lvl2pPr>
            <a:lvl3pPr marL="913856" indent="0">
              <a:buNone/>
              <a:defRPr sz="1100"/>
            </a:lvl3pPr>
            <a:lvl4pPr marL="1370784" indent="0">
              <a:buNone/>
              <a:defRPr sz="900"/>
            </a:lvl4pPr>
            <a:lvl5pPr marL="1827712" indent="0">
              <a:buNone/>
              <a:defRPr sz="900"/>
            </a:lvl5pPr>
            <a:lvl6pPr marL="2284654" indent="0">
              <a:buNone/>
              <a:defRPr sz="900"/>
            </a:lvl6pPr>
            <a:lvl7pPr marL="2741566" indent="0">
              <a:buNone/>
              <a:defRPr sz="900"/>
            </a:lvl7pPr>
            <a:lvl8pPr marL="3198480" indent="0">
              <a:buNone/>
              <a:defRPr sz="900"/>
            </a:lvl8pPr>
            <a:lvl9pPr marL="3655395"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solidFill>
                  <a:srgbClr val="4A66AC">
                    <a:lumMod val="75000"/>
                    <a:lumOff val="25000"/>
                  </a:srgbClr>
                </a:solidFill>
              </a:rPr>
              <a:pPr/>
              <a:t>6/28/2019</a:t>
            </a:fld>
            <a:endParaRPr lang="en-US" dirty="0">
              <a:solidFill>
                <a:srgbClr val="4A66AC">
                  <a:lumMod val="75000"/>
                  <a:lumOff val="25000"/>
                </a:srgbClr>
              </a:solidFill>
            </a:endParaRPr>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solidFill>
                <a:srgbClr val="4A66AC">
                  <a:lumMod val="75000"/>
                  <a:lumOff val="25000"/>
                </a:srgbClr>
              </a:solidFill>
            </a:endParaRPr>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solidFill>
                  <a:srgbClr val="4A66AC">
                    <a:lumMod val="75000"/>
                    <a:lumOff val="25000"/>
                  </a:srgbClr>
                </a:solidFill>
              </a:rPr>
              <a:pPr/>
              <a:t>‹Nº›</a:t>
            </a:fld>
            <a:endParaRPr lang="en-US" dirty="0">
              <a:solidFill>
                <a:srgbClr val="4A66AC">
                  <a:lumMod val="75000"/>
                  <a:lumOff val="25000"/>
                </a:srgbClr>
              </a:solidFill>
            </a:endParaRPr>
          </a:p>
        </p:txBody>
      </p:sp>
    </p:spTree>
    <p:extLst>
      <p:ext uri="{BB962C8B-B14F-4D97-AF65-F5344CB8AC3E}">
        <p14:creationId xmlns:p14="http://schemas.microsoft.com/office/powerpoint/2010/main" val="84637000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537"/>
            <a:ext cx="11029616" cy="566739"/>
          </a:xfrm>
        </p:spPr>
        <p:txBody>
          <a:bodyPr anchor="b">
            <a:normAutofit/>
          </a:bodyPr>
          <a:lstStyle>
            <a:lvl1pPr algn="l">
              <a:defRPr sz="2400" b="0">
                <a:solidFill>
                  <a:schemeClr val="accent1"/>
                </a:solidFill>
              </a:defRPr>
            </a:lvl1pPr>
          </a:lstStyle>
          <a:p>
            <a:r>
              <a:rPr lang="es-ES" smtClean="0"/>
              <a:t>Clic para editar título</a:t>
            </a:r>
            <a:endParaRPr lang="en-US" dirty="0"/>
          </a:p>
        </p:txBody>
      </p:sp>
      <p:sp>
        <p:nvSpPr>
          <p:cNvPr id="3" name="Picture Placeholder 2"/>
          <p:cNvSpPr>
            <a:spLocks noGrp="1" noChangeAspect="1"/>
          </p:cNvSpPr>
          <p:nvPr>
            <p:ph type="pic" idx="1"/>
          </p:nvPr>
        </p:nvSpPr>
        <p:spPr>
          <a:xfrm>
            <a:off x="447841" y="599727"/>
            <a:ext cx="11290859" cy="3557252"/>
          </a:xfrm>
        </p:spPr>
        <p:txBody>
          <a:bodyPr anchor="t">
            <a:normAutofit/>
          </a:bodyPr>
          <a:lstStyle>
            <a:lvl1pPr marL="0" indent="0" algn="ctr">
              <a:buNone/>
              <a:defRPr sz="1600"/>
            </a:lvl1pPr>
            <a:lvl2pPr marL="456915" indent="0">
              <a:buNone/>
              <a:defRPr sz="1600"/>
            </a:lvl2pPr>
            <a:lvl3pPr marL="913856" indent="0">
              <a:buNone/>
              <a:defRPr sz="1600"/>
            </a:lvl3pPr>
            <a:lvl4pPr marL="1370784" indent="0">
              <a:buNone/>
              <a:defRPr sz="1600"/>
            </a:lvl4pPr>
            <a:lvl5pPr marL="1827712" indent="0">
              <a:buNone/>
              <a:defRPr sz="1600"/>
            </a:lvl5pPr>
            <a:lvl6pPr marL="2284654" indent="0">
              <a:buNone/>
              <a:defRPr sz="1600"/>
            </a:lvl6pPr>
            <a:lvl7pPr marL="2741566" indent="0">
              <a:buNone/>
              <a:defRPr sz="1600"/>
            </a:lvl7pPr>
            <a:lvl8pPr marL="3198480" indent="0">
              <a:buNone/>
              <a:defRPr sz="1600"/>
            </a:lvl8pPr>
            <a:lvl9pPr marL="3655395" indent="0">
              <a:buNone/>
              <a:defRPr sz="1600"/>
            </a:lvl9pPr>
          </a:lstStyle>
          <a:p>
            <a:r>
              <a:rPr lang="es-ES" smtClean="0"/>
              <a:t>Arrastre la imagen al marcador de posición o haga clic en el icono para agregar</a:t>
            </a:r>
            <a:endParaRPr lang="en-US" dirty="0"/>
          </a:p>
        </p:txBody>
      </p:sp>
      <p:sp>
        <p:nvSpPr>
          <p:cNvPr id="4" name="Text Placeholder 3"/>
          <p:cNvSpPr>
            <a:spLocks noGrp="1"/>
          </p:cNvSpPr>
          <p:nvPr>
            <p:ph type="body" sz="half" idx="2"/>
          </p:nvPr>
        </p:nvSpPr>
        <p:spPr>
          <a:xfrm>
            <a:off x="581243" y="5260305"/>
            <a:ext cx="11029617" cy="598671"/>
          </a:xfrm>
        </p:spPr>
        <p:txBody>
          <a:bodyPr>
            <a:normAutofit/>
          </a:bodyPr>
          <a:lstStyle>
            <a:lvl1pPr marL="0" indent="0">
              <a:buNone/>
              <a:defRPr sz="1200"/>
            </a:lvl1pPr>
            <a:lvl2pPr marL="456915" indent="0">
              <a:buNone/>
              <a:defRPr sz="1200"/>
            </a:lvl2pPr>
            <a:lvl3pPr marL="913856" indent="0">
              <a:buNone/>
              <a:defRPr sz="1100"/>
            </a:lvl3pPr>
            <a:lvl4pPr marL="1370784" indent="0">
              <a:buNone/>
              <a:defRPr sz="900"/>
            </a:lvl4pPr>
            <a:lvl5pPr marL="1827712" indent="0">
              <a:buNone/>
              <a:defRPr sz="900"/>
            </a:lvl5pPr>
            <a:lvl6pPr marL="2284654" indent="0">
              <a:buNone/>
              <a:defRPr sz="900"/>
            </a:lvl6pPr>
            <a:lvl7pPr marL="2741566" indent="0">
              <a:buNone/>
              <a:defRPr sz="900"/>
            </a:lvl7pPr>
            <a:lvl8pPr marL="3198480" indent="0">
              <a:buNone/>
              <a:defRPr sz="900"/>
            </a:lvl8pPr>
            <a:lvl9pPr marL="3655395"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solidFill>
                  <a:srgbClr val="629DD1"/>
                </a:solidFill>
              </a:rPr>
              <a:pPr/>
              <a:t>6/28/2019</a:t>
            </a:fld>
            <a:endParaRPr lang="en-US" dirty="0">
              <a:solidFill>
                <a:srgbClr val="629DD1"/>
              </a:solidFill>
            </a:endParaRPr>
          </a:p>
        </p:txBody>
      </p:sp>
      <p:sp>
        <p:nvSpPr>
          <p:cNvPr id="6" name="Footer Placeholder 5"/>
          <p:cNvSpPr>
            <a:spLocks noGrp="1"/>
          </p:cNvSpPr>
          <p:nvPr>
            <p:ph type="ftr" sz="quarter" idx="11"/>
          </p:nvPr>
        </p:nvSpPr>
        <p:spPr/>
        <p:txBody>
          <a:bodyPr/>
          <a:lstStyle/>
          <a:p>
            <a:endParaRPr lang="en-US" dirty="0">
              <a:solidFill>
                <a:srgbClr val="629DD1"/>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srgbClr val="629DD1"/>
                </a:solidFill>
              </a:rPr>
              <a:pPr/>
              <a:t>‹Nº›</a:t>
            </a:fld>
            <a:endParaRPr lang="en-US" dirty="0">
              <a:solidFill>
                <a:srgbClr val="629DD1"/>
              </a:solidFill>
            </a:endParaRPr>
          </a:p>
        </p:txBody>
      </p:sp>
    </p:spTree>
    <p:extLst>
      <p:ext uri="{BB962C8B-B14F-4D97-AF65-F5344CB8AC3E}">
        <p14:creationId xmlns:p14="http://schemas.microsoft.com/office/powerpoint/2010/main" val="188952928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8" name="Rectangle 7"/>
          <p:cNvSpPr>
            <a:spLocks noChangeAspect="1"/>
          </p:cNvSpPr>
          <p:nvPr/>
        </p:nvSpPr>
        <p:spPr>
          <a:xfrm>
            <a:off x="440293" y="614557"/>
            <a:ext cx="11309339" cy="118929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3" y="702156"/>
            <a:ext cx="11029616" cy="1013800"/>
          </a:xfrm>
        </p:spPr>
        <p:txBody>
          <a:bodyPr/>
          <a:lstStyle/>
          <a:p>
            <a:r>
              <a:rPr lang="es-ES" smtClean="0"/>
              <a:t>Clic para editar título</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srgbClr val="629DD1"/>
                </a:solidFill>
              </a:rPr>
              <a:pPr/>
              <a:t>6/28/2019</a:t>
            </a:fld>
            <a:endParaRPr lang="en-US" dirty="0">
              <a:solidFill>
                <a:srgbClr val="629DD1"/>
              </a:solidFill>
            </a:endParaRPr>
          </a:p>
        </p:txBody>
      </p:sp>
      <p:sp>
        <p:nvSpPr>
          <p:cNvPr id="5" name="Footer Placeholder 4"/>
          <p:cNvSpPr>
            <a:spLocks noGrp="1"/>
          </p:cNvSpPr>
          <p:nvPr>
            <p:ph type="ftr" sz="quarter" idx="11"/>
          </p:nvPr>
        </p:nvSpPr>
        <p:spPr/>
        <p:txBody>
          <a:bodyPr/>
          <a:lstStyle/>
          <a:p>
            <a:endParaRPr lang="en-US" dirty="0">
              <a:solidFill>
                <a:srgbClr val="629DD1"/>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629DD1"/>
                </a:solidFill>
              </a:rPr>
              <a:pPr/>
              <a:t>‹Nº›</a:t>
            </a:fld>
            <a:endParaRPr lang="en-US" dirty="0">
              <a:solidFill>
                <a:srgbClr val="629DD1"/>
              </a:solidFill>
            </a:endParaRPr>
          </a:p>
        </p:txBody>
      </p:sp>
    </p:spTree>
    <p:extLst>
      <p:ext uri="{BB962C8B-B14F-4D97-AF65-F5344CB8AC3E}">
        <p14:creationId xmlns:p14="http://schemas.microsoft.com/office/powerpoint/2010/main" val="137408932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7" name="Rectangle 6"/>
          <p:cNvSpPr>
            <a:spLocks noChangeAspect="1"/>
          </p:cNvSpPr>
          <p:nvPr/>
        </p:nvSpPr>
        <p:spPr>
          <a:xfrm>
            <a:off x="8839328" y="599736"/>
            <a:ext cx="2906817" cy="581695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7" y="675904"/>
            <a:ext cx="2004164" cy="5183073"/>
          </a:xfrm>
        </p:spPr>
        <p:txBody>
          <a:bodyPr vert="eaVert"/>
          <a:lstStyle/>
          <a:p>
            <a:r>
              <a:rPr lang="es-ES" smtClean="0"/>
              <a:t>Clic para editar título</a:t>
            </a:r>
            <a:endParaRPr lang="en-US" dirty="0"/>
          </a:p>
        </p:txBody>
      </p:sp>
      <p:sp>
        <p:nvSpPr>
          <p:cNvPr id="3" name="Vertical Text Placeholder 2"/>
          <p:cNvSpPr>
            <a:spLocks noGrp="1"/>
          </p:cNvSpPr>
          <p:nvPr>
            <p:ph type="body" orient="vert" idx="1"/>
          </p:nvPr>
        </p:nvSpPr>
        <p:spPr>
          <a:xfrm>
            <a:off x="775051" y="675904"/>
            <a:ext cx="7896279" cy="5183073"/>
          </a:xfrm>
        </p:spPr>
        <p:txBody>
          <a:bodyPr vert="eaVert" ancho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a:xfrm>
            <a:off x="8993735" y="5956288"/>
            <a:ext cx="1328143" cy="365125"/>
          </a:xfrm>
        </p:spPr>
        <p:txBody>
          <a:bodyPr/>
          <a:lstStyle>
            <a:lvl1pPr>
              <a:defRPr>
                <a:solidFill>
                  <a:schemeClr val="accent1">
                    <a:lumMod val="75000"/>
                    <a:lumOff val="25000"/>
                  </a:schemeClr>
                </a:solidFill>
              </a:defRPr>
            </a:lvl1pPr>
          </a:lstStyle>
          <a:p>
            <a:fld id="{B61BEF0D-F0BB-DE4B-95CE-6DB70DBA9567}" type="datetimeFigureOut">
              <a:rPr lang="en-US" dirty="0">
                <a:solidFill>
                  <a:srgbClr val="4A66AC">
                    <a:lumMod val="75000"/>
                    <a:lumOff val="25000"/>
                  </a:srgbClr>
                </a:solidFill>
              </a:rPr>
              <a:pPr/>
              <a:t>6/28/2019</a:t>
            </a:fld>
            <a:endParaRPr lang="en-US" dirty="0">
              <a:solidFill>
                <a:srgbClr val="4A66AC">
                  <a:lumMod val="75000"/>
                  <a:lumOff val="25000"/>
                </a:srgbClr>
              </a:solidFill>
            </a:endParaRPr>
          </a:p>
        </p:txBody>
      </p:sp>
      <p:sp>
        <p:nvSpPr>
          <p:cNvPr id="5" name="Footer Placeholder 4"/>
          <p:cNvSpPr>
            <a:spLocks noGrp="1"/>
          </p:cNvSpPr>
          <p:nvPr>
            <p:ph type="ftr" sz="quarter" idx="11"/>
          </p:nvPr>
        </p:nvSpPr>
        <p:spPr>
          <a:xfrm>
            <a:off x="775051" y="5951960"/>
            <a:ext cx="7896279" cy="365125"/>
          </a:xfrm>
        </p:spPr>
        <p:txBody>
          <a:bodyPr/>
          <a:lstStyle/>
          <a:p>
            <a:endParaRPr lang="en-US" dirty="0">
              <a:solidFill>
                <a:srgbClr val="629DD1"/>
              </a:solidFill>
            </a:endParaRPr>
          </a:p>
        </p:txBody>
      </p:sp>
      <p:sp>
        <p:nvSpPr>
          <p:cNvPr id="6" name="Slide Number Placeholder 5"/>
          <p:cNvSpPr>
            <a:spLocks noGrp="1"/>
          </p:cNvSpPr>
          <p:nvPr>
            <p:ph type="sldNum" sz="quarter" idx="12"/>
          </p:nvPr>
        </p:nvSpPr>
        <p:spPr>
          <a:xfrm>
            <a:off x="10446624" y="5956288"/>
            <a:ext cx="1164195" cy="365125"/>
          </a:xfrm>
        </p:spPr>
        <p:txBody>
          <a:bodyPr/>
          <a:lstStyle>
            <a:lvl1pPr>
              <a:defRPr>
                <a:solidFill>
                  <a:schemeClr val="accent1">
                    <a:lumMod val="75000"/>
                    <a:lumOff val="25000"/>
                  </a:schemeClr>
                </a:solidFill>
              </a:defRPr>
            </a:lvl1pPr>
          </a:lstStyle>
          <a:p>
            <a:fld id="{D57F1E4F-1CFF-5643-939E-217C01CDF565}" type="slidenum">
              <a:rPr lang="en-US" dirty="0">
                <a:solidFill>
                  <a:srgbClr val="4A66AC">
                    <a:lumMod val="75000"/>
                    <a:lumOff val="25000"/>
                  </a:srgbClr>
                </a:solidFill>
              </a:rPr>
              <a:pPr/>
              <a:t>‹Nº›</a:t>
            </a:fld>
            <a:endParaRPr lang="en-US" dirty="0">
              <a:solidFill>
                <a:srgbClr val="4A66AC">
                  <a:lumMod val="75000"/>
                  <a:lumOff val="25000"/>
                </a:srgbClr>
              </a:solidFill>
            </a:endParaRPr>
          </a:p>
        </p:txBody>
      </p:sp>
    </p:spTree>
    <p:extLst>
      <p:ext uri="{BB962C8B-B14F-4D97-AF65-F5344CB8AC3E}">
        <p14:creationId xmlns:p14="http://schemas.microsoft.com/office/powerpoint/2010/main" val="259998157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F00F981F-687B-43D5-AC97-14AF6E48B34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111961" y="3662363"/>
            <a:ext cx="6076951"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a:extLst>
              <a:ext uri="{FF2B5EF4-FFF2-40B4-BE49-F238E27FC236}">
                <a16:creationId xmlns:a16="http://schemas.microsoft.com/office/drawing/2014/main" id="{05CD9706-A1E1-41C5-B79F-731836E0B28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099192" y="3657600"/>
            <a:ext cx="6086475"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54"/>
          <p:cNvSpPr>
            <a:spLocks noGrp="1" noChangeArrowheads="1"/>
          </p:cNvSpPr>
          <p:nvPr>
            <p:ph type="subTitle" idx="1"/>
          </p:nvPr>
        </p:nvSpPr>
        <p:spPr>
          <a:xfrm>
            <a:off x="609600" y="4041769"/>
            <a:ext cx="5181600" cy="1120775"/>
          </a:xfrm>
        </p:spPr>
        <p:txBody>
          <a:bodyPr/>
          <a:lstStyle>
            <a:lvl1pPr marL="0" indent="0">
              <a:lnSpc>
                <a:spcPct val="100000"/>
              </a:lnSpc>
              <a:buFont typeface="Wingdings" pitchFamily="2" charset="2"/>
              <a:buNone/>
              <a:defRPr sz="2000" b="1">
                <a:solidFill>
                  <a:schemeClr val="bg2"/>
                </a:solidFill>
              </a:defRPr>
            </a:lvl1pPr>
          </a:lstStyle>
          <a:p>
            <a:r>
              <a:rPr lang="en-US"/>
              <a:t>Click to edit Master subtitle style</a:t>
            </a:r>
            <a:endParaRPr lang="en-US" dirty="0"/>
          </a:p>
        </p:txBody>
      </p:sp>
      <p:sp>
        <p:nvSpPr>
          <p:cNvPr id="8" name="Rectangle 7">
            <a:extLst>
              <a:ext uri="{FF2B5EF4-FFF2-40B4-BE49-F238E27FC236}">
                <a16:creationId xmlns:a16="http://schemas.microsoft.com/office/drawing/2014/main" id="{02294B36-D511-4E23-A768-EAFA149B5CC7}"/>
              </a:ext>
            </a:extLst>
          </p:cNvPr>
          <p:cNvSpPr/>
          <p:nvPr/>
        </p:nvSpPr>
        <p:spPr>
          <a:xfrm>
            <a:off x="1" y="1620837"/>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8" tIns="45718" rIns="91398" bIns="45718" anchor="ctr"/>
          <a:lstStyle/>
          <a:p>
            <a:pPr algn="ctr" defTabSz="913924" eaLnBrk="0" fontAlgn="base" hangingPunct="0">
              <a:spcBef>
                <a:spcPct val="0"/>
              </a:spcBef>
              <a:spcAft>
                <a:spcPct val="0"/>
              </a:spcAft>
              <a:defRPr/>
            </a:pPr>
            <a:endParaRPr lang="en-US" sz="1900" b="1" dirty="0">
              <a:solidFill>
                <a:srgbClr val="FFFFFF"/>
              </a:solidFill>
            </a:endParaRPr>
          </a:p>
        </p:txBody>
      </p:sp>
      <p:cxnSp>
        <p:nvCxnSpPr>
          <p:cNvPr id="9" name="Straight Connector 8">
            <a:extLst>
              <a:ext uri="{FF2B5EF4-FFF2-40B4-BE49-F238E27FC236}">
                <a16:creationId xmlns:a16="http://schemas.microsoft.com/office/drawing/2014/main" id="{A5B42F6D-719A-45C6-BB57-84887368226C}"/>
              </a:ext>
            </a:extLst>
          </p:cNvPr>
          <p:cNvCxnSpPr/>
          <p:nvPr/>
        </p:nvCxnSpPr>
        <p:spPr bwMode="auto">
          <a:xfrm>
            <a:off x="-14289" y="1620839"/>
            <a:ext cx="12214233"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cxnSp>
        <p:nvCxnSpPr>
          <p:cNvPr id="12" name="Straight Connector 11">
            <a:extLst>
              <a:ext uri="{FF2B5EF4-FFF2-40B4-BE49-F238E27FC236}">
                <a16:creationId xmlns:a16="http://schemas.microsoft.com/office/drawing/2014/main" id="{9ACD6CB8-625C-44F5-9B90-77A60BCC4A2E}"/>
              </a:ext>
            </a:extLst>
          </p:cNvPr>
          <p:cNvCxnSpPr/>
          <p:nvPr/>
        </p:nvCxnSpPr>
        <p:spPr bwMode="auto">
          <a:xfrm>
            <a:off x="-14289" y="3662363"/>
            <a:ext cx="12214233"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3" name="Rectangle 55">
            <a:extLst>
              <a:ext uri="{FF2B5EF4-FFF2-40B4-BE49-F238E27FC236}">
                <a16:creationId xmlns:a16="http://schemas.microsoft.com/office/drawing/2014/main" id="{078B106A-3121-420B-B2D9-854FF204BD0F}"/>
              </a:ext>
            </a:extLst>
          </p:cNvPr>
          <p:cNvSpPr>
            <a:spLocks noGrp="1" noChangeArrowheads="1"/>
          </p:cNvSpPr>
          <p:nvPr>
            <p:ph type="ctrTitle"/>
          </p:nvPr>
        </p:nvSpPr>
        <p:spPr bwMode="invGray">
          <a:xfrm>
            <a:off x="609600" y="1600200"/>
            <a:ext cx="11264901" cy="2057400"/>
          </a:xfrm>
          <a:prstGeom prst="rect">
            <a:avLst/>
          </a:prstGeom>
        </p:spPr>
        <p:txBody>
          <a:bodyPr/>
          <a:lstStyle>
            <a:lvl1pPr>
              <a:defRPr sz="3900">
                <a:solidFill>
                  <a:srgbClr val="455560"/>
                </a:solidFill>
              </a:defRPr>
            </a:lvl1pPr>
          </a:lstStyle>
          <a:p>
            <a:r>
              <a:rPr lang="en-US"/>
              <a:t>Click to edit Master title style</a:t>
            </a:r>
            <a:endParaRPr lang="en-US" dirty="0"/>
          </a:p>
        </p:txBody>
      </p:sp>
      <p:sp>
        <p:nvSpPr>
          <p:cNvPr id="14" name="Rectangle 13">
            <a:extLst>
              <a:ext uri="{FF2B5EF4-FFF2-40B4-BE49-F238E27FC236}">
                <a16:creationId xmlns:a16="http://schemas.microsoft.com/office/drawing/2014/main" id="{C6C33664-ACD6-44A3-95A5-32325CBC9685}"/>
              </a:ext>
            </a:extLst>
          </p:cNvPr>
          <p:cNvSpPr/>
          <p:nvPr userDrawn="1"/>
        </p:nvSpPr>
        <p:spPr>
          <a:xfrm>
            <a:off x="1" y="1620837"/>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8" tIns="45718" rIns="91398" bIns="45718" anchor="ctr"/>
          <a:lstStyle/>
          <a:p>
            <a:pPr algn="ctr" defTabSz="913924" eaLnBrk="0" fontAlgn="base" hangingPunct="0">
              <a:spcBef>
                <a:spcPct val="0"/>
              </a:spcBef>
              <a:spcAft>
                <a:spcPct val="0"/>
              </a:spcAft>
              <a:defRPr/>
            </a:pPr>
            <a:endParaRPr lang="en-US" sz="1900" b="1" dirty="0">
              <a:solidFill>
                <a:srgbClr val="FFFFFF"/>
              </a:solidFill>
            </a:endParaRPr>
          </a:p>
        </p:txBody>
      </p:sp>
      <p:cxnSp>
        <p:nvCxnSpPr>
          <p:cNvPr id="15" name="Straight Connector 14">
            <a:extLst>
              <a:ext uri="{FF2B5EF4-FFF2-40B4-BE49-F238E27FC236}">
                <a16:creationId xmlns:a16="http://schemas.microsoft.com/office/drawing/2014/main" id="{5EECCBFD-9ED3-4167-961B-65218739F1A5}"/>
              </a:ext>
            </a:extLst>
          </p:cNvPr>
          <p:cNvCxnSpPr/>
          <p:nvPr userDrawn="1"/>
        </p:nvCxnSpPr>
        <p:spPr bwMode="auto">
          <a:xfrm>
            <a:off x="-14289" y="1620839"/>
            <a:ext cx="12214233"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cxnSp>
        <p:nvCxnSpPr>
          <p:cNvPr id="19" name="Straight Connector 18">
            <a:extLst>
              <a:ext uri="{FF2B5EF4-FFF2-40B4-BE49-F238E27FC236}">
                <a16:creationId xmlns:a16="http://schemas.microsoft.com/office/drawing/2014/main" id="{F95A2832-7EB2-44CE-B43D-FCA9D107E325}"/>
              </a:ext>
            </a:extLst>
          </p:cNvPr>
          <p:cNvCxnSpPr/>
          <p:nvPr userDrawn="1"/>
        </p:nvCxnSpPr>
        <p:spPr bwMode="auto">
          <a:xfrm>
            <a:off x="-14289" y="3662363"/>
            <a:ext cx="12214233"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pic>
        <p:nvPicPr>
          <p:cNvPr id="16" name="Picture 15">
            <a:extLst>
              <a:ext uri="{FF2B5EF4-FFF2-40B4-BE49-F238E27FC236}">
                <a16:creationId xmlns:a16="http://schemas.microsoft.com/office/drawing/2014/main" id="{F40074A2-BD4E-4383-A27C-0476B28F782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981363" y="328732"/>
            <a:ext cx="1740839" cy="938609"/>
          </a:xfrm>
          <a:prstGeom prst="rect">
            <a:avLst/>
          </a:prstGeom>
        </p:spPr>
      </p:pic>
    </p:spTree>
    <p:extLst>
      <p:ext uri="{BB962C8B-B14F-4D97-AF65-F5344CB8AC3E}">
        <p14:creationId xmlns:p14="http://schemas.microsoft.com/office/powerpoint/2010/main" val="191587812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63" y="238245"/>
            <a:ext cx="10872444" cy="1103313"/>
          </a:xfrm>
          <a:prstGeom prst="rect">
            <a:avLst/>
          </a:prstGeo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604752" y="1513078"/>
            <a:ext cx="10877529" cy="465068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1510674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DDD0001-9342-455E-88A6-08ABADA3E0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64581" y="5345433"/>
            <a:ext cx="3827419" cy="1247411"/>
          </a:xfrm>
          <a:prstGeom prst="rect">
            <a:avLst/>
          </a:prstGeom>
        </p:spPr>
      </p:pic>
      <p:sp>
        <p:nvSpPr>
          <p:cNvPr id="5" name="Title 1"/>
          <p:cNvSpPr>
            <a:spLocks noGrp="1"/>
          </p:cNvSpPr>
          <p:nvPr>
            <p:ph type="title"/>
          </p:nvPr>
        </p:nvSpPr>
        <p:spPr>
          <a:xfrm>
            <a:off x="514368" y="330201"/>
            <a:ext cx="11244149" cy="5250792"/>
          </a:xfrm>
          <a:prstGeom prst="rect">
            <a:avLst/>
          </a:prstGeom>
        </p:spPr>
        <p:txBody>
          <a:bodyPr anchorCtr="1"/>
          <a:lstStyle>
            <a:lvl1pPr algn="ctr">
              <a:defRPr sz="4000" b="1" cap="none">
                <a:solidFill>
                  <a:schemeClr val="bg2"/>
                </a:solidFill>
              </a:defRPr>
            </a:lvl1pPr>
          </a:lstStyle>
          <a:p>
            <a:r>
              <a:rPr lang="en-US"/>
              <a:t>Click to edit Master title style</a:t>
            </a:r>
            <a:endParaRPr lang="en-US" dirty="0"/>
          </a:p>
        </p:txBody>
      </p:sp>
      <p:sp>
        <p:nvSpPr>
          <p:cNvPr id="4" name="Rectangle 3">
            <a:extLst>
              <a:ext uri="{FF2B5EF4-FFF2-40B4-BE49-F238E27FC236}">
                <a16:creationId xmlns:a16="http://schemas.microsoft.com/office/drawing/2014/main" id="{CF8F8BDA-1A03-445B-A76B-525DE8317C18}"/>
              </a:ext>
            </a:extLst>
          </p:cNvPr>
          <p:cNvSpPr/>
          <p:nvPr userDrawn="1"/>
        </p:nvSpPr>
        <p:spPr>
          <a:xfrm>
            <a:off x="1" y="6590271"/>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8" tIns="45718" rIns="91398" bIns="45718" anchor="ctr"/>
          <a:lstStyle/>
          <a:p>
            <a:pPr algn="ctr" defTabSz="913924">
              <a:defRPr/>
            </a:pPr>
            <a:endParaRPr lang="en-US" sz="1900" b="1" dirty="0">
              <a:solidFill>
                <a:srgbClr val="FFFFFF"/>
              </a:solidFill>
            </a:endParaRPr>
          </a:p>
        </p:txBody>
      </p:sp>
      <p:cxnSp>
        <p:nvCxnSpPr>
          <p:cNvPr id="6" name="Straight Connector 5">
            <a:extLst>
              <a:ext uri="{FF2B5EF4-FFF2-40B4-BE49-F238E27FC236}">
                <a16:creationId xmlns:a16="http://schemas.microsoft.com/office/drawing/2014/main" id="{EC06745F-7DB6-4D4F-AFDB-384384B4DF79}"/>
              </a:ext>
            </a:extLst>
          </p:cNvPr>
          <p:cNvCxnSpPr/>
          <p:nvPr userDrawn="1"/>
        </p:nvCxnSpPr>
        <p:spPr>
          <a:xfrm>
            <a:off x="1" y="6589713"/>
            <a:ext cx="12192000" cy="0"/>
          </a:xfrm>
          <a:prstGeom prst="line">
            <a:avLst/>
          </a:prstGeom>
          <a:ln w="19050">
            <a:solidFill>
              <a:srgbClr val="00539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39708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_Content">
    <p:spTree>
      <p:nvGrpSpPr>
        <p:cNvPr id="1" name=""/>
        <p:cNvGrpSpPr/>
        <p:nvPr/>
      </p:nvGrpSpPr>
      <p:grpSpPr>
        <a:xfrm>
          <a:off x="0" y="0"/>
          <a:ext cx="0" cy="0"/>
          <a:chOff x="0" y="0"/>
          <a:chExt cx="0" cy="0"/>
        </a:xfrm>
      </p:grpSpPr>
      <p:cxnSp>
        <p:nvCxnSpPr>
          <p:cNvPr id="6" name="Straight Connector 5"/>
          <p:cNvCxnSpPr/>
          <p:nvPr userDrawn="1"/>
        </p:nvCxnSpPr>
        <p:spPr>
          <a:xfrm>
            <a:off x="624551" y="1062039"/>
            <a:ext cx="11567583"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sp>
        <p:nvSpPr>
          <p:cNvPr id="11" name="Rectangle 3"/>
          <p:cNvSpPr>
            <a:spLocks noGrp="1" noChangeArrowheads="1"/>
          </p:cNvSpPr>
          <p:nvPr>
            <p:ph idx="1"/>
          </p:nvPr>
        </p:nvSpPr>
        <p:spPr bwMode="auto">
          <a:xfrm>
            <a:off x="711212" y="1350963"/>
            <a:ext cx="11144251" cy="4498848"/>
          </a:xfrm>
          <a:prstGeom prst="rect">
            <a:avLst/>
          </a:prstGeom>
          <a:noFill/>
          <a:ln>
            <a:noFill/>
          </a:ln>
          <a:extLst/>
        </p:spPr>
        <p:txBody>
          <a:bodyPr/>
          <a:lstStyle/>
          <a:p>
            <a:pPr lvl="0"/>
            <a:r>
              <a:rPr lang="en-US" altLang="en-US" noProof="0" dirty="0"/>
              <a:t>Click to edit Master text styles</a:t>
            </a:r>
          </a:p>
          <a:p>
            <a:pPr lvl="1"/>
            <a:r>
              <a:rPr lang="en-US" altLang="en-US" noProof="0" dirty="0"/>
              <a:t>Second level</a:t>
            </a:r>
          </a:p>
          <a:p>
            <a:pPr lvl="2"/>
            <a:r>
              <a:rPr lang="en-US" altLang="en-US" noProof="0" dirty="0"/>
              <a:t>Third level</a:t>
            </a:r>
          </a:p>
          <a:p>
            <a:pPr lvl="3"/>
            <a:r>
              <a:rPr lang="en-US" altLang="en-US" noProof="0" dirty="0"/>
              <a:t>Fourth level</a:t>
            </a:r>
          </a:p>
          <a:p>
            <a:pPr lvl="4"/>
            <a:r>
              <a:rPr lang="en-US" altLang="en-US" noProof="0" dirty="0"/>
              <a:t>Fifth level</a:t>
            </a:r>
          </a:p>
        </p:txBody>
      </p:sp>
      <p:sp>
        <p:nvSpPr>
          <p:cNvPr id="12" name="Rectangle 2"/>
          <p:cNvSpPr>
            <a:spLocks noGrp="1" noChangeArrowheads="1"/>
          </p:cNvSpPr>
          <p:nvPr>
            <p:ph type="title"/>
          </p:nvPr>
        </p:nvSpPr>
        <p:spPr bwMode="auto">
          <a:xfrm>
            <a:off x="711341" y="152401"/>
            <a:ext cx="10058399" cy="838200"/>
          </a:xfrm>
          <a:prstGeom prst="rect">
            <a:avLst/>
          </a:prstGeom>
          <a:noFill/>
          <a:ln>
            <a:noFill/>
          </a:ln>
          <a:extLst/>
        </p:spPr>
        <p:txBody>
          <a:bodyPr/>
          <a:lstStyle/>
          <a:p>
            <a:pPr lvl="0"/>
            <a:r>
              <a:rPr lang="en-US" altLang="en-US" dirty="0"/>
              <a:t>Click to edit Master title style</a:t>
            </a:r>
            <a:endParaRPr lang="en-GB" altLang="en-US" dirty="0"/>
          </a:p>
        </p:txBody>
      </p:sp>
      <p:sp>
        <p:nvSpPr>
          <p:cNvPr id="8" name="Text Placeholder 4"/>
          <p:cNvSpPr>
            <a:spLocks noGrp="1"/>
          </p:cNvSpPr>
          <p:nvPr>
            <p:ph type="body" sz="quarter" idx="11"/>
          </p:nvPr>
        </p:nvSpPr>
        <p:spPr>
          <a:xfrm>
            <a:off x="711200" y="6294120"/>
            <a:ext cx="11143488" cy="182880"/>
          </a:xfrm>
        </p:spPr>
        <p:txBody>
          <a:bodyPr/>
          <a:lstStyle>
            <a:lvl1pPr marL="0" indent="0" algn="r">
              <a:buNone/>
              <a:defRPr sz="1100"/>
            </a:lvl1pPr>
          </a:lstStyle>
          <a:p>
            <a:pPr lvl="0"/>
            <a:r>
              <a:rPr lang="en-US" dirty="0"/>
              <a:t>Click to edit Master text styles</a:t>
            </a:r>
          </a:p>
        </p:txBody>
      </p:sp>
      <p:sp>
        <p:nvSpPr>
          <p:cNvPr id="10" name="Text Placeholder 6"/>
          <p:cNvSpPr>
            <a:spLocks noGrp="1"/>
          </p:cNvSpPr>
          <p:nvPr>
            <p:ph type="body" sz="quarter" idx="13"/>
          </p:nvPr>
        </p:nvSpPr>
        <p:spPr>
          <a:xfrm>
            <a:off x="711200" y="5862320"/>
            <a:ext cx="11143488" cy="365760"/>
          </a:xfrm>
        </p:spPr>
        <p:txBody>
          <a:bodyPr anchor="b"/>
          <a:lstStyle>
            <a:lvl1pPr marL="0" indent="0">
              <a:buNone/>
              <a:defRPr sz="1200" baseline="0"/>
            </a:lvl1pPr>
          </a:lstStyle>
          <a:p>
            <a:pPr lvl="0"/>
            <a:r>
              <a:rPr lang="en-US"/>
              <a:t>Click to edit Master text styles</a:t>
            </a:r>
          </a:p>
        </p:txBody>
      </p:sp>
      <p:pic>
        <p:nvPicPr>
          <p:cNvPr id="7" name="Picture 6">
            <a:extLst>
              <a:ext uri="{FF2B5EF4-FFF2-40B4-BE49-F238E27FC236}">
                <a16:creationId xmlns:a16="http://schemas.microsoft.com/office/drawing/2014/main" id="{85F1FE3E-5C2B-453B-B4AC-781DFDD3016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 y="6467648"/>
            <a:ext cx="12192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4">
            <a:extLst>
              <a:ext uri="{FF2B5EF4-FFF2-40B4-BE49-F238E27FC236}">
                <a16:creationId xmlns:a16="http://schemas.microsoft.com/office/drawing/2014/main" id="{0953E928-1054-4CFA-B9E4-822CB541F039}"/>
              </a:ext>
            </a:extLst>
          </p:cNvPr>
          <p:cNvSpPr txBox="1">
            <a:spLocks noChangeArrowheads="1"/>
          </p:cNvSpPr>
          <p:nvPr userDrawn="1"/>
        </p:nvSpPr>
        <p:spPr bwMode="auto">
          <a:xfrm>
            <a:off x="78329" y="6505749"/>
            <a:ext cx="12012083" cy="261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0" tIns="45718" rIns="91390" bIns="45718">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913833" eaLnBrk="1" hangingPunct="1">
              <a:defRPr/>
            </a:pPr>
            <a:r>
              <a:rPr lang="en-US" sz="1100" b="1" dirty="0">
                <a:solidFill>
                  <a:srgbClr val="000000"/>
                </a:solidFill>
              </a:rPr>
              <a:t>22nd International AIDS Conference; July 23-27, 2018; Amsterdam, the Netherlands</a:t>
            </a:r>
          </a:p>
        </p:txBody>
      </p:sp>
    </p:spTree>
    <p:extLst>
      <p:ext uri="{BB962C8B-B14F-4D97-AF65-F5344CB8AC3E}">
        <p14:creationId xmlns:p14="http://schemas.microsoft.com/office/powerpoint/2010/main" val="319321030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811" y="238245"/>
            <a:ext cx="10872447" cy="110331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01885" y="1510731"/>
            <a:ext cx="5309279" cy="4678739"/>
          </a:xfrm>
          <a:prstGeom prst="rect">
            <a:avLst/>
          </a:prstGeom>
        </p:spPr>
        <p:txBody>
          <a:bodyPr/>
          <a:lstStyle>
            <a:lvl1pPr>
              <a:defRPr sz="2800"/>
            </a:lvl1pPr>
            <a:lvl2pPr>
              <a:defRPr sz="2700"/>
            </a:lvl2pPr>
            <a:lvl3pPr>
              <a:defRPr sz="2400"/>
            </a:lvl3pPr>
            <a:lvl4pPr>
              <a:defRPr sz="2300"/>
            </a:lvl4pPr>
            <a:lvl5pPr>
              <a:defRPr sz="2000"/>
            </a:lvl5pPr>
            <a:lvl6pPr>
              <a:defRPr sz="1900"/>
            </a:lvl6pPr>
            <a:lvl7pPr>
              <a:defRPr sz="1900"/>
            </a:lvl7pPr>
            <a:lvl8pPr>
              <a:defRPr sz="1900"/>
            </a:lvl8pPr>
            <a:lvl9pPr>
              <a:defRPr sz="1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52633" y="1510744"/>
            <a:ext cx="5229571" cy="4679463"/>
          </a:xfrm>
          <a:prstGeom prst="rect">
            <a:avLst/>
          </a:prstGeom>
        </p:spPr>
        <p:txBody>
          <a:bodyPr/>
          <a:lstStyle>
            <a:lvl1pPr>
              <a:defRPr sz="2800"/>
            </a:lvl1pPr>
            <a:lvl2pPr>
              <a:defRPr sz="2700"/>
            </a:lvl2pPr>
            <a:lvl3pPr>
              <a:defRPr sz="2400"/>
            </a:lvl3pPr>
            <a:lvl4pPr>
              <a:defRPr sz="2300"/>
            </a:lvl4pPr>
            <a:lvl5pPr>
              <a:defRPr sz="2000"/>
            </a:lvl5pPr>
            <a:lvl6pPr>
              <a:defRPr sz="1900"/>
            </a:lvl6pPr>
            <a:lvl7pPr>
              <a:defRPr sz="1900"/>
            </a:lvl7pPr>
            <a:lvl8pPr>
              <a:defRPr sz="1900"/>
            </a:lvl8pPr>
            <a:lvl9pPr>
              <a:defRPr sz="1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974899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3" y="1510733"/>
            <a:ext cx="5229571" cy="4665747"/>
          </a:xfrm>
          <a:prstGeom prst="rect">
            <a:avLst/>
          </a:prstGeom>
        </p:spPr>
        <p:txBody>
          <a:bodyPr/>
          <a:lstStyle>
            <a:lvl1pPr>
              <a:defRPr sz="2800"/>
            </a:lvl1pPr>
            <a:lvl2pPr>
              <a:defRPr sz="2400"/>
            </a:lvl2pPr>
            <a:lvl3pPr>
              <a:defRPr sz="2300"/>
            </a:lvl3pPr>
            <a:lvl4pPr>
              <a:defRPr sz="2000"/>
            </a:lvl4pPr>
            <a:lvl5pPr>
              <a:defRPr sz="1900"/>
            </a:lvl5pPr>
            <a:lvl6pPr>
              <a:defRPr sz="1900"/>
            </a:lvl6pPr>
            <a:lvl7pPr>
              <a:defRPr sz="1900"/>
            </a:lvl7pPr>
            <a:lvl8pPr>
              <a:defRPr sz="1900"/>
            </a:lvl8pPr>
            <a:lvl9pPr>
              <a:defRPr sz="1900"/>
            </a:lvl9pPr>
          </a:lstStyle>
          <a:p>
            <a:pPr lvl="0"/>
            <a:r>
              <a:rPr lang="en-US"/>
              <a:t>Edit Master text styles</a:t>
            </a:r>
          </a:p>
        </p:txBody>
      </p:sp>
      <p:sp>
        <p:nvSpPr>
          <p:cNvPr id="10" name="Title 1"/>
          <p:cNvSpPr>
            <a:spLocks noGrp="1"/>
          </p:cNvSpPr>
          <p:nvPr>
            <p:ph type="title"/>
          </p:nvPr>
        </p:nvSpPr>
        <p:spPr>
          <a:xfrm>
            <a:off x="609763" y="238245"/>
            <a:ext cx="10872444" cy="1103313"/>
          </a:xfrm>
          <a:prstGeom prst="rect">
            <a:avLst/>
          </a:prstGeom>
        </p:spPr>
        <p:txBody>
          <a:bodyPr/>
          <a:lstStyle/>
          <a:p>
            <a:r>
              <a:rPr lang="en-US"/>
              <a:t>Click to edit Master title style</a:t>
            </a:r>
            <a:endParaRPr lang="en-US" dirty="0"/>
          </a:p>
        </p:txBody>
      </p:sp>
      <p:sp>
        <p:nvSpPr>
          <p:cNvPr id="11" name="Content Placeholder 2"/>
          <p:cNvSpPr>
            <a:spLocks noGrp="1"/>
          </p:cNvSpPr>
          <p:nvPr>
            <p:ph sz="half" idx="1"/>
          </p:nvPr>
        </p:nvSpPr>
        <p:spPr>
          <a:xfrm>
            <a:off x="601885" y="1510731"/>
            <a:ext cx="5309279" cy="4678739"/>
          </a:xfrm>
          <a:prstGeom prst="rect">
            <a:avLst/>
          </a:prstGeom>
        </p:spPr>
        <p:txBody>
          <a:bodyPr/>
          <a:lstStyle>
            <a:lvl1pPr>
              <a:defRPr sz="2800"/>
            </a:lvl1pPr>
            <a:lvl2pPr>
              <a:defRPr sz="2700"/>
            </a:lvl2pPr>
            <a:lvl3pPr>
              <a:defRPr sz="2400"/>
            </a:lvl3pPr>
            <a:lvl4pPr>
              <a:defRPr sz="2300"/>
            </a:lvl4pPr>
            <a:lvl5pPr>
              <a:defRPr sz="2000"/>
            </a:lvl5pPr>
            <a:lvl6pPr>
              <a:defRPr sz="1900"/>
            </a:lvl6pPr>
            <a:lvl7pPr>
              <a:defRPr sz="1900"/>
            </a:lvl7pPr>
            <a:lvl8pPr>
              <a:defRPr sz="1900"/>
            </a:lvl8pPr>
            <a:lvl9pPr>
              <a:defRPr sz="1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5785005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76" y="238245"/>
            <a:ext cx="11141055" cy="110331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414687308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508153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Promo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B358DEB-BBFD-49BD-91E5-BCABE57F090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64581" y="3358213"/>
            <a:ext cx="3827419" cy="1247411"/>
          </a:xfrm>
          <a:prstGeom prst="rect">
            <a:avLst/>
          </a:prstGeom>
        </p:spPr>
      </p:pic>
      <p:sp>
        <p:nvSpPr>
          <p:cNvPr id="10" name="Content Placeholder 9"/>
          <p:cNvSpPr>
            <a:spLocks noGrp="1"/>
          </p:cNvSpPr>
          <p:nvPr>
            <p:ph sz="quarter" idx="11"/>
          </p:nvPr>
        </p:nvSpPr>
        <p:spPr>
          <a:xfrm>
            <a:off x="514416" y="4856765"/>
            <a:ext cx="11283951" cy="1155939"/>
          </a:xfrm>
          <a:prstGeom prst="rect">
            <a:avLst/>
          </a:prstGeom>
        </p:spPr>
        <p:txBody>
          <a:bodyPr/>
          <a:lstStyle>
            <a:lvl1pPr>
              <a:buFontTx/>
              <a:buNone/>
              <a:defRPr sz="2400" b="1">
                <a:solidFill>
                  <a:srgbClr val="F15D22"/>
                </a:solidFill>
              </a:defRPr>
            </a:lvl1pPr>
            <a:lvl2pPr>
              <a:buFontTx/>
              <a:buNone/>
              <a:defRPr sz="2400"/>
            </a:lvl2pPr>
            <a:lvl3pPr>
              <a:buFontTx/>
              <a:buNone/>
              <a:defRPr sz="2400"/>
            </a:lvl3pPr>
            <a:lvl4pPr>
              <a:buFontTx/>
              <a:buNone/>
              <a:defRPr sz="2400"/>
            </a:lvl4pPr>
            <a:lvl5pPr>
              <a:buFontTx/>
              <a:buNone/>
              <a:defRPr sz="2400"/>
            </a:lvl5pPr>
          </a:lstStyle>
          <a:p>
            <a:pPr lvl="0"/>
            <a:r>
              <a:rPr lang="en-US" dirty="0"/>
              <a:t>Edit Master text styles</a:t>
            </a:r>
          </a:p>
        </p:txBody>
      </p:sp>
      <p:sp>
        <p:nvSpPr>
          <p:cNvPr id="2" name="Title 1"/>
          <p:cNvSpPr>
            <a:spLocks noGrp="1"/>
          </p:cNvSpPr>
          <p:nvPr>
            <p:ph type="title"/>
          </p:nvPr>
        </p:nvSpPr>
        <p:spPr>
          <a:xfrm>
            <a:off x="514484" y="239808"/>
            <a:ext cx="11244016" cy="1674813"/>
          </a:xfrm>
          <a:prstGeom prst="rect">
            <a:avLst/>
          </a:prstGeom>
        </p:spPr>
        <p:txBody>
          <a:bodyPr/>
          <a:lstStyle>
            <a:lvl1pPr algn="ctr">
              <a:defRPr sz="3900">
                <a:solidFill>
                  <a:schemeClr val="bg2"/>
                </a:solidFill>
              </a:defRPr>
            </a:lvl1pPr>
          </a:lstStyle>
          <a:p>
            <a:r>
              <a:rPr lang="en-US"/>
              <a:t>Click to edit Master title style</a:t>
            </a:r>
            <a:endParaRPr lang="en-US" dirty="0"/>
          </a:p>
        </p:txBody>
      </p:sp>
      <p:sp>
        <p:nvSpPr>
          <p:cNvPr id="8" name="Content Placeholder 7"/>
          <p:cNvSpPr>
            <a:spLocks noGrp="1"/>
          </p:cNvSpPr>
          <p:nvPr>
            <p:ph sz="quarter" idx="10"/>
          </p:nvPr>
        </p:nvSpPr>
        <p:spPr>
          <a:xfrm>
            <a:off x="609763" y="1895568"/>
            <a:ext cx="10872444" cy="2605717"/>
          </a:xfrm>
          <a:prstGeom prst="rect">
            <a:avLst/>
          </a:prstGeom>
        </p:spPr>
        <p:txBody>
          <a:bodyPr/>
          <a:lstStyle>
            <a:lvl1pPr marL="0" indent="0">
              <a:buFontTx/>
              <a:buNone/>
              <a:defRPr sz="2000" b="1">
                <a:solidFill>
                  <a:schemeClr val="bg2"/>
                </a:solidFill>
              </a:defRPr>
            </a:lvl1pPr>
            <a:lvl2pPr>
              <a:buFontTx/>
              <a:buNone/>
              <a:defRPr/>
            </a:lvl2pPr>
            <a:lvl3pPr>
              <a:buFontTx/>
              <a:buNone/>
              <a:defRPr/>
            </a:lvl3pPr>
            <a:lvl4pPr>
              <a:buFontTx/>
              <a:buNone/>
              <a:defRPr/>
            </a:lvl4pPr>
            <a:lvl5pPr>
              <a:buFontTx/>
              <a:buNone/>
              <a:defRPr/>
            </a:lvl5pPr>
          </a:lstStyle>
          <a:p>
            <a:pPr lvl="0"/>
            <a:r>
              <a:rPr lang="en-US" dirty="0"/>
              <a:t>Edit Master text styles</a:t>
            </a:r>
          </a:p>
        </p:txBody>
      </p:sp>
      <p:cxnSp>
        <p:nvCxnSpPr>
          <p:cNvPr id="11" name="Straight Connector 10">
            <a:extLst>
              <a:ext uri="{FF2B5EF4-FFF2-40B4-BE49-F238E27FC236}">
                <a16:creationId xmlns:a16="http://schemas.microsoft.com/office/drawing/2014/main" id="{5FB50470-EA3D-49B4-8F28-4C9C1E0D226A}"/>
              </a:ext>
            </a:extLst>
          </p:cNvPr>
          <p:cNvCxnSpPr/>
          <p:nvPr userDrawn="1"/>
        </p:nvCxnSpPr>
        <p:spPr bwMode="auto">
          <a:xfrm>
            <a:off x="-22220"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pic>
        <p:nvPicPr>
          <p:cNvPr id="14" name="Picture 3" descr="CCO_HIV_RGB.jpg">
            <a:extLst>
              <a:ext uri="{FF2B5EF4-FFF2-40B4-BE49-F238E27FC236}">
                <a16:creationId xmlns:a16="http://schemas.microsoft.com/office/drawing/2014/main" id="{D119244E-D5F0-4D18-8BCF-9ED4E8191058}"/>
              </a:ext>
            </a:extLst>
          </p:cNvPr>
          <p:cNvPicPr>
            <a:picLocks noChangeAspect="1"/>
          </p:cNvPicPr>
          <p:nvPr userDrawn="1"/>
        </p:nvPicPr>
        <p:blipFill>
          <a:blip r:embed="rId3">
            <a:extLst>
              <a:ext uri="{28A0092B-C50C-407E-A947-70E740481C1C}">
                <a14:useLocalDpi xmlns:a14="http://schemas.microsoft.com/office/drawing/2010/main" val="0"/>
              </a:ext>
            </a:extLst>
          </a:blip>
          <a:srcRect t="46054"/>
          <a:stretch>
            <a:fillRect/>
          </a:stretch>
        </p:blipFill>
        <p:spPr bwMode="auto">
          <a:xfrm>
            <a:off x="8148714" y="5891245"/>
            <a:ext cx="3671887"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414638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993290" name="Rectangle 10"/>
          <p:cNvSpPr>
            <a:spLocks noGrp="1" noChangeArrowheads="1"/>
          </p:cNvSpPr>
          <p:nvPr>
            <p:ph type="ctrTitle"/>
          </p:nvPr>
        </p:nvSpPr>
        <p:spPr>
          <a:xfrm>
            <a:off x="914400" y="2130512"/>
            <a:ext cx="10363200" cy="1470025"/>
          </a:xfrm>
        </p:spPr>
        <p:txBody>
          <a:bodyPr/>
          <a:lstStyle>
            <a:lvl1pPr>
              <a:defRPr/>
            </a:lvl1pPr>
          </a:lstStyle>
          <a:p>
            <a:pPr lvl="0"/>
            <a:r>
              <a:rPr lang="en-US" noProof="0" smtClean="0"/>
              <a:t>Click to edit Master title style</a:t>
            </a:r>
          </a:p>
        </p:txBody>
      </p:sp>
      <p:sp>
        <p:nvSpPr>
          <p:cNvPr id="993291" name="Rectangle 11"/>
          <p:cNvSpPr>
            <a:spLocks noGrp="1" noChangeArrowheads="1"/>
          </p:cNvSpPr>
          <p:nvPr>
            <p:ph type="subTitle" idx="1"/>
          </p:nvPr>
        </p:nvSpPr>
        <p:spPr>
          <a:xfrm>
            <a:off x="1828800" y="3886200"/>
            <a:ext cx="8534400" cy="1752600"/>
          </a:xfrm>
        </p:spPr>
        <p:txBody>
          <a:bodyPr/>
          <a:lstStyle>
            <a:lvl1pPr marL="0" indent="0" algn="ctr">
              <a:buFontTx/>
              <a:buNone/>
              <a:defRPr/>
            </a:lvl1pPr>
          </a:lstStyle>
          <a:p>
            <a:pPr lvl="0"/>
            <a:r>
              <a:rPr lang="en-US" noProof="0" smtClean="0"/>
              <a:t>Click to edit Master subtitle style</a:t>
            </a:r>
          </a:p>
        </p:txBody>
      </p:sp>
      <p:grpSp>
        <p:nvGrpSpPr>
          <p:cNvPr id="993295" name="Group 15"/>
          <p:cNvGrpSpPr>
            <a:grpSpLocks/>
          </p:cNvGrpSpPr>
          <p:nvPr userDrawn="1"/>
        </p:nvGrpSpPr>
        <p:grpSpPr bwMode="auto">
          <a:xfrm>
            <a:off x="9144013" y="5567363"/>
            <a:ext cx="1253067" cy="990600"/>
            <a:chOff x="0" y="3693"/>
            <a:chExt cx="594" cy="627"/>
          </a:xfrm>
        </p:grpSpPr>
        <p:sp>
          <p:nvSpPr>
            <p:cNvPr id="993296" name="Freeform 16"/>
            <p:cNvSpPr>
              <a:spLocks noEditPoints="1"/>
            </p:cNvSpPr>
            <p:nvPr userDrawn="1"/>
          </p:nvSpPr>
          <p:spPr bwMode="auto">
            <a:xfrm>
              <a:off x="0" y="3693"/>
              <a:ext cx="345" cy="600"/>
            </a:xfrm>
            <a:custGeom>
              <a:avLst/>
              <a:gdLst>
                <a:gd name="T0" fmla="*/ 81 w 115"/>
                <a:gd name="T1" fmla="*/ 190 h 200"/>
                <a:gd name="T2" fmla="*/ 69 w 115"/>
                <a:gd name="T3" fmla="*/ 190 h 200"/>
                <a:gd name="T4" fmla="*/ 76 w 115"/>
                <a:gd name="T5" fmla="*/ 189 h 200"/>
                <a:gd name="T6" fmla="*/ 68 w 115"/>
                <a:gd name="T7" fmla="*/ 195 h 200"/>
                <a:gd name="T8" fmla="*/ 65 w 115"/>
                <a:gd name="T9" fmla="*/ 194 h 200"/>
                <a:gd name="T10" fmla="*/ 61 w 115"/>
                <a:gd name="T11" fmla="*/ 192 h 200"/>
                <a:gd name="T12" fmla="*/ 54 w 115"/>
                <a:gd name="T13" fmla="*/ 189 h 200"/>
                <a:gd name="T14" fmla="*/ 49 w 115"/>
                <a:gd name="T15" fmla="*/ 175 h 200"/>
                <a:gd name="T16" fmla="*/ 48 w 115"/>
                <a:gd name="T17" fmla="*/ 185 h 200"/>
                <a:gd name="T18" fmla="*/ 49 w 115"/>
                <a:gd name="T19" fmla="*/ 181 h 200"/>
                <a:gd name="T20" fmla="*/ 43 w 115"/>
                <a:gd name="T21" fmla="*/ 171 h 200"/>
                <a:gd name="T22" fmla="*/ 37 w 115"/>
                <a:gd name="T23" fmla="*/ 166 h 200"/>
                <a:gd name="T24" fmla="*/ 34 w 115"/>
                <a:gd name="T25" fmla="*/ 176 h 200"/>
                <a:gd name="T26" fmla="*/ 35 w 115"/>
                <a:gd name="T27" fmla="*/ 164 h 200"/>
                <a:gd name="T28" fmla="*/ 27 w 115"/>
                <a:gd name="T29" fmla="*/ 162 h 200"/>
                <a:gd name="T30" fmla="*/ 30 w 115"/>
                <a:gd name="T31" fmla="*/ 161 h 200"/>
                <a:gd name="T32" fmla="*/ 17 w 115"/>
                <a:gd name="T33" fmla="*/ 153 h 200"/>
                <a:gd name="T34" fmla="*/ 25 w 115"/>
                <a:gd name="T35" fmla="*/ 153 h 200"/>
                <a:gd name="T36" fmla="*/ 12 w 115"/>
                <a:gd name="T37" fmla="*/ 146 h 200"/>
                <a:gd name="T38" fmla="*/ 16 w 115"/>
                <a:gd name="T39" fmla="*/ 150 h 200"/>
                <a:gd name="T40" fmla="*/ 14 w 115"/>
                <a:gd name="T41" fmla="*/ 135 h 200"/>
                <a:gd name="T42" fmla="*/ 8 w 115"/>
                <a:gd name="T43" fmla="*/ 125 h 200"/>
                <a:gd name="T44" fmla="*/ 5 w 115"/>
                <a:gd name="T45" fmla="*/ 130 h 200"/>
                <a:gd name="T46" fmla="*/ 1 w 115"/>
                <a:gd name="T47" fmla="*/ 113 h 200"/>
                <a:gd name="T48" fmla="*/ 10 w 115"/>
                <a:gd name="T49" fmla="*/ 112 h 200"/>
                <a:gd name="T50" fmla="*/ 3 w 115"/>
                <a:gd name="T51" fmla="*/ 117 h 200"/>
                <a:gd name="T52" fmla="*/ 4 w 115"/>
                <a:gd name="T53" fmla="*/ 103 h 200"/>
                <a:gd name="T54" fmla="*/ 7 w 115"/>
                <a:gd name="T55" fmla="*/ 101 h 200"/>
                <a:gd name="T56" fmla="*/ 2 w 115"/>
                <a:gd name="T57" fmla="*/ 101 h 200"/>
                <a:gd name="T58" fmla="*/ 0 w 115"/>
                <a:gd name="T59" fmla="*/ 95 h 200"/>
                <a:gd name="T60" fmla="*/ 9 w 115"/>
                <a:gd name="T61" fmla="*/ 83 h 200"/>
                <a:gd name="T62" fmla="*/ 2 w 115"/>
                <a:gd name="T63" fmla="*/ 86 h 200"/>
                <a:gd name="T64" fmla="*/ 4 w 115"/>
                <a:gd name="T65" fmla="*/ 77 h 200"/>
                <a:gd name="T66" fmla="*/ 4 w 115"/>
                <a:gd name="T67" fmla="*/ 82 h 200"/>
                <a:gd name="T68" fmla="*/ 9 w 115"/>
                <a:gd name="T69" fmla="*/ 66 h 200"/>
                <a:gd name="T70" fmla="*/ 13 w 115"/>
                <a:gd name="T71" fmla="*/ 73 h 200"/>
                <a:gd name="T72" fmla="*/ 6 w 115"/>
                <a:gd name="T73" fmla="*/ 69 h 200"/>
                <a:gd name="T74" fmla="*/ 16 w 115"/>
                <a:gd name="T75" fmla="*/ 62 h 200"/>
                <a:gd name="T76" fmla="*/ 17 w 115"/>
                <a:gd name="T77" fmla="*/ 57 h 200"/>
                <a:gd name="T78" fmla="*/ 17 w 115"/>
                <a:gd name="T79" fmla="*/ 50 h 200"/>
                <a:gd name="T80" fmla="*/ 27 w 115"/>
                <a:gd name="T81" fmla="*/ 47 h 200"/>
                <a:gd name="T82" fmla="*/ 28 w 115"/>
                <a:gd name="T83" fmla="*/ 45 h 200"/>
                <a:gd name="T84" fmla="*/ 36 w 115"/>
                <a:gd name="T85" fmla="*/ 25 h 200"/>
                <a:gd name="T86" fmla="*/ 39 w 115"/>
                <a:gd name="T87" fmla="*/ 32 h 200"/>
                <a:gd name="T88" fmla="*/ 31 w 115"/>
                <a:gd name="T89" fmla="*/ 31 h 200"/>
                <a:gd name="T90" fmla="*/ 44 w 115"/>
                <a:gd name="T91" fmla="*/ 20 h 200"/>
                <a:gd name="T92" fmla="*/ 40 w 115"/>
                <a:gd name="T93" fmla="*/ 22 h 200"/>
                <a:gd name="T94" fmla="*/ 48 w 115"/>
                <a:gd name="T95" fmla="*/ 18 h 200"/>
                <a:gd name="T96" fmla="*/ 48 w 115"/>
                <a:gd name="T97" fmla="*/ 17 h 200"/>
                <a:gd name="T98" fmla="*/ 58 w 115"/>
                <a:gd name="T99" fmla="*/ 21 h 200"/>
                <a:gd name="T100" fmla="*/ 62 w 115"/>
                <a:gd name="T101" fmla="*/ 9 h 200"/>
                <a:gd name="T102" fmla="*/ 69 w 115"/>
                <a:gd name="T103" fmla="*/ 7 h 200"/>
                <a:gd name="T104" fmla="*/ 71 w 115"/>
                <a:gd name="T105" fmla="*/ 15 h 200"/>
                <a:gd name="T106" fmla="*/ 87 w 115"/>
                <a:gd name="T107" fmla="*/ 5 h 200"/>
                <a:gd name="T108" fmla="*/ 83 w 115"/>
                <a:gd name="T109" fmla="*/ 12 h 200"/>
                <a:gd name="T110" fmla="*/ 82 w 115"/>
                <a:gd name="T111" fmla="*/ 3 h 200"/>
                <a:gd name="T112" fmla="*/ 93 w 115"/>
                <a:gd name="T113" fmla="*/ 6 h 200"/>
                <a:gd name="T114" fmla="*/ 90 w 115"/>
                <a:gd name="T115" fmla="*/ 10 h 200"/>
                <a:gd name="T116" fmla="*/ 101 w 115"/>
                <a:gd name="T117" fmla="*/ 5 h 200"/>
                <a:gd name="T118" fmla="*/ 98 w 115"/>
                <a:gd name="T119" fmla="*/ 1 h 200"/>
                <a:gd name="T120" fmla="*/ 102 w 115"/>
                <a:gd name="T121" fmla="*/ 5 h 200"/>
                <a:gd name="T122" fmla="*/ 106 w 115"/>
                <a:gd name="T123"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5" h="200">
                  <a:moveTo>
                    <a:pt x="85" y="191"/>
                  </a:moveTo>
                  <a:lnTo>
                    <a:pt x="85" y="192"/>
                  </a:lnTo>
                  <a:lnTo>
                    <a:pt x="85" y="192"/>
                  </a:lnTo>
                  <a:cubicBezTo>
                    <a:pt x="84" y="192"/>
                    <a:pt x="84" y="192"/>
                    <a:pt x="84" y="192"/>
                  </a:cubicBezTo>
                  <a:cubicBezTo>
                    <a:pt x="84" y="192"/>
                    <a:pt x="83" y="192"/>
                    <a:pt x="83" y="193"/>
                  </a:cubicBezTo>
                  <a:lnTo>
                    <a:pt x="82" y="198"/>
                  </a:lnTo>
                  <a:cubicBezTo>
                    <a:pt x="82" y="199"/>
                    <a:pt x="82" y="199"/>
                    <a:pt x="82" y="199"/>
                  </a:cubicBezTo>
                  <a:cubicBezTo>
                    <a:pt x="82" y="199"/>
                    <a:pt x="82" y="200"/>
                    <a:pt x="82" y="200"/>
                  </a:cubicBezTo>
                  <a:lnTo>
                    <a:pt x="83" y="200"/>
                  </a:lnTo>
                  <a:lnTo>
                    <a:pt x="83" y="200"/>
                  </a:lnTo>
                  <a:lnTo>
                    <a:pt x="79" y="199"/>
                  </a:lnTo>
                  <a:cubicBezTo>
                    <a:pt x="78" y="199"/>
                    <a:pt x="77" y="198"/>
                    <a:pt x="76" y="198"/>
                  </a:cubicBezTo>
                  <a:cubicBezTo>
                    <a:pt x="76" y="197"/>
                    <a:pt x="75" y="197"/>
                    <a:pt x="75" y="196"/>
                  </a:cubicBezTo>
                  <a:cubicBezTo>
                    <a:pt x="75" y="195"/>
                    <a:pt x="75" y="194"/>
                    <a:pt x="75" y="193"/>
                  </a:cubicBezTo>
                  <a:cubicBezTo>
                    <a:pt x="76" y="192"/>
                    <a:pt x="76" y="191"/>
                    <a:pt x="77" y="191"/>
                  </a:cubicBezTo>
                  <a:cubicBezTo>
                    <a:pt x="78" y="190"/>
                    <a:pt x="80" y="190"/>
                    <a:pt x="81" y="190"/>
                  </a:cubicBezTo>
                  <a:lnTo>
                    <a:pt x="85" y="191"/>
                  </a:lnTo>
                  <a:close/>
                  <a:moveTo>
                    <a:pt x="82" y="191"/>
                  </a:moveTo>
                  <a:cubicBezTo>
                    <a:pt x="82" y="191"/>
                    <a:pt x="81" y="191"/>
                    <a:pt x="81" y="191"/>
                  </a:cubicBezTo>
                  <a:cubicBezTo>
                    <a:pt x="80" y="191"/>
                    <a:pt x="79" y="191"/>
                    <a:pt x="78" y="191"/>
                  </a:cubicBezTo>
                  <a:cubicBezTo>
                    <a:pt x="78" y="192"/>
                    <a:pt x="77" y="193"/>
                    <a:pt x="77" y="194"/>
                  </a:cubicBezTo>
                  <a:cubicBezTo>
                    <a:pt x="76" y="195"/>
                    <a:pt x="76" y="196"/>
                    <a:pt x="77" y="197"/>
                  </a:cubicBezTo>
                  <a:cubicBezTo>
                    <a:pt x="77" y="198"/>
                    <a:pt x="78" y="198"/>
                    <a:pt x="79" y="198"/>
                  </a:cubicBezTo>
                  <a:cubicBezTo>
                    <a:pt x="79" y="199"/>
                    <a:pt x="80" y="199"/>
                    <a:pt x="80" y="199"/>
                  </a:cubicBezTo>
                  <a:lnTo>
                    <a:pt x="82" y="191"/>
                  </a:lnTo>
                  <a:close/>
                  <a:moveTo>
                    <a:pt x="71" y="196"/>
                  </a:moveTo>
                  <a:lnTo>
                    <a:pt x="72" y="193"/>
                  </a:lnTo>
                  <a:lnTo>
                    <a:pt x="70" y="192"/>
                  </a:lnTo>
                  <a:cubicBezTo>
                    <a:pt x="69" y="192"/>
                    <a:pt x="69" y="192"/>
                    <a:pt x="69" y="192"/>
                  </a:cubicBezTo>
                  <a:cubicBezTo>
                    <a:pt x="69" y="192"/>
                    <a:pt x="68" y="192"/>
                    <a:pt x="68" y="193"/>
                  </a:cubicBezTo>
                  <a:lnTo>
                    <a:pt x="68" y="193"/>
                  </a:lnTo>
                  <a:lnTo>
                    <a:pt x="69" y="190"/>
                  </a:lnTo>
                  <a:lnTo>
                    <a:pt x="69" y="190"/>
                  </a:lnTo>
                  <a:cubicBezTo>
                    <a:pt x="69" y="190"/>
                    <a:pt x="69" y="191"/>
                    <a:pt x="69" y="191"/>
                  </a:cubicBezTo>
                  <a:cubicBezTo>
                    <a:pt x="69" y="191"/>
                    <a:pt x="69" y="191"/>
                    <a:pt x="69" y="191"/>
                  </a:cubicBezTo>
                  <a:cubicBezTo>
                    <a:pt x="69" y="191"/>
                    <a:pt x="70" y="191"/>
                    <a:pt x="70" y="191"/>
                  </a:cubicBezTo>
                  <a:lnTo>
                    <a:pt x="72" y="192"/>
                  </a:lnTo>
                  <a:lnTo>
                    <a:pt x="73" y="189"/>
                  </a:lnTo>
                  <a:cubicBezTo>
                    <a:pt x="73" y="189"/>
                    <a:pt x="73" y="189"/>
                    <a:pt x="73" y="189"/>
                  </a:cubicBezTo>
                  <a:cubicBezTo>
                    <a:pt x="73" y="189"/>
                    <a:pt x="73" y="189"/>
                    <a:pt x="73" y="188"/>
                  </a:cubicBezTo>
                  <a:cubicBezTo>
                    <a:pt x="73" y="188"/>
                    <a:pt x="73" y="188"/>
                    <a:pt x="72" y="188"/>
                  </a:cubicBezTo>
                  <a:lnTo>
                    <a:pt x="71" y="188"/>
                  </a:lnTo>
                  <a:cubicBezTo>
                    <a:pt x="70" y="188"/>
                    <a:pt x="70" y="187"/>
                    <a:pt x="70" y="187"/>
                  </a:cubicBezTo>
                  <a:cubicBezTo>
                    <a:pt x="70" y="187"/>
                    <a:pt x="69" y="188"/>
                    <a:pt x="69" y="188"/>
                  </a:cubicBezTo>
                  <a:cubicBezTo>
                    <a:pt x="69" y="188"/>
                    <a:pt x="68" y="188"/>
                    <a:pt x="68" y="189"/>
                  </a:cubicBezTo>
                  <a:lnTo>
                    <a:pt x="68" y="188"/>
                  </a:lnTo>
                  <a:lnTo>
                    <a:pt x="69" y="187"/>
                  </a:lnTo>
                  <a:lnTo>
                    <a:pt x="76" y="189"/>
                  </a:lnTo>
                  <a:lnTo>
                    <a:pt x="76" y="189"/>
                  </a:lnTo>
                  <a:lnTo>
                    <a:pt x="75" y="189"/>
                  </a:lnTo>
                  <a:cubicBezTo>
                    <a:pt x="75" y="189"/>
                    <a:pt x="75" y="189"/>
                    <a:pt x="75" y="189"/>
                  </a:cubicBezTo>
                  <a:cubicBezTo>
                    <a:pt x="74" y="189"/>
                    <a:pt x="74" y="189"/>
                    <a:pt x="74" y="189"/>
                  </a:cubicBezTo>
                  <a:cubicBezTo>
                    <a:pt x="74" y="189"/>
                    <a:pt x="74" y="189"/>
                    <a:pt x="74" y="190"/>
                  </a:cubicBezTo>
                  <a:lnTo>
                    <a:pt x="72" y="195"/>
                  </a:lnTo>
                  <a:cubicBezTo>
                    <a:pt x="72" y="196"/>
                    <a:pt x="72" y="196"/>
                    <a:pt x="72" y="196"/>
                  </a:cubicBezTo>
                  <a:cubicBezTo>
                    <a:pt x="72" y="197"/>
                    <a:pt x="72" y="197"/>
                    <a:pt x="73" y="197"/>
                  </a:cubicBezTo>
                  <a:lnTo>
                    <a:pt x="73" y="197"/>
                  </a:lnTo>
                  <a:lnTo>
                    <a:pt x="73" y="197"/>
                  </a:lnTo>
                  <a:lnTo>
                    <a:pt x="66" y="195"/>
                  </a:lnTo>
                  <a:lnTo>
                    <a:pt x="67" y="193"/>
                  </a:lnTo>
                  <a:lnTo>
                    <a:pt x="67" y="193"/>
                  </a:lnTo>
                  <a:cubicBezTo>
                    <a:pt x="67" y="194"/>
                    <a:pt x="67" y="194"/>
                    <a:pt x="67" y="194"/>
                  </a:cubicBezTo>
                  <a:cubicBezTo>
                    <a:pt x="67" y="194"/>
                    <a:pt x="67" y="195"/>
                    <a:pt x="67" y="195"/>
                  </a:cubicBezTo>
                  <a:cubicBezTo>
                    <a:pt x="68" y="195"/>
                    <a:pt x="68" y="195"/>
                    <a:pt x="68" y="195"/>
                  </a:cubicBezTo>
                  <a:lnTo>
                    <a:pt x="71" y="196"/>
                  </a:lnTo>
                  <a:close/>
                  <a:moveTo>
                    <a:pt x="64" y="189"/>
                  </a:moveTo>
                  <a:lnTo>
                    <a:pt x="65" y="187"/>
                  </a:lnTo>
                  <a:cubicBezTo>
                    <a:pt x="65" y="186"/>
                    <a:pt x="65" y="186"/>
                    <a:pt x="65" y="186"/>
                  </a:cubicBezTo>
                  <a:cubicBezTo>
                    <a:pt x="65" y="185"/>
                    <a:pt x="65" y="185"/>
                    <a:pt x="65" y="185"/>
                  </a:cubicBezTo>
                  <a:lnTo>
                    <a:pt x="65" y="185"/>
                  </a:lnTo>
                  <a:lnTo>
                    <a:pt x="65" y="185"/>
                  </a:lnTo>
                  <a:lnTo>
                    <a:pt x="68" y="186"/>
                  </a:lnTo>
                  <a:lnTo>
                    <a:pt x="68" y="186"/>
                  </a:lnTo>
                  <a:lnTo>
                    <a:pt x="68" y="186"/>
                  </a:lnTo>
                  <a:cubicBezTo>
                    <a:pt x="67" y="186"/>
                    <a:pt x="67" y="186"/>
                    <a:pt x="67" y="186"/>
                  </a:cubicBezTo>
                  <a:cubicBezTo>
                    <a:pt x="67" y="186"/>
                    <a:pt x="66" y="187"/>
                    <a:pt x="66" y="187"/>
                  </a:cubicBezTo>
                  <a:lnTo>
                    <a:pt x="64" y="192"/>
                  </a:lnTo>
                  <a:cubicBezTo>
                    <a:pt x="64" y="193"/>
                    <a:pt x="64" y="193"/>
                    <a:pt x="64" y="193"/>
                  </a:cubicBezTo>
                  <a:cubicBezTo>
                    <a:pt x="64" y="194"/>
                    <a:pt x="64" y="194"/>
                    <a:pt x="64" y="194"/>
                  </a:cubicBezTo>
                  <a:lnTo>
                    <a:pt x="65" y="194"/>
                  </a:lnTo>
                  <a:lnTo>
                    <a:pt x="64" y="194"/>
                  </a:lnTo>
                  <a:lnTo>
                    <a:pt x="62" y="193"/>
                  </a:lnTo>
                  <a:cubicBezTo>
                    <a:pt x="61" y="193"/>
                    <a:pt x="60" y="192"/>
                    <a:pt x="60" y="192"/>
                  </a:cubicBezTo>
                  <a:cubicBezTo>
                    <a:pt x="60" y="192"/>
                    <a:pt x="59" y="191"/>
                    <a:pt x="59" y="191"/>
                  </a:cubicBezTo>
                  <a:cubicBezTo>
                    <a:pt x="59" y="190"/>
                    <a:pt x="59" y="190"/>
                    <a:pt x="59" y="189"/>
                  </a:cubicBezTo>
                  <a:cubicBezTo>
                    <a:pt x="60" y="189"/>
                    <a:pt x="60" y="188"/>
                    <a:pt x="61" y="188"/>
                  </a:cubicBezTo>
                  <a:cubicBezTo>
                    <a:pt x="61" y="188"/>
                    <a:pt x="62" y="188"/>
                    <a:pt x="63" y="188"/>
                  </a:cubicBezTo>
                  <a:cubicBezTo>
                    <a:pt x="63" y="188"/>
                    <a:pt x="63" y="188"/>
                    <a:pt x="63" y="188"/>
                  </a:cubicBezTo>
                  <a:cubicBezTo>
                    <a:pt x="64" y="189"/>
                    <a:pt x="64" y="189"/>
                    <a:pt x="64" y="189"/>
                  </a:cubicBezTo>
                  <a:close/>
                  <a:moveTo>
                    <a:pt x="64" y="189"/>
                  </a:moveTo>
                  <a:cubicBezTo>
                    <a:pt x="64" y="189"/>
                    <a:pt x="64" y="189"/>
                    <a:pt x="63" y="189"/>
                  </a:cubicBezTo>
                  <a:cubicBezTo>
                    <a:pt x="63" y="189"/>
                    <a:pt x="63" y="189"/>
                    <a:pt x="63" y="189"/>
                  </a:cubicBezTo>
                  <a:cubicBezTo>
                    <a:pt x="63" y="188"/>
                    <a:pt x="62" y="188"/>
                    <a:pt x="62" y="189"/>
                  </a:cubicBezTo>
                  <a:cubicBezTo>
                    <a:pt x="61" y="189"/>
                    <a:pt x="61" y="189"/>
                    <a:pt x="61" y="190"/>
                  </a:cubicBezTo>
                  <a:cubicBezTo>
                    <a:pt x="61" y="190"/>
                    <a:pt x="61" y="190"/>
                    <a:pt x="61" y="191"/>
                  </a:cubicBezTo>
                  <a:cubicBezTo>
                    <a:pt x="61" y="191"/>
                    <a:pt x="61" y="191"/>
                    <a:pt x="61" y="192"/>
                  </a:cubicBezTo>
                  <a:cubicBezTo>
                    <a:pt x="61" y="192"/>
                    <a:pt x="61" y="192"/>
                    <a:pt x="62" y="192"/>
                  </a:cubicBezTo>
                  <a:cubicBezTo>
                    <a:pt x="62" y="192"/>
                    <a:pt x="62" y="193"/>
                    <a:pt x="62" y="193"/>
                  </a:cubicBezTo>
                  <a:lnTo>
                    <a:pt x="64" y="189"/>
                  </a:lnTo>
                  <a:close/>
                  <a:moveTo>
                    <a:pt x="56" y="183"/>
                  </a:moveTo>
                  <a:lnTo>
                    <a:pt x="59" y="185"/>
                  </a:lnTo>
                  <a:lnTo>
                    <a:pt x="60" y="184"/>
                  </a:lnTo>
                  <a:cubicBezTo>
                    <a:pt x="60" y="184"/>
                    <a:pt x="60" y="184"/>
                    <a:pt x="60" y="184"/>
                  </a:cubicBezTo>
                  <a:cubicBezTo>
                    <a:pt x="61" y="184"/>
                    <a:pt x="61" y="183"/>
                    <a:pt x="60" y="183"/>
                  </a:cubicBezTo>
                  <a:cubicBezTo>
                    <a:pt x="60" y="183"/>
                    <a:pt x="60" y="183"/>
                    <a:pt x="60" y="183"/>
                  </a:cubicBezTo>
                  <a:lnTo>
                    <a:pt x="60" y="183"/>
                  </a:lnTo>
                  <a:lnTo>
                    <a:pt x="62" y="184"/>
                  </a:lnTo>
                  <a:lnTo>
                    <a:pt x="62" y="184"/>
                  </a:lnTo>
                  <a:cubicBezTo>
                    <a:pt x="62" y="184"/>
                    <a:pt x="62" y="184"/>
                    <a:pt x="62" y="184"/>
                  </a:cubicBezTo>
                  <a:cubicBezTo>
                    <a:pt x="61" y="184"/>
                    <a:pt x="61" y="184"/>
                    <a:pt x="60" y="185"/>
                  </a:cubicBezTo>
                  <a:lnTo>
                    <a:pt x="54" y="189"/>
                  </a:lnTo>
                  <a:lnTo>
                    <a:pt x="54" y="189"/>
                  </a:lnTo>
                  <a:lnTo>
                    <a:pt x="55" y="181"/>
                  </a:lnTo>
                  <a:cubicBezTo>
                    <a:pt x="55" y="181"/>
                    <a:pt x="55" y="180"/>
                    <a:pt x="55" y="180"/>
                  </a:cubicBezTo>
                  <a:cubicBezTo>
                    <a:pt x="55" y="180"/>
                    <a:pt x="54" y="180"/>
                    <a:pt x="54" y="179"/>
                  </a:cubicBezTo>
                  <a:lnTo>
                    <a:pt x="54" y="179"/>
                  </a:lnTo>
                  <a:lnTo>
                    <a:pt x="57" y="181"/>
                  </a:lnTo>
                  <a:lnTo>
                    <a:pt x="57" y="181"/>
                  </a:lnTo>
                  <a:cubicBezTo>
                    <a:pt x="57" y="181"/>
                    <a:pt x="57" y="181"/>
                    <a:pt x="56" y="181"/>
                  </a:cubicBezTo>
                  <a:cubicBezTo>
                    <a:pt x="56" y="181"/>
                    <a:pt x="56" y="181"/>
                    <a:pt x="56" y="181"/>
                  </a:cubicBezTo>
                  <a:cubicBezTo>
                    <a:pt x="56" y="181"/>
                    <a:pt x="56" y="182"/>
                    <a:pt x="56" y="182"/>
                  </a:cubicBezTo>
                  <a:lnTo>
                    <a:pt x="56" y="183"/>
                  </a:lnTo>
                  <a:close/>
                  <a:moveTo>
                    <a:pt x="56" y="184"/>
                  </a:moveTo>
                  <a:lnTo>
                    <a:pt x="55" y="188"/>
                  </a:lnTo>
                  <a:lnTo>
                    <a:pt x="58" y="185"/>
                  </a:lnTo>
                  <a:lnTo>
                    <a:pt x="56" y="184"/>
                  </a:lnTo>
                  <a:close/>
                  <a:moveTo>
                    <a:pt x="47" y="174"/>
                  </a:moveTo>
                  <a:lnTo>
                    <a:pt x="49" y="175"/>
                  </a:lnTo>
                  <a:lnTo>
                    <a:pt x="49" y="181"/>
                  </a:lnTo>
                  <a:cubicBezTo>
                    <a:pt x="49" y="181"/>
                    <a:pt x="49" y="181"/>
                    <a:pt x="49" y="181"/>
                  </a:cubicBezTo>
                  <a:cubicBezTo>
                    <a:pt x="49" y="181"/>
                    <a:pt x="49" y="181"/>
                    <a:pt x="49" y="181"/>
                  </a:cubicBezTo>
                  <a:cubicBezTo>
                    <a:pt x="49" y="181"/>
                    <a:pt x="49" y="181"/>
                    <a:pt x="49" y="181"/>
                  </a:cubicBezTo>
                  <a:lnTo>
                    <a:pt x="51" y="179"/>
                  </a:lnTo>
                  <a:cubicBezTo>
                    <a:pt x="51" y="179"/>
                    <a:pt x="51" y="178"/>
                    <a:pt x="51" y="178"/>
                  </a:cubicBezTo>
                  <a:cubicBezTo>
                    <a:pt x="51" y="178"/>
                    <a:pt x="51" y="178"/>
                    <a:pt x="51" y="177"/>
                  </a:cubicBezTo>
                  <a:lnTo>
                    <a:pt x="51" y="177"/>
                  </a:lnTo>
                  <a:lnTo>
                    <a:pt x="51" y="177"/>
                  </a:lnTo>
                  <a:lnTo>
                    <a:pt x="54" y="179"/>
                  </a:lnTo>
                  <a:lnTo>
                    <a:pt x="54" y="179"/>
                  </a:lnTo>
                  <a:lnTo>
                    <a:pt x="53" y="179"/>
                  </a:lnTo>
                  <a:cubicBezTo>
                    <a:pt x="53" y="179"/>
                    <a:pt x="53" y="179"/>
                    <a:pt x="53" y="179"/>
                  </a:cubicBezTo>
                  <a:cubicBezTo>
                    <a:pt x="52" y="179"/>
                    <a:pt x="52" y="179"/>
                    <a:pt x="52" y="180"/>
                  </a:cubicBezTo>
                  <a:lnTo>
                    <a:pt x="49" y="184"/>
                  </a:lnTo>
                  <a:cubicBezTo>
                    <a:pt x="48" y="185"/>
                    <a:pt x="48" y="185"/>
                    <a:pt x="48" y="185"/>
                  </a:cubicBezTo>
                  <a:cubicBezTo>
                    <a:pt x="48" y="186"/>
                    <a:pt x="48" y="186"/>
                    <a:pt x="49" y="186"/>
                  </a:cubicBezTo>
                  <a:lnTo>
                    <a:pt x="49" y="186"/>
                  </a:lnTo>
                  <a:lnTo>
                    <a:pt x="49" y="186"/>
                  </a:lnTo>
                  <a:lnTo>
                    <a:pt x="46" y="185"/>
                  </a:lnTo>
                  <a:cubicBezTo>
                    <a:pt x="45" y="184"/>
                    <a:pt x="45" y="184"/>
                    <a:pt x="44" y="183"/>
                  </a:cubicBezTo>
                  <a:cubicBezTo>
                    <a:pt x="44" y="183"/>
                    <a:pt x="44" y="182"/>
                    <a:pt x="44" y="182"/>
                  </a:cubicBezTo>
                  <a:cubicBezTo>
                    <a:pt x="44" y="181"/>
                    <a:pt x="44" y="181"/>
                    <a:pt x="44" y="181"/>
                  </a:cubicBezTo>
                  <a:cubicBezTo>
                    <a:pt x="45" y="180"/>
                    <a:pt x="45" y="180"/>
                    <a:pt x="46" y="180"/>
                  </a:cubicBezTo>
                  <a:cubicBezTo>
                    <a:pt x="46" y="180"/>
                    <a:pt x="47" y="180"/>
                    <a:pt x="47" y="180"/>
                  </a:cubicBezTo>
                  <a:lnTo>
                    <a:pt x="47" y="177"/>
                  </a:lnTo>
                  <a:cubicBezTo>
                    <a:pt x="47" y="176"/>
                    <a:pt x="47" y="176"/>
                    <a:pt x="47" y="175"/>
                  </a:cubicBezTo>
                  <a:cubicBezTo>
                    <a:pt x="47" y="175"/>
                    <a:pt x="47" y="175"/>
                    <a:pt x="46" y="174"/>
                  </a:cubicBezTo>
                  <a:lnTo>
                    <a:pt x="47" y="174"/>
                  </a:lnTo>
                  <a:close/>
                  <a:moveTo>
                    <a:pt x="49" y="181"/>
                  </a:moveTo>
                  <a:cubicBezTo>
                    <a:pt x="49" y="181"/>
                    <a:pt x="49" y="181"/>
                    <a:pt x="49" y="181"/>
                  </a:cubicBezTo>
                  <a:cubicBezTo>
                    <a:pt x="49" y="181"/>
                    <a:pt x="49" y="181"/>
                    <a:pt x="49" y="181"/>
                  </a:cubicBezTo>
                  <a:cubicBezTo>
                    <a:pt x="48" y="181"/>
                    <a:pt x="48" y="181"/>
                    <a:pt x="47" y="181"/>
                  </a:cubicBezTo>
                  <a:cubicBezTo>
                    <a:pt x="46" y="181"/>
                    <a:pt x="46" y="181"/>
                    <a:pt x="46" y="181"/>
                  </a:cubicBezTo>
                  <a:cubicBezTo>
                    <a:pt x="45" y="182"/>
                    <a:pt x="45" y="182"/>
                    <a:pt x="45" y="183"/>
                  </a:cubicBezTo>
                  <a:cubicBezTo>
                    <a:pt x="45" y="183"/>
                    <a:pt x="46" y="184"/>
                    <a:pt x="46" y="184"/>
                  </a:cubicBezTo>
                  <a:cubicBezTo>
                    <a:pt x="46" y="184"/>
                    <a:pt x="47" y="184"/>
                    <a:pt x="47" y="184"/>
                  </a:cubicBezTo>
                  <a:lnTo>
                    <a:pt x="49" y="181"/>
                  </a:lnTo>
                  <a:close/>
                  <a:moveTo>
                    <a:pt x="36" y="177"/>
                  </a:moveTo>
                  <a:lnTo>
                    <a:pt x="37" y="175"/>
                  </a:lnTo>
                  <a:lnTo>
                    <a:pt x="37" y="175"/>
                  </a:lnTo>
                  <a:cubicBezTo>
                    <a:pt x="37" y="176"/>
                    <a:pt x="37" y="176"/>
                    <a:pt x="37" y="176"/>
                  </a:cubicBezTo>
                  <a:cubicBezTo>
                    <a:pt x="37" y="176"/>
                    <a:pt x="37" y="177"/>
                    <a:pt x="37" y="177"/>
                  </a:cubicBezTo>
                  <a:cubicBezTo>
                    <a:pt x="37" y="177"/>
                    <a:pt x="37" y="177"/>
                    <a:pt x="37" y="178"/>
                  </a:cubicBezTo>
                  <a:lnTo>
                    <a:pt x="38" y="178"/>
                  </a:lnTo>
                  <a:lnTo>
                    <a:pt x="43" y="173"/>
                  </a:lnTo>
                  <a:cubicBezTo>
                    <a:pt x="43" y="173"/>
                    <a:pt x="43" y="172"/>
                    <a:pt x="43" y="172"/>
                  </a:cubicBezTo>
                  <a:cubicBezTo>
                    <a:pt x="43" y="172"/>
                    <a:pt x="43" y="172"/>
                    <a:pt x="43" y="171"/>
                  </a:cubicBezTo>
                  <a:lnTo>
                    <a:pt x="42" y="171"/>
                  </a:lnTo>
                  <a:lnTo>
                    <a:pt x="43" y="171"/>
                  </a:lnTo>
                  <a:lnTo>
                    <a:pt x="46" y="173"/>
                  </a:lnTo>
                  <a:lnTo>
                    <a:pt x="45" y="174"/>
                  </a:lnTo>
                  <a:lnTo>
                    <a:pt x="45" y="173"/>
                  </a:lnTo>
                  <a:cubicBezTo>
                    <a:pt x="45" y="173"/>
                    <a:pt x="45" y="173"/>
                    <a:pt x="44" y="173"/>
                  </a:cubicBezTo>
                  <a:cubicBezTo>
                    <a:pt x="44" y="173"/>
                    <a:pt x="44" y="173"/>
                    <a:pt x="44" y="174"/>
                  </a:cubicBezTo>
                  <a:lnTo>
                    <a:pt x="39" y="179"/>
                  </a:lnTo>
                  <a:lnTo>
                    <a:pt x="40" y="180"/>
                  </a:lnTo>
                  <a:cubicBezTo>
                    <a:pt x="41" y="180"/>
                    <a:pt x="41" y="180"/>
                    <a:pt x="41" y="180"/>
                  </a:cubicBezTo>
                  <a:cubicBezTo>
                    <a:pt x="41" y="180"/>
                    <a:pt x="42" y="180"/>
                    <a:pt x="42" y="180"/>
                  </a:cubicBezTo>
                  <a:cubicBezTo>
                    <a:pt x="42" y="180"/>
                    <a:pt x="42" y="180"/>
                    <a:pt x="43" y="180"/>
                  </a:cubicBezTo>
                  <a:lnTo>
                    <a:pt x="43" y="180"/>
                  </a:lnTo>
                  <a:lnTo>
                    <a:pt x="41" y="181"/>
                  </a:lnTo>
                  <a:lnTo>
                    <a:pt x="36" y="177"/>
                  </a:lnTo>
                  <a:close/>
                  <a:moveTo>
                    <a:pt x="37" y="166"/>
                  </a:moveTo>
                  <a:lnTo>
                    <a:pt x="34" y="174"/>
                  </a:lnTo>
                  <a:lnTo>
                    <a:pt x="38" y="170"/>
                  </a:lnTo>
                  <a:cubicBezTo>
                    <a:pt x="39" y="169"/>
                    <a:pt x="39" y="169"/>
                    <a:pt x="39" y="169"/>
                  </a:cubicBezTo>
                  <a:cubicBezTo>
                    <a:pt x="39" y="168"/>
                    <a:pt x="39" y="168"/>
                    <a:pt x="38" y="168"/>
                  </a:cubicBezTo>
                  <a:lnTo>
                    <a:pt x="38" y="168"/>
                  </a:lnTo>
                  <a:lnTo>
                    <a:pt x="38" y="168"/>
                  </a:lnTo>
                  <a:lnTo>
                    <a:pt x="41" y="170"/>
                  </a:lnTo>
                  <a:lnTo>
                    <a:pt x="40" y="170"/>
                  </a:lnTo>
                  <a:lnTo>
                    <a:pt x="40" y="170"/>
                  </a:lnTo>
                  <a:cubicBezTo>
                    <a:pt x="40" y="169"/>
                    <a:pt x="40" y="169"/>
                    <a:pt x="39" y="169"/>
                  </a:cubicBezTo>
                  <a:cubicBezTo>
                    <a:pt x="39" y="169"/>
                    <a:pt x="39" y="170"/>
                    <a:pt x="39" y="170"/>
                  </a:cubicBezTo>
                  <a:lnTo>
                    <a:pt x="34" y="174"/>
                  </a:lnTo>
                  <a:cubicBezTo>
                    <a:pt x="34" y="174"/>
                    <a:pt x="34" y="174"/>
                    <a:pt x="34" y="175"/>
                  </a:cubicBezTo>
                  <a:cubicBezTo>
                    <a:pt x="34" y="175"/>
                    <a:pt x="34" y="175"/>
                    <a:pt x="34" y="175"/>
                  </a:cubicBezTo>
                  <a:cubicBezTo>
                    <a:pt x="34" y="175"/>
                    <a:pt x="34" y="175"/>
                    <a:pt x="34" y="176"/>
                  </a:cubicBezTo>
                  <a:lnTo>
                    <a:pt x="34" y="176"/>
                  </a:lnTo>
                  <a:lnTo>
                    <a:pt x="32" y="174"/>
                  </a:lnTo>
                  <a:lnTo>
                    <a:pt x="35" y="167"/>
                  </a:lnTo>
                  <a:lnTo>
                    <a:pt x="28" y="170"/>
                  </a:lnTo>
                  <a:lnTo>
                    <a:pt x="26" y="168"/>
                  </a:lnTo>
                  <a:lnTo>
                    <a:pt x="27" y="168"/>
                  </a:lnTo>
                  <a:lnTo>
                    <a:pt x="27" y="168"/>
                  </a:lnTo>
                  <a:cubicBezTo>
                    <a:pt x="27" y="168"/>
                    <a:pt x="27" y="168"/>
                    <a:pt x="28" y="168"/>
                  </a:cubicBezTo>
                  <a:cubicBezTo>
                    <a:pt x="28" y="168"/>
                    <a:pt x="28" y="168"/>
                    <a:pt x="28" y="168"/>
                  </a:cubicBezTo>
                  <a:lnTo>
                    <a:pt x="32" y="164"/>
                  </a:lnTo>
                  <a:cubicBezTo>
                    <a:pt x="33" y="163"/>
                    <a:pt x="33" y="163"/>
                    <a:pt x="33" y="163"/>
                  </a:cubicBezTo>
                  <a:cubicBezTo>
                    <a:pt x="33" y="163"/>
                    <a:pt x="33" y="162"/>
                    <a:pt x="33" y="162"/>
                  </a:cubicBezTo>
                  <a:lnTo>
                    <a:pt x="33" y="162"/>
                  </a:lnTo>
                  <a:lnTo>
                    <a:pt x="33" y="162"/>
                  </a:lnTo>
                  <a:lnTo>
                    <a:pt x="35" y="164"/>
                  </a:lnTo>
                  <a:lnTo>
                    <a:pt x="35" y="164"/>
                  </a:lnTo>
                  <a:lnTo>
                    <a:pt x="35" y="164"/>
                  </a:lnTo>
                  <a:cubicBezTo>
                    <a:pt x="35" y="164"/>
                    <a:pt x="34" y="164"/>
                    <a:pt x="34" y="164"/>
                  </a:cubicBezTo>
                  <a:cubicBezTo>
                    <a:pt x="34" y="164"/>
                    <a:pt x="34" y="164"/>
                    <a:pt x="33" y="164"/>
                  </a:cubicBezTo>
                  <a:lnTo>
                    <a:pt x="29" y="169"/>
                  </a:lnTo>
                  <a:lnTo>
                    <a:pt x="37" y="166"/>
                  </a:lnTo>
                  <a:close/>
                  <a:moveTo>
                    <a:pt x="24" y="165"/>
                  </a:moveTo>
                  <a:lnTo>
                    <a:pt x="27" y="162"/>
                  </a:lnTo>
                  <a:lnTo>
                    <a:pt x="26" y="161"/>
                  </a:lnTo>
                  <a:cubicBezTo>
                    <a:pt x="25" y="160"/>
                    <a:pt x="25" y="160"/>
                    <a:pt x="25" y="160"/>
                  </a:cubicBezTo>
                  <a:cubicBezTo>
                    <a:pt x="25" y="160"/>
                    <a:pt x="24" y="160"/>
                    <a:pt x="24" y="161"/>
                  </a:cubicBezTo>
                  <a:lnTo>
                    <a:pt x="24" y="160"/>
                  </a:lnTo>
                  <a:lnTo>
                    <a:pt x="26" y="158"/>
                  </a:lnTo>
                  <a:lnTo>
                    <a:pt x="26" y="159"/>
                  </a:lnTo>
                  <a:cubicBezTo>
                    <a:pt x="26" y="159"/>
                    <a:pt x="26" y="159"/>
                    <a:pt x="26" y="159"/>
                  </a:cubicBezTo>
                  <a:cubicBezTo>
                    <a:pt x="26" y="159"/>
                    <a:pt x="26" y="160"/>
                    <a:pt x="26" y="160"/>
                  </a:cubicBezTo>
                  <a:cubicBezTo>
                    <a:pt x="26" y="160"/>
                    <a:pt x="26" y="160"/>
                    <a:pt x="26" y="161"/>
                  </a:cubicBezTo>
                  <a:lnTo>
                    <a:pt x="27" y="162"/>
                  </a:lnTo>
                  <a:lnTo>
                    <a:pt x="30" y="160"/>
                  </a:lnTo>
                  <a:cubicBezTo>
                    <a:pt x="30" y="160"/>
                    <a:pt x="30" y="160"/>
                    <a:pt x="30" y="160"/>
                  </a:cubicBezTo>
                  <a:cubicBezTo>
                    <a:pt x="30" y="160"/>
                    <a:pt x="30" y="160"/>
                    <a:pt x="30" y="159"/>
                  </a:cubicBezTo>
                  <a:cubicBezTo>
                    <a:pt x="30" y="159"/>
                    <a:pt x="30" y="159"/>
                    <a:pt x="30" y="159"/>
                  </a:cubicBezTo>
                  <a:lnTo>
                    <a:pt x="29" y="158"/>
                  </a:lnTo>
                  <a:cubicBezTo>
                    <a:pt x="29" y="157"/>
                    <a:pt x="28" y="157"/>
                    <a:pt x="28" y="157"/>
                  </a:cubicBezTo>
                  <a:cubicBezTo>
                    <a:pt x="28" y="157"/>
                    <a:pt x="28" y="157"/>
                    <a:pt x="27" y="157"/>
                  </a:cubicBezTo>
                  <a:cubicBezTo>
                    <a:pt x="27" y="157"/>
                    <a:pt x="27" y="157"/>
                    <a:pt x="26" y="157"/>
                  </a:cubicBezTo>
                  <a:lnTo>
                    <a:pt x="26" y="157"/>
                  </a:lnTo>
                  <a:lnTo>
                    <a:pt x="28" y="156"/>
                  </a:lnTo>
                  <a:lnTo>
                    <a:pt x="32" y="161"/>
                  </a:lnTo>
                  <a:lnTo>
                    <a:pt x="32" y="161"/>
                  </a:lnTo>
                  <a:lnTo>
                    <a:pt x="32" y="161"/>
                  </a:lnTo>
                  <a:cubicBezTo>
                    <a:pt x="32" y="161"/>
                    <a:pt x="32" y="161"/>
                    <a:pt x="31" y="161"/>
                  </a:cubicBezTo>
                  <a:cubicBezTo>
                    <a:pt x="31" y="161"/>
                    <a:pt x="31" y="161"/>
                    <a:pt x="31" y="161"/>
                  </a:cubicBezTo>
                  <a:cubicBezTo>
                    <a:pt x="31" y="161"/>
                    <a:pt x="31" y="161"/>
                    <a:pt x="30" y="161"/>
                  </a:cubicBezTo>
                  <a:lnTo>
                    <a:pt x="26" y="165"/>
                  </a:lnTo>
                  <a:cubicBezTo>
                    <a:pt x="25" y="165"/>
                    <a:pt x="25" y="165"/>
                    <a:pt x="25" y="166"/>
                  </a:cubicBezTo>
                  <a:cubicBezTo>
                    <a:pt x="25" y="166"/>
                    <a:pt x="25" y="166"/>
                    <a:pt x="25" y="166"/>
                  </a:cubicBezTo>
                  <a:lnTo>
                    <a:pt x="26" y="167"/>
                  </a:lnTo>
                  <a:lnTo>
                    <a:pt x="25" y="167"/>
                  </a:lnTo>
                  <a:lnTo>
                    <a:pt x="21" y="161"/>
                  </a:lnTo>
                  <a:lnTo>
                    <a:pt x="23" y="160"/>
                  </a:lnTo>
                  <a:lnTo>
                    <a:pt x="23" y="160"/>
                  </a:lnTo>
                  <a:cubicBezTo>
                    <a:pt x="22" y="161"/>
                    <a:pt x="22" y="161"/>
                    <a:pt x="22" y="161"/>
                  </a:cubicBezTo>
                  <a:cubicBezTo>
                    <a:pt x="22" y="161"/>
                    <a:pt x="22" y="162"/>
                    <a:pt x="22" y="162"/>
                  </a:cubicBezTo>
                  <a:cubicBezTo>
                    <a:pt x="22" y="162"/>
                    <a:pt x="22" y="162"/>
                    <a:pt x="23" y="163"/>
                  </a:cubicBezTo>
                  <a:lnTo>
                    <a:pt x="24" y="165"/>
                  </a:lnTo>
                  <a:close/>
                  <a:moveTo>
                    <a:pt x="20" y="160"/>
                  </a:moveTo>
                  <a:lnTo>
                    <a:pt x="19" y="158"/>
                  </a:lnTo>
                  <a:lnTo>
                    <a:pt x="21" y="150"/>
                  </a:lnTo>
                  <a:lnTo>
                    <a:pt x="17" y="153"/>
                  </a:lnTo>
                  <a:cubicBezTo>
                    <a:pt x="16" y="153"/>
                    <a:pt x="16" y="153"/>
                    <a:pt x="16" y="154"/>
                  </a:cubicBezTo>
                  <a:cubicBezTo>
                    <a:pt x="16" y="154"/>
                    <a:pt x="16" y="154"/>
                    <a:pt x="16" y="154"/>
                  </a:cubicBezTo>
                  <a:lnTo>
                    <a:pt x="16" y="155"/>
                  </a:lnTo>
                  <a:lnTo>
                    <a:pt x="16" y="155"/>
                  </a:lnTo>
                  <a:lnTo>
                    <a:pt x="15" y="152"/>
                  </a:lnTo>
                  <a:lnTo>
                    <a:pt x="15" y="152"/>
                  </a:lnTo>
                  <a:lnTo>
                    <a:pt x="15" y="152"/>
                  </a:lnTo>
                  <a:cubicBezTo>
                    <a:pt x="15" y="153"/>
                    <a:pt x="15" y="153"/>
                    <a:pt x="16" y="153"/>
                  </a:cubicBezTo>
                  <a:cubicBezTo>
                    <a:pt x="16" y="153"/>
                    <a:pt x="16" y="153"/>
                    <a:pt x="17" y="152"/>
                  </a:cubicBezTo>
                  <a:lnTo>
                    <a:pt x="23" y="148"/>
                  </a:lnTo>
                  <a:lnTo>
                    <a:pt x="23" y="149"/>
                  </a:lnTo>
                  <a:lnTo>
                    <a:pt x="20" y="157"/>
                  </a:lnTo>
                  <a:lnTo>
                    <a:pt x="25" y="154"/>
                  </a:lnTo>
                  <a:cubicBezTo>
                    <a:pt x="25" y="154"/>
                    <a:pt x="25" y="154"/>
                    <a:pt x="25" y="154"/>
                  </a:cubicBezTo>
                  <a:cubicBezTo>
                    <a:pt x="26" y="153"/>
                    <a:pt x="25" y="153"/>
                    <a:pt x="25" y="153"/>
                  </a:cubicBezTo>
                  <a:lnTo>
                    <a:pt x="25" y="153"/>
                  </a:lnTo>
                  <a:lnTo>
                    <a:pt x="25" y="152"/>
                  </a:lnTo>
                  <a:lnTo>
                    <a:pt x="27" y="155"/>
                  </a:lnTo>
                  <a:lnTo>
                    <a:pt x="27" y="155"/>
                  </a:lnTo>
                  <a:lnTo>
                    <a:pt x="27" y="155"/>
                  </a:lnTo>
                  <a:cubicBezTo>
                    <a:pt x="26" y="155"/>
                    <a:pt x="26" y="154"/>
                    <a:pt x="26" y="154"/>
                  </a:cubicBezTo>
                  <a:cubicBezTo>
                    <a:pt x="26" y="154"/>
                    <a:pt x="25" y="155"/>
                    <a:pt x="25" y="155"/>
                  </a:cubicBezTo>
                  <a:lnTo>
                    <a:pt x="20" y="158"/>
                  </a:lnTo>
                  <a:cubicBezTo>
                    <a:pt x="20" y="159"/>
                    <a:pt x="20" y="159"/>
                    <a:pt x="20" y="159"/>
                  </a:cubicBezTo>
                  <a:cubicBezTo>
                    <a:pt x="20" y="159"/>
                    <a:pt x="20" y="159"/>
                    <a:pt x="20" y="160"/>
                  </a:cubicBezTo>
                  <a:cubicBezTo>
                    <a:pt x="20" y="160"/>
                    <a:pt x="20" y="160"/>
                    <a:pt x="20" y="160"/>
                  </a:cubicBezTo>
                  <a:close/>
                  <a:moveTo>
                    <a:pt x="10" y="144"/>
                  </a:moveTo>
                  <a:lnTo>
                    <a:pt x="12" y="143"/>
                  </a:lnTo>
                  <a:lnTo>
                    <a:pt x="12" y="144"/>
                  </a:lnTo>
                  <a:cubicBezTo>
                    <a:pt x="12" y="144"/>
                    <a:pt x="12" y="144"/>
                    <a:pt x="12" y="144"/>
                  </a:cubicBezTo>
                  <a:cubicBezTo>
                    <a:pt x="12" y="144"/>
                    <a:pt x="11" y="145"/>
                    <a:pt x="11" y="145"/>
                  </a:cubicBezTo>
                  <a:cubicBezTo>
                    <a:pt x="11" y="145"/>
                    <a:pt x="12" y="145"/>
                    <a:pt x="12" y="146"/>
                  </a:cubicBezTo>
                  <a:lnTo>
                    <a:pt x="12" y="147"/>
                  </a:lnTo>
                  <a:lnTo>
                    <a:pt x="18" y="144"/>
                  </a:lnTo>
                  <a:cubicBezTo>
                    <a:pt x="19" y="143"/>
                    <a:pt x="19" y="143"/>
                    <a:pt x="19" y="143"/>
                  </a:cubicBezTo>
                  <a:cubicBezTo>
                    <a:pt x="19" y="143"/>
                    <a:pt x="19" y="143"/>
                    <a:pt x="19" y="142"/>
                  </a:cubicBezTo>
                  <a:lnTo>
                    <a:pt x="19" y="142"/>
                  </a:lnTo>
                  <a:lnTo>
                    <a:pt x="19" y="142"/>
                  </a:lnTo>
                  <a:lnTo>
                    <a:pt x="21" y="145"/>
                  </a:lnTo>
                  <a:lnTo>
                    <a:pt x="21" y="145"/>
                  </a:lnTo>
                  <a:lnTo>
                    <a:pt x="20" y="145"/>
                  </a:lnTo>
                  <a:cubicBezTo>
                    <a:pt x="20" y="145"/>
                    <a:pt x="20" y="145"/>
                    <a:pt x="20" y="144"/>
                  </a:cubicBezTo>
                  <a:cubicBezTo>
                    <a:pt x="20" y="144"/>
                    <a:pt x="19" y="145"/>
                    <a:pt x="19" y="145"/>
                  </a:cubicBezTo>
                  <a:lnTo>
                    <a:pt x="13" y="148"/>
                  </a:lnTo>
                  <a:lnTo>
                    <a:pt x="13" y="149"/>
                  </a:lnTo>
                  <a:cubicBezTo>
                    <a:pt x="14" y="149"/>
                    <a:pt x="14" y="150"/>
                    <a:pt x="14" y="150"/>
                  </a:cubicBezTo>
                  <a:cubicBezTo>
                    <a:pt x="14" y="150"/>
                    <a:pt x="14" y="150"/>
                    <a:pt x="15" y="150"/>
                  </a:cubicBezTo>
                  <a:cubicBezTo>
                    <a:pt x="15" y="150"/>
                    <a:pt x="15" y="150"/>
                    <a:pt x="16" y="150"/>
                  </a:cubicBezTo>
                  <a:lnTo>
                    <a:pt x="16" y="150"/>
                  </a:lnTo>
                  <a:lnTo>
                    <a:pt x="14" y="151"/>
                  </a:lnTo>
                  <a:lnTo>
                    <a:pt x="10" y="144"/>
                  </a:lnTo>
                  <a:close/>
                  <a:moveTo>
                    <a:pt x="6" y="136"/>
                  </a:moveTo>
                  <a:cubicBezTo>
                    <a:pt x="6" y="135"/>
                    <a:pt x="6" y="133"/>
                    <a:pt x="7" y="132"/>
                  </a:cubicBezTo>
                  <a:cubicBezTo>
                    <a:pt x="7" y="131"/>
                    <a:pt x="8" y="131"/>
                    <a:pt x="9" y="130"/>
                  </a:cubicBezTo>
                  <a:cubicBezTo>
                    <a:pt x="10" y="130"/>
                    <a:pt x="12" y="130"/>
                    <a:pt x="13" y="130"/>
                  </a:cubicBezTo>
                  <a:cubicBezTo>
                    <a:pt x="14" y="131"/>
                    <a:pt x="15" y="132"/>
                    <a:pt x="15" y="133"/>
                  </a:cubicBezTo>
                  <a:cubicBezTo>
                    <a:pt x="15" y="134"/>
                    <a:pt x="15" y="135"/>
                    <a:pt x="15" y="136"/>
                  </a:cubicBezTo>
                  <a:cubicBezTo>
                    <a:pt x="14" y="137"/>
                    <a:pt x="13" y="138"/>
                    <a:pt x="12" y="138"/>
                  </a:cubicBezTo>
                  <a:cubicBezTo>
                    <a:pt x="11" y="139"/>
                    <a:pt x="9" y="139"/>
                    <a:pt x="8" y="138"/>
                  </a:cubicBezTo>
                  <a:cubicBezTo>
                    <a:pt x="7" y="138"/>
                    <a:pt x="7" y="137"/>
                    <a:pt x="6" y="136"/>
                  </a:cubicBezTo>
                  <a:close/>
                  <a:moveTo>
                    <a:pt x="7" y="136"/>
                  </a:moveTo>
                  <a:cubicBezTo>
                    <a:pt x="7" y="136"/>
                    <a:pt x="8" y="137"/>
                    <a:pt x="8" y="137"/>
                  </a:cubicBezTo>
                  <a:cubicBezTo>
                    <a:pt x="9" y="137"/>
                    <a:pt x="10" y="137"/>
                    <a:pt x="12" y="137"/>
                  </a:cubicBezTo>
                  <a:cubicBezTo>
                    <a:pt x="13" y="136"/>
                    <a:pt x="14" y="136"/>
                    <a:pt x="14" y="135"/>
                  </a:cubicBezTo>
                  <a:cubicBezTo>
                    <a:pt x="15" y="134"/>
                    <a:pt x="15" y="134"/>
                    <a:pt x="15" y="133"/>
                  </a:cubicBezTo>
                  <a:cubicBezTo>
                    <a:pt x="14" y="132"/>
                    <a:pt x="14" y="132"/>
                    <a:pt x="13" y="131"/>
                  </a:cubicBezTo>
                  <a:cubicBezTo>
                    <a:pt x="12" y="131"/>
                    <a:pt x="11" y="131"/>
                    <a:pt x="10" y="131"/>
                  </a:cubicBezTo>
                  <a:cubicBezTo>
                    <a:pt x="8" y="132"/>
                    <a:pt x="7" y="133"/>
                    <a:pt x="7" y="133"/>
                  </a:cubicBezTo>
                  <a:cubicBezTo>
                    <a:pt x="7" y="134"/>
                    <a:pt x="6" y="135"/>
                    <a:pt x="7" y="136"/>
                  </a:cubicBezTo>
                  <a:close/>
                  <a:moveTo>
                    <a:pt x="4" y="128"/>
                  </a:moveTo>
                  <a:lnTo>
                    <a:pt x="8" y="127"/>
                  </a:lnTo>
                  <a:lnTo>
                    <a:pt x="7" y="125"/>
                  </a:lnTo>
                  <a:cubicBezTo>
                    <a:pt x="7" y="125"/>
                    <a:pt x="7" y="125"/>
                    <a:pt x="7" y="125"/>
                  </a:cubicBezTo>
                  <a:cubicBezTo>
                    <a:pt x="7" y="125"/>
                    <a:pt x="6" y="125"/>
                    <a:pt x="6" y="125"/>
                  </a:cubicBezTo>
                  <a:lnTo>
                    <a:pt x="6" y="124"/>
                  </a:lnTo>
                  <a:lnTo>
                    <a:pt x="9" y="124"/>
                  </a:lnTo>
                  <a:lnTo>
                    <a:pt x="9" y="124"/>
                  </a:lnTo>
                  <a:cubicBezTo>
                    <a:pt x="8" y="124"/>
                    <a:pt x="8" y="124"/>
                    <a:pt x="8" y="124"/>
                  </a:cubicBezTo>
                  <a:cubicBezTo>
                    <a:pt x="8" y="124"/>
                    <a:pt x="8" y="124"/>
                    <a:pt x="8" y="125"/>
                  </a:cubicBezTo>
                  <a:cubicBezTo>
                    <a:pt x="8" y="125"/>
                    <a:pt x="8" y="125"/>
                    <a:pt x="8" y="125"/>
                  </a:cubicBezTo>
                  <a:lnTo>
                    <a:pt x="8" y="127"/>
                  </a:lnTo>
                  <a:lnTo>
                    <a:pt x="11" y="126"/>
                  </a:lnTo>
                  <a:cubicBezTo>
                    <a:pt x="11" y="126"/>
                    <a:pt x="12" y="126"/>
                    <a:pt x="12" y="126"/>
                  </a:cubicBezTo>
                  <a:cubicBezTo>
                    <a:pt x="12" y="126"/>
                    <a:pt x="12" y="126"/>
                    <a:pt x="12" y="125"/>
                  </a:cubicBezTo>
                  <a:cubicBezTo>
                    <a:pt x="12" y="125"/>
                    <a:pt x="12" y="125"/>
                    <a:pt x="12" y="125"/>
                  </a:cubicBezTo>
                  <a:lnTo>
                    <a:pt x="12" y="124"/>
                  </a:lnTo>
                  <a:lnTo>
                    <a:pt x="12" y="124"/>
                  </a:lnTo>
                  <a:lnTo>
                    <a:pt x="13" y="128"/>
                  </a:lnTo>
                  <a:lnTo>
                    <a:pt x="13" y="128"/>
                  </a:lnTo>
                  <a:lnTo>
                    <a:pt x="13" y="128"/>
                  </a:lnTo>
                  <a:cubicBezTo>
                    <a:pt x="13" y="127"/>
                    <a:pt x="13" y="127"/>
                    <a:pt x="12" y="127"/>
                  </a:cubicBezTo>
                  <a:cubicBezTo>
                    <a:pt x="12" y="127"/>
                    <a:pt x="12" y="127"/>
                    <a:pt x="11" y="127"/>
                  </a:cubicBezTo>
                  <a:lnTo>
                    <a:pt x="6" y="129"/>
                  </a:lnTo>
                  <a:cubicBezTo>
                    <a:pt x="5" y="129"/>
                    <a:pt x="5" y="129"/>
                    <a:pt x="5" y="129"/>
                  </a:cubicBezTo>
                  <a:cubicBezTo>
                    <a:pt x="5" y="129"/>
                    <a:pt x="5" y="129"/>
                    <a:pt x="5" y="129"/>
                  </a:cubicBezTo>
                  <a:cubicBezTo>
                    <a:pt x="5" y="130"/>
                    <a:pt x="5" y="130"/>
                    <a:pt x="5" y="130"/>
                  </a:cubicBezTo>
                  <a:lnTo>
                    <a:pt x="5" y="130"/>
                  </a:lnTo>
                  <a:lnTo>
                    <a:pt x="5" y="130"/>
                  </a:lnTo>
                  <a:lnTo>
                    <a:pt x="3" y="124"/>
                  </a:lnTo>
                  <a:lnTo>
                    <a:pt x="5" y="124"/>
                  </a:lnTo>
                  <a:lnTo>
                    <a:pt x="5" y="124"/>
                  </a:lnTo>
                  <a:cubicBezTo>
                    <a:pt x="4" y="124"/>
                    <a:pt x="4" y="124"/>
                    <a:pt x="4" y="124"/>
                  </a:cubicBezTo>
                  <a:cubicBezTo>
                    <a:pt x="4" y="125"/>
                    <a:pt x="4" y="125"/>
                    <a:pt x="4" y="125"/>
                  </a:cubicBezTo>
                  <a:cubicBezTo>
                    <a:pt x="4" y="125"/>
                    <a:pt x="4" y="126"/>
                    <a:pt x="4" y="126"/>
                  </a:cubicBezTo>
                  <a:lnTo>
                    <a:pt x="4" y="128"/>
                  </a:lnTo>
                  <a:close/>
                  <a:moveTo>
                    <a:pt x="5" y="116"/>
                  </a:moveTo>
                  <a:lnTo>
                    <a:pt x="5" y="112"/>
                  </a:lnTo>
                  <a:lnTo>
                    <a:pt x="2" y="112"/>
                  </a:lnTo>
                  <a:cubicBezTo>
                    <a:pt x="2" y="112"/>
                    <a:pt x="2" y="112"/>
                    <a:pt x="2" y="112"/>
                  </a:cubicBezTo>
                  <a:cubicBezTo>
                    <a:pt x="1" y="112"/>
                    <a:pt x="1" y="112"/>
                    <a:pt x="1" y="112"/>
                  </a:cubicBezTo>
                  <a:cubicBezTo>
                    <a:pt x="1" y="113"/>
                    <a:pt x="1" y="113"/>
                    <a:pt x="1" y="113"/>
                  </a:cubicBezTo>
                  <a:lnTo>
                    <a:pt x="1" y="113"/>
                  </a:lnTo>
                  <a:lnTo>
                    <a:pt x="1" y="113"/>
                  </a:lnTo>
                  <a:lnTo>
                    <a:pt x="1" y="110"/>
                  </a:lnTo>
                  <a:lnTo>
                    <a:pt x="1" y="110"/>
                  </a:lnTo>
                  <a:lnTo>
                    <a:pt x="1" y="110"/>
                  </a:lnTo>
                  <a:cubicBezTo>
                    <a:pt x="1" y="110"/>
                    <a:pt x="1" y="110"/>
                    <a:pt x="1" y="110"/>
                  </a:cubicBezTo>
                  <a:cubicBezTo>
                    <a:pt x="1" y="111"/>
                    <a:pt x="1" y="111"/>
                    <a:pt x="1" y="111"/>
                  </a:cubicBezTo>
                  <a:cubicBezTo>
                    <a:pt x="2" y="111"/>
                    <a:pt x="2" y="111"/>
                    <a:pt x="2" y="111"/>
                  </a:cubicBezTo>
                  <a:lnTo>
                    <a:pt x="8" y="110"/>
                  </a:lnTo>
                  <a:cubicBezTo>
                    <a:pt x="8" y="110"/>
                    <a:pt x="9" y="110"/>
                    <a:pt x="9" y="110"/>
                  </a:cubicBezTo>
                  <a:cubicBezTo>
                    <a:pt x="9" y="110"/>
                    <a:pt x="9" y="110"/>
                    <a:pt x="9" y="109"/>
                  </a:cubicBezTo>
                  <a:cubicBezTo>
                    <a:pt x="9" y="109"/>
                    <a:pt x="9" y="109"/>
                    <a:pt x="9" y="109"/>
                  </a:cubicBezTo>
                  <a:lnTo>
                    <a:pt x="9" y="109"/>
                  </a:lnTo>
                  <a:lnTo>
                    <a:pt x="9" y="109"/>
                  </a:lnTo>
                  <a:lnTo>
                    <a:pt x="10" y="112"/>
                  </a:lnTo>
                  <a:lnTo>
                    <a:pt x="10" y="112"/>
                  </a:lnTo>
                  <a:lnTo>
                    <a:pt x="10" y="112"/>
                  </a:lnTo>
                  <a:cubicBezTo>
                    <a:pt x="10" y="112"/>
                    <a:pt x="9" y="111"/>
                    <a:pt x="9" y="111"/>
                  </a:cubicBezTo>
                  <a:cubicBezTo>
                    <a:pt x="9" y="111"/>
                    <a:pt x="9" y="111"/>
                    <a:pt x="8" y="111"/>
                  </a:cubicBezTo>
                  <a:lnTo>
                    <a:pt x="5" y="112"/>
                  </a:lnTo>
                  <a:lnTo>
                    <a:pt x="6" y="116"/>
                  </a:lnTo>
                  <a:lnTo>
                    <a:pt x="9" y="115"/>
                  </a:lnTo>
                  <a:cubicBezTo>
                    <a:pt x="9" y="115"/>
                    <a:pt x="9" y="115"/>
                    <a:pt x="9" y="115"/>
                  </a:cubicBezTo>
                  <a:cubicBezTo>
                    <a:pt x="10" y="115"/>
                    <a:pt x="10" y="115"/>
                    <a:pt x="10" y="115"/>
                  </a:cubicBezTo>
                  <a:cubicBezTo>
                    <a:pt x="10" y="115"/>
                    <a:pt x="10" y="114"/>
                    <a:pt x="10" y="114"/>
                  </a:cubicBezTo>
                  <a:lnTo>
                    <a:pt x="10" y="114"/>
                  </a:lnTo>
                  <a:lnTo>
                    <a:pt x="10" y="114"/>
                  </a:lnTo>
                  <a:lnTo>
                    <a:pt x="10" y="118"/>
                  </a:lnTo>
                  <a:lnTo>
                    <a:pt x="10" y="118"/>
                  </a:lnTo>
                  <a:lnTo>
                    <a:pt x="10" y="117"/>
                  </a:lnTo>
                  <a:cubicBezTo>
                    <a:pt x="10" y="117"/>
                    <a:pt x="10" y="117"/>
                    <a:pt x="10" y="117"/>
                  </a:cubicBezTo>
                  <a:cubicBezTo>
                    <a:pt x="10" y="116"/>
                    <a:pt x="9" y="116"/>
                    <a:pt x="9" y="117"/>
                  </a:cubicBezTo>
                  <a:lnTo>
                    <a:pt x="3" y="117"/>
                  </a:lnTo>
                  <a:cubicBezTo>
                    <a:pt x="3" y="117"/>
                    <a:pt x="2" y="117"/>
                    <a:pt x="2" y="117"/>
                  </a:cubicBezTo>
                  <a:cubicBezTo>
                    <a:pt x="2" y="117"/>
                    <a:pt x="2" y="118"/>
                    <a:pt x="2" y="118"/>
                  </a:cubicBezTo>
                  <a:cubicBezTo>
                    <a:pt x="2" y="118"/>
                    <a:pt x="2" y="118"/>
                    <a:pt x="2" y="118"/>
                  </a:cubicBezTo>
                  <a:lnTo>
                    <a:pt x="2" y="119"/>
                  </a:lnTo>
                  <a:lnTo>
                    <a:pt x="2" y="119"/>
                  </a:lnTo>
                  <a:lnTo>
                    <a:pt x="1" y="115"/>
                  </a:lnTo>
                  <a:lnTo>
                    <a:pt x="2" y="115"/>
                  </a:lnTo>
                  <a:lnTo>
                    <a:pt x="2" y="115"/>
                  </a:lnTo>
                  <a:cubicBezTo>
                    <a:pt x="2" y="115"/>
                    <a:pt x="2" y="116"/>
                    <a:pt x="2" y="116"/>
                  </a:cubicBezTo>
                  <a:cubicBezTo>
                    <a:pt x="2" y="116"/>
                    <a:pt x="2" y="116"/>
                    <a:pt x="2" y="116"/>
                  </a:cubicBezTo>
                  <a:cubicBezTo>
                    <a:pt x="2" y="116"/>
                    <a:pt x="3" y="116"/>
                    <a:pt x="3" y="116"/>
                  </a:cubicBezTo>
                  <a:lnTo>
                    <a:pt x="5" y="116"/>
                  </a:lnTo>
                  <a:close/>
                  <a:moveTo>
                    <a:pt x="1" y="106"/>
                  </a:moveTo>
                  <a:lnTo>
                    <a:pt x="4" y="106"/>
                  </a:lnTo>
                  <a:lnTo>
                    <a:pt x="4" y="104"/>
                  </a:lnTo>
                  <a:cubicBezTo>
                    <a:pt x="4" y="103"/>
                    <a:pt x="4" y="103"/>
                    <a:pt x="4" y="103"/>
                  </a:cubicBezTo>
                  <a:cubicBezTo>
                    <a:pt x="4" y="102"/>
                    <a:pt x="3" y="102"/>
                    <a:pt x="3" y="102"/>
                  </a:cubicBezTo>
                  <a:lnTo>
                    <a:pt x="3" y="102"/>
                  </a:lnTo>
                  <a:lnTo>
                    <a:pt x="6" y="102"/>
                  </a:lnTo>
                  <a:lnTo>
                    <a:pt x="6" y="102"/>
                  </a:lnTo>
                  <a:cubicBezTo>
                    <a:pt x="6" y="102"/>
                    <a:pt x="5" y="102"/>
                    <a:pt x="5" y="102"/>
                  </a:cubicBezTo>
                  <a:cubicBezTo>
                    <a:pt x="5" y="102"/>
                    <a:pt x="5" y="103"/>
                    <a:pt x="5" y="103"/>
                  </a:cubicBezTo>
                  <a:cubicBezTo>
                    <a:pt x="5" y="103"/>
                    <a:pt x="5" y="103"/>
                    <a:pt x="5" y="104"/>
                  </a:cubicBezTo>
                  <a:lnTo>
                    <a:pt x="5" y="106"/>
                  </a:lnTo>
                  <a:lnTo>
                    <a:pt x="8" y="105"/>
                  </a:lnTo>
                  <a:cubicBezTo>
                    <a:pt x="8" y="105"/>
                    <a:pt x="8" y="105"/>
                    <a:pt x="8" y="105"/>
                  </a:cubicBezTo>
                  <a:cubicBezTo>
                    <a:pt x="8" y="105"/>
                    <a:pt x="9" y="105"/>
                    <a:pt x="9" y="105"/>
                  </a:cubicBezTo>
                  <a:cubicBezTo>
                    <a:pt x="9" y="105"/>
                    <a:pt x="9" y="105"/>
                    <a:pt x="9" y="105"/>
                  </a:cubicBezTo>
                  <a:lnTo>
                    <a:pt x="9" y="103"/>
                  </a:lnTo>
                  <a:cubicBezTo>
                    <a:pt x="9" y="103"/>
                    <a:pt x="9" y="102"/>
                    <a:pt x="9" y="102"/>
                  </a:cubicBezTo>
                  <a:cubicBezTo>
                    <a:pt x="8" y="102"/>
                    <a:pt x="8" y="102"/>
                    <a:pt x="8" y="101"/>
                  </a:cubicBezTo>
                  <a:cubicBezTo>
                    <a:pt x="8" y="101"/>
                    <a:pt x="7" y="101"/>
                    <a:pt x="7" y="101"/>
                  </a:cubicBezTo>
                  <a:lnTo>
                    <a:pt x="7" y="100"/>
                  </a:lnTo>
                  <a:lnTo>
                    <a:pt x="9" y="101"/>
                  </a:lnTo>
                  <a:lnTo>
                    <a:pt x="9" y="108"/>
                  </a:lnTo>
                  <a:lnTo>
                    <a:pt x="9" y="108"/>
                  </a:lnTo>
                  <a:lnTo>
                    <a:pt x="9" y="108"/>
                  </a:lnTo>
                  <a:cubicBezTo>
                    <a:pt x="9" y="107"/>
                    <a:pt x="9" y="107"/>
                    <a:pt x="9" y="107"/>
                  </a:cubicBezTo>
                  <a:cubicBezTo>
                    <a:pt x="9" y="107"/>
                    <a:pt x="9" y="107"/>
                    <a:pt x="8" y="107"/>
                  </a:cubicBezTo>
                  <a:cubicBezTo>
                    <a:pt x="8" y="107"/>
                    <a:pt x="8" y="107"/>
                    <a:pt x="8" y="107"/>
                  </a:cubicBezTo>
                  <a:lnTo>
                    <a:pt x="2" y="107"/>
                  </a:lnTo>
                  <a:cubicBezTo>
                    <a:pt x="1" y="107"/>
                    <a:pt x="1" y="107"/>
                    <a:pt x="1" y="107"/>
                  </a:cubicBezTo>
                  <a:cubicBezTo>
                    <a:pt x="1" y="107"/>
                    <a:pt x="1" y="107"/>
                    <a:pt x="1" y="108"/>
                  </a:cubicBezTo>
                  <a:lnTo>
                    <a:pt x="1" y="108"/>
                  </a:lnTo>
                  <a:lnTo>
                    <a:pt x="0" y="108"/>
                  </a:lnTo>
                  <a:lnTo>
                    <a:pt x="0" y="101"/>
                  </a:lnTo>
                  <a:lnTo>
                    <a:pt x="2" y="101"/>
                  </a:lnTo>
                  <a:lnTo>
                    <a:pt x="2" y="101"/>
                  </a:lnTo>
                  <a:cubicBezTo>
                    <a:pt x="2" y="102"/>
                    <a:pt x="1" y="102"/>
                    <a:pt x="1" y="102"/>
                  </a:cubicBezTo>
                  <a:cubicBezTo>
                    <a:pt x="1" y="102"/>
                    <a:pt x="1" y="102"/>
                    <a:pt x="1" y="102"/>
                  </a:cubicBezTo>
                  <a:cubicBezTo>
                    <a:pt x="1" y="102"/>
                    <a:pt x="1" y="103"/>
                    <a:pt x="1" y="103"/>
                  </a:cubicBezTo>
                  <a:lnTo>
                    <a:pt x="1" y="106"/>
                  </a:lnTo>
                  <a:close/>
                  <a:moveTo>
                    <a:pt x="7" y="94"/>
                  </a:moveTo>
                  <a:lnTo>
                    <a:pt x="6" y="97"/>
                  </a:lnTo>
                  <a:lnTo>
                    <a:pt x="8" y="98"/>
                  </a:lnTo>
                  <a:cubicBezTo>
                    <a:pt x="8" y="98"/>
                    <a:pt x="8" y="98"/>
                    <a:pt x="8" y="98"/>
                  </a:cubicBezTo>
                  <a:cubicBezTo>
                    <a:pt x="8" y="98"/>
                    <a:pt x="9" y="98"/>
                    <a:pt x="9" y="98"/>
                  </a:cubicBezTo>
                  <a:cubicBezTo>
                    <a:pt x="9" y="98"/>
                    <a:pt x="9" y="98"/>
                    <a:pt x="9" y="97"/>
                  </a:cubicBezTo>
                  <a:lnTo>
                    <a:pt x="9" y="97"/>
                  </a:lnTo>
                  <a:lnTo>
                    <a:pt x="9" y="100"/>
                  </a:lnTo>
                  <a:lnTo>
                    <a:pt x="9" y="100"/>
                  </a:lnTo>
                  <a:cubicBezTo>
                    <a:pt x="9" y="100"/>
                    <a:pt x="9" y="99"/>
                    <a:pt x="9" y="99"/>
                  </a:cubicBezTo>
                  <a:cubicBezTo>
                    <a:pt x="8" y="99"/>
                    <a:pt x="8" y="99"/>
                    <a:pt x="7" y="98"/>
                  </a:cubicBezTo>
                  <a:lnTo>
                    <a:pt x="0" y="95"/>
                  </a:lnTo>
                  <a:lnTo>
                    <a:pt x="0" y="94"/>
                  </a:lnTo>
                  <a:lnTo>
                    <a:pt x="8" y="92"/>
                  </a:lnTo>
                  <a:cubicBezTo>
                    <a:pt x="9" y="92"/>
                    <a:pt x="9" y="92"/>
                    <a:pt x="9" y="91"/>
                  </a:cubicBezTo>
                  <a:cubicBezTo>
                    <a:pt x="9" y="91"/>
                    <a:pt x="9" y="91"/>
                    <a:pt x="10" y="91"/>
                  </a:cubicBezTo>
                  <a:lnTo>
                    <a:pt x="10" y="91"/>
                  </a:lnTo>
                  <a:lnTo>
                    <a:pt x="9" y="94"/>
                  </a:lnTo>
                  <a:lnTo>
                    <a:pt x="9" y="94"/>
                  </a:lnTo>
                  <a:cubicBezTo>
                    <a:pt x="9" y="94"/>
                    <a:pt x="9" y="93"/>
                    <a:pt x="9" y="93"/>
                  </a:cubicBezTo>
                  <a:cubicBezTo>
                    <a:pt x="9" y="93"/>
                    <a:pt x="9" y="93"/>
                    <a:pt x="9" y="93"/>
                  </a:cubicBezTo>
                  <a:cubicBezTo>
                    <a:pt x="9" y="93"/>
                    <a:pt x="8" y="93"/>
                    <a:pt x="8" y="93"/>
                  </a:cubicBezTo>
                  <a:lnTo>
                    <a:pt x="7" y="94"/>
                  </a:lnTo>
                  <a:close/>
                  <a:moveTo>
                    <a:pt x="6" y="94"/>
                  </a:moveTo>
                  <a:lnTo>
                    <a:pt x="2" y="95"/>
                  </a:lnTo>
                  <a:lnTo>
                    <a:pt x="6" y="97"/>
                  </a:lnTo>
                  <a:lnTo>
                    <a:pt x="6" y="94"/>
                  </a:lnTo>
                  <a:close/>
                  <a:moveTo>
                    <a:pt x="9" y="83"/>
                  </a:moveTo>
                  <a:lnTo>
                    <a:pt x="9" y="82"/>
                  </a:lnTo>
                  <a:lnTo>
                    <a:pt x="11" y="84"/>
                  </a:lnTo>
                  <a:lnTo>
                    <a:pt x="10" y="90"/>
                  </a:lnTo>
                  <a:lnTo>
                    <a:pt x="9" y="90"/>
                  </a:lnTo>
                  <a:lnTo>
                    <a:pt x="10" y="90"/>
                  </a:lnTo>
                  <a:cubicBezTo>
                    <a:pt x="10" y="89"/>
                    <a:pt x="10" y="89"/>
                    <a:pt x="9" y="89"/>
                  </a:cubicBezTo>
                  <a:cubicBezTo>
                    <a:pt x="9" y="89"/>
                    <a:pt x="9" y="89"/>
                    <a:pt x="8" y="89"/>
                  </a:cubicBezTo>
                  <a:lnTo>
                    <a:pt x="3" y="88"/>
                  </a:lnTo>
                  <a:cubicBezTo>
                    <a:pt x="2" y="87"/>
                    <a:pt x="2" y="87"/>
                    <a:pt x="2" y="88"/>
                  </a:cubicBezTo>
                  <a:cubicBezTo>
                    <a:pt x="2" y="88"/>
                    <a:pt x="1" y="88"/>
                    <a:pt x="1" y="88"/>
                  </a:cubicBezTo>
                  <a:lnTo>
                    <a:pt x="1" y="89"/>
                  </a:lnTo>
                  <a:lnTo>
                    <a:pt x="1" y="89"/>
                  </a:lnTo>
                  <a:lnTo>
                    <a:pt x="2" y="85"/>
                  </a:lnTo>
                  <a:lnTo>
                    <a:pt x="2" y="85"/>
                  </a:lnTo>
                  <a:cubicBezTo>
                    <a:pt x="2" y="85"/>
                    <a:pt x="2" y="85"/>
                    <a:pt x="2" y="86"/>
                  </a:cubicBezTo>
                  <a:cubicBezTo>
                    <a:pt x="2" y="86"/>
                    <a:pt x="2" y="86"/>
                    <a:pt x="2" y="86"/>
                  </a:cubicBezTo>
                  <a:cubicBezTo>
                    <a:pt x="2" y="86"/>
                    <a:pt x="3" y="86"/>
                    <a:pt x="3" y="86"/>
                  </a:cubicBezTo>
                  <a:lnTo>
                    <a:pt x="9" y="87"/>
                  </a:lnTo>
                  <a:cubicBezTo>
                    <a:pt x="9" y="88"/>
                    <a:pt x="9" y="88"/>
                    <a:pt x="9" y="87"/>
                  </a:cubicBezTo>
                  <a:cubicBezTo>
                    <a:pt x="9" y="87"/>
                    <a:pt x="10" y="87"/>
                    <a:pt x="10" y="87"/>
                  </a:cubicBezTo>
                  <a:cubicBezTo>
                    <a:pt x="10" y="87"/>
                    <a:pt x="10" y="87"/>
                    <a:pt x="10" y="86"/>
                  </a:cubicBezTo>
                  <a:lnTo>
                    <a:pt x="10" y="86"/>
                  </a:lnTo>
                  <a:cubicBezTo>
                    <a:pt x="10" y="85"/>
                    <a:pt x="10" y="85"/>
                    <a:pt x="10" y="84"/>
                  </a:cubicBezTo>
                  <a:cubicBezTo>
                    <a:pt x="10" y="84"/>
                    <a:pt x="10" y="84"/>
                    <a:pt x="10" y="83"/>
                  </a:cubicBezTo>
                  <a:cubicBezTo>
                    <a:pt x="10" y="83"/>
                    <a:pt x="9" y="83"/>
                    <a:pt x="9" y="83"/>
                  </a:cubicBezTo>
                  <a:close/>
                  <a:moveTo>
                    <a:pt x="4" y="74"/>
                  </a:moveTo>
                  <a:lnTo>
                    <a:pt x="6" y="74"/>
                  </a:lnTo>
                  <a:lnTo>
                    <a:pt x="6" y="75"/>
                  </a:lnTo>
                  <a:cubicBezTo>
                    <a:pt x="6" y="75"/>
                    <a:pt x="5" y="75"/>
                    <a:pt x="5" y="75"/>
                  </a:cubicBezTo>
                  <a:cubicBezTo>
                    <a:pt x="5" y="75"/>
                    <a:pt x="5" y="75"/>
                    <a:pt x="5" y="75"/>
                  </a:cubicBezTo>
                  <a:cubicBezTo>
                    <a:pt x="4" y="75"/>
                    <a:pt x="4" y="76"/>
                    <a:pt x="4" y="76"/>
                  </a:cubicBezTo>
                  <a:lnTo>
                    <a:pt x="4" y="77"/>
                  </a:lnTo>
                  <a:lnTo>
                    <a:pt x="10" y="79"/>
                  </a:lnTo>
                  <a:cubicBezTo>
                    <a:pt x="11" y="79"/>
                    <a:pt x="11" y="79"/>
                    <a:pt x="12" y="79"/>
                  </a:cubicBezTo>
                  <a:cubicBezTo>
                    <a:pt x="12" y="79"/>
                    <a:pt x="12" y="78"/>
                    <a:pt x="12" y="78"/>
                  </a:cubicBezTo>
                  <a:lnTo>
                    <a:pt x="12" y="78"/>
                  </a:lnTo>
                  <a:lnTo>
                    <a:pt x="12" y="78"/>
                  </a:lnTo>
                  <a:lnTo>
                    <a:pt x="11" y="82"/>
                  </a:lnTo>
                  <a:lnTo>
                    <a:pt x="11" y="81"/>
                  </a:lnTo>
                  <a:lnTo>
                    <a:pt x="11" y="81"/>
                  </a:lnTo>
                  <a:cubicBezTo>
                    <a:pt x="11" y="81"/>
                    <a:pt x="11" y="81"/>
                    <a:pt x="11" y="80"/>
                  </a:cubicBezTo>
                  <a:cubicBezTo>
                    <a:pt x="11" y="80"/>
                    <a:pt x="11" y="80"/>
                    <a:pt x="10" y="80"/>
                  </a:cubicBezTo>
                  <a:lnTo>
                    <a:pt x="4" y="78"/>
                  </a:lnTo>
                  <a:lnTo>
                    <a:pt x="3" y="79"/>
                  </a:lnTo>
                  <a:cubicBezTo>
                    <a:pt x="3" y="80"/>
                    <a:pt x="3" y="80"/>
                    <a:pt x="3" y="80"/>
                  </a:cubicBezTo>
                  <a:cubicBezTo>
                    <a:pt x="3" y="80"/>
                    <a:pt x="3" y="81"/>
                    <a:pt x="4" y="81"/>
                  </a:cubicBezTo>
                  <a:cubicBezTo>
                    <a:pt x="4" y="81"/>
                    <a:pt x="4" y="81"/>
                    <a:pt x="4" y="81"/>
                  </a:cubicBezTo>
                  <a:lnTo>
                    <a:pt x="4" y="82"/>
                  </a:lnTo>
                  <a:lnTo>
                    <a:pt x="2" y="81"/>
                  </a:lnTo>
                  <a:lnTo>
                    <a:pt x="4" y="74"/>
                  </a:lnTo>
                  <a:close/>
                  <a:moveTo>
                    <a:pt x="9" y="71"/>
                  </a:moveTo>
                  <a:lnTo>
                    <a:pt x="11" y="68"/>
                  </a:lnTo>
                  <a:lnTo>
                    <a:pt x="8" y="67"/>
                  </a:lnTo>
                  <a:cubicBezTo>
                    <a:pt x="8" y="67"/>
                    <a:pt x="8" y="67"/>
                    <a:pt x="7" y="67"/>
                  </a:cubicBezTo>
                  <a:cubicBezTo>
                    <a:pt x="7" y="67"/>
                    <a:pt x="7" y="67"/>
                    <a:pt x="7" y="67"/>
                  </a:cubicBezTo>
                  <a:cubicBezTo>
                    <a:pt x="7" y="67"/>
                    <a:pt x="7" y="67"/>
                    <a:pt x="7" y="67"/>
                  </a:cubicBezTo>
                  <a:lnTo>
                    <a:pt x="7" y="68"/>
                  </a:lnTo>
                  <a:lnTo>
                    <a:pt x="6" y="67"/>
                  </a:lnTo>
                  <a:lnTo>
                    <a:pt x="8" y="64"/>
                  </a:lnTo>
                  <a:lnTo>
                    <a:pt x="8" y="64"/>
                  </a:lnTo>
                  <a:lnTo>
                    <a:pt x="8" y="64"/>
                  </a:lnTo>
                  <a:cubicBezTo>
                    <a:pt x="8" y="64"/>
                    <a:pt x="8" y="65"/>
                    <a:pt x="8" y="65"/>
                  </a:cubicBezTo>
                  <a:cubicBezTo>
                    <a:pt x="8" y="65"/>
                    <a:pt x="8" y="65"/>
                    <a:pt x="8" y="65"/>
                  </a:cubicBezTo>
                  <a:cubicBezTo>
                    <a:pt x="8" y="65"/>
                    <a:pt x="8" y="65"/>
                    <a:pt x="9" y="66"/>
                  </a:cubicBezTo>
                  <a:lnTo>
                    <a:pt x="14" y="68"/>
                  </a:lnTo>
                  <a:cubicBezTo>
                    <a:pt x="14" y="68"/>
                    <a:pt x="15" y="68"/>
                    <a:pt x="15" y="68"/>
                  </a:cubicBezTo>
                  <a:cubicBezTo>
                    <a:pt x="15" y="68"/>
                    <a:pt x="15" y="68"/>
                    <a:pt x="15" y="68"/>
                  </a:cubicBezTo>
                  <a:cubicBezTo>
                    <a:pt x="15" y="67"/>
                    <a:pt x="16" y="67"/>
                    <a:pt x="16" y="67"/>
                  </a:cubicBezTo>
                  <a:lnTo>
                    <a:pt x="16" y="67"/>
                  </a:lnTo>
                  <a:lnTo>
                    <a:pt x="16" y="67"/>
                  </a:lnTo>
                  <a:lnTo>
                    <a:pt x="15" y="70"/>
                  </a:lnTo>
                  <a:lnTo>
                    <a:pt x="14" y="70"/>
                  </a:lnTo>
                  <a:lnTo>
                    <a:pt x="15" y="70"/>
                  </a:lnTo>
                  <a:cubicBezTo>
                    <a:pt x="15" y="70"/>
                    <a:pt x="15" y="69"/>
                    <a:pt x="14" y="69"/>
                  </a:cubicBezTo>
                  <a:cubicBezTo>
                    <a:pt x="14" y="69"/>
                    <a:pt x="14" y="69"/>
                    <a:pt x="14" y="69"/>
                  </a:cubicBezTo>
                  <a:lnTo>
                    <a:pt x="11" y="68"/>
                  </a:lnTo>
                  <a:lnTo>
                    <a:pt x="10" y="72"/>
                  </a:lnTo>
                  <a:lnTo>
                    <a:pt x="12" y="73"/>
                  </a:lnTo>
                  <a:cubicBezTo>
                    <a:pt x="13" y="73"/>
                    <a:pt x="13" y="73"/>
                    <a:pt x="13" y="73"/>
                  </a:cubicBezTo>
                  <a:cubicBezTo>
                    <a:pt x="13" y="73"/>
                    <a:pt x="13" y="73"/>
                    <a:pt x="13" y="73"/>
                  </a:cubicBezTo>
                  <a:cubicBezTo>
                    <a:pt x="14" y="72"/>
                    <a:pt x="14" y="72"/>
                    <a:pt x="14" y="72"/>
                  </a:cubicBezTo>
                  <a:lnTo>
                    <a:pt x="14" y="72"/>
                  </a:lnTo>
                  <a:lnTo>
                    <a:pt x="14" y="72"/>
                  </a:lnTo>
                  <a:lnTo>
                    <a:pt x="13" y="75"/>
                  </a:lnTo>
                  <a:lnTo>
                    <a:pt x="13" y="75"/>
                  </a:lnTo>
                  <a:lnTo>
                    <a:pt x="13" y="75"/>
                  </a:lnTo>
                  <a:cubicBezTo>
                    <a:pt x="13" y="75"/>
                    <a:pt x="13" y="74"/>
                    <a:pt x="13" y="74"/>
                  </a:cubicBezTo>
                  <a:cubicBezTo>
                    <a:pt x="13" y="74"/>
                    <a:pt x="12" y="74"/>
                    <a:pt x="12" y="74"/>
                  </a:cubicBezTo>
                  <a:lnTo>
                    <a:pt x="6" y="72"/>
                  </a:lnTo>
                  <a:cubicBezTo>
                    <a:pt x="6" y="72"/>
                    <a:pt x="6" y="72"/>
                    <a:pt x="6" y="72"/>
                  </a:cubicBezTo>
                  <a:cubicBezTo>
                    <a:pt x="5" y="72"/>
                    <a:pt x="5" y="72"/>
                    <a:pt x="5" y="72"/>
                  </a:cubicBezTo>
                  <a:cubicBezTo>
                    <a:pt x="5" y="72"/>
                    <a:pt x="5" y="72"/>
                    <a:pt x="5" y="72"/>
                  </a:cubicBezTo>
                  <a:lnTo>
                    <a:pt x="5" y="73"/>
                  </a:lnTo>
                  <a:lnTo>
                    <a:pt x="4" y="72"/>
                  </a:lnTo>
                  <a:lnTo>
                    <a:pt x="6" y="69"/>
                  </a:lnTo>
                  <a:lnTo>
                    <a:pt x="6" y="69"/>
                  </a:lnTo>
                  <a:lnTo>
                    <a:pt x="6" y="69"/>
                  </a:lnTo>
                  <a:cubicBezTo>
                    <a:pt x="6" y="69"/>
                    <a:pt x="6" y="70"/>
                    <a:pt x="6" y="70"/>
                  </a:cubicBezTo>
                  <a:cubicBezTo>
                    <a:pt x="6" y="70"/>
                    <a:pt x="6" y="70"/>
                    <a:pt x="6" y="70"/>
                  </a:cubicBezTo>
                  <a:cubicBezTo>
                    <a:pt x="6" y="70"/>
                    <a:pt x="6" y="70"/>
                    <a:pt x="7" y="71"/>
                  </a:cubicBezTo>
                  <a:lnTo>
                    <a:pt x="9" y="71"/>
                  </a:lnTo>
                  <a:close/>
                  <a:moveTo>
                    <a:pt x="17" y="57"/>
                  </a:moveTo>
                  <a:lnTo>
                    <a:pt x="16" y="60"/>
                  </a:lnTo>
                  <a:lnTo>
                    <a:pt x="17" y="62"/>
                  </a:lnTo>
                  <a:cubicBezTo>
                    <a:pt x="17" y="62"/>
                    <a:pt x="17" y="62"/>
                    <a:pt x="17" y="62"/>
                  </a:cubicBezTo>
                  <a:cubicBezTo>
                    <a:pt x="17" y="62"/>
                    <a:pt x="18" y="62"/>
                    <a:pt x="18" y="62"/>
                  </a:cubicBezTo>
                  <a:cubicBezTo>
                    <a:pt x="18" y="62"/>
                    <a:pt x="18" y="62"/>
                    <a:pt x="18" y="62"/>
                  </a:cubicBezTo>
                  <a:lnTo>
                    <a:pt x="18" y="62"/>
                  </a:lnTo>
                  <a:lnTo>
                    <a:pt x="17" y="64"/>
                  </a:lnTo>
                  <a:lnTo>
                    <a:pt x="17" y="64"/>
                  </a:lnTo>
                  <a:cubicBezTo>
                    <a:pt x="17" y="64"/>
                    <a:pt x="17" y="63"/>
                    <a:pt x="17" y="63"/>
                  </a:cubicBezTo>
                  <a:cubicBezTo>
                    <a:pt x="17" y="63"/>
                    <a:pt x="17" y="63"/>
                    <a:pt x="16" y="62"/>
                  </a:cubicBezTo>
                  <a:lnTo>
                    <a:pt x="11" y="56"/>
                  </a:lnTo>
                  <a:lnTo>
                    <a:pt x="12" y="56"/>
                  </a:lnTo>
                  <a:lnTo>
                    <a:pt x="19" y="56"/>
                  </a:lnTo>
                  <a:cubicBezTo>
                    <a:pt x="20" y="57"/>
                    <a:pt x="21" y="56"/>
                    <a:pt x="21" y="56"/>
                  </a:cubicBezTo>
                  <a:cubicBezTo>
                    <a:pt x="21" y="56"/>
                    <a:pt x="21" y="56"/>
                    <a:pt x="21" y="56"/>
                  </a:cubicBezTo>
                  <a:lnTo>
                    <a:pt x="22" y="56"/>
                  </a:lnTo>
                  <a:lnTo>
                    <a:pt x="20" y="59"/>
                  </a:lnTo>
                  <a:lnTo>
                    <a:pt x="20" y="59"/>
                  </a:lnTo>
                  <a:cubicBezTo>
                    <a:pt x="20" y="59"/>
                    <a:pt x="20" y="58"/>
                    <a:pt x="20" y="58"/>
                  </a:cubicBezTo>
                  <a:cubicBezTo>
                    <a:pt x="20" y="58"/>
                    <a:pt x="20" y="58"/>
                    <a:pt x="20" y="58"/>
                  </a:cubicBezTo>
                  <a:cubicBezTo>
                    <a:pt x="20" y="58"/>
                    <a:pt x="19" y="58"/>
                    <a:pt x="19" y="58"/>
                  </a:cubicBezTo>
                  <a:lnTo>
                    <a:pt x="17" y="57"/>
                  </a:lnTo>
                  <a:close/>
                  <a:moveTo>
                    <a:pt x="17" y="57"/>
                  </a:moveTo>
                  <a:lnTo>
                    <a:pt x="13" y="57"/>
                  </a:lnTo>
                  <a:lnTo>
                    <a:pt x="15" y="60"/>
                  </a:lnTo>
                  <a:lnTo>
                    <a:pt x="17" y="57"/>
                  </a:lnTo>
                  <a:close/>
                  <a:moveTo>
                    <a:pt x="14" y="51"/>
                  </a:moveTo>
                  <a:lnTo>
                    <a:pt x="16" y="49"/>
                  </a:lnTo>
                  <a:lnTo>
                    <a:pt x="24" y="48"/>
                  </a:lnTo>
                  <a:lnTo>
                    <a:pt x="20" y="45"/>
                  </a:lnTo>
                  <a:cubicBezTo>
                    <a:pt x="19" y="45"/>
                    <a:pt x="19" y="45"/>
                    <a:pt x="19" y="45"/>
                  </a:cubicBezTo>
                  <a:cubicBezTo>
                    <a:pt x="19" y="45"/>
                    <a:pt x="18" y="45"/>
                    <a:pt x="18" y="45"/>
                  </a:cubicBezTo>
                  <a:lnTo>
                    <a:pt x="18" y="46"/>
                  </a:lnTo>
                  <a:lnTo>
                    <a:pt x="18" y="45"/>
                  </a:lnTo>
                  <a:lnTo>
                    <a:pt x="20" y="43"/>
                  </a:lnTo>
                  <a:lnTo>
                    <a:pt x="20" y="43"/>
                  </a:lnTo>
                  <a:lnTo>
                    <a:pt x="20" y="43"/>
                  </a:lnTo>
                  <a:cubicBezTo>
                    <a:pt x="19" y="44"/>
                    <a:pt x="19" y="44"/>
                    <a:pt x="19" y="44"/>
                  </a:cubicBezTo>
                  <a:cubicBezTo>
                    <a:pt x="20" y="44"/>
                    <a:pt x="20" y="45"/>
                    <a:pt x="20" y="45"/>
                  </a:cubicBezTo>
                  <a:lnTo>
                    <a:pt x="26" y="49"/>
                  </a:lnTo>
                  <a:lnTo>
                    <a:pt x="26" y="49"/>
                  </a:lnTo>
                  <a:lnTo>
                    <a:pt x="17" y="50"/>
                  </a:lnTo>
                  <a:lnTo>
                    <a:pt x="22" y="53"/>
                  </a:lnTo>
                  <a:cubicBezTo>
                    <a:pt x="22" y="53"/>
                    <a:pt x="22" y="54"/>
                    <a:pt x="23" y="53"/>
                  </a:cubicBezTo>
                  <a:cubicBezTo>
                    <a:pt x="23" y="53"/>
                    <a:pt x="23" y="53"/>
                    <a:pt x="23" y="53"/>
                  </a:cubicBezTo>
                  <a:lnTo>
                    <a:pt x="23" y="53"/>
                  </a:lnTo>
                  <a:lnTo>
                    <a:pt x="24" y="53"/>
                  </a:lnTo>
                  <a:lnTo>
                    <a:pt x="22" y="55"/>
                  </a:lnTo>
                  <a:lnTo>
                    <a:pt x="22" y="55"/>
                  </a:lnTo>
                  <a:lnTo>
                    <a:pt x="22" y="55"/>
                  </a:lnTo>
                  <a:cubicBezTo>
                    <a:pt x="22" y="55"/>
                    <a:pt x="22" y="54"/>
                    <a:pt x="22" y="54"/>
                  </a:cubicBezTo>
                  <a:cubicBezTo>
                    <a:pt x="22" y="54"/>
                    <a:pt x="22" y="54"/>
                    <a:pt x="21" y="54"/>
                  </a:cubicBezTo>
                  <a:lnTo>
                    <a:pt x="16" y="50"/>
                  </a:lnTo>
                  <a:cubicBezTo>
                    <a:pt x="16" y="50"/>
                    <a:pt x="15" y="50"/>
                    <a:pt x="15" y="50"/>
                  </a:cubicBezTo>
                  <a:cubicBezTo>
                    <a:pt x="15" y="50"/>
                    <a:pt x="15" y="50"/>
                    <a:pt x="15" y="51"/>
                  </a:cubicBezTo>
                  <a:cubicBezTo>
                    <a:pt x="15" y="51"/>
                    <a:pt x="15" y="51"/>
                    <a:pt x="14" y="51"/>
                  </a:cubicBezTo>
                  <a:close/>
                  <a:moveTo>
                    <a:pt x="27" y="48"/>
                  </a:moveTo>
                  <a:lnTo>
                    <a:pt x="27" y="47"/>
                  </a:lnTo>
                  <a:lnTo>
                    <a:pt x="27" y="47"/>
                  </a:lnTo>
                  <a:cubicBezTo>
                    <a:pt x="27" y="47"/>
                    <a:pt x="27" y="47"/>
                    <a:pt x="27" y="46"/>
                  </a:cubicBezTo>
                  <a:cubicBezTo>
                    <a:pt x="27" y="46"/>
                    <a:pt x="27" y="46"/>
                    <a:pt x="27" y="46"/>
                  </a:cubicBezTo>
                  <a:lnTo>
                    <a:pt x="22" y="42"/>
                  </a:lnTo>
                  <a:cubicBezTo>
                    <a:pt x="22" y="42"/>
                    <a:pt x="22" y="41"/>
                    <a:pt x="21" y="41"/>
                  </a:cubicBezTo>
                  <a:cubicBezTo>
                    <a:pt x="21" y="41"/>
                    <a:pt x="21" y="41"/>
                    <a:pt x="21" y="42"/>
                  </a:cubicBezTo>
                  <a:lnTo>
                    <a:pt x="21" y="42"/>
                  </a:lnTo>
                  <a:lnTo>
                    <a:pt x="20" y="42"/>
                  </a:lnTo>
                  <a:lnTo>
                    <a:pt x="23" y="39"/>
                  </a:lnTo>
                  <a:cubicBezTo>
                    <a:pt x="24" y="38"/>
                    <a:pt x="24" y="37"/>
                    <a:pt x="25" y="37"/>
                  </a:cubicBezTo>
                  <a:cubicBezTo>
                    <a:pt x="26" y="37"/>
                    <a:pt x="26" y="37"/>
                    <a:pt x="27" y="37"/>
                  </a:cubicBezTo>
                  <a:cubicBezTo>
                    <a:pt x="28" y="37"/>
                    <a:pt x="29" y="37"/>
                    <a:pt x="29" y="38"/>
                  </a:cubicBezTo>
                  <a:cubicBezTo>
                    <a:pt x="30" y="39"/>
                    <a:pt x="31" y="40"/>
                    <a:pt x="31" y="41"/>
                  </a:cubicBezTo>
                  <a:cubicBezTo>
                    <a:pt x="31" y="42"/>
                    <a:pt x="31" y="43"/>
                    <a:pt x="30" y="44"/>
                  </a:cubicBezTo>
                  <a:lnTo>
                    <a:pt x="27" y="48"/>
                  </a:lnTo>
                  <a:close/>
                  <a:moveTo>
                    <a:pt x="28" y="45"/>
                  </a:moveTo>
                  <a:cubicBezTo>
                    <a:pt x="29" y="45"/>
                    <a:pt x="29" y="45"/>
                    <a:pt x="29" y="44"/>
                  </a:cubicBezTo>
                  <a:cubicBezTo>
                    <a:pt x="30" y="43"/>
                    <a:pt x="30" y="43"/>
                    <a:pt x="30" y="42"/>
                  </a:cubicBezTo>
                  <a:cubicBezTo>
                    <a:pt x="30" y="41"/>
                    <a:pt x="29" y="40"/>
                    <a:pt x="29" y="39"/>
                  </a:cubicBezTo>
                  <a:cubicBezTo>
                    <a:pt x="28" y="38"/>
                    <a:pt x="27" y="38"/>
                    <a:pt x="26" y="38"/>
                  </a:cubicBezTo>
                  <a:cubicBezTo>
                    <a:pt x="25" y="38"/>
                    <a:pt x="24" y="38"/>
                    <a:pt x="23" y="39"/>
                  </a:cubicBezTo>
                  <a:cubicBezTo>
                    <a:pt x="23" y="40"/>
                    <a:pt x="23" y="40"/>
                    <a:pt x="23" y="40"/>
                  </a:cubicBezTo>
                  <a:lnTo>
                    <a:pt x="28" y="45"/>
                  </a:lnTo>
                  <a:close/>
                  <a:moveTo>
                    <a:pt x="34" y="33"/>
                  </a:moveTo>
                  <a:lnTo>
                    <a:pt x="37" y="30"/>
                  </a:lnTo>
                  <a:lnTo>
                    <a:pt x="36" y="28"/>
                  </a:lnTo>
                  <a:cubicBezTo>
                    <a:pt x="35" y="28"/>
                    <a:pt x="35" y="27"/>
                    <a:pt x="35" y="27"/>
                  </a:cubicBezTo>
                  <a:cubicBezTo>
                    <a:pt x="35" y="27"/>
                    <a:pt x="35" y="27"/>
                    <a:pt x="35" y="27"/>
                  </a:cubicBezTo>
                  <a:cubicBezTo>
                    <a:pt x="34" y="27"/>
                    <a:pt x="34" y="27"/>
                    <a:pt x="34" y="28"/>
                  </a:cubicBezTo>
                  <a:lnTo>
                    <a:pt x="34" y="28"/>
                  </a:lnTo>
                  <a:lnTo>
                    <a:pt x="34" y="28"/>
                  </a:lnTo>
                  <a:lnTo>
                    <a:pt x="36" y="25"/>
                  </a:lnTo>
                  <a:lnTo>
                    <a:pt x="37" y="25"/>
                  </a:lnTo>
                  <a:lnTo>
                    <a:pt x="36" y="26"/>
                  </a:lnTo>
                  <a:cubicBezTo>
                    <a:pt x="36" y="26"/>
                    <a:pt x="36" y="26"/>
                    <a:pt x="36" y="26"/>
                  </a:cubicBezTo>
                  <a:cubicBezTo>
                    <a:pt x="36" y="26"/>
                    <a:pt x="36" y="26"/>
                    <a:pt x="36" y="26"/>
                  </a:cubicBezTo>
                  <a:cubicBezTo>
                    <a:pt x="36" y="27"/>
                    <a:pt x="36" y="27"/>
                    <a:pt x="37" y="27"/>
                  </a:cubicBezTo>
                  <a:lnTo>
                    <a:pt x="40" y="31"/>
                  </a:lnTo>
                  <a:cubicBezTo>
                    <a:pt x="41" y="32"/>
                    <a:pt x="41" y="32"/>
                    <a:pt x="41" y="32"/>
                  </a:cubicBezTo>
                  <a:cubicBezTo>
                    <a:pt x="41" y="32"/>
                    <a:pt x="41" y="32"/>
                    <a:pt x="41" y="32"/>
                  </a:cubicBezTo>
                  <a:cubicBezTo>
                    <a:pt x="42" y="32"/>
                    <a:pt x="42" y="32"/>
                    <a:pt x="42" y="32"/>
                  </a:cubicBezTo>
                  <a:lnTo>
                    <a:pt x="42" y="32"/>
                  </a:lnTo>
                  <a:lnTo>
                    <a:pt x="42" y="32"/>
                  </a:lnTo>
                  <a:lnTo>
                    <a:pt x="40" y="34"/>
                  </a:lnTo>
                  <a:lnTo>
                    <a:pt x="39" y="34"/>
                  </a:lnTo>
                  <a:lnTo>
                    <a:pt x="40" y="34"/>
                  </a:lnTo>
                  <a:cubicBezTo>
                    <a:pt x="40" y="34"/>
                    <a:pt x="40" y="33"/>
                    <a:pt x="40" y="33"/>
                  </a:cubicBezTo>
                  <a:cubicBezTo>
                    <a:pt x="40" y="33"/>
                    <a:pt x="40" y="33"/>
                    <a:pt x="39" y="32"/>
                  </a:cubicBezTo>
                  <a:lnTo>
                    <a:pt x="38" y="30"/>
                  </a:lnTo>
                  <a:lnTo>
                    <a:pt x="35" y="33"/>
                  </a:lnTo>
                  <a:lnTo>
                    <a:pt x="36" y="35"/>
                  </a:lnTo>
                  <a:cubicBezTo>
                    <a:pt x="37" y="35"/>
                    <a:pt x="37" y="35"/>
                    <a:pt x="37" y="36"/>
                  </a:cubicBezTo>
                  <a:cubicBezTo>
                    <a:pt x="37" y="36"/>
                    <a:pt x="37" y="36"/>
                    <a:pt x="37" y="36"/>
                  </a:cubicBezTo>
                  <a:cubicBezTo>
                    <a:pt x="38" y="36"/>
                    <a:pt x="38" y="35"/>
                    <a:pt x="38" y="35"/>
                  </a:cubicBezTo>
                  <a:lnTo>
                    <a:pt x="38" y="35"/>
                  </a:lnTo>
                  <a:lnTo>
                    <a:pt x="38" y="35"/>
                  </a:lnTo>
                  <a:lnTo>
                    <a:pt x="36" y="38"/>
                  </a:lnTo>
                  <a:lnTo>
                    <a:pt x="35" y="38"/>
                  </a:lnTo>
                  <a:lnTo>
                    <a:pt x="36" y="37"/>
                  </a:lnTo>
                  <a:cubicBezTo>
                    <a:pt x="36" y="37"/>
                    <a:pt x="36" y="37"/>
                    <a:pt x="36" y="37"/>
                  </a:cubicBezTo>
                  <a:cubicBezTo>
                    <a:pt x="36" y="36"/>
                    <a:pt x="36" y="36"/>
                    <a:pt x="35" y="36"/>
                  </a:cubicBezTo>
                  <a:lnTo>
                    <a:pt x="32" y="32"/>
                  </a:lnTo>
                  <a:cubicBezTo>
                    <a:pt x="31" y="31"/>
                    <a:pt x="31" y="31"/>
                    <a:pt x="31" y="31"/>
                  </a:cubicBezTo>
                  <a:cubicBezTo>
                    <a:pt x="31" y="31"/>
                    <a:pt x="31" y="31"/>
                    <a:pt x="31" y="31"/>
                  </a:cubicBezTo>
                  <a:cubicBezTo>
                    <a:pt x="30" y="31"/>
                    <a:pt x="30" y="31"/>
                    <a:pt x="30" y="31"/>
                  </a:cubicBezTo>
                  <a:lnTo>
                    <a:pt x="30" y="31"/>
                  </a:lnTo>
                  <a:lnTo>
                    <a:pt x="30" y="31"/>
                  </a:lnTo>
                  <a:lnTo>
                    <a:pt x="33" y="29"/>
                  </a:lnTo>
                  <a:lnTo>
                    <a:pt x="33" y="29"/>
                  </a:lnTo>
                  <a:lnTo>
                    <a:pt x="32" y="29"/>
                  </a:lnTo>
                  <a:cubicBezTo>
                    <a:pt x="32" y="29"/>
                    <a:pt x="32" y="29"/>
                    <a:pt x="32" y="30"/>
                  </a:cubicBezTo>
                  <a:cubicBezTo>
                    <a:pt x="32" y="30"/>
                    <a:pt x="32" y="30"/>
                    <a:pt x="32" y="30"/>
                  </a:cubicBezTo>
                  <a:cubicBezTo>
                    <a:pt x="32" y="30"/>
                    <a:pt x="32" y="30"/>
                    <a:pt x="33" y="31"/>
                  </a:cubicBezTo>
                  <a:lnTo>
                    <a:pt x="34" y="33"/>
                  </a:lnTo>
                  <a:close/>
                  <a:moveTo>
                    <a:pt x="42" y="21"/>
                  </a:moveTo>
                  <a:lnTo>
                    <a:pt x="42" y="21"/>
                  </a:lnTo>
                  <a:lnTo>
                    <a:pt x="45" y="19"/>
                  </a:lnTo>
                  <a:lnTo>
                    <a:pt x="45" y="19"/>
                  </a:lnTo>
                  <a:lnTo>
                    <a:pt x="45" y="19"/>
                  </a:lnTo>
                  <a:cubicBezTo>
                    <a:pt x="44" y="19"/>
                    <a:pt x="44" y="20"/>
                    <a:pt x="44" y="20"/>
                  </a:cubicBezTo>
                  <a:cubicBezTo>
                    <a:pt x="44" y="20"/>
                    <a:pt x="44" y="20"/>
                    <a:pt x="45" y="21"/>
                  </a:cubicBezTo>
                  <a:lnTo>
                    <a:pt x="47" y="24"/>
                  </a:lnTo>
                  <a:cubicBezTo>
                    <a:pt x="47" y="24"/>
                    <a:pt x="48" y="25"/>
                    <a:pt x="48" y="25"/>
                  </a:cubicBezTo>
                  <a:cubicBezTo>
                    <a:pt x="48" y="26"/>
                    <a:pt x="48" y="26"/>
                    <a:pt x="48" y="27"/>
                  </a:cubicBezTo>
                  <a:cubicBezTo>
                    <a:pt x="48" y="28"/>
                    <a:pt x="47" y="28"/>
                    <a:pt x="46" y="29"/>
                  </a:cubicBezTo>
                  <a:cubicBezTo>
                    <a:pt x="46" y="29"/>
                    <a:pt x="45" y="30"/>
                    <a:pt x="44" y="30"/>
                  </a:cubicBezTo>
                  <a:cubicBezTo>
                    <a:pt x="44" y="30"/>
                    <a:pt x="43" y="29"/>
                    <a:pt x="43" y="29"/>
                  </a:cubicBezTo>
                  <a:cubicBezTo>
                    <a:pt x="42" y="29"/>
                    <a:pt x="42" y="28"/>
                    <a:pt x="41" y="28"/>
                  </a:cubicBezTo>
                  <a:lnTo>
                    <a:pt x="39" y="25"/>
                  </a:lnTo>
                  <a:cubicBezTo>
                    <a:pt x="39" y="24"/>
                    <a:pt x="39" y="24"/>
                    <a:pt x="38" y="24"/>
                  </a:cubicBezTo>
                  <a:cubicBezTo>
                    <a:pt x="38" y="24"/>
                    <a:pt x="38" y="24"/>
                    <a:pt x="38" y="24"/>
                  </a:cubicBezTo>
                  <a:lnTo>
                    <a:pt x="37" y="25"/>
                  </a:lnTo>
                  <a:lnTo>
                    <a:pt x="37" y="24"/>
                  </a:lnTo>
                  <a:lnTo>
                    <a:pt x="40" y="22"/>
                  </a:lnTo>
                  <a:lnTo>
                    <a:pt x="40" y="22"/>
                  </a:lnTo>
                  <a:lnTo>
                    <a:pt x="40" y="22"/>
                  </a:lnTo>
                  <a:cubicBezTo>
                    <a:pt x="40" y="23"/>
                    <a:pt x="40" y="23"/>
                    <a:pt x="40" y="23"/>
                  </a:cubicBezTo>
                  <a:cubicBezTo>
                    <a:pt x="40" y="23"/>
                    <a:pt x="40" y="24"/>
                    <a:pt x="40" y="24"/>
                  </a:cubicBezTo>
                  <a:lnTo>
                    <a:pt x="43" y="27"/>
                  </a:lnTo>
                  <a:cubicBezTo>
                    <a:pt x="43" y="27"/>
                    <a:pt x="43" y="28"/>
                    <a:pt x="43" y="28"/>
                  </a:cubicBezTo>
                  <a:cubicBezTo>
                    <a:pt x="44" y="28"/>
                    <a:pt x="44" y="29"/>
                    <a:pt x="44" y="29"/>
                  </a:cubicBezTo>
                  <a:cubicBezTo>
                    <a:pt x="45" y="29"/>
                    <a:pt x="45" y="29"/>
                    <a:pt x="45" y="29"/>
                  </a:cubicBezTo>
                  <a:cubicBezTo>
                    <a:pt x="46" y="29"/>
                    <a:pt x="46" y="28"/>
                    <a:pt x="46" y="28"/>
                  </a:cubicBezTo>
                  <a:cubicBezTo>
                    <a:pt x="47" y="28"/>
                    <a:pt x="47" y="27"/>
                    <a:pt x="47" y="27"/>
                  </a:cubicBezTo>
                  <a:cubicBezTo>
                    <a:pt x="47" y="26"/>
                    <a:pt x="48" y="26"/>
                    <a:pt x="47" y="26"/>
                  </a:cubicBezTo>
                  <a:cubicBezTo>
                    <a:pt x="47" y="25"/>
                    <a:pt x="47" y="25"/>
                    <a:pt x="46" y="24"/>
                  </a:cubicBezTo>
                  <a:lnTo>
                    <a:pt x="44" y="21"/>
                  </a:lnTo>
                  <a:cubicBezTo>
                    <a:pt x="44" y="21"/>
                    <a:pt x="44" y="20"/>
                    <a:pt x="43" y="20"/>
                  </a:cubicBezTo>
                  <a:cubicBezTo>
                    <a:pt x="43" y="20"/>
                    <a:pt x="43" y="20"/>
                    <a:pt x="43" y="21"/>
                  </a:cubicBezTo>
                  <a:lnTo>
                    <a:pt x="42" y="21"/>
                  </a:lnTo>
                  <a:close/>
                  <a:moveTo>
                    <a:pt x="55" y="23"/>
                  </a:moveTo>
                  <a:lnTo>
                    <a:pt x="48" y="18"/>
                  </a:lnTo>
                  <a:lnTo>
                    <a:pt x="51" y="23"/>
                  </a:lnTo>
                  <a:cubicBezTo>
                    <a:pt x="51" y="24"/>
                    <a:pt x="52" y="24"/>
                    <a:pt x="52" y="24"/>
                  </a:cubicBezTo>
                  <a:cubicBezTo>
                    <a:pt x="52" y="24"/>
                    <a:pt x="52" y="24"/>
                    <a:pt x="53" y="24"/>
                  </a:cubicBezTo>
                  <a:lnTo>
                    <a:pt x="53" y="24"/>
                  </a:lnTo>
                  <a:lnTo>
                    <a:pt x="53" y="24"/>
                  </a:lnTo>
                  <a:lnTo>
                    <a:pt x="50" y="25"/>
                  </a:lnTo>
                  <a:lnTo>
                    <a:pt x="50" y="25"/>
                  </a:lnTo>
                  <a:lnTo>
                    <a:pt x="51" y="25"/>
                  </a:lnTo>
                  <a:cubicBezTo>
                    <a:pt x="51" y="25"/>
                    <a:pt x="51" y="25"/>
                    <a:pt x="51" y="24"/>
                  </a:cubicBezTo>
                  <a:cubicBezTo>
                    <a:pt x="51" y="24"/>
                    <a:pt x="51" y="24"/>
                    <a:pt x="51" y="24"/>
                  </a:cubicBezTo>
                  <a:lnTo>
                    <a:pt x="48" y="18"/>
                  </a:lnTo>
                  <a:cubicBezTo>
                    <a:pt x="48" y="18"/>
                    <a:pt x="48" y="18"/>
                    <a:pt x="47" y="18"/>
                  </a:cubicBezTo>
                  <a:cubicBezTo>
                    <a:pt x="47" y="18"/>
                    <a:pt x="47" y="18"/>
                    <a:pt x="47" y="18"/>
                  </a:cubicBezTo>
                  <a:cubicBezTo>
                    <a:pt x="47" y="18"/>
                    <a:pt x="46" y="18"/>
                    <a:pt x="46" y="18"/>
                  </a:cubicBezTo>
                  <a:lnTo>
                    <a:pt x="46" y="18"/>
                  </a:lnTo>
                  <a:lnTo>
                    <a:pt x="48" y="17"/>
                  </a:lnTo>
                  <a:lnTo>
                    <a:pt x="54" y="21"/>
                  </a:lnTo>
                  <a:lnTo>
                    <a:pt x="54" y="13"/>
                  </a:lnTo>
                  <a:lnTo>
                    <a:pt x="56" y="12"/>
                  </a:lnTo>
                  <a:lnTo>
                    <a:pt x="56" y="12"/>
                  </a:lnTo>
                  <a:lnTo>
                    <a:pt x="56" y="13"/>
                  </a:lnTo>
                  <a:cubicBezTo>
                    <a:pt x="56" y="13"/>
                    <a:pt x="55" y="13"/>
                    <a:pt x="55" y="13"/>
                  </a:cubicBezTo>
                  <a:cubicBezTo>
                    <a:pt x="55" y="13"/>
                    <a:pt x="55" y="14"/>
                    <a:pt x="56" y="14"/>
                  </a:cubicBezTo>
                  <a:lnTo>
                    <a:pt x="58" y="19"/>
                  </a:lnTo>
                  <a:cubicBezTo>
                    <a:pt x="59" y="20"/>
                    <a:pt x="59" y="20"/>
                    <a:pt x="59" y="20"/>
                  </a:cubicBezTo>
                  <a:cubicBezTo>
                    <a:pt x="59" y="20"/>
                    <a:pt x="60" y="20"/>
                    <a:pt x="60" y="20"/>
                  </a:cubicBezTo>
                  <a:lnTo>
                    <a:pt x="60" y="20"/>
                  </a:lnTo>
                  <a:lnTo>
                    <a:pt x="60" y="20"/>
                  </a:lnTo>
                  <a:lnTo>
                    <a:pt x="57" y="22"/>
                  </a:lnTo>
                  <a:lnTo>
                    <a:pt x="57" y="22"/>
                  </a:lnTo>
                  <a:lnTo>
                    <a:pt x="57" y="21"/>
                  </a:lnTo>
                  <a:cubicBezTo>
                    <a:pt x="57" y="21"/>
                    <a:pt x="58" y="21"/>
                    <a:pt x="58" y="21"/>
                  </a:cubicBezTo>
                  <a:cubicBezTo>
                    <a:pt x="58" y="21"/>
                    <a:pt x="58" y="20"/>
                    <a:pt x="57" y="20"/>
                  </a:cubicBezTo>
                  <a:lnTo>
                    <a:pt x="54" y="15"/>
                  </a:lnTo>
                  <a:lnTo>
                    <a:pt x="55" y="23"/>
                  </a:lnTo>
                  <a:close/>
                  <a:moveTo>
                    <a:pt x="65" y="15"/>
                  </a:moveTo>
                  <a:lnTo>
                    <a:pt x="62" y="16"/>
                  </a:lnTo>
                  <a:lnTo>
                    <a:pt x="62" y="17"/>
                  </a:lnTo>
                  <a:cubicBezTo>
                    <a:pt x="62" y="18"/>
                    <a:pt x="62" y="18"/>
                    <a:pt x="62" y="18"/>
                  </a:cubicBezTo>
                  <a:cubicBezTo>
                    <a:pt x="62" y="18"/>
                    <a:pt x="62" y="18"/>
                    <a:pt x="62" y="18"/>
                  </a:cubicBezTo>
                  <a:cubicBezTo>
                    <a:pt x="62" y="19"/>
                    <a:pt x="63" y="18"/>
                    <a:pt x="63" y="18"/>
                  </a:cubicBezTo>
                  <a:lnTo>
                    <a:pt x="63" y="19"/>
                  </a:lnTo>
                  <a:lnTo>
                    <a:pt x="61" y="20"/>
                  </a:lnTo>
                  <a:lnTo>
                    <a:pt x="61" y="19"/>
                  </a:lnTo>
                  <a:cubicBezTo>
                    <a:pt x="61" y="19"/>
                    <a:pt x="61" y="19"/>
                    <a:pt x="61" y="19"/>
                  </a:cubicBezTo>
                  <a:cubicBezTo>
                    <a:pt x="61" y="19"/>
                    <a:pt x="61" y="18"/>
                    <a:pt x="61" y="17"/>
                  </a:cubicBezTo>
                  <a:lnTo>
                    <a:pt x="61" y="10"/>
                  </a:lnTo>
                  <a:lnTo>
                    <a:pt x="62" y="9"/>
                  </a:lnTo>
                  <a:lnTo>
                    <a:pt x="67" y="15"/>
                  </a:lnTo>
                  <a:cubicBezTo>
                    <a:pt x="68" y="15"/>
                    <a:pt x="68" y="16"/>
                    <a:pt x="68" y="16"/>
                  </a:cubicBezTo>
                  <a:cubicBezTo>
                    <a:pt x="69" y="16"/>
                    <a:pt x="69" y="16"/>
                    <a:pt x="69" y="16"/>
                  </a:cubicBezTo>
                  <a:lnTo>
                    <a:pt x="69" y="16"/>
                  </a:lnTo>
                  <a:lnTo>
                    <a:pt x="66" y="17"/>
                  </a:lnTo>
                  <a:lnTo>
                    <a:pt x="66" y="17"/>
                  </a:lnTo>
                  <a:cubicBezTo>
                    <a:pt x="66" y="17"/>
                    <a:pt x="66" y="17"/>
                    <a:pt x="67" y="17"/>
                  </a:cubicBezTo>
                  <a:cubicBezTo>
                    <a:pt x="67" y="17"/>
                    <a:pt x="67" y="16"/>
                    <a:pt x="67" y="16"/>
                  </a:cubicBezTo>
                  <a:cubicBezTo>
                    <a:pt x="67" y="16"/>
                    <a:pt x="66" y="16"/>
                    <a:pt x="66" y="16"/>
                  </a:cubicBezTo>
                  <a:lnTo>
                    <a:pt x="65" y="15"/>
                  </a:lnTo>
                  <a:close/>
                  <a:moveTo>
                    <a:pt x="65" y="14"/>
                  </a:moveTo>
                  <a:lnTo>
                    <a:pt x="62" y="12"/>
                  </a:lnTo>
                  <a:lnTo>
                    <a:pt x="62" y="15"/>
                  </a:lnTo>
                  <a:lnTo>
                    <a:pt x="65" y="14"/>
                  </a:lnTo>
                  <a:close/>
                  <a:moveTo>
                    <a:pt x="66" y="7"/>
                  </a:moveTo>
                  <a:lnTo>
                    <a:pt x="69" y="7"/>
                  </a:lnTo>
                  <a:lnTo>
                    <a:pt x="76" y="11"/>
                  </a:lnTo>
                  <a:lnTo>
                    <a:pt x="74" y="7"/>
                  </a:lnTo>
                  <a:cubicBezTo>
                    <a:pt x="74" y="6"/>
                    <a:pt x="74" y="6"/>
                    <a:pt x="74" y="6"/>
                  </a:cubicBezTo>
                  <a:cubicBezTo>
                    <a:pt x="74" y="5"/>
                    <a:pt x="73" y="5"/>
                    <a:pt x="73" y="6"/>
                  </a:cubicBezTo>
                  <a:lnTo>
                    <a:pt x="73" y="6"/>
                  </a:lnTo>
                  <a:lnTo>
                    <a:pt x="73" y="5"/>
                  </a:lnTo>
                  <a:lnTo>
                    <a:pt x="76" y="5"/>
                  </a:lnTo>
                  <a:lnTo>
                    <a:pt x="76" y="5"/>
                  </a:lnTo>
                  <a:lnTo>
                    <a:pt x="75" y="5"/>
                  </a:lnTo>
                  <a:cubicBezTo>
                    <a:pt x="75" y="5"/>
                    <a:pt x="75" y="5"/>
                    <a:pt x="75" y="5"/>
                  </a:cubicBezTo>
                  <a:cubicBezTo>
                    <a:pt x="75" y="6"/>
                    <a:pt x="75" y="6"/>
                    <a:pt x="75" y="6"/>
                  </a:cubicBezTo>
                  <a:lnTo>
                    <a:pt x="77" y="13"/>
                  </a:lnTo>
                  <a:lnTo>
                    <a:pt x="77" y="13"/>
                  </a:lnTo>
                  <a:lnTo>
                    <a:pt x="69" y="9"/>
                  </a:lnTo>
                  <a:lnTo>
                    <a:pt x="71" y="14"/>
                  </a:lnTo>
                  <a:cubicBezTo>
                    <a:pt x="71" y="14"/>
                    <a:pt x="71" y="15"/>
                    <a:pt x="71" y="15"/>
                  </a:cubicBezTo>
                  <a:cubicBezTo>
                    <a:pt x="72" y="15"/>
                    <a:pt x="72" y="15"/>
                    <a:pt x="72" y="15"/>
                  </a:cubicBezTo>
                  <a:lnTo>
                    <a:pt x="73" y="15"/>
                  </a:lnTo>
                  <a:lnTo>
                    <a:pt x="73" y="15"/>
                  </a:lnTo>
                  <a:lnTo>
                    <a:pt x="70" y="16"/>
                  </a:lnTo>
                  <a:lnTo>
                    <a:pt x="70" y="15"/>
                  </a:lnTo>
                  <a:lnTo>
                    <a:pt x="70" y="15"/>
                  </a:lnTo>
                  <a:cubicBezTo>
                    <a:pt x="70" y="15"/>
                    <a:pt x="70" y="15"/>
                    <a:pt x="71" y="15"/>
                  </a:cubicBezTo>
                  <a:cubicBezTo>
                    <a:pt x="71" y="15"/>
                    <a:pt x="71" y="14"/>
                    <a:pt x="70" y="14"/>
                  </a:cubicBezTo>
                  <a:lnTo>
                    <a:pt x="68" y="8"/>
                  </a:lnTo>
                  <a:cubicBezTo>
                    <a:pt x="68" y="8"/>
                    <a:pt x="68" y="8"/>
                    <a:pt x="68" y="8"/>
                  </a:cubicBezTo>
                  <a:cubicBezTo>
                    <a:pt x="68" y="8"/>
                    <a:pt x="67" y="8"/>
                    <a:pt x="67" y="8"/>
                  </a:cubicBezTo>
                  <a:cubicBezTo>
                    <a:pt x="67" y="8"/>
                    <a:pt x="67" y="8"/>
                    <a:pt x="67" y="8"/>
                  </a:cubicBezTo>
                  <a:lnTo>
                    <a:pt x="66" y="7"/>
                  </a:lnTo>
                  <a:close/>
                  <a:moveTo>
                    <a:pt x="86" y="2"/>
                  </a:moveTo>
                  <a:lnTo>
                    <a:pt x="87" y="5"/>
                  </a:lnTo>
                  <a:lnTo>
                    <a:pt x="87" y="5"/>
                  </a:lnTo>
                  <a:cubicBezTo>
                    <a:pt x="86" y="5"/>
                    <a:pt x="86" y="4"/>
                    <a:pt x="86" y="4"/>
                  </a:cubicBezTo>
                  <a:cubicBezTo>
                    <a:pt x="86" y="4"/>
                    <a:pt x="85" y="3"/>
                    <a:pt x="85" y="3"/>
                  </a:cubicBezTo>
                  <a:cubicBezTo>
                    <a:pt x="85" y="3"/>
                    <a:pt x="84" y="3"/>
                    <a:pt x="84" y="3"/>
                  </a:cubicBezTo>
                  <a:cubicBezTo>
                    <a:pt x="83" y="3"/>
                    <a:pt x="83" y="3"/>
                    <a:pt x="83" y="4"/>
                  </a:cubicBezTo>
                  <a:cubicBezTo>
                    <a:pt x="82" y="4"/>
                    <a:pt x="82" y="4"/>
                    <a:pt x="82" y="5"/>
                  </a:cubicBezTo>
                  <a:cubicBezTo>
                    <a:pt x="82" y="5"/>
                    <a:pt x="83" y="5"/>
                    <a:pt x="83" y="5"/>
                  </a:cubicBezTo>
                  <a:cubicBezTo>
                    <a:pt x="83" y="6"/>
                    <a:pt x="84" y="6"/>
                    <a:pt x="85" y="6"/>
                  </a:cubicBezTo>
                  <a:cubicBezTo>
                    <a:pt x="86" y="7"/>
                    <a:pt x="86" y="7"/>
                    <a:pt x="87" y="7"/>
                  </a:cubicBezTo>
                  <a:cubicBezTo>
                    <a:pt x="87" y="7"/>
                    <a:pt x="87" y="7"/>
                    <a:pt x="88" y="8"/>
                  </a:cubicBezTo>
                  <a:cubicBezTo>
                    <a:pt x="88" y="8"/>
                    <a:pt x="88" y="8"/>
                    <a:pt x="88" y="9"/>
                  </a:cubicBezTo>
                  <a:cubicBezTo>
                    <a:pt x="88" y="9"/>
                    <a:pt x="88" y="10"/>
                    <a:pt x="87" y="11"/>
                  </a:cubicBezTo>
                  <a:cubicBezTo>
                    <a:pt x="87" y="11"/>
                    <a:pt x="86" y="11"/>
                    <a:pt x="86" y="12"/>
                  </a:cubicBezTo>
                  <a:cubicBezTo>
                    <a:pt x="85" y="12"/>
                    <a:pt x="85" y="12"/>
                    <a:pt x="85" y="12"/>
                  </a:cubicBezTo>
                  <a:cubicBezTo>
                    <a:pt x="85" y="12"/>
                    <a:pt x="84" y="12"/>
                    <a:pt x="84" y="11"/>
                  </a:cubicBezTo>
                  <a:cubicBezTo>
                    <a:pt x="84" y="11"/>
                    <a:pt x="83" y="11"/>
                    <a:pt x="83" y="11"/>
                  </a:cubicBezTo>
                  <a:cubicBezTo>
                    <a:pt x="83" y="11"/>
                    <a:pt x="83" y="11"/>
                    <a:pt x="83" y="12"/>
                  </a:cubicBezTo>
                  <a:cubicBezTo>
                    <a:pt x="83" y="12"/>
                    <a:pt x="83" y="12"/>
                    <a:pt x="83" y="12"/>
                  </a:cubicBezTo>
                  <a:lnTo>
                    <a:pt x="83" y="12"/>
                  </a:lnTo>
                  <a:lnTo>
                    <a:pt x="82" y="9"/>
                  </a:lnTo>
                  <a:lnTo>
                    <a:pt x="82" y="9"/>
                  </a:lnTo>
                  <a:cubicBezTo>
                    <a:pt x="83" y="10"/>
                    <a:pt x="83" y="10"/>
                    <a:pt x="83" y="10"/>
                  </a:cubicBezTo>
                  <a:cubicBezTo>
                    <a:pt x="83" y="11"/>
                    <a:pt x="84" y="11"/>
                    <a:pt x="84" y="11"/>
                  </a:cubicBezTo>
                  <a:cubicBezTo>
                    <a:pt x="84" y="11"/>
                    <a:pt x="85" y="11"/>
                    <a:pt x="85" y="11"/>
                  </a:cubicBezTo>
                  <a:cubicBezTo>
                    <a:pt x="86" y="11"/>
                    <a:pt x="86" y="11"/>
                    <a:pt x="87" y="10"/>
                  </a:cubicBezTo>
                  <a:cubicBezTo>
                    <a:pt x="87" y="10"/>
                    <a:pt x="87" y="10"/>
                    <a:pt x="87" y="9"/>
                  </a:cubicBezTo>
                  <a:cubicBezTo>
                    <a:pt x="87" y="9"/>
                    <a:pt x="87" y="9"/>
                    <a:pt x="87" y="9"/>
                  </a:cubicBezTo>
                  <a:cubicBezTo>
                    <a:pt x="86" y="9"/>
                    <a:pt x="86" y="8"/>
                    <a:pt x="86" y="8"/>
                  </a:cubicBezTo>
                  <a:cubicBezTo>
                    <a:pt x="86" y="8"/>
                    <a:pt x="85" y="8"/>
                    <a:pt x="84" y="8"/>
                  </a:cubicBezTo>
                  <a:cubicBezTo>
                    <a:pt x="84" y="7"/>
                    <a:pt x="83" y="7"/>
                    <a:pt x="83" y="7"/>
                  </a:cubicBezTo>
                  <a:cubicBezTo>
                    <a:pt x="82" y="7"/>
                    <a:pt x="82" y="6"/>
                    <a:pt x="82" y="6"/>
                  </a:cubicBezTo>
                  <a:cubicBezTo>
                    <a:pt x="82" y="6"/>
                    <a:pt x="81" y="6"/>
                    <a:pt x="81" y="5"/>
                  </a:cubicBezTo>
                  <a:cubicBezTo>
                    <a:pt x="81" y="5"/>
                    <a:pt x="81" y="4"/>
                    <a:pt x="82" y="3"/>
                  </a:cubicBezTo>
                  <a:cubicBezTo>
                    <a:pt x="82" y="3"/>
                    <a:pt x="83" y="3"/>
                    <a:pt x="84" y="2"/>
                  </a:cubicBezTo>
                  <a:cubicBezTo>
                    <a:pt x="84" y="2"/>
                    <a:pt x="85" y="2"/>
                    <a:pt x="85" y="3"/>
                  </a:cubicBezTo>
                  <a:cubicBezTo>
                    <a:pt x="85" y="3"/>
                    <a:pt x="86" y="3"/>
                    <a:pt x="86" y="3"/>
                  </a:cubicBezTo>
                  <a:cubicBezTo>
                    <a:pt x="86" y="3"/>
                    <a:pt x="86" y="3"/>
                    <a:pt x="86" y="3"/>
                  </a:cubicBezTo>
                  <a:cubicBezTo>
                    <a:pt x="86" y="2"/>
                    <a:pt x="86" y="2"/>
                    <a:pt x="86" y="2"/>
                  </a:cubicBezTo>
                  <a:close/>
                  <a:moveTo>
                    <a:pt x="91" y="2"/>
                  </a:moveTo>
                  <a:lnTo>
                    <a:pt x="91" y="5"/>
                  </a:lnTo>
                  <a:lnTo>
                    <a:pt x="93" y="5"/>
                  </a:lnTo>
                  <a:cubicBezTo>
                    <a:pt x="94" y="5"/>
                    <a:pt x="94" y="5"/>
                    <a:pt x="94" y="5"/>
                  </a:cubicBezTo>
                  <a:cubicBezTo>
                    <a:pt x="94" y="5"/>
                    <a:pt x="94" y="4"/>
                    <a:pt x="94" y="4"/>
                  </a:cubicBezTo>
                  <a:lnTo>
                    <a:pt x="95" y="4"/>
                  </a:lnTo>
                  <a:lnTo>
                    <a:pt x="95" y="7"/>
                  </a:lnTo>
                  <a:lnTo>
                    <a:pt x="95" y="7"/>
                  </a:lnTo>
                  <a:cubicBezTo>
                    <a:pt x="95" y="6"/>
                    <a:pt x="95" y="6"/>
                    <a:pt x="94" y="6"/>
                  </a:cubicBezTo>
                  <a:cubicBezTo>
                    <a:pt x="94" y="6"/>
                    <a:pt x="94" y="6"/>
                    <a:pt x="94" y="6"/>
                  </a:cubicBezTo>
                  <a:cubicBezTo>
                    <a:pt x="94" y="6"/>
                    <a:pt x="94" y="6"/>
                    <a:pt x="93" y="6"/>
                  </a:cubicBezTo>
                  <a:lnTo>
                    <a:pt x="91" y="6"/>
                  </a:lnTo>
                  <a:lnTo>
                    <a:pt x="92" y="9"/>
                  </a:lnTo>
                  <a:cubicBezTo>
                    <a:pt x="92" y="9"/>
                    <a:pt x="92" y="9"/>
                    <a:pt x="92" y="10"/>
                  </a:cubicBezTo>
                  <a:cubicBezTo>
                    <a:pt x="92" y="10"/>
                    <a:pt x="92" y="10"/>
                    <a:pt x="92" y="10"/>
                  </a:cubicBezTo>
                  <a:cubicBezTo>
                    <a:pt x="92" y="10"/>
                    <a:pt x="92" y="10"/>
                    <a:pt x="93" y="10"/>
                  </a:cubicBezTo>
                  <a:lnTo>
                    <a:pt x="94" y="10"/>
                  </a:lnTo>
                  <a:cubicBezTo>
                    <a:pt x="94" y="9"/>
                    <a:pt x="95" y="9"/>
                    <a:pt x="95" y="9"/>
                  </a:cubicBezTo>
                  <a:cubicBezTo>
                    <a:pt x="95" y="9"/>
                    <a:pt x="95" y="9"/>
                    <a:pt x="96" y="9"/>
                  </a:cubicBezTo>
                  <a:cubicBezTo>
                    <a:pt x="96" y="9"/>
                    <a:pt x="96" y="8"/>
                    <a:pt x="96" y="7"/>
                  </a:cubicBezTo>
                  <a:lnTo>
                    <a:pt x="97" y="7"/>
                  </a:lnTo>
                  <a:lnTo>
                    <a:pt x="96" y="10"/>
                  </a:lnTo>
                  <a:lnTo>
                    <a:pt x="89" y="11"/>
                  </a:lnTo>
                  <a:lnTo>
                    <a:pt x="89" y="10"/>
                  </a:lnTo>
                  <a:lnTo>
                    <a:pt x="90" y="10"/>
                  </a:lnTo>
                  <a:cubicBezTo>
                    <a:pt x="90" y="10"/>
                    <a:pt x="90" y="10"/>
                    <a:pt x="90" y="10"/>
                  </a:cubicBezTo>
                  <a:cubicBezTo>
                    <a:pt x="90" y="10"/>
                    <a:pt x="90" y="10"/>
                    <a:pt x="90" y="10"/>
                  </a:cubicBezTo>
                  <a:cubicBezTo>
                    <a:pt x="90" y="10"/>
                    <a:pt x="90" y="9"/>
                    <a:pt x="90" y="9"/>
                  </a:cubicBezTo>
                  <a:lnTo>
                    <a:pt x="90" y="3"/>
                  </a:lnTo>
                  <a:cubicBezTo>
                    <a:pt x="90" y="3"/>
                    <a:pt x="90" y="2"/>
                    <a:pt x="89" y="2"/>
                  </a:cubicBezTo>
                  <a:cubicBezTo>
                    <a:pt x="89" y="2"/>
                    <a:pt x="89" y="2"/>
                    <a:pt x="89" y="2"/>
                  </a:cubicBezTo>
                  <a:lnTo>
                    <a:pt x="88" y="2"/>
                  </a:lnTo>
                  <a:lnTo>
                    <a:pt x="88" y="2"/>
                  </a:lnTo>
                  <a:lnTo>
                    <a:pt x="95" y="1"/>
                  </a:lnTo>
                  <a:lnTo>
                    <a:pt x="95" y="3"/>
                  </a:lnTo>
                  <a:lnTo>
                    <a:pt x="95" y="3"/>
                  </a:lnTo>
                  <a:cubicBezTo>
                    <a:pt x="95" y="2"/>
                    <a:pt x="95" y="2"/>
                    <a:pt x="95" y="2"/>
                  </a:cubicBezTo>
                  <a:cubicBezTo>
                    <a:pt x="95" y="2"/>
                    <a:pt x="94" y="2"/>
                    <a:pt x="94" y="2"/>
                  </a:cubicBezTo>
                  <a:cubicBezTo>
                    <a:pt x="94" y="2"/>
                    <a:pt x="94" y="2"/>
                    <a:pt x="93" y="2"/>
                  </a:cubicBezTo>
                  <a:lnTo>
                    <a:pt x="91" y="2"/>
                  </a:lnTo>
                  <a:close/>
                  <a:moveTo>
                    <a:pt x="106" y="10"/>
                  </a:moveTo>
                  <a:lnTo>
                    <a:pt x="104" y="10"/>
                  </a:lnTo>
                  <a:lnTo>
                    <a:pt x="101" y="5"/>
                  </a:lnTo>
                  <a:cubicBezTo>
                    <a:pt x="100" y="6"/>
                    <a:pt x="100" y="6"/>
                    <a:pt x="100" y="6"/>
                  </a:cubicBezTo>
                  <a:cubicBezTo>
                    <a:pt x="100" y="6"/>
                    <a:pt x="100" y="6"/>
                    <a:pt x="100" y="6"/>
                  </a:cubicBezTo>
                  <a:cubicBezTo>
                    <a:pt x="100" y="6"/>
                    <a:pt x="100" y="6"/>
                    <a:pt x="100" y="6"/>
                  </a:cubicBezTo>
                  <a:lnTo>
                    <a:pt x="100" y="8"/>
                  </a:lnTo>
                  <a:cubicBezTo>
                    <a:pt x="100" y="9"/>
                    <a:pt x="100" y="9"/>
                    <a:pt x="100" y="9"/>
                  </a:cubicBezTo>
                  <a:cubicBezTo>
                    <a:pt x="100" y="9"/>
                    <a:pt x="100" y="9"/>
                    <a:pt x="101" y="9"/>
                  </a:cubicBezTo>
                  <a:lnTo>
                    <a:pt x="101" y="9"/>
                  </a:lnTo>
                  <a:lnTo>
                    <a:pt x="101" y="10"/>
                  </a:lnTo>
                  <a:lnTo>
                    <a:pt x="97" y="10"/>
                  </a:lnTo>
                  <a:lnTo>
                    <a:pt x="97" y="9"/>
                  </a:lnTo>
                  <a:lnTo>
                    <a:pt x="98" y="9"/>
                  </a:lnTo>
                  <a:cubicBezTo>
                    <a:pt x="98" y="9"/>
                    <a:pt x="98" y="9"/>
                    <a:pt x="98" y="9"/>
                  </a:cubicBezTo>
                  <a:cubicBezTo>
                    <a:pt x="99" y="9"/>
                    <a:pt x="99" y="9"/>
                    <a:pt x="99" y="8"/>
                  </a:cubicBezTo>
                  <a:lnTo>
                    <a:pt x="98" y="2"/>
                  </a:lnTo>
                  <a:cubicBezTo>
                    <a:pt x="98" y="2"/>
                    <a:pt x="98" y="1"/>
                    <a:pt x="98" y="1"/>
                  </a:cubicBezTo>
                  <a:cubicBezTo>
                    <a:pt x="98" y="1"/>
                    <a:pt x="98" y="1"/>
                    <a:pt x="98" y="1"/>
                  </a:cubicBezTo>
                  <a:lnTo>
                    <a:pt x="97" y="1"/>
                  </a:lnTo>
                  <a:lnTo>
                    <a:pt x="97" y="1"/>
                  </a:lnTo>
                  <a:lnTo>
                    <a:pt x="100" y="1"/>
                  </a:lnTo>
                  <a:cubicBezTo>
                    <a:pt x="101" y="1"/>
                    <a:pt x="102" y="1"/>
                    <a:pt x="102" y="1"/>
                  </a:cubicBezTo>
                  <a:cubicBezTo>
                    <a:pt x="103" y="1"/>
                    <a:pt x="103" y="1"/>
                    <a:pt x="104" y="2"/>
                  </a:cubicBezTo>
                  <a:cubicBezTo>
                    <a:pt x="104" y="2"/>
                    <a:pt x="104" y="2"/>
                    <a:pt x="104" y="3"/>
                  </a:cubicBezTo>
                  <a:cubicBezTo>
                    <a:pt x="104" y="4"/>
                    <a:pt x="104" y="4"/>
                    <a:pt x="104" y="4"/>
                  </a:cubicBezTo>
                  <a:cubicBezTo>
                    <a:pt x="103" y="5"/>
                    <a:pt x="103" y="5"/>
                    <a:pt x="102" y="5"/>
                  </a:cubicBezTo>
                  <a:lnTo>
                    <a:pt x="104" y="8"/>
                  </a:lnTo>
                  <a:cubicBezTo>
                    <a:pt x="104" y="8"/>
                    <a:pt x="105" y="9"/>
                    <a:pt x="105" y="9"/>
                  </a:cubicBezTo>
                  <a:cubicBezTo>
                    <a:pt x="105" y="9"/>
                    <a:pt x="106" y="9"/>
                    <a:pt x="106" y="9"/>
                  </a:cubicBezTo>
                  <a:lnTo>
                    <a:pt x="106" y="10"/>
                  </a:lnTo>
                  <a:close/>
                  <a:moveTo>
                    <a:pt x="100" y="5"/>
                  </a:moveTo>
                  <a:cubicBezTo>
                    <a:pt x="100" y="5"/>
                    <a:pt x="100" y="5"/>
                    <a:pt x="100" y="5"/>
                  </a:cubicBezTo>
                  <a:cubicBezTo>
                    <a:pt x="100" y="5"/>
                    <a:pt x="100" y="5"/>
                    <a:pt x="100" y="5"/>
                  </a:cubicBezTo>
                  <a:cubicBezTo>
                    <a:pt x="101" y="5"/>
                    <a:pt x="102" y="5"/>
                    <a:pt x="102" y="5"/>
                  </a:cubicBezTo>
                  <a:cubicBezTo>
                    <a:pt x="102" y="4"/>
                    <a:pt x="103" y="4"/>
                    <a:pt x="103" y="3"/>
                  </a:cubicBezTo>
                  <a:cubicBezTo>
                    <a:pt x="103" y="3"/>
                    <a:pt x="102" y="2"/>
                    <a:pt x="102" y="2"/>
                  </a:cubicBezTo>
                  <a:cubicBezTo>
                    <a:pt x="102" y="1"/>
                    <a:pt x="101" y="1"/>
                    <a:pt x="101" y="1"/>
                  </a:cubicBezTo>
                  <a:cubicBezTo>
                    <a:pt x="100" y="1"/>
                    <a:pt x="100" y="1"/>
                    <a:pt x="100" y="1"/>
                  </a:cubicBezTo>
                  <a:lnTo>
                    <a:pt x="100" y="5"/>
                  </a:lnTo>
                  <a:close/>
                  <a:moveTo>
                    <a:pt x="115" y="1"/>
                  </a:moveTo>
                  <a:lnTo>
                    <a:pt x="115" y="1"/>
                  </a:lnTo>
                  <a:cubicBezTo>
                    <a:pt x="115" y="1"/>
                    <a:pt x="114" y="1"/>
                    <a:pt x="114" y="2"/>
                  </a:cubicBezTo>
                  <a:cubicBezTo>
                    <a:pt x="114" y="2"/>
                    <a:pt x="114" y="2"/>
                    <a:pt x="114" y="3"/>
                  </a:cubicBezTo>
                  <a:lnTo>
                    <a:pt x="110" y="10"/>
                  </a:lnTo>
                  <a:lnTo>
                    <a:pt x="110" y="10"/>
                  </a:lnTo>
                  <a:lnTo>
                    <a:pt x="107" y="2"/>
                  </a:lnTo>
                  <a:cubicBezTo>
                    <a:pt x="107" y="2"/>
                    <a:pt x="107" y="1"/>
                    <a:pt x="107" y="1"/>
                  </a:cubicBezTo>
                  <a:cubicBezTo>
                    <a:pt x="107" y="1"/>
                    <a:pt x="106" y="1"/>
                    <a:pt x="106" y="1"/>
                  </a:cubicBezTo>
                  <a:cubicBezTo>
                    <a:pt x="106" y="1"/>
                    <a:pt x="106" y="1"/>
                    <a:pt x="106" y="1"/>
                  </a:cubicBezTo>
                  <a:lnTo>
                    <a:pt x="106" y="0"/>
                  </a:lnTo>
                  <a:lnTo>
                    <a:pt x="109" y="1"/>
                  </a:lnTo>
                  <a:lnTo>
                    <a:pt x="109" y="1"/>
                  </a:lnTo>
                  <a:cubicBezTo>
                    <a:pt x="109" y="1"/>
                    <a:pt x="109" y="1"/>
                    <a:pt x="108" y="1"/>
                  </a:cubicBezTo>
                  <a:cubicBezTo>
                    <a:pt x="108" y="1"/>
                    <a:pt x="108" y="1"/>
                    <a:pt x="108" y="2"/>
                  </a:cubicBezTo>
                  <a:cubicBezTo>
                    <a:pt x="108" y="2"/>
                    <a:pt x="108" y="2"/>
                    <a:pt x="108" y="3"/>
                  </a:cubicBezTo>
                  <a:lnTo>
                    <a:pt x="110" y="8"/>
                  </a:lnTo>
                  <a:lnTo>
                    <a:pt x="113" y="3"/>
                  </a:lnTo>
                  <a:cubicBezTo>
                    <a:pt x="113" y="2"/>
                    <a:pt x="113" y="2"/>
                    <a:pt x="113" y="2"/>
                  </a:cubicBezTo>
                  <a:cubicBezTo>
                    <a:pt x="113" y="2"/>
                    <a:pt x="113" y="2"/>
                    <a:pt x="113" y="2"/>
                  </a:cubicBezTo>
                  <a:cubicBezTo>
                    <a:pt x="113" y="1"/>
                    <a:pt x="113" y="1"/>
                    <a:pt x="112" y="1"/>
                  </a:cubicBezTo>
                  <a:cubicBezTo>
                    <a:pt x="112" y="1"/>
                    <a:pt x="112" y="1"/>
                    <a:pt x="112" y="1"/>
                  </a:cubicBezTo>
                  <a:lnTo>
                    <a:pt x="112" y="1"/>
                  </a:lnTo>
                  <a:lnTo>
                    <a:pt x="115" y="1"/>
                  </a:lnTo>
                  <a:close/>
                </a:path>
              </a:pathLst>
            </a:custGeom>
            <a:solidFill>
              <a:schemeClr val="bg1"/>
            </a:solidFill>
            <a:ln>
              <a:noFill/>
            </a:ln>
            <a:effectLst>
              <a:outerShdw dist="17961" dir="2700000" algn="ctr" rotWithShape="0">
                <a:schemeClr val="tx1"/>
              </a:outerShdw>
            </a:effectLst>
            <a:extLst>
              <a:ext uri="{91240B29-F687-4F45-9708-019B960494DF}">
                <a14:hiddenLine xmlns:a14="http://schemas.microsoft.com/office/drawing/2010/main" w="0">
                  <a:solidFill>
                    <a:srgbClr val="0089E1"/>
                  </a:solidFill>
                  <a:prstDash val="solid"/>
                  <a:round/>
                  <a:headEnd/>
                  <a:tailEnd/>
                </a14:hiddenLine>
              </a:ext>
            </a:extLst>
          </p:spPr>
          <p:txBody>
            <a:bodyPr/>
            <a:lstStyle/>
            <a:p>
              <a:pPr defTabSz="913924" fontAlgn="base">
                <a:spcBef>
                  <a:spcPct val="0"/>
                </a:spcBef>
                <a:spcAft>
                  <a:spcPct val="0"/>
                </a:spcAft>
              </a:pPr>
              <a:endParaRPr lang="es-AR" sz="1900" b="1" smtClean="0">
                <a:solidFill>
                  <a:srgbClr val="FFFFFF"/>
                </a:solidFill>
                <a:latin typeface="Arial Narrow" pitchFamily="34" charset="0"/>
              </a:endParaRPr>
            </a:p>
          </p:txBody>
        </p:sp>
        <p:sp>
          <p:nvSpPr>
            <p:cNvPr id="993297" name="Freeform 17"/>
            <p:cNvSpPr>
              <a:spLocks noEditPoints="1"/>
            </p:cNvSpPr>
            <p:nvPr userDrawn="1"/>
          </p:nvSpPr>
          <p:spPr bwMode="auto">
            <a:xfrm>
              <a:off x="345" y="3696"/>
              <a:ext cx="183" cy="111"/>
            </a:xfrm>
            <a:custGeom>
              <a:avLst/>
              <a:gdLst>
                <a:gd name="T0" fmla="*/ 0 w 61"/>
                <a:gd name="T1" fmla="*/ 9 h 37"/>
                <a:gd name="T2" fmla="*/ 2 w 61"/>
                <a:gd name="T3" fmla="*/ 2 h 37"/>
                <a:gd name="T4" fmla="*/ 1 w 61"/>
                <a:gd name="T5" fmla="*/ 1 h 37"/>
                <a:gd name="T6" fmla="*/ 4 w 61"/>
                <a:gd name="T7" fmla="*/ 1 h 37"/>
                <a:gd name="T8" fmla="*/ 3 w 61"/>
                <a:gd name="T9" fmla="*/ 9 h 37"/>
                <a:gd name="T10" fmla="*/ 13 w 61"/>
                <a:gd name="T11" fmla="*/ 2 h 37"/>
                <a:gd name="T12" fmla="*/ 10 w 61"/>
                <a:gd name="T13" fmla="*/ 2 h 37"/>
                <a:gd name="T14" fmla="*/ 7 w 61"/>
                <a:gd name="T15" fmla="*/ 8 h 37"/>
                <a:gd name="T16" fmla="*/ 12 w 61"/>
                <a:gd name="T17" fmla="*/ 9 h 37"/>
                <a:gd name="T18" fmla="*/ 6 w 61"/>
                <a:gd name="T19" fmla="*/ 8 h 37"/>
                <a:gd name="T20" fmla="*/ 10 w 61"/>
                <a:gd name="T21" fmla="*/ 1 h 37"/>
                <a:gd name="T22" fmla="*/ 13 w 61"/>
                <a:gd name="T23" fmla="*/ 2 h 37"/>
                <a:gd name="T24" fmla="*/ 20 w 61"/>
                <a:gd name="T25" fmla="*/ 8 h 37"/>
                <a:gd name="T26" fmla="*/ 19 w 61"/>
                <a:gd name="T27" fmla="*/ 10 h 37"/>
                <a:gd name="T28" fmla="*/ 17 w 61"/>
                <a:gd name="T29" fmla="*/ 8 h 37"/>
                <a:gd name="T30" fmla="*/ 16 w 61"/>
                <a:gd name="T31" fmla="*/ 12 h 37"/>
                <a:gd name="T32" fmla="*/ 21 w 61"/>
                <a:gd name="T33" fmla="*/ 11 h 37"/>
                <a:gd name="T34" fmla="*/ 13 w 61"/>
                <a:gd name="T35" fmla="*/ 11 h 37"/>
                <a:gd name="T36" fmla="*/ 15 w 61"/>
                <a:gd name="T37" fmla="*/ 10 h 37"/>
                <a:gd name="T38" fmla="*/ 15 w 61"/>
                <a:gd name="T39" fmla="*/ 3 h 37"/>
                <a:gd name="T40" fmla="*/ 21 w 61"/>
                <a:gd name="T41" fmla="*/ 6 h 37"/>
                <a:gd name="T42" fmla="*/ 18 w 61"/>
                <a:gd name="T43" fmla="*/ 4 h 37"/>
                <a:gd name="T44" fmla="*/ 28 w 61"/>
                <a:gd name="T45" fmla="*/ 8 h 37"/>
                <a:gd name="T46" fmla="*/ 25 w 61"/>
                <a:gd name="T47" fmla="*/ 7 h 37"/>
                <a:gd name="T48" fmla="*/ 28 w 61"/>
                <a:gd name="T49" fmla="*/ 13 h 37"/>
                <a:gd name="T50" fmla="*/ 23 w 61"/>
                <a:gd name="T51" fmla="*/ 15 h 37"/>
                <a:gd name="T52" fmla="*/ 22 w 61"/>
                <a:gd name="T53" fmla="*/ 14 h 37"/>
                <a:gd name="T54" fmla="*/ 22 w 61"/>
                <a:gd name="T55" fmla="*/ 13 h 37"/>
                <a:gd name="T56" fmla="*/ 26 w 61"/>
                <a:gd name="T57" fmla="*/ 14 h 37"/>
                <a:gd name="T58" fmla="*/ 24 w 61"/>
                <a:gd name="T59" fmla="*/ 10 h 37"/>
                <a:gd name="T60" fmla="*/ 27 w 61"/>
                <a:gd name="T61" fmla="*/ 6 h 37"/>
                <a:gd name="T62" fmla="*/ 29 w 61"/>
                <a:gd name="T63" fmla="*/ 7 h 37"/>
                <a:gd name="T64" fmla="*/ 32 w 61"/>
                <a:gd name="T65" fmla="*/ 15 h 37"/>
                <a:gd name="T66" fmla="*/ 50 w 61"/>
                <a:gd name="T67" fmla="*/ 19 h 37"/>
                <a:gd name="T68" fmla="*/ 46 w 61"/>
                <a:gd name="T69" fmla="*/ 22 h 37"/>
                <a:gd name="T70" fmla="*/ 40 w 61"/>
                <a:gd name="T71" fmla="*/ 22 h 37"/>
                <a:gd name="T72" fmla="*/ 43 w 61"/>
                <a:gd name="T73" fmla="*/ 15 h 37"/>
                <a:gd name="T74" fmla="*/ 45 w 61"/>
                <a:gd name="T75" fmla="*/ 16 h 37"/>
                <a:gd name="T76" fmla="*/ 43 w 61"/>
                <a:gd name="T77" fmla="*/ 16 h 37"/>
                <a:gd name="T78" fmla="*/ 41 w 61"/>
                <a:gd name="T79" fmla="*/ 23 h 37"/>
                <a:gd name="T80" fmla="*/ 46 w 61"/>
                <a:gd name="T81" fmla="*/ 22 h 37"/>
                <a:gd name="T82" fmla="*/ 47 w 61"/>
                <a:gd name="T83" fmla="*/ 17 h 37"/>
                <a:gd name="T84" fmla="*/ 54 w 61"/>
                <a:gd name="T85" fmla="*/ 24 h 37"/>
                <a:gd name="T86" fmla="*/ 51 w 61"/>
                <a:gd name="T87" fmla="*/ 22 h 37"/>
                <a:gd name="T88" fmla="*/ 53 w 61"/>
                <a:gd name="T89" fmla="*/ 27 h 37"/>
                <a:gd name="T90" fmla="*/ 48 w 61"/>
                <a:gd name="T91" fmla="*/ 28 h 37"/>
                <a:gd name="T92" fmla="*/ 46 w 61"/>
                <a:gd name="T93" fmla="*/ 27 h 37"/>
                <a:gd name="T94" fmla="*/ 48 w 61"/>
                <a:gd name="T95" fmla="*/ 26 h 37"/>
                <a:gd name="T96" fmla="*/ 51 w 61"/>
                <a:gd name="T97" fmla="*/ 28 h 37"/>
                <a:gd name="T98" fmla="*/ 50 w 61"/>
                <a:gd name="T99" fmla="*/ 23 h 37"/>
                <a:gd name="T100" fmla="*/ 54 w 61"/>
                <a:gd name="T101" fmla="*/ 21 h 37"/>
                <a:gd name="T102" fmla="*/ 56 w 61"/>
                <a:gd name="T103" fmla="*/ 22 h 37"/>
                <a:gd name="T104" fmla="*/ 54 w 61"/>
                <a:gd name="T105" fmla="*/ 31 h 37"/>
                <a:gd name="T106" fmla="*/ 54 w 61"/>
                <a:gd name="T107" fmla="*/ 33 h 37"/>
                <a:gd name="T108" fmla="*/ 54 w 61"/>
                <a:gd name="T109" fmla="*/ 30 h 37"/>
                <a:gd name="T110" fmla="*/ 58 w 61"/>
                <a:gd name="T111" fmla="*/ 36 h 37"/>
                <a:gd name="T112" fmla="*/ 56 w 61"/>
                <a:gd name="T113" fmla="*/ 35 h 37"/>
                <a:gd name="T114" fmla="*/ 58 w 61"/>
                <a:gd name="T115" fmla="*/ 33 h 37"/>
                <a:gd name="T116" fmla="*/ 58 w 61"/>
                <a:gd name="T117" fmla="*/ 32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1" h="37">
                  <a:moveTo>
                    <a:pt x="4" y="9"/>
                  </a:moveTo>
                  <a:lnTo>
                    <a:pt x="4" y="10"/>
                  </a:lnTo>
                  <a:lnTo>
                    <a:pt x="0" y="9"/>
                  </a:lnTo>
                  <a:lnTo>
                    <a:pt x="0" y="9"/>
                  </a:lnTo>
                  <a:lnTo>
                    <a:pt x="0" y="9"/>
                  </a:lnTo>
                  <a:cubicBezTo>
                    <a:pt x="1" y="9"/>
                    <a:pt x="1" y="9"/>
                    <a:pt x="1" y="9"/>
                  </a:cubicBezTo>
                  <a:cubicBezTo>
                    <a:pt x="1" y="9"/>
                    <a:pt x="1" y="8"/>
                    <a:pt x="1" y="8"/>
                  </a:cubicBezTo>
                  <a:lnTo>
                    <a:pt x="2" y="2"/>
                  </a:lnTo>
                  <a:cubicBezTo>
                    <a:pt x="2" y="2"/>
                    <a:pt x="2" y="1"/>
                    <a:pt x="2" y="1"/>
                  </a:cubicBezTo>
                  <a:cubicBezTo>
                    <a:pt x="2" y="1"/>
                    <a:pt x="2" y="1"/>
                    <a:pt x="2" y="1"/>
                  </a:cubicBezTo>
                  <a:cubicBezTo>
                    <a:pt x="2" y="1"/>
                    <a:pt x="1" y="1"/>
                    <a:pt x="1" y="1"/>
                  </a:cubicBezTo>
                  <a:lnTo>
                    <a:pt x="1" y="1"/>
                  </a:lnTo>
                  <a:lnTo>
                    <a:pt x="1" y="0"/>
                  </a:lnTo>
                  <a:lnTo>
                    <a:pt x="5" y="1"/>
                  </a:lnTo>
                  <a:lnTo>
                    <a:pt x="5" y="1"/>
                  </a:lnTo>
                  <a:lnTo>
                    <a:pt x="4" y="1"/>
                  </a:lnTo>
                  <a:cubicBezTo>
                    <a:pt x="4" y="1"/>
                    <a:pt x="4" y="1"/>
                    <a:pt x="4" y="1"/>
                  </a:cubicBezTo>
                  <a:cubicBezTo>
                    <a:pt x="3" y="1"/>
                    <a:pt x="3" y="2"/>
                    <a:pt x="3" y="2"/>
                  </a:cubicBezTo>
                  <a:lnTo>
                    <a:pt x="3" y="8"/>
                  </a:lnTo>
                  <a:cubicBezTo>
                    <a:pt x="3" y="8"/>
                    <a:pt x="3" y="9"/>
                    <a:pt x="3" y="9"/>
                  </a:cubicBezTo>
                  <a:cubicBezTo>
                    <a:pt x="3" y="9"/>
                    <a:pt x="3" y="9"/>
                    <a:pt x="3" y="9"/>
                  </a:cubicBezTo>
                  <a:cubicBezTo>
                    <a:pt x="3" y="9"/>
                    <a:pt x="3" y="9"/>
                    <a:pt x="3" y="9"/>
                  </a:cubicBezTo>
                  <a:lnTo>
                    <a:pt x="4" y="9"/>
                  </a:lnTo>
                  <a:close/>
                  <a:moveTo>
                    <a:pt x="13" y="2"/>
                  </a:moveTo>
                  <a:lnTo>
                    <a:pt x="13" y="5"/>
                  </a:lnTo>
                  <a:lnTo>
                    <a:pt x="13" y="5"/>
                  </a:lnTo>
                  <a:cubicBezTo>
                    <a:pt x="13" y="4"/>
                    <a:pt x="12" y="3"/>
                    <a:pt x="12" y="3"/>
                  </a:cubicBezTo>
                  <a:cubicBezTo>
                    <a:pt x="12" y="2"/>
                    <a:pt x="11" y="2"/>
                    <a:pt x="10" y="2"/>
                  </a:cubicBezTo>
                  <a:cubicBezTo>
                    <a:pt x="10" y="2"/>
                    <a:pt x="9" y="2"/>
                    <a:pt x="9" y="2"/>
                  </a:cubicBezTo>
                  <a:cubicBezTo>
                    <a:pt x="8" y="2"/>
                    <a:pt x="8" y="3"/>
                    <a:pt x="7" y="3"/>
                  </a:cubicBezTo>
                  <a:cubicBezTo>
                    <a:pt x="7" y="4"/>
                    <a:pt x="7" y="5"/>
                    <a:pt x="7" y="6"/>
                  </a:cubicBezTo>
                  <a:cubicBezTo>
                    <a:pt x="6" y="7"/>
                    <a:pt x="6" y="7"/>
                    <a:pt x="7" y="8"/>
                  </a:cubicBezTo>
                  <a:cubicBezTo>
                    <a:pt x="7" y="8"/>
                    <a:pt x="7" y="9"/>
                    <a:pt x="8" y="9"/>
                  </a:cubicBezTo>
                  <a:cubicBezTo>
                    <a:pt x="8" y="10"/>
                    <a:pt x="9" y="10"/>
                    <a:pt x="9" y="10"/>
                  </a:cubicBezTo>
                  <a:cubicBezTo>
                    <a:pt x="10" y="10"/>
                    <a:pt x="10" y="10"/>
                    <a:pt x="11" y="10"/>
                  </a:cubicBezTo>
                  <a:cubicBezTo>
                    <a:pt x="11" y="10"/>
                    <a:pt x="12" y="9"/>
                    <a:pt x="12" y="9"/>
                  </a:cubicBezTo>
                  <a:lnTo>
                    <a:pt x="13" y="9"/>
                  </a:lnTo>
                  <a:cubicBezTo>
                    <a:pt x="12" y="10"/>
                    <a:pt x="11" y="10"/>
                    <a:pt x="11" y="10"/>
                  </a:cubicBezTo>
                  <a:cubicBezTo>
                    <a:pt x="10" y="11"/>
                    <a:pt x="9" y="11"/>
                    <a:pt x="9" y="11"/>
                  </a:cubicBezTo>
                  <a:cubicBezTo>
                    <a:pt x="7" y="10"/>
                    <a:pt x="6" y="10"/>
                    <a:pt x="6" y="8"/>
                  </a:cubicBezTo>
                  <a:cubicBezTo>
                    <a:pt x="5" y="8"/>
                    <a:pt x="5" y="7"/>
                    <a:pt x="5" y="5"/>
                  </a:cubicBezTo>
                  <a:cubicBezTo>
                    <a:pt x="5" y="5"/>
                    <a:pt x="6" y="4"/>
                    <a:pt x="6" y="3"/>
                  </a:cubicBezTo>
                  <a:cubicBezTo>
                    <a:pt x="7" y="2"/>
                    <a:pt x="7" y="2"/>
                    <a:pt x="8" y="2"/>
                  </a:cubicBezTo>
                  <a:cubicBezTo>
                    <a:pt x="9" y="1"/>
                    <a:pt x="10" y="1"/>
                    <a:pt x="10" y="1"/>
                  </a:cubicBezTo>
                  <a:cubicBezTo>
                    <a:pt x="11" y="2"/>
                    <a:pt x="12" y="2"/>
                    <a:pt x="12" y="2"/>
                  </a:cubicBezTo>
                  <a:cubicBezTo>
                    <a:pt x="12" y="2"/>
                    <a:pt x="12" y="2"/>
                    <a:pt x="12" y="2"/>
                  </a:cubicBezTo>
                  <a:cubicBezTo>
                    <a:pt x="13" y="2"/>
                    <a:pt x="13" y="2"/>
                    <a:pt x="13" y="2"/>
                  </a:cubicBezTo>
                  <a:cubicBezTo>
                    <a:pt x="13" y="2"/>
                    <a:pt x="13" y="2"/>
                    <a:pt x="13" y="2"/>
                  </a:cubicBezTo>
                  <a:close/>
                  <a:moveTo>
                    <a:pt x="18" y="4"/>
                  </a:moveTo>
                  <a:lnTo>
                    <a:pt x="17" y="7"/>
                  </a:lnTo>
                  <a:lnTo>
                    <a:pt x="19" y="8"/>
                  </a:lnTo>
                  <a:cubicBezTo>
                    <a:pt x="19" y="8"/>
                    <a:pt x="19" y="8"/>
                    <a:pt x="20" y="8"/>
                  </a:cubicBezTo>
                  <a:cubicBezTo>
                    <a:pt x="20" y="8"/>
                    <a:pt x="20" y="7"/>
                    <a:pt x="20" y="7"/>
                  </a:cubicBezTo>
                  <a:lnTo>
                    <a:pt x="20" y="7"/>
                  </a:lnTo>
                  <a:lnTo>
                    <a:pt x="20" y="10"/>
                  </a:lnTo>
                  <a:lnTo>
                    <a:pt x="19" y="10"/>
                  </a:lnTo>
                  <a:cubicBezTo>
                    <a:pt x="20" y="9"/>
                    <a:pt x="20" y="9"/>
                    <a:pt x="19" y="9"/>
                  </a:cubicBezTo>
                  <a:cubicBezTo>
                    <a:pt x="19" y="9"/>
                    <a:pt x="19" y="9"/>
                    <a:pt x="19" y="9"/>
                  </a:cubicBezTo>
                  <a:cubicBezTo>
                    <a:pt x="19" y="8"/>
                    <a:pt x="19" y="8"/>
                    <a:pt x="18" y="8"/>
                  </a:cubicBezTo>
                  <a:lnTo>
                    <a:pt x="17" y="8"/>
                  </a:lnTo>
                  <a:lnTo>
                    <a:pt x="16" y="11"/>
                  </a:lnTo>
                  <a:cubicBezTo>
                    <a:pt x="16" y="11"/>
                    <a:pt x="16" y="11"/>
                    <a:pt x="16" y="11"/>
                  </a:cubicBezTo>
                  <a:cubicBezTo>
                    <a:pt x="16" y="11"/>
                    <a:pt x="16" y="11"/>
                    <a:pt x="16" y="11"/>
                  </a:cubicBezTo>
                  <a:cubicBezTo>
                    <a:pt x="16" y="12"/>
                    <a:pt x="16" y="12"/>
                    <a:pt x="16" y="12"/>
                  </a:cubicBezTo>
                  <a:lnTo>
                    <a:pt x="18" y="12"/>
                  </a:lnTo>
                  <a:cubicBezTo>
                    <a:pt x="18" y="12"/>
                    <a:pt x="19" y="12"/>
                    <a:pt x="19" y="12"/>
                  </a:cubicBezTo>
                  <a:cubicBezTo>
                    <a:pt x="19" y="12"/>
                    <a:pt x="19" y="12"/>
                    <a:pt x="20" y="12"/>
                  </a:cubicBezTo>
                  <a:cubicBezTo>
                    <a:pt x="20" y="12"/>
                    <a:pt x="20" y="11"/>
                    <a:pt x="21" y="11"/>
                  </a:cubicBezTo>
                  <a:lnTo>
                    <a:pt x="21" y="11"/>
                  </a:lnTo>
                  <a:lnTo>
                    <a:pt x="20" y="13"/>
                  </a:lnTo>
                  <a:lnTo>
                    <a:pt x="13" y="11"/>
                  </a:lnTo>
                  <a:lnTo>
                    <a:pt x="13" y="11"/>
                  </a:lnTo>
                  <a:lnTo>
                    <a:pt x="13" y="11"/>
                  </a:lnTo>
                  <a:cubicBezTo>
                    <a:pt x="14" y="11"/>
                    <a:pt x="14" y="11"/>
                    <a:pt x="14" y="11"/>
                  </a:cubicBezTo>
                  <a:cubicBezTo>
                    <a:pt x="14" y="11"/>
                    <a:pt x="14" y="11"/>
                    <a:pt x="14" y="11"/>
                  </a:cubicBezTo>
                  <a:cubicBezTo>
                    <a:pt x="14" y="11"/>
                    <a:pt x="15" y="11"/>
                    <a:pt x="15" y="10"/>
                  </a:cubicBezTo>
                  <a:lnTo>
                    <a:pt x="16" y="5"/>
                  </a:lnTo>
                  <a:cubicBezTo>
                    <a:pt x="16" y="4"/>
                    <a:pt x="16" y="4"/>
                    <a:pt x="16" y="4"/>
                  </a:cubicBezTo>
                  <a:cubicBezTo>
                    <a:pt x="16" y="3"/>
                    <a:pt x="16" y="3"/>
                    <a:pt x="16" y="3"/>
                  </a:cubicBezTo>
                  <a:lnTo>
                    <a:pt x="15" y="3"/>
                  </a:lnTo>
                  <a:lnTo>
                    <a:pt x="15" y="3"/>
                  </a:lnTo>
                  <a:lnTo>
                    <a:pt x="22" y="5"/>
                  </a:lnTo>
                  <a:lnTo>
                    <a:pt x="21" y="6"/>
                  </a:lnTo>
                  <a:lnTo>
                    <a:pt x="21" y="6"/>
                  </a:lnTo>
                  <a:cubicBezTo>
                    <a:pt x="21" y="6"/>
                    <a:pt x="21" y="6"/>
                    <a:pt x="21" y="5"/>
                  </a:cubicBezTo>
                  <a:cubicBezTo>
                    <a:pt x="21" y="5"/>
                    <a:pt x="21" y="5"/>
                    <a:pt x="21" y="5"/>
                  </a:cubicBezTo>
                  <a:cubicBezTo>
                    <a:pt x="21" y="5"/>
                    <a:pt x="20" y="5"/>
                    <a:pt x="20" y="5"/>
                  </a:cubicBezTo>
                  <a:lnTo>
                    <a:pt x="18" y="4"/>
                  </a:lnTo>
                  <a:close/>
                  <a:moveTo>
                    <a:pt x="29" y="7"/>
                  </a:moveTo>
                  <a:lnTo>
                    <a:pt x="28" y="10"/>
                  </a:lnTo>
                  <a:lnTo>
                    <a:pt x="28" y="10"/>
                  </a:lnTo>
                  <a:cubicBezTo>
                    <a:pt x="28" y="9"/>
                    <a:pt x="28" y="9"/>
                    <a:pt x="28" y="8"/>
                  </a:cubicBezTo>
                  <a:cubicBezTo>
                    <a:pt x="28" y="8"/>
                    <a:pt x="28" y="8"/>
                    <a:pt x="28" y="7"/>
                  </a:cubicBezTo>
                  <a:cubicBezTo>
                    <a:pt x="27" y="7"/>
                    <a:pt x="27" y="7"/>
                    <a:pt x="27" y="7"/>
                  </a:cubicBezTo>
                  <a:cubicBezTo>
                    <a:pt x="26" y="7"/>
                    <a:pt x="26" y="7"/>
                    <a:pt x="25" y="7"/>
                  </a:cubicBezTo>
                  <a:cubicBezTo>
                    <a:pt x="25" y="7"/>
                    <a:pt x="25" y="7"/>
                    <a:pt x="25" y="7"/>
                  </a:cubicBezTo>
                  <a:cubicBezTo>
                    <a:pt x="25" y="8"/>
                    <a:pt x="25" y="8"/>
                    <a:pt x="25" y="8"/>
                  </a:cubicBezTo>
                  <a:cubicBezTo>
                    <a:pt x="25" y="9"/>
                    <a:pt x="25" y="9"/>
                    <a:pt x="26" y="10"/>
                  </a:cubicBezTo>
                  <a:cubicBezTo>
                    <a:pt x="27" y="11"/>
                    <a:pt x="27" y="11"/>
                    <a:pt x="27" y="12"/>
                  </a:cubicBezTo>
                  <a:cubicBezTo>
                    <a:pt x="28" y="12"/>
                    <a:pt x="28" y="12"/>
                    <a:pt x="28" y="13"/>
                  </a:cubicBezTo>
                  <a:cubicBezTo>
                    <a:pt x="28" y="13"/>
                    <a:pt x="28" y="13"/>
                    <a:pt x="28" y="14"/>
                  </a:cubicBezTo>
                  <a:cubicBezTo>
                    <a:pt x="27" y="14"/>
                    <a:pt x="27" y="15"/>
                    <a:pt x="26" y="15"/>
                  </a:cubicBezTo>
                  <a:cubicBezTo>
                    <a:pt x="26" y="15"/>
                    <a:pt x="25" y="15"/>
                    <a:pt x="24" y="15"/>
                  </a:cubicBezTo>
                  <a:cubicBezTo>
                    <a:pt x="24" y="15"/>
                    <a:pt x="24" y="15"/>
                    <a:pt x="23" y="15"/>
                  </a:cubicBezTo>
                  <a:cubicBezTo>
                    <a:pt x="23" y="15"/>
                    <a:pt x="23" y="14"/>
                    <a:pt x="23" y="14"/>
                  </a:cubicBezTo>
                  <a:cubicBezTo>
                    <a:pt x="22" y="14"/>
                    <a:pt x="22" y="14"/>
                    <a:pt x="22" y="14"/>
                  </a:cubicBezTo>
                  <a:cubicBezTo>
                    <a:pt x="22" y="14"/>
                    <a:pt x="22" y="14"/>
                    <a:pt x="22" y="14"/>
                  </a:cubicBezTo>
                  <a:cubicBezTo>
                    <a:pt x="22" y="14"/>
                    <a:pt x="22" y="14"/>
                    <a:pt x="22" y="14"/>
                  </a:cubicBezTo>
                  <a:lnTo>
                    <a:pt x="21" y="14"/>
                  </a:lnTo>
                  <a:lnTo>
                    <a:pt x="22" y="11"/>
                  </a:lnTo>
                  <a:lnTo>
                    <a:pt x="23" y="11"/>
                  </a:lnTo>
                  <a:cubicBezTo>
                    <a:pt x="22" y="12"/>
                    <a:pt x="22" y="12"/>
                    <a:pt x="22" y="13"/>
                  </a:cubicBezTo>
                  <a:cubicBezTo>
                    <a:pt x="23" y="13"/>
                    <a:pt x="23" y="13"/>
                    <a:pt x="23" y="14"/>
                  </a:cubicBezTo>
                  <a:cubicBezTo>
                    <a:pt x="23" y="14"/>
                    <a:pt x="24" y="14"/>
                    <a:pt x="24" y="14"/>
                  </a:cubicBezTo>
                  <a:cubicBezTo>
                    <a:pt x="25" y="15"/>
                    <a:pt x="25" y="15"/>
                    <a:pt x="26" y="15"/>
                  </a:cubicBezTo>
                  <a:cubicBezTo>
                    <a:pt x="26" y="14"/>
                    <a:pt x="26" y="14"/>
                    <a:pt x="26" y="14"/>
                  </a:cubicBezTo>
                  <a:cubicBezTo>
                    <a:pt x="26" y="14"/>
                    <a:pt x="26" y="13"/>
                    <a:pt x="26" y="13"/>
                  </a:cubicBezTo>
                  <a:cubicBezTo>
                    <a:pt x="26" y="13"/>
                    <a:pt x="26" y="13"/>
                    <a:pt x="26" y="12"/>
                  </a:cubicBezTo>
                  <a:cubicBezTo>
                    <a:pt x="26" y="12"/>
                    <a:pt x="26" y="12"/>
                    <a:pt x="25" y="11"/>
                  </a:cubicBezTo>
                  <a:cubicBezTo>
                    <a:pt x="24" y="10"/>
                    <a:pt x="24" y="10"/>
                    <a:pt x="24" y="10"/>
                  </a:cubicBezTo>
                  <a:cubicBezTo>
                    <a:pt x="24" y="9"/>
                    <a:pt x="24" y="9"/>
                    <a:pt x="23" y="8"/>
                  </a:cubicBezTo>
                  <a:cubicBezTo>
                    <a:pt x="23" y="8"/>
                    <a:pt x="23" y="8"/>
                    <a:pt x="24" y="7"/>
                  </a:cubicBezTo>
                  <a:cubicBezTo>
                    <a:pt x="24" y="7"/>
                    <a:pt x="24" y="6"/>
                    <a:pt x="25" y="6"/>
                  </a:cubicBezTo>
                  <a:cubicBezTo>
                    <a:pt x="25" y="6"/>
                    <a:pt x="26" y="6"/>
                    <a:pt x="27" y="6"/>
                  </a:cubicBezTo>
                  <a:cubicBezTo>
                    <a:pt x="27" y="6"/>
                    <a:pt x="28" y="7"/>
                    <a:pt x="28" y="7"/>
                  </a:cubicBezTo>
                  <a:cubicBezTo>
                    <a:pt x="28" y="7"/>
                    <a:pt x="28" y="7"/>
                    <a:pt x="29" y="7"/>
                  </a:cubicBezTo>
                  <a:cubicBezTo>
                    <a:pt x="29" y="7"/>
                    <a:pt x="29" y="7"/>
                    <a:pt x="29" y="7"/>
                  </a:cubicBezTo>
                  <a:cubicBezTo>
                    <a:pt x="29" y="7"/>
                    <a:pt x="29" y="7"/>
                    <a:pt x="29" y="7"/>
                  </a:cubicBezTo>
                  <a:close/>
                  <a:moveTo>
                    <a:pt x="32" y="15"/>
                  </a:moveTo>
                  <a:lnTo>
                    <a:pt x="35" y="16"/>
                  </a:lnTo>
                  <a:lnTo>
                    <a:pt x="35" y="17"/>
                  </a:lnTo>
                  <a:lnTo>
                    <a:pt x="32" y="15"/>
                  </a:lnTo>
                  <a:close/>
                  <a:moveTo>
                    <a:pt x="47" y="17"/>
                  </a:moveTo>
                  <a:lnTo>
                    <a:pt x="47" y="17"/>
                  </a:lnTo>
                  <a:lnTo>
                    <a:pt x="50" y="18"/>
                  </a:lnTo>
                  <a:lnTo>
                    <a:pt x="50" y="19"/>
                  </a:lnTo>
                  <a:lnTo>
                    <a:pt x="50" y="18"/>
                  </a:lnTo>
                  <a:cubicBezTo>
                    <a:pt x="49" y="18"/>
                    <a:pt x="49" y="18"/>
                    <a:pt x="49" y="18"/>
                  </a:cubicBezTo>
                  <a:cubicBezTo>
                    <a:pt x="49" y="18"/>
                    <a:pt x="48" y="19"/>
                    <a:pt x="48" y="19"/>
                  </a:cubicBezTo>
                  <a:lnTo>
                    <a:pt x="46" y="22"/>
                  </a:lnTo>
                  <a:cubicBezTo>
                    <a:pt x="46" y="23"/>
                    <a:pt x="45" y="24"/>
                    <a:pt x="45" y="24"/>
                  </a:cubicBezTo>
                  <a:cubicBezTo>
                    <a:pt x="45" y="24"/>
                    <a:pt x="44" y="24"/>
                    <a:pt x="44" y="24"/>
                  </a:cubicBezTo>
                  <a:cubicBezTo>
                    <a:pt x="43" y="24"/>
                    <a:pt x="42" y="24"/>
                    <a:pt x="41" y="24"/>
                  </a:cubicBezTo>
                  <a:cubicBezTo>
                    <a:pt x="41" y="23"/>
                    <a:pt x="40" y="23"/>
                    <a:pt x="40" y="22"/>
                  </a:cubicBezTo>
                  <a:cubicBezTo>
                    <a:pt x="40" y="22"/>
                    <a:pt x="39" y="21"/>
                    <a:pt x="40" y="20"/>
                  </a:cubicBezTo>
                  <a:cubicBezTo>
                    <a:pt x="40" y="20"/>
                    <a:pt x="40" y="19"/>
                    <a:pt x="41" y="19"/>
                  </a:cubicBezTo>
                  <a:lnTo>
                    <a:pt x="42" y="16"/>
                  </a:lnTo>
                  <a:cubicBezTo>
                    <a:pt x="43" y="15"/>
                    <a:pt x="43" y="15"/>
                    <a:pt x="43" y="15"/>
                  </a:cubicBezTo>
                  <a:cubicBezTo>
                    <a:pt x="43" y="14"/>
                    <a:pt x="42" y="14"/>
                    <a:pt x="42" y="14"/>
                  </a:cubicBezTo>
                  <a:lnTo>
                    <a:pt x="42" y="14"/>
                  </a:lnTo>
                  <a:lnTo>
                    <a:pt x="42" y="14"/>
                  </a:lnTo>
                  <a:lnTo>
                    <a:pt x="45" y="16"/>
                  </a:lnTo>
                  <a:lnTo>
                    <a:pt x="45" y="16"/>
                  </a:lnTo>
                  <a:lnTo>
                    <a:pt x="45" y="16"/>
                  </a:lnTo>
                  <a:cubicBezTo>
                    <a:pt x="45" y="15"/>
                    <a:pt x="44" y="15"/>
                    <a:pt x="44" y="15"/>
                  </a:cubicBezTo>
                  <a:cubicBezTo>
                    <a:pt x="44" y="16"/>
                    <a:pt x="44" y="16"/>
                    <a:pt x="43" y="16"/>
                  </a:cubicBezTo>
                  <a:lnTo>
                    <a:pt x="41" y="19"/>
                  </a:lnTo>
                  <a:cubicBezTo>
                    <a:pt x="41" y="20"/>
                    <a:pt x="41" y="20"/>
                    <a:pt x="41" y="21"/>
                  </a:cubicBezTo>
                  <a:cubicBezTo>
                    <a:pt x="41" y="21"/>
                    <a:pt x="41" y="21"/>
                    <a:pt x="41" y="22"/>
                  </a:cubicBezTo>
                  <a:cubicBezTo>
                    <a:pt x="41" y="22"/>
                    <a:pt x="41" y="22"/>
                    <a:pt x="41" y="23"/>
                  </a:cubicBezTo>
                  <a:cubicBezTo>
                    <a:pt x="41" y="23"/>
                    <a:pt x="41" y="23"/>
                    <a:pt x="42" y="23"/>
                  </a:cubicBezTo>
                  <a:cubicBezTo>
                    <a:pt x="42" y="24"/>
                    <a:pt x="43" y="24"/>
                    <a:pt x="43" y="24"/>
                  </a:cubicBezTo>
                  <a:cubicBezTo>
                    <a:pt x="44" y="24"/>
                    <a:pt x="44" y="24"/>
                    <a:pt x="45" y="23"/>
                  </a:cubicBezTo>
                  <a:cubicBezTo>
                    <a:pt x="45" y="23"/>
                    <a:pt x="45" y="23"/>
                    <a:pt x="46" y="22"/>
                  </a:cubicBezTo>
                  <a:lnTo>
                    <a:pt x="48" y="19"/>
                  </a:lnTo>
                  <a:cubicBezTo>
                    <a:pt x="48" y="18"/>
                    <a:pt x="48" y="18"/>
                    <a:pt x="48" y="18"/>
                  </a:cubicBezTo>
                  <a:cubicBezTo>
                    <a:pt x="48" y="18"/>
                    <a:pt x="48" y="17"/>
                    <a:pt x="48" y="17"/>
                  </a:cubicBezTo>
                  <a:lnTo>
                    <a:pt x="47" y="17"/>
                  </a:lnTo>
                  <a:close/>
                  <a:moveTo>
                    <a:pt x="56" y="23"/>
                  </a:moveTo>
                  <a:lnTo>
                    <a:pt x="54" y="25"/>
                  </a:lnTo>
                  <a:lnTo>
                    <a:pt x="54" y="25"/>
                  </a:lnTo>
                  <a:cubicBezTo>
                    <a:pt x="54" y="24"/>
                    <a:pt x="54" y="24"/>
                    <a:pt x="54" y="24"/>
                  </a:cubicBezTo>
                  <a:cubicBezTo>
                    <a:pt x="54" y="23"/>
                    <a:pt x="54" y="23"/>
                    <a:pt x="54" y="22"/>
                  </a:cubicBezTo>
                  <a:cubicBezTo>
                    <a:pt x="54" y="22"/>
                    <a:pt x="54" y="22"/>
                    <a:pt x="53" y="21"/>
                  </a:cubicBezTo>
                  <a:cubicBezTo>
                    <a:pt x="53" y="21"/>
                    <a:pt x="53" y="21"/>
                    <a:pt x="52" y="21"/>
                  </a:cubicBezTo>
                  <a:cubicBezTo>
                    <a:pt x="52" y="21"/>
                    <a:pt x="52" y="21"/>
                    <a:pt x="51" y="22"/>
                  </a:cubicBezTo>
                  <a:cubicBezTo>
                    <a:pt x="51" y="22"/>
                    <a:pt x="51" y="22"/>
                    <a:pt x="51" y="22"/>
                  </a:cubicBezTo>
                  <a:cubicBezTo>
                    <a:pt x="51" y="23"/>
                    <a:pt x="51" y="23"/>
                    <a:pt x="52" y="25"/>
                  </a:cubicBezTo>
                  <a:cubicBezTo>
                    <a:pt x="52" y="25"/>
                    <a:pt x="53" y="26"/>
                    <a:pt x="53" y="26"/>
                  </a:cubicBezTo>
                  <a:cubicBezTo>
                    <a:pt x="53" y="27"/>
                    <a:pt x="53" y="27"/>
                    <a:pt x="53" y="27"/>
                  </a:cubicBezTo>
                  <a:cubicBezTo>
                    <a:pt x="53" y="28"/>
                    <a:pt x="52" y="28"/>
                    <a:pt x="52" y="28"/>
                  </a:cubicBezTo>
                  <a:cubicBezTo>
                    <a:pt x="52" y="29"/>
                    <a:pt x="51" y="29"/>
                    <a:pt x="51" y="29"/>
                  </a:cubicBezTo>
                  <a:cubicBezTo>
                    <a:pt x="50" y="29"/>
                    <a:pt x="49" y="29"/>
                    <a:pt x="49" y="29"/>
                  </a:cubicBezTo>
                  <a:cubicBezTo>
                    <a:pt x="48" y="29"/>
                    <a:pt x="48" y="28"/>
                    <a:pt x="48" y="28"/>
                  </a:cubicBezTo>
                  <a:cubicBezTo>
                    <a:pt x="48" y="28"/>
                    <a:pt x="48" y="28"/>
                    <a:pt x="48" y="27"/>
                  </a:cubicBezTo>
                  <a:cubicBezTo>
                    <a:pt x="47" y="27"/>
                    <a:pt x="47" y="27"/>
                    <a:pt x="47" y="27"/>
                  </a:cubicBezTo>
                  <a:cubicBezTo>
                    <a:pt x="47" y="27"/>
                    <a:pt x="47" y="27"/>
                    <a:pt x="47" y="27"/>
                  </a:cubicBezTo>
                  <a:cubicBezTo>
                    <a:pt x="47" y="27"/>
                    <a:pt x="47" y="27"/>
                    <a:pt x="46" y="27"/>
                  </a:cubicBezTo>
                  <a:lnTo>
                    <a:pt x="46" y="27"/>
                  </a:lnTo>
                  <a:lnTo>
                    <a:pt x="48" y="24"/>
                  </a:lnTo>
                  <a:lnTo>
                    <a:pt x="48" y="25"/>
                  </a:lnTo>
                  <a:cubicBezTo>
                    <a:pt x="48" y="25"/>
                    <a:pt x="48" y="26"/>
                    <a:pt x="48" y="26"/>
                  </a:cubicBezTo>
                  <a:cubicBezTo>
                    <a:pt x="48" y="26"/>
                    <a:pt x="48" y="27"/>
                    <a:pt x="48" y="27"/>
                  </a:cubicBezTo>
                  <a:cubicBezTo>
                    <a:pt x="48" y="28"/>
                    <a:pt x="48" y="28"/>
                    <a:pt x="49" y="28"/>
                  </a:cubicBezTo>
                  <a:cubicBezTo>
                    <a:pt x="49" y="29"/>
                    <a:pt x="50" y="29"/>
                    <a:pt x="50" y="29"/>
                  </a:cubicBezTo>
                  <a:cubicBezTo>
                    <a:pt x="50" y="29"/>
                    <a:pt x="51" y="28"/>
                    <a:pt x="51" y="28"/>
                  </a:cubicBezTo>
                  <a:cubicBezTo>
                    <a:pt x="51" y="28"/>
                    <a:pt x="51" y="28"/>
                    <a:pt x="51" y="27"/>
                  </a:cubicBezTo>
                  <a:cubicBezTo>
                    <a:pt x="51" y="27"/>
                    <a:pt x="51" y="27"/>
                    <a:pt x="51" y="27"/>
                  </a:cubicBezTo>
                  <a:cubicBezTo>
                    <a:pt x="51" y="26"/>
                    <a:pt x="51" y="26"/>
                    <a:pt x="51" y="25"/>
                  </a:cubicBezTo>
                  <a:cubicBezTo>
                    <a:pt x="50" y="24"/>
                    <a:pt x="50" y="24"/>
                    <a:pt x="50" y="23"/>
                  </a:cubicBezTo>
                  <a:cubicBezTo>
                    <a:pt x="50" y="23"/>
                    <a:pt x="50" y="23"/>
                    <a:pt x="50" y="22"/>
                  </a:cubicBezTo>
                  <a:cubicBezTo>
                    <a:pt x="50" y="22"/>
                    <a:pt x="50" y="22"/>
                    <a:pt x="50" y="21"/>
                  </a:cubicBezTo>
                  <a:cubicBezTo>
                    <a:pt x="51" y="21"/>
                    <a:pt x="51" y="21"/>
                    <a:pt x="52" y="20"/>
                  </a:cubicBezTo>
                  <a:cubicBezTo>
                    <a:pt x="53" y="20"/>
                    <a:pt x="53" y="21"/>
                    <a:pt x="54" y="21"/>
                  </a:cubicBezTo>
                  <a:cubicBezTo>
                    <a:pt x="54" y="21"/>
                    <a:pt x="54" y="22"/>
                    <a:pt x="55" y="22"/>
                  </a:cubicBezTo>
                  <a:cubicBezTo>
                    <a:pt x="55" y="22"/>
                    <a:pt x="55" y="23"/>
                    <a:pt x="55" y="23"/>
                  </a:cubicBezTo>
                  <a:cubicBezTo>
                    <a:pt x="55" y="23"/>
                    <a:pt x="55" y="23"/>
                    <a:pt x="55" y="23"/>
                  </a:cubicBezTo>
                  <a:cubicBezTo>
                    <a:pt x="55" y="23"/>
                    <a:pt x="56" y="23"/>
                    <a:pt x="56" y="22"/>
                  </a:cubicBezTo>
                  <a:lnTo>
                    <a:pt x="56" y="23"/>
                  </a:lnTo>
                  <a:close/>
                  <a:moveTo>
                    <a:pt x="58" y="33"/>
                  </a:moveTo>
                  <a:lnTo>
                    <a:pt x="55" y="30"/>
                  </a:lnTo>
                  <a:lnTo>
                    <a:pt x="54" y="31"/>
                  </a:lnTo>
                  <a:cubicBezTo>
                    <a:pt x="54" y="31"/>
                    <a:pt x="54" y="31"/>
                    <a:pt x="53" y="31"/>
                  </a:cubicBezTo>
                  <a:cubicBezTo>
                    <a:pt x="53" y="31"/>
                    <a:pt x="53" y="32"/>
                    <a:pt x="53" y="32"/>
                  </a:cubicBezTo>
                  <a:cubicBezTo>
                    <a:pt x="53" y="32"/>
                    <a:pt x="54" y="32"/>
                    <a:pt x="54" y="32"/>
                  </a:cubicBezTo>
                  <a:lnTo>
                    <a:pt x="54" y="33"/>
                  </a:lnTo>
                  <a:lnTo>
                    <a:pt x="52" y="31"/>
                  </a:lnTo>
                  <a:lnTo>
                    <a:pt x="52" y="31"/>
                  </a:lnTo>
                  <a:cubicBezTo>
                    <a:pt x="52" y="31"/>
                    <a:pt x="52" y="31"/>
                    <a:pt x="52" y="31"/>
                  </a:cubicBezTo>
                  <a:cubicBezTo>
                    <a:pt x="53" y="31"/>
                    <a:pt x="53" y="31"/>
                    <a:pt x="54" y="30"/>
                  </a:cubicBezTo>
                  <a:lnTo>
                    <a:pt x="61" y="27"/>
                  </a:lnTo>
                  <a:lnTo>
                    <a:pt x="61" y="27"/>
                  </a:lnTo>
                  <a:lnTo>
                    <a:pt x="59" y="35"/>
                  </a:lnTo>
                  <a:cubicBezTo>
                    <a:pt x="58" y="35"/>
                    <a:pt x="58" y="36"/>
                    <a:pt x="58" y="36"/>
                  </a:cubicBezTo>
                  <a:cubicBezTo>
                    <a:pt x="58" y="36"/>
                    <a:pt x="58" y="37"/>
                    <a:pt x="59" y="37"/>
                  </a:cubicBezTo>
                  <a:lnTo>
                    <a:pt x="59" y="37"/>
                  </a:lnTo>
                  <a:lnTo>
                    <a:pt x="56" y="35"/>
                  </a:lnTo>
                  <a:lnTo>
                    <a:pt x="56" y="35"/>
                  </a:lnTo>
                  <a:cubicBezTo>
                    <a:pt x="56" y="35"/>
                    <a:pt x="57" y="35"/>
                    <a:pt x="57" y="35"/>
                  </a:cubicBezTo>
                  <a:cubicBezTo>
                    <a:pt x="57" y="35"/>
                    <a:pt x="57" y="35"/>
                    <a:pt x="57" y="35"/>
                  </a:cubicBezTo>
                  <a:cubicBezTo>
                    <a:pt x="57" y="35"/>
                    <a:pt x="57" y="34"/>
                    <a:pt x="58" y="34"/>
                  </a:cubicBezTo>
                  <a:lnTo>
                    <a:pt x="58" y="33"/>
                  </a:lnTo>
                  <a:close/>
                  <a:moveTo>
                    <a:pt x="58" y="32"/>
                  </a:moveTo>
                  <a:lnTo>
                    <a:pt x="59" y="28"/>
                  </a:lnTo>
                  <a:lnTo>
                    <a:pt x="56" y="30"/>
                  </a:lnTo>
                  <a:lnTo>
                    <a:pt x="58" y="32"/>
                  </a:lnTo>
                  <a:close/>
                </a:path>
              </a:pathLst>
            </a:custGeom>
            <a:solidFill>
              <a:schemeClr val="bg1"/>
            </a:solidFill>
            <a:ln>
              <a:noFill/>
            </a:ln>
            <a:effectLst>
              <a:outerShdw dist="17961" dir="2700000" algn="ctr" rotWithShape="0">
                <a:schemeClr val="tx1"/>
              </a:outerShdw>
            </a:effectLst>
            <a:extLst>
              <a:ext uri="{91240B29-F687-4F45-9708-019B960494DF}">
                <a14:hiddenLine xmlns:a14="http://schemas.microsoft.com/office/drawing/2010/main" w="0">
                  <a:solidFill>
                    <a:srgbClr val="0089E1"/>
                  </a:solidFill>
                  <a:prstDash val="solid"/>
                  <a:round/>
                  <a:headEnd/>
                  <a:tailEnd/>
                </a14:hiddenLine>
              </a:ext>
            </a:extLst>
          </p:spPr>
          <p:txBody>
            <a:bodyPr/>
            <a:lstStyle/>
            <a:p>
              <a:pPr defTabSz="913924" fontAlgn="base">
                <a:spcBef>
                  <a:spcPct val="0"/>
                </a:spcBef>
                <a:spcAft>
                  <a:spcPct val="0"/>
                </a:spcAft>
              </a:pPr>
              <a:endParaRPr lang="es-AR" sz="1900" b="1" smtClean="0">
                <a:solidFill>
                  <a:srgbClr val="FFFFFF"/>
                </a:solidFill>
                <a:latin typeface="Arial Narrow" pitchFamily="34" charset="0"/>
              </a:endParaRPr>
            </a:p>
          </p:txBody>
        </p:sp>
        <p:sp>
          <p:nvSpPr>
            <p:cNvPr id="993298" name="Freeform 18"/>
            <p:cNvSpPr>
              <a:spLocks/>
            </p:cNvSpPr>
            <p:nvPr userDrawn="1"/>
          </p:nvSpPr>
          <p:spPr bwMode="auto">
            <a:xfrm>
              <a:off x="375" y="3924"/>
              <a:ext cx="207" cy="267"/>
            </a:xfrm>
            <a:custGeom>
              <a:avLst/>
              <a:gdLst>
                <a:gd name="T0" fmla="*/ 67 w 69"/>
                <a:gd name="T1" fmla="*/ 74 h 89"/>
                <a:gd name="T2" fmla="*/ 55 w 69"/>
                <a:gd name="T3" fmla="*/ 74 h 89"/>
                <a:gd name="T4" fmla="*/ 41 w 69"/>
                <a:gd name="T5" fmla="*/ 69 h 89"/>
                <a:gd name="T6" fmla="*/ 27 w 69"/>
                <a:gd name="T7" fmla="*/ 71 h 89"/>
                <a:gd name="T8" fmla="*/ 19 w 69"/>
                <a:gd name="T9" fmla="*/ 70 h 89"/>
                <a:gd name="T10" fmla="*/ 18 w 69"/>
                <a:gd name="T11" fmla="*/ 66 h 89"/>
                <a:gd name="T12" fmla="*/ 17 w 69"/>
                <a:gd name="T13" fmla="*/ 64 h 89"/>
                <a:gd name="T14" fmla="*/ 17 w 69"/>
                <a:gd name="T15" fmla="*/ 64 h 89"/>
                <a:gd name="T16" fmla="*/ 16 w 69"/>
                <a:gd name="T17" fmla="*/ 62 h 89"/>
                <a:gd name="T18" fmla="*/ 14 w 69"/>
                <a:gd name="T19" fmla="*/ 59 h 89"/>
                <a:gd name="T20" fmla="*/ 13 w 69"/>
                <a:gd name="T21" fmla="*/ 56 h 89"/>
                <a:gd name="T22" fmla="*/ 14 w 69"/>
                <a:gd name="T23" fmla="*/ 50 h 89"/>
                <a:gd name="T24" fmla="*/ 49 w 69"/>
                <a:gd name="T25" fmla="*/ 18 h 89"/>
                <a:gd name="T26" fmla="*/ 48 w 69"/>
                <a:gd name="T27" fmla="*/ 0 h 89"/>
                <a:gd name="T28" fmla="*/ 37 w 69"/>
                <a:gd name="T29" fmla="*/ 16 h 89"/>
                <a:gd name="T30" fmla="*/ 13 w 69"/>
                <a:gd name="T31" fmla="*/ 31 h 89"/>
                <a:gd name="T32" fmla="*/ 6 w 69"/>
                <a:gd name="T33" fmla="*/ 40 h 89"/>
                <a:gd name="T34" fmla="*/ 4 w 69"/>
                <a:gd name="T35" fmla="*/ 49 h 89"/>
                <a:gd name="T36" fmla="*/ 4 w 69"/>
                <a:gd name="T37" fmla="*/ 54 h 89"/>
                <a:gd name="T38" fmla="*/ 2 w 69"/>
                <a:gd name="T39" fmla="*/ 57 h 89"/>
                <a:gd name="T40" fmla="*/ 2 w 69"/>
                <a:gd name="T41" fmla="*/ 60 h 89"/>
                <a:gd name="T42" fmla="*/ 5 w 69"/>
                <a:gd name="T43" fmla="*/ 60 h 89"/>
                <a:gd name="T44" fmla="*/ 6 w 69"/>
                <a:gd name="T45" fmla="*/ 64 h 89"/>
                <a:gd name="T46" fmla="*/ 6 w 69"/>
                <a:gd name="T47" fmla="*/ 66 h 89"/>
                <a:gd name="T48" fmla="*/ 8 w 69"/>
                <a:gd name="T49" fmla="*/ 68 h 89"/>
                <a:gd name="T50" fmla="*/ 8 w 69"/>
                <a:gd name="T51" fmla="*/ 71 h 89"/>
                <a:gd name="T52" fmla="*/ 12 w 69"/>
                <a:gd name="T53" fmla="*/ 76 h 89"/>
                <a:gd name="T54" fmla="*/ 26 w 69"/>
                <a:gd name="T55" fmla="*/ 75 h 89"/>
                <a:gd name="T56" fmla="*/ 39 w 69"/>
                <a:gd name="T57" fmla="*/ 80 h 89"/>
                <a:gd name="T58" fmla="*/ 62 w 69"/>
                <a:gd name="T59" fmla="*/ 80 h 89"/>
                <a:gd name="T60" fmla="*/ 67 w 69"/>
                <a:gd name="T61" fmla="*/ 74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9" h="89">
                  <a:moveTo>
                    <a:pt x="67" y="74"/>
                  </a:moveTo>
                  <a:cubicBezTo>
                    <a:pt x="66" y="74"/>
                    <a:pt x="59" y="77"/>
                    <a:pt x="55" y="74"/>
                  </a:cubicBezTo>
                  <a:cubicBezTo>
                    <a:pt x="45" y="69"/>
                    <a:pt x="43" y="69"/>
                    <a:pt x="41" y="69"/>
                  </a:cubicBezTo>
                  <a:cubicBezTo>
                    <a:pt x="39" y="68"/>
                    <a:pt x="35" y="68"/>
                    <a:pt x="27" y="71"/>
                  </a:cubicBezTo>
                  <a:cubicBezTo>
                    <a:pt x="19" y="73"/>
                    <a:pt x="19" y="70"/>
                    <a:pt x="19" y="70"/>
                  </a:cubicBezTo>
                  <a:cubicBezTo>
                    <a:pt x="19" y="69"/>
                    <a:pt x="20" y="66"/>
                    <a:pt x="18" y="66"/>
                  </a:cubicBezTo>
                  <a:cubicBezTo>
                    <a:pt x="16" y="66"/>
                    <a:pt x="17" y="64"/>
                    <a:pt x="17" y="64"/>
                  </a:cubicBezTo>
                  <a:lnTo>
                    <a:pt x="17" y="64"/>
                  </a:lnTo>
                  <a:cubicBezTo>
                    <a:pt x="15" y="63"/>
                    <a:pt x="16" y="62"/>
                    <a:pt x="16" y="62"/>
                  </a:cubicBezTo>
                  <a:cubicBezTo>
                    <a:pt x="16" y="59"/>
                    <a:pt x="15" y="60"/>
                    <a:pt x="14" y="59"/>
                  </a:cubicBezTo>
                  <a:cubicBezTo>
                    <a:pt x="12" y="59"/>
                    <a:pt x="12" y="57"/>
                    <a:pt x="13" y="56"/>
                  </a:cubicBezTo>
                  <a:cubicBezTo>
                    <a:pt x="16" y="53"/>
                    <a:pt x="14" y="50"/>
                    <a:pt x="14" y="50"/>
                  </a:cubicBezTo>
                  <a:cubicBezTo>
                    <a:pt x="12" y="37"/>
                    <a:pt x="39" y="28"/>
                    <a:pt x="49" y="18"/>
                  </a:cubicBezTo>
                  <a:cubicBezTo>
                    <a:pt x="59" y="8"/>
                    <a:pt x="48" y="0"/>
                    <a:pt x="48" y="0"/>
                  </a:cubicBezTo>
                  <a:cubicBezTo>
                    <a:pt x="48" y="0"/>
                    <a:pt x="49" y="9"/>
                    <a:pt x="37" y="16"/>
                  </a:cubicBezTo>
                  <a:cubicBezTo>
                    <a:pt x="26" y="22"/>
                    <a:pt x="16" y="30"/>
                    <a:pt x="13" y="31"/>
                  </a:cubicBezTo>
                  <a:cubicBezTo>
                    <a:pt x="11" y="32"/>
                    <a:pt x="6" y="37"/>
                    <a:pt x="6" y="40"/>
                  </a:cubicBezTo>
                  <a:cubicBezTo>
                    <a:pt x="6" y="40"/>
                    <a:pt x="4" y="48"/>
                    <a:pt x="4" y="49"/>
                  </a:cubicBezTo>
                  <a:cubicBezTo>
                    <a:pt x="5" y="51"/>
                    <a:pt x="6" y="52"/>
                    <a:pt x="4" y="54"/>
                  </a:cubicBezTo>
                  <a:lnTo>
                    <a:pt x="2" y="57"/>
                  </a:lnTo>
                  <a:cubicBezTo>
                    <a:pt x="2" y="57"/>
                    <a:pt x="0" y="58"/>
                    <a:pt x="2" y="60"/>
                  </a:cubicBezTo>
                  <a:cubicBezTo>
                    <a:pt x="2" y="60"/>
                    <a:pt x="4" y="60"/>
                    <a:pt x="5" y="60"/>
                  </a:cubicBezTo>
                  <a:cubicBezTo>
                    <a:pt x="6" y="61"/>
                    <a:pt x="5" y="63"/>
                    <a:pt x="6" y="64"/>
                  </a:cubicBezTo>
                  <a:cubicBezTo>
                    <a:pt x="7" y="65"/>
                    <a:pt x="6" y="65"/>
                    <a:pt x="6" y="66"/>
                  </a:cubicBezTo>
                  <a:cubicBezTo>
                    <a:pt x="6" y="67"/>
                    <a:pt x="6" y="67"/>
                    <a:pt x="8" y="68"/>
                  </a:cubicBezTo>
                  <a:cubicBezTo>
                    <a:pt x="9" y="70"/>
                    <a:pt x="8" y="70"/>
                    <a:pt x="8" y="71"/>
                  </a:cubicBezTo>
                  <a:cubicBezTo>
                    <a:pt x="8" y="72"/>
                    <a:pt x="6" y="76"/>
                    <a:pt x="12" y="76"/>
                  </a:cubicBezTo>
                  <a:cubicBezTo>
                    <a:pt x="19" y="77"/>
                    <a:pt x="24" y="75"/>
                    <a:pt x="26" y="75"/>
                  </a:cubicBezTo>
                  <a:cubicBezTo>
                    <a:pt x="36" y="76"/>
                    <a:pt x="37" y="78"/>
                    <a:pt x="39" y="80"/>
                  </a:cubicBezTo>
                  <a:cubicBezTo>
                    <a:pt x="41" y="82"/>
                    <a:pt x="55" y="89"/>
                    <a:pt x="62" y="80"/>
                  </a:cubicBezTo>
                  <a:cubicBezTo>
                    <a:pt x="69" y="71"/>
                    <a:pt x="67" y="74"/>
                    <a:pt x="67" y="74"/>
                  </a:cubicBezTo>
                  <a:close/>
                </a:path>
              </a:pathLst>
            </a:custGeom>
            <a:solidFill>
              <a:schemeClr val="bg1"/>
            </a:solidFill>
            <a:ln>
              <a:noFill/>
            </a:ln>
            <a:effectLst>
              <a:outerShdw dist="17961" dir="2700000" algn="ctr" rotWithShape="0">
                <a:schemeClr val="tx1"/>
              </a:outerShdw>
            </a:effectLst>
            <a:extLst>
              <a:ext uri="{91240B29-F687-4F45-9708-019B960494DF}">
                <a14:hiddenLine xmlns:a14="http://schemas.microsoft.com/office/drawing/2010/main" w="0">
                  <a:solidFill>
                    <a:srgbClr val="0089E1"/>
                  </a:solidFill>
                  <a:prstDash val="solid"/>
                  <a:round/>
                  <a:headEnd/>
                  <a:tailEnd/>
                </a14:hiddenLine>
              </a:ext>
            </a:extLst>
          </p:spPr>
          <p:txBody>
            <a:bodyPr/>
            <a:lstStyle/>
            <a:p>
              <a:pPr defTabSz="913924" fontAlgn="base">
                <a:spcBef>
                  <a:spcPct val="0"/>
                </a:spcBef>
                <a:spcAft>
                  <a:spcPct val="0"/>
                </a:spcAft>
              </a:pPr>
              <a:endParaRPr lang="es-AR" sz="1900" b="1" smtClean="0">
                <a:solidFill>
                  <a:srgbClr val="FFFFFF"/>
                </a:solidFill>
                <a:latin typeface="Arial Narrow" pitchFamily="34" charset="0"/>
              </a:endParaRPr>
            </a:p>
          </p:txBody>
        </p:sp>
        <p:sp>
          <p:nvSpPr>
            <p:cNvPr id="993299" name="Freeform 19"/>
            <p:cNvSpPr>
              <a:spLocks/>
            </p:cNvSpPr>
            <p:nvPr userDrawn="1"/>
          </p:nvSpPr>
          <p:spPr bwMode="auto">
            <a:xfrm>
              <a:off x="156" y="3774"/>
              <a:ext cx="438" cy="318"/>
            </a:xfrm>
            <a:custGeom>
              <a:avLst/>
              <a:gdLst>
                <a:gd name="T0" fmla="*/ 42 w 146"/>
                <a:gd name="T1" fmla="*/ 88 h 106"/>
                <a:gd name="T2" fmla="*/ 29 w 146"/>
                <a:gd name="T3" fmla="*/ 96 h 106"/>
                <a:gd name="T4" fmla="*/ 4 w 146"/>
                <a:gd name="T5" fmla="*/ 106 h 106"/>
                <a:gd name="T6" fmla="*/ 29 w 146"/>
                <a:gd name="T7" fmla="*/ 105 h 106"/>
                <a:gd name="T8" fmla="*/ 42 w 146"/>
                <a:gd name="T9" fmla="*/ 104 h 106"/>
                <a:gd name="T10" fmla="*/ 68 w 146"/>
                <a:gd name="T11" fmla="*/ 61 h 106"/>
                <a:gd name="T12" fmla="*/ 125 w 146"/>
                <a:gd name="T13" fmla="*/ 24 h 106"/>
                <a:gd name="T14" fmla="*/ 129 w 146"/>
                <a:gd name="T15" fmla="*/ 0 h 106"/>
                <a:gd name="T16" fmla="*/ 118 w 146"/>
                <a:gd name="T17" fmla="*/ 19 h 106"/>
                <a:gd name="T18" fmla="*/ 53 w 146"/>
                <a:gd name="T19" fmla="*/ 62 h 106"/>
                <a:gd name="T20" fmla="*/ 46 w 146"/>
                <a:gd name="T21" fmla="*/ 75 h 106"/>
                <a:gd name="T22" fmla="*/ 42 w 146"/>
                <a:gd name="T23" fmla="*/ 88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6" h="106">
                  <a:moveTo>
                    <a:pt x="42" y="88"/>
                  </a:moveTo>
                  <a:cubicBezTo>
                    <a:pt x="42" y="88"/>
                    <a:pt x="42" y="97"/>
                    <a:pt x="29" y="96"/>
                  </a:cubicBezTo>
                  <a:cubicBezTo>
                    <a:pt x="16" y="94"/>
                    <a:pt x="0" y="93"/>
                    <a:pt x="4" y="106"/>
                  </a:cubicBezTo>
                  <a:cubicBezTo>
                    <a:pt x="7" y="100"/>
                    <a:pt x="20" y="104"/>
                    <a:pt x="29" y="105"/>
                  </a:cubicBezTo>
                  <a:cubicBezTo>
                    <a:pt x="36" y="105"/>
                    <a:pt x="38" y="106"/>
                    <a:pt x="42" y="104"/>
                  </a:cubicBezTo>
                  <a:cubicBezTo>
                    <a:pt x="58" y="94"/>
                    <a:pt x="44" y="76"/>
                    <a:pt x="68" y="61"/>
                  </a:cubicBezTo>
                  <a:cubicBezTo>
                    <a:pt x="86" y="48"/>
                    <a:pt x="105" y="38"/>
                    <a:pt x="125" y="24"/>
                  </a:cubicBezTo>
                  <a:cubicBezTo>
                    <a:pt x="146" y="7"/>
                    <a:pt x="129" y="0"/>
                    <a:pt x="129" y="0"/>
                  </a:cubicBezTo>
                  <a:cubicBezTo>
                    <a:pt x="129" y="0"/>
                    <a:pt x="134" y="10"/>
                    <a:pt x="118" y="19"/>
                  </a:cubicBezTo>
                  <a:cubicBezTo>
                    <a:pt x="95" y="37"/>
                    <a:pt x="64" y="50"/>
                    <a:pt x="53" y="62"/>
                  </a:cubicBezTo>
                  <a:cubicBezTo>
                    <a:pt x="51" y="64"/>
                    <a:pt x="47" y="68"/>
                    <a:pt x="46" y="75"/>
                  </a:cubicBezTo>
                  <a:lnTo>
                    <a:pt x="42" y="88"/>
                  </a:lnTo>
                  <a:close/>
                </a:path>
              </a:pathLst>
            </a:custGeom>
            <a:solidFill>
              <a:schemeClr val="bg1"/>
            </a:solidFill>
            <a:ln>
              <a:noFill/>
            </a:ln>
            <a:effectLst>
              <a:outerShdw dist="17961" dir="2700000" algn="ctr" rotWithShape="0">
                <a:schemeClr val="tx1"/>
              </a:outerShdw>
            </a:effectLst>
            <a:extLst>
              <a:ext uri="{91240B29-F687-4F45-9708-019B960494DF}">
                <a14:hiddenLine xmlns:a14="http://schemas.microsoft.com/office/drawing/2010/main" w="0">
                  <a:solidFill>
                    <a:srgbClr val="0089E1"/>
                  </a:solidFill>
                  <a:prstDash val="solid"/>
                  <a:round/>
                  <a:headEnd/>
                  <a:tailEnd/>
                </a14:hiddenLine>
              </a:ext>
            </a:extLst>
          </p:spPr>
          <p:txBody>
            <a:bodyPr/>
            <a:lstStyle/>
            <a:p>
              <a:pPr defTabSz="913924" fontAlgn="base">
                <a:spcBef>
                  <a:spcPct val="0"/>
                </a:spcBef>
                <a:spcAft>
                  <a:spcPct val="0"/>
                </a:spcAft>
              </a:pPr>
              <a:endParaRPr lang="es-AR" sz="1900" b="1" smtClean="0">
                <a:solidFill>
                  <a:srgbClr val="FFFFFF"/>
                </a:solidFill>
                <a:latin typeface="Arial Narrow" pitchFamily="34" charset="0"/>
              </a:endParaRPr>
            </a:p>
          </p:txBody>
        </p:sp>
        <p:sp>
          <p:nvSpPr>
            <p:cNvPr id="993300" name="Freeform 20"/>
            <p:cNvSpPr>
              <a:spLocks/>
            </p:cNvSpPr>
            <p:nvPr userDrawn="1"/>
          </p:nvSpPr>
          <p:spPr bwMode="auto">
            <a:xfrm>
              <a:off x="117" y="4086"/>
              <a:ext cx="243" cy="234"/>
            </a:xfrm>
            <a:custGeom>
              <a:avLst/>
              <a:gdLst>
                <a:gd name="T0" fmla="*/ 19 w 81"/>
                <a:gd name="T1" fmla="*/ 5 h 78"/>
                <a:gd name="T2" fmla="*/ 65 w 81"/>
                <a:gd name="T3" fmla="*/ 25 h 78"/>
                <a:gd name="T4" fmla="*/ 81 w 81"/>
                <a:gd name="T5" fmla="*/ 42 h 78"/>
                <a:gd name="T6" fmla="*/ 70 w 81"/>
                <a:gd name="T7" fmla="*/ 51 h 78"/>
                <a:gd name="T8" fmla="*/ 66 w 81"/>
                <a:gd name="T9" fmla="*/ 64 h 78"/>
                <a:gd name="T10" fmla="*/ 77 w 81"/>
                <a:gd name="T11" fmla="*/ 72 h 78"/>
                <a:gd name="T12" fmla="*/ 60 w 81"/>
                <a:gd name="T13" fmla="*/ 76 h 78"/>
                <a:gd name="T14" fmla="*/ 54 w 81"/>
                <a:gd name="T15" fmla="*/ 61 h 78"/>
                <a:gd name="T16" fmla="*/ 67 w 81"/>
                <a:gd name="T17" fmla="*/ 48 h 78"/>
                <a:gd name="T18" fmla="*/ 49 w 81"/>
                <a:gd name="T19" fmla="*/ 28 h 78"/>
                <a:gd name="T20" fmla="*/ 2 w 81"/>
                <a:gd name="T21" fmla="*/ 12 h 78"/>
                <a:gd name="T22" fmla="*/ 19 w 81"/>
                <a:gd name="T23" fmla="*/ 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1" h="78">
                  <a:moveTo>
                    <a:pt x="19" y="5"/>
                  </a:moveTo>
                  <a:cubicBezTo>
                    <a:pt x="36" y="11"/>
                    <a:pt x="48" y="18"/>
                    <a:pt x="65" y="25"/>
                  </a:cubicBezTo>
                  <a:cubicBezTo>
                    <a:pt x="70" y="28"/>
                    <a:pt x="81" y="35"/>
                    <a:pt x="81" y="42"/>
                  </a:cubicBezTo>
                  <a:cubicBezTo>
                    <a:pt x="78" y="48"/>
                    <a:pt x="73" y="49"/>
                    <a:pt x="70" y="51"/>
                  </a:cubicBezTo>
                  <a:cubicBezTo>
                    <a:pt x="64" y="56"/>
                    <a:pt x="65" y="58"/>
                    <a:pt x="66" y="64"/>
                  </a:cubicBezTo>
                  <a:cubicBezTo>
                    <a:pt x="68" y="71"/>
                    <a:pt x="75" y="72"/>
                    <a:pt x="77" y="72"/>
                  </a:cubicBezTo>
                  <a:cubicBezTo>
                    <a:pt x="73" y="76"/>
                    <a:pt x="66" y="78"/>
                    <a:pt x="60" y="76"/>
                  </a:cubicBezTo>
                  <a:cubicBezTo>
                    <a:pt x="54" y="72"/>
                    <a:pt x="52" y="68"/>
                    <a:pt x="54" y="61"/>
                  </a:cubicBezTo>
                  <a:cubicBezTo>
                    <a:pt x="57" y="55"/>
                    <a:pt x="63" y="53"/>
                    <a:pt x="67" y="48"/>
                  </a:cubicBezTo>
                  <a:cubicBezTo>
                    <a:pt x="73" y="37"/>
                    <a:pt x="52" y="31"/>
                    <a:pt x="49" y="28"/>
                  </a:cubicBezTo>
                  <a:cubicBezTo>
                    <a:pt x="41" y="24"/>
                    <a:pt x="14" y="6"/>
                    <a:pt x="2" y="12"/>
                  </a:cubicBezTo>
                  <a:cubicBezTo>
                    <a:pt x="2" y="12"/>
                    <a:pt x="0" y="0"/>
                    <a:pt x="19" y="5"/>
                  </a:cubicBezTo>
                  <a:close/>
                </a:path>
              </a:pathLst>
            </a:custGeom>
            <a:solidFill>
              <a:schemeClr val="bg1"/>
            </a:solidFill>
            <a:ln>
              <a:noFill/>
            </a:ln>
            <a:effectLst>
              <a:outerShdw dist="17961" dir="2700000" algn="ctr" rotWithShape="0">
                <a:schemeClr val="tx1"/>
              </a:outerShdw>
            </a:effectLst>
            <a:extLst>
              <a:ext uri="{91240B29-F687-4F45-9708-019B960494DF}">
                <a14:hiddenLine xmlns:a14="http://schemas.microsoft.com/office/drawing/2010/main" w="0">
                  <a:solidFill>
                    <a:srgbClr val="0089E1"/>
                  </a:solidFill>
                  <a:prstDash val="solid"/>
                  <a:round/>
                  <a:headEnd/>
                  <a:tailEnd/>
                </a14:hiddenLine>
              </a:ext>
            </a:extLst>
          </p:spPr>
          <p:txBody>
            <a:bodyPr/>
            <a:lstStyle/>
            <a:p>
              <a:pPr defTabSz="913924" fontAlgn="base">
                <a:spcBef>
                  <a:spcPct val="0"/>
                </a:spcBef>
                <a:spcAft>
                  <a:spcPct val="0"/>
                </a:spcAft>
              </a:pPr>
              <a:endParaRPr lang="es-AR" sz="1900" b="1" smtClean="0">
                <a:solidFill>
                  <a:srgbClr val="FFFFFF"/>
                </a:solidFill>
                <a:latin typeface="Arial Narrow" pitchFamily="34" charset="0"/>
              </a:endParaRPr>
            </a:p>
          </p:txBody>
        </p:sp>
        <p:sp>
          <p:nvSpPr>
            <p:cNvPr id="993301" name="Freeform 21"/>
            <p:cNvSpPr>
              <a:spLocks/>
            </p:cNvSpPr>
            <p:nvPr userDrawn="1"/>
          </p:nvSpPr>
          <p:spPr bwMode="auto">
            <a:xfrm>
              <a:off x="315" y="3858"/>
              <a:ext cx="231" cy="429"/>
            </a:xfrm>
            <a:custGeom>
              <a:avLst/>
              <a:gdLst>
                <a:gd name="T0" fmla="*/ 34 w 77"/>
                <a:gd name="T1" fmla="*/ 136 h 143"/>
                <a:gd name="T2" fmla="*/ 14 w 77"/>
                <a:gd name="T3" fmla="*/ 139 h 143"/>
                <a:gd name="T4" fmla="*/ 11 w 77"/>
                <a:gd name="T5" fmla="*/ 126 h 143"/>
                <a:gd name="T6" fmla="*/ 30 w 77"/>
                <a:gd name="T7" fmla="*/ 109 h 143"/>
                <a:gd name="T8" fmla="*/ 9 w 77"/>
                <a:gd name="T9" fmla="*/ 97 h 143"/>
                <a:gd name="T10" fmla="*/ 6 w 77"/>
                <a:gd name="T11" fmla="*/ 94 h 143"/>
                <a:gd name="T12" fmla="*/ 7 w 77"/>
                <a:gd name="T13" fmla="*/ 92 h 143"/>
                <a:gd name="T14" fmla="*/ 5 w 77"/>
                <a:gd name="T15" fmla="*/ 90 h 143"/>
                <a:gd name="T16" fmla="*/ 6 w 77"/>
                <a:gd name="T17" fmla="*/ 86 h 143"/>
                <a:gd name="T18" fmla="*/ 3 w 77"/>
                <a:gd name="T19" fmla="*/ 80 h 143"/>
                <a:gd name="T20" fmla="*/ 7 w 77"/>
                <a:gd name="T21" fmla="*/ 70 h 143"/>
                <a:gd name="T22" fmla="*/ 6 w 77"/>
                <a:gd name="T23" fmla="*/ 69 h 143"/>
                <a:gd name="T24" fmla="*/ 70 w 77"/>
                <a:gd name="T25" fmla="*/ 6 h 143"/>
                <a:gd name="T26" fmla="*/ 72 w 77"/>
                <a:gd name="T27" fmla="*/ 0 h 143"/>
                <a:gd name="T28" fmla="*/ 77 w 77"/>
                <a:gd name="T29" fmla="*/ 8 h 143"/>
                <a:gd name="T30" fmla="*/ 60 w 77"/>
                <a:gd name="T31" fmla="*/ 26 h 143"/>
                <a:gd name="T32" fmla="*/ 18 w 77"/>
                <a:gd name="T33" fmla="*/ 63 h 143"/>
                <a:gd name="T34" fmla="*/ 17 w 77"/>
                <a:gd name="T35" fmla="*/ 72 h 143"/>
                <a:gd name="T36" fmla="*/ 17 w 77"/>
                <a:gd name="T37" fmla="*/ 75 h 143"/>
                <a:gd name="T38" fmla="*/ 13 w 77"/>
                <a:gd name="T39" fmla="*/ 82 h 143"/>
                <a:gd name="T40" fmla="*/ 16 w 77"/>
                <a:gd name="T41" fmla="*/ 84 h 143"/>
                <a:gd name="T42" fmla="*/ 17 w 77"/>
                <a:gd name="T43" fmla="*/ 88 h 143"/>
                <a:gd name="T44" fmla="*/ 19 w 77"/>
                <a:gd name="T45" fmla="*/ 90 h 143"/>
                <a:gd name="T46" fmla="*/ 18 w 77"/>
                <a:gd name="T47" fmla="*/ 91 h 143"/>
                <a:gd name="T48" fmla="*/ 20 w 77"/>
                <a:gd name="T49" fmla="*/ 95 h 143"/>
                <a:gd name="T50" fmla="*/ 21 w 77"/>
                <a:gd name="T51" fmla="*/ 99 h 143"/>
                <a:gd name="T52" fmla="*/ 41 w 77"/>
                <a:gd name="T53" fmla="*/ 113 h 143"/>
                <a:gd name="T54" fmla="*/ 21 w 77"/>
                <a:gd name="T55" fmla="*/ 130 h 143"/>
                <a:gd name="T56" fmla="*/ 34 w 77"/>
                <a:gd name="T5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7" h="143">
                  <a:moveTo>
                    <a:pt x="34" y="136"/>
                  </a:moveTo>
                  <a:cubicBezTo>
                    <a:pt x="29" y="141"/>
                    <a:pt x="22" y="143"/>
                    <a:pt x="14" y="139"/>
                  </a:cubicBezTo>
                  <a:cubicBezTo>
                    <a:pt x="14" y="139"/>
                    <a:pt x="7" y="136"/>
                    <a:pt x="11" y="126"/>
                  </a:cubicBezTo>
                  <a:cubicBezTo>
                    <a:pt x="17" y="118"/>
                    <a:pt x="29" y="119"/>
                    <a:pt x="30" y="109"/>
                  </a:cubicBezTo>
                  <a:cubicBezTo>
                    <a:pt x="27" y="97"/>
                    <a:pt x="6" y="111"/>
                    <a:pt x="9" y="97"/>
                  </a:cubicBezTo>
                  <a:cubicBezTo>
                    <a:pt x="8" y="95"/>
                    <a:pt x="7" y="95"/>
                    <a:pt x="6" y="94"/>
                  </a:cubicBezTo>
                  <a:cubicBezTo>
                    <a:pt x="6" y="93"/>
                    <a:pt x="7" y="92"/>
                    <a:pt x="7" y="92"/>
                  </a:cubicBezTo>
                  <a:cubicBezTo>
                    <a:pt x="7" y="92"/>
                    <a:pt x="5" y="91"/>
                    <a:pt x="5" y="90"/>
                  </a:cubicBezTo>
                  <a:cubicBezTo>
                    <a:pt x="6" y="89"/>
                    <a:pt x="6" y="87"/>
                    <a:pt x="6" y="86"/>
                  </a:cubicBezTo>
                  <a:cubicBezTo>
                    <a:pt x="0" y="85"/>
                    <a:pt x="0" y="83"/>
                    <a:pt x="3" y="80"/>
                  </a:cubicBezTo>
                  <a:cubicBezTo>
                    <a:pt x="4" y="78"/>
                    <a:pt x="9" y="73"/>
                    <a:pt x="7" y="70"/>
                  </a:cubicBezTo>
                  <a:lnTo>
                    <a:pt x="6" y="69"/>
                  </a:lnTo>
                  <a:cubicBezTo>
                    <a:pt x="8" y="32"/>
                    <a:pt x="51" y="30"/>
                    <a:pt x="70" y="6"/>
                  </a:cubicBezTo>
                  <a:lnTo>
                    <a:pt x="72" y="0"/>
                  </a:lnTo>
                  <a:cubicBezTo>
                    <a:pt x="75" y="1"/>
                    <a:pt x="76" y="5"/>
                    <a:pt x="77" y="8"/>
                  </a:cubicBezTo>
                  <a:cubicBezTo>
                    <a:pt x="76" y="18"/>
                    <a:pt x="67" y="20"/>
                    <a:pt x="60" y="26"/>
                  </a:cubicBezTo>
                  <a:cubicBezTo>
                    <a:pt x="48" y="38"/>
                    <a:pt x="22" y="42"/>
                    <a:pt x="18" y="63"/>
                  </a:cubicBezTo>
                  <a:cubicBezTo>
                    <a:pt x="14" y="67"/>
                    <a:pt x="16" y="70"/>
                    <a:pt x="17" y="72"/>
                  </a:cubicBezTo>
                  <a:cubicBezTo>
                    <a:pt x="17" y="73"/>
                    <a:pt x="17" y="74"/>
                    <a:pt x="17" y="75"/>
                  </a:cubicBezTo>
                  <a:cubicBezTo>
                    <a:pt x="17" y="74"/>
                    <a:pt x="15" y="77"/>
                    <a:pt x="13" y="82"/>
                  </a:cubicBezTo>
                  <a:cubicBezTo>
                    <a:pt x="12" y="83"/>
                    <a:pt x="16" y="83"/>
                    <a:pt x="16" y="84"/>
                  </a:cubicBezTo>
                  <a:cubicBezTo>
                    <a:pt x="17" y="86"/>
                    <a:pt x="16" y="86"/>
                    <a:pt x="17" y="88"/>
                  </a:cubicBezTo>
                  <a:cubicBezTo>
                    <a:pt x="17" y="90"/>
                    <a:pt x="18" y="88"/>
                    <a:pt x="19" y="90"/>
                  </a:cubicBezTo>
                  <a:cubicBezTo>
                    <a:pt x="18" y="90"/>
                    <a:pt x="18" y="90"/>
                    <a:pt x="18" y="91"/>
                  </a:cubicBezTo>
                  <a:cubicBezTo>
                    <a:pt x="20" y="93"/>
                    <a:pt x="20" y="94"/>
                    <a:pt x="20" y="95"/>
                  </a:cubicBezTo>
                  <a:cubicBezTo>
                    <a:pt x="19" y="97"/>
                    <a:pt x="21" y="98"/>
                    <a:pt x="21" y="99"/>
                  </a:cubicBezTo>
                  <a:cubicBezTo>
                    <a:pt x="22" y="105"/>
                    <a:pt x="47" y="96"/>
                    <a:pt x="41" y="113"/>
                  </a:cubicBezTo>
                  <a:cubicBezTo>
                    <a:pt x="34" y="120"/>
                    <a:pt x="19" y="117"/>
                    <a:pt x="21" y="130"/>
                  </a:cubicBezTo>
                  <a:cubicBezTo>
                    <a:pt x="26" y="137"/>
                    <a:pt x="29" y="135"/>
                    <a:pt x="34" y="136"/>
                  </a:cubicBezTo>
                  <a:close/>
                </a:path>
              </a:pathLst>
            </a:custGeom>
            <a:solidFill>
              <a:schemeClr val="bg1"/>
            </a:solidFill>
            <a:ln>
              <a:noFill/>
            </a:ln>
            <a:effectLst>
              <a:outerShdw dist="17961" dir="2700000" algn="ctr" rotWithShape="0">
                <a:schemeClr val="tx1"/>
              </a:outerShdw>
            </a:effectLst>
            <a:extLst>
              <a:ext uri="{91240B29-F687-4F45-9708-019B960494DF}">
                <a14:hiddenLine xmlns:a14="http://schemas.microsoft.com/office/drawing/2010/main" w="0">
                  <a:solidFill>
                    <a:srgbClr val="0089E1"/>
                  </a:solidFill>
                  <a:prstDash val="solid"/>
                  <a:round/>
                  <a:headEnd/>
                  <a:tailEnd/>
                </a14:hiddenLine>
              </a:ext>
            </a:extLst>
          </p:spPr>
          <p:txBody>
            <a:bodyPr/>
            <a:lstStyle/>
            <a:p>
              <a:pPr defTabSz="913924" fontAlgn="base">
                <a:spcBef>
                  <a:spcPct val="0"/>
                </a:spcBef>
                <a:spcAft>
                  <a:spcPct val="0"/>
                </a:spcAft>
              </a:pPr>
              <a:endParaRPr lang="es-AR" sz="1900" b="1" smtClean="0">
                <a:solidFill>
                  <a:srgbClr val="FFFFFF"/>
                </a:solidFill>
                <a:latin typeface="Arial Narrow" pitchFamily="34" charset="0"/>
              </a:endParaRPr>
            </a:p>
          </p:txBody>
        </p:sp>
        <p:sp>
          <p:nvSpPr>
            <p:cNvPr id="993302" name="Oval 22"/>
            <p:cNvSpPr>
              <a:spLocks noChangeArrowheads="1"/>
            </p:cNvSpPr>
            <p:nvPr userDrawn="1"/>
          </p:nvSpPr>
          <p:spPr bwMode="auto">
            <a:xfrm>
              <a:off x="441" y="3738"/>
              <a:ext cx="9" cy="9"/>
            </a:xfrm>
            <a:prstGeom prst="ellipse">
              <a:avLst/>
            </a:prstGeom>
            <a:solidFill>
              <a:schemeClr val="bg1"/>
            </a:solidFill>
            <a:ln>
              <a:noFill/>
            </a:ln>
            <a:effectLst>
              <a:outerShdw dist="17961" dir="2700000" algn="ctr" rotWithShape="0">
                <a:schemeClr val="tx1"/>
              </a:outerShdw>
            </a:effectLst>
            <a:extLst>
              <a:ext uri="{91240B29-F687-4F45-9708-019B960494DF}">
                <a14:hiddenLine xmlns:a14="http://schemas.microsoft.com/office/drawing/2010/main" w="0">
                  <a:solidFill>
                    <a:srgbClr val="0089E1"/>
                  </a:solidFill>
                  <a:round/>
                  <a:headEnd/>
                  <a:tailEnd/>
                </a14:hiddenLine>
              </a:ext>
            </a:extLst>
          </p:spPr>
          <p:txBody>
            <a:bodyPr/>
            <a:lstStyle/>
            <a:p>
              <a:pPr defTabSz="913924" fontAlgn="base">
                <a:spcBef>
                  <a:spcPct val="0"/>
                </a:spcBef>
                <a:spcAft>
                  <a:spcPct val="0"/>
                </a:spcAft>
              </a:pPr>
              <a:endParaRPr lang="es-AR" sz="1900" b="1" smtClean="0">
                <a:solidFill>
                  <a:srgbClr val="FFFFFF"/>
                </a:solidFill>
                <a:latin typeface="Arial Narrow" pitchFamily="34" charset="0"/>
              </a:endParaRPr>
            </a:p>
          </p:txBody>
        </p:sp>
      </p:grpSp>
      <p:pic>
        <p:nvPicPr>
          <p:cNvPr id="993304" name="Picture 24" descr="Blk-agency"/>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566400" y="5657912"/>
            <a:ext cx="1422400" cy="771525"/>
          </a:xfrm>
          <a:prstGeom prst="rect">
            <a:avLst/>
          </a:prstGeom>
          <a:noFill/>
          <a:extLst>
            <a:ext uri="{909E8E84-426E-40DD-AFC4-6F175D3DCCD1}">
              <a14:hiddenFill xmlns:a14="http://schemas.microsoft.com/office/drawing/2010/main">
                <a:solidFill>
                  <a:srgbClr val="FFFFFF"/>
                </a:solidFill>
              </a14:hiddenFill>
            </a:ext>
          </a:extLst>
        </p:spPr>
      </p:pic>
      <p:pic>
        <p:nvPicPr>
          <p:cNvPr id="993320" name="Picture 40" descr="WHO-EN-C-A"/>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11266" y="5715000"/>
            <a:ext cx="1011767"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789732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número de diapositiva"/>
          <p:cNvSpPr>
            <a:spLocks noGrp="1"/>
          </p:cNvSpPr>
          <p:nvPr>
            <p:ph type="sldNum" sz="quarter" idx="10"/>
          </p:nvPr>
        </p:nvSpPr>
        <p:spPr/>
        <p:txBody>
          <a:bodyPr/>
          <a:lstStyle>
            <a:lvl1pPr>
              <a:defRPr/>
            </a:lvl1pPr>
          </a:lstStyle>
          <a:p>
            <a:fld id="{2FD3D56A-7FC3-48C5-9EC2-2B89C3391FCD}" type="slidenum">
              <a:rPr lang="en-US"/>
              <a:pPr/>
              <a:t>‹Nº›</a:t>
            </a:fld>
            <a:endParaRPr lang="en-US"/>
          </a:p>
        </p:txBody>
      </p:sp>
    </p:spTree>
    <p:extLst>
      <p:ext uri="{BB962C8B-B14F-4D97-AF65-F5344CB8AC3E}">
        <p14:creationId xmlns:p14="http://schemas.microsoft.com/office/powerpoint/2010/main" val="307990518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61"/>
            <a:ext cx="10363200" cy="1362075"/>
          </a:xfrm>
        </p:spPr>
        <p:txBody>
          <a:bodyPr anchor="t"/>
          <a:lstStyle>
            <a:lvl1pPr algn="l">
              <a:defRPr sz="4000" b="1" cap="all"/>
            </a:lvl1pPr>
          </a:lstStyle>
          <a:p>
            <a:r>
              <a:rPr lang="es-ES" smtClean="0"/>
              <a:t>Haga clic para modificar el estilo de título del patrón</a:t>
            </a:r>
            <a:endParaRPr lang="es-AR"/>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lvl1pPr>
            <a:lvl2pPr marL="456951" indent="0">
              <a:buNone/>
              <a:defRPr sz="1900"/>
            </a:lvl2pPr>
            <a:lvl3pPr marL="913924" indent="0">
              <a:buNone/>
              <a:defRPr sz="1600"/>
            </a:lvl3pPr>
            <a:lvl4pPr marL="1370886" indent="0">
              <a:buNone/>
              <a:defRPr sz="1500"/>
            </a:lvl4pPr>
            <a:lvl5pPr marL="1827848" indent="0">
              <a:buNone/>
              <a:defRPr sz="1500"/>
            </a:lvl5pPr>
            <a:lvl6pPr marL="2284822" indent="0">
              <a:buNone/>
              <a:defRPr sz="1500"/>
            </a:lvl6pPr>
            <a:lvl7pPr marL="2741770" indent="0">
              <a:buNone/>
              <a:defRPr sz="1500"/>
            </a:lvl7pPr>
            <a:lvl8pPr marL="3198720" indent="0">
              <a:buNone/>
              <a:defRPr sz="1500"/>
            </a:lvl8pPr>
            <a:lvl9pPr marL="3655671" indent="0">
              <a:buNone/>
              <a:defRPr sz="1500"/>
            </a:lvl9pPr>
          </a:lstStyle>
          <a:p>
            <a:pPr lvl="0"/>
            <a:r>
              <a:rPr lang="es-ES" smtClean="0"/>
              <a:t>Haga clic para modificar el estilo de texto del patrón</a:t>
            </a:r>
          </a:p>
        </p:txBody>
      </p:sp>
      <p:sp>
        <p:nvSpPr>
          <p:cNvPr id="4" name="3 Marcador de número de diapositiva"/>
          <p:cNvSpPr>
            <a:spLocks noGrp="1"/>
          </p:cNvSpPr>
          <p:nvPr>
            <p:ph type="sldNum" sz="quarter" idx="10"/>
          </p:nvPr>
        </p:nvSpPr>
        <p:spPr/>
        <p:txBody>
          <a:bodyPr/>
          <a:lstStyle>
            <a:lvl1pPr>
              <a:defRPr/>
            </a:lvl1pPr>
          </a:lstStyle>
          <a:p>
            <a:fld id="{5B9A9784-8FBD-4B38-B5A6-885E27F2F726}" type="slidenum">
              <a:rPr lang="en-US"/>
              <a:pPr/>
              <a:t>‹Nº›</a:t>
            </a:fld>
            <a:endParaRPr lang="en-US"/>
          </a:p>
        </p:txBody>
      </p:sp>
    </p:spTree>
    <p:extLst>
      <p:ext uri="{BB962C8B-B14F-4D97-AF65-F5344CB8AC3E}">
        <p14:creationId xmlns:p14="http://schemas.microsoft.com/office/powerpoint/2010/main" val="339684057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contenido"/>
          <p:cNvSpPr>
            <a:spLocks noGrp="1"/>
          </p:cNvSpPr>
          <p:nvPr>
            <p:ph sz="half" idx="1"/>
          </p:nvPr>
        </p:nvSpPr>
        <p:spPr>
          <a:xfrm>
            <a:off x="609600" y="1752600"/>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contenido"/>
          <p:cNvSpPr>
            <a:spLocks noGrp="1"/>
          </p:cNvSpPr>
          <p:nvPr>
            <p:ph sz="half" idx="2"/>
          </p:nvPr>
        </p:nvSpPr>
        <p:spPr>
          <a:xfrm>
            <a:off x="6197600" y="1752600"/>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5" name="4 Marcador de número de diapositiva"/>
          <p:cNvSpPr>
            <a:spLocks noGrp="1"/>
          </p:cNvSpPr>
          <p:nvPr>
            <p:ph type="sldNum" sz="quarter" idx="10"/>
          </p:nvPr>
        </p:nvSpPr>
        <p:spPr/>
        <p:txBody>
          <a:bodyPr/>
          <a:lstStyle>
            <a:lvl1pPr>
              <a:defRPr/>
            </a:lvl1pPr>
          </a:lstStyle>
          <a:p>
            <a:fld id="{68A8F44A-CE99-420F-9067-5AA8AFC89E52}" type="slidenum">
              <a:rPr lang="en-US"/>
              <a:pPr/>
              <a:t>‹Nº›</a:t>
            </a:fld>
            <a:endParaRPr lang="en-US"/>
          </a:p>
        </p:txBody>
      </p:sp>
    </p:spTree>
    <p:extLst>
      <p:ext uri="{BB962C8B-B14F-4D97-AF65-F5344CB8AC3E}">
        <p14:creationId xmlns:p14="http://schemas.microsoft.com/office/powerpoint/2010/main" val="306215018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9"/>
            <a:ext cx="10972800" cy="1143000"/>
          </a:xfrm>
        </p:spPr>
        <p:txBody>
          <a:bodyPr/>
          <a:lstStyle>
            <a:lvl1pPr>
              <a:defRPr/>
            </a:lvl1pPr>
          </a:lstStyle>
          <a:p>
            <a:r>
              <a:rPr lang="es-ES" smtClean="0"/>
              <a:t>Haga clic para modificar el estilo de título del patrón</a:t>
            </a:r>
            <a:endParaRPr lang="es-AR"/>
          </a:p>
        </p:txBody>
      </p:sp>
      <p:sp>
        <p:nvSpPr>
          <p:cNvPr id="3" name="2 Marcador de texto"/>
          <p:cNvSpPr>
            <a:spLocks noGrp="1"/>
          </p:cNvSpPr>
          <p:nvPr>
            <p:ph type="body" idx="1"/>
          </p:nvPr>
        </p:nvSpPr>
        <p:spPr>
          <a:xfrm>
            <a:off x="609600" y="1535117"/>
            <a:ext cx="5386917" cy="639763"/>
          </a:xfrm>
        </p:spPr>
        <p:txBody>
          <a:bodyPr anchor="b"/>
          <a:lstStyle>
            <a:lvl1pPr marL="0" indent="0">
              <a:buNone/>
              <a:defRPr sz="2400" b="1"/>
            </a:lvl1pPr>
            <a:lvl2pPr marL="456951" indent="0">
              <a:buNone/>
              <a:defRPr sz="2000" b="1"/>
            </a:lvl2pPr>
            <a:lvl3pPr marL="913924" indent="0">
              <a:buNone/>
              <a:defRPr sz="1900" b="1"/>
            </a:lvl3pPr>
            <a:lvl4pPr marL="1370886" indent="0">
              <a:buNone/>
              <a:defRPr sz="1600" b="1"/>
            </a:lvl4pPr>
            <a:lvl5pPr marL="1827848" indent="0">
              <a:buNone/>
              <a:defRPr sz="1600" b="1"/>
            </a:lvl5pPr>
            <a:lvl6pPr marL="2284822" indent="0">
              <a:buNone/>
              <a:defRPr sz="1600" b="1"/>
            </a:lvl6pPr>
            <a:lvl7pPr marL="2741770" indent="0">
              <a:buNone/>
              <a:defRPr sz="1600" b="1"/>
            </a:lvl7pPr>
            <a:lvl8pPr marL="3198720" indent="0">
              <a:buNone/>
              <a:defRPr sz="1600" b="1"/>
            </a:lvl8pPr>
            <a:lvl9pPr marL="3655671"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5" name="4 Marcador de texto"/>
          <p:cNvSpPr>
            <a:spLocks noGrp="1"/>
          </p:cNvSpPr>
          <p:nvPr>
            <p:ph type="body" sz="quarter" idx="3"/>
          </p:nvPr>
        </p:nvSpPr>
        <p:spPr>
          <a:xfrm>
            <a:off x="6193433" y="1535117"/>
            <a:ext cx="5389033" cy="639763"/>
          </a:xfrm>
        </p:spPr>
        <p:txBody>
          <a:bodyPr anchor="b"/>
          <a:lstStyle>
            <a:lvl1pPr marL="0" indent="0">
              <a:buNone/>
              <a:defRPr sz="2400" b="1"/>
            </a:lvl1pPr>
            <a:lvl2pPr marL="456951" indent="0">
              <a:buNone/>
              <a:defRPr sz="2000" b="1"/>
            </a:lvl2pPr>
            <a:lvl3pPr marL="913924" indent="0">
              <a:buNone/>
              <a:defRPr sz="1900" b="1"/>
            </a:lvl3pPr>
            <a:lvl4pPr marL="1370886" indent="0">
              <a:buNone/>
              <a:defRPr sz="1600" b="1"/>
            </a:lvl4pPr>
            <a:lvl5pPr marL="1827848" indent="0">
              <a:buNone/>
              <a:defRPr sz="1600" b="1"/>
            </a:lvl5pPr>
            <a:lvl6pPr marL="2284822" indent="0">
              <a:buNone/>
              <a:defRPr sz="1600" b="1"/>
            </a:lvl6pPr>
            <a:lvl7pPr marL="2741770" indent="0">
              <a:buNone/>
              <a:defRPr sz="1600" b="1"/>
            </a:lvl7pPr>
            <a:lvl8pPr marL="3198720" indent="0">
              <a:buNone/>
              <a:defRPr sz="1600" b="1"/>
            </a:lvl8pPr>
            <a:lvl9pPr marL="3655671"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6193433"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7" name="6 Marcador de número de diapositiva"/>
          <p:cNvSpPr>
            <a:spLocks noGrp="1"/>
          </p:cNvSpPr>
          <p:nvPr>
            <p:ph type="sldNum" sz="quarter" idx="10"/>
          </p:nvPr>
        </p:nvSpPr>
        <p:spPr/>
        <p:txBody>
          <a:bodyPr/>
          <a:lstStyle>
            <a:lvl1pPr>
              <a:defRPr/>
            </a:lvl1pPr>
          </a:lstStyle>
          <a:p>
            <a:fld id="{FDB3530A-A157-465C-BD3F-DF7574278637}" type="slidenum">
              <a:rPr lang="en-US"/>
              <a:pPr/>
              <a:t>‹Nº›</a:t>
            </a:fld>
            <a:endParaRPr lang="en-US"/>
          </a:p>
        </p:txBody>
      </p:sp>
    </p:spTree>
    <p:extLst>
      <p:ext uri="{BB962C8B-B14F-4D97-AF65-F5344CB8AC3E}">
        <p14:creationId xmlns:p14="http://schemas.microsoft.com/office/powerpoint/2010/main" val="29697751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Slide_Title Only">
    <p:spTree>
      <p:nvGrpSpPr>
        <p:cNvPr id="1" name=""/>
        <p:cNvGrpSpPr/>
        <p:nvPr/>
      </p:nvGrpSpPr>
      <p:grpSpPr>
        <a:xfrm>
          <a:off x="0" y="0"/>
          <a:ext cx="0" cy="0"/>
          <a:chOff x="0" y="0"/>
          <a:chExt cx="0" cy="0"/>
        </a:xfrm>
      </p:grpSpPr>
      <p:cxnSp>
        <p:nvCxnSpPr>
          <p:cNvPr id="5" name="Straight Connector 4"/>
          <p:cNvCxnSpPr/>
          <p:nvPr userDrawn="1"/>
        </p:nvCxnSpPr>
        <p:spPr>
          <a:xfrm>
            <a:off x="624551" y="1062039"/>
            <a:ext cx="11567583"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sp>
        <p:nvSpPr>
          <p:cNvPr id="12" name="Rectangle 2"/>
          <p:cNvSpPr>
            <a:spLocks noGrp="1" noChangeArrowheads="1"/>
          </p:cNvSpPr>
          <p:nvPr>
            <p:ph type="title"/>
          </p:nvPr>
        </p:nvSpPr>
        <p:spPr bwMode="auto">
          <a:xfrm>
            <a:off x="711341" y="152401"/>
            <a:ext cx="10058399" cy="838200"/>
          </a:xfrm>
          <a:prstGeom prst="rect">
            <a:avLst/>
          </a:prstGeom>
          <a:noFill/>
          <a:ln>
            <a:noFill/>
          </a:ln>
          <a:extLst/>
        </p:spPr>
        <p:txBody>
          <a:bodyPr/>
          <a:lstStyle/>
          <a:p>
            <a:pPr lvl="0"/>
            <a:r>
              <a:rPr lang="en-US" altLang="en-US" dirty="0"/>
              <a:t>Click to edit Master title style</a:t>
            </a:r>
            <a:endParaRPr lang="en-GB" altLang="en-US" dirty="0"/>
          </a:p>
        </p:txBody>
      </p:sp>
      <p:sp>
        <p:nvSpPr>
          <p:cNvPr id="6" name="Text Placeholder 4"/>
          <p:cNvSpPr>
            <a:spLocks noGrp="1"/>
          </p:cNvSpPr>
          <p:nvPr>
            <p:ph type="body" sz="quarter" idx="11"/>
          </p:nvPr>
        </p:nvSpPr>
        <p:spPr>
          <a:xfrm>
            <a:off x="711200" y="6294120"/>
            <a:ext cx="11143488" cy="182880"/>
          </a:xfrm>
        </p:spPr>
        <p:txBody>
          <a:bodyPr/>
          <a:lstStyle>
            <a:lvl1pPr marL="0" indent="0" algn="r">
              <a:buNone/>
              <a:defRPr sz="1100"/>
            </a:lvl1pPr>
          </a:lstStyle>
          <a:p>
            <a:pPr lvl="0"/>
            <a:r>
              <a:rPr lang="en-US" dirty="0"/>
              <a:t>Click to edit Master text styles</a:t>
            </a:r>
          </a:p>
        </p:txBody>
      </p:sp>
      <p:sp>
        <p:nvSpPr>
          <p:cNvPr id="9" name="Text Placeholder 6"/>
          <p:cNvSpPr>
            <a:spLocks noGrp="1"/>
          </p:cNvSpPr>
          <p:nvPr>
            <p:ph type="body" sz="quarter" idx="13"/>
          </p:nvPr>
        </p:nvSpPr>
        <p:spPr>
          <a:xfrm>
            <a:off x="711200" y="5862320"/>
            <a:ext cx="11143488" cy="365760"/>
          </a:xfrm>
        </p:spPr>
        <p:txBody>
          <a:bodyPr anchor="b"/>
          <a:lstStyle>
            <a:lvl1pPr marL="0" indent="0">
              <a:buNone/>
              <a:defRPr sz="1200" baseline="0"/>
            </a:lvl1pPr>
          </a:lstStyle>
          <a:p>
            <a:pPr lvl="0"/>
            <a:r>
              <a:rPr lang="en-US"/>
              <a:t>Click to edit Master text styles</a:t>
            </a:r>
          </a:p>
        </p:txBody>
      </p:sp>
      <p:pic>
        <p:nvPicPr>
          <p:cNvPr id="7" name="Picture 6">
            <a:extLst>
              <a:ext uri="{FF2B5EF4-FFF2-40B4-BE49-F238E27FC236}">
                <a16:creationId xmlns:a16="http://schemas.microsoft.com/office/drawing/2014/main" id="{594EF216-1C0C-42BE-8286-FF3AF87EDEF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 y="6467648"/>
            <a:ext cx="12192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4">
            <a:extLst>
              <a:ext uri="{FF2B5EF4-FFF2-40B4-BE49-F238E27FC236}">
                <a16:creationId xmlns:a16="http://schemas.microsoft.com/office/drawing/2014/main" id="{AB4733D9-D139-4632-B13A-51BA41B9E20E}"/>
              </a:ext>
            </a:extLst>
          </p:cNvPr>
          <p:cNvSpPr txBox="1">
            <a:spLocks noChangeArrowheads="1"/>
          </p:cNvSpPr>
          <p:nvPr userDrawn="1"/>
        </p:nvSpPr>
        <p:spPr bwMode="auto">
          <a:xfrm>
            <a:off x="78329" y="6505749"/>
            <a:ext cx="12012083" cy="261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0" tIns="45718" rIns="91390" bIns="45718">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913833" eaLnBrk="1" hangingPunct="1">
              <a:defRPr/>
            </a:pPr>
            <a:r>
              <a:rPr lang="en-US" sz="1100" b="1" dirty="0">
                <a:solidFill>
                  <a:srgbClr val="000000"/>
                </a:solidFill>
              </a:rPr>
              <a:t>22nd International AIDS Conference; July 23-27, 2018; Amsterdam, the Netherlands</a:t>
            </a:r>
          </a:p>
        </p:txBody>
      </p:sp>
    </p:spTree>
    <p:extLst>
      <p:ext uri="{BB962C8B-B14F-4D97-AF65-F5344CB8AC3E}">
        <p14:creationId xmlns:p14="http://schemas.microsoft.com/office/powerpoint/2010/main" val="108607610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número de diapositiva"/>
          <p:cNvSpPr>
            <a:spLocks noGrp="1"/>
          </p:cNvSpPr>
          <p:nvPr>
            <p:ph type="sldNum" sz="quarter" idx="10"/>
          </p:nvPr>
        </p:nvSpPr>
        <p:spPr/>
        <p:txBody>
          <a:bodyPr/>
          <a:lstStyle>
            <a:lvl1pPr>
              <a:defRPr/>
            </a:lvl1pPr>
          </a:lstStyle>
          <a:p>
            <a:fld id="{DE2B120E-E6BC-4142-86F8-48DF318040E0}" type="slidenum">
              <a:rPr lang="en-US"/>
              <a:pPr/>
              <a:t>‹Nº›</a:t>
            </a:fld>
            <a:endParaRPr lang="en-US"/>
          </a:p>
        </p:txBody>
      </p:sp>
    </p:spTree>
    <p:extLst>
      <p:ext uri="{BB962C8B-B14F-4D97-AF65-F5344CB8AC3E}">
        <p14:creationId xmlns:p14="http://schemas.microsoft.com/office/powerpoint/2010/main" val="359886448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número de diapositiva"/>
          <p:cNvSpPr>
            <a:spLocks noGrp="1"/>
          </p:cNvSpPr>
          <p:nvPr>
            <p:ph type="sldNum" sz="quarter" idx="10"/>
          </p:nvPr>
        </p:nvSpPr>
        <p:spPr/>
        <p:txBody>
          <a:bodyPr/>
          <a:lstStyle>
            <a:lvl1pPr>
              <a:defRPr/>
            </a:lvl1pPr>
          </a:lstStyle>
          <a:p>
            <a:fld id="{18AC6927-D156-4C22-8A59-8D561E4B3E2E}" type="slidenum">
              <a:rPr lang="en-US"/>
              <a:pPr/>
              <a:t>‹Nº›</a:t>
            </a:fld>
            <a:endParaRPr lang="en-US"/>
          </a:p>
        </p:txBody>
      </p:sp>
    </p:spTree>
    <p:extLst>
      <p:ext uri="{BB962C8B-B14F-4D97-AF65-F5344CB8AC3E}">
        <p14:creationId xmlns:p14="http://schemas.microsoft.com/office/powerpoint/2010/main" val="322843226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3" y="273053"/>
            <a:ext cx="4011084" cy="1162051"/>
          </a:xfrm>
        </p:spPr>
        <p:txBody>
          <a:bodyPr anchor="b"/>
          <a:lstStyle>
            <a:lvl1pPr algn="l">
              <a:defRPr sz="2000" b="1"/>
            </a:lvl1pPr>
          </a:lstStyle>
          <a:p>
            <a:r>
              <a:rPr lang="es-ES" smtClean="0"/>
              <a:t>Haga clic para modificar el estilo de título del patrón</a:t>
            </a:r>
            <a:endParaRPr lang="es-AR"/>
          </a:p>
        </p:txBody>
      </p:sp>
      <p:sp>
        <p:nvSpPr>
          <p:cNvPr id="3" name="2 Marcador de contenido"/>
          <p:cNvSpPr>
            <a:spLocks noGrp="1"/>
          </p:cNvSpPr>
          <p:nvPr>
            <p:ph idx="1"/>
          </p:nvPr>
        </p:nvSpPr>
        <p:spPr>
          <a:xfrm>
            <a:off x="4766733" y="27313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texto"/>
          <p:cNvSpPr>
            <a:spLocks noGrp="1"/>
          </p:cNvSpPr>
          <p:nvPr>
            <p:ph type="body" sz="half" idx="2"/>
          </p:nvPr>
        </p:nvSpPr>
        <p:spPr>
          <a:xfrm>
            <a:off x="609603" y="1435104"/>
            <a:ext cx="4011084" cy="4691063"/>
          </a:xfrm>
        </p:spPr>
        <p:txBody>
          <a:bodyPr/>
          <a:lstStyle>
            <a:lvl1pPr marL="0" indent="0">
              <a:buNone/>
              <a:defRPr sz="1500"/>
            </a:lvl1pPr>
            <a:lvl2pPr marL="456951" indent="0">
              <a:buNone/>
              <a:defRPr sz="1200"/>
            </a:lvl2pPr>
            <a:lvl3pPr marL="913924" indent="0">
              <a:buNone/>
              <a:defRPr sz="1100"/>
            </a:lvl3pPr>
            <a:lvl4pPr marL="1370886" indent="0">
              <a:buNone/>
              <a:defRPr sz="900"/>
            </a:lvl4pPr>
            <a:lvl5pPr marL="1827848" indent="0">
              <a:buNone/>
              <a:defRPr sz="900"/>
            </a:lvl5pPr>
            <a:lvl6pPr marL="2284822" indent="0">
              <a:buNone/>
              <a:defRPr sz="900"/>
            </a:lvl6pPr>
            <a:lvl7pPr marL="2741770" indent="0">
              <a:buNone/>
              <a:defRPr sz="900"/>
            </a:lvl7pPr>
            <a:lvl8pPr marL="3198720" indent="0">
              <a:buNone/>
              <a:defRPr sz="900"/>
            </a:lvl8pPr>
            <a:lvl9pPr marL="3655671" indent="0">
              <a:buNone/>
              <a:defRPr sz="900"/>
            </a:lvl9pPr>
          </a:lstStyle>
          <a:p>
            <a:pPr lvl="0"/>
            <a:r>
              <a:rPr lang="es-ES" smtClean="0"/>
              <a:t>Haga clic para modificar el estilo de texto del patrón</a:t>
            </a:r>
          </a:p>
        </p:txBody>
      </p:sp>
      <p:sp>
        <p:nvSpPr>
          <p:cNvPr id="5" name="4 Marcador de número de diapositiva"/>
          <p:cNvSpPr>
            <a:spLocks noGrp="1"/>
          </p:cNvSpPr>
          <p:nvPr>
            <p:ph type="sldNum" sz="quarter" idx="10"/>
          </p:nvPr>
        </p:nvSpPr>
        <p:spPr/>
        <p:txBody>
          <a:bodyPr/>
          <a:lstStyle>
            <a:lvl1pPr>
              <a:defRPr/>
            </a:lvl1pPr>
          </a:lstStyle>
          <a:p>
            <a:fld id="{210AAF3E-3AC2-4514-988E-86C0EC4C623B}" type="slidenum">
              <a:rPr lang="en-US"/>
              <a:pPr/>
              <a:t>‹Nº›</a:t>
            </a:fld>
            <a:endParaRPr lang="en-US"/>
          </a:p>
        </p:txBody>
      </p:sp>
    </p:spTree>
    <p:extLst>
      <p:ext uri="{BB962C8B-B14F-4D97-AF65-F5344CB8AC3E}">
        <p14:creationId xmlns:p14="http://schemas.microsoft.com/office/powerpoint/2010/main" val="52351662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5"/>
            <a:ext cx="7315200" cy="566739"/>
          </a:xfrm>
        </p:spPr>
        <p:txBody>
          <a:bodyPr anchor="b"/>
          <a:lstStyle>
            <a:lvl1pPr algn="l">
              <a:defRPr sz="2000" b="1"/>
            </a:lvl1pPr>
          </a:lstStyle>
          <a:p>
            <a:r>
              <a:rPr lang="es-ES" smtClean="0"/>
              <a:t>Haga clic para modificar el estilo de título del patrón</a:t>
            </a:r>
            <a:endParaRPr lang="es-AR"/>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6951" indent="0">
              <a:buNone/>
              <a:defRPr sz="2800"/>
            </a:lvl2pPr>
            <a:lvl3pPr marL="913924" indent="0">
              <a:buNone/>
              <a:defRPr sz="2400"/>
            </a:lvl3pPr>
            <a:lvl4pPr marL="1370886" indent="0">
              <a:buNone/>
              <a:defRPr sz="2000"/>
            </a:lvl4pPr>
            <a:lvl5pPr marL="1827848" indent="0">
              <a:buNone/>
              <a:defRPr sz="2000"/>
            </a:lvl5pPr>
            <a:lvl6pPr marL="2284822" indent="0">
              <a:buNone/>
              <a:defRPr sz="2000"/>
            </a:lvl6pPr>
            <a:lvl7pPr marL="2741770" indent="0">
              <a:buNone/>
              <a:defRPr sz="2000"/>
            </a:lvl7pPr>
            <a:lvl8pPr marL="3198720" indent="0">
              <a:buNone/>
              <a:defRPr sz="2000"/>
            </a:lvl8pPr>
            <a:lvl9pPr marL="3655671" indent="0">
              <a:buNone/>
              <a:defRPr sz="2000"/>
            </a:lvl9pPr>
          </a:lstStyle>
          <a:p>
            <a:endParaRPr lang="es-AR"/>
          </a:p>
        </p:txBody>
      </p:sp>
      <p:sp>
        <p:nvSpPr>
          <p:cNvPr id="4" name="3 Marcador de texto"/>
          <p:cNvSpPr>
            <a:spLocks noGrp="1"/>
          </p:cNvSpPr>
          <p:nvPr>
            <p:ph type="body" sz="half" idx="2"/>
          </p:nvPr>
        </p:nvSpPr>
        <p:spPr>
          <a:xfrm>
            <a:off x="2389717" y="5367369"/>
            <a:ext cx="7315200" cy="804863"/>
          </a:xfrm>
        </p:spPr>
        <p:txBody>
          <a:bodyPr/>
          <a:lstStyle>
            <a:lvl1pPr marL="0" indent="0">
              <a:buNone/>
              <a:defRPr sz="1500"/>
            </a:lvl1pPr>
            <a:lvl2pPr marL="456951" indent="0">
              <a:buNone/>
              <a:defRPr sz="1200"/>
            </a:lvl2pPr>
            <a:lvl3pPr marL="913924" indent="0">
              <a:buNone/>
              <a:defRPr sz="1100"/>
            </a:lvl3pPr>
            <a:lvl4pPr marL="1370886" indent="0">
              <a:buNone/>
              <a:defRPr sz="900"/>
            </a:lvl4pPr>
            <a:lvl5pPr marL="1827848" indent="0">
              <a:buNone/>
              <a:defRPr sz="900"/>
            </a:lvl5pPr>
            <a:lvl6pPr marL="2284822" indent="0">
              <a:buNone/>
              <a:defRPr sz="900"/>
            </a:lvl6pPr>
            <a:lvl7pPr marL="2741770" indent="0">
              <a:buNone/>
              <a:defRPr sz="900"/>
            </a:lvl7pPr>
            <a:lvl8pPr marL="3198720" indent="0">
              <a:buNone/>
              <a:defRPr sz="900"/>
            </a:lvl8pPr>
            <a:lvl9pPr marL="3655671" indent="0">
              <a:buNone/>
              <a:defRPr sz="900"/>
            </a:lvl9pPr>
          </a:lstStyle>
          <a:p>
            <a:pPr lvl="0"/>
            <a:r>
              <a:rPr lang="es-ES" smtClean="0"/>
              <a:t>Haga clic para modificar el estilo de texto del patrón</a:t>
            </a:r>
          </a:p>
        </p:txBody>
      </p:sp>
      <p:sp>
        <p:nvSpPr>
          <p:cNvPr id="5" name="4 Marcador de número de diapositiva"/>
          <p:cNvSpPr>
            <a:spLocks noGrp="1"/>
          </p:cNvSpPr>
          <p:nvPr>
            <p:ph type="sldNum" sz="quarter" idx="10"/>
          </p:nvPr>
        </p:nvSpPr>
        <p:spPr/>
        <p:txBody>
          <a:bodyPr/>
          <a:lstStyle>
            <a:lvl1pPr>
              <a:defRPr/>
            </a:lvl1pPr>
          </a:lstStyle>
          <a:p>
            <a:fld id="{5D92776A-E2F4-4D69-A14D-04D917A9EFE6}" type="slidenum">
              <a:rPr lang="en-US"/>
              <a:pPr/>
              <a:t>‹Nº›</a:t>
            </a:fld>
            <a:endParaRPr lang="en-US"/>
          </a:p>
        </p:txBody>
      </p:sp>
    </p:spTree>
    <p:extLst>
      <p:ext uri="{BB962C8B-B14F-4D97-AF65-F5344CB8AC3E}">
        <p14:creationId xmlns:p14="http://schemas.microsoft.com/office/powerpoint/2010/main" val="115817556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número de diapositiva"/>
          <p:cNvSpPr>
            <a:spLocks noGrp="1"/>
          </p:cNvSpPr>
          <p:nvPr>
            <p:ph type="sldNum" sz="quarter" idx="10"/>
          </p:nvPr>
        </p:nvSpPr>
        <p:spPr/>
        <p:txBody>
          <a:bodyPr/>
          <a:lstStyle>
            <a:lvl1pPr>
              <a:defRPr/>
            </a:lvl1pPr>
          </a:lstStyle>
          <a:p>
            <a:fld id="{49AF2EF7-9840-4A3A-ACB1-0834B406CD81}" type="slidenum">
              <a:rPr lang="en-US"/>
              <a:pPr/>
              <a:t>‹Nº›</a:t>
            </a:fld>
            <a:endParaRPr lang="en-US"/>
          </a:p>
        </p:txBody>
      </p:sp>
    </p:spTree>
    <p:extLst>
      <p:ext uri="{BB962C8B-B14F-4D97-AF65-F5344CB8AC3E}">
        <p14:creationId xmlns:p14="http://schemas.microsoft.com/office/powerpoint/2010/main" val="164219425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411163"/>
            <a:ext cx="2743200" cy="5867400"/>
          </a:xfrm>
        </p:spPr>
        <p:txBody>
          <a:bodyPr vert="eaVert"/>
          <a:lstStyle/>
          <a:p>
            <a:r>
              <a:rPr lang="es-ES" smtClean="0"/>
              <a:t>Haga clic para modificar el estilo de título del patrón</a:t>
            </a:r>
            <a:endParaRPr lang="es-AR"/>
          </a:p>
        </p:txBody>
      </p:sp>
      <p:sp>
        <p:nvSpPr>
          <p:cNvPr id="3" name="2 Marcador de texto vertical"/>
          <p:cNvSpPr>
            <a:spLocks noGrp="1"/>
          </p:cNvSpPr>
          <p:nvPr>
            <p:ph type="body" orient="vert" idx="1"/>
          </p:nvPr>
        </p:nvSpPr>
        <p:spPr>
          <a:xfrm>
            <a:off x="609600" y="411163"/>
            <a:ext cx="8026400" cy="586740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número de diapositiva"/>
          <p:cNvSpPr>
            <a:spLocks noGrp="1"/>
          </p:cNvSpPr>
          <p:nvPr>
            <p:ph type="sldNum" sz="quarter" idx="10"/>
          </p:nvPr>
        </p:nvSpPr>
        <p:spPr/>
        <p:txBody>
          <a:bodyPr/>
          <a:lstStyle>
            <a:lvl1pPr>
              <a:defRPr/>
            </a:lvl1pPr>
          </a:lstStyle>
          <a:p>
            <a:fld id="{1A3BBA01-03E9-49C9-80BA-AE80CA0DB7AF}" type="slidenum">
              <a:rPr lang="en-US"/>
              <a:pPr/>
              <a:t>‹Nº›</a:t>
            </a:fld>
            <a:endParaRPr lang="en-US"/>
          </a:p>
        </p:txBody>
      </p:sp>
    </p:spTree>
    <p:extLst>
      <p:ext uri="{BB962C8B-B14F-4D97-AF65-F5344CB8AC3E}">
        <p14:creationId xmlns:p14="http://schemas.microsoft.com/office/powerpoint/2010/main" val="311233373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xAndObj" preserve="1">
  <p:cSld name="Título, text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411163"/>
            <a:ext cx="10972800" cy="1143000"/>
          </a:xfrm>
        </p:spPr>
        <p:txBody>
          <a:bodyPr/>
          <a:lstStyle/>
          <a:p>
            <a:r>
              <a:rPr lang="es-ES" smtClean="0"/>
              <a:t>Haga clic para modificar el estilo de título del patrón</a:t>
            </a:r>
            <a:endParaRPr lang="es-AR"/>
          </a:p>
        </p:txBody>
      </p:sp>
      <p:sp>
        <p:nvSpPr>
          <p:cNvPr id="3" name="2 Marcador de texto"/>
          <p:cNvSpPr>
            <a:spLocks noGrp="1"/>
          </p:cNvSpPr>
          <p:nvPr>
            <p:ph type="body" sz="half" idx="1"/>
          </p:nvPr>
        </p:nvSpPr>
        <p:spPr>
          <a:xfrm>
            <a:off x="609600" y="1752600"/>
            <a:ext cx="5384800" cy="452596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contenido"/>
          <p:cNvSpPr>
            <a:spLocks noGrp="1"/>
          </p:cNvSpPr>
          <p:nvPr>
            <p:ph sz="half" idx="2"/>
          </p:nvPr>
        </p:nvSpPr>
        <p:spPr>
          <a:xfrm>
            <a:off x="6197600" y="1752600"/>
            <a:ext cx="5384800" cy="452596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5" name="4 Marcador de número de diapositiva"/>
          <p:cNvSpPr>
            <a:spLocks noGrp="1"/>
          </p:cNvSpPr>
          <p:nvPr>
            <p:ph type="sldNum" sz="quarter" idx="10"/>
          </p:nvPr>
        </p:nvSpPr>
        <p:spPr>
          <a:xfrm>
            <a:off x="9245600" y="6534153"/>
            <a:ext cx="2844800" cy="476251"/>
          </a:xfrm>
        </p:spPr>
        <p:txBody>
          <a:bodyPr/>
          <a:lstStyle>
            <a:lvl1pPr>
              <a:defRPr/>
            </a:lvl1pPr>
          </a:lstStyle>
          <a:p>
            <a:fld id="{74839E68-E20E-4060-A3AD-BD522B8B79F5}" type="slidenum">
              <a:rPr lang="en-US"/>
              <a:pPr/>
              <a:t>‹Nº›</a:t>
            </a:fld>
            <a:endParaRPr lang="en-US"/>
          </a:p>
        </p:txBody>
      </p:sp>
    </p:spTree>
    <p:extLst>
      <p:ext uri="{BB962C8B-B14F-4D97-AF65-F5344CB8AC3E}">
        <p14:creationId xmlns:p14="http://schemas.microsoft.com/office/powerpoint/2010/main" val="299507149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AndTx" preserve="1">
  <p:cSld name="Título, objetos y texto">
    <p:spTree>
      <p:nvGrpSpPr>
        <p:cNvPr id="1" name=""/>
        <p:cNvGrpSpPr/>
        <p:nvPr/>
      </p:nvGrpSpPr>
      <p:grpSpPr>
        <a:xfrm>
          <a:off x="0" y="0"/>
          <a:ext cx="0" cy="0"/>
          <a:chOff x="0" y="0"/>
          <a:chExt cx="0" cy="0"/>
        </a:xfrm>
      </p:grpSpPr>
      <p:sp>
        <p:nvSpPr>
          <p:cNvPr id="2" name="1 Título"/>
          <p:cNvSpPr>
            <a:spLocks noGrp="1"/>
          </p:cNvSpPr>
          <p:nvPr>
            <p:ph type="title"/>
          </p:nvPr>
        </p:nvSpPr>
        <p:spPr>
          <a:xfrm>
            <a:off x="609600" y="411163"/>
            <a:ext cx="10972800" cy="1143000"/>
          </a:xfrm>
        </p:spPr>
        <p:txBody>
          <a:bodyPr/>
          <a:lstStyle/>
          <a:p>
            <a:r>
              <a:rPr lang="es-ES" smtClean="0"/>
              <a:t>Haga clic para modificar el estilo de título del patrón</a:t>
            </a:r>
            <a:endParaRPr lang="es-AR"/>
          </a:p>
        </p:txBody>
      </p:sp>
      <p:sp>
        <p:nvSpPr>
          <p:cNvPr id="3" name="2 Marcador de contenido"/>
          <p:cNvSpPr>
            <a:spLocks noGrp="1"/>
          </p:cNvSpPr>
          <p:nvPr>
            <p:ph sz="half" idx="1"/>
          </p:nvPr>
        </p:nvSpPr>
        <p:spPr>
          <a:xfrm>
            <a:off x="609600" y="1752600"/>
            <a:ext cx="5384800" cy="452596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texto"/>
          <p:cNvSpPr>
            <a:spLocks noGrp="1"/>
          </p:cNvSpPr>
          <p:nvPr>
            <p:ph type="body" sz="half" idx="2"/>
          </p:nvPr>
        </p:nvSpPr>
        <p:spPr>
          <a:xfrm>
            <a:off x="6197600" y="1752600"/>
            <a:ext cx="5384800" cy="452596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5" name="4 Marcador de número de diapositiva"/>
          <p:cNvSpPr>
            <a:spLocks noGrp="1"/>
          </p:cNvSpPr>
          <p:nvPr>
            <p:ph type="sldNum" sz="quarter" idx="10"/>
          </p:nvPr>
        </p:nvSpPr>
        <p:spPr>
          <a:xfrm>
            <a:off x="9245600" y="6534153"/>
            <a:ext cx="2844800" cy="476251"/>
          </a:xfrm>
        </p:spPr>
        <p:txBody>
          <a:bodyPr/>
          <a:lstStyle>
            <a:lvl1pPr>
              <a:defRPr/>
            </a:lvl1pPr>
          </a:lstStyle>
          <a:p>
            <a:fld id="{0F4F5DED-9737-45F1-B293-55FEEEE6EA0A}" type="slidenum">
              <a:rPr lang="en-US"/>
              <a:pPr/>
              <a:t>‹Nº›</a:t>
            </a:fld>
            <a:endParaRPr lang="en-US"/>
          </a:p>
        </p:txBody>
      </p:sp>
    </p:spTree>
    <p:extLst>
      <p:ext uri="{BB962C8B-B14F-4D97-AF65-F5344CB8AC3E}">
        <p14:creationId xmlns:p14="http://schemas.microsoft.com/office/powerpoint/2010/main" val="246460335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524000" y="3602065"/>
            <a:ext cx="9144000" cy="1655763"/>
          </a:xfrm>
        </p:spPr>
        <p:txBody>
          <a:bodyPr/>
          <a:lstStyle>
            <a:lvl1pPr marL="0" indent="0" algn="ctr">
              <a:buNone/>
              <a:defRPr sz="2400"/>
            </a:lvl1pPr>
            <a:lvl2pPr marL="456615" indent="0" algn="ctr">
              <a:buNone/>
              <a:defRPr sz="2000"/>
            </a:lvl2pPr>
            <a:lvl3pPr marL="913289" indent="0" algn="ctr">
              <a:buNone/>
              <a:defRPr sz="1900"/>
            </a:lvl3pPr>
            <a:lvl4pPr marL="1369934" indent="0" algn="ctr">
              <a:buNone/>
              <a:defRPr sz="1600"/>
            </a:lvl4pPr>
            <a:lvl5pPr marL="1826578" indent="0" algn="ctr">
              <a:buNone/>
              <a:defRPr sz="1600"/>
            </a:lvl5pPr>
            <a:lvl6pPr marL="2283254" indent="0" algn="ctr">
              <a:buNone/>
              <a:defRPr sz="1600"/>
            </a:lvl6pPr>
            <a:lvl7pPr marL="2739866" indent="0" algn="ctr">
              <a:buNone/>
              <a:defRPr sz="1600"/>
            </a:lvl7pPr>
            <a:lvl8pPr marL="3196480" indent="0" algn="ctr">
              <a:buNone/>
              <a:defRPr sz="1600"/>
            </a:lvl8pPr>
            <a:lvl9pPr marL="3653095" indent="0" algn="ctr">
              <a:buNone/>
              <a:defRPr sz="1600"/>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F5B8A627-A709-430F-BCB3-36EFECD91F62}" type="datetimeFigureOut">
              <a:rPr lang="es-AR" smtClean="0">
                <a:solidFill>
                  <a:prstClr val="black">
                    <a:tint val="75000"/>
                  </a:prstClr>
                </a:solidFill>
              </a:rPr>
              <a:pPr/>
              <a:t>28/06/2019</a:t>
            </a:fld>
            <a:endParaRPr lang="es-AR">
              <a:solidFill>
                <a:prstClr val="black">
                  <a:tint val="75000"/>
                </a:prstClr>
              </a:solidFill>
            </a:endParaRPr>
          </a:p>
        </p:txBody>
      </p:sp>
      <p:sp>
        <p:nvSpPr>
          <p:cNvPr id="5" name="Footer Placeholder 4"/>
          <p:cNvSpPr>
            <a:spLocks noGrp="1"/>
          </p:cNvSpPr>
          <p:nvPr>
            <p:ph type="ftr" sz="quarter" idx="11"/>
          </p:nvPr>
        </p:nvSpPr>
        <p:spPr/>
        <p:txBody>
          <a:bodyPr/>
          <a:lstStyle/>
          <a:p>
            <a:endParaRPr lang="es-AR">
              <a:solidFill>
                <a:prstClr val="black">
                  <a:tint val="75000"/>
                </a:prstClr>
              </a:solidFill>
            </a:endParaRPr>
          </a:p>
        </p:txBody>
      </p:sp>
      <p:sp>
        <p:nvSpPr>
          <p:cNvPr id="6" name="Slide Number Placeholder 5"/>
          <p:cNvSpPr>
            <a:spLocks noGrp="1"/>
          </p:cNvSpPr>
          <p:nvPr>
            <p:ph type="sldNum" sz="quarter" idx="12"/>
          </p:nvPr>
        </p:nvSpPr>
        <p:spPr/>
        <p:txBody>
          <a:bodyPr/>
          <a:lstStyle/>
          <a:p>
            <a:fld id="{06059FA2-95BE-444E-B899-59BFC651BD79}" type="slidenum">
              <a:rPr lang="es-AR" smtClean="0">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424701939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F5B8A627-A709-430F-BCB3-36EFECD91F62}" type="datetimeFigureOut">
              <a:rPr lang="es-AR" smtClean="0">
                <a:solidFill>
                  <a:prstClr val="black">
                    <a:tint val="75000"/>
                  </a:prstClr>
                </a:solidFill>
              </a:rPr>
              <a:pPr/>
              <a:t>28/06/2019</a:t>
            </a:fld>
            <a:endParaRPr lang="es-AR">
              <a:solidFill>
                <a:prstClr val="black">
                  <a:tint val="75000"/>
                </a:prstClr>
              </a:solidFill>
            </a:endParaRPr>
          </a:p>
        </p:txBody>
      </p:sp>
      <p:sp>
        <p:nvSpPr>
          <p:cNvPr id="5" name="Footer Placeholder 4"/>
          <p:cNvSpPr>
            <a:spLocks noGrp="1"/>
          </p:cNvSpPr>
          <p:nvPr>
            <p:ph type="ftr" sz="quarter" idx="11"/>
          </p:nvPr>
        </p:nvSpPr>
        <p:spPr/>
        <p:txBody>
          <a:bodyPr/>
          <a:lstStyle/>
          <a:p>
            <a:endParaRPr lang="es-AR">
              <a:solidFill>
                <a:prstClr val="black">
                  <a:tint val="75000"/>
                </a:prstClr>
              </a:solidFill>
            </a:endParaRPr>
          </a:p>
        </p:txBody>
      </p:sp>
      <p:sp>
        <p:nvSpPr>
          <p:cNvPr id="6" name="Slide Number Placeholder 5"/>
          <p:cNvSpPr>
            <a:spLocks noGrp="1"/>
          </p:cNvSpPr>
          <p:nvPr>
            <p:ph type="sldNum" sz="quarter" idx="12"/>
          </p:nvPr>
        </p:nvSpPr>
        <p:spPr/>
        <p:txBody>
          <a:bodyPr/>
          <a:lstStyle/>
          <a:p>
            <a:fld id="{06059FA2-95BE-444E-B899-59BFC651BD79}" type="slidenum">
              <a:rPr lang="es-AR" smtClean="0">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3356618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ogo Title Subhead and Content">
    <p:spTree>
      <p:nvGrpSpPr>
        <p:cNvPr id="1" name=""/>
        <p:cNvGrpSpPr/>
        <p:nvPr/>
      </p:nvGrpSpPr>
      <p:grpSpPr>
        <a:xfrm>
          <a:off x="0" y="0"/>
          <a:ext cx="0" cy="0"/>
          <a:chOff x="0" y="0"/>
          <a:chExt cx="0" cy="0"/>
        </a:xfrm>
      </p:grpSpPr>
      <p:cxnSp>
        <p:nvCxnSpPr>
          <p:cNvPr id="8" name="Straight Connector 7"/>
          <p:cNvCxnSpPr/>
          <p:nvPr userDrawn="1"/>
        </p:nvCxnSpPr>
        <p:spPr>
          <a:xfrm>
            <a:off x="624551" y="1062039"/>
            <a:ext cx="11567583"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sp>
        <p:nvSpPr>
          <p:cNvPr id="7" name="Rectangle 2"/>
          <p:cNvSpPr>
            <a:spLocks noGrp="1" noChangeArrowheads="1"/>
          </p:cNvSpPr>
          <p:nvPr>
            <p:ph type="title"/>
          </p:nvPr>
        </p:nvSpPr>
        <p:spPr bwMode="auto">
          <a:xfrm>
            <a:off x="711341" y="152401"/>
            <a:ext cx="10058399" cy="838200"/>
          </a:xfrm>
          <a:prstGeom prst="rect">
            <a:avLst/>
          </a:prstGeom>
          <a:noFill/>
          <a:ln>
            <a:noFill/>
          </a:ln>
          <a:extLst/>
        </p:spPr>
        <p:txBody>
          <a:bodyPr/>
          <a:lstStyle/>
          <a:p>
            <a:pPr lvl="0"/>
            <a:r>
              <a:rPr lang="en-US" altLang="en-US" dirty="0"/>
              <a:t>Click to edit Master title style</a:t>
            </a:r>
            <a:endParaRPr lang="en-GB" altLang="en-US" dirty="0"/>
          </a:p>
        </p:txBody>
      </p:sp>
      <p:sp>
        <p:nvSpPr>
          <p:cNvPr id="11" name="Text Placeholder 2"/>
          <p:cNvSpPr>
            <a:spLocks noGrp="1"/>
          </p:cNvSpPr>
          <p:nvPr>
            <p:ph type="body" sz="quarter" idx="17"/>
          </p:nvPr>
        </p:nvSpPr>
        <p:spPr>
          <a:xfrm>
            <a:off x="711200" y="1371600"/>
            <a:ext cx="11143488" cy="381000"/>
          </a:xfrm>
        </p:spPr>
        <p:txBody>
          <a:bodyPr/>
          <a:lstStyle>
            <a:lvl1pPr marL="0" indent="0">
              <a:buNone/>
              <a:defRPr b="1">
                <a:solidFill>
                  <a:srgbClr val="008790"/>
                </a:solidFill>
              </a:defRPr>
            </a:lvl1pPr>
          </a:lstStyle>
          <a:p>
            <a:pPr lvl="0"/>
            <a:r>
              <a:rPr lang="en-US" dirty="0"/>
              <a:t>Click to edit Master text styles</a:t>
            </a:r>
          </a:p>
        </p:txBody>
      </p:sp>
      <p:sp>
        <p:nvSpPr>
          <p:cNvPr id="16" name="Content Placeholder 3"/>
          <p:cNvSpPr>
            <a:spLocks noGrp="1"/>
          </p:cNvSpPr>
          <p:nvPr>
            <p:ph sz="quarter" idx="14"/>
          </p:nvPr>
        </p:nvSpPr>
        <p:spPr>
          <a:xfrm>
            <a:off x="711200" y="1786128"/>
            <a:ext cx="11143488" cy="40599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4"/>
          <p:cNvSpPr>
            <a:spLocks noGrp="1"/>
          </p:cNvSpPr>
          <p:nvPr>
            <p:ph type="body" sz="quarter" idx="11"/>
          </p:nvPr>
        </p:nvSpPr>
        <p:spPr>
          <a:xfrm>
            <a:off x="711200" y="6294120"/>
            <a:ext cx="11143488" cy="182880"/>
          </a:xfrm>
        </p:spPr>
        <p:txBody>
          <a:bodyPr/>
          <a:lstStyle>
            <a:lvl1pPr marL="0" indent="0" algn="r">
              <a:buNone/>
              <a:defRPr sz="1100"/>
            </a:lvl1pPr>
          </a:lstStyle>
          <a:p>
            <a:pPr lvl="0"/>
            <a:r>
              <a:rPr lang="en-US" dirty="0"/>
              <a:t>Click to edit Master text styles</a:t>
            </a:r>
          </a:p>
        </p:txBody>
      </p:sp>
      <p:sp>
        <p:nvSpPr>
          <p:cNvPr id="13" name="Text Placeholder 6"/>
          <p:cNvSpPr>
            <a:spLocks noGrp="1"/>
          </p:cNvSpPr>
          <p:nvPr>
            <p:ph type="body" sz="quarter" idx="13"/>
          </p:nvPr>
        </p:nvSpPr>
        <p:spPr>
          <a:xfrm>
            <a:off x="711200" y="5862320"/>
            <a:ext cx="11143488" cy="365760"/>
          </a:xfrm>
        </p:spPr>
        <p:txBody>
          <a:bodyPr anchor="b"/>
          <a:lstStyle>
            <a:lvl1pPr marL="0" indent="0">
              <a:buNone/>
              <a:defRPr sz="1200" baseline="0"/>
            </a:lvl1pPr>
          </a:lstStyle>
          <a:p>
            <a:pPr lvl="0"/>
            <a:r>
              <a:rPr lang="en-US"/>
              <a:t>Click to edit Master text styles</a:t>
            </a:r>
          </a:p>
        </p:txBody>
      </p:sp>
      <p:pic>
        <p:nvPicPr>
          <p:cNvPr id="9" name="Picture 6">
            <a:extLst>
              <a:ext uri="{FF2B5EF4-FFF2-40B4-BE49-F238E27FC236}">
                <a16:creationId xmlns:a16="http://schemas.microsoft.com/office/drawing/2014/main" id="{06657210-4B0E-4ACD-93B9-9D8E1312787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 y="6467648"/>
            <a:ext cx="12192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4">
            <a:extLst>
              <a:ext uri="{FF2B5EF4-FFF2-40B4-BE49-F238E27FC236}">
                <a16:creationId xmlns:a16="http://schemas.microsoft.com/office/drawing/2014/main" id="{D5524EE4-0647-4D97-BB73-388A1A361DE1}"/>
              </a:ext>
            </a:extLst>
          </p:cNvPr>
          <p:cNvSpPr txBox="1">
            <a:spLocks noChangeArrowheads="1"/>
          </p:cNvSpPr>
          <p:nvPr userDrawn="1"/>
        </p:nvSpPr>
        <p:spPr bwMode="auto">
          <a:xfrm>
            <a:off x="78329" y="6505749"/>
            <a:ext cx="12012083" cy="261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0" tIns="45718" rIns="91390" bIns="45718">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913833" eaLnBrk="1" hangingPunct="1">
              <a:defRPr/>
            </a:pPr>
            <a:r>
              <a:rPr lang="en-US" sz="1100" b="1" dirty="0">
                <a:solidFill>
                  <a:srgbClr val="000000"/>
                </a:solidFill>
              </a:rPr>
              <a:t>22nd International AIDS Conference; July 23-27, 2018; Amsterdam, the Netherlands</a:t>
            </a:r>
          </a:p>
        </p:txBody>
      </p:sp>
    </p:spTree>
    <p:extLst>
      <p:ext uri="{BB962C8B-B14F-4D97-AF65-F5344CB8AC3E}">
        <p14:creationId xmlns:p14="http://schemas.microsoft.com/office/powerpoint/2010/main" val="10873836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1" y="1710100"/>
            <a:ext cx="10515600" cy="2852737"/>
          </a:xfrm>
        </p:spPr>
        <p:txBody>
          <a:bodyPr anchor="b"/>
          <a:lstStyle>
            <a:lvl1pPr>
              <a:defRPr sz="60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31851" y="4589765"/>
            <a:ext cx="10515600" cy="1500187"/>
          </a:xfrm>
        </p:spPr>
        <p:txBody>
          <a:bodyPr/>
          <a:lstStyle>
            <a:lvl1pPr marL="0" indent="0">
              <a:buNone/>
              <a:defRPr sz="2400">
                <a:solidFill>
                  <a:schemeClr val="tx1"/>
                </a:solidFill>
              </a:defRPr>
            </a:lvl1pPr>
            <a:lvl2pPr marL="456615" indent="0">
              <a:buNone/>
              <a:defRPr sz="2000">
                <a:solidFill>
                  <a:schemeClr val="tx1">
                    <a:tint val="75000"/>
                  </a:schemeClr>
                </a:solidFill>
              </a:defRPr>
            </a:lvl2pPr>
            <a:lvl3pPr marL="913289" indent="0">
              <a:buNone/>
              <a:defRPr sz="1900">
                <a:solidFill>
                  <a:schemeClr val="tx1">
                    <a:tint val="75000"/>
                  </a:schemeClr>
                </a:solidFill>
              </a:defRPr>
            </a:lvl3pPr>
            <a:lvl4pPr marL="1369934" indent="0">
              <a:buNone/>
              <a:defRPr sz="1600">
                <a:solidFill>
                  <a:schemeClr val="tx1">
                    <a:tint val="75000"/>
                  </a:schemeClr>
                </a:solidFill>
              </a:defRPr>
            </a:lvl4pPr>
            <a:lvl5pPr marL="1826578" indent="0">
              <a:buNone/>
              <a:defRPr sz="1600">
                <a:solidFill>
                  <a:schemeClr val="tx1">
                    <a:tint val="75000"/>
                  </a:schemeClr>
                </a:solidFill>
              </a:defRPr>
            </a:lvl5pPr>
            <a:lvl6pPr marL="2283254" indent="0">
              <a:buNone/>
              <a:defRPr sz="1600">
                <a:solidFill>
                  <a:schemeClr val="tx1">
                    <a:tint val="75000"/>
                  </a:schemeClr>
                </a:solidFill>
              </a:defRPr>
            </a:lvl6pPr>
            <a:lvl7pPr marL="2739866" indent="0">
              <a:buNone/>
              <a:defRPr sz="1600">
                <a:solidFill>
                  <a:schemeClr val="tx1">
                    <a:tint val="75000"/>
                  </a:schemeClr>
                </a:solidFill>
              </a:defRPr>
            </a:lvl7pPr>
            <a:lvl8pPr marL="3196480" indent="0">
              <a:buNone/>
              <a:defRPr sz="1600">
                <a:solidFill>
                  <a:schemeClr val="tx1">
                    <a:tint val="75000"/>
                  </a:schemeClr>
                </a:solidFill>
              </a:defRPr>
            </a:lvl8pPr>
            <a:lvl9pPr marL="3653095" indent="0">
              <a:buNone/>
              <a:defRPr sz="16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F5B8A627-A709-430F-BCB3-36EFECD91F62}" type="datetimeFigureOut">
              <a:rPr lang="es-AR" smtClean="0">
                <a:solidFill>
                  <a:prstClr val="black">
                    <a:tint val="75000"/>
                  </a:prstClr>
                </a:solidFill>
              </a:rPr>
              <a:pPr/>
              <a:t>28/06/2019</a:t>
            </a:fld>
            <a:endParaRPr lang="es-AR">
              <a:solidFill>
                <a:prstClr val="black">
                  <a:tint val="75000"/>
                </a:prstClr>
              </a:solidFill>
            </a:endParaRPr>
          </a:p>
        </p:txBody>
      </p:sp>
      <p:sp>
        <p:nvSpPr>
          <p:cNvPr id="5" name="Footer Placeholder 4"/>
          <p:cNvSpPr>
            <a:spLocks noGrp="1"/>
          </p:cNvSpPr>
          <p:nvPr>
            <p:ph type="ftr" sz="quarter" idx="11"/>
          </p:nvPr>
        </p:nvSpPr>
        <p:spPr/>
        <p:txBody>
          <a:bodyPr/>
          <a:lstStyle/>
          <a:p>
            <a:endParaRPr lang="es-AR">
              <a:solidFill>
                <a:prstClr val="black">
                  <a:tint val="75000"/>
                </a:prstClr>
              </a:solidFill>
            </a:endParaRPr>
          </a:p>
        </p:txBody>
      </p:sp>
      <p:sp>
        <p:nvSpPr>
          <p:cNvPr id="6" name="Slide Number Placeholder 5"/>
          <p:cNvSpPr>
            <a:spLocks noGrp="1"/>
          </p:cNvSpPr>
          <p:nvPr>
            <p:ph type="sldNum" sz="quarter" idx="12"/>
          </p:nvPr>
        </p:nvSpPr>
        <p:spPr/>
        <p:txBody>
          <a:bodyPr/>
          <a:lstStyle/>
          <a:p>
            <a:fld id="{06059FA2-95BE-444E-B899-59BFC651BD79}" type="slidenum">
              <a:rPr lang="es-AR" smtClean="0">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222848364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F5B8A627-A709-430F-BCB3-36EFECD91F62}" type="datetimeFigureOut">
              <a:rPr lang="es-AR" smtClean="0">
                <a:solidFill>
                  <a:prstClr val="black">
                    <a:tint val="75000"/>
                  </a:prstClr>
                </a:solidFill>
              </a:rPr>
              <a:pPr/>
              <a:t>28/06/2019</a:t>
            </a:fld>
            <a:endParaRPr lang="es-AR">
              <a:solidFill>
                <a:prstClr val="black">
                  <a:tint val="75000"/>
                </a:prstClr>
              </a:solidFill>
            </a:endParaRPr>
          </a:p>
        </p:txBody>
      </p:sp>
      <p:sp>
        <p:nvSpPr>
          <p:cNvPr id="6" name="Footer Placeholder 5"/>
          <p:cNvSpPr>
            <a:spLocks noGrp="1"/>
          </p:cNvSpPr>
          <p:nvPr>
            <p:ph type="ftr" sz="quarter" idx="11"/>
          </p:nvPr>
        </p:nvSpPr>
        <p:spPr/>
        <p:txBody>
          <a:bodyPr/>
          <a:lstStyle/>
          <a:p>
            <a:endParaRPr lang="es-AR">
              <a:solidFill>
                <a:prstClr val="black">
                  <a:tint val="75000"/>
                </a:prstClr>
              </a:solidFill>
            </a:endParaRPr>
          </a:p>
        </p:txBody>
      </p:sp>
      <p:sp>
        <p:nvSpPr>
          <p:cNvPr id="7" name="Slide Number Placeholder 6"/>
          <p:cNvSpPr>
            <a:spLocks noGrp="1"/>
          </p:cNvSpPr>
          <p:nvPr>
            <p:ph type="sldNum" sz="quarter" idx="12"/>
          </p:nvPr>
        </p:nvSpPr>
        <p:spPr/>
        <p:txBody>
          <a:bodyPr/>
          <a:lstStyle/>
          <a:p>
            <a:fld id="{06059FA2-95BE-444E-B899-59BFC651BD79}" type="slidenum">
              <a:rPr lang="es-AR" smtClean="0">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274092423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6615" indent="0">
              <a:buNone/>
              <a:defRPr sz="2000" b="1"/>
            </a:lvl2pPr>
            <a:lvl3pPr marL="913289" indent="0">
              <a:buNone/>
              <a:defRPr sz="1900" b="1"/>
            </a:lvl3pPr>
            <a:lvl4pPr marL="1369934" indent="0">
              <a:buNone/>
              <a:defRPr sz="1600" b="1"/>
            </a:lvl4pPr>
            <a:lvl5pPr marL="1826578" indent="0">
              <a:buNone/>
              <a:defRPr sz="1600" b="1"/>
            </a:lvl5pPr>
            <a:lvl6pPr marL="2283254" indent="0">
              <a:buNone/>
              <a:defRPr sz="1600" b="1"/>
            </a:lvl6pPr>
            <a:lvl7pPr marL="2739866" indent="0">
              <a:buNone/>
              <a:defRPr sz="1600" b="1"/>
            </a:lvl7pPr>
            <a:lvl8pPr marL="3196480" indent="0">
              <a:buNone/>
              <a:defRPr sz="1600" b="1"/>
            </a:lvl8pPr>
            <a:lvl9pPr marL="3653095"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839789" y="2505075"/>
            <a:ext cx="515778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6615" indent="0">
              <a:buNone/>
              <a:defRPr sz="2000" b="1"/>
            </a:lvl2pPr>
            <a:lvl3pPr marL="913289" indent="0">
              <a:buNone/>
              <a:defRPr sz="1900" b="1"/>
            </a:lvl3pPr>
            <a:lvl4pPr marL="1369934" indent="0">
              <a:buNone/>
              <a:defRPr sz="1600" b="1"/>
            </a:lvl4pPr>
            <a:lvl5pPr marL="1826578" indent="0">
              <a:buNone/>
              <a:defRPr sz="1600" b="1"/>
            </a:lvl5pPr>
            <a:lvl6pPr marL="2283254" indent="0">
              <a:buNone/>
              <a:defRPr sz="1600" b="1"/>
            </a:lvl6pPr>
            <a:lvl7pPr marL="2739866" indent="0">
              <a:buNone/>
              <a:defRPr sz="1600" b="1"/>
            </a:lvl7pPr>
            <a:lvl8pPr marL="3196480" indent="0">
              <a:buNone/>
              <a:defRPr sz="1600" b="1"/>
            </a:lvl8pPr>
            <a:lvl9pPr marL="3653095"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6172203" y="2505075"/>
            <a:ext cx="51831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F5B8A627-A709-430F-BCB3-36EFECD91F62}" type="datetimeFigureOut">
              <a:rPr lang="es-AR" smtClean="0">
                <a:solidFill>
                  <a:prstClr val="black">
                    <a:tint val="75000"/>
                  </a:prstClr>
                </a:solidFill>
              </a:rPr>
              <a:pPr/>
              <a:t>28/06/2019</a:t>
            </a:fld>
            <a:endParaRPr lang="es-AR">
              <a:solidFill>
                <a:prstClr val="black">
                  <a:tint val="75000"/>
                </a:prstClr>
              </a:solidFill>
            </a:endParaRPr>
          </a:p>
        </p:txBody>
      </p:sp>
      <p:sp>
        <p:nvSpPr>
          <p:cNvPr id="8" name="Footer Placeholder 7"/>
          <p:cNvSpPr>
            <a:spLocks noGrp="1"/>
          </p:cNvSpPr>
          <p:nvPr>
            <p:ph type="ftr" sz="quarter" idx="11"/>
          </p:nvPr>
        </p:nvSpPr>
        <p:spPr/>
        <p:txBody>
          <a:bodyPr/>
          <a:lstStyle/>
          <a:p>
            <a:endParaRPr lang="es-AR">
              <a:solidFill>
                <a:prstClr val="black">
                  <a:tint val="75000"/>
                </a:prstClr>
              </a:solidFill>
            </a:endParaRPr>
          </a:p>
        </p:txBody>
      </p:sp>
      <p:sp>
        <p:nvSpPr>
          <p:cNvPr id="9" name="Slide Number Placeholder 8"/>
          <p:cNvSpPr>
            <a:spLocks noGrp="1"/>
          </p:cNvSpPr>
          <p:nvPr>
            <p:ph type="sldNum" sz="quarter" idx="12"/>
          </p:nvPr>
        </p:nvSpPr>
        <p:spPr/>
        <p:txBody>
          <a:bodyPr/>
          <a:lstStyle/>
          <a:p>
            <a:fld id="{06059FA2-95BE-444E-B899-59BFC651BD79}" type="slidenum">
              <a:rPr lang="es-AR" smtClean="0">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136620719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F5B8A627-A709-430F-BCB3-36EFECD91F62}" type="datetimeFigureOut">
              <a:rPr lang="es-AR" smtClean="0">
                <a:solidFill>
                  <a:prstClr val="black">
                    <a:tint val="75000"/>
                  </a:prstClr>
                </a:solidFill>
              </a:rPr>
              <a:pPr/>
              <a:t>28/06/2019</a:t>
            </a:fld>
            <a:endParaRPr lang="es-AR">
              <a:solidFill>
                <a:prstClr val="black">
                  <a:tint val="75000"/>
                </a:prstClr>
              </a:solidFill>
            </a:endParaRPr>
          </a:p>
        </p:txBody>
      </p:sp>
      <p:sp>
        <p:nvSpPr>
          <p:cNvPr id="4" name="Footer Placeholder 3"/>
          <p:cNvSpPr>
            <a:spLocks noGrp="1"/>
          </p:cNvSpPr>
          <p:nvPr>
            <p:ph type="ftr" sz="quarter" idx="11"/>
          </p:nvPr>
        </p:nvSpPr>
        <p:spPr/>
        <p:txBody>
          <a:bodyPr/>
          <a:lstStyle/>
          <a:p>
            <a:endParaRPr lang="es-AR">
              <a:solidFill>
                <a:prstClr val="black">
                  <a:tint val="75000"/>
                </a:prstClr>
              </a:solidFill>
            </a:endParaRPr>
          </a:p>
        </p:txBody>
      </p:sp>
      <p:sp>
        <p:nvSpPr>
          <p:cNvPr id="5" name="Slide Number Placeholder 4"/>
          <p:cNvSpPr>
            <a:spLocks noGrp="1"/>
          </p:cNvSpPr>
          <p:nvPr>
            <p:ph type="sldNum" sz="quarter" idx="12"/>
          </p:nvPr>
        </p:nvSpPr>
        <p:spPr/>
        <p:txBody>
          <a:bodyPr/>
          <a:lstStyle/>
          <a:p>
            <a:fld id="{06059FA2-95BE-444E-B899-59BFC651BD79}" type="slidenum">
              <a:rPr lang="es-AR" smtClean="0">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179293115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B8A627-A709-430F-BCB3-36EFECD91F62}" type="datetimeFigureOut">
              <a:rPr lang="es-AR" smtClean="0">
                <a:solidFill>
                  <a:prstClr val="black">
                    <a:tint val="75000"/>
                  </a:prstClr>
                </a:solidFill>
              </a:rPr>
              <a:pPr/>
              <a:t>28/06/2019</a:t>
            </a:fld>
            <a:endParaRPr lang="es-AR">
              <a:solidFill>
                <a:prstClr val="black">
                  <a:tint val="75000"/>
                </a:prstClr>
              </a:solidFill>
            </a:endParaRPr>
          </a:p>
        </p:txBody>
      </p:sp>
      <p:sp>
        <p:nvSpPr>
          <p:cNvPr id="3" name="Footer Placeholder 2"/>
          <p:cNvSpPr>
            <a:spLocks noGrp="1"/>
          </p:cNvSpPr>
          <p:nvPr>
            <p:ph type="ftr" sz="quarter" idx="11"/>
          </p:nvPr>
        </p:nvSpPr>
        <p:spPr/>
        <p:txBody>
          <a:bodyPr/>
          <a:lstStyle/>
          <a:p>
            <a:endParaRPr lang="es-AR">
              <a:solidFill>
                <a:prstClr val="black">
                  <a:tint val="75000"/>
                </a:prstClr>
              </a:solidFill>
            </a:endParaRPr>
          </a:p>
        </p:txBody>
      </p:sp>
      <p:sp>
        <p:nvSpPr>
          <p:cNvPr id="4" name="Slide Number Placeholder 3"/>
          <p:cNvSpPr>
            <a:spLocks noGrp="1"/>
          </p:cNvSpPr>
          <p:nvPr>
            <p:ph type="sldNum" sz="quarter" idx="12"/>
          </p:nvPr>
        </p:nvSpPr>
        <p:spPr/>
        <p:txBody>
          <a:bodyPr/>
          <a:lstStyle/>
          <a:p>
            <a:fld id="{06059FA2-95BE-444E-B899-59BFC651BD79}" type="slidenum">
              <a:rPr lang="es-AR" smtClean="0">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417302973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5183188" y="98778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6615" indent="0">
              <a:buNone/>
              <a:defRPr sz="1500"/>
            </a:lvl2pPr>
            <a:lvl3pPr marL="913289" indent="0">
              <a:buNone/>
              <a:defRPr sz="1200"/>
            </a:lvl3pPr>
            <a:lvl4pPr marL="1369934" indent="0">
              <a:buNone/>
              <a:defRPr sz="1100"/>
            </a:lvl4pPr>
            <a:lvl5pPr marL="1826578" indent="0">
              <a:buNone/>
              <a:defRPr sz="1100"/>
            </a:lvl5pPr>
            <a:lvl6pPr marL="2283254" indent="0">
              <a:buNone/>
              <a:defRPr sz="1100"/>
            </a:lvl6pPr>
            <a:lvl7pPr marL="2739866" indent="0">
              <a:buNone/>
              <a:defRPr sz="1100"/>
            </a:lvl7pPr>
            <a:lvl8pPr marL="3196480" indent="0">
              <a:buNone/>
              <a:defRPr sz="1100"/>
            </a:lvl8pPr>
            <a:lvl9pPr marL="3653095" indent="0">
              <a:buNone/>
              <a:defRPr sz="11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F5B8A627-A709-430F-BCB3-36EFECD91F62}" type="datetimeFigureOut">
              <a:rPr lang="es-AR" smtClean="0">
                <a:solidFill>
                  <a:prstClr val="black">
                    <a:tint val="75000"/>
                  </a:prstClr>
                </a:solidFill>
              </a:rPr>
              <a:pPr/>
              <a:t>28/06/2019</a:t>
            </a:fld>
            <a:endParaRPr lang="es-AR">
              <a:solidFill>
                <a:prstClr val="black">
                  <a:tint val="75000"/>
                </a:prstClr>
              </a:solidFill>
            </a:endParaRPr>
          </a:p>
        </p:txBody>
      </p:sp>
      <p:sp>
        <p:nvSpPr>
          <p:cNvPr id="6" name="Footer Placeholder 5"/>
          <p:cNvSpPr>
            <a:spLocks noGrp="1"/>
          </p:cNvSpPr>
          <p:nvPr>
            <p:ph type="ftr" sz="quarter" idx="11"/>
          </p:nvPr>
        </p:nvSpPr>
        <p:spPr/>
        <p:txBody>
          <a:bodyPr/>
          <a:lstStyle/>
          <a:p>
            <a:endParaRPr lang="es-AR">
              <a:solidFill>
                <a:prstClr val="black">
                  <a:tint val="75000"/>
                </a:prstClr>
              </a:solidFill>
            </a:endParaRPr>
          </a:p>
        </p:txBody>
      </p:sp>
      <p:sp>
        <p:nvSpPr>
          <p:cNvPr id="7" name="Slide Number Placeholder 6"/>
          <p:cNvSpPr>
            <a:spLocks noGrp="1"/>
          </p:cNvSpPr>
          <p:nvPr>
            <p:ph type="sldNum" sz="quarter" idx="12"/>
          </p:nvPr>
        </p:nvSpPr>
        <p:spPr/>
        <p:txBody>
          <a:bodyPr/>
          <a:lstStyle/>
          <a:p>
            <a:fld id="{06059FA2-95BE-444E-B899-59BFC651BD79}" type="slidenum">
              <a:rPr lang="es-AR" smtClean="0">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128133656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5183188" y="987786"/>
            <a:ext cx="6172200" cy="4873625"/>
          </a:xfrm>
        </p:spPr>
        <p:txBody>
          <a:bodyPr anchor="t"/>
          <a:lstStyle>
            <a:lvl1pPr marL="0" indent="0">
              <a:buNone/>
              <a:defRPr sz="3200"/>
            </a:lvl1pPr>
            <a:lvl2pPr marL="456615" indent="0">
              <a:buNone/>
              <a:defRPr sz="2800"/>
            </a:lvl2pPr>
            <a:lvl3pPr marL="913289" indent="0">
              <a:buNone/>
              <a:defRPr sz="2400"/>
            </a:lvl3pPr>
            <a:lvl4pPr marL="1369934" indent="0">
              <a:buNone/>
              <a:defRPr sz="2000"/>
            </a:lvl4pPr>
            <a:lvl5pPr marL="1826578" indent="0">
              <a:buNone/>
              <a:defRPr sz="2000"/>
            </a:lvl5pPr>
            <a:lvl6pPr marL="2283254" indent="0">
              <a:buNone/>
              <a:defRPr sz="2000"/>
            </a:lvl6pPr>
            <a:lvl7pPr marL="2739866" indent="0">
              <a:buNone/>
              <a:defRPr sz="2000"/>
            </a:lvl7pPr>
            <a:lvl8pPr marL="3196480" indent="0">
              <a:buNone/>
              <a:defRPr sz="2000"/>
            </a:lvl8pPr>
            <a:lvl9pPr marL="3653095"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6615" indent="0">
              <a:buNone/>
              <a:defRPr sz="1500"/>
            </a:lvl2pPr>
            <a:lvl3pPr marL="913289" indent="0">
              <a:buNone/>
              <a:defRPr sz="1200"/>
            </a:lvl3pPr>
            <a:lvl4pPr marL="1369934" indent="0">
              <a:buNone/>
              <a:defRPr sz="1100"/>
            </a:lvl4pPr>
            <a:lvl5pPr marL="1826578" indent="0">
              <a:buNone/>
              <a:defRPr sz="1100"/>
            </a:lvl5pPr>
            <a:lvl6pPr marL="2283254" indent="0">
              <a:buNone/>
              <a:defRPr sz="1100"/>
            </a:lvl6pPr>
            <a:lvl7pPr marL="2739866" indent="0">
              <a:buNone/>
              <a:defRPr sz="1100"/>
            </a:lvl7pPr>
            <a:lvl8pPr marL="3196480" indent="0">
              <a:buNone/>
              <a:defRPr sz="1100"/>
            </a:lvl8pPr>
            <a:lvl9pPr marL="3653095" indent="0">
              <a:buNone/>
              <a:defRPr sz="11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F5B8A627-A709-430F-BCB3-36EFECD91F62}" type="datetimeFigureOut">
              <a:rPr lang="es-AR" smtClean="0">
                <a:solidFill>
                  <a:prstClr val="black">
                    <a:tint val="75000"/>
                  </a:prstClr>
                </a:solidFill>
              </a:rPr>
              <a:pPr/>
              <a:t>28/06/2019</a:t>
            </a:fld>
            <a:endParaRPr lang="es-AR">
              <a:solidFill>
                <a:prstClr val="black">
                  <a:tint val="75000"/>
                </a:prstClr>
              </a:solidFill>
            </a:endParaRPr>
          </a:p>
        </p:txBody>
      </p:sp>
      <p:sp>
        <p:nvSpPr>
          <p:cNvPr id="6" name="Footer Placeholder 5"/>
          <p:cNvSpPr>
            <a:spLocks noGrp="1"/>
          </p:cNvSpPr>
          <p:nvPr>
            <p:ph type="ftr" sz="quarter" idx="11"/>
          </p:nvPr>
        </p:nvSpPr>
        <p:spPr/>
        <p:txBody>
          <a:bodyPr/>
          <a:lstStyle/>
          <a:p>
            <a:endParaRPr lang="es-AR">
              <a:solidFill>
                <a:prstClr val="black">
                  <a:tint val="75000"/>
                </a:prstClr>
              </a:solidFill>
            </a:endParaRPr>
          </a:p>
        </p:txBody>
      </p:sp>
      <p:sp>
        <p:nvSpPr>
          <p:cNvPr id="7" name="Slide Number Placeholder 6"/>
          <p:cNvSpPr>
            <a:spLocks noGrp="1"/>
          </p:cNvSpPr>
          <p:nvPr>
            <p:ph type="sldNum" sz="quarter" idx="12"/>
          </p:nvPr>
        </p:nvSpPr>
        <p:spPr/>
        <p:txBody>
          <a:bodyPr/>
          <a:lstStyle/>
          <a:p>
            <a:fld id="{06059FA2-95BE-444E-B899-59BFC651BD79}" type="slidenum">
              <a:rPr lang="es-AR" smtClean="0">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131908940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F5B8A627-A709-430F-BCB3-36EFECD91F62}" type="datetimeFigureOut">
              <a:rPr lang="es-AR" smtClean="0">
                <a:solidFill>
                  <a:prstClr val="black">
                    <a:tint val="75000"/>
                  </a:prstClr>
                </a:solidFill>
              </a:rPr>
              <a:pPr/>
              <a:t>28/06/2019</a:t>
            </a:fld>
            <a:endParaRPr lang="es-AR">
              <a:solidFill>
                <a:prstClr val="black">
                  <a:tint val="75000"/>
                </a:prstClr>
              </a:solidFill>
            </a:endParaRPr>
          </a:p>
        </p:txBody>
      </p:sp>
      <p:sp>
        <p:nvSpPr>
          <p:cNvPr id="5" name="Footer Placeholder 4"/>
          <p:cNvSpPr>
            <a:spLocks noGrp="1"/>
          </p:cNvSpPr>
          <p:nvPr>
            <p:ph type="ftr" sz="quarter" idx="11"/>
          </p:nvPr>
        </p:nvSpPr>
        <p:spPr/>
        <p:txBody>
          <a:bodyPr/>
          <a:lstStyle/>
          <a:p>
            <a:endParaRPr lang="es-AR">
              <a:solidFill>
                <a:prstClr val="black">
                  <a:tint val="75000"/>
                </a:prstClr>
              </a:solidFill>
            </a:endParaRPr>
          </a:p>
        </p:txBody>
      </p:sp>
      <p:sp>
        <p:nvSpPr>
          <p:cNvPr id="6" name="Slide Number Placeholder 5"/>
          <p:cNvSpPr>
            <a:spLocks noGrp="1"/>
          </p:cNvSpPr>
          <p:nvPr>
            <p:ph type="sldNum" sz="quarter" idx="12"/>
          </p:nvPr>
        </p:nvSpPr>
        <p:spPr/>
        <p:txBody>
          <a:bodyPr/>
          <a:lstStyle/>
          <a:p>
            <a:fld id="{06059FA2-95BE-444E-B899-59BFC651BD79}" type="slidenum">
              <a:rPr lang="es-AR" smtClean="0">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27472528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215"/>
            <a:ext cx="2628900" cy="5811839"/>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838203" y="365215"/>
            <a:ext cx="7734300" cy="5811839"/>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F5B8A627-A709-430F-BCB3-36EFECD91F62}" type="datetimeFigureOut">
              <a:rPr lang="es-AR" smtClean="0">
                <a:solidFill>
                  <a:prstClr val="black">
                    <a:tint val="75000"/>
                  </a:prstClr>
                </a:solidFill>
              </a:rPr>
              <a:pPr/>
              <a:t>28/06/2019</a:t>
            </a:fld>
            <a:endParaRPr lang="es-AR">
              <a:solidFill>
                <a:prstClr val="black">
                  <a:tint val="75000"/>
                </a:prstClr>
              </a:solidFill>
            </a:endParaRPr>
          </a:p>
        </p:txBody>
      </p:sp>
      <p:sp>
        <p:nvSpPr>
          <p:cNvPr id="5" name="Footer Placeholder 4"/>
          <p:cNvSpPr>
            <a:spLocks noGrp="1"/>
          </p:cNvSpPr>
          <p:nvPr>
            <p:ph type="ftr" sz="quarter" idx="11"/>
          </p:nvPr>
        </p:nvSpPr>
        <p:spPr/>
        <p:txBody>
          <a:bodyPr/>
          <a:lstStyle/>
          <a:p>
            <a:endParaRPr lang="es-AR">
              <a:solidFill>
                <a:prstClr val="black">
                  <a:tint val="75000"/>
                </a:prstClr>
              </a:solidFill>
            </a:endParaRPr>
          </a:p>
        </p:txBody>
      </p:sp>
      <p:sp>
        <p:nvSpPr>
          <p:cNvPr id="6" name="Slide Number Placeholder 5"/>
          <p:cNvSpPr>
            <a:spLocks noGrp="1"/>
          </p:cNvSpPr>
          <p:nvPr>
            <p:ph type="sldNum" sz="quarter" idx="12"/>
          </p:nvPr>
        </p:nvSpPr>
        <p:spPr/>
        <p:txBody>
          <a:bodyPr/>
          <a:lstStyle/>
          <a:p>
            <a:fld id="{06059FA2-95BE-444E-B899-59BFC651BD79}" type="slidenum">
              <a:rPr lang="es-AR" smtClean="0">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410631741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userDrawn="1">
  <p:cSld name="Transition Slide">
    <p:spTree>
      <p:nvGrpSpPr>
        <p:cNvPr id="1" name=""/>
        <p:cNvGrpSpPr/>
        <p:nvPr/>
      </p:nvGrpSpPr>
      <p:grpSpPr>
        <a:xfrm>
          <a:off x="0" y="0"/>
          <a:ext cx="0" cy="0"/>
          <a:chOff x="0" y="0"/>
          <a:chExt cx="0" cy="0"/>
        </a:xfrm>
      </p:grpSpPr>
      <p:pic>
        <p:nvPicPr>
          <p:cNvPr id="3" name="Picture 8" descr="PPT_CCO_HIV_Trans_Graphic.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a:xfrm>
            <a:off x="514352" y="330201"/>
            <a:ext cx="11283949" cy="5250792"/>
          </a:xfrm>
        </p:spPr>
        <p:txBody>
          <a:bodyPr anchorCtr="1"/>
          <a:lstStyle>
            <a:lvl1pPr algn="ctr">
              <a:defRPr sz="4000" b="1" cap="none">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0429947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_2Col Content">
    <p:spTree>
      <p:nvGrpSpPr>
        <p:cNvPr id="1" name=""/>
        <p:cNvGrpSpPr/>
        <p:nvPr/>
      </p:nvGrpSpPr>
      <p:grpSpPr>
        <a:xfrm>
          <a:off x="0" y="0"/>
          <a:ext cx="0" cy="0"/>
          <a:chOff x="0" y="0"/>
          <a:chExt cx="0" cy="0"/>
        </a:xfrm>
      </p:grpSpPr>
      <p:cxnSp>
        <p:nvCxnSpPr>
          <p:cNvPr id="7" name="Straight Connector 6"/>
          <p:cNvCxnSpPr/>
          <p:nvPr userDrawn="1"/>
        </p:nvCxnSpPr>
        <p:spPr>
          <a:xfrm>
            <a:off x="624551" y="1062039"/>
            <a:ext cx="11567583"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sp>
        <p:nvSpPr>
          <p:cNvPr id="9" name="Rectangle 2"/>
          <p:cNvSpPr>
            <a:spLocks noGrp="1" noChangeArrowheads="1"/>
          </p:cNvSpPr>
          <p:nvPr>
            <p:ph type="title"/>
          </p:nvPr>
        </p:nvSpPr>
        <p:spPr bwMode="auto">
          <a:xfrm>
            <a:off x="711341" y="152401"/>
            <a:ext cx="10058399" cy="838200"/>
          </a:xfrm>
          <a:prstGeom prst="rect">
            <a:avLst/>
          </a:prstGeom>
          <a:noFill/>
          <a:ln>
            <a:noFill/>
          </a:ln>
          <a:extLst/>
        </p:spPr>
        <p:txBody>
          <a:bodyPr/>
          <a:lstStyle/>
          <a:p>
            <a:pPr lvl="0"/>
            <a:r>
              <a:rPr lang="en-US" altLang="en-US" dirty="0"/>
              <a:t>Click to edit Master title style</a:t>
            </a:r>
            <a:endParaRPr lang="en-GB" altLang="en-US" dirty="0"/>
          </a:p>
        </p:txBody>
      </p:sp>
      <p:sp>
        <p:nvSpPr>
          <p:cNvPr id="4" name="Content Placeholder 3"/>
          <p:cNvSpPr>
            <a:spLocks noGrp="1"/>
          </p:cNvSpPr>
          <p:nvPr>
            <p:ph sz="quarter" idx="14"/>
          </p:nvPr>
        </p:nvSpPr>
        <p:spPr>
          <a:xfrm>
            <a:off x="711207" y="1350963"/>
            <a:ext cx="5364480" cy="449884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3"/>
          <p:cNvSpPr>
            <a:spLocks noGrp="1"/>
          </p:cNvSpPr>
          <p:nvPr>
            <p:ph sz="quarter" idx="16"/>
          </p:nvPr>
        </p:nvSpPr>
        <p:spPr>
          <a:xfrm>
            <a:off x="6490213" y="1350963"/>
            <a:ext cx="5364480" cy="449884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4"/>
          <p:cNvSpPr>
            <a:spLocks noGrp="1"/>
          </p:cNvSpPr>
          <p:nvPr>
            <p:ph type="body" sz="quarter" idx="11"/>
          </p:nvPr>
        </p:nvSpPr>
        <p:spPr>
          <a:xfrm>
            <a:off x="711200" y="6294120"/>
            <a:ext cx="11143488" cy="182880"/>
          </a:xfrm>
        </p:spPr>
        <p:txBody>
          <a:bodyPr/>
          <a:lstStyle>
            <a:lvl1pPr marL="0" indent="0" algn="r">
              <a:buNone/>
              <a:defRPr sz="1100"/>
            </a:lvl1pPr>
          </a:lstStyle>
          <a:p>
            <a:pPr lvl="0"/>
            <a:r>
              <a:rPr lang="en-US" dirty="0"/>
              <a:t>Click to edit Master text styles</a:t>
            </a:r>
          </a:p>
        </p:txBody>
      </p:sp>
      <p:sp>
        <p:nvSpPr>
          <p:cNvPr id="10" name="Text Placeholder 6"/>
          <p:cNvSpPr>
            <a:spLocks noGrp="1"/>
          </p:cNvSpPr>
          <p:nvPr>
            <p:ph type="body" sz="quarter" idx="13"/>
          </p:nvPr>
        </p:nvSpPr>
        <p:spPr>
          <a:xfrm>
            <a:off x="711200" y="5862320"/>
            <a:ext cx="11143488" cy="365760"/>
          </a:xfrm>
        </p:spPr>
        <p:txBody>
          <a:bodyPr anchor="b"/>
          <a:lstStyle>
            <a:lvl1pPr marL="0" indent="0">
              <a:buNone/>
              <a:defRPr sz="1200" baseline="0"/>
            </a:lvl1pPr>
          </a:lstStyle>
          <a:p>
            <a:pPr lvl="0"/>
            <a:r>
              <a:rPr lang="en-US"/>
              <a:t>Click to edit Master text styles</a:t>
            </a:r>
          </a:p>
        </p:txBody>
      </p:sp>
      <p:pic>
        <p:nvPicPr>
          <p:cNvPr id="11" name="Picture 6">
            <a:extLst>
              <a:ext uri="{FF2B5EF4-FFF2-40B4-BE49-F238E27FC236}">
                <a16:creationId xmlns:a16="http://schemas.microsoft.com/office/drawing/2014/main" id="{571438DF-8A76-4FE7-9173-908D8E9D150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 y="6467648"/>
            <a:ext cx="12192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4">
            <a:extLst>
              <a:ext uri="{FF2B5EF4-FFF2-40B4-BE49-F238E27FC236}">
                <a16:creationId xmlns:a16="http://schemas.microsoft.com/office/drawing/2014/main" id="{DFB614DF-7989-402F-B695-CF62782A5CBA}"/>
              </a:ext>
            </a:extLst>
          </p:cNvPr>
          <p:cNvSpPr txBox="1">
            <a:spLocks noChangeArrowheads="1"/>
          </p:cNvSpPr>
          <p:nvPr userDrawn="1"/>
        </p:nvSpPr>
        <p:spPr bwMode="auto">
          <a:xfrm>
            <a:off x="78329" y="6505749"/>
            <a:ext cx="12012083" cy="261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0" tIns="45718" rIns="91390" bIns="45718">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913833" eaLnBrk="1" hangingPunct="1">
              <a:defRPr/>
            </a:pPr>
            <a:r>
              <a:rPr lang="en-US" sz="1100" b="1" dirty="0">
                <a:solidFill>
                  <a:srgbClr val="000000"/>
                </a:solidFill>
              </a:rPr>
              <a:t>22nd International AIDS Conference; July 23-27, 2018; Amsterdam, the Netherlands</a:t>
            </a:r>
          </a:p>
        </p:txBody>
      </p:sp>
    </p:spTree>
    <p:extLst>
      <p:ext uri="{BB962C8B-B14F-4D97-AF65-F5344CB8AC3E}">
        <p14:creationId xmlns:p14="http://schemas.microsoft.com/office/powerpoint/2010/main" val="8474461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758"/>
            <a:ext cx="103632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828800" y="3886200"/>
            <a:ext cx="8534400" cy="1752600"/>
          </a:xfrm>
        </p:spPr>
        <p:txBody>
          <a:bodyPr/>
          <a:lstStyle>
            <a:lvl1pPr marL="0" indent="0" algn="ctr">
              <a:buNone/>
              <a:defRPr/>
            </a:lvl1pPr>
            <a:lvl2pPr marL="456615" indent="0" algn="ctr">
              <a:buNone/>
              <a:defRPr/>
            </a:lvl2pPr>
            <a:lvl3pPr marL="913289" indent="0" algn="ctr">
              <a:buNone/>
              <a:defRPr/>
            </a:lvl3pPr>
            <a:lvl4pPr marL="1369934" indent="0" algn="ctr">
              <a:buNone/>
              <a:defRPr/>
            </a:lvl4pPr>
            <a:lvl5pPr marL="1826578" indent="0" algn="ctr">
              <a:buNone/>
              <a:defRPr/>
            </a:lvl5pPr>
            <a:lvl6pPr marL="2283254" indent="0" algn="ctr">
              <a:buNone/>
              <a:defRPr/>
            </a:lvl6pPr>
            <a:lvl7pPr marL="2739866" indent="0" algn="ctr">
              <a:buNone/>
              <a:defRPr/>
            </a:lvl7pPr>
            <a:lvl8pPr marL="3196480" indent="0" algn="ctr">
              <a:buNone/>
              <a:defRPr/>
            </a:lvl8pPr>
            <a:lvl9pPr marL="3653095" indent="0" algn="ctr">
              <a:buNone/>
              <a:defRPr/>
            </a:lvl9pPr>
          </a:lstStyle>
          <a:p>
            <a:r>
              <a:rPr lang="es-ES" smtClean="0"/>
              <a:t>Haga clic para modificar el estilo de subtítulo del patrón</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0DE529A-A82A-4584-95C4-B85C6ED4FD54}"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149384792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D3B0D10-0840-4D69-9503-0A4B0DB0268D}"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7311472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7173"/>
            <a:ext cx="103632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lvl1pPr>
            <a:lvl2pPr marL="456615" indent="0">
              <a:buNone/>
              <a:defRPr sz="1900"/>
            </a:lvl2pPr>
            <a:lvl3pPr marL="913289" indent="0">
              <a:buNone/>
              <a:defRPr sz="1600"/>
            </a:lvl3pPr>
            <a:lvl4pPr marL="1369934" indent="0">
              <a:buNone/>
              <a:defRPr sz="1500"/>
            </a:lvl4pPr>
            <a:lvl5pPr marL="1826578" indent="0">
              <a:buNone/>
              <a:defRPr sz="1500"/>
            </a:lvl5pPr>
            <a:lvl6pPr marL="2283254" indent="0">
              <a:buNone/>
              <a:defRPr sz="1500"/>
            </a:lvl6pPr>
            <a:lvl7pPr marL="2739866" indent="0">
              <a:buNone/>
              <a:defRPr sz="1500"/>
            </a:lvl7pPr>
            <a:lvl8pPr marL="3196480" indent="0">
              <a:buNone/>
              <a:defRPr sz="1500"/>
            </a:lvl8pPr>
            <a:lvl9pPr marL="3653095" indent="0">
              <a:buNone/>
              <a:defRPr sz="15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0B927A3-1E1E-48F1-BA12-8E07A7A04C34}"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428793199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8744404-0C90-41FF-9419-F92F27D2EEF4}"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415634704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609600" y="1535117"/>
            <a:ext cx="5386917" cy="639763"/>
          </a:xfrm>
        </p:spPr>
        <p:txBody>
          <a:bodyPr anchor="b"/>
          <a:lstStyle>
            <a:lvl1pPr marL="0" indent="0">
              <a:buNone/>
              <a:defRPr sz="2400" b="1"/>
            </a:lvl1pPr>
            <a:lvl2pPr marL="456615" indent="0">
              <a:buNone/>
              <a:defRPr sz="2000" b="1"/>
            </a:lvl2pPr>
            <a:lvl3pPr marL="913289" indent="0">
              <a:buNone/>
              <a:defRPr sz="1900" b="1"/>
            </a:lvl3pPr>
            <a:lvl4pPr marL="1369934" indent="0">
              <a:buNone/>
              <a:defRPr sz="1600" b="1"/>
            </a:lvl4pPr>
            <a:lvl5pPr marL="1826578" indent="0">
              <a:buNone/>
              <a:defRPr sz="1600" b="1"/>
            </a:lvl5pPr>
            <a:lvl6pPr marL="2283254" indent="0">
              <a:buNone/>
              <a:defRPr sz="1600" b="1"/>
            </a:lvl6pPr>
            <a:lvl7pPr marL="2739866" indent="0">
              <a:buNone/>
              <a:defRPr sz="1600" b="1"/>
            </a:lvl7pPr>
            <a:lvl8pPr marL="3196480" indent="0">
              <a:buNone/>
              <a:defRPr sz="1600" b="1"/>
            </a:lvl8pPr>
            <a:lvl9pPr marL="3653095"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6193610" y="1535117"/>
            <a:ext cx="5389033" cy="639763"/>
          </a:xfrm>
        </p:spPr>
        <p:txBody>
          <a:bodyPr anchor="b"/>
          <a:lstStyle>
            <a:lvl1pPr marL="0" indent="0">
              <a:buNone/>
              <a:defRPr sz="2400" b="1"/>
            </a:lvl1pPr>
            <a:lvl2pPr marL="456615" indent="0">
              <a:buNone/>
              <a:defRPr sz="2000" b="1"/>
            </a:lvl2pPr>
            <a:lvl3pPr marL="913289" indent="0">
              <a:buNone/>
              <a:defRPr sz="1900" b="1"/>
            </a:lvl3pPr>
            <a:lvl4pPr marL="1369934" indent="0">
              <a:buNone/>
              <a:defRPr sz="1600" b="1"/>
            </a:lvl4pPr>
            <a:lvl5pPr marL="1826578" indent="0">
              <a:buNone/>
              <a:defRPr sz="1600" b="1"/>
            </a:lvl5pPr>
            <a:lvl6pPr marL="2283254" indent="0">
              <a:buNone/>
              <a:defRPr sz="1600" b="1"/>
            </a:lvl6pPr>
            <a:lvl7pPr marL="2739866" indent="0">
              <a:buNone/>
              <a:defRPr sz="1600" b="1"/>
            </a:lvl7pPr>
            <a:lvl8pPr marL="3196480" indent="0">
              <a:buNone/>
              <a:defRPr sz="1600" b="1"/>
            </a:lvl8pPr>
            <a:lvl9pPr marL="3653095"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6193610"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A6E489F-DF2F-4D47-A80F-0FC3BDC843B6}"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228081652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B5C6061-8442-4CB0-9F0F-E3B4B740BBBB}"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279513017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998694F-96DB-4067-9C5F-4DEB2F4BA979}"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378479929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3" y="273077"/>
            <a:ext cx="4011084" cy="1162051"/>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4766733" y="273378"/>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609603" y="1435104"/>
            <a:ext cx="4011084" cy="4691063"/>
          </a:xfrm>
        </p:spPr>
        <p:txBody>
          <a:bodyPr/>
          <a:lstStyle>
            <a:lvl1pPr marL="0" indent="0">
              <a:buNone/>
              <a:defRPr sz="1500"/>
            </a:lvl1pPr>
            <a:lvl2pPr marL="456615" indent="0">
              <a:buNone/>
              <a:defRPr sz="1200"/>
            </a:lvl2pPr>
            <a:lvl3pPr marL="913289" indent="0">
              <a:buNone/>
              <a:defRPr sz="1100"/>
            </a:lvl3pPr>
            <a:lvl4pPr marL="1369934" indent="0">
              <a:buNone/>
              <a:defRPr sz="900"/>
            </a:lvl4pPr>
            <a:lvl5pPr marL="1826578" indent="0">
              <a:buNone/>
              <a:defRPr sz="900"/>
            </a:lvl5pPr>
            <a:lvl6pPr marL="2283254" indent="0">
              <a:buNone/>
              <a:defRPr sz="900"/>
            </a:lvl6pPr>
            <a:lvl7pPr marL="2739866" indent="0">
              <a:buNone/>
              <a:defRPr sz="900"/>
            </a:lvl7pPr>
            <a:lvl8pPr marL="3196480" indent="0">
              <a:buNone/>
              <a:defRPr sz="900"/>
            </a:lvl8pPr>
            <a:lvl9pPr marL="3653095"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C88E134-3122-43D5-9863-0A059EA9C654}"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398578931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29"/>
            <a:ext cx="7315200" cy="566739"/>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6615" indent="0">
              <a:buNone/>
              <a:defRPr sz="2800"/>
            </a:lvl2pPr>
            <a:lvl3pPr marL="913289" indent="0">
              <a:buNone/>
              <a:defRPr sz="2400"/>
            </a:lvl3pPr>
            <a:lvl4pPr marL="1369934" indent="0">
              <a:buNone/>
              <a:defRPr sz="2000"/>
            </a:lvl4pPr>
            <a:lvl5pPr marL="1826578" indent="0">
              <a:buNone/>
              <a:defRPr sz="2000"/>
            </a:lvl5pPr>
            <a:lvl6pPr marL="2283254" indent="0">
              <a:buNone/>
              <a:defRPr sz="2000"/>
            </a:lvl6pPr>
            <a:lvl7pPr marL="2739866" indent="0">
              <a:buNone/>
              <a:defRPr sz="2000"/>
            </a:lvl7pPr>
            <a:lvl8pPr marL="3196480" indent="0">
              <a:buNone/>
              <a:defRPr sz="2000"/>
            </a:lvl8pPr>
            <a:lvl9pPr marL="3653095" indent="0">
              <a:buNone/>
              <a:defRPr sz="2000"/>
            </a:lvl9pPr>
          </a:lstStyle>
          <a:p>
            <a:pPr lvl="0"/>
            <a:endParaRPr lang="es-ES" noProof="0" smtClean="0"/>
          </a:p>
        </p:txBody>
      </p:sp>
      <p:sp>
        <p:nvSpPr>
          <p:cNvPr id="4" name="3 Marcador de texto"/>
          <p:cNvSpPr>
            <a:spLocks noGrp="1"/>
          </p:cNvSpPr>
          <p:nvPr>
            <p:ph type="body" sz="half" idx="2"/>
          </p:nvPr>
        </p:nvSpPr>
        <p:spPr>
          <a:xfrm>
            <a:off x="2389717" y="5367427"/>
            <a:ext cx="7315200" cy="804863"/>
          </a:xfrm>
        </p:spPr>
        <p:txBody>
          <a:bodyPr/>
          <a:lstStyle>
            <a:lvl1pPr marL="0" indent="0">
              <a:buNone/>
              <a:defRPr sz="1500"/>
            </a:lvl1pPr>
            <a:lvl2pPr marL="456615" indent="0">
              <a:buNone/>
              <a:defRPr sz="1200"/>
            </a:lvl2pPr>
            <a:lvl3pPr marL="913289" indent="0">
              <a:buNone/>
              <a:defRPr sz="1100"/>
            </a:lvl3pPr>
            <a:lvl4pPr marL="1369934" indent="0">
              <a:buNone/>
              <a:defRPr sz="900"/>
            </a:lvl4pPr>
            <a:lvl5pPr marL="1826578" indent="0">
              <a:buNone/>
              <a:defRPr sz="900"/>
            </a:lvl5pPr>
            <a:lvl6pPr marL="2283254" indent="0">
              <a:buNone/>
              <a:defRPr sz="900"/>
            </a:lvl6pPr>
            <a:lvl7pPr marL="2739866" indent="0">
              <a:buNone/>
              <a:defRPr sz="900"/>
            </a:lvl7pPr>
            <a:lvl8pPr marL="3196480" indent="0">
              <a:buNone/>
              <a:defRPr sz="900"/>
            </a:lvl8pPr>
            <a:lvl9pPr marL="3653095"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381EF36-6C95-418B-8537-200F2AE227C5}"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346667949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3D1571E-FD3E-4524-B15F-3E8D40A1EB65}"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18755863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ed Box_Title_Italic sub">
    <p:spTree>
      <p:nvGrpSpPr>
        <p:cNvPr id="1" name=""/>
        <p:cNvGrpSpPr/>
        <p:nvPr/>
      </p:nvGrpSpPr>
      <p:grpSpPr>
        <a:xfrm>
          <a:off x="0" y="0"/>
          <a:ext cx="0" cy="0"/>
          <a:chOff x="0" y="0"/>
          <a:chExt cx="0" cy="0"/>
        </a:xfrm>
      </p:grpSpPr>
      <p:pic>
        <p:nvPicPr>
          <p:cNvPr id="4"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 y="2146473"/>
            <a:ext cx="12192000" cy="254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 y="6467652"/>
            <a:ext cx="12192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4">
            <a:extLst/>
          </p:cNvPr>
          <p:cNvSpPr txBox="1">
            <a:spLocks noChangeArrowheads="1"/>
          </p:cNvSpPr>
          <p:nvPr userDrawn="1"/>
        </p:nvSpPr>
        <p:spPr bwMode="auto">
          <a:xfrm>
            <a:off x="77791" y="6505749"/>
            <a:ext cx="12012612" cy="261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0" tIns="45718" rIns="91390" bIns="45718">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913828" eaLnBrk="1" hangingPunct="1">
              <a:defRPr/>
            </a:pPr>
            <a:r>
              <a:rPr lang="en-US" sz="1100" b="1" dirty="0">
                <a:solidFill>
                  <a:srgbClr val="000000"/>
                </a:solidFill>
              </a:rPr>
              <a:t>22nd International AIDS Conference; July 23-27, 2018; Amsterdam, the Netherlands</a:t>
            </a:r>
          </a:p>
        </p:txBody>
      </p:sp>
      <p:sp>
        <p:nvSpPr>
          <p:cNvPr id="5" name="Title 1"/>
          <p:cNvSpPr>
            <a:spLocks noGrp="1"/>
          </p:cNvSpPr>
          <p:nvPr>
            <p:ph type="ctrTitle"/>
          </p:nvPr>
        </p:nvSpPr>
        <p:spPr>
          <a:xfrm>
            <a:off x="1117605" y="2694011"/>
            <a:ext cx="8636000" cy="1470025"/>
          </a:xfrm>
          <a:prstGeom prst="rect">
            <a:avLst/>
          </a:prstGeom>
        </p:spPr>
        <p:txBody>
          <a:bodyPr anchor="t">
            <a:normAutofit/>
          </a:bodyPr>
          <a:lstStyle>
            <a:lvl1pPr algn="l">
              <a:defRPr sz="3300">
                <a:solidFill>
                  <a:schemeClr val="bg1"/>
                </a:solidFill>
                <a:effectLst>
                  <a:outerShdw blurRad="38100" dist="38100" dir="2700000" algn="tl">
                    <a:srgbClr val="000000">
                      <a:alpha val="43137"/>
                    </a:srgbClr>
                  </a:outerShdw>
                </a:effectLst>
                <a:latin typeface="Arial"/>
                <a:cs typeface="Arial"/>
              </a:defRPr>
            </a:lvl1pPr>
          </a:lstStyle>
          <a:p>
            <a:r>
              <a:rPr lang="en-US" dirty="0"/>
              <a:t>Click to edit Master title style</a:t>
            </a:r>
          </a:p>
        </p:txBody>
      </p:sp>
      <p:sp>
        <p:nvSpPr>
          <p:cNvPr id="7" name="Subtitle 2"/>
          <p:cNvSpPr>
            <a:spLocks noGrp="1"/>
          </p:cNvSpPr>
          <p:nvPr>
            <p:ph type="subTitle" idx="1"/>
          </p:nvPr>
        </p:nvSpPr>
        <p:spPr>
          <a:xfrm>
            <a:off x="1117600" y="4511040"/>
            <a:ext cx="8631936" cy="1889760"/>
          </a:xfrm>
          <a:prstGeom prst="rect">
            <a:avLst/>
          </a:prstGeom>
        </p:spPr>
        <p:txBody>
          <a:bodyPr>
            <a:normAutofit/>
          </a:bodyPr>
          <a:lstStyle>
            <a:lvl1pPr marL="0" indent="0" algn="l">
              <a:buNone/>
              <a:defRPr sz="1600" b="0" i="1">
                <a:solidFill>
                  <a:schemeClr val="tx1"/>
                </a:solidFill>
                <a:effectLst/>
                <a:latin typeface="Arial"/>
                <a:cs typeface="Arial"/>
              </a:defRPr>
            </a:lvl1pPr>
            <a:lvl2pPr marL="456903" indent="0" algn="ctr">
              <a:buNone/>
              <a:defRPr>
                <a:solidFill>
                  <a:schemeClr val="tx1">
                    <a:tint val="75000"/>
                  </a:schemeClr>
                </a:solidFill>
              </a:defRPr>
            </a:lvl2pPr>
            <a:lvl3pPr marL="913828" indent="0" algn="ctr">
              <a:buNone/>
              <a:defRPr>
                <a:solidFill>
                  <a:schemeClr val="tx1">
                    <a:tint val="75000"/>
                  </a:schemeClr>
                </a:solidFill>
              </a:defRPr>
            </a:lvl3pPr>
            <a:lvl4pPr marL="1370744" indent="0" algn="ctr">
              <a:buNone/>
              <a:defRPr>
                <a:solidFill>
                  <a:schemeClr val="tx1">
                    <a:tint val="75000"/>
                  </a:schemeClr>
                </a:solidFill>
              </a:defRPr>
            </a:lvl4pPr>
            <a:lvl5pPr marL="1827660" indent="0" algn="ctr">
              <a:buNone/>
              <a:defRPr>
                <a:solidFill>
                  <a:schemeClr val="tx1">
                    <a:tint val="75000"/>
                  </a:schemeClr>
                </a:solidFill>
              </a:defRPr>
            </a:lvl5pPr>
            <a:lvl6pPr marL="2284590" indent="0" algn="ctr">
              <a:buNone/>
              <a:defRPr>
                <a:solidFill>
                  <a:schemeClr val="tx1">
                    <a:tint val="75000"/>
                  </a:schemeClr>
                </a:solidFill>
              </a:defRPr>
            </a:lvl6pPr>
            <a:lvl7pPr marL="2741486" indent="0" algn="ctr">
              <a:buNone/>
              <a:defRPr>
                <a:solidFill>
                  <a:schemeClr val="tx1">
                    <a:tint val="75000"/>
                  </a:schemeClr>
                </a:solidFill>
              </a:defRPr>
            </a:lvl7pPr>
            <a:lvl8pPr marL="3198387" indent="0" algn="ctr">
              <a:buNone/>
              <a:defRPr>
                <a:solidFill>
                  <a:schemeClr val="tx1">
                    <a:tint val="75000"/>
                  </a:schemeClr>
                </a:solidFill>
              </a:defRPr>
            </a:lvl8pPr>
            <a:lvl9pPr marL="3655287"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961240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_2Col Content_Teal Subs">
    <p:spTree>
      <p:nvGrpSpPr>
        <p:cNvPr id="1" name=""/>
        <p:cNvGrpSpPr/>
        <p:nvPr/>
      </p:nvGrpSpPr>
      <p:grpSpPr>
        <a:xfrm>
          <a:off x="0" y="0"/>
          <a:ext cx="0" cy="0"/>
          <a:chOff x="0" y="0"/>
          <a:chExt cx="0" cy="0"/>
        </a:xfrm>
      </p:grpSpPr>
      <p:cxnSp>
        <p:nvCxnSpPr>
          <p:cNvPr id="12" name="Straight Connector 11"/>
          <p:cNvCxnSpPr/>
          <p:nvPr userDrawn="1"/>
        </p:nvCxnSpPr>
        <p:spPr>
          <a:xfrm>
            <a:off x="624551" y="1062039"/>
            <a:ext cx="11567583"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sp>
        <p:nvSpPr>
          <p:cNvPr id="9" name="Rectangle 2"/>
          <p:cNvSpPr>
            <a:spLocks noGrp="1" noChangeArrowheads="1"/>
          </p:cNvSpPr>
          <p:nvPr>
            <p:ph type="title"/>
          </p:nvPr>
        </p:nvSpPr>
        <p:spPr bwMode="auto">
          <a:xfrm>
            <a:off x="711341" y="152401"/>
            <a:ext cx="10058399" cy="838200"/>
          </a:xfrm>
          <a:prstGeom prst="rect">
            <a:avLst/>
          </a:prstGeom>
          <a:noFill/>
          <a:ln>
            <a:noFill/>
          </a:ln>
          <a:extLst/>
        </p:spPr>
        <p:txBody>
          <a:bodyPr/>
          <a:lstStyle/>
          <a:p>
            <a:pPr lvl="0"/>
            <a:r>
              <a:rPr lang="en-US" altLang="en-US" dirty="0"/>
              <a:t>Click to edit Master title style</a:t>
            </a:r>
            <a:endParaRPr lang="en-GB" altLang="en-US" dirty="0"/>
          </a:p>
        </p:txBody>
      </p:sp>
      <p:sp>
        <p:nvSpPr>
          <p:cNvPr id="4" name="Content Placeholder 3"/>
          <p:cNvSpPr>
            <a:spLocks noGrp="1"/>
          </p:cNvSpPr>
          <p:nvPr>
            <p:ph sz="quarter" idx="14"/>
          </p:nvPr>
        </p:nvSpPr>
        <p:spPr>
          <a:xfrm>
            <a:off x="711207" y="1786128"/>
            <a:ext cx="5364480" cy="40599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2"/>
          <p:cNvSpPr>
            <a:spLocks noGrp="1"/>
          </p:cNvSpPr>
          <p:nvPr>
            <p:ph type="body" sz="quarter" idx="17"/>
          </p:nvPr>
        </p:nvSpPr>
        <p:spPr>
          <a:xfrm>
            <a:off x="711207" y="1371600"/>
            <a:ext cx="5364480" cy="381000"/>
          </a:xfrm>
        </p:spPr>
        <p:txBody>
          <a:bodyPr/>
          <a:lstStyle>
            <a:lvl1pPr marL="0" indent="0">
              <a:buNone/>
              <a:defRPr b="1">
                <a:solidFill>
                  <a:srgbClr val="008790"/>
                </a:solidFill>
              </a:defRPr>
            </a:lvl1pPr>
          </a:lstStyle>
          <a:p>
            <a:pPr lvl="0"/>
            <a:r>
              <a:rPr lang="en-US" dirty="0"/>
              <a:t>Click to edit Master text styles</a:t>
            </a:r>
          </a:p>
        </p:txBody>
      </p:sp>
      <p:sp>
        <p:nvSpPr>
          <p:cNvPr id="10" name="Content Placeholder 3"/>
          <p:cNvSpPr>
            <a:spLocks noGrp="1"/>
          </p:cNvSpPr>
          <p:nvPr>
            <p:ph sz="quarter" idx="18"/>
          </p:nvPr>
        </p:nvSpPr>
        <p:spPr>
          <a:xfrm>
            <a:off x="6490213" y="1786128"/>
            <a:ext cx="5364480" cy="40599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2"/>
          <p:cNvSpPr>
            <a:spLocks noGrp="1"/>
          </p:cNvSpPr>
          <p:nvPr>
            <p:ph type="body" sz="quarter" idx="19"/>
          </p:nvPr>
        </p:nvSpPr>
        <p:spPr>
          <a:xfrm>
            <a:off x="6490213" y="1371600"/>
            <a:ext cx="5364480" cy="381000"/>
          </a:xfrm>
        </p:spPr>
        <p:txBody>
          <a:bodyPr/>
          <a:lstStyle>
            <a:lvl1pPr marL="0" indent="0">
              <a:buNone/>
              <a:defRPr b="1">
                <a:solidFill>
                  <a:srgbClr val="008790"/>
                </a:solidFill>
              </a:defRPr>
            </a:lvl1pPr>
          </a:lstStyle>
          <a:p>
            <a:pPr lvl="0"/>
            <a:r>
              <a:rPr lang="en-US" dirty="0"/>
              <a:t>Click to edit Master text styles</a:t>
            </a:r>
          </a:p>
        </p:txBody>
      </p:sp>
      <p:sp>
        <p:nvSpPr>
          <p:cNvPr id="13" name="Text Placeholder 4"/>
          <p:cNvSpPr>
            <a:spLocks noGrp="1"/>
          </p:cNvSpPr>
          <p:nvPr>
            <p:ph type="body" sz="quarter" idx="11"/>
          </p:nvPr>
        </p:nvSpPr>
        <p:spPr>
          <a:xfrm>
            <a:off x="711200" y="6294120"/>
            <a:ext cx="11143488" cy="182880"/>
          </a:xfrm>
        </p:spPr>
        <p:txBody>
          <a:bodyPr/>
          <a:lstStyle>
            <a:lvl1pPr marL="0" indent="0" algn="r">
              <a:buNone/>
              <a:defRPr sz="1100"/>
            </a:lvl1pPr>
          </a:lstStyle>
          <a:p>
            <a:pPr lvl="0"/>
            <a:r>
              <a:rPr lang="en-US" dirty="0"/>
              <a:t>Click to edit Master text styles</a:t>
            </a:r>
          </a:p>
        </p:txBody>
      </p:sp>
      <p:sp>
        <p:nvSpPr>
          <p:cNvPr id="14" name="Text Placeholder 6"/>
          <p:cNvSpPr>
            <a:spLocks noGrp="1"/>
          </p:cNvSpPr>
          <p:nvPr>
            <p:ph type="body" sz="quarter" idx="13"/>
          </p:nvPr>
        </p:nvSpPr>
        <p:spPr>
          <a:xfrm>
            <a:off x="711200" y="5862320"/>
            <a:ext cx="11143488" cy="365760"/>
          </a:xfrm>
        </p:spPr>
        <p:txBody>
          <a:bodyPr anchor="b"/>
          <a:lstStyle>
            <a:lvl1pPr marL="0" indent="0">
              <a:buNone/>
              <a:defRPr sz="1200" baseline="0"/>
            </a:lvl1pPr>
          </a:lstStyle>
          <a:p>
            <a:pPr lvl="0"/>
            <a:r>
              <a:rPr lang="en-US"/>
              <a:t>Click to edit Master text styles</a:t>
            </a:r>
          </a:p>
        </p:txBody>
      </p:sp>
      <p:pic>
        <p:nvPicPr>
          <p:cNvPr id="15" name="Picture 6">
            <a:extLst>
              <a:ext uri="{FF2B5EF4-FFF2-40B4-BE49-F238E27FC236}">
                <a16:creationId xmlns:a16="http://schemas.microsoft.com/office/drawing/2014/main" id="{24CA4FEE-F35E-47DB-B2A8-07395029972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 y="6467648"/>
            <a:ext cx="12192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4">
            <a:extLst>
              <a:ext uri="{FF2B5EF4-FFF2-40B4-BE49-F238E27FC236}">
                <a16:creationId xmlns:a16="http://schemas.microsoft.com/office/drawing/2014/main" id="{6D7085D4-6A0E-48D5-A22A-920D724F6ABF}"/>
              </a:ext>
            </a:extLst>
          </p:cNvPr>
          <p:cNvSpPr txBox="1">
            <a:spLocks noChangeArrowheads="1"/>
          </p:cNvSpPr>
          <p:nvPr userDrawn="1"/>
        </p:nvSpPr>
        <p:spPr bwMode="auto">
          <a:xfrm>
            <a:off x="78329" y="6505749"/>
            <a:ext cx="12012083" cy="261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0" tIns="45718" rIns="91390" bIns="45718">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913833" eaLnBrk="1" hangingPunct="1">
              <a:defRPr/>
            </a:pPr>
            <a:r>
              <a:rPr lang="en-US" sz="1100" b="1" dirty="0">
                <a:solidFill>
                  <a:srgbClr val="000000"/>
                </a:solidFill>
              </a:rPr>
              <a:t>22nd International AIDS Conference; July 23-27, 2018; Amsterdam, the Netherlands</a:t>
            </a:r>
          </a:p>
        </p:txBody>
      </p:sp>
    </p:spTree>
    <p:extLst>
      <p:ext uri="{BB962C8B-B14F-4D97-AF65-F5344CB8AC3E}">
        <p14:creationId xmlns:p14="http://schemas.microsoft.com/office/powerpoint/2010/main" val="211388946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904"/>
            <a:ext cx="27432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609600" y="274904"/>
            <a:ext cx="80264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756F3E3-D59F-4D14-BAF9-CCD270DCF803}"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85706507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bl" preserve="1">
  <p:cSld name="Título y tabla">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9"/>
            <a:ext cx="10972800" cy="1143000"/>
          </a:xfrm>
        </p:spPr>
        <p:txBody>
          <a:bodyPr/>
          <a:lstStyle/>
          <a:p>
            <a:r>
              <a:rPr lang="es-ES" smtClean="0"/>
              <a:t>Haga clic para modificar el estilo de título del patrón</a:t>
            </a:r>
            <a:endParaRPr lang="es-ES"/>
          </a:p>
        </p:txBody>
      </p:sp>
      <p:sp>
        <p:nvSpPr>
          <p:cNvPr id="3" name="2 Marcador de tabla"/>
          <p:cNvSpPr>
            <a:spLocks noGrp="1"/>
          </p:cNvSpPr>
          <p:nvPr>
            <p:ph type="tbl" idx="1"/>
          </p:nvPr>
        </p:nvSpPr>
        <p:spPr>
          <a:xfrm>
            <a:off x="609600" y="1600206"/>
            <a:ext cx="10972800" cy="4525963"/>
          </a:xfrm>
        </p:spPr>
        <p:txBody>
          <a:bodyPr/>
          <a:lstStyle/>
          <a:p>
            <a:pPr lvl="0"/>
            <a:endParaRPr lang="es-E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2537D12-CE9E-4599-980E-FC60528D9DC0}" type="slidenum">
              <a:rPr lang="es-ES">
                <a:solidFill>
                  <a:srgbClr val="000000"/>
                </a:solidFill>
              </a:rPr>
              <a:pPr>
                <a:defRPr/>
              </a:pPr>
              <a:t>‹Nº›</a:t>
            </a:fld>
            <a:endParaRPr lang="es-ES">
              <a:solidFill>
                <a:srgbClr val="000000"/>
              </a:solidFill>
            </a:endParaRPr>
          </a:p>
        </p:txBody>
      </p:sp>
    </p:spTree>
    <p:extLst>
      <p:ext uri="{BB962C8B-B14F-4D97-AF65-F5344CB8AC3E}">
        <p14:creationId xmlns:p14="http://schemas.microsoft.com/office/powerpoint/2010/main" val="45049419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6 Rectángulo"/>
          <p:cNvSpPr/>
          <p:nvPr/>
        </p:nvSpPr>
        <p:spPr bwMode="white">
          <a:xfrm>
            <a:off x="0" y="5971032"/>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342" tIns="45718" rIns="91342" bIns="45718" anchor="ctr"/>
          <a:lstStyle/>
          <a:p>
            <a:pPr algn="ctr" defTabSz="913289"/>
            <a:endParaRPr lang="en-US">
              <a:solidFill>
                <a:srgbClr val="FFFFFF"/>
              </a:solidFill>
            </a:endParaRPr>
          </a:p>
        </p:txBody>
      </p:sp>
      <p:sp>
        <p:nvSpPr>
          <p:cNvPr id="10" name="9 Rectángulo"/>
          <p:cNvSpPr/>
          <p:nvPr/>
        </p:nvSpPr>
        <p:spPr>
          <a:xfrm>
            <a:off x="-12192" y="6053328"/>
            <a:ext cx="2999232"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342" tIns="45718" rIns="91342" bIns="45718" anchor="ctr"/>
          <a:lstStyle/>
          <a:p>
            <a:pPr algn="ctr" defTabSz="913289"/>
            <a:endParaRPr lang="en-US">
              <a:solidFill>
                <a:srgbClr val="FFFFFF"/>
              </a:solidFill>
            </a:endParaRPr>
          </a:p>
        </p:txBody>
      </p:sp>
      <p:sp>
        <p:nvSpPr>
          <p:cNvPr id="11" name="10 Rectángulo"/>
          <p:cNvSpPr/>
          <p:nvPr/>
        </p:nvSpPr>
        <p:spPr>
          <a:xfrm>
            <a:off x="3145536" y="6044184"/>
            <a:ext cx="90464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342" tIns="45718" rIns="91342" bIns="45718" anchor="ctr"/>
          <a:lstStyle/>
          <a:p>
            <a:pPr algn="ctr" defTabSz="913289"/>
            <a:endParaRPr lang="en-US">
              <a:solidFill>
                <a:srgbClr val="FFFFFF"/>
              </a:solidFill>
            </a:endParaRPr>
          </a:p>
        </p:txBody>
      </p:sp>
      <p:sp>
        <p:nvSpPr>
          <p:cNvPr id="8" name="7 Título"/>
          <p:cNvSpPr>
            <a:spLocks noGrp="1"/>
          </p:cNvSpPr>
          <p:nvPr>
            <p:ph type="ctrTitle"/>
          </p:nvPr>
        </p:nvSpPr>
        <p:spPr>
          <a:xfrm>
            <a:off x="3149600" y="4038600"/>
            <a:ext cx="8636000" cy="1828800"/>
          </a:xfrm>
        </p:spPr>
        <p:txBody>
          <a:bodyPr anchor="b"/>
          <a:lstStyle>
            <a:lvl1pPr>
              <a:defRPr cap="all" baseline="0"/>
            </a:lvl1pPr>
          </a:lstStyle>
          <a:p>
            <a:r>
              <a:rPr kumimoji="0" lang="es-ES" smtClean="0"/>
              <a:t>Haga clic para modificar el estilo de título del patrón</a:t>
            </a:r>
            <a:endParaRPr kumimoji="0" lang="en-US"/>
          </a:p>
        </p:txBody>
      </p:sp>
      <p:sp>
        <p:nvSpPr>
          <p:cNvPr id="9" name="8 Subtítulo"/>
          <p:cNvSpPr>
            <a:spLocks noGrp="1"/>
          </p:cNvSpPr>
          <p:nvPr>
            <p:ph type="subTitle" idx="1"/>
          </p:nvPr>
        </p:nvSpPr>
        <p:spPr>
          <a:xfrm>
            <a:off x="3149600" y="6050037"/>
            <a:ext cx="8940800" cy="685800"/>
          </a:xfrm>
        </p:spPr>
        <p:txBody>
          <a:bodyPr anchor="ctr">
            <a:normAutofit/>
          </a:bodyPr>
          <a:lstStyle>
            <a:lvl1pPr marL="0" indent="0" algn="l">
              <a:buNone/>
              <a:defRPr sz="2700">
                <a:solidFill>
                  <a:srgbClr val="FFFFFF"/>
                </a:solidFill>
              </a:defRPr>
            </a:lvl1pPr>
            <a:lvl2pPr marL="456615" indent="0" algn="ctr">
              <a:buNone/>
            </a:lvl2pPr>
            <a:lvl3pPr marL="913289" indent="0" algn="ctr">
              <a:buNone/>
            </a:lvl3pPr>
            <a:lvl4pPr marL="1369934" indent="0" algn="ctr">
              <a:buNone/>
            </a:lvl4pPr>
            <a:lvl5pPr marL="1826578" indent="0" algn="ctr">
              <a:buNone/>
            </a:lvl5pPr>
            <a:lvl6pPr marL="2283254" indent="0" algn="ctr">
              <a:buNone/>
            </a:lvl6pPr>
            <a:lvl7pPr marL="2739866" indent="0" algn="ctr">
              <a:buNone/>
            </a:lvl7pPr>
            <a:lvl8pPr marL="3196480" indent="0" algn="ctr">
              <a:buNone/>
            </a:lvl8pPr>
            <a:lvl9pPr marL="3653095" indent="0" algn="ctr">
              <a:buNone/>
            </a:lvl9pPr>
          </a:lstStyle>
          <a:p>
            <a:r>
              <a:rPr kumimoji="0" lang="es-ES" smtClean="0"/>
              <a:t>Haga clic para modificar el estilo de subtítulo del patrón</a:t>
            </a:r>
            <a:endParaRPr kumimoji="0" lang="en-US"/>
          </a:p>
        </p:txBody>
      </p:sp>
      <p:sp>
        <p:nvSpPr>
          <p:cNvPr id="28" name="27 Marcador de fecha"/>
          <p:cNvSpPr>
            <a:spLocks noGrp="1"/>
          </p:cNvSpPr>
          <p:nvPr>
            <p:ph type="dt" sz="half" idx="10"/>
          </p:nvPr>
        </p:nvSpPr>
        <p:spPr>
          <a:xfrm>
            <a:off x="101600" y="6068699"/>
            <a:ext cx="2743200" cy="685800"/>
          </a:xfrm>
        </p:spPr>
        <p:txBody>
          <a:bodyPr>
            <a:noAutofit/>
          </a:bodyPr>
          <a:lstStyle>
            <a:lvl1pPr algn="ctr">
              <a:defRPr sz="2000">
                <a:solidFill>
                  <a:srgbClr val="FFFFFF"/>
                </a:solidFill>
              </a:defRPr>
            </a:lvl1pPr>
          </a:lstStyle>
          <a:p>
            <a:fld id="{23A271A1-F6D6-438B-A432-4747EE7ECD40}" type="datetimeFigureOut">
              <a:rPr lang="en-US" smtClean="0"/>
              <a:pPr/>
              <a:t>6/28/2019</a:t>
            </a:fld>
            <a:endParaRPr lang="en-US" dirty="0"/>
          </a:p>
        </p:txBody>
      </p:sp>
      <p:sp>
        <p:nvSpPr>
          <p:cNvPr id="17" name="16 Marcador de pie de página"/>
          <p:cNvSpPr>
            <a:spLocks noGrp="1"/>
          </p:cNvSpPr>
          <p:nvPr>
            <p:ph type="ftr" sz="quarter" idx="11"/>
          </p:nvPr>
        </p:nvSpPr>
        <p:spPr>
          <a:xfrm>
            <a:off x="2780524" y="236796"/>
            <a:ext cx="7823200" cy="365125"/>
          </a:xfrm>
        </p:spPr>
        <p:txBody>
          <a:bodyPr/>
          <a:lstStyle>
            <a:lvl1pPr algn="r">
              <a:defRPr>
                <a:solidFill>
                  <a:schemeClr val="tx2"/>
                </a:solidFill>
              </a:defRPr>
            </a:lvl1pPr>
          </a:lstStyle>
          <a:p>
            <a:endParaRPr lang="en-US" dirty="0">
              <a:solidFill>
                <a:srgbClr val="CDD7D9"/>
              </a:solidFill>
            </a:endParaRPr>
          </a:p>
        </p:txBody>
      </p:sp>
      <p:sp>
        <p:nvSpPr>
          <p:cNvPr id="29" name="28 Marcador de número de diapositiva"/>
          <p:cNvSpPr>
            <a:spLocks noGrp="1"/>
          </p:cNvSpPr>
          <p:nvPr>
            <p:ph type="sldNum" sz="quarter" idx="12"/>
          </p:nvPr>
        </p:nvSpPr>
        <p:spPr>
          <a:xfrm>
            <a:off x="10668000" y="228600"/>
            <a:ext cx="1117600" cy="381000"/>
          </a:xfrm>
        </p:spPr>
        <p:txBody>
          <a:bodyPr/>
          <a:lstStyle>
            <a:lvl1pPr>
              <a:defRPr>
                <a:solidFill>
                  <a:schemeClr val="tx2"/>
                </a:solidFill>
              </a:defRPr>
            </a:lvl1pPr>
          </a:lstStyle>
          <a:p>
            <a:fld id="{F0C94032-CD4C-4C25-B0C2-CEC720522D92}" type="slidenum">
              <a:rPr lang="en-US" smtClean="0">
                <a:solidFill>
                  <a:srgbClr val="CDD7D9"/>
                </a:solidFill>
              </a:rPr>
              <a:pPr/>
              <a:t>‹Nº›</a:t>
            </a:fld>
            <a:endParaRPr lang="en-US" dirty="0">
              <a:solidFill>
                <a:srgbClr val="CDD7D9"/>
              </a:solidFill>
            </a:endParaRPr>
          </a:p>
        </p:txBody>
      </p:sp>
    </p:spTree>
    <p:extLst>
      <p:ext uri="{BB962C8B-B14F-4D97-AF65-F5344CB8AC3E}">
        <p14:creationId xmlns:p14="http://schemas.microsoft.com/office/powerpoint/2010/main" val="95522683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816864" y="228600"/>
            <a:ext cx="10871200" cy="990600"/>
          </a:xfrm>
        </p:spPr>
        <p:txBody>
          <a:bodyPr/>
          <a:lstStyle/>
          <a:p>
            <a:r>
              <a:rPr kumimoji="0" lang="es-ES" smtClean="0"/>
              <a:t>Haga clic para modificar el estilo de título del patrón</a:t>
            </a:r>
            <a:endParaRPr kumimoji="0" lang="en-US"/>
          </a:p>
        </p:txBody>
      </p:sp>
      <p:sp>
        <p:nvSpPr>
          <p:cNvPr id="4" name="3 Marcador de fecha"/>
          <p:cNvSpPr>
            <a:spLocks noGrp="1"/>
          </p:cNvSpPr>
          <p:nvPr>
            <p:ph type="dt" sz="half" idx="10"/>
          </p:nvPr>
        </p:nvSpPr>
        <p:spPr/>
        <p:txBody>
          <a:bodyPr/>
          <a:lstStyle/>
          <a:p>
            <a:fld id="{23A271A1-F6D6-438B-A432-4747EE7ECD40}" type="datetimeFigureOut">
              <a:rPr lang="en-US" smtClean="0">
                <a:solidFill>
                  <a:srgbClr val="CDD7D9"/>
                </a:solidFill>
              </a:rPr>
              <a:pPr/>
              <a:t>6/28/2019</a:t>
            </a:fld>
            <a:endParaRPr lang="en-US" dirty="0">
              <a:solidFill>
                <a:srgbClr val="CDD7D9"/>
              </a:solidFill>
            </a:endParaRPr>
          </a:p>
        </p:txBody>
      </p:sp>
      <p:sp>
        <p:nvSpPr>
          <p:cNvPr id="5" name="4 Marcador de pie de página"/>
          <p:cNvSpPr>
            <a:spLocks noGrp="1"/>
          </p:cNvSpPr>
          <p:nvPr>
            <p:ph type="ftr" sz="quarter" idx="11"/>
          </p:nvPr>
        </p:nvSpPr>
        <p:spPr/>
        <p:txBody>
          <a:bodyPr/>
          <a:lstStyle/>
          <a:p>
            <a:endParaRPr lang="en-US">
              <a:solidFill>
                <a:srgbClr val="CDD7D9"/>
              </a:solidFill>
            </a:endParaRPr>
          </a:p>
        </p:txBody>
      </p:sp>
      <p:sp>
        <p:nvSpPr>
          <p:cNvPr id="6" name="5 Marcador de número de diapositiva"/>
          <p:cNvSpPr>
            <a:spLocks noGrp="1"/>
          </p:cNvSpPr>
          <p:nvPr>
            <p:ph type="sldNum" sz="quarter" idx="12"/>
          </p:nvPr>
        </p:nvSpPr>
        <p:spPr/>
        <p:txBody>
          <a:bodyPr/>
          <a:lstStyle>
            <a:lvl1pPr>
              <a:defRPr>
                <a:solidFill>
                  <a:srgbClr val="FFFFFF"/>
                </a:solidFill>
              </a:defRPr>
            </a:lvl1pPr>
          </a:lstStyle>
          <a:p>
            <a:fld id="{F0C94032-CD4C-4C25-B0C2-CEC720522D92}" type="slidenum">
              <a:rPr lang="en-US" smtClean="0"/>
              <a:pPr/>
              <a:t>‹Nº›</a:t>
            </a:fld>
            <a:endParaRPr lang="en-US" dirty="0"/>
          </a:p>
        </p:txBody>
      </p:sp>
      <p:sp>
        <p:nvSpPr>
          <p:cNvPr id="8" name="7 Marcador de contenido"/>
          <p:cNvSpPr>
            <a:spLocks noGrp="1"/>
          </p:cNvSpPr>
          <p:nvPr>
            <p:ph sz="quarter" idx="1"/>
          </p:nvPr>
        </p:nvSpPr>
        <p:spPr>
          <a:xfrm>
            <a:off x="816864" y="1600200"/>
            <a:ext cx="10871200" cy="44958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Tree>
    <p:extLst>
      <p:ext uri="{BB962C8B-B14F-4D97-AF65-F5344CB8AC3E}">
        <p14:creationId xmlns:p14="http://schemas.microsoft.com/office/powerpoint/2010/main" val="80384294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3" name="2 Marcador de texto"/>
          <p:cNvSpPr>
            <a:spLocks noGrp="1"/>
          </p:cNvSpPr>
          <p:nvPr>
            <p:ph type="body" idx="1"/>
          </p:nvPr>
        </p:nvSpPr>
        <p:spPr>
          <a:xfrm>
            <a:off x="1828803" y="2743259"/>
            <a:ext cx="9497484" cy="1673225"/>
          </a:xfrm>
        </p:spPr>
        <p:txBody>
          <a:bodyPr anchor="t"/>
          <a:lstStyle>
            <a:lvl1pPr marL="0" indent="0">
              <a:buNone/>
              <a:defRPr sz="2800">
                <a:solidFill>
                  <a:schemeClr val="tx2"/>
                </a:solidFill>
              </a:defRPr>
            </a:lvl1pPr>
            <a:lvl2pPr>
              <a:buNone/>
              <a:defRPr sz="1900">
                <a:solidFill>
                  <a:schemeClr val="tx1">
                    <a:tint val="75000"/>
                  </a:schemeClr>
                </a:solidFill>
              </a:defRPr>
            </a:lvl2pPr>
            <a:lvl3pPr>
              <a:buNone/>
              <a:defRPr sz="1600">
                <a:solidFill>
                  <a:schemeClr val="tx1">
                    <a:tint val="75000"/>
                  </a:schemeClr>
                </a:solidFill>
              </a:defRPr>
            </a:lvl3pPr>
            <a:lvl4pPr>
              <a:buNone/>
              <a:defRPr sz="1500">
                <a:solidFill>
                  <a:schemeClr val="tx1">
                    <a:tint val="75000"/>
                  </a:schemeClr>
                </a:solidFill>
              </a:defRPr>
            </a:lvl4pPr>
            <a:lvl5pPr>
              <a:buNone/>
              <a:defRPr sz="1500">
                <a:solidFill>
                  <a:schemeClr val="tx1">
                    <a:tint val="75000"/>
                  </a:schemeClr>
                </a:solidFill>
              </a:defRPr>
            </a:lvl5pPr>
          </a:lstStyle>
          <a:p>
            <a:pPr lvl="0" eaLnBrk="1" latinLnBrk="0" hangingPunct="1"/>
            <a:r>
              <a:rPr kumimoji="0" lang="es-ES" smtClean="0"/>
              <a:t>Haga clic para modificar el estilo de texto del patrón</a:t>
            </a:r>
          </a:p>
        </p:txBody>
      </p:sp>
      <p:sp>
        <p:nvSpPr>
          <p:cNvPr id="7" name="6 Rectángulo"/>
          <p:cNvSpPr/>
          <p:nvPr/>
        </p:nvSpPr>
        <p:spPr bwMode="white">
          <a:xfrm>
            <a:off x="0" y="1524000"/>
            <a:ext cx="12192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342" tIns="45718" rIns="91342" bIns="45718" anchor="ctr"/>
          <a:lstStyle/>
          <a:p>
            <a:pPr algn="ctr" defTabSz="913289"/>
            <a:endParaRPr lang="en-US">
              <a:solidFill>
                <a:srgbClr val="FFFFFF"/>
              </a:solidFill>
            </a:endParaRPr>
          </a:p>
        </p:txBody>
      </p:sp>
      <p:sp>
        <p:nvSpPr>
          <p:cNvPr id="8" name="7 Rectángulo"/>
          <p:cNvSpPr/>
          <p:nvPr/>
        </p:nvSpPr>
        <p:spPr>
          <a:xfrm>
            <a:off x="0" y="1600200"/>
            <a:ext cx="17272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342" tIns="45718" rIns="91342" bIns="45718" anchor="ctr"/>
          <a:lstStyle/>
          <a:p>
            <a:pPr algn="ctr" defTabSz="913289"/>
            <a:endParaRPr lang="en-US">
              <a:solidFill>
                <a:srgbClr val="FFFFFF"/>
              </a:solidFill>
            </a:endParaRPr>
          </a:p>
        </p:txBody>
      </p:sp>
      <p:sp>
        <p:nvSpPr>
          <p:cNvPr id="9" name="8 Rectángulo"/>
          <p:cNvSpPr/>
          <p:nvPr/>
        </p:nvSpPr>
        <p:spPr>
          <a:xfrm>
            <a:off x="1828800" y="1600200"/>
            <a:ext cx="103632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342" tIns="45718" rIns="91342" bIns="45718" anchor="ctr"/>
          <a:lstStyle/>
          <a:p>
            <a:pPr algn="ctr" defTabSz="913289"/>
            <a:endParaRPr lang="en-US">
              <a:solidFill>
                <a:srgbClr val="FFFFFF"/>
              </a:solidFill>
            </a:endParaRPr>
          </a:p>
        </p:txBody>
      </p:sp>
      <p:sp>
        <p:nvSpPr>
          <p:cNvPr id="2" name="1 Título"/>
          <p:cNvSpPr>
            <a:spLocks noGrp="1"/>
          </p:cNvSpPr>
          <p:nvPr>
            <p:ph type="title"/>
          </p:nvPr>
        </p:nvSpPr>
        <p:spPr>
          <a:xfrm>
            <a:off x="1828800" y="1600200"/>
            <a:ext cx="10160000" cy="990600"/>
          </a:xfrm>
        </p:spPr>
        <p:txBody>
          <a:bodyPr/>
          <a:lstStyle>
            <a:lvl1pPr algn="l">
              <a:buNone/>
              <a:defRPr sz="4400" b="0" cap="none">
                <a:solidFill>
                  <a:srgbClr val="FFFFFF"/>
                </a:solidFill>
              </a:defRPr>
            </a:lvl1pPr>
          </a:lstStyle>
          <a:p>
            <a:r>
              <a:rPr kumimoji="0" lang="es-ES" smtClean="0"/>
              <a:t>Haga clic para modificar el estilo de título del patrón</a:t>
            </a:r>
            <a:endParaRPr kumimoji="0" lang="en-US"/>
          </a:p>
        </p:txBody>
      </p:sp>
      <p:sp>
        <p:nvSpPr>
          <p:cNvPr id="12" name="11 Marcador de fecha"/>
          <p:cNvSpPr>
            <a:spLocks noGrp="1"/>
          </p:cNvSpPr>
          <p:nvPr>
            <p:ph type="dt" sz="half" idx="10"/>
          </p:nvPr>
        </p:nvSpPr>
        <p:spPr/>
        <p:txBody>
          <a:bodyPr/>
          <a:lstStyle/>
          <a:p>
            <a:fld id="{23A271A1-F6D6-438B-A432-4747EE7ECD40}" type="datetimeFigureOut">
              <a:rPr lang="en-US" smtClean="0">
                <a:solidFill>
                  <a:srgbClr val="CDD7D9"/>
                </a:solidFill>
              </a:rPr>
              <a:pPr/>
              <a:t>6/28/2019</a:t>
            </a:fld>
            <a:endParaRPr lang="en-US">
              <a:solidFill>
                <a:srgbClr val="CDD7D9"/>
              </a:solidFill>
            </a:endParaRPr>
          </a:p>
        </p:txBody>
      </p:sp>
      <p:sp>
        <p:nvSpPr>
          <p:cNvPr id="13" name="12 Marcador de número de diapositiva"/>
          <p:cNvSpPr>
            <a:spLocks noGrp="1"/>
          </p:cNvSpPr>
          <p:nvPr>
            <p:ph type="sldNum" sz="quarter" idx="11"/>
          </p:nvPr>
        </p:nvSpPr>
        <p:spPr>
          <a:xfrm>
            <a:off x="0" y="1752602"/>
            <a:ext cx="1727200" cy="701676"/>
          </a:xfrm>
        </p:spPr>
        <p:txBody>
          <a:bodyPr>
            <a:noAutofit/>
          </a:bodyPr>
          <a:lstStyle>
            <a:lvl1pPr>
              <a:defRPr sz="2400">
                <a:solidFill>
                  <a:srgbClr val="FFFFFF"/>
                </a:solidFill>
              </a:defRPr>
            </a:lvl1pPr>
          </a:lstStyle>
          <a:p>
            <a:fld id="{F0C94032-CD4C-4C25-B0C2-CEC720522D92}" type="slidenum">
              <a:rPr lang="en-US" smtClean="0"/>
              <a:pPr/>
              <a:t>‹Nº›</a:t>
            </a:fld>
            <a:endParaRPr lang="en-US" dirty="0"/>
          </a:p>
        </p:txBody>
      </p:sp>
      <p:sp>
        <p:nvSpPr>
          <p:cNvPr id="14" name="13 Marcador de pie de página"/>
          <p:cNvSpPr>
            <a:spLocks noGrp="1"/>
          </p:cNvSpPr>
          <p:nvPr>
            <p:ph type="ftr" sz="quarter" idx="12"/>
          </p:nvPr>
        </p:nvSpPr>
        <p:spPr/>
        <p:txBody>
          <a:bodyPr/>
          <a:lstStyle/>
          <a:p>
            <a:endParaRPr lang="en-US">
              <a:solidFill>
                <a:srgbClr val="CDD7D9"/>
              </a:solidFill>
            </a:endParaRPr>
          </a:p>
        </p:txBody>
      </p:sp>
    </p:spTree>
    <p:extLst>
      <p:ext uri="{BB962C8B-B14F-4D97-AF65-F5344CB8AC3E}">
        <p14:creationId xmlns:p14="http://schemas.microsoft.com/office/powerpoint/2010/main" val="321525207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9" name="8 Marcador de contenido"/>
          <p:cNvSpPr>
            <a:spLocks noGrp="1"/>
          </p:cNvSpPr>
          <p:nvPr>
            <p:ph sz="quarter" idx="1"/>
          </p:nvPr>
        </p:nvSpPr>
        <p:spPr>
          <a:xfrm>
            <a:off x="812800" y="1589567"/>
            <a:ext cx="5181600" cy="45720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11" name="10 Marcador de contenido"/>
          <p:cNvSpPr>
            <a:spLocks noGrp="1"/>
          </p:cNvSpPr>
          <p:nvPr>
            <p:ph sz="quarter" idx="2"/>
          </p:nvPr>
        </p:nvSpPr>
        <p:spPr>
          <a:xfrm>
            <a:off x="6459868" y="1589567"/>
            <a:ext cx="5181600" cy="45720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8" name="7 Marcador de fecha"/>
          <p:cNvSpPr>
            <a:spLocks noGrp="1"/>
          </p:cNvSpPr>
          <p:nvPr>
            <p:ph type="dt" sz="half" idx="15"/>
          </p:nvPr>
        </p:nvSpPr>
        <p:spPr/>
        <p:txBody>
          <a:bodyPr rtlCol="0"/>
          <a:lstStyle/>
          <a:p>
            <a:fld id="{23A271A1-F6D6-438B-A432-4747EE7ECD40}" type="datetimeFigureOut">
              <a:rPr lang="en-US" smtClean="0">
                <a:solidFill>
                  <a:srgbClr val="CDD7D9"/>
                </a:solidFill>
              </a:rPr>
              <a:pPr/>
              <a:t>6/28/2019</a:t>
            </a:fld>
            <a:endParaRPr lang="en-US">
              <a:solidFill>
                <a:srgbClr val="CDD7D9"/>
              </a:solidFill>
            </a:endParaRPr>
          </a:p>
        </p:txBody>
      </p:sp>
      <p:sp>
        <p:nvSpPr>
          <p:cNvPr id="10" name="9 Marcador de número de diapositiva"/>
          <p:cNvSpPr>
            <a:spLocks noGrp="1"/>
          </p:cNvSpPr>
          <p:nvPr>
            <p:ph type="sldNum" sz="quarter" idx="16"/>
          </p:nvPr>
        </p:nvSpPr>
        <p:spPr/>
        <p:txBody>
          <a:bodyPr rtlCol="0"/>
          <a:lstStyle/>
          <a:p>
            <a:fld id="{F0C94032-CD4C-4C25-B0C2-CEC720522D92}" type="slidenum">
              <a:rPr lang="en-US" smtClean="0"/>
              <a:pPr/>
              <a:t>‹Nº›</a:t>
            </a:fld>
            <a:endParaRPr lang="en-US"/>
          </a:p>
        </p:txBody>
      </p:sp>
      <p:sp>
        <p:nvSpPr>
          <p:cNvPr id="12" name="11 Marcador de pie de página"/>
          <p:cNvSpPr>
            <a:spLocks noGrp="1"/>
          </p:cNvSpPr>
          <p:nvPr>
            <p:ph type="ftr" sz="quarter" idx="17"/>
          </p:nvPr>
        </p:nvSpPr>
        <p:spPr/>
        <p:txBody>
          <a:bodyPr rtlCol="0"/>
          <a:lstStyle/>
          <a:p>
            <a:endParaRPr lang="en-US">
              <a:solidFill>
                <a:srgbClr val="CDD7D9"/>
              </a:solidFill>
            </a:endParaRPr>
          </a:p>
        </p:txBody>
      </p:sp>
    </p:spTree>
    <p:extLst>
      <p:ext uri="{BB962C8B-B14F-4D97-AF65-F5344CB8AC3E}">
        <p14:creationId xmlns:p14="http://schemas.microsoft.com/office/powerpoint/2010/main" val="423398143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711200" y="273367"/>
            <a:ext cx="10871200" cy="869951"/>
          </a:xfrm>
        </p:spPr>
        <p:txBody>
          <a:bodyPr anchor="ctr"/>
          <a:lstStyle>
            <a:lvl1pPr>
              <a:defRPr/>
            </a:lvl1pPr>
          </a:lstStyle>
          <a:p>
            <a:r>
              <a:rPr kumimoji="0" lang="es-ES" smtClean="0"/>
              <a:t>Haga clic para modificar el estilo de título del patrón</a:t>
            </a:r>
            <a:endParaRPr kumimoji="0" lang="en-US"/>
          </a:p>
        </p:txBody>
      </p:sp>
      <p:sp>
        <p:nvSpPr>
          <p:cNvPr id="11" name="10 Marcador de contenido"/>
          <p:cNvSpPr>
            <a:spLocks noGrp="1"/>
          </p:cNvSpPr>
          <p:nvPr>
            <p:ph sz="quarter" idx="2"/>
          </p:nvPr>
        </p:nvSpPr>
        <p:spPr>
          <a:xfrm>
            <a:off x="812800" y="2438400"/>
            <a:ext cx="5181600" cy="35814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13" name="12 Marcador de contenido"/>
          <p:cNvSpPr>
            <a:spLocks noGrp="1"/>
          </p:cNvSpPr>
          <p:nvPr>
            <p:ph sz="quarter" idx="4"/>
          </p:nvPr>
        </p:nvSpPr>
        <p:spPr>
          <a:xfrm>
            <a:off x="6400800" y="2438400"/>
            <a:ext cx="5181600" cy="35814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10" name="9 Marcador de fecha"/>
          <p:cNvSpPr>
            <a:spLocks noGrp="1"/>
          </p:cNvSpPr>
          <p:nvPr>
            <p:ph type="dt" sz="half" idx="15"/>
          </p:nvPr>
        </p:nvSpPr>
        <p:spPr/>
        <p:txBody>
          <a:bodyPr rtlCol="0"/>
          <a:lstStyle/>
          <a:p>
            <a:fld id="{23A271A1-F6D6-438B-A432-4747EE7ECD40}" type="datetimeFigureOut">
              <a:rPr lang="en-US" smtClean="0">
                <a:solidFill>
                  <a:srgbClr val="CDD7D9"/>
                </a:solidFill>
              </a:rPr>
              <a:pPr/>
              <a:t>6/28/2019</a:t>
            </a:fld>
            <a:endParaRPr lang="en-US">
              <a:solidFill>
                <a:srgbClr val="CDD7D9"/>
              </a:solidFill>
            </a:endParaRPr>
          </a:p>
        </p:txBody>
      </p:sp>
      <p:sp>
        <p:nvSpPr>
          <p:cNvPr id="12" name="11 Marcador de número de diapositiva"/>
          <p:cNvSpPr>
            <a:spLocks noGrp="1"/>
          </p:cNvSpPr>
          <p:nvPr>
            <p:ph type="sldNum" sz="quarter" idx="16"/>
          </p:nvPr>
        </p:nvSpPr>
        <p:spPr/>
        <p:txBody>
          <a:bodyPr rtlCol="0"/>
          <a:lstStyle/>
          <a:p>
            <a:fld id="{F0C94032-CD4C-4C25-B0C2-CEC720522D92}" type="slidenum">
              <a:rPr lang="en-US" smtClean="0"/>
              <a:pPr/>
              <a:t>‹Nº›</a:t>
            </a:fld>
            <a:endParaRPr lang="en-US"/>
          </a:p>
        </p:txBody>
      </p:sp>
      <p:sp>
        <p:nvSpPr>
          <p:cNvPr id="14" name="13 Marcador de pie de página"/>
          <p:cNvSpPr>
            <a:spLocks noGrp="1"/>
          </p:cNvSpPr>
          <p:nvPr>
            <p:ph type="ftr" sz="quarter" idx="17"/>
          </p:nvPr>
        </p:nvSpPr>
        <p:spPr/>
        <p:txBody>
          <a:bodyPr rtlCol="0"/>
          <a:lstStyle/>
          <a:p>
            <a:endParaRPr lang="en-US">
              <a:solidFill>
                <a:srgbClr val="CDD7D9"/>
              </a:solidFill>
            </a:endParaRPr>
          </a:p>
        </p:txBody>
      </p:sp>
      <p:sp>
        <p:nvSpPr>
          <p:cNvPr id="16" name="15 Marcador de texto"/>
          <p:cNvSpPr>
            <a:spLocks noGrp="1"/>
          </p:cNvSpPr>
          <p:nvPr>
            <p:ph type="body" sz="quarter" idx="1"/>
          </p:nvPr>
        </p:nvSpPr>
        <p:spPr>
          <a:xfrm>
            <a:off x="812800" y="1752600"/>
            <a:ext cx="51816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s-ES" smtClean="0"/>
              <a:t>Haga clic para modificar el estilo de texto del patrón</a:t>
            </a:r>
          </a:p>
        </p:txBody>
      </p:sp>
      <p:sp>
        <p:nvSpPr>
          <p:cNvPr id="15" name="14 Marcador de texto"/>
          <p:cNvSpPr>
            <a:spLocks noGrp="1"/>
          </p:cNvSpPr>
          <p:nvPr>
            <p:ph type="body" sz="quarter" idx="3"/>
          </p:nvPr>
        </p:nvSpPr>
        <p:spPr>
          <a:xfrm>
            <a:off x="6400800" y="1752600"/>
            <a:ext cx="51816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s-ES" smtClean="0"/>
              <a:t>Haga clic para modificar el estilo de texto del patrón</a:t>
            </a:r>
          </a:p>
        </p:txBody>
      </p:sp>
    </p:spTree>
    <p:extLst>
      <p:ext uri="{BB962C8B-B14F-4D97-AF65-F5344CB8AC3E}">
        <p14:creationId xmlns:p14="http://schemas.microsoft.com/office/powerpoint/2010/main" val="288105797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fecha"/>
          <p:cNvSpPr>
            <a:spLocks noGrp="1"/>
          </p:cNvSpPr>
          <p:nvPr>
            <p:ph type="dt" sz="half" idx="10"/>
          </p:nvPr>
        </p:nvSpPr>
        <p:spPr/>
        <p:txBody>
          <a:bodyPr/>
          <a:lstStyle/>
          <a:p>
            <a:fld id="{23A271A1-F6D6-438B-A432-4747EE7ECD40}" type="datetimeFigureOut">
              <a:rPr lang="en-US" smtClean="0">
                <a:solidFill>
                  <a:srgbClr val="CDD7D9"/>
                </a:solidFill>
              </a:rPr>
              <a:pPr/>
              <a:t>6/28/2019</a:t>
            </a:fld>
            <a:endParaRPr lang="en-US">
              <a:solidFill>
                <a:srgbClr val="CDD7D9"/>
              </a:solidFill>
            </a:endParaRPr>
          </a:p>
        </p:txBody>
      </p:sp>
      <p:sp>
        <p:nvSpPr>
          <p:cNvPr id="4" name="3 Marcador de pie de página"/>
          <p:cNvSpPr>
            <a:spLocks noGrp="1"/>
          </p:cNvSpPr>
          <p:nvPr>
            <p:ph type="ftr" sz="quarter" idx="11"/>
          </p:nvPr>
        </p:nvSpPr>
        <p:spPr/>
        <p:txBody>
          <a:bodyPr/>
          <a:lstStyle/>
          <a:p>
            <a:endParaRPr lang="en-US">
              <a:solidFill>
                <a:srgbClr val="CDD7D9"/>
              </a:solidFill>
            </a:endParaRPr>
          </a:p>
        </p:txBody>
      </p:sp>
      <p:sp>
        <p:nvSpPr>
          <p:cNvPr id="5" name="4 Marcador de número de diapositiva"/>
          <p:cNvSpPr>
            <a:spLocks noGrp="1"/>
          </p:cNvSpPr>
          <p:nvPr>
            <p:ph type="sldNum" sz="quarter" idx="12"/>
          </p:nvPr>
        </p:nvSpPr>
        <p:spPr/>
        <p:txBody>
          <a:bodyPr/>
          <a:lstStyle>
            <a:lvl1pPr>
              <a:defRPr>
                <a:solidFill>
                  <a:srgbClr val="FFFFFF"/>
                </a:solidFill>
              </a:defRPr>
            </a:lvl1pPr>
          </a:lstStyle>
          <a:p>
            <a:fld id="{F0C94032-CD4C-4C25-B0C2-CEC720522D92}" type="slidenum">
              <a:rPr lang="en-US" smtClean="0"/>
              <a:pPr/>
              <a:t>‹Nº›</a:t>
            </a:fld>
            <a:endParaRPr lang="en-US" dirty="0"/>
          </a:p>
        </p:txBody>
      </p:sp>
    </p:spTree>
    <p:extLst>
      <p:ext uri="{BB962C8B-B14F-4D97-AF65-F5344CB8AC3E}">
        <p14:creationId xmlns:p14="http://schemas.microsoft.com/office/powerpoint/2010/main" val="302361926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23A271A1-F6D6-438B-A432-4747EE7ECD40}" type="datetimeFigureOut">
              <a:rPr lang="en-US" smtClean="0">
                <a:solidFill>
                  <a:srgbClr val="CDD7D9"/>
                </a:solidFill>
              </a:rPr>
              <a:pPr/>
              <a:t>6/28/2019</a:t>
            </a:fld>
            <a:endParaRPr lang="en-US">
              <a:solidFill>
                <a:srgbClr val="CDD7D9"/>
              </a:solidFill>
            </a:endParaRPr>
          </a:p>
        </p:txBody>
      </p:sp>
      <p:sp>
        <p:nvSpPr>
          <p:cNvPr id="3" name="2 Marcador de pie de página"/>
          <p:cNvSpPr>
            <a:spLocks noGrp="1"/>
          </p:cNvSpPr>
          <p:nvPr>
            <p:ph type="ftr" sz="quarter" idx="11"/>
          </p:nvPr>
        </p:nvSpPr>
        <p:spPr/>
        <p:txBody>
          <a:bodyPr/>
          <a:lstStyle/>
          <a:p>
            <a:endParaRPr lang="en-US" dirty="0">
              <a:solidFill>
                <a:srgbClr val="CDD7D9"/>
              </a:solidFill>
            </a:endParaRPr>
          </a:p>
        </p:txBody>
      </p:sp>
      <p:sp>
        <p:nvSpPr>
          <p:cNvPr id="4" name="3 Marcador de número de diapositiva"/>
          <p:cNvSpPr>
            <a:spLocks noGrp="1"/>
          </p:cNvSpPr>
          <p:nvPr>
            <p:ph type="sldNum" sz="quarter" idx="12"/>
          </p:nvPr>
        </p:nvSpPr>
        <p:spPr>
          <a:xfrm>
            <a:off x="0" y="6248400"/>
            <a:ext cx="711200" cy="381000"/>
          </a:xfrm>
        </p:spPr>
        <p:txBody>
          <a:bodyPr/>
          <a:lstStyle>
            <a:lvl1pPr>
              <a:defRPr>
                <a:solidFill>
                  <a:schemeClr val="tx2"/>
                </a:solidFill>
              </a:defRPr>
            </a:lvl1pPr>
          </a:lstStyle>
          <a:p>
            <a:fld id="{F0C94032-CD4C-4C25-B0C2-CEC720522D92}" type="slidenum">
              <a:rPr lang="en-US" smtClean="0">
                <a:solidFill>
                  <a:srgbClr val="CDD7D9"/>
                </a:solidFill>
              </a:rPr>
              <a:pPr/>
              <a:t>‹Nº›</a:t>
            </a:fld>
            <a:endParaRPr lang="en-US" dirty="0">
              <a:solidFill>
                <a:srgbClr val="CDD7D9"/>
              </a:solidFill>
            </a:endParaRPr>
          </a:p>
        </p:txBody>
      </p:sp>
    </p:spTree>
    <p:extLst>
      <p:ext uri="{BB962C8B-B14F-4D97-AF65-F5344CB8AC3E}">
        <p14:creationId xmlns:p14="http://schemas.microsoft.com/office/powerpoint/2010/main" val="347391968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812800" y="273367"/>
            <a:ext cx="10769600" cy="869951"/>
          </a:xfrm>
        </p:spPr>
        <p:txBody>
          <a:bodyPr anchor="ctr"/>
          <a:lstStyle>
            <a:lvl1pPr algn="l">
              <a:buNone/>
              <a:defRPr sz="4400" b="0"/>
            </a:lvl1pPr>
          </a:lstStyle>
          <a:p>
            <a:r>
              <a:rPr kumimoji="0" lang="es-ES" smtClean="0"/>
              <a:t>Haga clic para modificar el estilo de título del patrón</a:t>
            </a:r>
            <a:endParaRPr kumimoji="0" lang="en-US"/>
          </a:p>
        </p:txBody>
      </p:sp>
      <p:sp>
        <p:nvSpPr>
          <p:cNvPr id="5" name="4 Marcador de fecha"/>
          <p:cNvSpPr>
            <a:spLocks noGrp="1"/>
          </p:cNvSpPr>
          <p:nvPr>
            <p:ph type="dt" sz="half" idx="10"/>
          </p:nvPr>
        </p:nvSpPr>
        <p:spPr/>
        <p:txBody>
          <a:bodyPr/>
          <a:lstStyle/>
          <a:p>
            <a:fld id="{23A271A1-F6D6-438B-A432-4747EE7ECD40}" type="datetimeFigureOut">
              <a:rPr lang="en-US" smtClean="0">
                <a:solidFill>
                  <a:srgbClr val="CDD7D9"/>
                </a:solidFill>
              </a:rPr>
              <a:pPr/>
              <a:t>6/28/2019</a:t>
            </a:fld>
            <a:endParaRPr lang="en-US">
              <a:solidFill>
                <a:srgbClr val="CDD7D9"/>
              </a:solidFill>
            </a:endParaRPr>
          </a:p>
        </p:txBody>
      </p:sp>
      <p:sp>
        <p:nvSpPr>
          <p:cNvPr id="6" name="5 Marcador de pie de página"/>
          <p:cNvSpPr>
            <a:spLocks noGrp="1"/>
          </p:cNvSpPr>
          <p:nvPr>
            <p:ph type="ftr" sz="quarter" idx="11"/>
          </p:nvPr>
        </p:nvSpPr>
        <p:spPr/>
        <p:txBody>
          <a:bodyPr/>
          <a:lstStyle/>
          <a:p>
            <a:endParaRPr lang="en-US">
              <a:solidFill>
                <a:srgbClr val="CDD7D9"/>
              </a:solidFill>
            </a:endParaRPr>
          </a:p>
        </p:txBody>
      </p:sp>
      <p:sp>
        <p:nvSpPr>
          <p:cNvPr id="7" name="6 Marcador de número de diapositiva"/>
          <p:cNvSpPr>
            <a:spLocks noGrp="1"/>
          </p:cNvSpPr>
          <p:nvPr>
            <p:ph type="sldNum" sz="quarter" idx="12"/>
          </p:nvPr>
        </p:nvSpPr>
        <p:spPr/>
        <p:txBody>
          <a:bodyPr/>
          <a:lstStyle>
            <a:lvl1pPr>
              <a:defRPr>
                <a:solidFill>
                  <a:srgbClr val="FFFFFF"/>
                </a:solidFill>
              </a:defRPr>
            </a:lvl1pPr>
          </a:lstStyle>
          <a:p>
            <a:fld id="{F0C94032-CD4C-4C25-B0C2-CEC720522D92}" type="slidenum">
              <a:rPr lang="en-US" smtClean="0"/>
              <a:pPr/>
              <a:t>‹Nº›</a:t>
            </a:fld>
            <a:endParaRPr lang="en-US" dirty="0"/>
          </a:p>
        </p:txBody>
      </p:sp>
      <p:sp>
        <p:nvSpPr>
          <p:cNvPr id="3" name="2 Marcador de texto"/>
          <p:cNvSpPr>
            <a:spLocks noGrp="1"/>
          </p:cNvSpPr>
          <p:nvPr>
            <p:ph type="body" idx="2"/>
          </p:nvPr>
        </p:nvSpPr>
        <p:spPr>
          <a:xfrm>
            <a:off x="812800" y="1752600"/>
            <a:ext cx="21336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6967" tIns="182682" rIns="136967" bIns="91342"/>
          <a:lstStyle>
            <a:lvl1pPr marL="0" indent="0">
              <a:spcAft>
                <a:spcPts val="1000"/>
              </a:spcAft>
              <a:buNone/>
              <a:defRPr sz="1900"/>
            </a:lvl1pPr>
            <a:lvl2pPr>
              <a:buNone/>
              <a:defRPr sz="1200"/>
            </a:lvl2pPr>
            <a:lvl3pPr>
              <a:buNone/>
              <a:defRPr sz="1100"/>
            </a:lvl3pPr>
            <a:lvl4pPr>
              <a:buNone/>
              <a:defRPr sz="900"/>
            </a:lvl4pPr>
            <a:lvl5pPr>
              <a:buNone/>
              <a:defRPr sz="900"/>
            </a:lvl5pPr>
          </a:lstStyle>
          <a:p>
            <a:pPr lvl="0" eaLnBrk="1" latinLnBrk="0" hangingPunct="1"/>
            <a:r>
              <a:rPr kumimoji="0" lang="es-ES" smtClean="0"/>
              <a:t>Haga clic para modificar el estilo de texto del patrón</a:t>
            </a:r>
          </a:p>
        </p:txBody>
      </p:sp>
      <p:sp>
        <p:nvSpPr>
          <p:cNvPr id="9" name="8 Marcador de contenido"/>
          <p:cNvSpPr>
            <a:spLocks noGrp="1"/>
          </p:cNvSpPr>
          <p:nvPr>
            <p:ph sz="quarter" idx="1"/>
          </p:nvPr>
        </p:nvSpPr>
        <p:spPr>
          <a:xfrm>
            <a:off x="3149600" y="1752600"/>
            <a:ext cx="8534400" cy="44196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Tree>
    <p:extLst>
      <p:ext uri="{BB962C8B-B14F-4D97-AF65-F5344CB8AC3E}">
        <p14:creationId xmlns:p14="http://schemas.microsoft.com/office/powerpoint/2010/main" val="28596233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_2Col Content_Teal Subs">
    <p:spTree>
      <p:nvGrpSpPr>
        <p:cNvPr id="1" name=""/>
        <p:cNvGrpSpPr/>
        <p:nvPr/>
      </p:nvGrpSpPr>
      <p:grpSpPr>
        <a:xfrm>
          <a:off x="0" y="0"/>
          <a:ext cx="0" cy="0"/>
          <a:chOff x="0" y="0"/>
          <a:chExt cx="0" cy="0"/>
        </a:xfrm>
      </p:grpSpPr>
      <p:cxnSp>
        <p:nvCxnSpPr>
          <p:cNvPr id="12" name="Straight Connector 11"/>
          <p:cNvCxnSpPr/>
          <p:nvPr userDrawn="1"/>
        </p:nvCxnSpPr>
        <p:spPr>
          <a:xfrm>
            <a:off x="624551" y="1062039"/>
            <a:ext cx="11567583"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sp>
        <p:nvSpPr>
          <p:cNvPr id="9" name="Rectangle 2"/>
          <p:cNvSpPr>
            <a:spLocks noGrp="1" noChangeArrowheads="1"/>
          </p:cNvSpPr>
          <p:nvPr>
            <p:ph type="title"/>
          </p:nvPr>
        </p:nvSpPr>
        <p:spPr bwMode="auto">
          <a:xfrm>
            <a:off x="711341" y="152401"/>
            <a:ext cx="10058399" cy="838200"/>
          </a:xfrm>
          <a:prstGeom prst="rect">
            <a:avLst/>
          </a:prstGeom>
          <a:noFill/>
          <a:ln>
            <a:noFill/>
          </a:ln>
          <a:extLst/>
        </p:spPr>
        <p:txBody>
          <a:bodyPr/>
          <a:lstStyle/>
          <a:p>
            <a:pPr lvl="0"/>
            <a:r>
              <a:rPr lang="en-US" altLang="en-US" dirty="0"/>
              <a:t>Click to edit Master title style</a:t>
            </a:r>
            <a:endParaRPr lang="en-GB" altLang="en-US" dirty="0"/>
          </a:p>
        </p:txBody>
      </p:sp>
      <p:sp>
        <p:nvSpPr>
          <p:cNvPr id="4" name="Content Placeholder 3"/>
          <p:cNvSpPr>
            <a:spLocks noGrp="1"/>
          </p:cNvSpPr>
          <p:nvPr>
            <p:ph sz="quarter" idx="14"/>
          </p:nvPr>
        </p:nvSpPr>
        <p:spPr>
          <a:xfrm>
            <a:off x="711207" y="1786128"/>
            <a:ext cx="5364480" cy="40599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2"/>
          <p:cNvSpPr>
            <a:spLocks noGrp="1"/>
          </p:cNvSpPr>
          <p:nvPr>
            <p:ph type="body" sz="quarter" idx="17"/>
          </p:nvPr>
        </p:nvSpPr>
        <p:spPr>
          <a:xfrm>
            <a:off x="711207" y="1371600"/>
            <a:ext cx="5364480" cy="381000"/>
          </a:xfrm>
        </p:spPr>
        <p:txBody>
          <a:bodyPr/>
          <a:lstStyle>
            <a:lvl1pPr marL="0" indent="0">
              <a:buNone/>
              <a:defRPr b="1">
                <a:solidFill>
                  <a:srgbClr val="008790"/>
                </a:solidFill>
              </a:defRPr>
            </a:lvl1pPr>
          </a:lstStyle>
          <a:p>
            <a:pPr lvl="0"/>
            <a:r>
              <a:rPr lang="en-US" dirty="0"/>
              <a:t>Click to edit Master text styles</a:t>
            </a:r>
          </a:p>
        </p:txBody>
      </p:sp>
      <p:sp>
        <p:nvSpPr>
          <p:cNvPr id="10" name="Content Placeholder 3"/>
          <p:cNvSpPr>
            <a:spLocks noGrp="1"/>
          </p:cNvSpPr>
          <p:nvPr>
            <p:ph sz="quarter" idx="18"/>
          </p:nvPr>
        </p:nvSpPr>
        <p:spPr>
          <a:xfrm>
            <a:off x="6490213" y="1786128"/>
            <a:ext cx="5364480" cy="40599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2"/>
          <p:cNvSpPr>
            <a:spLocks noGrp="1"/>
          </p:cNvSpPr>
          <p:nvPr>
            <p:ph type="body" sz="quarter" idx="19"/>
          </p:nvPr>
        </p:nvSpPr>
        <p:spPr>
          <a:xfrm>
            <a:off x="6490213" y="1371600"/>
            <a:ext cx="5364480" cy="381000"/>
          </a:xfrm>
        </p:spPr>
        <p:txBody>
          <a:bodyPr/>
          <a:lstStyle>
            <a:lvl1pPr marL="0" indent="0">
              <a:buNone/>
              <a:defRPr b="1">
                <a:solidFill>
                  <a:srgbClr val="E31836"/>
                </a:solidFill>
              </a:defRPr>
            </a:lvl1pPr>
          </a:lstStyle>
          <a:p>
            <a:pPr lvl="0"/>
            <a:r>
              <a:rPr lang="en-US" dirty="0"/>
              <a:t>Click to edit Master text styles</a:t>
            </a:r>
          </a:p>
        </p:txBody>
      </p:sp>
      <p:sp>
        <p:nvSpPr>
          <p:cNvPr id="13" name="Text Placeholder 4"/>
          <p:cNvSpPr>
            <a:spLocks noGrp="1"/>
          </p:cNvSpPr>
          <p:nvPr>
            <p:ph type="body" sz="quarter" idx="11"/>
          </p:nvPr>
        </p:nvSpPr>
        <p:spPr>
          <a:xfrm>
            <a:off x="711200" y="6294120"/>
            <a:ext cx="11143488" cy="182880"/>
          </a:xfrm>
        </p:spPr>
        <p:txBody>
          <a:bodyPr/>
          <a:lstStyle>
            <a:lvl1pPr marL="0" indent="0" algn="r">
              <a:buNone/>
              <a:defRPr sz="1100"/>
            </a:lvl1pPr>
          </a:lstStyle>
          <a:p>
            <a:pPr lvl="0"/>
            <a:r>
              <a:rPr lang="en-US" dirty="0"/>
              <a:t>Click to edit Master text styles</a:t>
            </a:r>
          </a:p>
        </p:txBody>
      </p:sp>
      <p:sp>
        <p:nvSpPr>
          <p:cNvPr id="14" name="Text Placeholder 6"/>
          <p:cNvSpPr>
            <a:spLocks noGrp="1"/>
          </p:cNvSpPr>
          <p:nvPr>
            <p:ph type="body" sz="quarter" idx="13"/>
          </p:nvPr>
        </p:nvSpPr>
        <p:spPr>
          <a:xfrm>
            <a:off x="711200" y="5862320"/>
            <a:ext cx="11143488" cy="365760"/>
          </a:xfrm>
        </p:spPr>
        <p:txBody>
          <a:bodyPr anchor="b"/>
          <a:lstStyle>
            <a:lvl1pPr marL="0" indent="0">
              <a:buNone/>
              <a:defRPr sz="1200" baseline="0"/>
            </a:lvl1pPr>
          </a:lstStyle>
          <a:p>
            <a:pPr lvl="0"/>
            <a:r>
              <a:rPr lang="en-US"/>
              <a:t>Click to edit Master text styles</a:t>
            </a:r>
          </a:p>
        </p:txBody>
      </p:sp>
      <p:pic>
        <p:nvPicPr>
          <p:cNvPr id="15" name="Picture 6">
            <a:extLst>
              <a:ext uri="{FF2B5EF4-FFF2-40B4-BE49-F238E27FC236}">
                <a16:creationId xmlns:a16="http://schemas.microsoft.com/office/drawing/2014/main" id="{EF287B78-B9F9-4888-8FCA-9A7E558F770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 y="6467648"/>
            <a:ext cx="12192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4">
            <a:extLst>
              <a:ext uri="{FF2B5EF4-FFF2-40B4-BE49-F238E27FC236}">
                <a16:creationId xmlns:a16="http://schemas.microsoft.com/office/drawing/2014/main" id="{E68F9933-23DE-4092-BE04-5D307CB045C8}"/>
              </a:ext>
            </a:extLst>
          </p:cNvPr>
          <p:cNvSpPr txBox="1">
            <a:spLocks noChangeArrowheads="1"/>
          </p:cNvSpPr>
          <p:nvPr userDrawn="1"/>
        </p:nvSpPr>
        <p:spPr bwMode="auto">
          <a:xfrm>
            <a:off x="78329" y="6505749"/>
            <a:ext cx="12012083" cy="261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0" tIns="45718" rIns="91390" bIns="45718">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913833" eaLnBrk="1" hangingPunct="1">
              <a:defRPr/>
            </a:pPr>
            <a:r>
              <a:rPr lang="en-US" sz="1100" b="1" dirty="0">
                <a:solidFill>
                  <a:srgbClr val="000000"/>
                </a:solidFill>
              </a:rPr>
              <a:t>22nd International AIDS Conference; July 23-27, 2018; Amsterdam, the Netherlands</a:t>
            </a:r>
          </a:p>
        </p:txBody>
      </p:sp>
    </p:spTree>
    <p:extLst>
      <p:ext uri="{BB962C8B-B14F-4D97-AF65-F5344CB8AC3E}">
        <p14:creationId xmlns:p14="http://schemas.microsoft.com/office/powerpoint/2010/main" val="274253908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4" name="3 Marcador de texto"/>
          <p:cNvSpPr>
            <a:spLocks noGrp="1"/>
          </p:cNvSpPr>
          <p:nvPr>
            <p:ph type="body" sz="half" idx="2"/>
          </p:nvPr>
        </p:nvSpPr>
        <p:spPr>
          <a:xfrm>
            <a:off x="2133600" y="5486400"/>
            <a:ext cx="9753600" cy="685800"/>
          </a:xfrm>
        </p:spPr>
        <p:txBody>
          <a:bodyPr/>
          <a:lstStyle>
            <a:lvl1pPr marL="0" indent="0">
              <a:buFontTx/>
              <a:buNone/>
              <a:defRPr sz="1700"/>
            </a:lvl1pPr>
            <a:lvl2pPr>
              <a:buFontTx/>
              <a:buNone/>
              <a:defRPr sz="1200"/>
            </a:lvl2pPr>
            <a:lvl3pPr>
              <a:buFontTx/>
              <a:buNone/>
              <a:defRPr sz="1100"/>
            </a:lvl3pPr>
            <a:lvl4pPr>
              <a:buFontTx/>
              <a:buNone/>
              <a:defRPr sz="900"/>
            </a:lvl4pPr>
            <a:lvl5pPr>
              <a:buFontTx/>
              <a:buNone/>
              <a:defRPr sz="900"/>
            </a:lvl5pPr>
          </a:lstStyle>
          <a:p>
            <a:pPr lvl="0" eaLnBrk="1" latinLnBrk="0" hangingPunct="1"/>
            <a:r>
              <a:rPr kumimoji="0" lang="es-ES" smtClean="0"/>
              <a:t>Haga clic para modificar el estilo de texto del patrón</a:t>
            </a:r>
          </a:p>
        </p:txBody>
      </p:sp>
      <p:sp>
        <p:nvSpPr>
          <p:cNvPr id="8" name="7 Rectángulo"/>
          <p:cNvSpPr/>
          <p:nvPr/>
        </p:nvSpPr>
        <p:spPr bwMode="white">
          <a:xfrm>
            <a:off x="-12192" y="4572000"/>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342" tIns="45718" rIns="91342" bIns="45718" anchor="ctr"/>
          <a:lstStyle/>
          <a:p>
            <a:pPr algn="ctr" defTabSz="913289"/>
            <a:endParaRPr lang="en-US">
              <a:solidFill>
                <a:srgbClr val="FFFFFF"/>
              </a:solidFill>
            </a:endParaRPr>
          </a:p>
        </p:txBody>
      </p:sp>
      <p:sp>
        <p:nvSpPr>
          <p:cNvPr id="9" name="8 Rectángulo"/>
          <p:cNvSpPr/>
          <p:nvPr/>
        </p:nvSpPr>
        <p:spPr>
          <a:xfrm>
            <a:off x="-12192" y="4663440"/>
            <a:ext cx="195072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342" tIns="45718" rIns="91342" bIns="45718" anchor="ctr"/>
          <a:lstStyle/>
          <a:p>
            <a:pPr algn="ctr" defTabSz="913289"/>
            <a:endParaRPr lang="en-US">
              <a:solidFill>
                <a:srgbClr val="FFFFFF"/>
              </a:solidFill>
            </a:endParaRPr>
          </a:p>
        </p:txBody>
      </p:sp>
      <p:sp>
        <p:nvSpPr>
          <p:cNvPr id="10" name="9 Rectángulo"/>
          <p:cNvSpPr/>
          <p:nvPr/>
        </p:nvSpPr>
        <p:spPr>
          <a:xfrm>
            <a:off x="2060448" y="4654296"/>
            <a:ext cx="10131552"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342" tIns="45718" rIns="91342" bIns="45718" anchor="ctr"/>
          <a:lstStyle/>
          <a:p>
            <a:pPr algn="ctr" defTabSz="913289"/>
            <a:endParaRPr lang="en-US">
              <a:solidFill>
                <a:srgbClr val="FFFFFF"/>
              </a:solidFill>
            </a:endParaRPr>
          </a:p>
        </p:txBody>
      </p:sp>
      <p:sp>
        <p:nvSpPr>
          <p:cNvPr id="2" name="1 Título"/>
          <p:cNvSpPr>
            <a:spLocks noGrp="1"/>
          </p:cNvSpPr>
          <p:nvPr>
            <p:ph type="title"/>
          </p:nvPr>
        </p:nvSpPr>
        <p:spPr>
          <a:xfrm>
            <a:off x="2133600" y="4648200"/>
            <a:ext cx="9753600" cy="685800"/>
          </a:xfrm>
        </p:spPr>
        <p:txBody>
          <a:bodyPr anchor="ctr"/>
          <a:lstStyle>
            <a:lvl1pPr algn="l">
              <a:buNone/>
              <a:defRPr sz="2800" b="0">
                <a:solidFill>
                  <a:srgbClr val="FFFFFF"/>
                </a:solidFill>
              </a:defRPr>
            </a:lvl1pPr>
          </a:lstStyle>
          <a:p>
            <a:r>
              <a:rPr kumimoji="0" lang="es-ES" smtClean="0"/>
              <a:t>Haga clic para modificar el estilo de título del patrón</a:t>
            </a:r>
            <a:endParaRPr kumimoji="0" lang="en-US"/>
          </a:p>
        </p:txBody>
      </p:sp>
      <p:sp>
        <p:nvSpPr>
          <p:cNvPr id="11" name="10 Rectángulo"/>
          <p:cNvSpPr/>
          <p:nvPr/>
        </p:nvSpPr>
        <p:spPr bwMode="white">
          <a:xfrm>
            <a:off x="1930400" y="0"/>
            <a:ext cx="134112"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342" tIns="45718" rIns="91342" bIns="45718" anchor="ctr"/>
          <a:lstStyle/>
          <a:p>
            <a:pPr algn="ctr" defTabSz="913289"/>
            <a:endParaRPr lang="en-US">
              <a:solidFill>
                <a:srgbClr val="FFFFFF"/>
              </a:solidFill>
            </a:endParaRPr>
          </a:p>
        </p:txBody>
      </p:sp>
      <p:sp>
        <p:nvSpPr>
          <p:cNvPr id="12" name="11 Marcador de fecha"/>
          <p:cNvSpPr>
            <a:spLocks noGrp="1"/>
          </p:cNvSpPr>
          <p:nvPr>
            <p:ph type="dt" sz="half" idx="10"/>
          </p:nvPr>
        </p:nvSpPr>
        <p:spPr>
          <a:xfrm>
            <a:off x="8331200" y="6248660"/>
            <a:ext cx="3556000" cy="365125"/>
          </a:xfrm>
        </p:spPr>
        <p:txBody>
          <a:bodyPr rtlCol="0"/>
          <a:lstStyle/>
          <a:p>
            <a:fld id="{23A271A1-F6D6-438B-A432-4747EE7ECD40}" type="datetimeFigureOut">
              <a:rPr lang="en-US" smtClean="0">
                <a:solidFill>
                  <a:srgbClr val="CDD7D9"/>
                </a:solidFill>
              </a:rPr>
              <a:pPr/>
              <a:t>6/28/2019</a:t>
            </a:fld>
            <a:endParaRPr lang="en-US">
              <a:solidFill>
                <a:srgbClr val="CDD7D9"/>
              </a:solidFill>
            </a:endParaRPr>
          </a:p>
        </p:txBody>
      </p:sp>
      <p:sp>
        <p:nvSpPr>
          <p:cNvPr id="13" name="12 Marcador de número de diapositiva"/>
          <p:cNvSpPr>
            <a:spLocks noGrp="1"/>
          </p:cNvSpPr>
          <p:nvPr>
            <p:ph type="sldNum" sz="quarter" idx="11"/>
          </p:nvPr>
        </p:nvSpPr>
        <p:spPr>
          <a:xfrm>
            <a:off x="0" y="4667505"/>
            <a:ext cx="1930400" cy="663579"/>
          </a:xfrm>
        </p:spPr>
        <p:txBody>
          <a:bodyPr rtlCol="0"/>
          <a:lstStyle>
            <a:lvl1pPr>
              <a:defRPr sz="2800"/>
            </a:lvl1pPr>
          </a:lstStyle>
          <a:p>
            <a:fld id="{F0C94032-CD4C-4C25-B0C2-CEC720522D92}" type="slidenum">
              <a:rPr lang="en-US" smtClean="0"/>
              <a:pPr/>
              <a:t>‹Nº›</a:t>
            </a:fld>
            <a:endParaRPr lang="en-US" dirty="0"/>
          </a:p>
        </p:txBody>
      </p:sp>
      <p:sp>
        <p:nvSpPr>
          <p:cNvPr id="14" name="13 Marcador de pie de página"/>
          <p:cNvSpPr>
            <a:spLocks noGrp="1"/>
          </p:cNvSpPr>
          <p:nvPr>
            <p:ph type="ftr" sz="quarter" idx="12"/>
          </p:nvPr>
        </p:nvSpPr>
        <p:spPr>
          <a:xfrm>
            <a:off x="2133600" y="6248464"/>
            <a:ext cx="6096000" cy="365125"/>
          </a:xfrm>
        </p:spPr>
        <p:txBody>
          <a:bodyPr rtlCol="0"/>
          <a:lstStyle/>
          <a:p>
            <a:endParaRPr lang="en-US" dirty="0">
              <a:solidFill>
                <a:srgbClr val="CDD7D9"/>
              </a:solidFill>
            </a:endParaRPr>
          </a:p>
        </p:txBody>
      </p:sp>
      <p:sp>
        <p:nvSpPr>
          <p:cNvPr id="3" name="2 Marcador de posición de imagen"/>
          <p:cNvSpPr>
            <a:spLocks noGrp="1"/>
          </p:cNvSpPr>
          <p:nvPr>
            <p:ph type="pic" idx="1"/>
          </p:nvPr>
        </p:nvSpPr>
        <p:spPr>
          <a:xfrm>
            <a:off x="2080768" y="0"/>
            <a:ext cx="10111232" cy="4568952"/>
          </a:xfrm>
          <a:solidFill>
            <a:schemeClr val="accent1">
              <a:tint val="40000"/>
            </a:schemeClr>
          </a:solidFill>
          <a:ln>
            <a:noFill/>
          </a:ln>
        </p:spPr>
        <p:txBody>
          <a:bodyPr/>
          <a:lstStyle>
            <a:lvl1pPr marL="0" indent="0">
              <a:buNone/>
              <a:defRPr sz="3200"/>
            </a:lvl1pPr>
          </a:lstStyle>
          <a:p>
            <a:r>
              <a:rPr kumimoji="0" lang="es-ES" smtClean="0"/>
              <a:t>Haga clic en el icono para agregar una imagen</a:t>
            </a:r>
            <a:endParaRPr kumimoji="0" lang="en-US" dirty="0"/>
          </a:p>
        </p:txBody>
      </p:sp>
    </p:spTree>
    <p:extLst>
      <p:ext uri="{BB962C8B-B14F-4D97-AF65-F5344CB8AC3E}">
        <p14:creationId xmlns:p14="http://schemas.microsoft.com/office/powerpoint/2010/main" val="110268192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23A271A1-F6D6-438B-A432-4747EE7ECD40}" type="datetimeFigureOut">
              <a:rPr lang="en-US" smtClean="0">
                <a:solidFill>
                  <a:srgbClr val="CDD7D9"/>
                </a:solidFill>
              </a:rPr>
              <a:pPr/>
              <a:t>6/28/2019</a:t>
            </a:fld>
            <a:endParaRPr lang="en-US">
              <a:solidFill>
                <a:srgbClr val="CDD7D9"/>
              </a:solidFill>
            </a:endParaRPr>
          </a:p>
        </p:txBody>
      </p:sp>
      <p:sp>
        <p:nvSpPr>
          <p:cNvPr id="5" name="4 Marcador de pie de página"/>
          <p:cNvSpPr>
            <a:spLocks noGrp="1"/>
          </p:cNvSpPr>
          <p:nvPr>
            <p:ph type="ftr" sz="quarter" idx="11"/>
          </p:nvPr>
        </p:nvSpPr>
        <p:spPr/>
        <p:txBody>
          <a:bodyPr/>
          <a:lstStyle/>
          <a:p>
            <a:endParaRPr lang="en-US">
              <a:solidFill>
                <a:srgbClr val="CDD7D9"/>
              </a:solidFill>
            </a:endParaRPr>
          </a:p>
        </p:txBody>
      </p:sp>
      <p:sp>
        <p:nvSpPr>
          <p:cNvPr id="6" name="5 Marcador de número de diapositiva"/>
          <p:cNvSpPr>
            <a:spLocks noGrp="1"/>
          </p:cNvSpPr>
          <p:nvPr>
            <p:ph type="sldNum" sz="quarter" idx="12"/>
          </p:nvPr>
        </p:nvSpPr>
        <p:spPr/>
        <p:txBody>
          <a:bodyPr/>
          <a:lstStyle/>
          <a:p>
            <a:fld id="{F0C94032-CD4C-4C25-B0C2-CEC720522D92}" type="slidenum">
              <a:rPr lang="en-US" smtClean="0"/>
              <a:pPr/>
              <a:t>‹Nº›</a:t>
            </a:fld>
            <a:endParaRPr lang="en-US"/>
          </a:p>
        </p:txBody>
      </p:sp>
    </p:spTree>
    <p:extLst>
      <p:ext uri="{BB962C8B-B14F-4D97-AF65-F5344CB8AC3E}">
        <p14:creationId xmlns:p14="http://schemas.microsoft.com/office/powerpoint/2010/main" val="27664052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737600" y="609857"/>
            <a:ext cx="2743200" cy="5516563"/>
          </a:xfrm>
        </p:spPr>
        <p:txBody>
          <a:bodyPr vert="eaVer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609600" y="609603"/>
            <a:ext cx="7416800" cy="5516564"/>
          </a:xfrm>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a:xfrm>
            <a:off x="8737600" y="6248660"/>
            <a:ext cx="2946400" cy="365125"/>
          </a:xfrm>
        </p:spPr>
        <p:txBody>
          <a:bodyPr/>
          <a:lstStyle/>
          <a:p>
            <a:fld id="{23A271A1-F6D6-438B-A432-4747EE7ECD40}" type="datetimeFigureOut">
              <a:rPr lang="en-US" smtClean="0">
                <a:solidFill>
                  <a:srgbClr val="CDD7D9"/>
                </a:solidFill>
              </a:rPr>
              <a:pPr/>
              <a:t>6/28/2019</a:t>
            </a:fld>
            <a:endParaRPr lang="en-US" dirty="0">
              <a:solidFill>
                <a:srgbClr val="CDD7D9"/>
              </a:solidFill>
            </a:endParaRPr>
          </a:p>
        </p:txBody>
      </p:sp>
      <p:sp>
        <p:nvSpPr>
          <p:cNvPr id="5" name="4 Marcador de pie de página"/>
          <p:cNvSpPr>
            <a:spLocks noGrp="1"/>
          </p:cNvSpPr>
          <p:nvPr>
            <p:ph type="ftr" sz="quarter" idx="11"/>
          </p:nvPr>
        </p:nvSpPr>
        <p:spPr>
          <a:xfrm>
            <a:off x="609841" y="6248468"/>
            <a:ext cx="7431311" cy="365125"/>
          </a:xfrm>
        </p:spPr>
        <p:txBody>
          <a:bodyPr/>
          <a:lstStyle/>
          <a:p>
            <a:endParaRPr lang="en-US" dirty="0">
              <a:solidFill>
                <a:srgbClr val="CDD7D9"/>
              </a:solidFill>
            </a:endParaRPr>
          </a:p>
        </p:txBody>
      </p:sp>
      <p:sp>
        <p:nvSpPr>
          <p:cNvPr id="7" name="6 Rectángulo"/>
          <p:cNvSpPr/>
          <p:nvPr/>
        </p:nvSpPr>
        <p:spPr bwMode="white">
          <a:xfrm>
            <a:off x="8128424" y="0"/>
            <a:ext cx="42672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lIns="91342" tIns="45718" rIns="91342" bIns="45718" rtlCol="0" anchor="ctr"/>
          <a:lstStyle/>
          <a:p>
            <a:pPr algn="ctr" defTabSz="913289"/>
            <a:endParaRPr lang="en-US">
              <a:solidFill>
                <a:srgbClr val="FFFFFF"/>
              </a:solidFill>
            </a:endParaRPr>
          </a:p>
        </p:txBody>
      </p:sp>
      <p:sp>
        <p:nvSpPr>
          <p:cNvPr id="8" name="7 Rectángulo"/>
          <p:cNvSpPr/>
          <p:nvPr/>
        </p:nvSpPr>
        <p:spPr>
          <a:xfrm>
            <a:off x="8189384" y="609600"/>
            <a:ext cx="3048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lIns="91342" tIns="45718" rIns="91342" bIns="45718" rtlCol="0" anchor="ctr"/>
          <a:lstStyle/>
          <a:p>
            <a:pPr algn="ctr" defTabSz="913289"/>
            <a:endParaRPr lang="en-US">
              <a:solidFill>
                <a:srgbClr val="FFFFFF"/>
              </a:solidFill>
            </a:endParaRPr>
          </a:p>
        </p:txBody>
      </p:sp>
      <p:sp>
        <p:nvSpPr>
          <p:cNvPr id="9" name="8 Rectángulo"/>
          <p:cNvSpPr/>
          <p:nvPr/>
        </p:nvSpPr>
        <p:spPr>
          <a:xfrm>
            <a:off x="8189384" y="0"/>
            <a:ext cx="3048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lIns="91342" tIns="45718" rIns="91342" bIns="45718" rtlCol="0" anchor="ctr"/>
          <a:lstStyle/>
          <a:p>
            <a:pPr algn="ctr" defTabSz="913289"/>
            <a:endParaRPr lang="en-US">
              <a:solidFill>
                <a:srgbClr val="FFFFFF"/>
              </a:solidFill>
            </a:endParaRPr>
          </a:p>
        </p:txBody>
      </p:sp>
      <p:sp>
        <p:nvSpPr>
          <p:cNvPr id="6" name="5 Marcador de número de diapositiva"/>
          <p:cNvSpPr>
            <a:spLocks noGrp="1"/>
          </p:cNvSpPr>
          <p:nvPr>
            <p:ph type="sldNum" sz="quarter" idx="12"/>
          </p:nvPr>
        </p:nvSpPr>
        <p:spPr>
          <a:xfrm rot="5400000">
            <a:off x="8075084" y="103716"/>
            <a:ext cx="533400" cy="325968"/>
          </a:xfrm>
        </p:spPr>
        <p:txBody>
          <a:bodyPr/>
          <a:lstStyle/>
          <a:p>
            <a:fld id="{F0C94032-CD4C-4C25-B0C2-CEC720522D92}" type="slidenum">
              <a:rPr lang="en-US" smtClean="0"/>
              <a:pPr/>
              <a:t>‹Nº›</a:t>
            </a:fld>
            <a:endParaRPr lang="en-US" dirty="0"/>
          </a:p>
        </p:txBody>
      </p:sp>
    </p:spTree>
    <p:extLst>
      <p:ext uri="{BB962C8B-B14F-4D97-AF65-F5344CB8AC3E}">
        <p14:creationId xmlns:p14="http://schemas.microsoft.com/office/powerpoint/2010/main" val="247261064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4" name="3 Rectángulo"/>
          <p:cNvSpPr/>
          <p:nvPr/>
        </p:nvSpPr>
        <p:spPr bwMode="white">
          <a:xfrm>
            <a:off x="0" y="5970591"/>
            <a:ext cx="12192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21648" tIns="60824" rIns="121648" bIns="60824" anchor="ctr"/>
          <a:lstStyle/>
          <a:p>
            <a:pPr algn="ctr" defTabSz="913199">
              <a:defRPr/>
            </a:pPr>
            <a:endParaRPr lang="en-US" sz="2400">
              <a:solidFill>
                <a:srgbClr val="FFFFFF"/>
              </a:solidFill>
              <a:sym typeface="Arial"/>
            </a:endParaRPr>
          </a:p>
        </p:txBody>
      </p:sp>
      <p:sp>
        <p:nvSpPr>
          <p:cNvPr id="5" name="4 Rectángulo"/>
          <p:cNvSpPr/>
          <p:nvPr/>
        </p:nvSpPr>
        <p:spPr>
          <a:xfrm>
            <a:off x="-12700" y="6053469"/>
            <a:ext cx="2999317"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21648" tIns="60824" rIns="121648" bIns="60824" anchor="ctr"/>
          <a:lstStyle/>
          <a:p>
            <a:pPr algn="ctr" defTabSz="913199">
              <a:defRPr/>
            </a:pPr>
            <a:endParaRPr lang="en-US" sz="2400">
              <a:solidFill>
                <a:srgbClr val="FFFFFF"/>
              </a:solidFill>
              <a:sym typeface="Arial"/>
            </a:endParaRPr>
          </a:p>
        </p:txBody>
      </p:sp>
      <p:sp>
        <p:nvSpPr>
          <p:cNvPr id="6" name="5 Rectángulo"/>
          <p:cNvSpPr/>
          <p:nvPr/>
        </p:nvSpPr>
        <p:spPr>
          <a:xfrm>
            <a:off x="3145591" y="6044053"/>
            <a:ext cx="9046633"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21648" tIns="60824" rIns="121648" bIns="60824" anchor="ctr"/>
          <a:lstStyle/>
          <a:p>
            <a:pPr algn="ctr" defTabSz="913199">
              <a:defRPr/>
            </a:pPr>
            <a:endParaRPr lang="en-US" sz="2400">
              <a:solidFill>
                <a:srgbClr val="FFFFFF"/>
              </a:solidFill>
              <a:sym typeface="Arial"/>
            </a:endParaRPr>
          </a:p>
        </p:txBody>
      </p:sp>
      <p:sp>
        <p:nvSpPr>
          <p:cNvPr id="8" name="7 Título"/>
          <p:cNvSpPr>
            <a:spLocks noGrp="1"/>
          </p:cNvSpPr>
          <p:nvPr>
            <p:ph type="ctrTitle"/>
          </p:nvPr>
        </p:nvSpPr>
        <p:spPr>
          <a:xfrm>
            <a:off x="3149601" y="4038600"/>
            <a:ext cx="8636000" cy="1828800"/>
          </a:xfrm>
        </p:spPr>
        <p:txBody>
          <a:bodyPr anchor="b"/>
          <a:lstStyle>
            <a:lvl1pPr>
              <a:defRPr cap="all" baseline="0"/>
            </a:lvl1pPr>
          </a:lstStyle>
          <a:p>
            <a:r>
              <a:rPr lang="es-ES" smtClean="0"/>
              <a:t>Haga clic para modificar el estilo de título del patrón</a:t>
            </a:r>
            <a:endParaRPr lang="en-US"/>
          </a:p>
        </p:txBody>
      </p:sp>
      <p:sp>
        <p:nvSpPr>
          <p:cNvPr id="9" name="8 Subtítulo"/>
          <p:cNvSpPr>
            <a:spLocks noGrp="1"/>
          </p:cNvSpPr>
          <p:nvPr>
            <p:ph type="subTitle" idx="1"/>
          </p:nvPr>
        </p:nvSpPr>
        <p:spPr>
          <a:xfrm>
            <a:off x="3149600" y="6050037"/>
            <a:ext cx="8940800" cy="685800"/>
          </a:xfrm>
        </p:spPr>
        <p:txBody>
          <a:bodyPr anchor="ctr">
            <a:normAutofit/>
          </a:bodyPr>
          <a:lstStyle>
            <a:lvl1pPr marL="0" indent="0" algn="l">
              <a:buNone/>
              <a:defRPr sz="3500">
                <a:solidFill>
                  <a:srgbClr val="FFFFFF"/>
                </a:solidFill>
              </a:defRPr>
            </a:lvl1pPr>
            <a:lvl2pPr marL="608131" indent="0" algn="ctr">
              <a:buNone/>
            </a:lvl2pPr>
            <a:lvl3pPr marL="1216364" indent="0" algn="ctr">
              <a:buNone/>
            </a:lvl3pPr>
            <a:lvl4pPr marL="1824528" indent="0" algn="ctr">
              <a:buNone/>
            </a:lvl4pPr>
            <a:lvl5pPr marL="2432722" indent="0" algn="ctr">
              <a:buNone/>
            </a:lvl5pPr>
            <a:lvl6pPr marL="3040841" indent="0" algn="ctr">
              <a:buNone/>
            </a:lvl6pPr>
            <a:lvl7pPr marL="3648983" indent="0" algn="ctr">
              <a:buNone/>
            </a:lvl7pPr>
            <a:lvl8pPr marL="4257188" indent="0" algn="ctr">
              <a:buNone/>
            </a:lvl8pPr>
            <a:lvl9pPr marL="4865360" indent="0" algn="ctr">
              <a:buNone/>
            </a:lvl9pPr>
          </a:lstStyle>
          <a:p>
            <a:r>
              <a:rPr lang="es-ES" smtClean="0"/>
              <a:t>Haga clic para modificar el estilo de subtítulo del patrón</a:t>
            </a:r>
            <a:endParaRPr lang="en-US"/>
          </a:p>
        </p:txBody>
      </p:sp>
      <p:sp>
        <p:nvSpPr>
          <p:cNvPr id="7" name="27 Marcador de fecha"/>
          <p:cNvSpPr>
            <a:spLocks noGrp="1"/>
          </p:cNvSpPr>
          <p:nvPr>
            <p:ph type="dt" sz="half" idx="10"/>
          </p:nvPr>
        </p:nvSpPr>
        <p:spPr>
          <a:xfrm>
            <a:off x="101600" y="6069013"/>
            <a:ext cx="2743200" cy="685800"/>
          </a:xfrm>
        </p:spPr>
        <p:txBody>
          <a:bodyPr>
            <a:noAutofit/>
          </a:bodyPr>
          <a:lstStyle>
            <a:lvl1pPr algn="ctr" fontAlgn="base">
              <a:spcBef>
                <a:spcPct val="0"/>
              </a:spcBef>
              <a:spcAft>
                <a:spcPct val="0"/>
              </a:spcAft>
              <a:defRPr sz="2700">
                <a:solidFill>
                  <a:srgbClr val="FFFFFF"/>
                </a:solidFill>
                <a:latin typeface="Calibri" pitchFamily="34" charset="0"/>
                <a:cs typeface="Arial" pitchFamily="34" charset="0"/>
              </a:defRPr>
            </a:lvl1pPr>
          </a:lstStyle>
          <a:p>
            <a:pPr>
              <a:defRPr/>
            </a:pPr>
            <a:fld id="{0F6DAFFE-6BC9-4DCF-BD21-E9DA7A709F6C}" type="datetimeFigureOut">
              <a:rPr lang="en-US"/>
              <a:pPr>
                <a:defRPr/>
              </a:pPr>
              <a:t>6/28/2019</a:t>
            </a:fld>
            <a:endParaRPr lang="en-US" dirty="0"/>
          </a:p>
        </p:txBody>
      </p:sp>
      <p:sp>
        <p:nvSpPr>
          <p:cNvPr id="10" name="16 Marcador de pie de página"/>
          <p:cNvSpPr>
            <a:spLocks noGrp="1"/>
          </p:cNvSpPr>
          <p:nvPr>
            <p:ph type="ftr" sz="quarter" idx="11"/>
          </p:nvPr>
        </p:nvSpPr>
        <p:spPr>
          <a:xfrm>
            <a:off x="2781301" y="236868"/>
            <a:ext cx="7823200" cy="365125"/>
          </a:xfrm>
        </p:spPr>
        <p:txBody>
          <a:bodyPr/>
          <a:lstStyle>
            <a:lvl1pPr algn="r" fontAlgn="base">
              <a:spcBef>
                <a:spcPct val="0"/>
              </a:spcBef>
              <a:spcAft>
                <a:spcPct val="0"/>
              </a:spcAft>
              <a:defRPr>
                <a:solidFill>
                  <a:srgbClr val="CDD7D9"/>
                </a:solidFill>
                <a:latin typeface="Calibri" pitchFamily="34" charset="0"/>
                <a:cs typeface="Arial" pitchFamily="34" charset="0"/>
              </a:defRPr>
            </a:lvl1pPr>
          </a:lstStyle>
          <a:p>
            <a:pPr>
              <a:defRPr/>
            </a:pPr>
            <a:endParaRPr lang="en-US"/>
          </a:p>
        </p:txBody>
      </p:sp>
      <p:sp>
        <p:nvSpPr>
          <p:cNvPr id="11" name="28 Marcador de número de diapositiva"/>
          <p:cNvSpPr>
            <a:spLocks noGrp="1"/>
          </p:cNvSpPr>
          <p:nvPr>
            <p:ph type="sldNum" sz="quarter" idx="12"/>
          </p:nvPr>
        </p:nvSpPr>
        <p:spPr>
          <a:xfrm>
            <a:off x="10668000" y="228600"/>
            <a:ext cx="1117600" cy="381000"/>
          </a:xfrm>
        </p:spPr>
        <p:txBody>
          <a:bodyPr/>
          <a:lstStyle>
            <a:lvl1pPr fontAlgn="base">
              <a:spcBef>
                <a:spcPct val="0"/>
              </a:spcBef>
              <a:spcAft>
                <a:spcPct val="0"/>
              </a:spcAft>
              <a:defRPr>
                <a:solidFill>
                  <a:srgbClr val="CDD7D9"/>
                </a:solidFill>
                <a:latin typeface="Calibri" pitchFamily="34" charset="0"/>
                <a:cs typeface="Arial" pitchFamily="34" charset="0"/>
              </a:defRPr>
            </a:lvl1pPr>
          </a:lstStyle>
          <a:p>
            <a:pPr>
              <a:defRPr/>
            </a:pPr>
            <a:fld id="{0EF21FF7-8285-4E30-B91B-15EF42855118}" type="slidenum">
              <a:rPr lang="en-US"/>
              <a:pPr>
                <a:defRPr/>
              </a:pPr>
              <a:t>‹Nº›</a:t>
            </a:fld>
            <a:endParaRPr lang="en-US" dirty="0"/>
          </a:p>
        </p:txBody>
      </p:sp>
    </p:spTree>
    <p:extLst>
      <p:ext uri="{BB962C8B-B14F-4D97-AF65-F5344CB8AC3E}">
        <p14:creationId xmlns:p14="http://schemas.microsoft.com/office/powerpoint/2010/main" val="350549588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816864" y="228600"/>
            <a:ext cx="10871200" cy="990600"/>
          </a:xfrm>
        </p:spPr>
        <p:txBody>
          <a:bodyPr/>
          <a:lstStyle/>
          <a:p>
            <a:r>
              <a:rPr lang="es-ES" smtClean="0"/>
              <a:t>Haga clic para modificar el estilo de título del patrón</a:t>
            </a:r>
            <a:endParaRPr lang="en-US"/>
          </a:p>
        </p:txBody>
      </p:sp>
      <p:sp>
        <p:nvSpPr>
          <p:cNvPr id="8" name="7 Marcador de contenido"/>
          <p:cNvSpPr>
            <a:spLocks noGrp="1"/>
          </p:cNvSpPr>
          <p:nvPr>
            <p:ph sz="quarter" idx="1"/>
          </p:nvPr>
        </p:nvSpPr>
        <p:spPr>
          <a:xfrm>
            <a:off x="816864" y="1600200"/>
            <a:ext cx="10871200" cy="44958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10"/>
          </p:nvPr>
        </p:nvSpPr>
        <p:spPr/>
        <p:txBody>
          <a:bodyPr/>
          <a:lstStyle>
            <a:lvl1pPr fontAlgn="base">
              <a:spcBef>
                <a:spcPct val="0"/>
              </a:spcBef>
              <a:spcAft>
                <a:spcPct val="0"/>
              </a:spcAft>
              <a:defRPr>
                <a:latin typeface="Calibri" pitchFamily="34" charset="0"/>
                <a:cs typeface="Arial" pitchFamily="34" charset="0"/>
              </a:defRPr>
            </a:lvl1pPr>
          </a:lstStyle>
          <a:p>
            <a:pPr>
              <a:defRPr/>
            </a:pPr>
            <a:fld id="{9733C562-9E75-4418-9BC1-5314A95090D3}" type="datetimeFigureOut">
              <a:rPr lang="en-US"/>
              <a:pPr>
                <a:defRPr/>
              </a:pPr>
              <a:t>6/28/2019</a:t>
            </a:fld>
            <a:endParaRPr lang="en-US" dirty="0"/>
          </a:p>
        </p:txBody>
      </p:sp>
      <p:sp>
        <p:nvSpPr>
          <p:cNvPr id="5" name="4 Marcador de pie de página"/>
          <p:cNvSpPr>
            <a:spLocks noGrp="1"/>
          </p:cNvSpPr>
          <p:nvPr>
            <p:ph type="ftr" sz="quarter" idx="11"/>
          </p:nvPr>
        </p:nvSpPr>
        <p:spPr/>
        <p:txBody>
          <a:bodyPr/>
          <a:lstStyle>
            <a:lvl1pPr fontAlgn="base">
              <a:spcBef>
                <a:spcPct val="0"/>
              </a:spcBef>
              <a:spcAft>
                <a:spcPct val="0"/>
              </a:spcAft>
              <a:defRPr>
                <a:latin typeface="Calibri" pitchFamily="34" charset="0"/>
                <a:cs typeface="Arial" pitchFamily="34" charset="0"/>
              </a:defRPr>
            </a:lvl1pPr>
          </a:lstStyle>
          <a:p>
            <a:pPr>
              <a:defRPr/>
            </a:pPr>
            <a:endParaRPr lang="en-US"/>
          </a:p>
        </p:txBody>
      </p:sp>
      <p:sp>
        <p:nvSpPr>
          <p:cNvPr id="6" name="5 Marcador de número de diapositiva"/>
          <p:cNvSpPr>
            <a:spLocks noGrp="1"/>
          </p:cNvSpPr>
          <p:nvPr>
            <p:ph type="sldNum" sz="quarter" idx="12"/>
          </p:nvPr>
        </p:nvSpPr>
        <p:spPr/>
        <p:txBody>
          <a:bodyPr/>
          <a:lstStyle>
            <a:lvl1pPr fontAlgn="base">
              <a:spcBef>
                <a:spcPct val="0"/>
              </a:spcBef>
              <a:spcAft>
                <a:spcPct val="0"/>
              </a:spcAft>
              <a:defRPr>
                <a:solidFill>
                  <a:srgbClr val="FFFFFF"/>
                </a:solidFill>
                <a:latin typeface="Calibri" pitchFamily="34" charset="0"/>
                <a:cs typeface="Arial" pitchFamily="34" charset="0"/>
              </a:defRPr>
            </a:lvl1pPr>
          </a:lstStyle>
          <a:p>
            <a:pPr>
              <a:defRPr/>
            </a:pPr>
            <a:fld id="{78DDB93C-E001-4C25-B8B8-C26864CBD383}" type="slidenum">
              <a:rPr lang="en-US"/>
              <a:pPr>
                <a:defRPr/>
              </a:pPr>
              <a:t>‹Nº›</a:t>
            </a:fld>
            <a:endParaRPr lang="en-US" dirty="0"/>
          </a:p>
        </p:txBody>
      </p:sp>
    </p:spTree>
    <p:extLst>
      <p:ext uri="{BB962C8B-B14F-4D97-AF65-F5344CB8AC3E}">
        <p14:creationId xmlns:p14="http://schemas.microsoft.com/office/powerpoint/2010/main" val="179301997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4" name="3 Rectángulo"/>
          <p:cNvSpPr/>
          <p:nvPr/>
        </p:nvSpPr>
        <p:spPr bwMode="white">
          <a:xfrm>
            <a:off x="0" y="1524000"/>
            <a:ext cx="12192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21648" tIns="60824" rIns="121648" bIns="60824" anchor="ctr"/>
          <a:lstStyle/>
          <a:p>
            <a:pPr algn="ctr" defTabSz="913199">
              <a:defRPr/>
            </a:pPr>
            <a:endParaRPr lang="en-US" sz="2400">
              <a:solidFill>
                <a:srgbClr val="FFFFFF"/>
              </a:solidFill>
              <a:sym typeface="Arial"/>
            </a:endParaRPr>
          </a:p>
        </p:txBody>
      </p:sp>
      <p:sp>
        <p:nvSpPr>
          <p:cNvPr id="5" name="4 Rectángulo"/>
          <p:cNvSpPr/>
          <p:nvPr/>
        </p:nvSpPr>
        <p:spPr>
          <a:xfrm>
            <a:off x="0" y="1600200"/>
            <a:ext cx="17272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21648" tIns="60824" rIns="121648" bIns="60824" anchor="ctr"/>
          <a:lstStyle/>
          <a:p>
            <a:pPr algn="ctr" defTabSz="913199">
              <a:defRPr/>
            </a:pPr>
            <a:endParaRPr lang="en-US" sz="2400">
              <a:solidFill>
                <a:srgbClr val="FFFFFF"/>
              </a:solidFill>
              <a:sym typeface="Arial"/>
            </a:endParaRPr>
          </a:p>
        </p:txBody>
      </p:sp>
      <p:sp>
        <p:nvSpPr>
          <p:cNvPr id="6" name="5 Rectángulo"/>
          <p:cNvSpPr/>
          <p:nvPr/>
        </p:nvSpPr>
        <p:spPr>
          <a:xfrm>
            <a:off x="1828800" y="1600200"/>
            <a:ext cx="103632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21648" tIns="60824" rIns="121648" bIns="60824" anchor="ctr"/>
          <a:lstStyle/>
          <a:p>
            <a:pPr algn="ctr" defTabSz="913199">
              <a:defRPr/>
            </a:pPr>
            <a:endParaRPr lang="en-US" sz="2400">
              <a:solidFill>
                <a:srgbClr val="FFFFFF"/>
              </a:solidFill>
              <a:sym typeface="Arial"/>
            </a:endParaRPr>
          </a:p>
        </p:txBody>
      </p:sp>
      <p:sp>
        <p:nvSpPr>
          <p:cNvPr id="3" name="2 Marcador de texto"/>
          <p:cNvSpPr>
            <a:spLocks noGrp="1"/>
          </p:cNvSpPr>
          <p:nvPr>
            <p:ph type="body" idx="1"/>
          </p:nvPr>
        </p:nvSpPr>
        <p:spPr>
          <a:xfrm>
            <a:off x="1828867" y="2743259"/>
            <a:ext cx="9497484" cy="1673225"/>
          </a:xfrm>
        </p:spPr>
        <p:txBody>
          <a:bodyPr/>
          <a:lstStyle>
            <a:lvl1pPr marL="0" indent="0">
              <a:buNone/>
              <a:defRPr sz="3700">
                <a:solidFill>
                  <a:schemeClr val="tx2"/>
                </a:solidFill>
              </a:defRPr>
            </a:lvl1pPr>
            <a:lvl2pPr>
              <a:buNone/>
              <a:defRPr sz="2400">
                <a:solidFill>
                  <a:schemeClr val="tx1">
                    <a:tint val="75000"/>
                  </a:schemeClr>
                </a:solidFill>
              </a:defRPr>
            </a:lvl2pPr>
            <a:lvl3pPr>
              <a:buNone/>
              <a:defRPr sz="2100">
                <a:solidFill>
                  <a:schemeClr val="tx1">
                    <a:tint val="75000"/>
                  </a:schemeClr>
                </a:solidFill>
              </a:defRPr>
            </a:lvl3pPr>
            <a:lvl4pPr>
              <a:buNone/>
              <a:defRPr sz="1900">
                <a:solidFill>
                  <a:schemeClr val="tx1">
                    <a:tint val="75000"/>
                  </a:schemeClr>
                </a:solidFill>
              </a:defRPr>
            </a:lvl4pPr>
            <a:lvl5pPr>
              <a:buNone/>
              <a:defRPr sz="1900">
                <a:solidFill>
                  <a:schemeClr val="tx1">
                    <a:tint val="75000"/>
                  </a:schemeClr>
                </a:solidFill>
              </a:defRPr>
            </a:lvl5pPr>
          </a:lstStyle>
          <a:p>
            <a:pPr lvl="0"/>
            <a:r>
              <a:rPr lang="es-ES" smtClean="0"/>
              <a:t>Haga clic para modificar el estilo de texto del patrón</a:t>
            </a:r>
          </a:p>
        </p:txBody>
      </p:sp>
      <p:sp>
        <p:nvSpPr>
          <p:cNvPr id="2" name="1 Título"/>
          <p:cNvSpPr>
            <a:spLocks noGrp="1"/>
          </p:cNvSpPr>
          <p:nvPr>
            <p:ph type="title"/>
          </p:nvPr>
        </p:nvSpPr>
        <p:spPr>
          <a:xfrm>
            <a:off x="1828800" y="1600200"/>
            <a:ext cx="10160000" cy="990600"/>
          </a:xfrm>
        </p:spPr>
        <p:txBody>
          <a:bodyPr/>
          <a:lstStyle>
            <a:lvl1pPr algn="l">
              <a:buNone/>
              <a:defRPr sz="5900" b="0" cap="none">
                <a:solidFill>
                  <a:srgbClr val="FFFFFF"/>
                </a:solidFill>
              </a:defRPr>
            </a:lvl1pPr>
          </a:lstStyle>
          <a:p>
            <a:r>
              <a:rPr lang="es-ES" smtClean="0"/>
              <a:t>Haga clic para modificar el estilo de título del patrón</a:t>
            </a:r>
            <a:endParaRPr lang="en-US"/>
          </a:p>
        </p:txBody>
      </p:sp>
      <p:sp>
        <p:nvSpPr>
          <p:cNvPr id="7" name="11 Marcador de fecha"/>
          <p:cNvSpPr>
            <a:spLocks noGrp="1"/>
          </p:cNvSpPr>
          <p:nvPr>
            <p:ph type="dt" sz="half" idx="10"/>
          </p:nvPr>
        </p:nvSpPr>
        <p:spPr/>
        <p:txBody>
          <a:bodyPr/>
          <a:lstStyle>
            <a:lvl1pPr fontAlgn="base">
              <a:spcBef>
                <a:spcPct val="0"/>
              </a:spcBef>
              <a:spcAft>
                <a:spcPct val="0"/>
              </a:spcAft>
              <a:defRPr>
                <a:latin typeface="Calibri" pitchFamily="34" charset="0"/>
                <a:cs typeface="Arial" pitchFamily="34" charset="0"/>
              </a:defRPr>
            </a:lvl1pPr>
          </a:lstStyle>
          <a:p>
            <a:pPr>
              <a:defRPr/>
            </a:pPr>
            <a:fld id="{F2AC4A98-984C-49B4-B052-9A35EF931955}" type="datetimeFigureOut">
              <a:rPr lang="en-US"/>
              <a:pPr>
                <a:defRPr/>
              </a:pPr>
              <a:t>6/28/2019</a:t>
            </a:fld>
            <a:endParaRPr lang="en-US"/>
          </a:p>
        </p:txBody>
      </p:sp>
      <p:sp>
        <p:nvSpPr>
          <p:cNvPr id="8" name="12 Marcador de número de diapositiva"/>
          <p:cNvSpPr>
            <a:spLocks noGrp="1"/>
          </p:cNvSpPr>
          <p:nvPr>
            <p:ph type="sldNum" sz="quarter" idx="11"/>
          </p:nvPr>
        </p:nvSpPr>
        <p:spPr>
          <a:xfrm>
            <a:off x="0" y="1752929"/>
            <a:ext cx="1727200" cy="701675"/>
          </a:xfrm>
        </p:spPr>
        <p:txBody>
          <a:bodyPr>
            <a:noAutofit/>
          </a:bodyPr>
          <a:lstStyle>
            <a:lvl1pPr fontAlgn="base">
              <a:spcBef>
                <a:spcPct val="0"/>
              </a:spcBef>
              <a:spcAft>
                <a:spcPct val="0"/>
              </a:spcAft>
              <a:defRPr sz="3200">
                <a:solidFill>
                  <a:srgbClr val="FFFFFF"/>
                </a:solidFill>
                <a:latin typeface="Calibri" pitchFamily="34" charset="0"/>
                <a:cs typeface="Arial" pitchFamily="34" charset="0"/>
              </a:defRPr>
            </a:lvl1pPr>
          </a:lstStyle>
          <a:p>
            <a:pPr>
              <a:defRPr/>
            </a:pPr>
            <a:fld id="{53386B64-D422-4B65-B046-822C0A5FFF46}" type="slidenum">
              <a:rPr lang="en-US"/>
              <a:pPr>
                <a:defRPr/>
              </a:pPr>
              <a:t>‹Nº›</a:t>
            </a:fld>
            <a:endParaRPr lang="en-US" dirty="0"/>
          </a:p>
        </p:txBody>
      </p:sp>
      <p:sp>
        <p:nvSpPr>
          <p:cNvPr id="9" name="13 Marcador de pie de página"/>
          <p:cNvSpPr>
            <a:spLocks noGrp="1"/>
          </p:cNvSpPr>
          <p:nvPr>
            <p:ph type="ftr" sz="quarter" idx="12"/>
          </p:nvPr>
        </p:nvSpPr>
        <p:spPr/>
        <p:txBody>
          <a:bodyPr/>
          <a:lstStyle>
            <a:lvl1pPr fontAlgn="base">
              <a:spcBef>
                <a:spcPct val="0"/>
              </a:spcBef>
              <a:spcAft>
                <a:spcPct val="0"/>
              </a:spcAft>
              <a:defRPr>
                <a:latin typeface="Calibri" pitchFamily="34" charset="0"/>
                <a:cs typeface="Arial" pitchFamily="34" charset="0"/>
              </a:defRPr>
            </a:lvl1pPr>
          </a:lstStyle>
          <a:p>
            <a:pPr>
              <a:defRPr/>
            </a:pPr>
            <a:endParaRPr lang="en-US"/>
          </a:p>
        </p:txBody>
      </p:sp>
    </p:spTree>
    <p:extLst>
      <p:ext uri="{BB962C8B-B14F-4D97-AF65-F5344CB8AC3E}">
        <p14:creationId xmlns:p14="http://schemas.microsoft.com/office/powerpoint/2010/main" val="1288554238"/>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9" name="8 Marcador de contenido"/>
          <p:cNvSpPr>
            <a:spLocks noGrp="1"/>
          </p:cNvSpPr>
          <p:nvPr>
            <p:ph sz="quarter" idx="1"/>
          </p:nvPr>
        </p:nvSpPr>
        <p:spPr>
          <a:xfrm>
            <a:off x="812800" y="1589567"/>
            <a:ext cx="5181600" cy="45720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11" name="10 Marcador de contenido"/>
          <p:cNvSpPr>
            <a:spLocks noGrp="1"/>
          </p:cNvSpPr>
          <p:nvPr>
            <p:ph sz="quarter" idx="2"/>
          </p:nvPr>
        </p:nvSpPr>
        <p:spPr>
          <a:xfrm>
            <a:off x="6459869" y="1589567"/>
            <a:ext cx="5181600" cy="45720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7 Marcador de fecha"/>
          <p:cNvSpPr>
            <a:spLocks noGrp="1"/>
          </p:cNvSpPr>
          <p:nvPr>
            <p:ph type="dt" sz="half" idx="10"/>
          </p:nvPr>
        </p:nvSpPr>
        <p:spPr/>
        <p:txBody>
          <a:bodyPr rtlCol="0"/>
          <a:lstStyle>
            <a:lvl1pPr fontAlgn="base">
              <a:spcBef>
                <a:spcPct val="0"/>
              </a:spcBef>
              <a:spcAft>
                <a:spcPct val="0"/>
              </a:spcAft>
              <a:defRPr>
                <a:latin typeface="Calibri" pitchFamily="34" charset="0"/>
                <a:cs typeface="Arial" pitchFamily="34" charset="0"/>
              </a:defRPr>
            </a:lvl1pPr>
          </a:lstStyle>
          <a:p>
            <a:pPr>
              <a:defRPr/>
            </a:pPr>
            <a:fld id="{4B24BE8E-ED2C-4541-A134-429117A93862}" type="datetimeFigureOut">
              <a:rPr lang="en-US"/>
              <a:pPr>
                <a:defRPr/>
              </a:pPr>
              <a:t>6/28/2019</a:t>
            </a:fld>
            <a:endParaRPr lang="en-US"/>
          </a:p>
        </p:txBody>
      </p:sp>
      <p:sp>
        <p:nvSpPr>
          <p:cNvPr id="6" name="9 Marcador de número de diapositiva"/>
          <p:cNvSpPr>
            <a:spLocks noGrp="1"/>
          </p:cNvSpPr>
          <p:nvPr>
            <p:ph type="sldNum" sz="quarter" idx="11"/>
          </p:nvPr>
        </p:nvSpPr>
        <p:spPr/>
        <p:txBody>
          <a:bodyPr rtlCol="0"/>
          <a:lstStyle>
            <a:lvl1pPr fontAlgn="base">
              <a:spcBef>
                <a:spcPct val="0"/>
              </a:spcBef>
              <a:spcAft>
                <a:spcPct val="0"/>
              </a:spcAft>
              <a:defRPr>
                <a:latin typeface="Calibri" pitchFamily="34" charset="0"/>
                <a:cs typeface="Arial" pitchFamily="34" charset="0"/>
              </a:defRPr>
            </a:lvl1pPr>
          </a:lstStyle>
          <a:p>
            <a:pPr>
              <a:defRPr/>
            </a:pPr>
            <a:fld id="{8A268F83-B67D-4549-94F0-36570624764C}" type="slidenum">
              <a:rPr lang="en-US"/>
              <a:pPr>
                <a:defRPr/>
              </a:pPr>
              <a:t>‹Nº›</a:t>
            </a:fld>
            <a:endParaRPr lang="en-US"/>
          </a:p>
        </p:txBody>
      </p:sp>
      <p:sp>
        <p:nvSpPr>
          <p:cNvPr id="7" name="11 Marcador de pie de página"/>
          <p:cNvSpPr>
            <a:spLocks noGrp="1"/>
          </p:cNvSpPr>
          <p:nvPr>
            <p:ph type="ftr" sz="quarter" idx="12"/>
          </p:nvPr>
        </p:nvSpPr>
        <p:spPr/>
        <p:txBody>
          <a:bodyPr rtlCol="0"/>
          <a:lstStyle>
            <a:lvl1pPr fontAlgn="base">
              <a:spcBef>
                <a:spcPct val="0"/>
              </a:spcBef>
              <a:spcAft>
                <a:spcPct val="0"/>
              </a:spcAft>
              <a:defRPr>
                <a:latin typeface="Calibri" pitchFamily="34" charset="0"/>
                <a:cs typeface="Arial" pitchFamily="34" charset="0"/>
              </a:defRPr>
            </a:lvl1pPr>
          </a:lstStyle>
          <a:p>
            <a:pPr>
              <a:defRPr/>
            </a:pPr>
            <a:endParaRPr lang="en-US"/>
          </a:p>
        </p:txBody>
      </p:sp>
    </p:spTree>
    <p:extLst>
      <p:ext uri="{BB962C8B-B14F-4D97-AF65-F5344CB8AC3E}">
        <p14:creationId xmlns:p14="http://schemas.microsoft.com/office/powerpoint/2010/main" val="59925740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711201" y="273501"/>
            <a:ext cx="10871200" cy="869951"/>
          </a:xfrm>
        </p:spPr>
        <p:txBody>
          <a:bodyPr/>
          <a:lstStyle>
            <a:lvl1pPr>
              <a:defRPr/>
            </a:lvl1pPr>
          </a:lstStyle>
          <a:p>
            <a:r>
              <a:rPr lang="es-ES" smtClean="0"/>
              <a:t>Haga clic para modificar el estilo de título del patrón</a:t>
            </a:r>
            <a:endParaRPr lang="en-US"/>
          </a:p>
        </p:txBody>
      </p:sp>
      <p:sp>
        <p:nvSpPr>
          <p:cNvPr id="11" name="10 Marcador de contenido"/>
          <p:cNvSpPr>
            <a:spLocks noGrp="1"/>
          </p:cNvSpPr>
          <p:nvPr>
            <p:ph sz="quarter" idx="2"/>
          </p:nvPr>
        </p:nvSpPr>
        <p:spPr>
          <a:xfrm>
            <a:off x="812800" y="2438400"/>
            <a:ext cx="5181600" cy="35814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13" name="12 Marcador de contenido"/>
          <p:cNvSpPr>
            <a:spLocks noGrp="1"/>
          </p:cNvSpPr>
          <p:nvPr>
            <p:ph sz="quarter" idx="4"/>
          </p:nvPr>
        </p:nvSpPr>
        <p:spPr>
          <a:xfrm>
            <a:off x="6400800" y="2438400"/>
            <a:ext cx="5181600" cy="35814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16" name="15 Marcador de texto"/>
          <p:cNvSpPr>
            <a:spLocks noGrp="1"/>
          </p:cNvSpPr>
          <p:nvPr>
            <p:ph type="body" sz="quarter" idx="1"/>
          </p:nvPr>
        </p:nvSpPr>
        <p:spPr>
          <a:xfrm>
            <a:off x="812800" y="1752600"/>
            <a:ext cx="5181600" cy="640080"/>
          </a:xfrm>
          <a:solidFill>
            <a:schemeClr val="accent2"/>
          </a:solidFill>
        </p:spPr>
        <p:txBody>
          <a:bodyPr rtlCol="0" anchor="ctr"/>
          <a:lstStyle>
            <a:lvl1pPr marL="0" indent="0">
              <a:buFontTx/>
              <a:buNone/>
              <a:defRPr sz="2700" b="1">
                <a:solidFill>
                  <a:srgbClr val="FFFFFF"/>
                </a:solidFill>
              </a:defRPr>
            </a:lvl1pPr>
          </a:lstStyle>
          <a:p>
            <a:pPr lvl="0"/>
            <a:r>
              <a:rPr lang="es-ES" smtClean="0"/>
              <a:t>Haga clic para modificar el estilo de texto del patrón</a:t>
            </a:r>
          </a:p>
        </p:txBody>
      </p:sp>
      <p:sp>
        <p:nvSpPr>
          <p:cNvPr id="15" name="14 Marcador de texto"/>
          <p:cNvSpPr>
            <a:spLocks noGrp="1"/>
          </p:cNvSpPr>
          <p:nvPr>
            <p:ph type="body" sz="quarter" idx="3"/>
          </p:nvPr>
        </p:nvSpPr>
        <p:spPr>
          <a:xfrm>
            <a:off x="6400800" y="1752600"/>
            <a:ext cx="5181600" cy="640080"/>
          </a:xfrm>
          <a:solidFill>
            <a:schemeClr val="accent4"/>
          </a:solidFill>
        </p:spPr>
        <p:txBody>
          <a:bodyPr rtlCol="0" anchor="ctr"/>
          <a:lstStyle>
            <a:lvl1pPr marL="0" indent="0">
              <a:buFontTx/>
              <a:buNone/>
              <a:defRPr sz="2700" b="1">
                <a:solidFill>
                  <a:srgbClr val="FFFFFF"/>
                </a:solidFill>
              </a:defRPr>
            </a:lvl1pPr>
          </a:lstStyle>
          <a:p>
            <a:pPr lvl="0"/>
            <a:r>
              <a:rPr lang="es-ES" smtClean="0"/>
              <a:t>Haga clic para modificar el estilo de texto del patrón</a:t>
            </a:r>
          </a:p>
        </p:txBody>
      </p:sp>
      <p:sp>
        <p:nvSpPr>
          <p:cNvPr id="7" name="9 Marcador de fecha"/>
          <p:cNvSpPr>
            <a:spLocks noGrp="1"/>
          </p:cNvSpPr>
          <p:nvPr>
            <p:ph type="dt" sz="half" idx="10"/>
          </p:nvPr>
        </p:nvSpPr>
        <p:spPr/>
        <p:txBody>
          <a:bodyPr rtlCol="0"/>
          <a:lstStyle>
            <a:lvl1pPr fontAlgn="base">
              <a:spcBef>
                <a:spcPct val="0"/>
              </a:spcBef>
              <a:spcAft>
                <a:spcPct val="0"/>
              </a:spcAft>
              <a:defRPr>
                <a:latin typeface="Calibri" pitchFamily="34" charset="0"/>
                <a:cs typeface="Arial" pitchFamily="34" charset="0"/>
              </a:defRPr>
            </a:lvl1pPr>
          </a:lstStyle>
          <a:p>
            <a:pPr>
              <a:defRPr/>
            </a:pPr>
            <a:fld id="{34121A9C-3D9D-4DE9-BE36-1962054699C2}" type="datetimeFigureOut">
              <a:rPr lang="en-US"/>
              <a:pPr>
                <a:defRPr/>
              </a:pPr>
              <a:t>6/28/2019</a:t>
            </a:fld>
            <a:endParaRPr lang="en-US"/>
          </a:p>
        </p:txBody>
      </p:sp>
      <p:sp>
        <p:nvSpPr>
          <p:cNvPr id="8" name="11 Marcador de número de diapositiva"/>
          <p:cNvSpPr>
            <a:spLocks noGrp="1"/>
          </p:cNvSpPr>
          <p:nvPr>
            <p:ph type="sldNum" sz="quarter" idx="11"/>
          </p:nvPr>
        </p:nvSpPr>
        <p:spPr/>
        <p:txBody>
          <a:bodyPr rtlCol="0"/>
          <a:lstStyle>
            <a:lvl1pPr fontAlgn="base">
              <a:spcBef>
                <a:spcPct val="0"/>
              </a:spcBef>
              <a:spcAft>
                <a:spcPct val="0"/>
              </a:spcAft>
              <a:defRPr>
                <a:latin typeface="Calibri" pitchFamily="34" charset="0"/>
                <a:cs typeface="Arial" pitchFamily="34" charset="0"/>
              </a:defRPr>
            </a:lvl1pPr>
          </a:lstStyle>
          <a:p>
            <a:pPr>
              <a:defRPr/>
            </a:pPr>
            <a:fld id="{B06029FF-E64B-491C-9BBC-66A87CE1A895}" type="slidenum">
              <a:rPr lang="en-US"/>
              <a:pPr>
                <a:defRPr/>
              </a:pPr>
              <a:t>‹Nº›</a:t>
            </a:fld>
            <a:endParaRPr lang="en-US"/>
          </a:p>
        </p:txBody>
      </p:sp>
      <p:sp>
        <p:nvSpPr>
          <p:cNvPr id="9" name="13 Marcador de pie de página"/>
          <p:cNvSpPr>
            <a:spLocks noGrp="1"/>
          </p:cNvSpPr>
          <p:nvPr>
            <p:ph type="ftr" sz="quarter" idx="12"/>
          </p:nvPr>
        </p:nvSpPr>
        <p:spPr/>
        <p:txBody>
          <a:bodyPr rtlCol="0"/>
          <a:lstStyle>
            <a:lvl1pPr fontAlgn="base">
              <a:spcBef>
                <a:spcPct val="0"/>
              </a:spcBef>
              <a:spcAft>
                <a:spcPct val="0"/>
              </a:spcAft>
              <a:defRPr>
                <a:latin typeface="Calibri" pitchFamily="34" charset="0"/>
                <a:cs typeface="Arial" pitchFamily="34" charset="0"/>
              </a:defRPr>
            </a:lvl1pPr>
          </a:lstStyle>
          <a:p>
            <a:pPr>
              <a:defRPr/>
            </a:pPr>
            <a:endParaRPr lang="en-US"/>
          </a:p>
        </p:txBody>
      </p:sp>
    </p:spTree>
    <p:extLst>
      <p:ext uri="{BB962C8B-B14F-4D97-AF65-F5344CB8AC3E}">
        <p14:creationId xmlns:p14="http://schemas.microsoft.com/office/powerpoint/2010/main" val="26577996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fecha"/>
          <p:cNvSpPr>
            <a:spLocks noGrp="1"/>
          </p:cNvSpPr>
          <p:nvPr>
            <p:ph type="dt" sz="half" idx="10"/>
          </p:nvPr>
        </p:nvSpPr>
        <p:spPr/>
        <p:txBody>
          <a:bodyPr/>
          <a:lstStyle>
            <a:lvl1pPr fontAlgn="base">
              <a:spcBef>
                <a:spcPct val="0"/>
              </a:spcBef>
              <a:spcAft>
                <a:spcPct val="0"/>
              </a:spcAft>
              <a:defRPr>
                <a:latin typeface="Calibri" pitchFamily="34" charset="0"/>
                <a:cs typeface="Arial" pitchFamily="34" charset="0"/>
              </a:defRPr>
            </a:lvl1pPr>
          </a:lstStyle>
          <a:p>
            <a:pPr>
              <a:defRPr/>
            </a:pPr>
            <a:fld id="{0EB194A5-3084-4527-8F31-D2D0044BB208}" type="datetimeFigureOut">
              <a:rPr lang="en-US"/>
              <a:pPr>
                <a:defRPr/>
              </a:pPr>
              <a:t>6/28/2019</a:t>
            </a:fld>
            <a:endParaRPr lang="en-US"/>
          </a:p>
        </p:txBody>
      </p:sp>
      <p:sp>
        <p:nvSpPr>
          <p:cNvPr id="4" name="3 Marcador de pie de página"/>
          <p:cNvSpPr>
            <a:spLocks noGrp="1"/>
          </p:cNvSpPr>
          <p:nvPr>
            <p:ph type="ftr" sz="quarter" idx="11"/>
          </p:nvPr>
        </p:nvSpPr>
        <p:spPr/>
        <p:txBody>
          <a:bodyPr/>
          <a:lstStyle>
            <a:lvl1pPr fontAlgn="base">
              <a:spcBef>
                <a:spcPct val="0"/>
              </a:spcBef>
              <a:spcAft>
                <a:spcPct val="0"/>
              </a:spcAft>
              <a:defRPr>
                <a:latin typeface="Calibri" pitchFamily="34" charset="0"/>
                <a:cs typeface="Arial" pitchFamily="34" charset="0"/>
              </a:defRPr>
            </a:lvl1pPr>
          </a:lstStyle>
          <a:p>
            <a:pPr>
              <a:defRPr/>
            </a:pPr>
            <a:endParaRPr lang="en-US"/>
          </a:p>
        </p:txBody>
      </p:sp>
      <p:sp>
        <p:nvSpPr>
          <p:cNvPr id="5" name="4 Marcador de número de diapositiva"/>
          <p:cNvSpPr>
            <a:spLocks noGrp="1"/>
          </p:cNvSpPr>
          <p:nvPr>
            <p:ph type="sldNum" sz="quarter" idx="12"/>
          </p:nvPr>
        </p:nvSpPr>
        <p:spPr/>
        <p:txBody>
          <a:bodyPr/>
          <a:lstStyle>
            <a:lvl1pPr fontAlgn="base">
              <a:spcBef>
                <a:spcPct val="0"/>
              </a:spcBef>
              <a:spcAft>
                <a:spcPct val="0"/>
              </a:spcAft>
              <a:defRPr>
                <a:solidFill>
                  <a:srgbClr val="FFFFFF"/>
                </a:solidFill>
                <a:latin typeface="Calibri" pitchFamily="34" charset="0"/>
                <a:cs typeface="Arial" pitchFamily="34" charset="0"/>
              </a:defRPr>
            </a:lvl1pPr>
          </a:lstStyle>
          <a:p>
            <a:pPr>
              <a:defRPr/>
            </a:pPr>
            <a:fld id="{B8AA92F6-5658-40BA-99A7-C26AAA8D05A7}" type="slidenum">
              <a:rPr lang="en-US"/>
              <a:pPr>
                <a:defRPr/>
              </a:pPr>
              <a:t>‹Nº›</a:t>
            </a:fld>
            <a:endParaRPr lang="en-US" dirty="0"/>
          </a:p>
        </p:txBody>
      </p:sp>
    </p:spTree>
    <p:extLst>
      <p:ext uri="{BB962C8B-B14F-4D97-AF65-F5344CB8AC3E}">
        <p14:creationId xmlns:p14="http://schemas.microsoft.com/office/powerpoint/2010/main" val="996937199"/>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lvl1pPr fontAlgn="base">
              <a:spcBef>
                <a:spcPct val="0"/>
              </a:spcBef>
              <a:spcAft>
                <a:spcPct val="0"/>
              </a:spcAft>
              <a:defRPr>
                <a:latin typeface="Calibri" pitchFamily="34" charset="0"/>
                <a:cs typeface="Arial" pitchFamily="34" charset="0"/>
              </a:defRPr>
            </a:lvl1pPr>
          </a:lstStyle>
          <a:p>
            <a:pPr>
              <a:defRPr/>
            </a:pPr>
            <a:fld id="{ACEAEDEA-B45A-4741-BD70-95541E917FFA}" type="datetimeFigureOut">
              <a:rPr lang="en-US"/>
              <a:pPr>
                <a:defRPr/>
              </a:pPr>
              <a:t>6/28/2019</a:t>
            </a:fld>
            <a:endParaRPr lang="en-US"/>
          </a:p>
        </p:txBody>
      </p:sp>
      <p:sp>
        <p:nvSpPr>
          <p:cNvPr id="3" name="2 Marcador de pie de página"/>
          <p:cNvSpPr>
            <a:spLocks noGrp="1"/>
          </p:cNvSpPr>
          <p:nvPr>
            <p:ph type="ftr" sz="quarter" idx="11"/>
          </p:nvPr>
        </p:nvSpPr>
        <p:spPr/>
        <p:txBody>
          <a:bodyPr/>
          <a:lstStyle>
            <a:lvl1pPr fontAlgn="base">
              <a:spcBef>
                <a:spcPct val="0"/>
              </a:spcBef>
              <a:spcAft>
                <a:spcPct val="0"/>
              </a:spcAft>
              <a:defRPr>
                <a:latin typeface="Calibri" pitchFamily="34" charset="0"/>
                <a:cs typeface="Arial" pitchFamily="34" charset="0"/>
              </a:defRPr>
            </a:lvl1pPr>
          </a:lstStyle>
          <a:p>
            <a:pPr>
              <a:defRPr/>
            </a:pPr>
            <a:endParaRPr lang="en-US"/>
          </a:p>
        </p:txBody>
      </p:sp>
      <p:sp>
        <p:nvSpPr>
          <p:cNvPr id="4" name="3 Marcador de número de diapositiva"/>
          <p:cNvSpPr>
            <a:spLocks noGrp="1"/>
          </p:cNvSpPr>
          <p:nvPr>
            <p:ph type="sldNum" sz="quarter" idx="12"/>
          </p:nvPr>
        </p:nvSpPr>
        <p:spPr>
          <a:xfrm>
            <a:off x="0" y="6248400"/>
            <a:ext cx="711200" cy="381000"/>
          </a:xfrm>
        </p:spPr>
        <p:txBody>
          <a:bodyPr/>
          <a:lstStyle>
            <a:lvl1pPr fontAlgn="base">
              <a:spcBef>
                <a:spcPct val="0"/>
              </a:spcBef>
              <a:spcAft>
                <a:spcPct val="0"/>
              </a:spcAft>
              <a:defRPr>
                <a:solidFill>
                  <a:srgbClr val="CDD7D9"/>
                </a:solidFill>
                <a:latin typeface="Calibri" pitchFamily="34" charset="0"/>
                <a:cs typeface="Arial" pitchFamily="34" charset="0"/>
              </a:defRPr>
            </a:lvl1pPr>
          </a:lstStyle>
          <a:p>
            <a:pPr>
              <a:defRPr/>
            </a:pPr>
            <a:fld id="{D6FFB4F5-4E3C-4C81-B842-C5527F7FB627}" type="slidenum">
              <a:rPr lang="en-US"/>
              <a:pPr>
                <a:defRPr/>
              </a:pPr>
              <a:t>‹Nº›</a:t>
            </a:fld>
            <a:endParaRPr lang="en-US" dirty="0"/>
          </a:p>
        </p:txBody>
      </p:sp>
    </p:spTree>
    <p:extLst>
      <p:ext uri="{BB962C8B-B14F-4D97-AF65-F5344CB8AC3E}">
        <p14:creationId xmlns:p14="http://schemas.microsoft.com/office/powerpoint/2010/main" val="8650899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_2Col Content_Teal Subs">
    <p:spTree>
      <p:nvGrpSpPr>
        <p:cNvPr id="1" name=""/>
        <p:cNvGrpSpPr/>
        <p:nvPr/>
      </p:nvGrpSpPr>
      <p:grpSpPr>
        <a:xfrm>
          <a:off x="0" y="0"/>
          <a:ext cx="0" cy="0"/>
          <a:chOff x="0" y="0"/>
          <a:chExt cx="0" cy="0"/>
        </a:xfrm>
      </p:grpSpPr>
      <p:cxnSp>
        <p:nvCxnSpPr>
          <p:cNvPr id="12" name="Straight Connector 11"/>
          <p:cNvCxnSpPr/>
          <p:nvPr userDrawn="1"/>
        </p:nvCxnSpPr>
        <p:spPr>
          <a:xfrm>
            <a:off x="624551" y="1062039"/>
            <a:ext cx="11567583"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sp>
        <p:nvSpPr>
          <p:cNvPr id="9" name="Rectangle 2"/>
          <p:cNvSpPr>
            <a:spLocks noGrp="1" noChangeArrowheads="1"/>
          </p:cNvSpPr>
          <p:nvPr>
            <p:ph type="title"/>
          </p:nvPr>
        </p:nvSpPr>
        <p:spPr bwMode="auto">
          <a:xfrm>
            <a:off x="711341" y="152401"/>
            <a:ext cx="10058399" cy="838200"/>
          </a:xfrm>
          <a:prstGeom prst="rect">
            <a:avLst/>
          </a:prstGeom>
          <a:noFill/>
          <a:ln>
            <a:noFill/>
          </a:ln>
          <a:extLst/>
        </p:spPr>
        <p:txBody>
          <a:bodyPr/>
          <a:lstStyle/>
          <a:p>
            <a:pPr lvl="0"/>
            <a:r>
              <a:rPr lang="en-US" altLang="en-US" dirty="0"/>
              <a:t>Click to edit Master title style</a:t>
            </a:r>
            <a:endParaRPr lang="en-GB" altLang="en-US" dirty="0"/>
          </a:p>
        </p:txBody>
      </p:sp>
      <p:sp>
        <p:nvSpPr>
          <p:cNvPr id="4" name="Content Placeholder 3"/>
          <p:cNvSpPr>
            <a:spLocks noGrp="1"/>
          </p:cNvSpPr>
          <p:nvPr>
            <p:ph sz="quarter" idx="14"/>
          </p:nvPr>
        </p:nvSpPr>
        <p:spPr>
          <a:xfrm>
            <a:off x="711207" y="1786128"/>
            <a:ext cx="5364480" cy="40599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2"/>
          <p:cNvSpPr>
            <a:spLocks noGrp="1"/>
          </p:cNvSpPr>
          <p:nvPr>
            <p:ph type="body" sz="quarter" idx="17"/>
          </p:nvPr>
        </p:nvSpPr>
        <p:spPr>
          <a:xfrm>
            <a:off x="711207" y="1371600"/>
            <a:ext cx="5364480" cy="381000"/>
          </a:xfrm>
        </p:spPr>
        <p:txBody>
          <a:bodyPr/>
          <a:lstStyle>
            <a:lvl1pPr marL="0" indent="0">
              <a:buNone/>
              <a:defRPr b="1">
                <a:solidFill>
                  <a:srgbClr val="E31836"/>
                </a:solidFill>
              </a:defRPr>
            </a:lvl1pPr>
          </a:lstStyle>
          <a:p>
            <a:pPr lvl="0"/>
            <a:r>
              <a:rPr lang="en-US" dirty="0"/>
              <a:t>Click to edit Master text styles</a:t>
            </a:r>
          </a:p>
        </p:txBody>
      </p:sp>
      <p:sp>
        <p:nvSpPr>
          <p:cNvPr id="10" name="Content Placeholder 3"/>
          <p:cNvSpPr>
            <a:spLocks noGrp="1"/>
          </p:cNvSpPr>
          <p:nvPr>
            <p:ph sz="quarter" idx="18"/>
          </p:nvPr>
        </p:nvSpPr>
        <p:spPr>
          <a:xfrm>
            <a:off x="6490213" y="1786128"/>
            <a:ext cx="5364480" cy="40599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2"/>
          <p:cNvSpPr>
            <a:spLocks noGrp="1"/>
          </p:cNvSpPr>
          <p:nvPr>
            <p:ph type="body" sz="quarter" idx="19"/>
          </p:nvPr>
        </p:nvSpPr>
        <p:spPr>
          <a:xfrm>
            <a:off x="6490213" y="1371600"/>
            <a:ext cx="5364480" cy="381000"/>
          </a:xfrm>
        </p:spPr>
        <p:txBody>
          <a:bodyPr/>
          <a:lstStyle>
            <a:lvl1pPr marL="0" indent="0">
              <a:buNone/>
              <a:defRPr b="1">
                <a:solidFill>
                  <a:srgbClr val="008790"/>
                </a:solidFill>
              </a:defRPr>
            </a:lvl1pPr>
          </a:lstStyle>
          <a:p>
            <a:pPr lvl="0"/>
            <a:r>
              <a:rPr lang="en-US" dirty="0"/>
              <a:t>Click to edit Master text styles</a:t>
            </a:r>
          </a:p>
        </p:txBody>
      </p:sp>
      <p:sp>
        <p:nvSpPr>
          <p:cNvPr id="13" name="Text Placeholder 4"/>
          <p:cNvSpPr>
            <a:spLocks noGrp="1"/>
          </p:cNvSpPr>
          <p:nvPr>
            <p:ph type="body" sz="quarter" idx="11"/>
          </p:nvPr>
        </p:nvSpPr>
        <p:spPr>
          <a:xfrm>
            <a:off x="711200" y="6294120"/>
            <a:ext cx="11143488" cy="182880"/>
          </a:xfrm>
        </p:spPr>
        <p:txBody>
          <a:bodyPr/>
          <a:lstStyle>
            <a:lvl1pPr marL="0" indent="0" algn="r">
              <a:buNone/>
              <a:defRPr sz="1100"/>
            </a:lvl1pPr>
          </a:lstStyle>
          <a:p>
            <a:pPr lvl="0"/>
            <a:r>
              <a:rPr lang="en-US" dirty="0"/>
              <a:t>Click to edit Master text styles</a:t>
            </a:r>
          </a:p>
        </p:txBody>
      </p:sp>
      <p:sp>
        <p:nvSpPr>
          <p:cNvPr id="14" name="Text Placeholder 6"/>
          <p:cNvSpPr>
            <a:spLocks noGrp="1"/>
          </p:cNvSpPr>
          <p:nvPr>
            <p:ph type="body" sz="quarter" idx="13"/>
          </p:nvPr>
        </p:nvSpPr>
        <p:spPr>
          <a:xfrm>
            <a:off x="711200" y="5862320"/>
            <a:ext cx="11143488" cy="365760"/>
          </a:xfrm>
        </p:spPr>
        <p:txBody>
          <a:bodyPr anchor="b"/>
          <a:lstStyle>
            <a:lvl1pPr marL="0" indent="0">
              <a:buNone/>
              <a:defRPr sz="1200" baseline="0"/>
            </a:lvl1pPr>
          </a:lstStyle>
          <a:p>
            <a:pPr lvl="0"/>
            <a:r>
              <a:rPr lang="en-US"/>
              <a:t>Click to edit Master text styles</a:t>
            </a:r>
          </a:p>
        </p:txBody>
      </p:sp>
    </p:spTree>
    <p:extLst>
      <p:ext uri="{BB962C8B-B14F-4D97-AF65-F5344CB8AC3E}">
        <p14:creationId xmlns:p14="http://schemas.microsoft.com/office/powerpoint/2010/main" val="210273192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812801" y="273501"/>
            <a:ext cx="10769600" cy="869951"/>
          </a:xfrm>
        </p:spPr>
        <p:txBody>
          <a:bodyPr/>
          <a:lstStyle>
            <a:lvl1pPr algn="l">
              <a:buNone/>
              <a:defRPr sz="5900" b="0"/>
            </a:lvl1pPr>
          </a:lstStyle>
          <a:p>
            <a:r>
              <a:rPr lang="es-ES" smtClean="0"/>
              <a:t>Haga clic para modificar el estilo de título del patrón</a:t>
            </a:r>
            <a:endParaRPr lang="en-US"/>
          </a:p>
        </p:txBody>
      </p:sp>
      <p:sp>
        <p:nvSpPr>
          <p:cNvPr id="3" name="2 Marcador de texto"/>
          <p:cNvSpPr>
            <a:spLocks noGrp="1"/>
          </p:cNvSpPr>
          <p:nvPr>
            <p:ph type="body" idx="2"/>
          </p:nvPr>
        </p:nvSpPr>
        <p:spPr>
          <a:xfrm>
            <a:off x="812800" y="1752600"/>
            <a:ext cx="21336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82470" tIns="243277" rIns="182470" bIns="121648"/>
          <a:lstStyle>
            <a:lvl1pPr marL="0" indent="0">
              <a:spcAft>
                <a:spcPts val="1333"/>
              </a:spcAft>
              <a:buNone/>
              <a:defRPr sz="2400"/>
            </a:lvl1pPr>
            <a:lvl2pPr>
              <a:buNone/>
              <a:defRPr sz="1600"/>
            </a:lvl2pPr>
            <a:lvl3pPr>
              <a:buNone/>
              <a:defRPr sz="1300"/>
            </a:lvl3pPr>
            <a:lvl4pPr>
              <a:buNone/>
              <a:defRPr sz="1200"/>
            </a:lvl4pPr>
            <a:lvl5pPr>
              <a:buNone/>
              <a:defRPr sz="1200"/>
            </a:lvl5pPr>
          </a:lstStyle>
          <a:p>
            <a:pPr lvl="0"/>
            <a:r>
              <a:rPr lang="es-ES" smtClean="0"/>
              <a:t>Haga clic para modificar el estilo de texto del patrón</a:t>
            </a:r>
          </a:p>
        </p:txBody>
      </p:sp>
      <p:sp>
        <p:nvSpPr>
          <p:cNvPr id="9" name="8 Marcador de contenido"/>
          <p:cNvSpPr>
            <a:spLocks noGrp="1"/>
          </p:cNvSpPr>
          <p:nvPr>
            <p:ph sz="quarter" idx="1"/>
          </p:nvPr>
        </p:nvSpPr>
        <p:spPr>
          <a:xfrm>
            <a:off x="3149600" y="1752600"/>
            <a:ext cx="8534400" cy="44196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4 Marcador de fecha"/>
          <p:cNvSpPr>
            <a:spLocks noGrp="1"/>
          </p:cNvSpPr>
          <p:nvPr>
            <p:ph type="dt" sz="half" idx="10"/>
          </p:nvPr>
        </p:nvSpPr>
        <p:spPr/>
        <p:txBody>
          <a:bodyPr/>
          <a:lstStyle>
            <a:lvl1pPr fontAlgn="base">
              <a:spcBef>
                <a:spcPct val="0"/>
              </a:spcBef>
              <a:spcAft>
                <a:spcPct val="0"/>
              </a:spcAft>
              <a:defRPr>
                <a:latin typeface="Calibri" pitchFamily="34" charset="0"/>
                <a:cs typeface="Arial" pitchFamily="34" charset="0"/>
              </a:defRPr>
            </a:lvl1pPr>
          </a:lstStyle>
          <a:p>
            <a:pPr>
              <a:defRPr/>
            </a:pPr>
            <a:fld id="{1166A077-AF1F-4BF1-8DD2-2A169A06F4D6}" type="datetimeFigureOut">
              <a:rPr lang="en-US"/>
              <a:pPr>
                <a:defRPr/>
              </a:pPr>
              <a:t>6/28/2019</a:t>
            </a:fld>
            <a:endParaRPr lang="en-US"/>
          </a:p>
        </p:txBody>
      </p:sp>
      <p:sp>
        <p:nvSpPr>
          <p:cNvPr id="6" name="5 Marcador de pie de página"/>
          <p:cNvSpPr>
            <a:spLocks noGrp="1"/>
          </p:cNvSpPr>
          <p:nvPr>
            <p:ph type="ftr" sz="quarter" idx="11"/>
          </p:nvPr>
        </p:nvSpPr>
        <p:spPr/>
        <p:txBody>
          <a:bodyPr/>
          <a:lstStyle>
            <a:lvl1pPr fontAlgn="base">
              <a:spcBef>
                <a:spcPct val="0"/>
              </a:spcBef>
              <a:spcAft>
                <a:spcPct val="0"/>
              </a:spcAft>
              <a:defRPr>
                <a:latin typeface="Calibri" pitchFamily="34" charset="0"/>
                <a:cs typeface="Arial" pitchFamily="34" charset="0"/>
              </a:defRPr>
            </a:lvl1pPr>
          </a:lstStyle>
          <a:p>
            <a:pPr>
              <a:defRPr/>
            </a:pPr>
            <a:endParaRPr lang="en-US"/>
          </a:p>
        </p:txBody>
      </p:sp>
      <p:sp>
        <p:nvSpPr>
          <p:cNvPr id="7" name="6 Marcador de número de diapositiva"/>
          <p:cNvSpPr>
            <a:spLocks noGrp="1"/>
          </p:cNvSpPr>
          <p:nvPr>
            <p:ph type="sldNum" sz="quarter" idx="12"/>
          </p:nvPr>
        </p:nvSpPr>
        <p:spPr/>
        <p:txBody>
          <a:bodyPr/>
          <a:lstStyle>
            <a:lvl1pPr fontAlgn="base">
              <a:spcBef>
                <a:spcPct val="0"/>
              </a:spcBef>
              <a:spcAft>
                <a:spcPct val="0"/>
              </a:spcAft>
              <a:defRPr>
                <a:solidFill>
                  <a:srgbClr val="FFFFFF"/>
                </a:solidFill>
                <a:latin typeface="Calibri" pitchFamily="34" charset="0"/>
                <a:cs typeface="Arial" pitchFamily="34" charset="0"/>
              </a:defRPr>
            </a:lvl1pPr>
          </a:lstStyle>
          <a:p>
            <a:pPr>
              <a:defRPr/>
            </a:pPr>
            <a:fld id="{FF0B3C63-8B67-4028-BCBE-AA4AB8ADDD13}" type="slidenum">
              <a:rPr lang="en-US"/>
              <a:pPr>
                <a:defRPr/>
              </a:pPr>
              <a:t>‹Nº›</a:t>
            </a:fld>
            <a:endParaRPr lang="en-US" dirty="0"/>
          </a:p>
        </p:txBody>
      </p:sp>
    </p:spTree>
    <p:extLst>
      <p:ext uri="{BB962C8B-B14F-4D97-AF65-F5344CB8AC3E}">
        <p14:creationId xmlns:p14="http://schemas.microsoft.com/office/powerpoint/2010/main" val="29688678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5" name="4 Rectángulo"/>
          <p:cNvSpPr/>
          <p:nvPr/>
        </p:nvSpPr>
        <p:spPr bwMode="white">
          <a:xfrm>
            <a:off x="-12700" y="4572328"/>
            <a:ext cx="12192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21648" tIns="60824" rIns="121648" bIns="60824" anchor="ctr"/>
          <a:lstStyle/>
          <a:p>
            <a:pPr algn="ctr" defTabSz="913199">
              <a:defRPr/>
            </a:pPr>
            <a:endParaRPr lang="en-US" sz="2400">
              <a:solidFill>
                <a:srgbClr val="FFFFFF"/>
              </a:solidFill>
              <a:sym typeface="Arial"/>
            </a:endParaRPr>
          </a:p>
        </p:txBody>
      </p:sp>
      <p:sp>
        <p:nvSpPr>
          <p:cNvPr id="6" name="5 Rectángulo"/>
          <p:cNvSpPr/>
          <p:nvPr/>
        </p:nvSpPr>
        <p:spPr>
          <a:xfrm>
            <a:off x="-12696" y="4664075"/>
            <a:ext cx="1951567"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21648" tIns="60824" rIns="121648" bIns="60824" anchor="ctr"/>
          <a:lstStyle/>
          <a:p>
            <a:pPr algn="ctr" defTabSz="913199">
              <a:defRPr/>
            </a:pPr>
            <a:endParaRPr lang="en-US" sz="2400">
              <a:solidFill>
                <a:srgbClr val="FFFFFF"/>
              </a:solidFill>
              <a:sym typeface="Arial"/>
            </a:endParaRPr>
          </a:p>
        </p:txBody>
      </p:sp>
      <p:sp>
        <p:nvSpPr>
          <p:cNvPr id="7" name="6 Rectángulo"/>
          <p:cNvSpPr/>
          <p:nvPr/>
        </p:nvSpPr>
        <p:spPr>
          <a:xfrm>
            <a:off x="2059517" y="4654551"/>
            <a:ext cx="10132483"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21648" tIns="60824" rIns="121648" bIns="60824" anchor="ctr"/>
          <a:lstStyle/>
          <a:p>
            <a:pPr algn="ctr" defTabSz="913199">
              <a:defRPr/>
            </a:pPr>
            <a:endParaRPr lang="en-US" sz="2400">
              <a:solidFill>
                <a:srgbClr val="FFFFFF"/>
              </a:solidFill>
              <a:sym typeface="Arial"/>
            </a:endParaRPr>
          </a:p>
        </p:txBody>
      </p:sp>
      <p:sp>
        <p:nvSpPr>
          <p:cNvPr id="8" name="7 Rectángulo"/>
          <p:cNvSpPr/>
          <p:nvPr/>
        </p:nvSpPr>
        <p:spPr bwMode="white">
          <a:xfrm>
            <a:off x="1930480" y="4"/>
            <a:ext cx="133351"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21648" tIns="60824" rIns="121648" bIns="60824" anchor="ctr"/>
          <a:lstStyle/>
          <a:p>
            <a:pPr algn="ctr" defTabSz="913199">
              <a:defRPr/>
            </a:pPr>
            <a:endParaRPr lang="en-US" sz="2400">
              <a:solidFill>
                <a:srgbClr val="FFFFFF"/>
              </a:solidFill>
              <a:sym typeface="Arial"/>
            </a:endParaRPr>
          </a:p>
        </p:txBody>
      </p:sp>
      <p:sp>
        <p:nvSpPr>
          <p:cNvPr id="4" name="3 Marcador de texto"/>
          <p:cNvSpPr>
            <a:spLocks noGrp="1"/>
          </p:cNvSpPr>
          <p:nvPr>
            <p:ph type="body" sz="half" idx="2"/>
          </p:nvPr>
        </p:nvSpPr>
        <p:spPr>
          <a:xfrm>
            <a:off x="2133600" y="5486400"/>
            <a:ext cx="9753600" cy="685800"/>
          </a:xfrm>
        </p:spPr>
        <p:txBody>
          <a:bodyPr/>
          <a:lstStyle>
            <a:lvl1pPr marL="0" indent="0">
              <a:buFontTx/>
              <a:buNone/>
              <a:defRPr sz="2300"/>
            </a:lvl1pPr>
            <a:lvl2pPr>
              <a:buFontTx/>
              <a:buNone/>
              <a:defRPr sz="1600"/>
            </a:lvl2pPr>
            <a:lvl3pPr>
              <a:buFontTx/>
              <a:buNone/>
              <a:defRPr sz="1300"/>
            </a:lvl3pPr>
            <a:lvl4pPr>
              <a:buFontTx/>
              <a:buNone/>
              <a:defRPr sz="1200"/>
            </a:lvl4pPr>
            <a:lvl5pPr>
              <a:buFontTx/>
              <a:buNone/>
              <a:defRPr sz="1200"/>
            </a:lvl5pPr>
          </a:lstStyle>
          <a:p>
            <a:pPr lvl="0"/>
            <a:r>
              <a:rPr lang="es-ES" smtClean="0"/>
              <a:t>Haga clic para modificar el estilo de texto del patrón</a:t>
            </a:r>
          </a:p>
        </p:txBody>
      </p:sp>
      <p:sp>
        <p:nvSpPr>
          <p:cNvPr id="2" name="1 Título"/>
          <p:cNvSpPr>
            <a:spLocks noGrp="1"/>
          </p:cNvSpPr>
          <p:nvPr>
            <p:ph type="title"/>
          </p:nvPr>
        </p:nvSpPr>
        <p:spPr>
          <a:xfrm>
            <a:off x="2133600" y="4648200"/>
            <a:ext cx="9753600" cy="685800"/>
          </a:xfrm>
        </p:spPr>
        <p:txBody>
          <a:bodyPr/>
          <a:lstStyle>
            <a:lvl1pPr algn="l">
              <a:buNone/>
              <a:defRPr sz="3700" b="0">
                <a:solidFill>
                  <a:srgbClr val="FFFFFF"/>
                </a:solidFill>
              </a:defRPr>
            </a:lvl1pPr>
          </a:lstStyle>
          <a:p>
            <a:r>
              <a:rPr lang="es-ES" smtClean="0"/>
              <a:t>Haga clic para modificar el estilo de título del patrón</a:t>
            </a:r>
            <a:endParaRPr lang="en-US"/>
          </a:p>
        </p:txBody>
      </p:sp>
      <p:sp>
        <p:nvSpPr>
          <p:cNvPr id="3" name="2 Marcador de posición de imagen"/>
          <p:cNvSpPr>
            <a:spLocks noGrp="1"/>
          </p:cNvSpPr>
          <p:nvPr>
            <p:ph type="pic" idx="1"/>
          </p:nvPr>
        </p:nvSpPr>
        <p:spPr>
          <a:xfrm>
            <a:off x="2080768" y="0"/>
            <a:ext cx="10111232" cy="4568952"/>
          </a:xfrm>
          <a:solidFill>
            <a:schemeClr val="accent1">
              <a:tint val="40000"/>
            </a:schemeClr>
          </a:solidFill>
          <a:ln>
            <a:noFill/>
          </a:ln>
        </p:spPr>
        <p:txBody>
          <a:bodyPr>
            <a:normAutofit/>
          </a:bodyPr>
          <a:lstStyle>
            <a:lvl1pPr marL="0" indent="0">
              <a:buNone/>
              <a:defRPr sz="4300"/>
            </a:lvl1pPr>
          </a:lstStyle>
          <a:p>
            <a:pPr lvl="0"/>
            <a:r>
              <a:rPr lang="es-ES" noProof="0" smtClean="0"/>
              <a:t>Haga clic en el icono para agregar una imagen</a:t>
            </a:r>
            <a:endParaRPr lang="en-US" noProof="0" dirty="0"/>
          </a:p>
        </p:txBody>
      </p:sp>
      <p:sp>
        <p:nvSpPr>
          <p:cNvPr id="9" name="11 Marcador de fecha"/>
          <p:cNvSpPr>
            <a:spLocks noGrp="1"/>
          </p:cNvSpPr>
          <p:nvPr>
            <p:ph type="dt" sz="half" idx="10"/>
          </p:nvPr>
        </p:nvSpPr>
        <p:spPr>
          <a:xfrm>
            <a:off x="8331200" y="6248728"/>
            <a:ext cx="3556000" cy="365125"/>
          </a:xfrm>
        </p:spPr>
        <p:txBody>
          <a:bodyPr rtlCol="0"/>
          <a:lstStyle>
            <a:lvl1pPr fontAlgn="base">
              <a:spcBef>
                <a:spcPct val="0"/>
              </a:spcBef>
              <a:spcAft>
                <a:spcPct val="0"/>
              </a:spcAft>
              <a:defRPr>
                <a:latin typeface="Calibri" pitchFamily="34" charset="0"/>
                <a:cs typeface="Arial" pitchFamily="34" charset="0"/>
              </a:defRPr>
            </a:lvl1pPr>
          </a:lstStyle>
          <a:p>
            <a:pPr>
              <a:defRPr/>
            </a:pPr>
            <a:fld id="{955479B2-9190-4C7D-B597-85606BA6B2D1}" type="datetimeFigureOut">
              <a:rPr lang="en-US"/>
              <a:pPr>
                <a:defRPr/>
              </a:pPr>
              <a:t>6/28/2019</a:t>
            </a:fld>
            <a:endParaRPr lang="en-US"/>
          </a:p>
        </p:txBody>
      </p:sp>
      <p:sp>
        <p:nvSpPr>
          <p:cNvPr id="10" name="12 Marcador de número de diapositiva"/>
          <p:cNvSpPr>
            <a:spLocks noGrp="1"/>
          </p:cNvSpPr>
          <p:nvPr>
            <p:ph type="sldNum" sz="quarter" idx="11"/>
          </p:nvPr>
        </p:nvSpPr>
        <p:spPr>
          <a:xfrm>
            <a:off x="0" y="4667691"/>
            <a:ext cx="1930400" cy="663575"/>
          </a:xfrm>
        </p:spPr>
        <p:txBody>
          <a:bodyPr rtlCol="0"/>
          <a:lstStyle>
            <a:lvl1pPr fontAlgn="base">
              <a:spcBef>
                <a:spcPct val="0"/>
              </a:spcBef>
              <a:spcAft>
                <a:spcPct val="0"/>
              </a:spcAft>
              <a:defRPr sz="3700">
                <a:latin typeface="Calibri" pitchFamily="34" charset="0"/>
                <a:cs typeface="Arial" pitchFamily="34" charset="0"/>
              </a:defRPr>
            </a:lvl1pPr>
          </a:lstStyle>
          <a:p>
            <a:pPr>
              <a:defRPr/>
            </a:pPr>
            <a:fld id="{9BB6EFFA-11C9-49B1-9370-DD9C2702387C}" type="slidenum">
              <a:rPr lang="en-US"/>
              <a:pPr>
                <a:defRPr/>
              </a:pPr>
              <a:t>‹Nº›</a:t>
            </a:fld>
            <a:endParaRPr lang="en-US" dirty="0"/>
          </a:p>
        </p:txBody>
      </p:sp>
      <p:sp>
        <p:nvSpPr>
          <p:cNvPr id="11" name="13 Marcador de pie de página"/>
          <p:cNvSpPr>
            <a:spLocks noGrp="1"/>
          </p:cNvSpPr>
          <p:nvPr>
            <p:ph type="ftr" sz="quarter" idx="12"/>
          </p:nvPr>
        </p:nvSpPr>
        <p:spPr>
          <a:xfrm>
            <a:off x="2133600" y="6248728"/>
            <a:ext cx="6096000" cy="365125"/>
          </a:xfrm>
        </p:spPr>
        <p:txBody>
          <a:bodyPr rtlCol="0"/>
          <a:lstStyle>
            <a:lvl1pPr fontAlgn="base">
              <a:spcBef>
                <a:spcPct val="0"/>
              </a:spcBef>
              <a:spcAft>
                <a:spcPct val="0"/>
              </a:spcAft>
              <a:defRPr>
                <a:latin typeface="Calibri" pitchFamily="34" charset="0"/>
                <a:cs typeface="Arial" pitchFamily="34" charset="0"/>
              </a:defRPr>
            </a:lvl1pPr>
          </a:lstStyle>
          <a:p>
            <a:pPr>
              <a:defRPr/>
            </a:pPr>
            <a:endParaRPr lang="en-US"/>
          </a:p>
        </p:txBody>
      </p:sp>
    </p:spTree>
    <p:extLst>
      <p:ext uri="{BB962C8B-B14F-4D97-AF65-F5344CB8AC3E}">
        <p14:creationId xmlns:p14="http://schemas.microsoft.com/office/powerpoint/2010/main" val="175377536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10"/>
          </p:nvPr>
        </p:nvSpPr>
        <p:spPr/>
        <p:txBody>
          <a:bodyPr/>
          <a:lstStyle>
            <a:lvl1pPr fontAlgn="base">
              <a:spcBef>
                <a:spcPct val="0"/>
              </a:spcBef>
              <a:spcAft>
                <a:spcPct val="0"/>
              </a:spcAft>
              <a:defRPr>
                <a:latin typeface="Calibri" pitchFamily="34" charset="0"/>
                <a:cs typeface="Arial" pitchFamily="34" charset="0"/>
              </a:defRPr>
            </a:lvl1pPr>
          </a:lstStyle>
          <a:p>
            <a:pPr>
              <a:defRPr/>
            </a:pPr>
            <a:fld id="{AA4E63E8-2246-4023-B9F0-7A0CD7BCEFA2}" type="datetimeFigureOut">
              <a:rPr lang="en-US"/>
              <a:pPr>
                <a:defRPr/>
              </a:pPr>
              <a:t>6/28/2019</a:t>
            </a:fld>
            <a:endParaRPr lang="en-US"/>
          </a:p>
        </p:txBody>
      </p:sp>
      <p:sp>
        <p:nvSpPr>
          <p:cNvPr id="5" name="4 Marcador de pie de página"/>
          <p:cNvSpPr>
            <a:spLocks noGrp="1"/>
          </p:cNvSpPr>
          <p:nvPr>
            <p:ph type="ftr" sz="quarter" idx="11"/>
          </p:nvPr>
        </p:nvSpPr>
        <p:spPr/>
        <p:txBody>
          <a:bodyPr/>
          <a:lstStyle>
            <a:lvl1pPr fontAlgn="base">
              <a:spcBef>
                <a:spcPct val="0"/>
              </a:spcBef>
              <a:spcAft>
                <a:spcPct val="0"/>
              </a:spcAft>
              <a:defRPr>
                <a:latin typeface="Calibri" pitchFamily="34" charset="0"/>
                <a:cs typeface="Arial" pitchFamily="34" charset="0"/>
              </a:defRPr>
            </a:lvl1pPr>
          </a:lstStyle>
          <a:p>
            <a:pPr>
              <a:defRPr/>
            </a:pPr>
            <a:endParaRPr lang="en-US"/>
          </a:p>
        </p:txBody>
      </p:sp>
      <p:sp>
        <p:nvSpPr>
          <p:cNvPr id="6" name="5 Marcador de número de diapositiva"/>
          <p:cNvSpPr>
            <a:spLocks noGrp="1"/>
          </p:cNvSpPr>
          <p:nvPr>
            <p:ph type="sldNum" sz="quarter" idx="12"/>
          </p:nvPr>
        </p:nvSpPr>
        <p:spPr/>
        <p:txBody>
          <a:bodyPr/>
          <a:lstStyle>
            <a:lvl1pPr fontAlgn="base">
              <a:spcBef>
                <a:spcPct val="0"/>
              </a:spcBef>
              <a:spcAft>
                <a:spcPct val="0"/>
              </a:spcAft>
              <a:defRPr>
                <a:latin typeface="Calibri" pitchFamily="34" charset="0"/>
                <a:cs typeface="Arial" pitchFamily="34" charset="0"/>
              </a:defRPr>
            </a:lvl1pPr>
          </a:lstStyle>
          <a:p>
            <a:pPr>
              <a:defRPr/>
            </a:pPr>
            <a:fld id="{B30A83A8-C9FC-4AD3-B8D9-4C7729088944}" type="slidenum">
              <a:rPr lang="en-US"/>
              <a:pPr>
                <a:defRPr/>
              </a:pPr>
              <a:t>‹Nº›</a:t>
            </a:fld>
            <a:endParaRPr lang="en-US"/>
          </a:p>
        </p:txBody>
      </p:sp>
    </p:spTree>
    <p:extLst>
      <p:ext uri="{BB962C8B-B14F-4D97-AF65-F5344CB8AC3E}">
        <p14:creationId xmlns:p14="http://schemas.microsoft.com/office/powerpoint/2010/main" val="387124365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4" name="3 Rectángulo"/>
          <p:cNvSpPr/>
          <p:nvPr/>
        </p:nvSpPr>
        <p:spPr bwMode="white">
          <a:xfrm>
            <a:off x="8128228" y="0"/>
            <a:ext cx="427567"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lIns="121648" tIns="60824" rIns="121648" bIns="60824" anchor="ctr"/>
          <a:lstStyle/>
          <a:p>
            <a:pPr algn="ctr" defTabSz="913199">
              <a:defRPr/>
            </a:pPr>
            <a:endParaRPr lang="en-US" sz="2400">
              <a:solidFill>
                <a:srgbClr val="FFFFFF"/>
              </a:solidFill>
              <a:sym typeface="Arial"/>
            </a:endParaRPr>
          </a:p>
        </p:txBody>
      </p:sp>
      <p:sp>
        <p:nvSpPr>
          <p:cNvPr id="5" name="4 Rectángulo"/>
          <p:cNvSpPr/>
          <p:nvPr/>
        </p:nvSpPr>
        <p:spPr>
          <a:xfrm>
            <a:off x="8189384" y="609600"/>
            <a:ext cx="3048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lIns="121648" tIns="60824" rIns="121648" bIns="60824" anchor="ctr"/>
          <a:lstStyle/>
          <a:p>
            <a:pPr algn="ctr" defTabSz="913199">
              <a:defRPr/>
            </a:pPr>
            <a:endParaRPr lang="en-US" sz="2400">
              <a:solidFill>
                <a:srgbClr val="FFFFFF"/>
              </a:solidFill>
              <a:sym typeface="Arial"/>
            </a:endParaRPr>
          </a:p>
        </p:txBody>
      </p:sp>
      <p:sp>
        <p:nvSpPr>
          <p:cNvPr id="6" name="5 Rectángulo"/>
          <p:cNvSpPr/>
          <p:nvPr/>
        </p:nvSpPr>
        <p:spPr>
          <a:xfrm>
            <a:off x="8189384" y="0"/>
            <a:ext cx="3048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lIns="121648" tIns="60824" rIns="121648" bIns="60824" anchor="ctr"/>
          <a:lstStyle/>
          <a:p>
            <a:pPr algn="ctr" defTabSz="913199">
              <a:defRPr/>
            </a:pPr>
            <a:endParaRPr lang="en-US" sz="2400">
              <a:solidFill>
                <a:srgbClr val="FFFFFF"/>
              </a:solidFill>
              <a:sym typeface="Arial"/>
            </a:endParaRPr>
          </a:p>
        </p:txBody>
      </p:sp>
      <p:sp>
        <p:nvSpPr>
          <p:cNvPr id="2" name="1 Título vertical"/>
          <p:cNvSpPr>
            <a:spLocks noGrp="1"/>
          </p:cNvSpPr>
          <p:nvPr>
            <p:ph type="title" orient="vert"/>
          </p:nvPr>
        </p:nvSpPr>
        <p:spPr>
          <a:xfrm>
            <a:off x="8737600" y="609941"/>
            <a:ext cx="2743200" cy="5516563"/>
          </a:xfrm>
        </p:spPr>
        <p:txBody>
          <a:bodyPr vert="eaVert"/>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a:xfrm>
            <a:off x="609600" y="609603"/>
            <a:ext cx="7416800" cy="5516564"/>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7" name="3 Marcador de fecha"/>
          <p:cNvSpPr>
            <a:spLocks noGrp="1"/>
          </p:cNvSpPr>
          <p:nvPr>
            <p:ph type="dt" sz="half" idx="10"/>
          </p:nvPr>
        </p:nvSpPr>
        <p:spPr>
          <a:xfrm>
            <a:off x="8737600" y="6248728"/>
            <a:ext cx="2946400" cy="365125"/>
          </a:xfrm>
        </p:spPr>
        <p:txBody>
          <a:bodyPr/>
          <a:lstStyle>
            <a:lvl1pPr fontAlgn="base">
              <a:spcBef>
                <a:spcPct val="0"/>
              </a:spcBef>
              <a:spcAft>
                <a:spcPct val="0"/>
              </a:spcAft>
              <a:defRPr>
                <a:latin typeface="Calibri" pitchFamily="34" charset="0"/>
                <a:cs typeface="Arial" pitchFamily="34" charset="0"/>
              </a:defRPr>
            </a:lvl1pPr>
          </a:lstStyle>
          <a:p>
            <a:pPr>
              <a:defRPr/>
            </a:pPr>
            <a:fld id="{1D746EB6-0BB2-43B9-A903-E3DC445F3F89}" type="datetimeFigureOut">
              <a:rPr lang="en-US"/>
              <a:pPr>
                <a:defRPr/>
              </a:pPr>
              <a:t>6/28/2019</a:t>
            </a:fld>
            <a:endParaRPr lang="en-US" dirty="0"/>
          </a:p>
        </p:txBody>
      </p:sp>
      <p:sp>
        <p:nvSpPr>
          <p:cNvPr id="8" name="4 Marcador de pie de página"/>
          <p:cNvSpPr>
            <a:spLocks noGrp="1"/>
          </p:cNvSpPr>
          <p:nvPr>
            <p:ph type="ftr" sz="quarter" idx="11"/>
          </p:nvPr>
        </p:nvSpPr>
        <p:spPr>
          <a:xfrm>
            <a:off x="609916" y="6248728"/>
            <a:ext cx="7431617" cy="365125"/>
          </a:xfrm>
        </p:spPr>
        <p:txBody>
          <a:bodyPr/>
          <a:lstStyle>
            <a:lvl1pPr fontAlgn="base">
              <a:spcBef>
                <a:spcPct val="0"/>
              </a:spcBef>
              <a:spcAft>
                <a:spcPct val="0"/>
              </a:spcAft>
              <a:defRPr>
                <a:latin typeface="Calibri" pitchFamily="34" charset="0"/>
                <a:cs typeface="Arial" pitchFamily="34" charset="0"/>
              </a:defRPr>
            </a:lvl1pPr>
          </a:lstStyle>
          <a:p>
            <a:pPr>
              <a:defRPr/>
            </a:pPr>
            <a:endParaRPr lang="en-US"/>
          </a:p>
        </p:txBody>
      </p:sp>
      <p:sp>
        <p:nvSpPr>
          <p:cNvPr id="9" name="5 Marcador de número de diapositiva"/>
          <p:cNvSpPr>
            <a:spLocks noGrp="1"/>
          </p:cNvSpPr>
          <p:nvPr>
            <p:ph type="sldNum" sz="quarter" idx="12"/>
          </p:nvPr>
        </p:nvSpPr>
        <p:spPr>
          <a:xfrm rot="5400000">
            <a:off x="8075084" y="104125"/>
            <a:ext cx="533400" cy="325967"/>
          </a:xfrm>
        </p:spPr>
        <p:txBody>
          <a:bodyPr/>
          <a:lstStyle>
            <a:lvl1pPr fontAlgn="base">
              <a:spcBef>
                <a:spcPct val="0"/>
              </a:spcBef>
              <a:spcAft>
                <a:spcPct val="0"/>
              </a:spcAft>
              <a:defRPr>
                <a:latin typeface="Calibri" pitchFamily="34" charset="0"/>
                <a:cs typeface="Arial" pitchFamily="34" charset="0"/>
              </a:defRPr>
            </a:lvl1pPr>
          </a:lstStyle>
          <a:p>
            <a:pPr>
              <a:defRPr/>
            </a:pPr>
            <a:fld id="{3CA824DA-1135-4446-895A-3CCC593A6380}" type="slidenum">
              <a:rPr lang="en-US"/>
              <a:pPr>
                <a:defRPr/>
              </a:pPr>
              <a:t>‹Nº›</a:t>
            </a:fld>
            <a:endParaRPr lang="en-US" dirty="0"/>
          </a:p>
        </p:txBody>
      </p:sp>
    </p:spTree>
    <p:extLst>
      <p:ext uri="{BB962C8B-B14F-4D97-AF65-F5344CB8AC3E}">
        <p14:creationId xmlns:p14="http://schemas.microsoft.com/office/powerpoint/2010/main" val="323373189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524000" y="3602065"/>
            <a:ext cx="9144000" cy="1655763"/>
          </a:xfrm>
        </p:spPr>
        <p:txBody>
          <a:bodyPr/>
          <a:lstStyle>
            <a:lvl1pPr marL="0" indent="0" algn="ctr">
              <a:buNone/>
              <a:defRPr sz="2400"/>
            </a:lvl1pPr>
            <a:lvl2pPr marL="455871" indent="0" algn="ctr">
              <a:buNone/>
              <a:defRPr sz="2000"/>
            </a:lvl2pPr>
            <a:lvl3pPr marL="911884" indent="0" algn="ctr">
              <a:buNone/>
              <a:defRPr sz="1900"/>
            </a:lvl3pPr>
            <a:lvl4pPr marL="1367826" indent="0" algn="ctr">
              <a:buNone/>
              <a:defRPr sz="1600"/>
            </a:lvl4pPr>
            <a:lvl5pPr marL="1823768" indent="0" algn="ctr">
              <a:buNone/>
              <a:defRPr sz="1600"/>
            </a:lvl5pPr>
            <a:lvl6pPr marL="2279782" indent="0" algn="ctr">
              <a:buNone/>
              <a:defRPr sz="1600"/>
            </a:lvl6pPr>
            <a:lvl7pPr marL="2735650" indent="0" algn="ctr">
              <a:buNone/>
              <a:defRPr sz="1600"/>
            </a:lvl7pPr>
            <a:lvl8pPr marL="3191520" indent="0" algn="ctr">
              <a:buNone/>
              <a:defRPr sz="1600"/>
            </a:lvl8pPr>
            <a:lvl9pPr marL="3647391" indent="0" algn="ctr">
              <a:buNone/>
              <a:defRPr sz="1600"/>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F5B8A627-A709-430F-BCB3-36EFECD91F62}" type="datetimeFigureOut">
              <a:rPr lang="es-AR" smtClean="0">
                <a:solidFill>
                  <a:prstClr val="black">
                    <a:tint val="75000"/>
                  </a:prstClr>
                </a:solidFill>
              </a:rPr>
              <a:pPr/>
              <a:t>28/06/2019</a:t>
            </a:fld>
            <a:endParaRPr lang="es-AR">
              <a:solidFill>
                <a:prstClr val="black">
                  <a:tint val="75000"/>
                </a:prstClr>
              </a:solidFill>
            </a:endParaRPr>
          </a:p>
        </p:txBody>
      </p:sp>
      <p:sp>
        <p:nvSpPr>
          <p:cNvPr id="5" name="Footer Placeholder 4"/>
          <p:cNvSpPr>
            <a:spLocks noGrp="1"/>
          </p:cNvSpPr>
          <p:nvPr>
            <p:ph type="ftr" sz="quarter" idx="11"/>
          </p:nvPr>
        </p:nvSpPr>
        <p:spPr/>
        <p:txBody>
          <a:bodyPr/>
          <a:lstStyle/>
          <a:p>
            <a:endParaRPr lang="es-AR">
              <a:solidFill>
                <a:prstClr val="black">
                  <a:tint val="75000"/>
                </a:prstClr>
              </a:solidFill>
            </a:endParaRPr>
          </a:p>
        </p:txBody>
      </p:sp>
      <p:sp>
        <p:nvSpPr>
          <p:cNvPr id="6" name="Slide Number Placeholder 5"/>
          <p:cNvSpPr>
            <a:spLocks noGrp="1"/>
          </p:cNvSpPr>
          <p:nvPr>
            <p:ph type="sldNum" sz="quarter" idx="12"/>
          </p:nvPr>
        </p:nvSpPr>
        <p:spPr/>
        <p:txBody>
          <a:bodyPr/>
          <a:lstStyle/>
          <a:p>
            <a:fld id="{06059FA2-95BE-444E-B899-59BFC651BD79}" type="slidenum">
              <a:rPr lang="es-AR" smtClean="0">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193624844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F5B8A627-A709-430F-BCB3-36EFECD91F62}" type="datetimeFigureOut">
              <a:rPr lang="es-AR" smtClean="0">
                <a:solidFill>
                  <a:prstClr val="black">
                    <a:tint val="75000"/>
                  </a:prstClr>
                </a:solidFill>
              </a:rPr>
              <a:pPr/>
              <a:t>28/06/2019</a:t>
            </a:fld>
            <a:endParaRPr lang="es-AR">
              <a:solidFill>
                <a:prstClr val="black">
                  <a:tint val="75000"/>
                </a:prstClr>
              </a:solidFill>
            </a:endParaRPr>
          </a:p>
        </p:txBody>
      </p:sp>
      <p:sp>
        <p:nvSpPr>
          <p:cNvPr id="5" name="Footer Placeholder 4"/>
          <p:cNvSpPr>
            <a:spLocks noGrp="1"/>
          </p:cNvSpPr>
          <p:nvPr>
            <p:ph type="ftr" sz="quarter" idx="11"/>
          </p:nvPr>
        </p:nvSpPr>
        <p:spPr/>
        <p:txBody>
          <a:bodyPr/>
          <a:lstStyle/>
          <a:p>
            <a:endParaRPr lang="es-AR">
              <a:solidFill>
                <a:prstClr val="black">
                  <a:tint val="75000"/>
                </a:prstClr>
              </a:solidFill>
            </a:endParaRPr>
          </a:p>
        </p:txBody>
      </p:sp>
      <p:sp>
        <p:nvSpPr>
          <p:cNvPr id="6" name="Slide Number Placeholder 5"/>
          <p:cNvSpPr>
            <a:spLocks noGrp="1"/>
          </p:cNvSpPr>
          <p:nvPr>
            <p:ph type="sldNum" sz="quarter" idx="12"/>
          </p:nvPr>
        </p:nvSpPr>
        <p:spPr/>
        <p:txBody>
          <a:bodyPr/>
          <a:lstStyle/>
          <a:p>
            <a:fld id="{06059FA2-95BE-444E-B899-59BFC651BD79}" type="slidenum">
              <a:rPr lang="es-AR" smtClean="0">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309248276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1" y="1710184"/>
            <a:ext cx="10515600" cy="2852737"/>
          </a:xfrm>
        </p:spPr>
        <p:txBody>
          <a:bodyPr anchor="b"/>
          <a:lstStyle>
            <a:lvl1pPr>
              <a:defRPr sz="60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31851" y="4589765"/>
            <a:ext cx="10515600" cy="1500187"/>
          </a:xfrm>
        </p:spPr>
        <p:txBody>
          <a:bodyPr/>
          <a:lstStyle>
            <a:lvl1pPr marL="0" indent="0">
              <a:buNone/>
              <a:defRPr sz="2400">
                <a:solidFill>
                  <a:schemeClr val="tx1"/>
                </a:solidFill>
              </a:defRPr>
            </a:lvl1pPr>
            <a:lvl2pPr marL="455871" indent="0">
              <a:buNone/>
              <a:defRPr sz="2000">
                <a:solidFill>
                  <a:schemeClr val="tx1">
                    <a:tint val="75000"/>
                  </a:schemeClr>
                </a:solidFill>
              </a:defRPr>
            </a:lvl2pPr>
            <a:lvl3pPr marL="911884" indent="0">
              <a:buNone/>
              <a:defRPr sz="1900">
                <a:solidFill>
                  <a:schemeClr val="tx1">
                    <a:tint val="75000"/>
                  </a:schemeClr>
                </a:solidFill>
              </a:defRPr>
            </a:lvl3pPr>
            <a:lvl4pPr marL="1367826" indent="0">
              <a:buNone/>
              <a:defRPr sz="1600">
                <a:solidFill>
                  <a:schemeClr val="tx1">
                    <a:tint val="75000"/>
                  </a:schemeClr>
                </a:solidFill>
              </a:defRPr>
            </a:lvl4pPr>
            <a:lvl5pPr marL="1823768" indent="0">
              <a:buNone/>
              <a:defRPr sz="1600">
                <a:solidFill>
                  <a:schemeClr val="tx1">
                    <a:tint val="75000"/>
                  </a:schemeClr>
                </a:solidFill>
              </a:defRPr>
            </a:lvl5pPr>
            <a:lvl6pPr marL="2279782" indent="0">
              <a:buNone/>
              <a:defRPr sz="1600">
                <a:solidFill>
                  <a:schemeClr val="tx1">
                    <a:tint val="75000"/>
                  </a:schemeClr>
                </a:solidFill>
              </a:defRPr>
            </a:lvl6pPr>
            <a:lvl7pPr marL="2735650" indent="0">
              <a:buNone/>
              <a:defRPr sz="1600">
                <a:solidFill>
                  <a:schemeClr val="tx1">
                    <a:tint val="75000"/>
                  </a:schemeClr>
                </a:solidFill>
              </a:defRPr>
            </a:lvl7pPr>
            <a:lvl8pPr marL="3191520" indent="0">
              <a:buNone/>
              <a:defRPr sz="1600">
                <a:solidFill>
                  <a:schemeClr val="tx1">
                    <a:tint val="75000"/>
                  </a:schemeClr>
                </a:solidFill>
              </a:defRPr>
            </a:lvl8pPr>
            <a:lvl9pPr marL="3647391" indent="0">
              <a:buNone/>
              <a:defRPr sz="16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F5B8A627-A709-430F-BCB3-36EFECD91F62}" type="datetimeFigureOut">
              <a:rPr lang="es-AR" smtClean="0">
                <a:solidFill>
                  <a:prstClr val="black">
                    <a:tint val="75000"/>
                  </a:prstClr>
                </a:solidFill>
              </a:rPr>
              <a:pPr/>
              <a:t>28/06/2019</a:t>
            </a:fld>
            <a:endParaRPr lang="es-AR">
              <a:solidFill>
                <a:prstClr val="black">
                  <a:tint val="75000"/>
                </a:prstClr>
              </a:solidFill>
            </a:endParaRPr>
          </a:p>
        </p:txBody>
      </p:sp>
      <p:sp>
        <p:nvSpPr>
          <p:cNvPr id="5" name="Footer Placeholder 4"/>
          <p:cNvSpPr>
            <a:spLocks noGrp="1"/>
          </p:cNvSpPr>
          <p:nvPr>
            <p:ph type="ftr" sz="quarter" idx="11"/>
          </p:nvPr>
        </p:nvSpPr>
        <p:spPr/>
        <p:txBody>
          <a:bodyPr/>
          <a:lstStyle/>
          <a:p>
            <a:endParaRPr lang="es-AR">
              <a:solidFill>
                <a:prstClr val="black">
                  <a:tint val="75000"/>
                </a:prstClr>
              </a:solidFill>
            </a:endParaRPr>
          </a:p>
        </p:txBody>
      </p:sp>
      <p:sp>
        <p:nvSpPr>
          <p:cNvPr id="6" name="Slide Number Placeholder 5"/>
          <p:cNvSpPr>
            <a:spLocks noGrp="1"/>
          </p:cNvSpPr>
          <p:nvPr>
            <p:ph type="sldNum" sz="quarter" idx="12"/>
          </p:nvPr>
        </p:nvSpPr>
        <p:spPr/>
        <p:txBody>
          <a:bodyPr/>
          <a:lstStyle/>
          <a:p>
            <a:fld id="{06059FA2-95BE-444E-B899-59BFC651BD79}" type="slidenum">
              <a:rPr lang="es-AR" smtClean="0">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106928794"/>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F5B8A627-A709-430F-BCB3-36EFECD91F62}" type="datetimeFigureOut">
              <a:rPr lang="es-AR" smtClean="0">
                <a:solidFill>
                  <a:prstClr val="black">
                    <a:tint val="75000"/>
                  </a:prstClr>
                </a:solidFill>
              </a:rPr>
              <a:pPr/>
              <a:t>28/06/2019</a:t>
            </a:fld>
            <a:endParaRPr lang="es-AR">
              <a:solidFill>
                <a:prstClr val="black">
                  <a:tint val="75000"/>
                </a:prstClr>
              </a:solidFill>
            </a:endParaRPr>
          </a:p>
        </p:txBody>
      </p:sp>
      <p:sp>
        <p:nvSpPr>
          <p:cNvPr id="6" name="Footer Placeholder 5"/>
          <p:cNvSpPr>
            <a:spLocks noGrp="1"/>
          </p:cNvSpPr>
          <p:nvPr>
            <p:ph type="ftr" sz="quarter" idx="11"/>
          </p:nvPr>
        </p:nvSpPr>
        <p:spPr/>
        <p:txBody>
          <a:bodyPr/>
          <a:lstStyle/>
          <a:p>
            <a:endParaRPr lang="es-AR">
              <a:solidFill>
                <a:prstClr val="black">
                  <a:tint val="75000"/>
                </a:prstClr>
              </a:solidFill>
            </a:endParaRPr>
          </a:p>
        </p:txBody>
      </p:sp>
      <p:sp>
        <p:nvSpPr>
          <p:cNvPr id="7" name="Slide Number Placeholder 6"/>
          <p:cNvSpPr>
            <a:spLocks noGrp="1"/>
          </p:cNvSpPr>
          <p:nvPr>
            <p:ph type="sldNum" sz="quarter" idx="12"/>
          </p:nvPr>
        </p:nvSpPr>
        <p:spPr/>
        <p:txBody>
          <a:bodyPr/>
          <a:lstStyle/>
          <a:p>
            <a:fld id="{06059FA2-95BE-444E-B899-59BFC651BD79}" type="slidenum">
              <a:rPr lang="es-AR" smtClean="0">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273478952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5871" indent="0">
              <a:buNone/>
              <a:defRPr sz="2000" b="1"/>
            </a:lvl2pPr>
            <a:lvl3pPr marL="911884" indent="0">
              <a:buNone/>
              <a:defRPr sz="1900" b="1"/>
            </a:lvl3pPr>
            <a:lvl4pPr marL="1367826" indent="0">
              <a:buNone/>
              <a:defRPr sz="1600" b="1"/>
            </a:lvl4pPr>
            <a:lvl5pPr marL="1823768" indent="0">
              <a:buNone/>
              <a:defRPr sz="1600" b="1"/>
            </a:lvl5pPr>
            <a:lvl6pPr marL="2279782" indent="0">
              <a:buNone/>
              <a:defRPr sz="1600" b="1"/>
            </a:lvl6pPr>
            <a:lvl7pPr marL="2735650" indent="0">
              <a:buNone/>
              <a:defRPr sz="1600" b="1"/>
            </a:lvl7pPr>
            <a:lvl8pPr marL="3191520" indent="0">
              <a:buNone/>
              <a:defRPr sz="1600" b="1"/>
            </a:lvl8pPr>
            <a:lvl9pPr marL="3647391"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839789" y="2505075"/>
            <a:ext cx="515778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5871" indent="0">
              <a:buNone/>
              <a:defRPr sz="2000" b="1"/>
            </a:lvl2pPr>
            <a:lvl3pPr marL="911884" indent="0">
              <a:buNone/>
              <a:defRPr sz="1900" b="1"/>
            </a:lvl3pPr>
            <a:lvl4pPr marL="1367826" indent="0">
              <a:buNone/>
              <a:defRPr sz="1600" b="1"/>
            </a:lvl4pPr>
            <a:lvl5pPr marL="1823768" indent="0">
              <a:buNone/>
              <a:defRPr sz="1600" b="1"/>
            </a:lvl5pPr>
            <a:lvl6pPr marL="2279782" indent="0">
              <a:buNone/>
              <a:defRPr sz="1600" b="1"/>
            </a:lvl6pPr>
            <a:lvl7pPr marL="2735650" indent="0">
              <a:buNone/>
              <a:defRPr sz="1600" b="1"/>
            </a:lvl7pPr>
            <a:lvl8pPr marL="3191520" indent="0">
              <a:buNone/>
              <a:defRPr sz="1600" b="1"/>
            </a:lvl8pPr>
            <a:lvl9pPr marL="3647391"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6172203" y="2505075"/>
            <a:ext cx="51831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F5B8A627-A709-430F-BCB3-36EFECD91F62}" type="datetimeFigureOut">
              <a:rPr lang="es-AR" smtClean="0">
                <a:solidFill>
                  <a:prstClr val="black">
                    <a:tint val="75000"/>
                  </a:prstClr>
                </a:solidFill>
              </a:rPr>
              <a:pPr/>
              <a:t>28/06/2019</a:t>
            </a:fld>
            <a:endParaRPr lang="es-AR">
              <a:solidFill>
                <a:prstClr val="black">
                  <a:tint val="75000"/>
                </a:prstClr>
              </a:solidFill>
            </a:endParaRPr>
          </a:p>
        </p:txBody>
      </p:sp>
      <p:sp>
        <p:nvSpPr>
          <p:cNvPr id="8" name="Footer Placeholder 7"/>
          <p:cNvSpPr>
            <a:spLocks noGrp="1"/>
          </p:cNvSpPr>
          <p:nvPr>
            <p:ph type="ftr" sz="quarter" idx="11"/>
          </p:nvPr>
        </p:nvSpPr>
        <p:spPr/>
        <p:txBody>
          <a:bodyPr/>
          <a:lstStyle/>
          <a:p>
            <a:endParaRPr lang="es-AR">
              <a:solidFill>
                <a:prstClr val="black">
                  <a:tint val="75000"/>
                </a:prstClr>
              </a:solidFill>
            </a:endParaRPr>
          </a:p>
        </p:txBody>
      </p:sp>
      <p:sp>
        <p:nvSpPr>
          <p:cNvPr id="9" name="Slide Number Placeholder 8"/>
          <p:cNvSpPr>
            <a:spLocks noGrp="1"/>
          </p:cNvSpPr>
          <p:nvPr>
            <p:ph type="sldNum" sz="quarter" idx="12"/>
          </p:nvPr>
        </p:nvSpPr>
        <p:spPr/>
        <p:txBody>
          <a:bodyPr/>
          <a:lstStyle/>
          <a:p>
            <a:fld id="{06059FA2-95BE-444E-B899-59BFC651BD79}" type="slidenum">
              <a:rPr lang="es-AR" smtClean="0">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173043682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F5B8A627-A709-430F-BCB3-36EFECD91F62}" type="datetimeFigureOut">
              <a:rPr lang="es-AR" smtClean="0">
                <a:solidFill>
                  <a:prstClr val="black">
                    <a:tint val="75000"/>
                  </a:prstClr>
                </a:solidFill>
              </a:rPr>
              <a:pPr/>
              <a:t>28/06/2019</a:t>
            </a:fld>
            <a:endParaRPr lang="es-AR">
              <a:solidFill>
                <a:prstClr val="black">
                  <a:tint val="75000"/>
                </a:prstClr>
              </a:solidFill>
            </a:endParaRPr>
          </a:p>
        </p:txBody>
      </p:sp>
      <p:sp>
        <p:nvSpPr>
          <p:cNvPr id="4" name="Footer Placeholder 3"/>
          <p:cNvSpPr>
            <a:spLocks noGrp="1"/>
          </p:cNvSpPr>
          <p:nvPr>
            <p:ph type="ftr" sz="quarter" idx="11"/>
          </p:nvPr>
        </p:nvSpPr>
        <p:spPr/>
        <p:txBody>
          <a:bodyPr/>
          <a:lstStyle/>
          <a:p>
            <a:endParaRPr lang="es-AR">
              <a:solidFill>
                <a:prstClr val="black">
                  <a:tint val="75000"/>
                </a:prstClr>
              </a:solidFill>
            </a:endParaRPr>
          </a:p>
        </p:txBody>
      </p:sp>
      <p:sp>
        <p:nvSpPr>
          <p:cNvPr id="5" name="Slide Number Placeholder 4"/>
          <p:cNvSpPr>
            <a:spLocks noGrp="1"/>
          </p:cNvSpPr>
          <p:nvPr>
            <p:ph type="sldNum" sz="quarter" idx="12"/>
          </p:nvPr>
        </p:nvSpPr>
        <p:spPr/>
        <p:txBody>
          <a:bodyPr/>
          <a:lstStyle/>
          <a:p>
            <a:fld id="{06059FA2-95BE-444E-B899-59BFC651BD79}" type="slidenum">
              <a:rPr lang="es-AR" smtClean="0">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5815412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ontent Slide_Title Only">
    <p:spTree>
      <p:nvGrpSpPr>
        <p:cNvPr id="1" name=""/>
        <p:cNvGrpSpPr/>
        <p:nvPr/>
      </p:nvGrpSpPr>
      <p:grpSpPr>
        <a:xfrm>
          <a:off x="0" y="0"/>
          <a:ext cx="0" cy="0"/>
          <a:chOff x="0" y="0"/>
          <a:chExt cx="0" cy="0"/>
        </a:xfrm>
      </p:grpSpPr>
      <p:cxnSp>
        <p:nvCxnSpPr>
          <p:cNvPr id="7" name="Straight Connector 6"/>
          <p:cNvCxnSpPr/>
          <p:nvPr userDrawn="1"/>
        </p:nvCxnSpPr>
        <p:spPr>
          <a:xfrm>
            <a:off x="624551" y="1062039"/>
            <a:ext cx="11567583"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sp>
        <p:nvSpPr>
          <p:cNvPr id="12" name="Rectangle 2"/>
          <p:cNvSpPr>
            <a:spLocks noGrp="1" noChangeArrowheads="1"/>
          </p:cNvSpPr>
          <p:nvPr>
            <p:ph type="title"/>
          </p:nvPr>
        </p:nvSpPr>
        <p:spPr bwMode="auto">
          <a:xfrm>
            <a:off x="711341" y="152401"/>
            <a:ext cx="10058399" cy="838200"/>
          </a:xfrm>
          <a:prstGeom prst="rect">
            <a:avLst/>
          </a:prstGeom>
          <a:noFill/>
          <a:ln>
            <a:noFill/>
          </a:ln>
          <a:extLst/>
        </p:spPr>
        <p:txBody>
          <a:bodyPr/>
          <a:lstStyle/>
          <a:p>
            <a:pPr lvl="0"/>
            <a:r>
              <a:rPr lang="en-US" altLang="en-US" dirty="0"/>
              <a:t>Click to edit Master title style</a:t>
            </a:r>
            <a:endParaRPr lang="en-GB" altLang="en-US" dirty="0"/>
          </a:p>
        </p:txBody>
      </p:sp>
      <p:sp>
        <p:nvSpPr>
          <p:cNvPr id="6" name="Text Placeholder 2"/>
          <p:cNvSpPr>
            <a:spLocks noGrp="1"/>
          </p:cNvSpPr>
          <p:nvPr>
            <p:ph type="body" sz="quarter" idx="14"/>
          </p:nvPr>
        </p:nvSpPr>
        <p:spPr>
          <a:xfrm>
            <a:off x="711201" y="1371600"/>
            <a:ext cx="11143488" cy="457200"/>
          </a:xfrm>
        </p:spPr>
        <p:txBody>
          <a:bodyPr/>
          <a:lstStyle>
            <a:lvl1pPr marL="0" indent="0">
              <a:buNone/>
              <a:defRPr sz="2300" b="1">
                <a:solidFill>
                  <a:srgbClr val="E31836"/>
                </a:solidFill>
              </a:defRPr>
            </a:lvl1pPr>
          </a:lstStyle>
          <a:p>
            <a:pPr lvl="0"/>
            <a:r>
              <a:rPr lang="en-US" dirty="0"/>
              <a:t>Click to edit Master text styles</a:t>
            </a:r>
          </a:p>
        </p:txBody>
      </p:sp>
      <p:sp>
        <p:nvSpPr>
          <p:cNvPr id="10" name="Text Placeholder 4"/>
          <p:cNvSpPr>
            <a:spLocks noGrp="1"/>
          </p:cNvSpPr>
          <p:nvPr>
            <p:ph type="body" sz="quarter" idx="11"/>
          </p:nvPr>
        </p:nvSpPr>
        <p:spPr>
          <a:xfrm>
            <a:off x="711200" y="6294120"/>
            <a:ext cx="11143488" cy="182880"/>
          </a:xfrm>
        </p:spPr>
        <p:txBody>
          <a:bodyPr/>
          <a:lstStyle>
            <a:lvl1pPr marL="0" indent="0" algn="r">
              <a:buNone/>
              <a:defRPr sz="1100"/>
            </a:lvl1pPr>
          </a:lstStyle>
          <a:p>
            <a:pPr lvl="0"/>
            <a:r>
              <a:rPr lang="en-US" dirty="0"/>
              <a:t>Click to edit Master text styles</a:t>
            </a:r>
          </a:p>
        </p:txBody>
      </p:sp>
      <p:sp>
        <p:nvSpPr>
          <p:cNvPr id="11" name="Text Placeholder 6"/>
          <p:cNvSpPr>
            <a:spLocks noGrp="1"/>
          </p:cNvSpPr>
          <p:nvPr>
            <p:ph type="body" sz="quarter" idx="13"/>
          </p:nvPr>
        </p:nvSpPr>
        <p:spPr>
          <a:xfrm>
            <a:off x="711200" y="5862320"/>
            <a:ext cx="11143488" cy="365760"/>
          </a:xfrm>
        </p:spPr>
        <p:txBody>
          <a:bodyPr anchor="b"/>
          <a:lstStyle>
            <a:lvl1pPr marL="0" indent="0">
              <a:buNone/>
              <a:defRPr sz="1200" baseline="0"/>
            </a:lvl1pPr>
          </a:lstStyle>
          <a:p>
            <a:pPr lvl="0"/>
            <a:r>
              <a:rPr lang="en-US"/>
              <a:t>Click to edit Master text styles</a:t>
            </a:r>
          </a:p>
        </p:txBody>
      </p:sp>
    </p:spTree>
    <p:extLst>
      <p:ext uri="{BB962C8B-B14F-4D97-AF65-F5344CB8AC3E}">
        <p14:creationId xmlns:p14="http://schemas.microsoft.com/office/powerpoint/2010/main" val="3048553470"/>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B8A627-A709-430F-BCB3-36EFECD91F62}" type="datetimeFigureOut">
              <a:rPr lang="es-AR" smtClean="0">
                <a:solidFill>
                  <a:prstClr val="black">
                    <a:tint val="75000"/>
                  </a:prstClr>
                </a:solidFill>
              </a:rPr>
              <a:pPr/>
              <a:t>28/06/2019</a:t>
            </a:fld>
            <a:endParaRPr lang="es-AR">
              <a:solidFill>
                <a:prstClr val="black">
                  <a:tint val="75000"/>
                </a:prstClr>
              </a:solidFill>
            </a:endParaRPr>
          </a:p>
        </p:txBody>
      </p:sp>
      <p:sp>
        <p:nvSpPr>
          <p:cNvPr id="3" name="Footer Placeholder 2"/>
          <p:cNvSpPr>
            <a:spLocks noGrp="1"/>
          </p:cNvSpPr>
          <p:nvPr>
            <p:ph type="ftr" sz="quarter" idx="11"/>
          </p:nvPr>
        </p:nvSpPr>
        <p:spPr/>
        <p:txBody>
          <a:bodyPr/>
          <a:lstStyle/>
          <a:p>
            <a:endParaRPr lang="es-AR">
              <a:solidFill>
                <a:prstClr val="black">
                  <a:tint val="75000"/>
                </a:prstClr>
              </a:solidFill>
            </a:endParaRPr>
          </a:p>
        </p:txBody>
      </p:sp>
      <p:sp>
        <p:nvSpPr>
          <p:cNvPr id="4" name="Slide Number Placeholder 3"/>
          <p:cNvSpPr>
            <a:spLocks noGrp="1"/>
          </p:cNvSpPr>
          <p:nvPr>
            <p:ph type="sldNum" sz="quarter" idx="12"/>
          </p:nvPr>
        </p:nvSpPr>
        <p:spPr/>
        <p:txBody>
          <a:bodyPr/>
          <a:lstStyle/>
          <a:p>
            <a:fld id="{06059FA2-95BE-444E-B899-59BFC651BD79}" type="slidenum">
              <a:rPr lang="es-AR" smtClean="0">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1496075360"/>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5183188" y="98786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5871" indent="0">
              <a:buNone/>
              <a:defRPr sz="1500"/>
            </a:lvl2pPr>
            <a:lvl3pPr marL="911884" indent="0">
              <a:buNone/>
              <a:defRPr sz="1200"/>
            </a:lvl3pPr>
            <a:lvl4pPr marL="1367826" indent="0">
              <a:buNone/>
              <a:defRPr sz="1100"/>
            </a:lvl4pPr>
            <a:lvl5pPr marL="1823768" indent="0">
              <a:buNone/>
              <a:defRPr sz="1100"/>
            </a:lvl5pPr>
            <a:lvl6pPr marL="2279782" indent="0">
              <a:buNone/>
              <a:defRPr sz="1100"/>
            </a:lvl6pPr>
            <a:lvl7pPr marL="2735650" indent="0">
              <a:buNone/>
              <a:defRPr sz="1100"/>
            </a:lvl7pPr>
            <a:lvl8pPr marL="3191520" indent="0">
              <a:buNone/>
              <a:defRPr sz="1100"/>
            </a:lvl8pPr>
            <a:lvl9pPr marL="3647391" indent="0">
              <a:buNone/>
              <a:defRPr sz="11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F5B8A627-A709-430F-BCB3-36EFECD91F62}" type="datetimeFigureOut">
              <a:rPr lang="es-AR" smtClean="0">
                <a:solidFill>
                  <a:prstClr val="black">
                    <a:tint val="75000"/>
                  </a:prstClr>
                </a:solidFill>
              </a:rPr>
              <a:pPr/>
              <a:t>28/06/2019</a:t>
            </a:fld>
            <a:endParaRPr lang="es-AR">
              <a:solidFill>
                <a:prstClr val="black">
                  <a:tint val="75000"/>
                </a:prstClr>
              </a:solidFill>
            </a:endParaRPr>
          </a:p>
        </p:txBody>
      </p:sp>
      <p:sp>
        <p:nvSpPr>
          <p:cNvPr id="6" name="Footer Placeholder 5"/>
          <p:cNvSpPr>
            <a:spLocks noGrp="1"/>
          </p:cNvSpPr>
          <p:nvPr>
            <p:ph type="ftr" sz="quarter" idx="11"/>
          </p:nvPr>
        </p:nvSpPr>
        <p:spPr/>
        <p:txBody>
          <a:bodyPr/>
          <a:lstStyle/>
          <a:p>
            <a:endParaRPr lang="es-AR">
              <a:solidFill>
                <a:prstClr val="black">
                  <a:tint val="75000"/>
                </a:prstClr>
              </a:solidFill>
            </a:endParaRPr>
          </a:p>
        </p:txBody>
      </p:sp>
      <p:sp>
        <p:nvSpPr>
          <p:cNvPr id="7" name="Slide Number Placeholder 6"/>
          <p:cNvSpPr>
            <a:spLocks noGrp="1"/>
          </p:cNvSpPr>
          <p:nvPr>
            <p:ph type="sldNum" sz="quarter" idx="12"/>
          </p:nvPr>
        </p:nvSpPr>
        <p:spPr/>
        <p:txBody>
          <a:bodyPr/>
          <a:lstStyle/>
          <a:p>
            <a:fld id="{06059FA2-95BE-444E-B899-59BFC651BD79}" type="slidenum">
              <a:rPr lang="es-AR" smtClean="0">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200082432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5183188" y="987868"/>
            <a:ext cx="6172200" cy="4873625"/>
          </a:xfrm>
        </p:spPr>
        <p:txBody>
          <a:bodyPr anchor="t"/>
          <a:lstStyle>
            <a:lvl1pPr marL="0" indent="0">
              <a:buNone/>
              <a:defRPr sz="3200"/>
            </a:lvl1pPr>
            <a:lvl2pPr marL="455871" indent="0">
              <a:buNone/>
              <a:defRPr sz="2800"/>
            </a:lvl2pPr>
            <a:lvl3pPr marL="911884" indent="0">
              <a:buNone/>
              <a:defRPr sz="2400"/>
            </a:lvl3pPr>
            <a:lvl4pPr marL="1367826" indent="0">
              <a:buNone/>
              <a:defRPr sz="2000"/>
            </a:lvl4pPr>
            <a:lvl5pPr marL="1823768" indent="0">
              <a:buNone/>
              <a:defRPr sz="2000"/>
            </a:lvl5pPr>
            <a:lvl6pPr marL="2279782" indent="0">
              <a:buNone/>
              <a:defRPr sz="2000"/>
            </a:lvl6pPr>
            <a:lvl7pPr marL="2735650" indent="0">
              <a:buNone/>
              <a:defRPr sz="2000"/>
            </a:lvl7pPr>
            <a:lvl8pPr marL="3191520" indent="0">
              <a:buNone/>
              <a:defRPr sz="2000"/>
            </a:lvl8pPr>
            <a:lvl9pPr marL="3647391"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5871" indent="0">
              <a:buNone/>
              <a:defRPr sz="1500"/>
            </a:lvl2pPr>
            <a:lvl3pPr marL="911884" indent="0">
              <a:buNone/>
              <a:defRPr sz="1200"/>
            </a:lvl3pPr>
            <a:lvl4pPr marL="1367826" indent="0">
              <a:buNone/>
              <a:defRPr sz="1100"/>
            </a:lvl4pPr>
            <a:lvl5pPr marL="1823768" indent="0">
              <a:buNone/>
              <a:defRPr sz="1100"/>
            </a:lvl5pPr>
            <a:lvl6pPr marL="2279782" indent="0">
              <a:buNone/>
              <a:defRPr sz="1100"/>
            </a:lvl6pPr>
            <a:lvl7pPr marL="2735650" indent="0">
              <a:buNone/>
              <a:defRPr sz="1100"/>
            </a:lvl7pPr>
            <a:lvl8pPr marL="3191520" indent="0">
              <a:buNone/>
              <a:defRPr sz="1100"/>
            </a:lvl8pPr>
            <a:lvl9pPr marL="3647391" indent="0">
              <a:buNone/>
              <a:defRPr sz="11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F5B8A627-A709-430F-BCB3-36EFECD91F62}" type="datetimeFigureOut">
              <a:rPr lang="es-AR" smtClean="0">
                <a:solidFill>
                  <a:prstClr val="black">
                    <a:tint val="75000"/>
                  </a:prstClr>
                </a:solidFill>
              </a:rPr>
              <a:pPr/>
              <a:t>28/06/2019</a:t>
            </a:fld>
            <a:endParaRPr lang="es-AR">
              <a:solidFill>
                <a:prstClr val="black">
                  <a:tint val="75000"/>
                </a:prstClr>
              </a:solidFill>
            </a:endParaRPr>
          </a:p>
        </p:txBody>
      </p:sp>
      <p:sp>
        <p:nvSpPr>
          <p:cNvPr id="6" name="Footer Placeholder 5"/>
          <p:cNvSpPr>
            <a:spLocks noGrp="1"/>
          </p:cNvSpPr>
          <p:nvPr>
            <p:ph type="ftr" sz="quarter" idx="11"/>
          </p:nvPr>
        </p:nvSpPr>
        <p:spPr/>
        <p:txBody>
          <a:bodyPr/>
          <a:lstStyle/>
          <a:p>
            <a:endParaRPr lang="es-AR">
              <a:solidFill>
                <a:prstClr val="black">
                  <a:tint val="75000"/>
                </a:prstClr>
              </a:solidFill>
            </a:endParaRPr>
          </a:p>
        </p:txBody>
      </p:sp>
      <p:sp>
        <p:nvSpPr>
          <p:cNvPr id="7" name="Slide Number Placeholder 6"/>
          <p:cNvSpPr>
            <a:spLocks noGrp="1"/>
          </p:cNvSpPr>
          <p:nvPr>
            <p:ph type="sldNum" sz="quarter" idx="12"/>
          </p:nvPr>
        </p:nvSpPr>
        <p:spPr/>
        <p:txBody>
          <a:bodyPr/>
          <a:lstStyle/>
          <a:p>
            <a:fld id="{06059FA2-95BE-444E-B899-59BFC651BD79}" type="slidenum">
              <a:rPr lang="es-AR" smtClean="0">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297475321"/>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F5B8A627-A709-430F-BCB3-36EFECD91F62}" type="datetimeFigureOut">
              <a:rPr lang="es-AR" smtClean="0">
                <a:solidFill>
                  <a:prstClr val="black">
                    <a:tint val="75000"/>
                  </a:prstClr>
                </a:solidFill>
              </a:rPr>
              <a:pPr/>
              <a:t>28/06/2019</a:t>
            </a:fld>
            <a:endParaRPr lang="es-AR">
              <a:solidFill>
                <a:prstClr val="black">
                  <a:tint val="75000"/>
                </a:prstClr>
              </a:solidFill>
            </a:endParaRPr>
          </a:p>
        </p:txBody>
      </p:sp>
      <p:sp>
        <p:nvSpPr>
          <p:cNvPr id="5" name="Footer Placeholder 4"/>
          <p:cNvSpPr>
            <a:spLocks noGrp="1"/>
          </p:cNvSpPr>
          <p:nvPr>
            <p:ph type="ftr" sz="quarter" idx="11"/>
          </p:nvPr>
        </p:nvSpPr>
        <p:spPr/>
        <p:txBody>
          <a:bodyPr/>
          <a:lstStyle/>
          <a:p>
            <a:endParaRPr lang="es-AR">
              <a:solidFill>
                <a:prstClr val="black">
                  <a:tint val="75000"/>
                </a:prstClr>
              </a:solidFill>
            </a:endParaRPr>
          </a:p>
        </p:txBody>
      </p:sp>
      <p:sp>
        <p:nvSpPr>
          <p:cNvPr id="6" name="Slide Number Placeholder 5"/>
          <p:cNvSpPr>
            <a:spLocks noGrp="1"/>
          </p:cNvSpPr>
          <p:nvPr>
            <p:ph type="sldNum" sz="quarter" idx="12"/>
          </p:nvPr>
        </p:nvSpPr>
        <p:spPr/>
        <p:txBody>
          <a:bodyPr/>
          <a:lstStyle/>
          <a:p>
            <a:fld id="{06059FA2-95BE-444E-B899-59BFC651BD79}" type="slidenum">
              <a:rPr lang="es-AR" smtClean="0">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298080457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297"/>
            <a:ext cx="2628900" cy="5811839"/>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838203" y="365297"/>
            <a:ext cx="7734300" cy="5811839"/>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F5B8A627-A709-430F-BCB3-36EFECD91F62}" type="datetimeFigureOut">
              <a:rPr lang="es-AR" smtClean="0">
                <a:solidFill>
                  <a:prstClr val="black">
                    <a:tint val="75000"/>
                  </a:prstClr>
                </a:solidFill>
              </a:rPr>
              <a:pPr/>
              <a:t>28/06/2019</a:t>
            </a:fld>
            <a:endParaRPr lang="es-AR">
              <a:solidFill>
                <a:prstClr val="black">
                  <a:tint val="75000"/>
                </a:prstClr>
              </a:solidFill>
            </a:endParaRPr>
          </a:p>
        </p:txBody>
      </p:sp>
      <p:sp>
        <p:nvSpPr>
          <p:cNvPr id="5" name="Footer Placeholder 4"/>
          <p:cNvSpPr>
            <a:spLocks noGrp="1"/>
          </p:cNvSpPr>
          <p:nvPr>
            <p:ph type="ftr" sz="quarter" idx="11"/>
          </p:nvPr>
        </p:nvSpPr>
        <p:spPr/>
        <p:txBody>
          <a:bodyPr/>
          <a:lstStyle/>
          <a:p>
            <a:endParaRPr lang="es-AR">
              <a:solidFill>
                <a:prstClr val="black">
                  <a:tint val="75000"/>
                </a:prstClr>
              </a:solidFill>
            </a:endParaRPr>
          </a:p>
        </p:txBody>
      </p:sp>
      <p:sp>
        <p:nvSpPr>
          <p:cNvPr id="6" name="Slide Number Placeholder 5"/>
          <p:cNvSpPr>
            <a:spLocks noGrp="1"/>
          </p:cNvSpPr>
          <p:nvPr>
            <p:ph type="sldNum" sz="quarter" idx="12"/>
          </p:nvPr>
        </p:nvSpPr>
        <p:spPr/>
        <p:txBody>
          <a:bodyPr/>
          <a:lstStyle/>
          <a:p>
            <a:fld id="{06059FA2-95BE-444E-B899-59BFC651BD79}" type="slidenum">
              <a:rPr lang="es-AR" smtClean="0">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3631588787"/>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userDrawn="1">
  <p:cSld name="Transition Slide">
    <p:spTree>
      <p:nvGrpSpPr>
        <p:cNvPr id="1" name=""/>
        <p:cNvGrpSpPr/>
        <p:nvPr/>
      </p:nvGrpSpPr>
      <p:grpSpPr>
        <a:xfrm>
          <a:off x="0" y="0"/>
          <a:ext cx="0" cy="0"/>
          <a:chOff x="0" y="0"/>
          <a:chExt cx="0" cy="0"/>
        </a:xfrm>
      </p:grpSpPr>
      <p:pic>
        <p:nvPicPr>
          <p:cNvPr id="3" name="Picture 8" descr="PPT_CCO_HIV_Trans_Graphic.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a:xfrm>
            <a:off x="514352" y="330201"/>
            <a:ext cx="11283949" cy="5250792"/>
          </a:xfrm>
        </p:spPr>
        <p:txBody>
          <a:bodyPr anchorCtr="1"/>
          <a:lstStyle>
            <a:lvl1pPr algn="ctr">
              <a:defRPr sz="4000" b="1" cap="none">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726884019"/>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F00F981F-687B-43D5-AC97-14AF6E48B34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111911" y="3662363"/>
            <a:ext cx="6076951"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54"/>
          <p:cNvSpPr>
            <a:spLocks noGrp="1" noChangeArrowheads="1"/>
          </p:cNvSpPr>
          <p:nvPr>
            <p:ph type="subTitle" idx="1"/>
          </p:nvPr>
        </p:nvSpPr>
        <p:spPr>
          <a:xfrm>
            <a:off x="609600" y="4041693"/>
            <a:ext cx="5181600" cy="1120775"/>
          </a:xfrm>
        </p:spPr>
        <p:txBody>
          <a:bodyPr/>
          <a:lstStyle>
            <a:lvl1pPr marL="0" indent="0">
              <a:lnSpc>
                <a:spcPct val="100000"/>
              </a:lnSpc>
              <a:buFont typeface="Wingdings" pitchFamily="2" charset="2"/>
              <a:buNone/>
              <a:defRPr sz="2000" b="1">
                <a:solidFill>
                  <a:schemeClr val="bg2"/>
                </a:solidFill>
              </a:defRPr>
            </a:lvl1pPr>
          </a:lstStyle>
          <a:p>
            <a:r>
              <a:rPr lang="en-US"/>
              <a:t>Click to edit Master subtitle style</a:t>
            </a:r>
            <a:endParaRPr lang="en-US" dirty="0"/>
          </a:p>
        </p:txBody>
      </p:sp>
      <p:sp>
        <p:nvSpPr>
          <p:cNvPr id="8" name="Rectangle 7">
            <a:extLst>
              <a:ext uri="{FF2B5EF4-FFF2-40B4-BE49-F238E27FC236}">
                <a16:creationId xmlns:a16="http://schemas.microsoft.com/office/drawing/2014/main" id="{02294B36-D511-4E23-A768-EAFA149B5CC7}"/>
              </a:ext>
            </a:extLst>
          </p:cNvPr>
          <p:cNvSpPr/>
          <p:nvPr/>
        </p:nvSpPr>
        <p:spPr>
          <a:xfrm>
            <a:off x="1" y="1620837"/>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8" tIns="45718" rIns="91398" bIns="45718" anchor="ctr"/>
          <a:lstStyle/>
          <a:p>
            <a:pPr algn="ctr" defTabSz="913924">
              <a:defRPr/>
            </a:pPr>
            <a:endParaRPr lang="en-US" sz="1900" dirty="0">
              <a:solidFill>
                <a:srgbClr val="FFFFFF"/>
              </a:solidFill>
            </a:endParaRPr>
          </a:p>
        </p:txBody>
      </p:sp>
      <p:cxnSp>
        <p:nvCxnSpPr>
          <p:cNvPr id="9" name="Straight Connector 8">
            <a:extLst>
              <a:ext uri="{FF2B5EF4-FFF2-40B4-BE49-F238E27FC236}">
                <a16:creationId xmlns:a16="http://schemas.microsoft.com/office/drawing/2014/main" id="{A5B42F6D-719A-45C6-BB57-84887368226C}"/>
              </a:ext>
            </a:extLst>
          </p:cNvPr>
          <p:cNvCxnSpPr/>
          <p:nvPr/>
        </p:nvCxnSpPr>
        <p:spPr bwMode="auto">
          <a:xfrm>
            <a:off x="-14291" y="1620839"/>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cxnSp>
        <p:nvCxnSpPr>
          <p:cNvPr id="12" name="Straight Connector 11">
            <a:extLst>
              <a:ext uri="{FF2B5EF4-FFF2-40B4-BE49-F238E27FC236}">
                <a16:creationId xmlns:a16="http://schemas.microsoft.com/office/drawing/2014/main" id="{9ACD6CB8-625C-44F5-9B90-77A60BCC4A2E}"/>
              </a:ext>
            </a:extLst>
          </p:cNvPr>
          <p:cNvCxnSpPr/>
          <p:nvPr/>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3" name="Rectangle 55">
            <a:extLst>
              <a:ext uri="{FF2B5EF4-FFF2-40B4-BE49-F238E27FC236}">
                <a16:creationId xmlns:a16="http://schemas.microsoft.com/office/drawing/2014/main" id="{078B106A-3121-420B-B2D9-854FF204BD0F}"/>
              </a:ext>
            </a:extLst>
          </p:cNvPr>
          <p:cNvSpPr>
            <a:spLocks noGrp="1" noChangeArrowheads="1"/>
          </p:cNvSpPr>
          <p:nvPr>
            <p:ph type="ctrTitle"/>
          </p:nvPr>
        </p:nvSpPr>
        <p:spPr bwMode="invGray">
          <a:xfrm>
            <a:off x="609600" y="1600200"/>
            <a:ext cx="11264901" cy="2057400"/>
          </a:xfrm>
          <a:prstGeom prst="rect">
            <a:avLst/>
          </a:prstGeom>
        </p:spPr>
        <p:txBody>
          <a:bodyPr/>
          <a:lstStyle>
            <a:lvl1pPr>
              <a:defRPr sz="3900">
                <a:solidFill>
                  <a:srgbClr val="455560"/>
                </a:solidFill>
              </a:defRPr>
            </a:lvl1pPr>
          </a:lstStyle>
          <a:p>
            <a:r>
              <a:rPr lang="en-US"/>
              <a:t>Click to edit Master title style</a:t>
            </a:r>
            <a:endParaRPr lang="en-US" dirty="0"/>
          </a:p>
        </p:txBody>
      </p:sp>
      <p:sp>
        <p:nvSpPr>
          <p:cNvPr id="14" name="Rectangle 13">
            <a:extLst>
              <a:ext uri="{FF2B5EF4-FFF2-40B4-BE49-F238E27FC236}">
                <a16:creationId xmlns:a16="http://schemas.microsoft.com/office/drawing/2014/main" id="{C6C33664-ACD6-44A3-95A5-32325CBC9685}"/>
              </a:ext>
            </a:extLst>
          </p:cNvPr>
          <p:cNvSpPr/>
          <p:nvPr userDrawn="1"/>
        </p:nvSpPr>
        <p:spPr>
          <a:xfrm>
            <a:off x="1" y="1620837"/>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8" tIns="45718" rIns="91398" bIns="45718" anchor="ctr"/>
          <a:lstStyle/>
          <a:p>
            <a:pPr algn="ctr" defTabSz="913924">
              <a:defRPr/>
            </a:pPr>
            <a:endParaRPr lang="en-US" sz="1900" dirty="0">
              <a:solidFill>
                <a:srgbClr val="FFFFFF"/>
              </a:solidFill>
            </a:endParaRPr>
          </a:p>
        </p:txBody>
      </p:sp>
      <p:cxnSp>
        <p:nvCxnSpPr>
          <p:cNvPr id="15" name="Straight Connector 14">
            <a:extLst>
              <a:ext uri="{FF2B5EF4-FFF2-40B4-BE49-F238E27FC236}">
                <a16:creationId xmlns:a16="http://schemas.microsoft.com/office/drawing/2014/main" id="{5EECCBFD-9ED3-4167-961B-65218739F1A5}"/>
              </a:ext>
            </a:extLst>
          </p:cNvPr>
          <p:cNvCxnSpPr/>
          <p:nvPr userDrawn="1"/>
        </p:nvCxnSpPr>
        <p:spPr bwMode="auto">
          <a:xfrm>
            <a:off x="-14291" y="1620839"/>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cxnSp>
        <p:nvCxnSpPr>
          <p:cNvPr id="19" name="Straight Connector 18">
            <a:extLst>
              <a:ext uri="{FF2B5EF4-FFF2-40B4-BE49-F238E27FC236}">
                <a16:creationId xmlns:a16="http://schemas.microsoft.com/office/drawing/2014/main" id="{F95A2832-7EB2-44CE-B43D-FCA9D107E325}"/>
              </a:ext>
            </a:extLst>
          </p:cNvPr>
          <p:cNvCxnSpPr/>
          <p:nvPr userDrawn="1"/>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pic>
        <p:nvPicPr>
          <p:cNvPr id="16" name="Picture 15">
            <a:extLst>
              <a:ext uri="{FF2B5EF4-FFF2-40B4-BE49-F238E27FC236}">
                <a16:creationId xmlns:a16="http://schemas.microsoft.com/office/drawing/2014/main" id="{1995186E-FFB7-4896-95F9-68CD76B7034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9059025" y="328776"/>
            <a:ext cx="2662401" cy="945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5074025"/>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69"/>
            <a:ext cx="10872444" cy="1103313"/>
          </a:xfrm>
          <a:prstGeom prst="rect">
            <a:avLst/>
          </a:prstGeo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604713" y="1513078"/>
            <a:ext cx="10877529" cy="465068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96177359"/>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DDD0001-9342-455E-88A6-08ABADA3E0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64581" y="5345433"/>
            <a:ext cx="3827419" cy="1247411"/>
          </a:xfrm>
          <a:prstGeom prst="rect">
            <a:avLst/>
          </a:prstGeom>
        </p:spPr>
      </p:pic>
      <p:sp>
        <p:nvSpPr>
          <p:cNvPr id="5" name="Title 1"/>
          <p:cNvSpPr>
            <a:spLocks noGrp="1"/>
          </p:cNvSpPr>
          <p:nvPr>
            <p:ph type="title"/>
          </p:nvPr>
        </p:nvSpPr>
        <p:spPr>
          <a:xfrm>
            <a:off x="514352" y="330201"/>
            <a:ext cx="11244149" cy="5250792"/>
          </a:xfrm>
          <a:prstGeom prst="rect">
            <a:avLst/>
          </a:prstGeom>
        </p:spPr>
        <p:txBody>
          <a:bodyPr anchorCtr="1"/>
          <a:lstStyle>
            <a:lvl1pPr algn="ctr">
              <a:defRPr sz="4000" b="1" cap="none">
                <a:solidFill>
                  <a:schemeClr val="bg2"/>
                </a:solidFill>
              </a:defRPr>
            </a:lvl1pPr>
          </a:lstStyle>
          <a:p>
            <a:r>
              <a:rPr lang="en-US"/>
              <a:t>Click to edit Master title style</a:t>
            </a:r>
            <a:endParaRPr lang="en-US" dirty="0"/>
          </a:p>
        </p:txBody>
      </p:sp>
      <p:sp>
        <p:nvSpPr>
          <p:cNvPr id="4" name="Rectangle 3">
            <a:extLst>
              <a:ext uri="{FF2B5EF4-FFF2-40B4-BE49-F238E27FC236}">
                <a16:creationId xmlns:a16="http://schemas.microsoft.com/office/drawing/2014/main" id="{CF8F8BDA-1A03-445B-A76B-525DE8317C18}"/>
              </a:ext>
            </a:extLst>
          </p:cNvPr>
          <p:cNvSpPr/>
          <p:nvPr userDrawn="1"/>
        </p:nvSpPr>
        <p:spPr>
          <a:xfrm>
            <a:off x="1" y="6590271"/>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8" tIns="45718" rIns="91398" bIns="45718" anchor="ctr"/>
          <a:lstStyle/>
          <a:p>
            <a:pPr algn="ctr" defTabSz="913924">
              <a:defRPr/>
            </a:pPr>
            <a:endParaRPr lang="en-US" sz="1900" dirty="0">
              <a:solidFill>
                <a:srgbClr val="FFFFFF"/>
              </a:solidFill>
            </a:endParaRPr>
          </a:p>
        </p:txBody>
      </p:sp>
      <p:cxnSp>
        <p:nvCxnSpPr>
          <p:cNvPr id="6" name="Straight Connector 5">
            <a:extLst>
              <a:ext uri="{FF2B5EF4-FFF2-40B4-BE49-F238E27FC236}">
                <a16:creationId xmlns:a16="http://schemas.microsoft.com/office/drawing/2014/main" id="{EC06745F-7DB6-4D4F-AFDB-384384B4DF79}"/>
              </a:ext>
            </a:extLst>
          </p:cNvPr>
          <p:cNvCxnSpPr/>
          <p:nvPr userDrawn="1"/>
        </p:nvCxnSpPr>
        <p:spPr>
          <a:xfrm>
            <a:off x="1" y="6589713"/>
            <a:ext cx="12192000" cy="0"/>
          </a:xfrm>
          <a:prstGeom prst="line">
            <a:avLst/>
          </a:prstGeom>
          <a:ln w="19050">
            <a:solidFill>
              <a:srgbClr val="00539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9797790"/>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60" y="238169"/>
            <a:ext cx="10872445" cy="110331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01820" y="1510731"/>
            <a:ext cx="5309279" cy="4678739"/>
          </a:xfrm>
          <a:prstGeom prst="rect">
            <a:avLst/>
          </a:prstGeom>
        </p:spPr>
        <p:txBody>
          <a:bodyPr/>
          <a:lstStyle>
            <a:lvl1pPr>
              <a:defRPr sz="2800"/>
            </a:lvl1pPr>
            <a:lvl2pPr>
              <a:defRPr sz="2700"/>
            </a:lvl2pPr>
            <a:lvl3pPr>
              <a:defRPr sz="2400"/>
            </a:lvl3pPr>
            <a:lvl4pPr>
              <a:defRPr sz="2300"/>
            </a:lvl4pPr>
            <a:lvl5pPr>
              <a:defRPr sz="2000"/>
            </a:lvl5pPr>
            <a:lvl6pPr>
              <a:defRPr sz="1900"/>
            </a:lvl6pPr>
            <a:lvl7pPr>
              <a:defRPr sz="1900"/>
            </a:lvl7pPr>
            <a:lvl8pPr>
              <a:defRPr sz="1900"/>
            </a:lvl8pPr>
            <a:lvl9pPr>
              <a:defRPr sz="1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52633" y="1510744"/>
            <a:ext cx="5229571" cy="4679463"/>
          </a:xfrm>
          <a:prstGeom prst="rect">
            <a:avLst/>
          </a:prstGeom>
        </p:spPr>
        <p:txBody>
          <a:bodyPr/>
          <a:lstStyle>
            <a:lvl1pPr>
              <a:defRPr sz="2800"/>
            </a:lvl1pPr>
            <a:lvl2pPr>
              <a:defRPr sz="2700"/>
            </a:lvl2pPr>
            <a:lvl3pPr>
              <a:defRPr sz="2400"/>
            </a:lvl3pPr>
            <a:lvl4pPr>
              <a:defRPr sz="2300"/>
            </a:lvl4pPr>
            <a:lvl5pPr>
              <a:defRPr sz="2000"/>
            </a:lvl5pPr>
            <a:lvl6pPr>
              <a:defRPr sz="1900"/>
            </a:lvl6pPr>
            <a:lvl7pPr>
              <a:defRPr sz="1900"/>
            </a:lvl7pPr>
            <a:lvl8pPr>
              <a:defRPr sz="1900"/>
            </a:lvl8pPr>
            <a:lvl9pPr>
              <a:defRPr sz="1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335890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Only (no notes)">
    <p:spTree>
      <p:nvGrpSpPr>
        <p:cNvPr id="1" name=""/>
        <p:cNvGrpSpPr/>
        <p:nvPr/>
      </p:nvGrpSpPr>
      <p:grpSpPr>
        <a:xfrm>
          <a:off x="0" y="0"/>
          <a:ext cx="0" cy="0"/>
          <a:chOff x="0" y="0"/>
          <a:chExt cx="0" cy="0"/>
        </a:xfrm>
      </p:grpSpPr>
      <p:cxnSp>
        <p:nvCxnSpPr>
          <p:cNvPr id="5" name="Straight Connector 4"/>
          <p:cNvCxnSpPr/>
          <p:nvPr userDrawn="1"/>
        </p:nvCxnSpPr>
        <p:spPr>
          <a:xfrm>
            <a:off x="624551" y="1062039"/>
            <a:ext cx="11567583"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sp>
        <p:nvSpPr>
          <p:cNvPr id="12" name="Rectangle 2"/>
          <p:cNvSpPr>
            <a:spLocks noGrp="1" noChangeArrowheads="1"/>
          </p:cNvSpPr>
          <p:nvPr>
            <p:ph type="title"/>
          </p:nvPr>
        </p:nvSpPr>
        <p:spPr bwMode="auto">
          <a:xfrm>
            <a:off x="711345" y="152401"/>
            <a:ext cx="10058399" cy="838200"/>
          </a:xfrm>
          <a:prstGeom prst="rect">
            <a:avLst/>
          </a:prstGeom>
          <a:noFill/>
          <a:ln>
            <a:noFill/>
          </a:ln>
          <a:extLst/>
        </p:spPr>
        <p:txBody>
          <a:bodyPr/>
          <a:lstStyle/>
          <a:p>
            <a:pPr lvl="0"/>
            <a:r>
              <a:rPr lang="en-US" altLang="en-US" dirty="0"/>
              <a:t>Click to edit Master title style</a:t>
            </a:r>
            <a:endParaRPr lang="en-GB" altLang="en-US" dirty="0"/>
          </a:p>
        </p:txBody>
      </p:sp>
    </p:spTree>
    <p:extLst>
      <p:ext uri="{BB962C8B-B14F-4D97-AF65-F5344CB8AC3E}">
        <p14:creationId xmlns:p14="http://schemas.microsoft.com/office/powerpoint/2010/main" val="3119581238"/>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3" y="1510733"/>
            <a:ext cx="5229571" cy="4665747"/>
          </a:xfrm>
          <a:prstGeom prst="rect">
            <a:avLst/>
          </a:prstGeom>
        </p:spPr>
        <p:txBody>
          <a:bodyPr/>
          <a:lstStyle>
            <a:lvl1pPr>
              <a:defRPr sz="2800"/>
            </a:lvl1pPr>
            <a:lvl2pPr>
              <a:defRPr sz="2400"/>
            </a:lvl2pPr>
            <a:lvl3pPr>
              <a:defRPr sz="2300"/>
            </a:lvl3pPr>
            <a:lvl4pPr>
              <a:defRPr sz="2000"/>
            </a:lvl4pPr>
            <a:lvl5pPr>
              <a:defRPr sz="1900"/>
            </a:lvl5pPr>
            <a:lvl6pPr>
              <a:defRPr sz="1900"/>
            </a:lvl6pPr>
            <a:lvl7pPr>
              <a:defRPr sz="1900"/>
            </a:lvl7pPr>
            <a:lvl8pPr>
              <a:defRPr sz="1900"/>
            </a:lvl8pPr>
            <a:lvl9pPr>
              <a:defRPr sz="1900"/>
            </a:lvl9pPr>
          </a:lstStyle>
          <a:p>
            <a:pPr lvl="0"/>
            <a:r>
              <a:rPr lang="en-US"/>
              <a:t>Edit Master text styles</a:t>
            </a:r>
          </a:p>
        </p:txBody>
      </p:sp>
      <p:sp>
        <p:nvSpPr>
          <p:cNvPr id="10" name="Title 1"/>
          <p:cNvSpPr>
            <a:spLocks noGrp="1"/>
          </p:cNvSpPr>
          <p:nvPr>
            <p:ph type="title"/>
          </p:nvPr>
        </p:nvSpPr>
        <p:spPr>
          <a:xfrm>
            <a:off x="609759" y="238169"/>
            <a:ext cx="10872444" cy="1103313"/>
          </a:xfrm>
          <a:prstGeom prst="rect">
            <a:avLst/>
          </a:prstGeom>
        </p:spPr>
        <p:txBody>
          <a:bodyPr/>
          <a:lstStyle/>
          <a:p>
            <a:r>
              <a:rPr lang="en-US"/>
              <a:t>Click to edit Master title style</a:t>
            </a:r>
            <a:endParaRPr lang="en-US" dirty="0"/>
          </a:p>
        </p:txBody>
      </p:sp>
      <p:sp>
        <p:nvSpPr>
          <p:cNvPr id="11" name="Content Placeholder 2"/>
          <p:cNvSpPr>
            <a:spLocks noGrp="1"/>
          </p:cNvSpPr>
          <p:nvPr>
            <p:ph sz="half" idx="1"/>
          </p:nvPr>
        </p:nvSpPr>
        <p:spPr>
          <a:xfrm>
            <a:off x="601820" y="1510731"/>
            <a:ext cx="5309279" cy="4678739"/>
          </a:xfrm>
          <a:prstGeom prst="rect">
            <a:avLst/>
          </a:prstGeom>
        </p:spPr>
        <p:txBody>
          <a:bodyPr/>
          <a:lstStyle>
            <a:lvl1pPr>
              <a:defRPr sz="2800"/>
            </a:lvl1pPr>
            <a:lvl2pPr>
              <a:defRPr sz="2700"/>
            </a:lvl2pPr>
            <a:lvl3pPr>
              <a:defRPr sz="2400"/>
            </a:lvl3pPr>
            <a:lvl4pPr>
              <a:defRPr sz="2300"/>
            </a:lvl4pPr>
            <a:lvl5pPr>
              <a:defRPr sz="2000"/>
            </a:lvl5pPr>
            <a:lvl6pPr>
              <a:defRPr sz="1900"/>
            </a:lvl6pPr>
            <a:lvl7pPr>
              <a:defRPr sz="1900"/>
            </a:lvl7pPr>
            <a:lvl8pPr>
              <a:defRPr sz="1900"/>
            </a:lvl8pPr>
            <a:lvl9pPr>
              <a:defRPr sz="1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85458815"/>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76" y="238169"/>
            <a:ext cx="11141055" cy="110331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07661822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0132103"/>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p:cSld name="Promo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B358DEB-BBFD-49BD-91E5-BCABE57F090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64581" y="3358213"/>
            <a:ext cx="3827419" cy="1247411"/>
          </a:xfrm>
          <a:prstGeom prst="rect">
            <a:avLst/>
          </a:prstGeom>
        </p:spPr>
      </p:pic>
      <p:sp>
        <p:nvSpPr>
          <p:cNvPr id="10" name="Content Placeholder 9"/>
          <p:cNvSpPr>
            <a:spLocks noGrp="1"/>
          </p:cNvSpPr>
          <p:nvPr>
            <p:ph sz="quarter" idx="11"/>
          </p:nvPr>
        </p:nvSpPr>
        <p:spPr>
          <a:xfrm>
            <a:off x="514372" y="4856689"/>
            <a:ext cx="11283951" cy="1155939"/>
          </a:xfrm>
          <a:prstGeom prst="rect">
            <a:avLst/>
          </a:prstGeom>
        </p:spPr>
        <p:txBody>
          <a:bodyPr/>
          <a:lstStyle>
            <a:lvl1pPr>
              <a:buFontTx/>
              <a:buNone/>
              <a:defRPr sz="2400" b="1">
                <a:solidFill>
                  <a:srgbClr val="F15D22"/>
                </a:solidFill>
              </a:defRPr>
            </a:lvl1pPr>
            <a:lvl2pPr>
              <a:buFontTx/>
              <a:buNone/>
              <a:defRPr sz="2400"/>
            </a:lvl2pPr>
            <a:lvl3pPr>
              <a:buFontTx/>
              <a:buNone/>
              <a:defRPr sz="2400"/>
            </a:lvl3pPr>
            <a:lvl4pPr>
              <a:buFontTx/>
              <a:buNone/>
              <a:defRPr sz="2400"/>
            </a:lvl4pPr>
            <a:lvl5pPr>
              <a:buFontTx/>
              <a:buNone/>
              <a:defRPr sz="2400"/>
            </a:lvl5pPr>
          </a:lstStyle>
          <a:p>
            <a:pPr lvl="0"/>
            <a:r>
              <a:rPr lang="en-US" dirty="0"/>
              <a:t>Edit Master text styles</a:t>
            </a:r>
          </a:p>
        </p:txBody>
      </p:sp>
      <p:sp>
        <p:nvSpPr>
          <p:cNvPr id="2" name="Title 1"/>
          <p:cNvSpPr>
            <a:spLocks noGrp="1"/>
          </p:cNvSpPr>
          <p:nvPr>
            <p:ph type="title"/>
          </p:nvPr>
        </p:nvSpPr>
        <p:spPr>
          <a:xfrm>
            <a:off x="514484" y="239732"/>
            <a:ext cx="11244016" cy="1674813"/>
          </a:xfrm>
          <a:prstGeom prst="rect">
            <a:avLst/>
          </a:prstGeom>
        </p:spPr>
        <p:txBody>
          <a:bodyPr/>
          <a:lstStyle>
            <a:lvl1pPr algn="ctr">
              <a:defRPr sz="3900">
                <a:solidFill>
                  <a:schemeClr val="bg2"/>
                </a:solidFill>
              </a:defRPr>
            </a:lvl1pPr>
          </a:lstStyle>
          <a:p>
            <a:r>
              <a:rPr lang="en-US"/>
              <a:t>Click to edit Master title style</a:t>
            </a:r>
            <a:endParaRPr lang="en-US" dirty="0"/>
          </a:p>
        </p:txBody>
      </p:sp>
      <p:sp>
        <p:nvSpPr>
          <p:cNvPr id="8" name="Content Placeholder 7"/>
          <p:cNvSpPr>
            <a:spLocks noGrp="1"/>
          </p:cNvSpPr>
          <p:nvPr>
            <p:ph sz="quarter" idx="10"/>
          </p:nvPr>
        </p:nvSpPr>
        <p:spPr>
          <a:xfrm>
            <a:off x="609759" y="1895492"/>
            <a:ext cx="10872444" cy="2605717"/>
          </a:xfrm>
          <a:prstGeom prst="rect">
            <a:avLst/>
          </a:prstGeom>
        </p:spPr>
        <p:txBody>
          <a:bodyPr/>
          <a:lstStyle>
            <a:lvl1pPr marL="0" indent="0">
              <a:buFontTx/>
              <a:buNone/>
              <a:defRPr sz="2000" b="1">
                <a:solidFill>
                  <a:schemeClr val="bg2"/>
                </a:solidFill>
              </a:defRPr>
            </a:lvl1pPr>
            <a:lvl2pPr>
              <a:buFontTx/>
              <a:buNone/>
              <a:defRPr/>
            </a:lvl2pPr>
            <a:lvl3pPr>
              <a:buFontTx/>
              <a:buNone/>
              <a:defRPr/>
            </a:lvl3pPr>
            <a:lvl4pPr>
              <a:buFontTx/>
              <a:buNone/>
              <a:defRPr/>
            </a:lvl4pPr>
            <a:lvl5pPr>
              <a:buFontTx/>
              <a:buNone/>
              <a:defRPr/>
            </a:lvl5pPr>
          </a:lstStyle>
          <a:p>
            <a:pPr lvl="0"/>
            <a:r>
              <a:rPr lang="en-US" dirty="0"/>
              <a:t>Edit Master text styles</a:t>
            </a:r>
          </a:p>
        </p:txBody>
      </p:sp>
      <p:cxnSp>
        <p:nvCxnSpPr>
          <p:cNvPr id="11" name="Straight Connector 10">
            <a:extLst>
              <a:ext uri="{FF2B5EF4-FFF2-40B4-BE49-F238E27FC236}">
                <a16:creationId xmlns:a16="http://schemas.microsoft.com/office/drawing/2014/main" id="{5FB50470-EA3D-49B4-8F28-4C9C1E0D226A}"/>
              </a:ext>
            </a:extLst>
          </p:cNvPr>
          <p:cNvCxnSpPr/>
          <p:nvPr userDrawn="1"/>
        </p:nvCxnSpPr>
        <p:spPr bwMode="auto">
          <a:xfrm>
            <a:off x="-22228"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pic>
        <p:nvPicPr>
          <p:cNvPr id="14" name="Picture 3" descr="CCO_HIV_RGB.jpg">
            <a:extLst>
              <a:ext uri="{FF2B5EF4-FFF2-40B4-BE49-F238E27FC236}">
                <a16:creationId xmlns:a16="http://schemas.microsoft.com/office/drawing/2014/main" id="{D119244E-D5F0-4D18-8BCF-9ED4E8191058}"/>
              </a:ext>
            </a:extLst>
          </p:cNvPr>
          <p:cNvPicPr>
            <a:picLocks noChangeAspect="1"/>
          </p:cNvPicPr>
          <p:nvPr userDrawn="1"/>
        </p:nvPicPr>
        <p:blipFill>
          <a:blip r:embed="rId3">
            <a:extLst>
              <a:ext uri="{28A0092B-C50C-407E-A947-70E740481C1C}">
                <a14:useLocalDpi xmlns:a14="http://schemas.microsoft.com/office/drawing/2010/main" val="0"/>
              </a:ext>
            </a:extLst>
          </a:blip>
          <a:srcRect t="46054"/>
          <a:stretch>
            <a:fillRect/>
          </a:stretch>
        </p:blipFill>
        <p:spPr bwMode="auto">
          <a:xfrm>
            <a:off x="8148675" y="5891245"/>
            <a:ext cx="3671887"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032974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446533" y="3085765"/>
            <a:ext cx="11262867"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2" y="1020436"/>
            <a:ext cx="10993549" cy="1475013"/>
          </a:xfrm>
          <a:effectLst/>
        </p:spPr>
        <p:txBody>
          <a:bodyPr anchor="b">
            <a:normAutofit/>
          </a:bodyPr>
          <a:lstStyle>
            <a:lvl1pPr>
              <a:defRPr sz="3600">
                <a:solidFill>
                  <a:schemeClr val="accent1"/>
                </a:solidFill>
              </a:defRPr>
            </a:lvl1pPr>
          </a:lstStyle>
          <a:p>
            <a:r>
              <a:rPr lang="es-ES" smtClean="0"/>
              <a:t>Clic para editar título</a:t>
            </a:r>
            <a:endParaRPr lang="en-US" dirty="0"/>
          </a:p>
        </p:txBody>
      </p:sp>
      <p:sp>
        <p:nvSpPr>
          <p:cNvPr id="3" name="Subtitle 2"/>
          <p:cNvSpPr>
            <a:spLocks noGrp="1"/>
          </p:cNvSpPr>
          <p:nvPr>
            <p:ph type="subTitle" idx="1"/>
          </p:nvPr>
        </p:nvSpPr>
        <p:spPr>
          <a:xfrm>
            <a:off x="581193" y="2495548"/>
            <a:ext cx="10993547" cy="590321"/>
          </a:xfrm>
        </p:spPr>
        <p:txBody>
          <a:bodyPr anchor="t">
            <a:normAutofit/>
          </a:bodyPr>
          <a:lstStyle>
            <a:lvl1pPr marL="0" indent="0" algn="l">
              <a:buNone/>
              <a:defRPr sz="1600" cap="all">
                <a:solidFill>
                  <a:schemeClr val="accent2"/>
                </a:solidFill>
              </a:defRPr>
            </a:lvl1pPr>
            <a:lvl2pPr marL="456915" indent="0" algn="ctr">
              <a:buNone/>
              <a:defRPr>
                <a:solidFill>
                  <a:schemeClr val="tx1">
                    <a:tint val="75000"/>
                  </a:schemeClr>
                </a:solidFill>
              </a:defRPr>
            </a:lvl2pPr>
            <a:lvl3pPr marL="913856" indent="0" algn="ctr">
              <a:buNone/>
              <a:defRPr>
                <a:solidFill>
                  <a:schemeClr val="tx1">
                    <a:tint val="75000"/>
                  </a:schemeClr>
                </a:solidFill>
              </a:defRPr>
            </a:lvl3pPr>
            <a:lvl4pPr marL="1370784" indent="0" algn="ctr">
              <a:buNone/>
              <a:defRPr>
                <a:solidFill>
                  <a:schemeClr val="tx1">
                    <a:tint val="75000"/>
                  </a:schemeClr>
                </a:solidFill>
              </a:defRPr>
            </a:lvl4pPr>
            <a:lvl5pPr marL="1827712" indent="0" algn="ctr">
              <a:buNone/>
              <a:defRPr>
                <a:solidFill>
                  <a:schemeClr val="tx1">
                    <a:tint val="75000"/>
                  </a:schemeClr>
                </a:solidFill>
              </a:defRPr>
            </a:lvl5pPr>
            <a:lvl6pPr marL="2284654" indent="0" algn="ctr">
              <a:buNone/>
              <a:defRPr>
                <a:solidFill>
                  <a:schemeClr val="tx1">
                    <a:tint val="75000"/>
                  </a:schemeClr>
                </a:solidFill>
              </a:defRPr>
            </a:lvl6pPr>
            <a:lvl7pPr marL="2741566" indent="0" algn="ctr">
              <a:buNone/>
              <a:defRPr>
                <a:solidFill>
                  <a:schemeClr val="tx1">
                    <a:tint val="75000"/>
                  </a:schemeClr>
                </a:solidFill>
              </a:defRPr>
            </a:lvl7pPr>
            <a:lvl8pPr marL="3198480" indent="0" algn="ctr">
              <a:buNone/>
              <a:defRPr>
                <a:solidFill>
                  <a:schemeClr val="tx1">
                    <a:tint val="75000"/>
                  </a:schemeClr>
                </a:solidFill>
              </a:defRPr>
            </a:lvl8pPr>
            <a:lvl9pPr marL="3655395"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a:xfrm>
            <a:off x="7605951" y="5956212"/>
            <a:ext cx="2844800" cy="365125"/>
          </a:xfrm>
        </p:spPr>
        <p:txBody>
          <a:bodyPr/>
          <a:lstStyle>
            <a:lvl1pPr>
              <a:defRPr>
                <a:solidFill>
                  <a:schemeClr val="accent1">
                    <a:lumMod val="75000"/>
                    <a:lumOff val="25000"/>
                  </a:schemeClr>
                </a:solidFill>
              </a:defRPr>
            </a:lvl1pPr>
          </a:lstStyle>
          <a:p>
            <a:fld id="{B61BEF0D-F0BB-DE4B-95CE-6DB70DBA9567}" type="datetimeFigureOut">
              <a:rPr lang="en-US" dirty="0">
                <a:solidFill>
                  <a:srgbClr val="4A66AC">
                    <a:lumMod val="75000"/>
                    <a:lumOff val="25000"/>
                  </a:srgbClr>
                </a:solidFill>
              </a:rPr>
              <a:pPr/>
              <a:t>6/28/2019</a:t>
            </a:fld>
            <a:endParaRPr lang="en-US" dirty="0">
              <a:solidFill>
                <a:srgbClr val="4A66AC">
                  <a:lumMod val="75000"/>
                  <a:lumOff val="25000"/>
                </a:srgbClr>
              </a:solidFill>
            </a:endParaRPr>
          </a:p>
        </p:txBody>
      </p:sp>
      <p:sp>
        <p:nvSpPr>
          <p:cNvPr id="5" name="Footer Placeholder 4"/>
          <p:cNvSpPr>
            <a:spLocks noGrp="1"/>
          </p:cNvSpPr>
          <p:nvPr>
            <p:ph type="ftr" sz="quarter" idx="11"/>
          </p:nvPr>
        </p:nvSpPr>
        <p:spPr>
          <a:xfrm>
            <a:off x="581201" y="5951884"/>
            <a:ext cx="6917211" cy="365125"/>
          </a:xfrm>
        </p:spPr>
        <p:txBody>
          <a:bodyPr/>
          <a:lstStyle>
            <a:lvl1pPr>
              <a:defRPr>
                <a:solidFill>
                  <a:schemeClr val="accent1">
                    <a:lumMod val="75000"/>
                    <a:lumOff val="25000"/>
                  </a:schemeClr>
                </a:solidFill>
              </a:defRPr>
            </a:lvl1pPr>
          </a:lstStyle>
          <a:p>
            <a:endParaRPr lang="en-US" dirty="0">
              <a:solidFill>
                <a:srgbClr val="4A66AC">
                  <a:lumMod val="75000"/>
                  <a:lumOff val="25000"/>
                </a:srgbClr>
              </a:solidFill>
            </a:endParaRPr>
          </a:p>
        </p:txBody>
      </p:sp>
      <p:sp>
        <p:nvSpPr>
          <p:cNvPr id="6" name="Slide Number Placeholder 5"/>
          <p:cNvSpPr>
            <a:spLocks noGrp="1"/>
          </p:cNvSpPr>
          <p:nvPr>
            <p:ph type="sldNum" sz="quarter" idx="12"/>
          </p:nvPr>
        </p:nvSpPr>
        <p:spPr>
          <a:xfrm>
            <a:off x="10558305" y="5956212"/>
            <a:ext cx="1016440" cy="365125"/>
          </a:xfrm>
        </p:spPr>
        <p:txBody>
          <a:bodyPr/>
          <a:lstStyle>
            <a:lvl1pPr>
              <a:defRPr>
                <a:solidFill>
                  <a:schemeClr val="accent1">
                    <a:lumMod val="75000"/>
                    <a:lumOff val="25000"/>
                  </a:schemeClr>
                </a:solidFill>
              </a:defRPr>
            </a:lvl1pPr>
          </a:lstStyle>
          <a:p>
            <a:fld id="{D57F1E4F-1CFF-5643-939E-217C01CDF565}" type="slidenum">
              <a:rPr lang="en-US" dirty="0">
                <a:solidFill>
                  <a:srgbClr val="4A66AC">
                    <a:lumMod val="75000"/>
                    <a:lumOff val="25000"/>
                  </a:srgbClr>
                </a:solidFill>
              </a:rPr>
              <a:pPr/>
              <a:t>‹Nº›</a:t>
            </a:fld>
            <a:endParaRPr lang="en-US" dirty="0">
              <a:solidFill>
                <a:srgbClr val="4A66AC">
                  <a:lumMod val="75000"/>
                  <a:lumOff val="25000"/>
                </a:srgbClr>
              </a:solidFill>
            </a:endParaRPr>
          </a:p>
        </p:txBody>
      </p:sp>
    </p:spTree>
    <p:extLst>
      <p:ext uri="{BB962C8B-B14F-4D97-AF65-F5344CB8AC3E}">
        <p14:creationId xmlns:p14="http://schemas.microsoft.com/office/powerpoint/2010/main" val="3510800325"/>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7" name="Rectangle 6"/>
          <p:cNvSpPr>
            <a:spLocks noChangeAspect="1"/>
          </p:cNvSpPr>
          <p:nvPr/>
        </p:nvSpPr>
        <p:spPr>
          <a:xfrm>
            <a:off x="440293" y="614481"/>
            <a:ext cx="11309339" cy="118929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02156"/>
            <a:ext cx="11029616" cy="1013800"/>
          </a:xfrm>
        </p:spPr>
        <p:txBody>
          <a:bodyPr/>
          <a:lstStyle/>
          <a:p>
            <a:r>
              <a:rPr lang="es-ES" smtClean="0"/>
              <a:t>Clic para editar título</a:t>
            </a:r>
            <a:endParaRPr lang="en-US" dirty="0"/>
          </a:p>
        </p:txBody>
      </p:sp>
      <p:sp>
        <p:nvSpPr>
          <p:cNvPr id="3" name="Content Placeholder 2"/>
          <p:cNvSpPr>
            <a:spLocks noGrp="1"/>
          </p:cNvSpPr>
          <p:nvPr>
            <p:ph idx="1"/>
          </p:nvPr>
        </p:nvSpPr>
        <p:spPr>
          <a:xfrm>
            <a:off x="581244" y="2180532"/>
            <a:ext cx="11029615" cy="367830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srgbClr val="629DD1"/>
                </a:solidFill>
              </a:rPr>
              <a:pPr/>
              <a:t>6/28/2019</a:t>
            </a:fld>
            <a:endParaRPr lang="en-US" dirty="0">
              <a:solidFill>
                <a:srgbClr val="629DD1"/>
              </a:solidFill>
            </a:endParaRPr>
          </a:p>
        </p:txBody>
      </p:sp>
      <p:sp>
        <p:nvSpPr>
          <p:cNvPr id="5" name="Footer Placeholder 4"/>
          <p:cNvSpPr>
            <a:spLocks noGrp="1"/>
          </p:cNvSpPr>
          <p:nvPr>
            <p:ph type="ftr" sz="quarter" idx="11"/>
          </p:nvPr>
        </p:nvSpPr>
        <p:spPr/>
        <p:txBody>
          <a:bodyPr/>
          <a:lstStyle/>
          <a:p>
            <a:endParaRPr lang="en-US" dirty="0">
              <a:solidFill>
                <a:srgbClr val="629DD1"/>
              </a:solidFill>
            </a:endParaRPr>
          </a:p>
        </p:txBody>
      </p:sp>
      <p:sp>
        <p:nvSpPr>
          <p:cNvPr id="6" name="Slide Number Placeholder 5"/>
          <p:cNvSpPr>
            <a:spLocks noGrp="1"/>
          </p:cNvSpPr>
          <p:nvPr>
            <p:ph type="sldNum" sz="quarter" idx="12"/>
          </p:nvPr>
        </p:nvSpPr>
        <p:spPr>
          <a:xfrm>
            <a:off x="10558303" y="5956212"/>
            <a:ext cx="1052508" cy="365125"/>
          </a:xfrm>
        </p:spPr>
        <p:txBody>
          <a:bodyPr/>
          <a:lstStyle/>
          <a:p>
            <a:fld id="{D57F1E4F-1CFF-5643-939E-217C01CDF565}" type="slidenum">
              <a:rPr lang="en-US" dirty="0">
                <a:solidFill>
                  <a:srgbClr val="629DD1"/>
                </a:solidFill>
              </a:rPr>
              <a:pPr/>
              <a:t>‹Nº›</a:t>
            </a:fld>
            <a:endParaRPr lang="en-US" dirty="0">
              <a:solidFill>
                <a:srgbClr val="629DD1"/>
              </a:solidFill>
            </a:endParaRPr>
          </a:p>
        </p:txBody>
      </p:sp>
    </p:spTree>
    <p:extLst>
      <p:ext uri="{BB962C8B-B14F-4D97-AF65-F5344CB8AC3E}">
        <p14:creationId xmlns:p14="http://schemas.microsoft.com/office/powerpoint/2010/main" val="5556082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8" name="Rectangle 7"/>
          <p:cNvSpPr>
            <a:spLocks noChangeAspect="1"/>
          </p:cNvSpPr>
          <p:nvPr/>
        </p:nvSpPr>
        <p:spPr>
          <a:xfrm>
            <a:off x="447819" y="5142049"/>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244" y="3043916"/>
            <a:ext cx="11029615" cy="1497507"/>
          </a:xfrm>
        </p:spPr>
        <p:txBody>
          <a:bodyPr anchor="b">
            <a:normAutofit/>
          </a:bodyPr>
          <a:lstStyle>
            <a:lvl1pPr algn="l">
              <a:defRPr sz="3600" b="0" cap="all">
                <a:solidFill>
                  <a:schemeClr val="accent1"/>
                </a:solidFill>
              </a:defRPr>
            </a:lvl1pPr>
          </a:lstStyle>
          <a:p>
            <a:r>
              <a:rPr lang="es-ES" smtClean="0"/>
              <a:t>Clic para editar título</a:t>
            </a:r>
            <a:endParaRPr lang="en-US" dirty="0"/>
          </a:p>
        </p:txBody>
      </p:sp>
      <p:sp>
        <p:nvSpPr>
          <p:cNvPr id="3" name="Text Placeholder 2"/>
          <p:cNvSpPr>
            <a:spLocks noGrp="1"/>
          </p:cNvSpPr>
          <p:nvPr>
            <p:ph type="body" idx="1"/>
          </p:nvPr>
        </p:nvSpPr>
        <p:spPr>
          <a:xfrm>
            <a:off x="581244" y="4541419"/>
            <a:ext cx="11029615" cy="600556"/>
          </a:xfrm>
        </p:spPr>
        <p:txBody>
          <a:bodyPr anchor="t">
            <a:normAutofit/>
          </a:bodyPr>
          <a:lstStyle>
            <a:lvl1pPr marL="0" indent="0" algn="l">
              <a:buNone/>
              <a:defRPr sz="1900" cap="all">
                <a:solidFill>
                  <a:schemeClr val="accent2"/>
                </a:solidFill>
              </a:defRPr>
            </a:lvl1pPr>
            <a:lvl2pPr marL="456915" indent="0">
              <a:buNone/>
              <a:defRPr sz="1900">
                <a:solidFill>
                  <a:schemeClr val="tx1">
                    <a:tint val="75000"/>
                  </a:schemeClr>
                </a:solidFill>
              </a:defRPr>
            </a:lvl2pPr>
            <a:lvl3pPr marL="913856" indent="0">
              <a:buNone/>
              <a:defRPr sz="1600">
                <a:solidFill>
                  <a:schemeClr val="tx1">
                    <a:tint val="75000"/>
                  </a:schemeClr>
                </a:solidFill>
              </a:defRPr>
            </a:lvl3pPr>
            <a:lvl4pPr marL="1370784" indent="0">
              <a:buNone/>
              <a:defRPr sz="1500">
                <a:solidFill>
                  <a:schemeClr val="tx1">
                    <a:tint val="75000"/>
                  </a:schemeClr>
                </a:solidFill>
              </a:defRPr>
            </a:lvl4pPr>
            <a:lvl5pPr marL="1827712" indent="0">
              <a:buNone/>
              <a:defRPr sz="1500">
                <a:solidFill>
                  <a:schemeClr val="tx1">
                    <a:tint val="75000"/>
                  </a:schemeClr>
                </a:solidFill>
              </a:defRPr>
            </a:lvl5pPr>
            <a:lvl6pPr marL="2284654" indent="0">
              <a:buNone/>
              <a:defRPr sz="1500">
                <a:solidFill>
                  <a:schemeClr val="tx1">
                    <a:tint val="75000"/>
                  </a:schemeClr>
                </a:solidFill>
              </a:defRPr>
            </a:lvl6pPr>
            <a:lvl7pPr marL="2741566" indent="0">
              <a:buNone/>
              <a:defRPr sz="1500">
                <a:solidFill>
                  <a:schemeClr val="tx1">
                    <a:tint val="75000"/>
                  </a:schemeClr>
                </a:solidFill>
              </a:defRPr>
            </a:lvl7pPr>
            <a:lvl8pPr marL="3198480" indent="0">
              <a:buNone/>
              <a:defRPr sz="1500">
                <a:solidFill>
                  <a:schemeClr val="tx1">
                    <a:tint val="75000"/>
                  </a:schemeClr>
                </a:solidFill>
              </a:defRPr>
            </a:lvl8pPr>
            <a:lvl9pPr marL="3655395" indent="0">
              <a:buNone/>
              <a:defRPr sz="15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solidFill>
                  <a:srgbClr val="4A66AC">
                    <a:lumMod val="75000"/>
                    <a:lumOff val="25000"/>
                  </a:srgbClr>
                </a:solidFill>
              </a:rPr>
              <a:pPr/>
              <a:t>6/28/2019</a:t>
            </a:fld>
            <a:endParaRPr lang="en-US" dirty="0">
              <a:solidFill>
                <a:srgbClr val="4A66AC">
                  <a:lumMod val="75000"/>
                  <a:lumOff val="25000"/>
                </a:srgbClr>
              </a:solidFill>
            </a:endParaRPr>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solidFill>
                <a:srgbClr val="4A66AC">
                  <a:lumMod val="75000"/>
                  <a:lumOff val="25000"/>
                </a:srgbClr>
              </a:solidFill>
            </a:endParaRPr>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solidFill>
                  <a:srgbClr val="4A66AC">
                    <a:lumMod val="75000"/>
                    <a:lumOff val="25000"/>
                  </a:srgbClr>
                </a:solidFill>
              </a:rPr>
              <a:pPr/>
              <a:t>‹Nº›</a:t>
            </a:fld>
            <a:endParaRPr lang="en-US" dirty="0">
              <a:solidFill>
                <a:srgbClr val="4A66AC">
                  <a:lumMod val="75000"/>
                  <a:lumOff val="25000"/>
                </a:srgbClr>
              </a:solidFill>
            </a:endParaRPr>
          </a:p>
        </p:txBody>
      </p:sp>
    </p:spTree>
    <p:extLst>
      <p:ext uri="{BB962C8B-B14F-4D97-AF65-F5344CB8AC3E}">
        <p14:creationId xmlns:p14="http://schemas.microsoft.com/office/powerpoint/2010/main" val="367429768"/>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Rectangle 7"/>
          <p:cNvSpPr>
            <a:spLocks noChangeAspect="1"/>
          </p:cNvSpPr>
          <p:nvPr/>
        </p:nvSpPr>
        <p:spPr>
          <a:xfrm>
            <a:off x="445991" y="606629"/>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9"/>
            <a:ext cx="11029616" cy="988332"/>
          </a:xfrm>
        </p:spPr>
        <p:txBody>
          <a:bodyPr/>
          <a:lstStyle/>
          <a:p>
            <a:r>
              <a:rPr lang="es-ES" smtClean="0"/>
              <a:t>Clic para editar título</a:t>
            </a:r>
            <a:endParaRPr lang="en-US" dirty="0"/>
          </a:p>
        </p:txBody>
      </p:sp>
      <p:sp>
        <p:nvSpPr>
          <p:cNvPr id="3" name="Content Placeholder 2"/>
          <p:cNvSpPr>
            <a:spLocks noGrp="1"/>
          </p:cNvSpPr>
          <p:nvPr>
            <p:ph sz="half" idx="1"/>
          </p:nvPr>
        </p:nvSpPr>
        <p:spPr>
          <a:xfrm>
            <a:off x="581270" y="2228044"/>
            <a:ext cx="5422391" cy="3633047"/>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188417" y="2228044"/>
            <a:ext cx="5422392" cy="3633047"/>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solidFill>
                  <a:srgbClr val="629DD1"/>
                </a:solidFill>
              </a:rPr>
              <a:pPr/>
              <a:t>6/28/2019</a:t>
            </a:fld>
            <a:endParaRPr lang="en-US" dirty="0">
              <a:solidFill>
                <a:srgbClr val="629DD1"/>
              </a:solidFill>
            </a:endParaRPr>
          </a:p>
        </p:txBody>
      </p:sp>
      <p:sp>
        <p:nvSpPr>
          <p:cNvPr id="6" name="Footer Placeholder 5"/>
          <p:cNvSpPr>
            <a:spLocks noGrp="1"/>
          </p:cNvSpPr>
          <p:nvPr>
            <p:ph type="ftr" sz="quarter" idx="11"/>
          </p:nvPr>
        </p:nvSpPr>
        <p:spPr/>
        <p:txBody>
          <a:bodyPr/>
          <a:lstStyle/>
          <a:p>
            <a:endParaRPr lang="en-US" dirty="0">
              <a:solidFill>
                <a:srgbClr val="629DD1"/>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srgbClr val="629DD1"/>
                </a:solidFill>
              </a:rPr>
              <a:pPr/>
              <a:t>‹Nº›</a:t>
            </a:fld>
            <a:endParaRPr lang="en-US" dirty="0">
              <a:solidFill>
                <a:srgbClr val="629DD1"/>
              </a:solidFill>
            </a:endParaRPr>
          </a:p>
        </p:txBody>
      </p:sp>
    </p:spTree>
    <p:extLst>
      <p:ext uri="{BB962C8B-B14F-4D97-AF65-F5344CB8AC3E}">
        <p14:creationId xmlns:p14="http://schemas.microsoft.com/office/powerpoint/2010/main" val="1360481446"/>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1" name="Rectangle 10"/>
          <p:cNvSpPr>
            <a:spLocks noChangeAspect="1"/>
          </p:cNvSpPr>
          <p:nvPr/>
        </p:nvSpPr>
        <p:spPr>
          <a:xfrm>
            <a:off x="445991" y="606629"/>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9"/>
            <a:ext cx="11029616" cy="988332"/>
          </a:xfrm>
        </p:spPr>
        <p:txBody>
          <a:bodyPr/>
          <a:lstStyle/>
          <a:p>
            <a:r>
              <a:rPr lang="es-ES" smtClean="0"/>
              <a:t>Clic para editar título</a:t>
            </a:r>
            <a:endParaRPr lang="en-US" dirty="0"/>
          </a:p>
        </p:txBody>
      </p:sp>
      <p:sp>
        <p:nvSpPr>
          <p:cNvPr id="3" name="Text Placeholder 2"/>
          <p:cNvSpPr>
            <a:spLocks noGrp="1"/>
          </p:cNvSpPr>
          <p:nvPr>
            <p:ph type="body" idx="1"/>
          </p:nvPr>
        </p:nvSpPr>
        <p:spPr>
          <a:xfrm>
            <a:off x="887229" y="2250964"/>
            <a:ext cx="5087075" cy="536005"/>
          </a:xfrm>
        </p:spPr>
        <p:txBody>
          <a:bodyPr anchor="b">
            <a:noAutofit/>
          </a:bodyPr>
          <a:lstStyle>
            <a:lvl1pPr marL="0" indent="0">
              <a:buNone/>
              <a:defRPr sz="2300" b="0">
                <a:solidFill>
                  <a:schemeClr val="accent2"/>
                </a:solidFill>
              </a:defRPr>
            </a:lvl1pPr>
            <a:lvl2pPr marL="456915" indent="0">
              <a:buNone/>
              <a:defRPr sz="2000" b="1"/>
            </a:lvl2pPr>
            <a:lvl3pPr marL="913856" indent="0">
              <a:buNone/>
              <a:defRPr sz="1900" b="1"/>
            </a:lvl3pPr>
            <a:lvl4pPr marL="1370784" indent="0">
              <a:buNone/>
              <a:defRPr sz="1600" b="1"/>
            </a:lvl4pPr>
            <a:lvl5pPr marL="1827712" indent="0">
              <a:buNone/>
              <a:defRPr sz="1600" b="1"/>
            </a:lvl5pPr>
            <a:lvl6pPr marL="2284654" indent="0">
              <a:buNone/>
              <a:defRPr sz="1600" b="1"/>
            </a:lvl6pPr>
            <a:lvl7pPr marL="2741566" indent="0">
              <a:buNone/>
              <a:defRPr sz="1600" b="1"/>
            </a:lvl7pPr>
            <a:lvl8pPr marL="3198480" indent="0">
              <a:buNone/>
              <a:defRPr sz="1600" b="1"/>
            </a:lvl8pPr>
            <a:lvl9pPr marL="3655395"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581195" y="2926155"/>
            <a:ext cx="5393100" cy="2934999"/>
          </a:xfrm>
        </p:spPr>
        <p:txBody>
          <a:bodyPr anchor="t">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523813" y="2250964"/>
            <a:ext cx="5087073" cy="553373"/>
          </a:xfrm>
        </p:spPr>
        <p:txBody>
          <a:bodyPr anchor="b">
            <a:noAutofit/>
          </a:bodyPr>
          <a:lstStyle>
            <a:lvl1pPr marL="0" indent="0">
              <a:buNone/>
              <a:defRPr sz="2300" b="0">
                <a:solidFill>
                  <a:schemeClr val="accent2"/>
                </a:solidFill>
              </a:defRPr>
            </a:lvl1pPr>
            <a:lvl2pPr marL="456915" indent="0">
              <a:buNone/>
              <a:defRPr sz="2000" b="1"/>
            </a:lvl2pPr>
            <a:lvl3pPr marL="913856" indent="0">
              <a:buNone/>
              <a:defRPr sz="1900" b="1"/>
            </a:lvl3pPr>
            <a:lvl4pPr marL="1370784" indent="0">
              <a:buNone/>
              <a:defRPr sz="1600" b="1"/>
            </a:lvl4pPr>
            <a:lvl5pPr marL="1827712" indent="0">
              <a:buNone/>
              <a:defRPr sz="1600" b="1"/>
            </a:lvl5pPr>
            <a:lvl6pPr marL="2284654" indent="0">
              <a:buNone/>
              <a:defRPr sz="1600" b="1"/>
            </a:lvl6pPr>
            <a:lvl7pPr marL="2741566" indent="0">
              <a:buNone/>
              <a:defRPr sz="1600" b="1"/>
            </a:lvl7pPr>
            <a:lvl8pPr marL="3198480" indent="0">
              <a:buNone/>
              <a:defRPr sz="1600" b="1"/>
            </a:lvl8pPr>
            <a:lvl9pPr marL="3655395"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6217711" y="2926155"/>
            <a:ext cx="5393100" cy="2934999"/>
          </a:xfrm>
        </p:spPr>
        <p:txBody>
          <a:bodyPr anchor="t">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solidFill>
                  <a:srgbClr val="629DD1"/>
                </a:solidFill>
              </a:rPr>
              <a:pPr/>
              <a:t>6/28/2019</a:t>
            </a:fld>
            <a:endParaRPr lang="en-US" dirty="0">
              <a:solidFill>
                <a:srgbClr val="629DD1"/>
              </a:solidFill>
            </a:endParaRPr>
          </a:p>
        </p:txBody>
      </p:sp>
      <p:sp>
        <p:nvSpPr>
          <p:cNvPr id="8" name="Footer Placeholder 7"/>
          <p:cNvSpPr>
            <a:spLocks noGrp="1"/>
          </p:cNvSpPr>
          <p:nvPr>
            <p:ph type="ftr" sz="quarter" idx="11"/>
          </p:nvPr>
        </p:nvSpPr>
        <p:spPr/>
        <p:txBody>
          <a:bodyPr/>
          <a:lstStyle/>
          <a:p>
            <a:endParaRPr lang="en-US" dirty="0">
              <a:solidFill>
                <a:srgbClr val="629DD1"/>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dirty="0">
                <a:solidFill>
                  <a:srgbClr val="629DD1"/>
                </a:solidFill>
              </a:rPr>
              <a:pPr/>
              <a:t>‹Nº›</a:t>
            </a:fld>
            <a:endParaRPr lang="en-US" dirty="0">
              <a:solidFill>
                <a:srgbClr val="629DD1"/>
              </a:solidFill>
            </a:endParaRPr>
          </a:p>
        </p:txBody>
      </p:sp>
    </p:spTree>
    <p:extLst>
      <p:ext uri="{BB962C8B-B14F-4D97-AF65-F5344CB8AC3E}">
        <p14:creationId xmlns:p14="http://schemas.microsoft.com/office/powerpoint/2010/main" val="2120707252"/>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7" name="Rectangle 6"/>
          <p:cNvSpPr>
            <a:spLocks noChangeAspect="1"/>
          </p:cNvSpPr>
          <p:nvPr/>
        </p:nvSpPr>
        <p:spPr>
          <a:xfrm>
            <a:off x="440683" y="606629"/>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5" y="729659"/>
            <a:ext cx="11029616" cy="988332"/>
          </a:xfrm>
        </p:spPr>
        <p:txBody>
          <a:bodyPr/>
          <a:lstStyle/>
          <a:p>
            <a:r>
              <a:rPr lang="es-ES" smtClean="0"/>
              <a:t>Clic para editar título</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solidFill>
                  <a:srgbClr val="629DD1"/>
                </a:solidFill>
              </a:rPr>
              <a:pPr/>
              <a:t>6/28/2019</a:t>
            </a:fld>
            <a:endParaRPr lang="en-US" dirty="0">
              <a:solidFill>
                <a:srgbClr val="629DD1"/>
              </a:solidFill>
            </a:endParaRPr>
          </a:p>
        </p:txBody>
      </p:sp>
      <p:sp>
        <p:nvSpPr>
          <p:cNvPr id="4" name="Footer Placeholder 3"/>
          <p:cNvSpPr>
            <a:spLocks noGrp="1"/>
          </p:cNvSpPr>
          <p:nvPr>
            <p:ph type="ftr" sz="quarter" idx="11"/>
          </p:nvPr>
        </p:nvSpPr>
        <p:spPr/>
        <p:txBody>
          <a:bodyPr/>
          <a:lstStyle/>
          <a:p>
            <a:endParaRPr lang="en-US" dirty="0">
              <a:solidFill>
                <a:srgbClr val="629DD1"/>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dirty="0">
                <a:solidFill>
                  <a:srgbClr val="629DD1"/>
                </a:solidFill>
              </a:rPr>
              <a:pPr/>
              <a:t>‹Nº›</a:t>
            </a:fld>
            <a:endParaRPr lang="en-US" dirty="0">
              <a:solidFill>
                <a:srgbClr val="629DD1"/>
              </a:solidFill>
            </a:endParaRPr>
          </a:p>
        </p:txBody>
      </p:sp>
    </p:spTree>
    <p:extLst>
      <p:ext uri="{BB962C8B-B14F-4D97-AF65-F5344CB8AC3E}">
        <p14:creationId xmlns:p14="http://schemas.microsoft.com/office/powerpoint/2010/main" val="24852399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Red Box_Title_Bold Sub_Italic Sub">
    <p:spTree>
      <p:nvGrpSpPr>
        <p:cNvPr id="1" name=""/>
        <p:cNvGrpSpPr/>
        <p:nvPr/>
      </p:nvGrpSpPr>
      <p:grpSpPr>
        <a:xfrm>
          <a:off x="0" y="0"/>
          <a:ext cx="0" cy="0"/>
          <a:chOff x="0" y="0"/>
          <a:chExt cx="0" cy="0"/>
        </a:xfrm>
      </p:grpSpPr>
      <p:pic>
        <p:nvPicPr>
          <p:cNvPr id="7"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 y="2146473"/>
            <a:ext cx="12192000" cy="254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19"/>
          <p:cNvSpPr>
            <a:spLocks noGrp="1"/>
          </p:cNvSpPr>
          <p:nvPr>
            <p:ph type="body" sz="quarter" idx="11"/>
          </p:nvPr>
        </p:nvSpPr>
        <p:spPr>
          <a:xfrm>
            <a:off x="1117600" y="5574792"/>
            <a:ext cx="8631936" cy="859536"/>
          </a:xfrm>
        </p:spPr>
        <p:txBody>
          <a:bodyPr/>
          <a:lstStyle>
            <a:lvl1pPr marL="0" indent="0">
              <a:buNone/>
              <a:defRPr sz="1600" i="1">
                <a:solidFill>
                  <a:schemeClr val="tx1"/>
                </a:solidFill>
              </a:defRPr>
            </a:lvl1pPr>
            <a:lvl2pPr marL="247458" indent="0">
              <a:buNone/>
              <a:defRPr/>
            </a:lvl2pPr>
            <a:lvl3pPr marL="507606" indent="0">
              <a:buNone/>
              <a:defRPr/>
            </a:lvl3pPr>
            <a:lvl4pPr marL="736020" indent="0">
              <a:buNone/>
              <a:defRPr/>
            </a:lvl4pPr>
            <a:lvl5pPr marL="953848" indent="0">
              <a:buNone/>
              <a:defRPr/>
            </a:lvl5pPr>
          </a:lstStyle>
          <a:p>
            <a:pPr lvl="0"/>
            <a:r>
              <a:rPr lang="en-US" dirty="0" smtClean="0"/>
              <a:t>Click to edit Master text styles</a:t>
            </a:r>
          </a:p>
        </p:txBody>
      </p:sp>
      <p:sp>
        <p:nvSpPr>
          <p:cNvPr id="5" name="Title 1"/>
          <p:cNvSpPr>
            <a:spLocks noGrp="1"/>
          </p:cNvSpPr>
          <p:nvPr>
            <p:ph type="ctrTitle"/>
          </p:nvPr>
        </p:nvSpPr>
        <p:spPr>
          <a:xfrm>
            <a:off x="1117605" y="2694011"/>
            <a:ext cx="8636000" cy="1470025"/>
          </a:xfrm>
          <a:prstGeom prst="rect">
            <a:avLst/>
          </a:prstGeom>
        </p:spPr>
        <p:txBody>
          <a:bodyPr anchor="t">
            <a:normAutofit/>
          </a:bodyPr>
          <a:lstStyle>
            <a:lvl1pPr algn="l">
              <a:defRPr sz="4500">
                <a:solidFill>
                  <a:schemeClr val="bg1"/>
                </a:solidFill>
                <a:effectLst>
                  <a:outerShdw blurRad="38100" dist="38100" dir="2700000" algn="tl">
                    <a:srgbClr val="000000">
                      <a:alpha val="43137"/>
                    </a:srgbClr>
                  </a:outerShdw>
                </a:effectLst>
                <a:latin typeface="Arial"/>
                <a:cs typeface="Arial"/>
              </a:defRPr>
            </a:lvl1pPr>
          </a:lstStyle>
          <a:p>
            <a:r>
              <a:rPr lang="en-US" dirty="0" smtClean="0"/>
              <a:t>Click to edit Master title style</a:t>
            </a:r>
            <a:endParaRPr lang="en-US" dirty="0"/>
          </a:p>
        </p:txBody>
      </p:sp>
      <p:sp>
        <p:nvSpPr>
          <p:cNvPr id="6" name="Subtitle 2"/>
          <p:cNvSpPr>
            <a:spLocks noGrp="1"/>
          </p:cNvSpPr>
          <p:nvPr>
            <p:ph type="subTitle" idx="1"/>
          </p:nvPr>
        </p:nvSpPr>
        <p:spPr>
          <a:xfrm>
            <a:off x="1117600" y="4509753"/>
            <a:ext cx="8631936" cy="1046923"/>
          </a:xfrm>
          <a:prstGeom prst="rect">
            <a:avLst/>
          </a:prstGeom>
        </p:spPr>
        <p:txBody>
          <a:bodyPr>
            <a:normAutofit/>
          </a:bodyPr>
          <a:lstStyle>
            <a:lvl1pPr marL="0" indent="0" algn="l">
              <a:buNone/>
              <a:defRPr sz="2100" b="1" i="0">
                <a:solidFill>
                  <a:schemeClr val="tx1"/>
                </a:solidFill>
                <a:effectLst/>
                <a:latin typeface="Arial"/>
                <a:cs typeface="Arial"/>
              </a:defRPr>
            </a:lvl1pPr>
            <a:lvl2pPr marL="609099" indent="0" algn="ctr">
              <a:buNone/>
              <a:defRPr>
                <a:solidFill>
                  <a:schemeClr val="tx1">
                    <a:tint val="75000"/>
                  </a:schemeClr>
                </a:solidFill>
              </a:defRPr>
            </a:lvl2pPr>
            <a:lvl3pPr marL="1218236" indent="0" algn="ctr">
              <a:buNone/>
              <a:defRPr>
                <a:solidFill>
                  <a:schemeClr val="tx1">
                    <a:tint val="75000"/>
                  </a:schemeClr>
                </a:solidFill>
              </a:defRPr>
            </a:lvl3pPr>
            <a:lvl4pPr marL="1827346" indent="0" algn="ctr">
              <a:buNone/>
              <a:defRPr>
                <a:solidFill>
                  <a:schemeClr val="tx1">
                    <a:tint val="75000"/>
                  </a:schemeClr>
                </a:solidFill>
              </a:defRPr>
            </a:lvl4pPr>
            <a:lvl5pPr marL="2436470" indent="0" algn="ctr">
              <a:buNone/>
              <a:defRPr>
                <a:solidFill>
                  <a:schemeClr val="tx1">
                    <a:tint val="75000"/>
                  </a:schemeClr>
                </a:solidFill>
              </a:defRPr>
            </a:lvl5pPr>
            <a:lvl6pPr marL="3045563" indent="0" algn="ctr">
              <a:buNone/>
              <a:defRPr>
                <a:solidFill>
                  <a:schemeClr val="tx1">
                    <a:tint val="75000"/>
                  </a:schemeClr>
                </a:solidFill>
              </a:defRPr>
            </a:lvl6pPr>
            <a:lvl7pPr marL="3654667" indent="0" algn="ctr">
              <a:buNone/>
              <a:defRPr>
                <a:solidFill>
                  <a:schemeClr val="tx1">
                    <a:tint val="75000"/>
                  </a:schemeClr>
                </a:solidFill>
              </a:defRPr>
            </a:lvl7pPr>
            <a:lvl8pPr marL="4263785" indent="0" algn="ctr">
              <a:buNone/>
              <a:defRPr>
                <a:solidFill>
                  <a:schemeClr val="tx1">
                    <a:tint val="75000"/>
                  </a:schemeClr>
                </a:solidFill>
              </a:defRPr>
            </a:lvl8pPr>
            <a:lvl9pPr marL="4872897" indent="0" algn="ctr">
              <a:buNone/>
              <a:defRPr>
                <a:solidFill>
                  <a:schemeClr val="tx1">
                    <a:tint val="75000"/>
                  </a:schemeClr>
                </a:solidFill>
              </a:defRPr>
            </a:lvl9pPr>
          </a:lstStyle>
          <a:p>
            <a:r>
              <a:rPr lang="en-US" dirty="0" smtClean="0"/>
              <a:t>Click to edit Master subtitle style</a:t>
            </a:r>
          </a:p>
        </p:txBody>
      </p:sp>
    </p:spTree>
    <p:extLst>
      <p:ext uri="{BB962C8B-B14F-4D97-AF65-F5344CB8AC3E}">
        <p14:creationId xmlns:p14="http://schemas.microsoft.com/office/powerpoint/2010/main" val="2459161364"/>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solidFill>
                  <a:srgbClr val="629DD1"/>
                </a:solidFill>
              </a:rPr>
              <a:pPr/>
              <a:t>6/28/2019</a:t>
            </a:fld>
            <a:endParaRPr lang="en-US" dirty="0">
              <a:solidFill>
                <a:srgbClr val="629DD1"/>
              </a:solidFill>
            </a:endParaRPr>
          </a:p>
        </p:txBody>
      </p:sp>
      <p:sp>
        <p:nvSpPr>
          <p:cNvPr id="3" name="Footer Placeholder 2"/>
          <p:cNvSpPr>
            <a:spLocks noGrp="1"/>
          </p:cNvSpPr>
          <p:nvPr>
            <p:ph type="ftr" sz="quarter" idx="11"/>
          </p:nvPr>
        </p:nvSpPr>
        <p:spPr/>
        <p:txBody>
          <a:bodyPr/>
          <a:lstStyle/>
          <a:p>
            <a:endParaRPr lang="en-US" dirty="0">
              <a:solidFill>
                <a:srgbClr val="629DD1"/>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dirty="0">
                <a:solidFill>
                  <a:srgbClr val="629DD1"/>
                </a:solidFill>
              </a:rPr>
              <a:pPr/>
              <a:t>‹Nº›</a:t>
            </a:fld>
            <a:endParaRPr lang="en-US" dirty="0">
              <a:solidFill>
                <a:srgbClr val="629DD1"/>
              </a:solidFill>
            </a:endParaRPr>
          </a:p>
        </p:txBody>
      </p:sp>
    </p:spTree>
    <p:extLst>
      <p:ext uri="{BB962C8B-B14F-4D97-AF65-F5344CB8AC3E}">
        <p14:creationId xmlns:p14="http://schemas.microsoft.com/office/powerpoint/2010/main" val="591574397"/>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9" name="Rectangle 8"/>
          <p:cNvSpPr>
            <a:spLocks noChangeAspect="1"/>
          </p:cNvSpPr>
          <p:nvPr/>
        </p:nvSpPr>
        <p:spPr>
          <a:xfrm>
            <a:off x="447817" y="5142075"/>
            <a:ext cx="11298200" cy="127470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369"/>
            <a:ext cx="4909445" cy="689515"/>
          </a:xfrm>
        </p:spPr>
        <p:txBody>
          <a:bodyPr anchor="ctr"/>
          <a:lstStyle>
            <a:lvl1pPr algn="l">
              <a:defRPr sz="2000" b="0">
                <a:solidFill>
                  <a:schemeClr val="accent1">
                    <a:lumMod val="75000"/>
                    <a:lumOff val="25000"/>
                  </a:schemeClr>
                </a:solidFill>
              </a:defRPr>
            </a:lvl1pPr>
          </a:lstStyle>
          <a:p>
            <a:r>
              <a:rPr lang="es-ES" smtClean="0"/>
              <a:t>Clic para editar título</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900">
                <a:solidFill>
                  <a:schemeClr val="tx2"/>
                </a:solidFill>
              </a:defRPr>
            </a:lvl2pPr>
            <a:lvl3pPr>
              <a:defRPr sz="1600">
                <a:solidFill>
                  <a:schemeClr val="tx2"/>
                </a:solidFill>
              </a:defRPr>
            </a:lvl3pPr>
            <a:lvl4pPr>
              <a:defRPr sz="1500">
                <a:solidFill>
                  <a:schemeClr val="tx2"/>
                </a:solidFill>
              </a:defRPr>
            </a:lvl4pPr>
            <a:lvl5pPr>
              <a:defRPr sz="1500">
                <a:solidFill>
                  <a:schemeClr val="tx2"/>
                </a:solidFill>
              </a:defRPr>
            </a:lvl5pPr>
            <a:lvl6pPr>
              <a:defRPr sz="1500">
                <a:solidFill>
                  <a:schemeClr val="tx2"/>
                </a:solidFill>
              </a:defRPr>
            </a:lvl6pPr>
            <a:lvl7pPr>
              <a:defRPr sz="1500">
                <a:solidFill>
                  <a:schemeClr val="tx2"/>
                </a:solidFill>
              </a:defRPr>
            </a:lvl7pPr>
            <a:lvl8pPr>
              <a:defRPr sz="1500">
                <a:solidFill>
                  <a:schemeClr val="tx2"/>
                </a:solidFill>
              </a:defRPr>
            </a:lvl8pPr>
            <a:lvl9pPr>
              <a:defRPr sz="1500">
                <a:solidFill>
                  <a:schemeClr val="tx2"/>
                </a:solidFill>
              </a:defRPr>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5740833" y="5262369"/>
            <a:ext cx="5869987" cy="689515"/>
          </a:xfrm>
        </p:spPr>
        <p:txBody>
          <a:bodyPr anchor="ctr">
            <a:normAutofit/>
          </a:bodyPr>
          <a:lstStyle>
            <a:lvl1pPr marL="0" indent="0" algn="r">
              <a:buNone/>
              <a:defRPr sz="1100">
                <a:solidFill>
                  <a:schemeClr val="bg1"/>
                </a:solidFill>
              </a:defRPr>
            </a:lvl1pPr>
            <a:lvl2pPr marL="456915" indent="0">
              <a:buNone/>
              <a:defRPr sz="1100"/>
            </a:lvl2pPr>
            <a:lvl3pPr marL="913856" indent="0">
              <a:buNone/>
              <a:defRPr sz="1100"/>
            </a:lvl3pPr>
            <a:lvl4pPr marL="1370784" indent="0">
              <a:buNone/>
              <a:defRPr sz="900"/>
            </a:lvl4pPr>
            <a:lvl5pPr marL="1827712" indent="0">
              <a:buNone/>
              <a:defRPr sz="900"/>
            </a:lvl5pPr>
            <a:lvl6pPr marL="2284654" indent="0">
              <a:buNone/>
              <a:defRPr sz="900"/>
            </a:lvl6pPr>
            <a:lvl7pPr marL="2741566" indent="0">
              <a:buNone/>
              <a:defRPr sz="900"/>
            </a:lvl7pPr>
            <a:lvl8pPr marL="3198480" indent="0">
              <a:buNone/>
              <a:defRPr sz="900"/>
            </a:lvl8pPr>
            <a:lvl9pPr marL="3655395"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solidFill>
                  <a:srgbClr val="4A66AC">
                    <a:lumMod val="75000"/>
                    <a:lumOff val="25000"/>
                  </a:srgbClr>
                </a:solidFill>
              </a:rPr>
              <a:pPr/>
              <a:t>6/28/2019</a:t>
            </a:fld>
            <a:endParaRPr lang="en-US" dirty="0">
              <a:solidFill>
                <a:srgbClr val="4A66AC">
                  <a:lumMod val="75000"/>
                  <a:lumOff val="25000"/>
                </a:srgbClr>
              </a:solidFill>
            </a:endParaRPr>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solidFill>
                <a:srgbClr val="4A66AC">
                  <a:lumMod val="75000"/>
                  <a:lumOff val="25000"/>
                </a:srgbClr>
              </a:solidFill>
            </a:endParaRPr>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solidFill>
                  <a:srgbClr val="4A66AC">
                    <a:lumMod val="75000"/>
                    <a:lumOff val="25000"/>
                  </a:srgbClr>
                </a:solidFill>
              </a:rPr>
              <a:pPr/>
              <a:t>‹Nº›</a:t>
            </a:fld>
            <a:endParaRPr lang="en-US" dirty="0">
              <a:solidFill>
                <a:srgbClr val="4A66AC">
                  <a:lumMod val="75000"/>
                  <a:lumOff val="25000"/>
                </a:srgbClr>
              </a:solidFill>
            </a:endParaRPr>
          </a:p>
        </p:txBody>
      </p:sp>
    </p:spTree>
    <p:extLst>
      <p:ext uri="{BB962C8B-B14F-4D97-AF65-F5344CB8AC3E}">
        <p14:creationId xmlns:p14="http://schemas.microsoft.com/office/powerpoint/2010/main" val="508408824"/>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461"/>
            <a:ext cx="11029616" cy="566739"/>
          </a:xfrm>
        </p:spPr>
        <p:txBody>
          <a:bodyPr anchor="b">
            <a:normAutofit/>
          </a:bodyPr>
          <a:lstStyle>
            <a:lvl1pPr algn="l">
              <a:defRPr sz="2400" b="0">
                <a:solidFill>
                  <a:schemeClr val="accent1"/>
                </a:solidFill>
              </a:defRPr>
            </a:lvl1pPr>
          </a:lstStyle>
          <a:p>
            <a:r>
              <a:rPr lang="es-ES" smtClean="0"/>
              <a:t>Clic para editar título</a:t>
            </a:r>
            <a:endParaRPr lang="en-US" dirty="0"/>
          </a:p>
        </p:txBody>
      </p:sp>
      <p:sp>
        <p:nvSpPr>
          <p:cNvPr id="3" name="Picture Placeholder 2"/>
          <p:cNvSpPr>
            <a:spLocks noGrp="1" noChangeAspect="1"/>
          </p:cNvSpPr>
          <p:nvPr>
            <p:ph type="pic" idx="1"/>
          </p:nvPr>
        </p:nvSpPr>
        <p:spPr>
          <a:xfrm>
            <a:off x="447825" y="599727"/>
            <a:ext cx="11290859" cy="3557252"/>
          </a:xfrm>
        </p:spPr>
        <p:txBody>
          <a:bodyPr anchor="t">
            <a:normAutofit/>
          </a:bodyPr>
          <a:lstStyle>
            <a:lvl1pPr marL="0" indent="0" algn="ctr">
              <a:buNone/>
              <a:defRPr sz="1600"/>
            </a:lvl1pPr>
            <a:lvl2pPr marL="456915" indent="0">
              <a:buNone/>
              <a:defRPr sz="1600"/>
            </a:lvl2pPr>
            <a:lvl3pPr marL="913856" indent="0">
              <a:buNone/>
              <a:defRPr sz="1600"/>
            </a:lvl3pPr>
            <a:lvl4pPr marL="1370784" indent="0">
              <a:buNone/>
              <a:defRPr sz="1600"/>
            </a:lvl4pPr>
            <a:lvl5pPr marL="1827712" indent="0">
              <a:buNone/>
              <a:defRPr sz="1600"/>
            </a:lvl5pPr>
            <a:lvl6pPr marL="2284654" indent="0">
              <a:buNone/>
              <a:defRPr sz="1600"/>
            </a:lvl6pPr>
            <a:lvl7pPr marL="2741566" indent="0">
              <a:buNone/>
              <a:defRPr sz="1600"/>
            </a:lvl7pPr>
            <a:lvl8pPr marL="3198480" indent="0">
              <a:buNone/>
              <a:defRPr sz="1600"/>
            </a:lvl8pPr>
            <a:lvl9pPr marL="3655395" indent="0">
              <a:buNone/>
              <a:defRPr sz="1600"/>
            </a:lvl9pPr>
          </a:lstStyle>
          <a:p>
            <a:r>
              <a:rPr lang="es-ES" smtClean="0"/>
              <a:t>Arrastre la imagen al marcador de posición o haga clic en el icono para agregar</a:t>
            </a:r>
            <a:endParaRPr lang="en-US" dirty="0"/>
          </a:p>
        </p:txBody>
      </p:sp>
      <p:sp>
        <p:nvSpPr>
          <p:cNvPr id="4" name="Text Placeholder 3"/>
          <p:cNvSpPr>
            <a:spLocks noGrp="1"/>
          </p:cNvSpPr>
          <p:nvPr>
            <p:ph type="body" sz="half" idx="2"/>
          </p:nvPr>
        </p:nvSpPr>
        <p:spPr>
          <a:xfrm>
            <a:off x="581243" y="5260229"/>
            <a:ext cx="11029617" cy="598671"/>
          </a:xfrm>
        </p:spPr>
        <p:txBody>
          <a:bodyPr>
            <a:normAutofit/>
          </a:bodyPr>
          <a:lstStyle>
            <a:lvl1pPr marL="0" indent="0">
              <a:buNone/>
              <a:defRPr sz="1200"/>
            </a:lvl1pPr>
            <a:lvl2pPr marL="456915" indent="0">
              <a:buNone/>
              <a:defRPr sz="1200"/>
            </a:lvl2pPr>
            <a:lvl3pPr marL="913856" indent="0">
              <a:buNone/>
              <a:defRPr sz="1100"/>
            </a:lvl3pPr>
            <a:lvl4pPr marL="1370784" indent="0">
              <a:buNone/>
              <a:defRPr sz="900"/>
            </a:lvl4pPr>
            <a:lvl5pPr marL="1827712" indent="0">
              <a:buNone/>
              <a:defRPr sz="900"/>
            </a:lvl5pPr>
            <a:lvl6pPr marL="2284654" indent="0">
              <a:buNone/>
              <a:defRPr sz="900"/>
            </a:lvl6pPr>
            <a:lvl7pPr marL="2741566" indent="0">
              <a:buNone/>
              <a:defRPr sz="900"/>
            </a:lvl7pPr>
            <a:lvl8pPr marL="3198480" indent="0">
              <a:buNone/>
              <a:defRPr sz="900"/>
            </a:lvl8pPr>
            <a:lvl9pPr marL="3655395"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solidFill>
                  <a:srgbClr val="629DD1"/>
                </a:solidFill>
              </a:rPr>
              <a:pPr/>
              <a:t>6/28/2019</a:t>
            </a:fld>
            <a:endParaRPr lang="en-US" dirty="0">
              <a:solidFill>
                <a:srgbClr val="629DD1"/>
              </a:solidFill>
            </a:endParaRPr>
          </a:p>
        </p:txBody>
      </p:sp>
      <p:sp>
        <p:nvSpPr>
          <p:cNvPr id="6" name="Footer Placeholder 5"/>
          <p:cNvSpPr>
            <a:spLocks noGrp="1"/>
          </p:cNvSpPr>
          <p:nvPr>
            <p:ph type="ftr" sz="quarter" idx="11"/>
          </p:nvPr>
        </p:nvSpPr>
        <p:spPr/>
        <p:txBody>
          <a:bodyPr/>
          <a:lstStyle/>
          <a:p>
            <a:endParaRPr lang="en-US" dirty="0">
              <a:solidFill>
                <a:srgbClr val="629DD1"/>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srgbClr val="629DD1"/>
                </a:solidFill>
              </a:rPr>
              <a:pPr/>
              <a:t>‹Nº›</a:t>
            </a:fld>
            <a:endParaRPr lang="en-US" dirty="0">
              <a:solidFill>
                <a:srgbClr val="629DD1"/>
              </a:solidFill>
            </a:endParaRPr>
          </a:p>
        </p:txBody>
      </p:sp>
    </p:spTree>
    <p:extLst>
      <p:ext uri="{BB962C8B-B14F-4D97-AF65-F5344CB8AC3E}">
        <p14:creationId xmlns:p14="http://schemas.microsoft.com/office/powerpoint/2010/main" val="1590407821"/>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8" name="Rectangle 7"/>
          <p:cNvSpPr>
            <a:spLocks noChangeAspect="1"/>
          </p:cNvSpPr>
          <p:nvPr/>
        </p:nvSpPr>
        <p:spPr>
          <a:xfrm>
            <a:off x="440293" y="614481"/>
            <a:ext cx="11309339" cy="118929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3" y="702156"/>
            <a:ext cx="11029616" cy="1013800"/>
          </a:xfrm>
        </p:spPr>
        <p:txBody>
          <a:bodyPr/>
          <a:lstStyle/>
          <a:p>
            <a:r>
              <a:rPr lang="es-ES" smtClean="0"/>
              <a:t>Clic para editar título</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srgbClr val="629DD1"/>
                </a:solidFill>
              </a:rPr>
              <a:pPr/>
              <a:t>6/28/2019</a:t>
            </a:fld>
            <a:endParaRPr lang="en-US" dirty="0">
              <a:solidFill>
                <a:srgbClr val="629DD1"/>
              </a:solidFill>
            </a:endParaRPr>
          </a:p>
        </p:txBody>
      </p:sp>
      <p:sp>
        <p:nvSpPr>
          <p:cNvPr id="5" name="Footer Placeholder 4"/>
          <p:cNvSpPr>
            <a:spLocks noGrp="1"/>
          </p:cNvSpPr>
          <p:nvPr>
            <p:ph type="ftr" sz="quarter" idx="11"/>
          </p:nvPr>
        </p:nvSpPr>
        <p:spPr/>
        <p:txBody>
          <a:bodyPr/>
          <a:lstStyle/>
          <a:p>
            <a:endParaRPr lang="en-US" dirty="0">
              <a:solidFill>
                <a:srgbClr val="629DD1"/>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629DD1"/>
                </a:solidFill>
              </a:rPr>
              <a:pPr/>
              <a:t>‹Nº›</a:t>
            </a:fld>
            <a:endParaRPr lang="en-US" dirty="0">
              <a:solidFill>
                <a:srgbClr val="629DD1"/>
              </a:solidFill>
            </a:endParaRPr>
          </a:p>
        </p:txBody>
      </p:sp>
    </p:spTree>
    <p:extLst>
      <p:ext uri="{BB962C8B-B14F-4D97-AF65-F5344CB8AC3E}">
        <p14:creationId xmlns:p14="http://schemas.microsoft.com/office/powerpoint/2010/main" val="745626570"/>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7" name="Rectangle 6"/>
          <p:cNvSpPr>
            <a:spLocks noChangeAspect="1"/>
          </p:cNvSpPr>
          <p:nvPr/>
        </p:nvSpPr>
        <p:spPr>
          <a:xfrm>
            <a:off x="8839278" y="599736"/>
            <a:ext cx="2906817" cy="581695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3" y="675828"/>
            <a:ext cx="2004164" cy="5183073"/>
          </a:xfrm>
        </p:spPr>
        <p:txBody>
          <a:bodyPr vert="eaVert"/>
          <a:lstStyle/>
          <a:p>
            <a:r>
              <a:rPr lang="es-ES" smtClean="0"/>
              <a:t>Clic para editar título</a:t>
            </a:r>
            <a:endParaRPr lang="en-US" dirty="0"/>
          </a:p>
        </p:txBody>
      </p:sp>
      <p:sp>
        <p:nvSpPr>
          <p:cNvPr id="3" name="Vertical Text Placeholder 2"/>
          <p:cNvSpPr>
            <a:spLocks noGrp="1"/>
          </p:cNvSpPr>
          <p:nvPr>
            <p:ph type="body" orient="vert" idx="1"/>
          </p:nvPr>
        </p:nvSpPr>
        <p:spPr>
          <a:xfrm>
            <a:off x="775001" y="675828"/>
            <a:ext cx="7896279" cy="5183073"/>
          </a:xfrm>
        </p:spPr>
        <p:txBody>
          <a:bodyPr vert="eaVert" ancho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a:xfrm>
            <a:off x="8993684" y="5956212"/>
            <a:ext cx="1328141" cy="365125"/>
          </a:xfrm>
        </p:spPr>
        <p:txBody>
          <a:bodyPr/>
          <a:lstStyle>
            <a:lvl1pPr>
              <a:defRPr>
                <a:solidFill>
                  <a:schemeClr val="accent1">
                    <a:lumMod val="75000"/>
                    <a:lumOff val="25000"/>
                  </a:schemeClr>
                </a:solidFill>
              </a:defRPr>
            </a:lvl1pPr>
          </a:lstStyle>
          <a:p>
            <a:fld id="{B61BEF0D-F0BB-DE4B-95CE-6DB70DBA9567}" type="datetimeFigureOut">
              <a:rPr lang="en-US" dirty="0">
                <a:solidFill>
                  <a:srgbClr val="4A66AC">
                    <a:lumMod val="75000"/>
                    <a:lumOff val="25000"/>
                  </a:srgbClr>
                </a:solidFill>
              </a:rPr>
              <a:pPr/>
              <a:t>6/28/2019</a:t>
            </a:fld>
            <a:endParaRPr lang="en-US" dirty="0">
              <a:solidFill>
                <a:srgbClr val="4A66AC">
                  <a:lumMod val="75000"/>
                  <a:lumOff val="25000"/>
                </a:srgbClr>
              </a:solidFill>
            </a:endParaRPr>
          </a:p>
        </p:txBody>
      </p:sp>
      <p:sp>
        <p:nvSpPr>
          <p:cNvPr id="5" name="Footer Placeholder 4"/>
          <p:cNvSpPr>
            <a:spLocks noGrp="1"/>
          </p:cNvSpPr>
          <p:nvPr>
            <p:ph type="ftr" sz="quarter" idx="11"/>
          </p:nvPr>
        </p:nvSpPr>
        <p:spPr>
          <a:xfrm>
            <a:off x="775001" y="5951884"/>
            <a:ext cx="7896279" cy="365125"/>
          </a:xfrm>
        </p:spPr>
        <p:txBody>
          <a:bodyPr/>
          <a:lstStyle/>
          <a:p>
            <a:endParaRPr lang="en-US" dirty="0">
              <a:solidFill>
                <a:srgbClr val="629DD1"/>
              </a:solidFill>
            </a:endParaRPr>
          </a:p>
        </p:txBody>
      </p:sp>
      <p:sp>
        <p:nvSpPr>
          <p:cNvPr id="6" name="Slide Number Placeholder 5"/>
          <p:cNvSpPr>
            <a:spLocks noGrp="1"/>
          </p:cNvSpPr>
          <p:nvPr>
            <p:ph type="sldNum" sz="quarter" idx="12"/>
          </p:nvPr>
        </p:nvSpPr>
        <p:spPr>
          <a:xfrm>
            <a:off x="10446624" y="5956212"/>
            <a:ext cx="1164195" cy="365125"/>
          </a:xfrm>
        </p:spPr>
        <p:txBody>
          <a:bodyPr/>
          <a:lstStyle>
            <a:lvl1pPr>
              <a:defRPr>
                <a:solidFill>
                  <a:schemeClr val="accent1">
                    <a:lumMod val="75000"/>
                    <a:lumOff val="25000"/>
                  </a:schemeClr>
                </a:solidFill>
              </a:defRPr>
            </a:lvl1pPr>
          </a:lstStyle>
          <a:p>
            <a:fld id="{D57F1E4F-1CFF-5643-939E-217C01CDF565}" type="slidenum">
              <a:rPr lang="en-US" dirty="0">
                <a:solidFill>
                  <a:srgbClr val="4A66AC">
                    <a:lumMod val="75000"/>
                    <a:lumOff val="25000"/>
                  </a:srgbClr>
                </a:solidFill>
              </a:rPr>
              <a:pPr/>
              <a:t>‹Nº›</a:t>
            </a:fld>
            <a:endParaRPr lang="en-US" dirty="0">
              <a:solidFill>
                <a:srgbClr val="4A66AC">
                  <a:lumMod val="75000"/>
                  <a:lumOff val="25000"/>
                </a:srgbClr>
              </a:solidFill>
            </a:endParaRPr>
          </a:p>
        </p:txBody>
      </p:sp>
    </p:spTree>
    <p:extLst>
      <p:ext uri="{BB962C8B-B14F-4D97-AF65-F5344CB8AC3E}">
        <p14:creationId xmlns:p14="http://schemas.microsoft.com/office/powerpoint/2010/main" val="4039952434"/>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4500"/>
            </a:lvl1pPr>
          </a:lstStyle>
          <a:p>
            <a:r>
              <a:rPr lang="es-ES" smtClean="0"/>
              <a:t>Haga clic para modificar el estilo de título del patrón</a:t>
            </a:r>
            <a:endParaRPr lang="es-AR"/>
          </a:p>
        </p:txBody>
      </p:sp>
      <p:sp>
        <p:nvSpPr>
          <p:cNvPr id="3" name="Subtítulo 2"/>
          <p:cNvSpPr>
            <a:spLocks noGrp="1"/>
          </p:cNvSpPr>
          <p:nvPr>
            <p:ph type="subTitle" idx="1"/>
          </p:nvPr>
        </p:nvSpPr>
        <p:spPr>
          <a:xfrm>
            <a:off x="1524000" y="3602065"/>
            <a:ext cx="9144000" cy="1655763"/>
          </a:xfrm>
        </p:spPr>
        <p:txBody>
          <a:bodyPr/>
          <a:lstStyle>
            <a:lvl1pPr marL="0" indent="0" algn="ctr">
              <a:buNone/>
              <a:defRPr sz="1900"/>
            </a:lvl1pPr>
            <a:lvl2pPr marL="342506" indent="0" algn="ctr">
              <a:buNone/>
              <a:defRPr sz="1500"/>
            </a:lvl2pPr>
            <a:lvl3pPr marL="685014" indent="0" algn="ctr">
              <a:buNone/>
              <a:defRPr sz="1300"/>
            </a:lvl3pPr>
            <a:lvl4pPr marL="1027458" indent="0" algn="ctr">
              <a:buNone/>
              <a:defRPr sz="1200"/>
            </a:lvl4pPr>
            <a:lvl5pPr marL="1369934" indent="0" algn="ctr">
              <a:buNone/>
              <a:defRPr sz="1200"/>
            </a:lvl5pPr>
            <a:lvl6pPr marL="1712409" indent="0" algn="ctr">
              <a:buNone/>
              <a:defRPr sz="1200"/>
            </a:lvl6pPr>
            <a:lvl7pPr marL="2054855" indent="0" algn="ctr">
              <a:buNone/>
              <a:defRPr sz="1200"/>
            </a:lvl7pPr>
            <a:lvl8pPr marL="2397360" indent="0" algn="ctr">
              <a:buNone/>
              <a:defRPr sz="1200"/>
            </a:lvl8pPr>
            <a:lvl9pPr marL="2739866" indent="0" algn="ctr">
              <a:buNone/>
              <a:defRPr sz="1200"/>
            </a:lvl9pPr>
          </a:lstStyle>
          <a:p>
            <a:r>
              <a:rPr lang="es-ES" smtClean="0"/>
              <a:t>Haga clic para modificar el estilo de subtítulo del patrón</a:t>
            </a:r>
            <a:endParaRPr lang="es-AR"/>
          </a:p>
        </p:txBody>
      </p:sp>
      <p:sp>
        <p:nvSpPr>
          <p:cNvPr id="4" name="Marcador de fecha 3"/>
          <p:cNvSpPr>
            <a:spLocks noGrp="1"/>
          </p:cNvSpPr>
          <p:nvPr>
            <p:ph type="dt" sz="half" idx="10"/>
          </p:nvPr>
        </p:nvSpPr>
        <p:spPr/>
        <p:txBody>
          <a:bodyPr/>
          <a:lstStyle/>
          <a:p>
            <a:fld id="{F5B8A627-A709-430F-BCB3-36EFECD91F62}" type="datetimeFigureOut">
              <a:rPr lang="es-AR">
                <a:solidFill>
                  <a:prstClr val="black">
                    <a:tint val="75000"/>
                  </a:prstClr>
                </a:solidFill>
              </a:rPr>
              <a:pPr/>
              <a:t>28/06/2019</a:t>
            </a:fld>
            <a:endParaRPr lang="es-AR">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AR">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06059FA2-95BE-444E-B899-59BFC651BD79}" type="slidenum">
              <a:rPr lang="es-AR">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246748676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AR"/>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Marcador de fecha 3"/>
          <p:cNvSpPr>
            <a:spLocks noGrp="1"/>
          </p:cNvSpPr>
          <p:nvPr>
            <p:ph type="dt" sz="half" idx="10"/>
          </p:nvPr>
        </p:nvSpPr>
        <p:spPr/>
        <p:txBody>
          <a:bodyPr/>
          <a:lstStyle/>
          <a:p>
            <a:fld id="{F5B8A627-A709-430F-BCB3-36EFECD91F62}" type="datetimeFigureOut">
              <a:rPr lang="es-AR">
                <a:solidFill>
                  <a:prstClr val="black">
                    <a:tint val="75000"/>
                  </a:prstClr>
                </a:solidFill>
              </a:rPr>
              <a:pPr/>
              <a:t>28/06/2019</a:t>
            </a:fld>
            <a:endParaRPr lang="es-AR">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AR">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06059FA2-95BE-444E-B899-59BFC651BD79}" type="slidenum">
              <a:rPr lang="es-AR">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3580715566"/>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1" y="1710104"/>
            <a:ext cx="10515600" cy="2852737"/>
          </a:xfrm>
        </p:spPr>
        <p:txBody>
          <a:bodyPr anchor="b"/>
          <a:lstStyle>
            <a:lvl1pPr>
              <a:defRPr sz="4500"/>
            </a:lvl1pPr>
          </a:lstStyle>
          <a:p>
            <a:r>
              <a:rPr lang="es-ES" smtClean="0"/>
              <a:t>Haga clic para modificar el estilo de título del patrón</a:t>
            </a:r>
            <a:endParaRPr lang="es-AR"/>
          </a:p>
        </p:txBody>
      </p:sp>
      <p:sp>
        <p:nvSpPr>
          <p:cNvPr id="3" name="Marcador de texto 2"/>
          <p:cNvSpPr>
            <a:spLocks noGrp="1"/>
          </p:cNvSpPr>
          <p:nvPr>
            <p:ph type="body" idx="1"/>
          </p:nvPr>
        </p:nvSpPr>
        <p:spPr>
          <a:xfrm>
            <a:off x="831851" y="4589769"/>
            <a:ext cx="10515600" cy="1500187"/>
          </a:xfrm>
        </p:spPr>
        <p:txBody>
          <a:bodyPr/>
          <a:lstStyle>
            <a:lvl1pPr marL="0" indent="0">
              <a:buNone/>
              <a:defRPr sz="1900">
                <a:solidFill>
                  <a:schemeClr val="tx1">
                    <a:tint val="75000"/>
                  </a:schemeClr>
                </a:solidFill>
              </a:defRPr>
            </a:lvl1pPr>
            <a:lvl2pPr marL="342506" indent="0">
              <a:buNone/>
              <a:defRPr sz="1500">
                <a:solidFill>
                  <a:schemeClr val="tx1">
                    <a:tint val="75000"/>
                  </a:schemeClr>
                </a:solidFill>
              </a:defRPr>
            </a:lvl2pPr>
            <a:lvl3pPr marL="685014" indent="0">
              <a:buNone/>
              <a:defRPr sz="1300">
                <a:solidFill>
                  <a:schemeClr val="tx1">
                    <a:tint val="75000"/>
                  </a:schemeClr>
                </a:solidFill>
              </a:defRPr>
            </a:lvl3pPr>
            <a:lvl4pPr marL="1027458" indent="0">
              <a:buNone/>
              <a:defRPr sz="1200">
                <a:solidFill>
                  <a:schemeClr val="tx1">
                    <a:tint val="75000"/>
                  </a:schemeClr>
                </a:solidFill>
              </a:defRPr>
            </a:lvl4pPr>
            <a:lvl5pPr marL="1369934" indent="0">
              <a:buNone/>
              <a:defRPr sz="1200">
                <a:solidFill>
                  <a:schemeClr val="tx1">
                    <a:tint val="75000"/>
                  </a:schemeClr>
                </a:solidFill>
              </a:defRPr>
            </a:lvl5pPr>
            <a:lvl6pPr marL="1712409" indent="0">
              <a:buNone/>
              <a:defRPr sz="1200">
                <a:solidFill>
                  <a:schemeClr val="tx1">
                    <a:tint val="75000"/>
                  </a:schemeClr>
                </a:solidFill>
              </a:defRPr>
            </a:lvl6pPr>
            <a:lvl7pPr marL="2054855" indent="0">
              <a:buNone/>
              <a:defRPr sz="1200">
                <a:solidFill>
                  <a:schemeClr val="tx1">
                    <a:tint val="75000"/>
                  </a:schemeClr>
                </a:solidFill>
              </a:defRPr>
            </a:lvl7pPr>
            <a:lvl8pPr marL="2397360" indent="0">
              <a:buNone/>
              <a:defRPr sz="1200">
                <a:solidFill>
                  <a:schemeClr val="tx1">
                    <a:tint val="75000"/>
                  </a:schemeClr>
                </a:solidFill>
              </a:defRPr>
            </a:lvl8pPr>
            <a:lvl9pPr marL="2739866" indent="0">
              <a:buNone/>
              <a:defRPr sz="12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fld id="{F5B8A627-A709-430F-BCB3-36EFECD91F62}" type="datetimeFigureOut">
              <a:rPr lang="es-AR">
                <a:solidFill>
                  <a:prstClr val="black">
                    <a:tint val="75000"/>
                  </a:prstClr>
                </a:solidFill>
              </a:rPr>
              <a:pPr/>
              <a:t>28/06/2019</a:t>
            </a:fld>
            <a:endParaRPr lang="es-AR">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AR">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06059FA2-95BE-444E-B899-59BFC651BD79}" type="slidenum">
              <a:rPr lang="es-AR">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4075065229"/>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AR"/>
          </a:p>
        </p:txBody>
      </p:sp>
      <p:sp>
        <p:nvSpPr>
          <p:cNvPr id="3" name="Marcador de contenido 2"/>
          <p:cNvSpPr>
            <a:spLocks noGrp="1"/>
          </p:cNvSpPr>
          <p:nvPr>
            <p:ph sz="half" idx="1"/>
          </p:nvPr>
        </p:nvSpPr>
        <p:spPr>
          <a:xfrm>
            <a:off x="838200" y="1825625"/>
            <a:ext cx="5181600" cy="4351339"/>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Marcador de contenido 3"/>
          <p:cNvSpPr>
            <a:spLocks noGrp="1"/>
          </p:cNvSpPr>
          <p:nvPr>
            <p:ph sz="half" idx="2"/>
          </p:nvPr>
        </p:nvSpPr>
        <p:spPr>
          <a:xfrm>
            <a:off x="6172200" y="1825625"/>
            <a:ext cx="5181600" cy="4351339"/>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5" name="Marcador de fecha 4"/>
          <p:cNvSpPr>
            <a:spLocks noGrp="1"/>
          </p:cNvSpPr>
          <p:nvPr>
            <p:ph type="dt" sz="half" idx="10"/>
          </p:nvPr>
        </p:nvSpPr>
        <p:spPr/>
        <p:txBody>
          <a:bodyPr/>
          <a:lstStyle/>
          <a:p>
            <a:fld id="{F5B8A627-A709-430F-BCB3-36EFECD91F62}" type="datetimeFigureOut">
              <a:rPr lang="es-AR">
                <a:solidFill>
                  <a:prstClr val="black">
                    <a:tint val="75000"/>
                  </a:prstClr>
                </a:solidFill>
              </a:rPr>
              <a:pPr/>
              <a:t>28/06/2019</a:t>
            </a:fld>
            <a:endParaRPr lang="es-AR">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AR">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06059FA2-95BE-444E-B899-59BFC651BD79}" type="slidenum">
              <a:rPr lang="es-AR">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2931651653"/>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9"/>
            <a:ext cx="10515600" cy="1325563"/>
          </a:xfrm>
        </p:spPr>
        <p:txBody>
          <a:bodyPr/>
          <a:lstStyle/>
          <a:p>
            <a:r>
              <a:rPr lang="es-ES" smtClean="0"/>
              <a:t>Haga clic para modificar el estilo de título del patrón</a:t>
            </a:r>
            <a:endParaRPr lang="es-AR"/>
          </a:p>
        </p:txBody>
      </p:sp>
      <p:sp>
        <p:nvSpPr>
          <p:cNvPr id="3" name="Marcador de texto 2"/>
          <p:cNvSpPr>
            <a:spLocks noGrp="1"/>
          </p:cNvSpPr>
          <p:nvPr>
            <p:ph type="body" idx="1"/>
          </p:nvPr>
        </p:nvSpPr>
        <p:spPr>
          <a:xfrm>
            <a:off x="839789" y="1681163"/>
            <a:ext cx="5157787" cy="823912"/>
          </a:xfrm>
        </p:spPr>
        <p:txBody>
          <a:bodyPr anchor="b"/>
          <a:lstStyle>
            <a:lvl1pPr marL="0" indent="0">
              <a:buNone/>
              <a:defRPr sz="1900" b="1"/>
            </a:lvl1pPr>
            <a:lvl2pPr marL="342506" indent="0">
              <a:buNone/>
              <a:defRPr sz="1500" b="1"/>
            </a:lvl2pPr>
            <a:lvl3pPr marL="685014" indent="0">
              <a:buNone/>
              <a:defRPr sz="1300" b="1"/>
            </a:lvl3pPr>
            <a:lvl4pPr marL="1027458" indent="0">
              <a:buNone/>
              <a:defRPr sz="1200" b="1"/>
            </a:lvl4pPr>
            <a:lvl5pPr marL="1369934" indent="0">
              <a:buNone/>
              <a:defRPr sz="1200" b="1"/>
            </a:lvl5pPr>
            <a:lvl6pPr marL="1712409" indent="0">
              <a:buNone/>
              <a:defRPr sz="1200" b="1"/>
            </a:lvl6pPr>
            <a:lvl7pPr marL="2054855" indent="0">
              <a:buNone/>
              <a:defRPr sz="1200" b="1"/>
            </a:lvl7pPr>
            <a:lvl8pPr marL="2397360" indent="0">
              <a:buNone/>
              <a:defRPr sz="1200" b="1"/>
            </a:lvl8pPr>
            <a:lvl9pPr marL="2739866" indent="0">
              <a:buNone/>
              <a:defRPr sz="12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839789" y="2505075"/>
            <a:ext cx="515778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5" name="Marcador de texto 4"/>
          <p:cNvSpPr>
            <a:spLocks noGrp="1"/>
          </p:cNvSpPr>
          <p:nvPr>
            <p:ph type="body" sz="quarter" idx="3"/>
          </p:nvPr>
        </p:nvSpPr>
        <p:spPr>
          <a:xfrm>
            <a:off x="6172203" y="1681163"/>
            <a:ext cx="5183188" cy="823912"/>
          </a:xfrm>
        </p:spPr>
        <p:txBody>
          <a:bodyPr anchor="b"/>
          <a:lstStyle>
            <a:lvl1pPr marL="0" indent="0">
              <a:buNone/>
              <a:defRPr sz="1900" b="1"/>
            </a:lvl1pPr>
            <a:lvl2pPr marL="342506" indent="0">
              <a:buNone/>
              <a:defRPr sz="1500" b="1"/>
            </a:lvl2pPr>
            <a:lvl3pPr marL="685014" indent="0">
              <a:buNone/>
              <a:defRPr sz="1300" b="1"/>
            </a:lvl3pPr>
            <a:lvl4pPr marL="1027458" indent="0">
              <a:buNone/>
              <a:defRPr sz="1200" b="1"/>
            </a:lvl4pPr>
            <a:lvl5pPr marL="1369934" indent="0">
              <a:buNone/>
              <a:defRPr sz="1200" b="1"/>
            </a:lvl5pPr>
            <a:lvl6pPr marL="1712409" indent="0">
              <a:buNone/>
              <a:defRPr sz="1200" b="1"/>
            </a:lvl6pPr>
            <a:lvl7pPr marL="2054855" indent="0">
              <a:buNone/>
              <a:defRPr sz="1200" b="1"/>
            </a:lvl7pPr>
            <a:lvl8pPr marL="2397360" indent="0">
              <a:buNone/>
              <a:defRPr sz="1200" b="1"/>
            </a:lvl8pPr>
            <a:lvl9pPr marL="2739866" indent="0">
              <a:buNone/>
              <a:defRPr sz="12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6172203" y="2505075"/>
            <a:ext cx="51831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7" name="Marcador de fecha 6"/>
          <p:cNvSpPr>
            <a:spLocks noGrp="1"/>
          </p:cNvSpPr>
          <p:nvPr>
            <p:ph type="dt" sz="half" idx="10"/>
          </p:nvPr>
        </p:nvSpPr>
        <p:spPr/>
        <p:txBody>
          <a:bodyPr/>
          <a:lstStyle/>
          <a:p>
            <a:fld id="{F5B8A627-A709-430F-BCB3-36EFECD91F62}" type="datetimeFigureOut">
              <a:rPr lang="es-AR">
                <a:solidFill>
                  <a:prstClr val="black">
                    <a:tint val="75000"/>
                  </a:prstClr>
                </a:solidFill>
              </a:rPr>
              <a:pPr/>
              <a:t>28/06/2019</a:t>
            </a:fld>
            <a:endParaRPr lang="es-AR">
              <a:solidFill>
                <a:prstClr val="black">
                  <a:tint val="75000"/>
                </a:prstClr>
              </a:solidFill>
            </a:endParaRPr>
          </a:p>
        </p:txBody>
      </p:sp>
      <p:sp>
        <p:nvSpPr>
          <p:cNvPr id="8" name="Marcador de pie de página 7"/>
          <p:cNvSpPr>
            <a:spLocks noGrp="1"/>
          </p:cNvSpPr>
          <p:nvPr>
            <p:ph type="ftr" sz="quarter" idx="11"/>
          </p:nvPr>
        </p:nvSpPr>
        <p:spPr/>
        <p:txBody>
          <a:bodyPr/>
          <a:lstStyle/>
          <a:p>
            <a:endParaRPr lang="es-AR">
              <a:solidFill>
                <a:prstClr val="black">
                  <a:tint val="75000"/>
                </a:prstClr>
              </a:solidFill>
            </a:endParaRPr>
          </a:p>
        </p:txBody>
      </p:sp>
      <p:sp>
        <p:nvSpPr>
          <p:cNvPr id="9" name="Marcador de número de diapositiva 8"/>
          <p:cNvSpPr>
            <a:spLocks noGrp="1"/>
          </p:cNvSpPr>
          <p:nvPr>
            <p:ph type="sldNum" sz="quarter" idx="12"/>
          </p:nvPr>
        </p:nvSpPr>
        <p:spPr/>
        <p:txBody>
          <a:bodyPr/>
          <a:lstStyle/>
          <a:p>
            <a:fld id="{06059FA2-95BE-444E-B899-59BFC651BD79}" type="slidenum">
              <a:rPr lang="es-AR">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4151113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Red Box_Title_Italic sub">
    <p:spTree>
      <p:nvGrpSpPr>
        <p:cNvPr id="1" name=""/>
        <p:cNvGrpSpPr/>
        <p:nvPr/>
      </p:nvGrpSpPr>
      <p:grpSpPr>
        <a:xfrm>
          <a:off x="0" y="0"/>
          <a:ext cx="0" cy="0"/>
          <a:chOff x="0" y="0"/>
          <a:chExt cx="0" cy="0"/>
        </a:xfrm>
      </p:grpSpPr>
      <p:pic>
        <p:nvPicPr>
          <p:cNvPr id="4"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 y="2146473"/>
            <a:ext cx="12192000" cy="254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ctrTitle"/>
          </p:nvPr>
        </p:nvSpPr>
        <p:spPr>
          <a:xfrm>
            <a:off x="1117605" y="2694011"/>
            <a:ext cx="8636000" cy="1470025"/>
          </a:xfrm>
          <a:prstGeom prst="rect">
            <a:avLst/>
          </a:prstGeom>
        </p:spPr>
        <p:txBody>
          <a:bodyPr anchor="t">
            <a:normAutofit/>
          </a:bodyPr>
          <a:lstStyle>
            <a:lvl1pPr algn="l">
              <a:defRPr sz="4500">
                <a:solidFill>
                  <a:schemeClr val="bg1"/>
                </a:solidFill>
                <a:effectLst>
                  <a:outerShdw blurRad="38100" dist="38100" dir="2700000" algn="tl">
                    <a:srgbClr val="000000">
                      <a:alpha val="43137"/>
                    </a:srgbClr>
                  </a:outerShdw>
                </a:effectLst>
                <a:latin typeface="Arial"/>
                <a:cs typeface="Arial"/>
              </a:defRPr>
            </a:lvl1pPr>
          </a:lstStyle>
          <a:p>
            <a:r>
              <a:rPr lang="en-US" dirty="0" smtClean="0"/>
              <a:t>Click to edit Master title style</a:t>
            </a:r>
            <a:endParaRPr lang="en-US" dirty="0"/>
          </a:p>
        </p:txBody>
      </p:sp>
      <p:sp>
        <p:nvSpPr>
          <p:cNvPr id="7" name="Subtitle 2"/>
          <p:cNvSpPr>
            <a:spLocks noGrp="1"/>
          </p:cNvSpPr>
          <p:nvPr>
            <p:ph type="subTitle" idx="1"/>
          </p:nvPr>
        </p:nvSpPr>
        <p:spPr>
          <a:xfrm>
            <a:off x="1117600" y="4511040"/>
            <a:ext cx="8631936" cy="1889760"/>
          </a:xfrm>
          <a:prstGeom prst="rect">
            <a:avLst/>
          </a:prstGeom>
        </p:spPr>
        <p:txBody>
          <a:bodyPr>
            <a:normAutofit/>
          </a:bodyPr>
          <a:lstStyle>
            <a:lvl1pPr marL="0" indent="0" algn="l">
              <a:buNone/>
              <a:defRPr sz="2100" b="0" i="1">
                <a:solidFill>
                  <a:schemeClr val="tx1"/>
                </a:solidFill>
                <a:effectLst/>
                <a:latin typeface="Arial"/>
                <a:cs typeface="Arial"/>
              </a:defRPr>
            </a:lvl1pPr>
            <a:lvl2pPr marL="609099" indent="0" algn="ctr">
              <a:buNone/>
              <a:defRPr>
                <a:solidFill>
                  <a:schemeClr val="tx1">
                    <a:tint val="75000"/>
                  </a:schemeClr>
                </a:solidFill>
              </a:defRPr>
            </a:lvl2pPr>
            <a:lvl3pPr marL="1218236" indent="0" algn="ctr">
              <a:buNone/>
              <a:defRPr>
                <a:solidFill>
                  <a:schemeClr val="tx1">
                    <a:tint val="75000"/>
                  </a:schemeClr>
                </a:solidFill>
              </a:defRPr>
            </a:lvl3pPr>
            <a:lvl4pPr marL="1827346" indent="0" algn="ctr">
              <a:buNone/>
              <a:defRPr>
                <a:solidFill>
                  <a:schemeClr val="tx1">
                    <a:tint val="75000"/>
                  </a:schemeClr>
                </a:solidFill>
              </a:defRPr>
            </a:lvl4pPr>
            <a:lvl5pPr marL="2436470" indent="0" algn="ctr">
              <a:buNone/>
              <a:defRPr>
                <a:solidFill>
                  <a:schemeClr val="tx1">
                    <a:tint val="75000"/>
                  </a:schemeClr>
                </a:solidFill>
              </a:defRPr>
            </a:lvl5pPr>
            <a:lvl6pPr marL="3045563" indent="0" algn="ctr">
              <a:buNone/>
              <a:defRPr>
                <a:solidFill>
                  <a:schemeClr val="tx1">
                    <a:tint val="75000"/>
                  </a:schemeClr>
                </a:solidFill>
              </a:defRPr>
            </a:lvl6pPr>
            <a:lvl7pPr marL="3654667" indent="0" algn="ctr">
              <a:buNone/>
              <a:defRPr>
                <a:solidFill>
                  <a:schemeClr val="tx1">
                    <a:tint val="75000"/>
                  </a:schemeClr>
                </a:solidFill>
              </a:defRPr>
            </a:lvl7pPr>
            <a:lvl8pPr marL="4263785" indent="0" algn="ctr">
              <a:buNone/>
              <a:defRPr>
                <a:solidFill>
                  <a:schemeClr val="tx1">
                    <a:tint val="75000"/>
                  </a:schemeClr>
                </a:solidFill>
              </a:defRPr>
            </a:lvl8pPr>
            <a:lvl9pPr marL="4872897" indent="0" algn="ctr">
              <a:buNone/>
              <a:defRPr>
                <a:solidFill>
                  <a:schemeClr val="tx1">
                    <a:tint val="75000"/>
                  </a:schemeClr>
                </a:solidFill>
              </a:defRPr>
            </a:lvl9pPr>
          </a:lstStyle>
          <a:p>
            <a:r>
              <a:rPr lang="en-US" dirty="0" smtClean="0"/>
              <a:t>Click to edit Master subtitle style</a:t>
            </a:r>
          </a:p>
        </p:txBody>
      </p:sp>
    </p:spTree>
    <p:extLst>
      <p:ext uri="{BB962C8B-B14F-4D97-AF65-F5344CB8AC3E}">
        <p14:creationId xmlns:p14="http://schemas.microsoft.com/office/powerpoint/2010/main" val="132229497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AR"/>
          </a:p>
        </p:txBody>
      </p:sp>
      <p:sp>
        <p:nvSpPr>
          <p:cNvPr id="3" name="Marcador de fecha 2"/>
          <p:cNvSpPr>
            <a:spLocks noGrp="1"/>
          </p:cNvSpPr>
          <p:nvPr>
            <p:ph type="dt" sz="half" idx="10"/>
          </p:nvPr>
        </p:nvSpPr>
        <p:spPr/>
        <p:txBody>
          <a:bodyPr/>
          <a:lstStyle/>
          <a:p>
            <a:fld id="{F5B8A627-A709-430F-BCB3-36EFECD91F62}" type="datetimeFigureOut">
              <a:rPr lang="es-AR">
                <a:solidFill>
                  <a:prstClr val="black">
                    <a:tint val="75000"/>
                  </a:prstClr>
                </a:solidFill>
              </a:rPr>
              <a:pPr/>
              <a:t>28/06/2019</a:t>
            </a:fld>
            <a:endParaRPr lang="es-AR">
              <a:solidFill>
                <a:prstClr val="black">
                  <a:tint val="75000"/>
                </a:prstClr>
              </a:solidFill>
            </a:endParaRPr>
          </a:p>
        </p:txBody>
      </p:sp>
      <p:sp>
        <p:nvSpPr>
          <p:cNvPr id="4" name="Marcador de pie de página 3"/>
          <p:cNvSpPr>
            <a:spLocks noGrp="1"/>
          </p:cNvSpPr>
          <p:nvPr>
            <p:ph type="ftr" sz="quarter" idx="11"/>
          </p:nvPr>
        </p:nvSpPr>
        <p:spPr/>
        <p:txBody>
          <a:bodyPr/>
          <a:lstStyle/>
          <a:p>
            <a:endParaRPr lang="es-AR">
              <a:solidFill>
                <a:prstClr val="black">
                  <a:tint val="75000"/>
                </a:prstClr>
              </a:solidFill>
            </a:endParaRPr>
          </a:p>
        </p:txBody>
      </p:sp>
      <p:sp>
        <p:nvSpPr>
          <p:cNvPr id="5" name="Marcador de número de diapositiva 4"/>
          <p:cNvSpPr>
            <a:spLocks noGrp="1"/>
          </p:cNvSpPr>
          <p:nvPr>
            <p:ph type="sldNum" sz="quarter" idx="12"/>
          </p:nvPr>
        </p:nvSpPr>
        <p:spPr/>
        <p:txBody>
          <a:bodyPr/>
          <a:lstStyle/>
          <a:p>
            <a:fld id="{06059FA2-95BE-444E-B899-59BFC651BD79}" type="slidenum">
              <a:rPr lang="es-AR">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40748483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F5B8A627-A709-430F-BCB3-36EFECD91F62}" type="datetimeFigureOut">
              <a:rPr lang="es-AR">
                <a:solidFill>
                  <a:prstClr val="black">
                    <a:tint val="75000"/>
                  </a:prstClr>
                </a:solidFill>
              </a:rPr>
              <a:pPr/>
              <a:t>28/06/2019</a:t>
            </a:fld>
            <a:endParaRPr lang="es-AR">
              <a:solidFill>
                <a:prstClr val="black">
                  <a:tint val="75000"/>
                </a:prstClr>
              </a:solidFill>
            </a:endParaRPr>
          </a:p>
        </p:txBody>
      </p:sp>
      <p:sp>
        <p:nvSpPr>
          <p:cNvPr id="3" name="Marcador de pie de página 2"/>
          <p:cNvSpPr>
            <a:spLocks noGrp="1"/>
          </p:cNvSpPr>
          <p:nvPr>
            <p:ph type="ftr" sz="quarter" idx="11"/>
          </p:nvPr>
        </p:nvSpPr>
        <p:spPr/>
        <p:txBody>
          <a:bodyPr/>
          <a:lstStyle/>
          <a:p>
            <a:endParaRPr lang="es-AR">
              <a:solidFill>
                <a:prstClr val="black">
                  <a:tint val="75000"/>
                </a:prstClr>
              </a:solidFill>
            </a:endParaRPr>
          </a:p>
        </p:txBody>
      </p:sp>
      <p:sp>
        <p:nvSpPr>
          <p:cNvPr id="4" name="Marcador de número de diapositiva 3"/>
          <p:cNvSpPr>
            <a:spLocks noGrp="1"/>
          </p:cNvSpPr>
          <p:nvPr>
            <p:ph type="sldNum" sz="quarter" idx="12"/>
          </p:nvPr>
        </p:nvSpPr>
        <p:spPr/>
        <p:txBody>
          <a:bodyPr/>
          <a:lstStyle/>
          <a:p>
            <a:fld id="{06059FA2-95BE-444E-B899-59BFC651BD79}" type="slidenum">
              <a:rPr lang="es-AR">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3045975594"/>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2400"/>
            </a:lvl1pPr>
          </a:lstStyle>
          <a:p>
            <a:r>
              <a:rPr lang="es-ES" smtClean="0"/>
              <a:t>Haga clic para modificar el estilo de título del patrón</a:t>
            </a:r>
            <a:endParaRPr lang="es-AR"/>
          </a:p>
        </p:txBody>
      </p:sp>
      <p:sp>
        <p:nvSpPr>
          <p:cNvPr id="3" name="Marcador de contenido 2"/>
          <p:cNvSpPr>
            <a:spLocks noGrp="1"/>
          </p:cNvSpPr>
          <p:nvPr>
            <p:ph idx="1"/>
          </p:nvPr>
        </p:nvSpPr>
        <p:spPr>
          <a:xfrm>
            <a:off x="5183188" y="987790"/>
            <a:ext cx="6172200" cy="4873625"/>
          </a:xfrm>
        </p:spPr>
        <p:txBody>
          <a:bodyPr/>
          <a:lstStyle>
            <a:lvl1pPr>
              <a:defRPr sz="2400"/>
            </a:lvl1pPr>
            <a:lvl2pPr>
              <a:defRPr sz="2100"/>
            </a:lvl2pPr>
            <a:lvl3pPr>
              <a:defRPr sz="1900"/>
            </a:lvl3pPr>
            <a:lvl4pPr>
              <a:defRPr sz="1500"/>
            </a:lvl4pPr>
            <a:lvl5pPr>
              <a:defRPr sz="1500"/>
            </a:lvl5pPr>
            <a:lvl6pPr>
              <a:defRPr sz="1500"/>
            </a:lvl6pPr>
            <a:lvl7pPr>
              <a:defRPr sz="1500"/>
            </a:lvl7pPr>
            <a:lvl8pPr>
              <a:defRPr sz="1500"/>
            </a:lvl8pPr>
            <a:lvl9pPr>
              <a:defRPr sz="15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Marcador de texto 3"/>
          <p:cNvSpPr>
            <a:spLocks noGrp="1"/>
          </p:cNvSpPr>
          <p:nvPr>
            <p:ph type="body" sz="half" idx="2"/>
          </p:nvPr>
        </p:nvSpPr>
        <p:spPr>
          <a:xfrm>
            <a:off x="839788" y="2057403"/>
            <a:ext cx="3932237" cy="3811588"/>
          </a:xfrm>
        </p:spPr>
        <p:txBody>
          <a:bodyPr/>
          <a:lstStyle>
            <a:lvl1pPr marL="0" indent="0">
              <a:buNone/>
              <a:defRPr sz="1200"/>
            </a:lvl1pPr>
            <a:lvl2pPr marL="342506" indent="0">
              <a:buNone/>
              <a:defRPr sz="1100"/>
            </a:lvl2pPr>
            <a:lvl3pPr marL="685014" indent="0">
              <a:buNone/>
              <a:defRPr sz="900"/>
            </a:lvl3pPr>
            <a:lvl4pPr marL="1027458" indent="0">
              <a:buNone/>
              <a:defRPr sz="800"/>
            </a:lvl4pPr>
            <a:lvl5pPr marL="1369934" indent="0">
              <a:buNone/>
              <a:defRPr sz="800"/>
            </a:lvl5pPr>
            <a:lvl6pPr marL="1712409" indent="0">
              <a:buNone/>
              <a:defRPr sz="800"/>
            </a:lvl6pPr>
            <a:lvl7pPr marL="2054855" indent="0">
              <a:buNone/>
              <a:defRPr sz="800"/>
            </a:lvl7pPr>
            <a:lvl8pPr marL="2397360" indent="0">
              <a:buNone/>
              <a:defRPr sz="800"/>
            </a:lvl8pPr>
            <a:lvl9pPr marL="2739866" indent="0">
              <a:buNone/>
              <a:defRPr sz="8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F5B8A627-A709-430F-BCB3-36EFECD91F62}" type="datetimeFigureOut">
              <a:rPr lang="es-AR">
                <a:solidFill>
                  <a:prstClr val="black">
                    <a:tint val="75000"/>
                  </a:prstClr>
                </a:solidFill>
              </a:rPr>
              <a:pPr/>
              <a:t>28/06/2019</a:t>
            </a:fld>
            <a:endParaRPr lang="es-AR">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AR">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06059FA2-95BE-444E-B899-59BFC651BD79}" type="slidenum">
              <a:rPr lang="es-AR">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3500858591"/>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2400"/>
            </a:lvl1pPr>
          </a:lstStyle>
          <a:p>
            <a:r>
              <a:rPr lang="es-ES" smtClean="0"/>
              <a:t>Haga clic para modificar el estilo de título del patrón</a:t>
            </a:r>
            <a:endParaRPr lang="es-AR"/>
          </a:p>
        </p:txBody>
      </p:sp>
      <p:sp>
        <p:nvSpPr>
          <p:cNvPr id="3" name="Marcador de posición de imagen 2"/>
          <p:cNvSpPr>
            <a:spLocks noGrp="1"/>
          </p:cNvSpPr>
          <p:nvPr>
            <p:ph type="pic" idx="1"/>
          </p:nvPr>
        </p:nvSpPr>
        <p:spPr>
          <a:xfrm>
            <a:off x="5183188" y="987790"/>
            <a:ext cx="6172200" cy="4873625"/>
          </a:xfrm>
        </p:spPr>
        <p:txBody>
          <a:bodyPr/>
          <a:lstStyle>
            <a:lvl1pPr marL="0" indent="0">
              <a:buNone/>
              <a:defRPr sz="2400"/>
            </a:lvl1pPr>
            <a:lvl2pPr marL="342506" indent="0">
              <a:buNone/>
              <a:defRPr sz="2100"/>
            </a:lvl2pPr>
            <a:lvl3pPr marL="685014" indent="0">
              <a:buNone/>
              <a:defRPr sz="1900"/>
            </a:lvl3pPr>
            <a:lvl4pPr marL="1027458" indent="0">
              <a:buNone/>
              <a:defRPr sz="1500"/>
            </a:lvl4pPr>
            <a:lvl5pPr marL="1369934" indent="0">
              <a:buNone/>
              <a:defRPr sz="1500"/>
            </a:lvl5pPr>
            <a:lvl6pPr marL="1712409" indent="0">
              <a:buNone/>
              <a:defRPr sz="1500"/>
            </a:lvl6pPr>
            <a:lvl7pPr marL="2054855" indent="0">
              <a:buNone/>
              <a:defRPr sz="1500"/>
            </a:lvl7pPr>
            <a:lvl8pPr marL="2397360" indent="0">
              <a:buNone/>
              <a:defRPr sz="1500"/>
            </a:lvl8pPr>
            <a:lvl9pPr marL="2739866" indent="0">
              <a:buNone/>
              <a:defRPr sz="1500"/>
            </a:lvl9pPr>
          </a:lstStyle>
          <a:p>
            <a:endParaRPr lang="es-AR"/>
          </a:p>
        </p:txBody>
      </p:sp>
      <p:sp>
        <p:nvSpPr>
          <p:cNvPr id="4" name="Marcador de texto 3"/>
          <p:cNvSpPr>
            <a:spLocks noGrp="1"/>
          </p:cNvSpPr>
          <p:nvPr>
            <p:ph type="body" sz="half" idx="2"/>
          </p:nvPr>
        </p:nvSpPr>
        <p:spPr>
          <a:xfrm>
            <a:off x="839788" y="2057403"/>
            <a:ext cx="3932237" cy="3811588"/>
          </a:xfrm>
        </p:spPr>
        <p:txBody>
          <a:bodyPr/>
          <a:lstStyle>
            <a:lvl1pPr marL="0" indent="0">
              <a:buNone/>
              <a:defRPr sz="1200"/>
            </a:lvl1pPr>
            <a:lvl2pPr marL="342506" indent="0">
              <a:buNone/>
              <a:defRPr sz="1100"/>
            </a:lvl2pPr>
            <a:lvl3pPr marL="685014" indent="0">
              <a:buNone/>
              <a:defRPr sz="900"/>
            </a:lvl3pPr>
            <a:lvl4pPr marL="1027458" indent="0">
              <a:buNone/>
              <a:defRPr sz="800"/>
            </a:lvl4pPr>
            <a:lvl5pPr marL="1369934" indent="0">
              <a:buNone/>
              <a:defRPr sz="800"/>
            </a:lvl5pPr>
            <a:lvl6pPr marL="1712409" indent="0">
              <a:buNone/>
              <a:defRPr sz="800"/>
            </a:lvl6pPr>
            <a:lvl7pPr marL="2054855" indent="0">
              <a:buNone/>
              <a:defRPr sz="800"/>
            </a:lvl7pPr>
            <a:lvl8pPr marL="2397360" indent="0">
              <a:buNone/>
              <a:defRPr sz="800"/>
            </a:lvl8pPr>
            <a:lvl9pPr marL="2739866" indent="0">
              <a:buNone/>
              <a:defRPr sz="8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F5B8A627-A709-430F-BCB3-36EFECD91F62}" type="datetimeFigureOut">
              <a:rPr lang="es-AR">
                <a:solidFill>
                  <a:prstClr val="black">
                    <a:tint val="75000"/>
                  </a:prstClr>
                </a:solidFill>
              </a:rPr>
              <a:pPr/>
              <a:t>28/06/2019</a:t>
            </a:fld>
            <a:endParaRPr lang="es-AR">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AR">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06059FA2-95BE-444E-B899-59BFC651BD79}" type="slidenum">
              <a:rPr lang="es-AR">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2787727209"/>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AR"/>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Marcador de fecha 3"/>
          <p:cNvSpPr>
            <a:spLocks noGrp="1"/>
          </p:cNvSpPr>
          <p:nvPr>
            <p:ph type="dt" sz="half" idx="10"/>
          </p:nvPr>
        </p:nvSpPr>
        <p:spPr/>
        <p:txBody>
          <a:bodyPr/>
          <a:lstStyle/>
          <a:p>
            <a:fld id="{F5B8A627-A709-430F-BCB3-36EFECD91F62}" type="datetimeFigureOut">
              <a:rPr lang="es-AR">
                <a:solidFill>
                  <a:prstClr val="black">
                    <a:tint val="75000"/>
                  </a:prstClr>
                </a:solidFill>
              </a:rPr>
              <a:pPr/>
              <a:t>28/06/2019</a:t>
            </a:fld>
            <a:endParaRPr lang="es-AR">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AR">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06059FA2-95BE-444E-B899-59BFC651BD79}" type="slidenum">
              <a:rPr lang="es-AR">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4005684728"/>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2" y="365215"/>
            <a:ext cx="2628900" cy="5811839"/>
          </a:xfrm>
        </p:spPr>
        <p:txBody>
          <a:bodyPr vert="eaVert"/>
          <a:lstStyle/>
          <a:p>
            <a:r>
              <a:rPr lang="es-ES" smtClean="0"/>
              <a:t>Haga clic para modificar el estilo de título del patrón</a:t>
            </a:r>
            <a:endParaRPr lang="es-AR"/>
          </a:p>
        </p:txBody>
      </p:sp>
      <p:sp>
        <p:nvSpPr>
          <p:cNvPr id="3" name="Marcador de texto vertical 2"/>
          <p:cNvSpPr>
            <a:spLocks noGrp="1"/>
          </p:cNvSpPr>
          <p:nvPr>
            <p:ph type="body" orient="vert" idx="1"/>
          </p:nvPr>
        </p:nvSpPr>
        <p:spPr>
          <a:xfrm>
            <a:off x="838203" y="365215"/>
            <a:ext cx="7734300" cy="5811839"/>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Marcador de fecha 3"/>
          <p:cNvSpPr>
            <a:spLocks noGrp="1"/>
          </p:cNvSpPr>
          <p:nvPr>
            <p:ph type="dt" sz="half" idx="10"/>
          </p:nvPr>
        </p:nvSpPr>
        <p:spPr/>
        <p:txBody>
          <a:bodyPr/>
          <a:lstStyle/>
          <a:p>
            <a:fld id="{F5B8A627-A709-430F-BCB3-36EFECD91F62}" type="datetimeFigureOut">
              <a:rPr lang="es-AR">
                <a:solidFill>
                  <a:prstClr val="black">
                    <a:tint val="75000"/>
                  </a:prstClr>
                </a:solidFill>
              </a:rPr>
              <a:pPr/>
              <a:t>28/06/2019</a:t>
            </a:fld>
            <a:endParaRPr lang="es-AR">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AR">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06059FA2-95BE-444E-B899-59BFC651BD79}" type="slidenum">
              <a:rPr lang="es-AR">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344406850"/>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userDrawn="1">
  <p:cSld name="Transition Slide">
    <p:spTree>
      <p:nvGrpSpPr>
        <p:cNvPr id="1" name=""/>
        <p:cNvGrpSpPr/>
        <p:nvPr/>
      </p:nvGrpSpPr>
      <p:grpSpPr>
        <a:xfrm>
          <a:off x="0" y="0"/>
          <a:ext cx="0" cy="0"/>
          <a:chOff x="0" y="0"/>
          <a:chExt cx="0" cy="0"/>
        </a:xfrm>
      </p:grpSpPr>
      <p:pic>
        <p:nvPicPr>
          <p:cNvPr id="3" name="Picture 8" descr="PPT_CCO_HIV_Trans_Graphic.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a:xfrm>
            <a:off x="514352" y="330201"/>
            <a:ext cx="11283949" cy="5250792"/>
          </a:xfrm>
        </p:spPr>
        <p:txBody>
          <a:bodyPr anchorCtr="1"/>
          <a:lstStyle>
            <a:lvl1pPr algn="ctr">
              <a:defRPr sz="3100" b="1" cap="none">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188967471"/>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F00F981F-687B-43D5-AC97-14AF6E48B34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111911" y="3662363"/>
            <a:ext cx="6076951"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54"/>
          <p:cNvSpPr>
            <a:spLocks noGrp="1" noChangeArrowheads="1"/>
          </p:cNvSpPr>
          <p:nvPr>
            <p:ph type="subTitle" idx="1"/>
          </p:nvPr>
        </p:nvSpPr>
        <p:spPr>
          <a:xfrm>
            <a:off x="609600" y="4041693"/>
            <a:ext cx="5181600" cy="1120775"/>
          </a:xfrm>
        </p:spPr>
        <p:txBody>
          <a:bodyPr/>
          <a:lstStyle>
            <a:lvl1pPr marL="0" indent="0">
              <a:lnSpc>
                <a:spcPct val="100000"/>
              </a:lnSpc>
              <a:buFont typeface="Wingdings" pitchFamily="2" charset="2"/>
              <a:buNone/>
              <a:defRPr sz="2000" b="1">
                <a:solidFill>
                  <a:schemeClr val="bg2"/>
                </a:solidFill>
              </a:defRPr>
            </a:lvl1pPr>
          </a:lstStyle>
          <a:p>
            <a:r>
              <a:rPr lang="en-US"/>
              <a:t>Click to edit Master subtitle style</a:t>
            </a:r>
            <a:endParaRPr lang="en-US" dirty="0"/>
          </a:p>
        </p:txBody>
      </p:sp>
      <p:sp>
        <p:nvSpPr>
          <p:cNvPr id="8" name="Rectangle 7">
            <a:extLst>
              <a:ext uri="{FF2B5EF4-FFF2-40B4-BE49-F238E27FC236}">
                <a16:creationId xmlns:a16="http://schemas.microsoft.com/office/drawing/2014/main" id="{02294B36-D511-4E23-A768-EAFA149B5CC7}"/>
              </a:ext>
            </a:extLst>
          </p:cNvPr>
          <p:cNvSpPr/>
          <p:nvPr/>
        </p:nvSpPr>
        <p:spPr>
          <a:xfrm>
            <a:off x="1" y="1620837"/>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8" tIns="45718" rIns="91398" bIns="45718" anchor="ctr"/>
          <a:lstStyle/>
          <a:p>
            <a:pPr algn="ctr" defTabSz="456951">
              <a:defRPr/>
            </a:pPr>
            <a:endParaRPr lang="en-US" sz="1900" dirty="0">
              <a:solidFill>
                <a:srgbClr val="FFFFFF"/>
              </a:solidFill>
            </a:endParaRPr>
          </a:p>
        </p:txBody>
      </p:sp>
      <p:cxnSp>
        <p:nvCxnSpPr>
          <p:cNvPr id="9" name="Straight Connector 8">
            <a:extLst>
              <a:ext uri="{FF2B5EF4-FFF2-40B4-BE49-F238E27FC236}">
                <a16:creationId xmlns:a16="http://schemas.microsoft.com/office/drawing/2014/main" id="{A5B42F6D-719A-45C6-BB57-84887368226C}"/>
              </a:ext>
            </a:extLst>
          </p:cNvPr>
          <p:cNvCxnSpPr/>
          <p:nvPr/>
        </p:nvCxnSpPr>
        <p:spPr bwMode="auto">
          <a:xfrm>
            <a:off x="-14291" y="1620839"/>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cxnSp>
        <p:nvCxnSpPr>
          <p:cNvPr id="12" name="Straight Connector 11">
            <a:extLst>
              <a:ext uri="{FF2B5EF4-FFF2-40B4-BE49-F238E27FC236}">
                <a16:creationId xmlns:a16="http://schemas.microsoft.com/office/drawing/2014/main" id="{9ACD6CB8-625C-44F5-9B90-77A60BCC4A2E}"/>
              </a:ext>
            </a:extLst>
          </p:cNvPr>
          <p:cNvCxnSpPr/>
          <p:nvPr/>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3" name="Rectangle 55">
            <a:extLst>
              <a:ext uri="{FF2B5EF4-FFF2-40B4-BE49-F238E27FC236}">
                <a16:creationId xmlns:a16="http://schemas.microsoft.com/office/drawing/2014/main" id="{078B106A-3121-420B-B2D9-854FF204BD0F}"/>
              </a:ext>
            </a:extLst>
          </p:cNvPr>
          <p:cNvSpPr>
            <a:spLocks noGrp="1" noChangeArrowheads="1"/>
          </p:cNvSpPr>
          <p:nvPr>
            <p:ph type="ctrTitle"/>
          </p:nvPr>
        </p:nvSpPr>
        <p:spPr bwMode="invGray">
          <a:xfrm>
            <a:off x="609600" y="1600200"/>
            <a:ext cx="11264901" cy="2057400"/>
          </a:xfrm>
          <a:prstGeom prst="rect">
            <a:avLst/>
          </a:prstGeom>
        </p:spPr>
        <p:txBody>
          <a:bodyPr/>
          <a:lstStyle>
            <a:lvl1pPr>
              <a:defRPr sz="3900">
                <a:solidFill>
                  <a:srgbClr val="455560"/>
                </a:solidFill>
              </a:defRPr>
            </a:lvl1pPr>
          </a:lstStyle>
          <a:p>
            <a:r>
              <a:rPr lang="en-US"/>
              <a:t>Click to edit Master title style</a:t>
            </a:r>
            <a:endParaRPr lang="en-US" dirty="0"/>
          </a:p>
        </p:txBody>
      </p:sp>
      <p:sp>
        <p:nvSpPr>
          <p:cNvPr id="14" name="Rectangle 13">
            <a:extLst>
              <a:ext uri="{FF2B5EF4-FFF2-40B4-BE49-F238E27FC236}">
                <a16:creationId xmlns:a16="http://schemas.microsoft.com/office/drawing/2014/main" id="{C6C33664-ACD6-44A3-95A5-32325CBC9685}"/>
              </a:ext>
            </a:extLst>
          </p:cNvPr>
          <p:cNvSpPr/>
          <p:nvPr userDrawn="1"/>
        </p:nvSpPr>
        <p:spPr>
          <a:xfrm>
            <a:off x="1" y="1620837"/>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8" tIns="45718" rIns="91398" bIns="45718" anchor="ctr"/>
          <a:lstStyle/>
          <a:p>
            <a:pPr algn="ctr" defTabSz="456951">
              <a:defRPr/>
            </a:pPr>
            <a:endParaRPr lang="en-US" sz="1900" dirty="0">
              <a:solidFill>
                <a:srgbClr val="FFFFFF"/>
              </a:solidFill>
            </a:endParaRPr>
          </a:p>
        </p:txBody>
      </p:sp>
      <p:cxnSp>
        <p:nvCxnSpPr>
          <p:cNvPr id="15" name="Straight Connector 14">
            <a:extLst>
              <a:ext uri="{FF2B5EF4-FFF2-40B4-BE49-F238E27FC236}">
                <a16:creationId xmlns:a16="http://schemas.microsoft.com/office/drawing/2014/main" id="{5EECCBFD-9ED3-4167-961B-65218739F1A5}"/>
              </a:ext>
            </a:extLst>
          </p:cNvPr>
          <p:cNvCxnSpPr/>
          <p:nvPr userDrawn="1"/>
        </p:nvCxnSpPr>
        <p:spPr bwMode="auto">
          <a:xfrm>
            <a:off x="-14291" y="1620839"/>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cxnSp>
        <p:nvCxnSpPr>
          <p:cNvPr id="19" name="Straight Connector 18">
            <a:extLst>
              <a:ext uri="{FF2B5EF4-FFF2-40B4-BE49-F238E27FC236}">
                <a16:creationId xmlns:a16="http://schemas.microsoft.com/office/drawing/2014/main" id="{F95A2832-7EB2-44CE-B43D-FCA9D107E325}"/>
              </a:ext>
            </a:extLst>
          </p:cNvPr>
          <p:cNvCxnSpPr/>
          <p:nvPr userDrawn="1"/>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pic>
        <p:nvPicPr>
          <p:cNvPr id="16" name="Picture 15">
            <a:extLst>
              <a:ext uri="{FF2B5EF4-FFF2-40B4-BE49-F238E27FC236}">
                <a16:creationId xmlns:a16="http://schemas.microsoft.com/office/drawing/2014/main" id="{46B1E5FC-D157-447C-BC6A-701C59231D6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9059025" y="328776"/>
            <a:ext cx="2662401" cy="945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4037827"/>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69"/>
            <a:ext cx="10872444" cy="1103313"/>
          </a:xfrm>
          <a:prstGeom prst="rect">
            <a:avLst/>
          </a:prstGeo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604713" y="1513078"/>
            <a:ext cx="10877529" cy="465068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67425169"/>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DDD0001-9342-455E-88A6-08ABADA3E0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64581" y="5345433"/>
            <a:ext cx="3827419" cy="1247411"/>
          </a:xfrm>
          <a:prstGeom prst="rect">
            <a:avLst/>
          </a:prstGeom>
        </p:spPr>
      </p:pic>
      <p:sp>
        <p:nvSpPr>
          <p:cNvPr id="5" name="Title 1"/>
          <p:cNvSpPr>
            <a:spLocks noGrp="1"/>
          </p:cNvSpPr>
          <p:nvPr>
            <p:ph type="title"/>
          </p:nvPr>
        </p:nvSpPr>
        <p:spPr>
          <a:xfrm>
            <a:off x="514352" y="330201"/>
            <a:ext cx="11244149" cy="5250792"/>
          </a:xfrm>
          <a:prstGeom prst="rect">
            <a:avLst/>
          </a:prstGeom>
        </p:spPr>
        <p:txBody>
          <a:bodyPr anchorCtr="1"/>
          <a:lstStyle>
            <a:lvl1pPr algn="ctr">
              <a:defRPr sz="4000" b="1" cap="none">
                <a:solidFill>
                  <a:schemeClr val="bg2"/>
                </a:solidFill>
              </a:defRPr>
            </a:lvl1pPr>
          </a:lstStyle>
          <a:p>
            <a:r>
              <a:rPr lang="en-US"/>
              <a:t>Click to edit Master title style</a:t>
            </a:r>
            <a:endParaRPr lang="en-US" dirty="0"/>
          </a:p>
        </p:txBody>
      </p:sp>
      <p:sp>
        <p:nvSpPr>
          <p:cNvPr id="4" name="Rectangle 3">
            <a:extLst>
              <a:ext uri="{FF2B5EF4-FFF2-40B4-BE49-F238E27FC236}">
                <a16:creationId xmlns:a16="http://schemas.microsoft.com/office/drawing/2014/main" id="{CF8F8BDA-1A03-445B-A76B-525DE8317C18}"/>
              </a:ext>
            </a:extLst>
          </p:cNvPr>
          <p:cNvSpPr/>
          <p:nvPr userDrawn="1"/>
        </p:nvSpPr>
        <p:spPr>
          <a:xfrm>
            <a:off x="1" y="6590271"/>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8" tIns="45718" rIns="91398" bIns="45718" anchor="ctr"/>
          <a:lstStyle/>
          <a:p>
            <a:pPr algn="ctr" defTabSz="456951">
              <a:defRPr/>
            </a:pPr>
            <a:endParaRPr lang="en-US" sz="1900" dirty="0">
              <a:solidFill>
                <a:srgbClr val="FFFFFF"/>
              </a:solidFill>
            </a:endParaRPr>
          </a:p>
        </p:txBody>
      </p:sp>
      <p:cxnSp>
        <p:nvCxnSpPr>
          <p:cNvPr id="6" name="Straight Connector 5">
            <a:extLst>
              <a:ext uri="{FF2B5EF4-FFF2-40B4-BE49-F238E27FC236}">
                <a16:creationId xmlns:a16="http://schemas.microsoft.com/office/drawing/2014/main" id="{EC06745F-7DB6-4D4F-AFDB-384384B4DF79}"/>
              </a:ext>
            </a:extLst>
          </p:cNvPr>
          <p:cNvCxnSpPr/>
          <p:nvPr userDrawn="1"/>
        </p:nvCxnSpPr>
        <p:spPr>
          <a:xfrm>
            <a:off x="1" y="6589713"/>
            <a:ext cx="12192000" cy="0"/>
          </a:xfrm>
          <a:prstGeom prst="line">
            <a:avLst/>
          </a:prstGeom>
          <a:ln w="19050">
            <a:solidFill>
              <a:srgbClr val="00539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20414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Slide_Teal Sub_Bold Sub_Italic Sub">
    <p:spTree>
      <p:nvGrpSpPr>
        <p:cNvPr id="1" name=""/>
        <p:cNvGrpSpPr/>
        <p:nvPr/>
      </p:nvGrpSpPr>
      <p:grpSpPr>
        <a:xfrm>
          <a:off x="0" y="0"/>
          <a:ext cx="0" cy="0"/>
          <a:chOff x="0" y="0"/>
          <a:chExt cx="0" cy="0"/>
        </a:xfrm>
      </p:grpSpPr>
      <p:cxnSp>
        <p:nvCxnSpPr>
          <p:cNvPr id="8" name="Straight Connector 6"/>
          <p:cNvCxnSpPr/>
          <p:nvPr userDrawn="1"/>
        </p:nvCxnSpPr>
        <p:spPr>
          <a:xfrm>
            <a:off x="624551" y="3648075"/>
            <a:ext cx="11567583"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sp>
        <p:nvSpPr>
          <p:cNvPr id="4" name="Title 1"/>
          <p:cNvSpPr>
            <a:spLocks noGrp="1"/>
          </p:cNvSpPr>
          <p:nvPr>
            <p:ph type="title"/>
          </p:nvPr>
        </p:nvSpPr>
        <p:spPr>
          <a:xfrm>
            <a:off x="1110243" y="3785617"/>
            <a:ext cx="10485121" cy="1014984"/>
          </a:xfrm>
        </p:spPr>
        <p:txBody>
          <a:bodyPr anchor="t">
            <a:normAutofit/>
          </a:bodyPr>
          <a:lstStyle>
            <a:lvl1pPr algn="l">
              <a:lnSpc>
                <a:spcPts val="3200"/>
              </a:lnSpc>
              <a:defRPr sz="2700" b="1" i="0" cap="none" baseline="0">
                <a:solidFill>
                  <a:srgbClr val="008790"/>
                </a:solidFill>
              </a:defRPr>
            </a:lvl1pPr>
          </a:lstStyle>
          <a:p>
            <a:pPr lvl="0"/>
            <a:r>
              <a:rPr lang="en-US" dirty="0" smtClean="0"/>
              <a:t>Click to edit Master title style</a:t>
            </a:r>
          </a:p>
        </p:txBody>
      </p:sp>
      <p:sp>
        <p:nvSpPr>
          <p:cNvPr id="5" name="Text Placeholder 2"/>
          <p:cNvSpPr>
            <a:spLocks noGrp="1"/>
          </p:cNvSpPr>
          <p:nvPr>
            <p:ph type="body" idx="1"/>
          </p:nvPr>
        </p:nvSpPr>
        <p:spPr>
          <a:xfrm>
            <a:off x="1110243" y="990773"/>
            <a:ext cx="10485121" cy="2480563"/>
          </a:xfrm>
          <a:noFill/>
          <a:ln w="9525" algn="ctr">
            <a:noFill/>
            <a:miter lim="800000"/>
            <a:headEnd/>
            <a:tailEnd/>
          </a:ln>
          <a:effectLst/>
        </p:spPr>
        <p:txBody>
          <a:bodyPr anchor="b">
            <a:noAutofit/>
          </a:bodyPr>
          <a:lstStyle>
            <a:lvl1pPr marL="0" indent="0">
              <a:buNone/>
              <a:defRPr lang="en-US" sz="5300" b="1" dirty="0" smtClean="0">
                <a:solidFill>
                  <a:srgbClr val="E31836"/>
                </a:solidFill>
                <a:latin typeface="Arial" panose="020B0604020202020204" pitchFamily="34" charset="0"/>
                <a:ea typeface="+mj-ea"/>
                <a:cs typeface="Arial" panose="020B0604020202020204" pitchFamily="34" charset="0"/>
              </a:defRPr>
            </a:lvl1pPr>
            <a:lvl2pPr marL="609099" indent="0">
              <a:buNone/>
              <a:defRPr sz="2400">
                <a:solidFill>
                  <a:schemeClr val="tx1">
                    <a:tint val="75000"/>
                  </a:schemeClr>
                </a:solidFill>
              </a:defRPr>
            </a:lvl2pPr>
            <a:lvl3pPr marL="1218236" indent="0">
              <a:buNone/>
              <a:defRPr sz="2100">
                <a:solidFill>
                  <a:schemeClr val="tx1">
                    <a:tint val="75000"/>
                  </a:schemeClr>
                </a:solidFill>
              </a:defRPr>
            </a:lvl3pPr>
            <a:lvl4pPr marL="1827346" indent="0">
              <a:buNone/>
              <a:defRPr sz="1900">
                <a:solidFill>
                  <a:schemeClr val="tx1">
                    <a:tint val="75000"/>
                  </a:schemeClr>
                </a:solidFill>
              </a:defRPr>
            </a:lvl4pPr>
            <a:lvl5pPr marL="2436470" indent="0">
              <a:buNone/>
              <a:defRPr sz="1900">
                <a:solidFill>
                  <a:schemeClr val="tx1">
                    <a:tint val="75000"/>
                  </a:schemeClr>
                </a:solidFill>
              </a:defRPr>
            </a:lvl5pPr>
            <a:lvl6pPr marL="3045563" indent="0">
              <a:buNone/>
              <a:defRPr sz="1900">
                <a:solidFill>
                  <a:schemeClr val="tx1">
                    <a:tint val="75000"/>
                  </a:schemeClr>
                </a:solidFill>
              </a:defRPr>
            </a:lvl6pPr>
            <a:lvl7pPr marL="3654667" indent="0">
              <a:buNone/>
              <a:defRPr sz="1900">
                <a:solidFill>
                  <a:schemeClr val="tx1">
                    <a:tint val="75000"/>
                  </a:schemeClr>
                </a:solidFill>
              </a:defRPr>
            </a:lvl7pPr>
            <a:lvl8pPr marL="4263785" indent="0">
              <a:buNone/>
              <a:defRPr sz="1900">
                <a:solidFill>
                  <a:schemeClr val="tx1">
                    <a:tint val="75000"/>
                  </a:schemeClr>
                </a:solidFill>
              </a:defRPr>
            </a:lvl8pPr>
            <a:lvl9pPr marL="4872897" indent="0">
              <a:buNone/>
              <a:defRPr sz="1900">
                <a:solidFill>
                  <a:schemeClr val="tx1">
                    <a:tint val="75000"/>
                  </a:schemeClr>
                </a:solidFill>
              </a:defRPr>
            </a:lvl9pPr>
          </a:lstStyle>
          <a:p>
            <a:pPr lvl="0"/>
            <a:r>
              <a:rPr lang="en-US" dirty="0" smtClean="0"/>
              <a:t>Click to edit Master text styles</a:t>
            </a:r>
          </a:p>
        </p:txBody>
      </p:sp>
      <p:sp>
        <p:nvSpPr>
          <p:cNvPr id="6" name="Text Placeholder 3"/>
          <p:cNvSpPr>
            <a:spLocks noGrp="1"/>
          </p:cNvSpPr>
          <p:nvPr>
            <p:ph type="body" sz="quarter" idx="10"/>
          </p:nvPr>
        </p:nvSpPr>
        <p:spPr>
          <a:xfrm>
            <a:off x="1110243" y="4828881"/>
            <a:ext cx="10485121" cy="838200"/>
          </a:xfrm>
        </p:spPr>
        <p:txBody>
          <a:bodyPr/>
          <a:lstStyle>
            <a:lvl1pPr marL="0" indent="0">
              <a:buNone/>
              <a:defRPr sz="2100" b="1"/>
            </a:lvl1pPr>
            <a:lvl2pPr marL="247458" indent="0">
              <a:buNone/>
              <a:defRPr b="1"/>
            </a:lvl2pPr>
            <a:lvl3pPr marL="507606" indent="0">
              <a:buNone/>
              <a:defRPr b="1"/>
            </a:lvl3pPr>
            <a:lvl4pPr marL="736020" indent="0">
              <a:buNone/>
              <a:defRPr b="1"/>
            </a:lvl4pPr>
            <a:lvl5pPr marL="953848" indent="0">
              <a:buNone/>
              <a:defRPr b="1"/>
            </a:lvl5pPr>
          </a:lstStyle>
          <a:p>
            <a:pPr lvl="0"/>
            <a:r>
              <a:rPr lang="en-US" dirty="0" smtClean="0"/>
              <a:t>Click to edit Master text styles</a:t>
            </a:r>
          </a:p>
        </p:txBody>
      </p:sp>
      <p:sp>
        <p:nvSpPr>
          <p:cNvPr id="7" name="Text Placeholder 19"/>
          <p:cNvSpPr>
            <a:spLocks noGrp="1"/>
          </p:cNvSpPr>
          <p:nvPr>
            <p:ph type="body" sz="quarter" idx="11"/>
          </p:nvPr>
        </p:nvSpPr>
        <p:spPr>
          <a:xfrm>
            <a:off x="1110243" y="5705781"/>
            <a:ext cx="10485121" cy="750063"/>
          </a:xfrm>
        </p:spPr>
        <p:txBody>
          <a:bodyPr/>
          <a:lstStyle>
            <a:lvl1pPr marL="0" indent="0">
              <a:buNone/>
              <a:defRPr sz="1600" i="1"/>
            </a:lvl1pPr>
            <a:lvl2pPr marL="247458" indent="0">
              <a:buNone/>
              <a:defRPr/>
            </a:lvl2pPr>
            <a:lvl3pPr marL="507606" indent="0">
              <a:buNone/>
              <a:defRPr/>
            </a:lvl3pPr>
            <a:lvl4pPr marL="736020" indent="0">
              <a:buNone/>
              <a:defRPr/>
            </a:lvl4pPr>
            <a:lvl5pPr marL="953848" indent="0">
              <a:buNone/>
              <a:defRPr/>
            </a:lvl5pPr>
          </a:lstStyle>
          <a:p>
            <a:pPr lvl="0"/>
            <a:r>
              <a:rPr lang="en-US" dirty="0" smtClean="0"/>
              <a:t>Click to edit Master text styles</a:t>
            </a:r>
          </a:p>
        </p:txBody>
      </p:sp>
    </p:spTree>
    <p:extLst>
      <p:ext uri="{BB962C8B-B14F-4D97-AF65-F5344CB8AC3E}">
        <p14:creationId xmlns:p14="http://schemas.microsoft.com/office/powerpoint/2010/main" val="25036777"/>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60" y="238169"/>
            <a:ext cx="10872445" cy="110331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01820" y="1510731"/>
            <a:ext cx="5309279" cy="4678739"/>
          </a:xfrm>
          <a:prstGeom prst="rect">
            <a:avLst/>
          </a:prstGeom>
        </p:spPr>
        <p:txBody>
          <a:bodyPr/>
          <a:lstStyle>
            <a:lvl1pPr>
              <a:defRPr sz="2800"/>
            </a:lvl1pPr>
            <a:lvl2pPr>
              <a:defRPr sz="2700"/>
            </a:lvl2pPr>
            <a:lvl3pPr>
              <a:defRPr sz="2400"/>
            </a:lvl3pPr>
            <a:lvl4pPr>
              <a:defRPr sz="2300"/>
            </a:lvl4pPr>
            <a:lvl5pPr>
              <a:defRPr sz="2000"/>
            </a:lvl5pPr>
            <a:lvl6pPr>
              <a:defRPr sz="1900"/>
            </a:lvl6pPr>
            <a:lvl7pPr>
              <a:defRPr sz="1900"/>
            </a:lvl7pPr>
            <a:lvl8pPr>
              <a:defRPr sz="1900"/>
            </a:lvl8pPr>
            <a:lvl9pPr>
              <a:defRPr sz="1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52633" y="1510744"/>
            <a:ext cx="5229571" cy="4679463"/>
          </a:xfrm>
          <a:prstGeom prst="rect">
            <a:avLst/>
          </a:prstGeom>
        </p:spPr>
        <p:txBody>
          <a:bodyPr/>
          <a:lstStyle>
            <a:lvl1pPr>
              <a:defRPr sz="2800"/>
            </a:lvl1pPr>
            <a:lvl2pPr>
              <a:defRPr sz="2700"/>
            </a:lvl2pPr>
            <a:lvl3pPr>
              <a:defRPr sz="2400"/>
            </a:lvl3pPr>
            <a:lvl4pPr>
              <a:defRPr sz="2300"/>
            </a:lvl4pPr>
            <a:lvl5pPr>
              <a:defRPr sz="2000"/>
            </a:lvl5pPr>
            <a:lvl6pPr>
              <a:defRPr sz="1900"/>
            </a:lvl6pPr>
            <a:lvl7pPr>
              <a:defRPr sz="1900"/>
            </a:lvl7pPr>
            <a:lvl8pPr>
              <a:defRPr sz="1900"/>
            </a:lvl8pPr>
            <a:lvl9pPr>
              <a:defRPr sz="1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47694051"/>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3" y="1510733"/>
            <a:ext cx="5229571" cy="4665747"/>
          </a:xfrm>
          <a:prstGeom prst="rect">
            <a:avLst/>
          </a:prstGeom>
        </p:spPr>
        <p:txBody>
          <a:bodyPr/>
          <a:lstStyle>
            <a:lvl1pPr>
              <a:defRPr sz="2800"/>
            </a:lvl1pPr>
            <a:lvl2pPr>
              <a:defRPr sz="2400"/>
            </a:lvl2pPr>
            <a:lvl3pPr>
              <a:defRPr sz="2300"/>
            </a:lvl3pPr>
            <a:lvl4pPr>
              <a:defRPr sz="2000"/>
            </a:lvl4pPr>
            <a:lvl5pPr>
              <a:defRPr sz="1900"/>
            </a:lvl5pPr>
            <a:lvl6pPr>
              <a:defRPr sz="1900"/>
            </a:lvl6pPr>
            <a:lvl7pPr>
              <a:defRPr sz="1900"/>
            </a:lvl7pPr>
            <a:lvl8pPr>
              <a:defRPr sz="1900"/>
            </a:lvl8pPr>
            <a:lvl9pPr>
              <a:defRPr sz="1900"/>
            </a:lvl9pPr>
          </a:lstStyle>
          <a:p>
            <a:pPr lvl="0"/>
            <a:r>
              <a:rPr lang="en-US"/>
              <a:t>Edit Master text styles</a:t>
            </a:r>
          </a:p>
        </p:txBody>
      </p:sp>
      <p:sp>
        <p:nvSpPr>
          <p:cNvPr id="10" name="Title 1"/>
          <p:cNvSpPr>
            <a:spLocks noGrp="1"/>
          </p:cNvSpPr>
          <p:nvPr>
            <p:ph type="title"/>
          </p:nvPr>
        </p:nvSpPr>
        <p:spPr>
          <a:xfrm>
            <a:off x="609759" y="238169"/>
            <a:ext cx="10872444" cy="1103313"/>
          </a:xfrm>
          <a:prstGeom prst="rect">
            <a:avLst/>
          </a:prstGeom>
        </p:spPr>
        <p:txBody>
          <a:bodyPr/>
          <a:lstStyle/>
          <a:p>
            <a:r>
              <a:rPr lang="en-US"/>
              <a:t>Click to edit Master title style</a:t>
            </a:r>
            <a:endParaRPr lang="en-US" dirty="0"/>
          </a:p>
        </p:txBody>
      </p:sp>
      <p:sp>
        <p:nvSpPr>
          <p:cNvPr id="11" name="Content Placeholder 2"/>
          <p:cNvSpPr>
            <a:spLocks noGrp="1"/>
          </p:cNvSpPr>
          <p:nvPr>
            <p:ph sz="half" idx="1"/>
          </p:nvPr>
        </p:nvSpPr>
        <p:spPr>
          <a:xfrm>
            <a:off x="601820" y="1510731"/>
            <a:ext cx="5309279" cy="4678739"/>
          </a:xfrm>
          <a:prstGeom prst="rect">
            <a:avLst/>
          </a:prstGeom>
        </p:spPr>
        <p:txBody>
          <a:bodyPr/>
          <a:lstStyle>
            <a:lvl1pPr>
              <a:defRPr sz="2800"/>
            </a:lvl1pPr>
            <a:lvl2pPr>
              <a:defRPr sz="2700"/>
            </a:lvl2pPr>
            <a:lvl3pPr>
              <a:defRPr sz="2400"/>
            </a:lvl3pPr>
            <a:lvl4pPr>
              <a:defRPr sz="2300"/>
            </a:lvl4pPr>
            <a:lvl5pPr>
              <a:defRPr sz="2000"/>
            </a:lvl5pPr>
            <a:lvl6pPr>
              <a:defRPr sz="1900"/>
            </a:lvl6pPr>
            <a:lvl7pPr>
              <a:defRPr sz="1900"/>
            </a:lvl7pPr>
            <a:lvl8pPr>
              <a:defRPr sz="1900"/>
            </a:lvl8pPr>
            <a:lvl9pPr>
              <a:defRPr sz="1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31732039"/>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76" y="238169"/>
            <a:ext cx="11141055" cy="110331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3642848142"/>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5559153"/>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p:cSld name="Promo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B358DEB-BBFD-49BD-91E5-BCABE57F090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64581" y="3358213"/>
            <a:ext cx="3827419" cy="1247411"/>
          </a:xfrm>
          <a:prstGeom prst="rect">
            <a:avLst/>
          </a:prstGeom>
        </p:spPr>
      </p:pic>
      <p:sp>
        <p:nvSpPr>
          <p:cNvPr id="10" name="Content Placeholder 9"/>
          <p:cNvSpPr>
            <a:spLocks noGrp="1"/>
          </p:cNvSpPr>
          <p:nvPr>
            <p:ph sz="quarter" idx="11"/>
          </p:nvPr>
        </p:nvSpPr>
        <p:spPr>
          <a:xfrm>
            <a:off x="514372" y="4856689"/>
            <a:ext cx="11283951" cy="1155939"/>
          </a:xfrm>
          <a:prstGeom prst="rect">
            <a:avLst/>
          </a:prstGeom>
        </p:spPr>
        <p:txBody>
          <a:bodyPr/>
          <a:lstStyle>
            <a:lvl1pPr>
              <a:buFontTx/>
              <a:buNone/>
              <a:defRPr sz="2400" b="1">
                <a:solidFill>
                  <a:srgbClr val="F15D22"/>
                </a:solidFill>
              </a:defRPr>
            </a:lvl1pPr>
            <a:lvl2pPr>
              <a:buFontTx/>
              <a:buNone/>
              <a:defRPr sz="2400"/>
            </a:lvl2pPr>
            <a:lvl3pPr>
              <a:buFontTx/>
              <a:buNone/>
              <a:defRPr sz="2400"/>
            </a:lvl3pPr>
            <a:lvl4pPr>
              <a:buFontTx/>
              <a:buNone/>
              <a:defRPr sz="2400"/>
            </a:lvl4pPr>
            <a:lvl5pPr>
              <a:buFontTx/>
              <a:buNone/>
              <a:defRPr sz="2400"/>
            </a:lvl5pPr>
          </a:lstStyle>
          <a:p>
            <a:pPr lvl="0"/>
            <a:r>
              <a:rPr lang="en-US" dirty="0"/>
              <a:t>Edit Master text styles</a:t>
            </a:r>
          </a:p>
        </p:txBody>
      </p:sp>
      <p:sp>
        <p:nvSpPr>
          <p:cNvPr id="2" name="Title 1"/>
          <p:cNvSpPr>
            <a:spLocks noGrp="1"/>
          </p:cNvSpPr>
          <p:nvPr>
            <p:ph type="title"/>
          </p:nvPr>
        </p:nvSpPr>
        <p:spPr>
          <a:xfrm>
            <a:off x="514484" y="239732"/>
            <a:ext cx="11244016" cy="1674813"/>
          </a:xfrm>
          <a:prstGeom prst="rect">
            <a:avLst/>
          </a:prstGeom>
        </p:spPr>
        <p:txBody>
          <a:bodyPr/>
          <a:lstStyle>
            <a:lvl1pPr algn="ctr">
              <a:defRPr sz="3900">
                <a:solidFill>
                  <a:schemeClr val="bg2"/>
                </a:solidFill>
              </a:defRPr>
            </a:lvl1pPr>
          </a:lstStyle>
          <a:p>
            <a:r>
              <a:rPr lang="en-US"/>
              <a:t>Click to edit Master title style</a:t>
            </a:r>
            <a:endParaRPr lang="en-US" dirty="0"/>
          </a:p>
        </p:txBody>
      </p:sp>
      <p:sp>
        <p:nvSpPr>
          <p:cNvPr id="8" name="Content Placeholder 7"/>
          <p:cNvSpPr>
            <a:spLocks noGrp="1"/>
          </p:cNvSpPr>
          <p:nvPr>
            <p:ph sz="quarter" idx="10"/>
          </p:nvPr>
        </p:nvSpPr>
        <p:spPr>
          <a:xfrm>
            <a:off x="609759" y="1895492"/>
            <a:ext cx="10872444" cy="2605717"/>
          </a:xfrm>
          <a:prstGeom prst="rect">
            <a:avLst/>
          </a:prstGeom>
        </p:spPr>
        <p:txBody>
          <a:bodyPr/>
          <a:lstStyle>
            <a:lvl1pPr marL="0" indent="0">
              <a:buFontTx/>
              <a:buNone/>
              <a:defRPr sz="2000" b="1">
                <a:solidFill>
                  <a:schemeClr val="bg2"/>
                </a:solidFill>
              </a:defRPr>
            </a:lvl1pPr>
            <a:lvl2pPr>
              <a:buFontTx/>
              <a:buNone/>
              <a:defRPr/>
            </a:lvl2pPr>
            <a:lvl3pPr>
              <a:buFontTx/>
              <a:buNone/>
              <a:defRPr/>
            </a:lvl3pPr>
            <a:lvl4pPr>
              <a:buFontTx/>
              <a:buNone/>
              <a:defRPr/>
            </a:lvl4pPr>
            <a:lvl5pPr>
              <a:buFontTx/>
              <a:buNone/>
              <a:defRPr/>
            </a:lvl5pPr>
          </a:lstStyle>
          <a:p>
            <a:pPr lvl="0"/>
            <a:r>
              <a:rPr lang="en-US" dirty="0"/>
              <a:t>Edit Master text styles</a:t>
            </a:r>
          </a:p>
        </p:txBody>
      </p:sp>
      <p:cxnSp>
        <p:nvCxnSpPr>
          <p:cNvPr id="11" name="Straight Connector 10">
            <a:extLst>
              <a:ext uri="{FF2B5EF4-FFF2-40B4-BE49-F238E27FC236}">
                <a16:creationId xmlns:a16="http://schemas.microsoft.com/office/drawing/2014/main" id="{5FB50470-EA3D-49B4-8F28-4C9C1E0D226A}"/>
              </a:ext>
            </a:extLst>
          </p:cNvPr>
          <p:cNvCxnSpPr/>
          <p:nvPr userDrawn="1"/>
        </p:nvCxnSpPr>
        <p:spPr bwMode="auto">
          <a:xfrm>
            <a:off x="-22228"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pic>
        <p:nvPicPr>
          <p:cNvPr id="14" name="Picture 3" descr="CCO_HIV_RGB.jpg">
            <a:extLst>
              <a:ext uri="{FF2B5EF4-FFF2-40B4-BE49-F238E27FC236}">
                <a16:creationId xmlns:a16="http://schemas.microsoft.com/office/drawing/2014/main" id="{D119244E-D5F0-4D18-8BCF-9ED4E8191058}"/>
              </a:ext>
            </a:extLst>
          </p:cNvPr>
          <p:cNvPicPr>
            <a:picLocks noChangeAspect="1"/>
          </p:cNvPicPr>
          <p:nvPr userDrawn="1"/>
        </p:nvPicPr>
        <p:blipFill>
          <a:blip r:embed="rId3">
            <a:extLst>
              <a:ext uri="{28A0092B-C50C-407E-A947-70E740481C1C}">
                <a14:useLocalDpi xmlns:a14="http://schemas.microsoft.com/office/drawing/2010/main" val="0"/>
              </a:ext>
            </a:extLst>
          </a:blip>
          <a:srcRect t="46054"/>
          <a:stretch>
            <a:fillRect/>
          </a:stretch>
        </p:blipFill>
        <p:spPr bwMode="auto">
          <a:xfrm>
            <a:off x="8148675" y="5891245"/>
            <a:ext cx="3671887"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1906798"/>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F00F981F-687B-43D5-AC97-14AF6E48B34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112007" y="3662363"/>
            <a:ext cx="6076951"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a:extLst>
              <a:ext uri="{FF2B5EF4-FFF2-40B4-BE49-F238E27FC236}">
                <a16:creationId xmlns:a16="http://schemas.microsoft.com/office/drawing/2014/main" id="{C6C33664-ACD6-44A3-95A5-32325CBC9685}"/>
              </a:ext>
            </a:extLst>
          </p:cNvPr>
          <p:cNvSpPr/>
          <p:nvPr userDrawn="1"/>
        </p:nvSpPr>
        <p:spPr>
          <a:xfrm>
            <a:off x="1" y="1620837"/>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64" tIns="45718" rIns="91264" bIns="45718" anchor="ctr"/>
          <a:lstStyle/>
          <a:p>
            <a:pPr algn="ctr" defTabSz="1216560" eaLnBrk="0" fontAlgn="base" hangingPunct="0">
              <a:spcBef>
                <a:spcPct val="0"/>
              </a:spcBef>
              <a:spcAft>
                <a:spcPct val="0"/>
              </a:spcAft>
              <a:defRPr/>
            </a:pPr>
            <a:endParaRPr lang="en-US" sz="2400" b="1" dirty="0">
              <a:solidFill>
                <a:srgbClr val="FFFFFF"/>
              </a:solidFill>
            </a:endParaRPr>
          </a:p>
        </p:txBody>
      </p:sp>
      <p:sp>
        <p:nvSpPr>
          <p:cNvPr id="10" name="Rectangle 54"/>
          <p:cNvSpPr>
            <a:spLocks noGrp="1" noChangeArrowheads="1"/>
          </p:cNvSpPr>
          <p:nvPr>
            <p:ph type="subTitle" idx="1"/>
          </p:nvPr>
        </p:nvSpPr>
        <p:spPr>
          <a:xfrm>
            <a:off x="609600" y="4041791"/>
            <a:ext cx="5181600" cy="1120775"/>
          </a:xfrm>
        </p:spPr>
        <p:txBody>
          <a:bodyPr/>
          <a:lstStyle>
            <a:lvl1pPr marL="0" indent="0">
              <a:lnSpc>
                <a:spcPct val="100000"/>
              </a:lnSpc>
              <a:buFont typeface="Wingdings" pitchFamily="2" charset="2"/>
              <a:buNone/>
              <a:defRPr sz="2000" b="1">
                <a:solidFill>
                  <a:schemeClr val="bg2"/>
                </a:solidFill>
              </a:defRPr>
            </a:lvl1pPr>
          </a:lstStyle>
          <a:p>
            <a:r>
              <a:rPr lang="en-US"/>
              <a:t>Click to edit Master subtitle style</a:t>
            </a:r>
            <a:endParaRPr lang="en-US" dirty="0"/>
          </a:p>
        </p:txBody>
      </p:sp>
      <p:sp>
        <p:nvSpPr>
          <p:cNvPr id="8" name="Rectangle 7">
            <a:extLst>
              <a:ext uri="{FF2B5EF4-FFF2-40B4-BE49-F238E27FC236}">
                <a16:creationId xmlns:a16="http://schemas.microsoft.com/office/drawing/2014/main" id="{02294B36-D511-4E23-A768-EAFA149B5CC7}"/>
              </a:ext>
            </a:extLst>
          </p:cNvPr>
          <p:cNvSpPr/>
          <p:nvPr/>
        </p:nvSpPr>
        <p:spPr>
          <a:xfrm>
            <a:off x="1" y="1620837"/>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64" tIns="45718" rIns="91264" bIns="45718" anchor="ctr"/>
          <a:lstStyle/>
          <a:p>
            <a:pPr algn="ctr" defTabSz="1216560" eaLnBrk="0" fontAlgn="base" hangingPunct="0">
              <a:spcBef>
                <a:spcPct val="0"/>
              </a:spcBef>
              <a:spcAft>
                <a:spcPct val="0"/>
              </a:spcAft>
              <a:defRPr/>
            </a:pPr>
            <a:endParaRPr lang="en-US" sz="2400" b="1" dirty="0">
              <a:solidFill>
                <a:srgbClr val="FFFFFF"/>
              </a:solidFill>
            </a:endParaRPr>
          </a:p>
        </p:txBody>
      </p:sp>
      <p:cxnSp>
        <p:nvCxnSpPr>
          <p:cNvPr id="9" name="Straight Connector 8">
            <a:extLst>
              <a:ext uri="{FF2B5EF4-FFF2-40B4-BE49-F238E27FC236}">
                <a16:creationId xmlns:a16="http://schemas.microsoft.com/office/drawing/2014/main" id="{A5B42F6D-719A-45C6-BB57-84887368226C}"/>
              </a:ext>
            </a:extLst>
          </p:cNvPr>
          <p:cNvCxnSpPr/>
          <p:nvPr/>
        </p:nvCxnSpPr>
        <p:spPr bwMode="auto">
          <a:xfrm>
            <a:off x="-14291" y="1620839"/>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cxnSp>
        <p:nvCxnSpPr>
          <p:cNvPr id="12" name="Straight Connector 11">
            <a:extLst>
              <a:ext uri="{FF2B5EF4-FFF2-40B4-BE49-F238E27FC236}">
                <a16:creationId xmlns:a16="http://schemas.microsoft.com/office/drawing/2014/main" id="{9ACD6CB8-625C-44F5-9B90-77A60BCC4A2E}"/>
              </a:ext>
            </a:extLst>
          </p:cNvPr>
          <p:cNvCxnSpPr/>
          <p:nvPr/>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3" name="Rectangle 55">
            <a:extLst>
              <a:ext uri="{FF2B5EF4-FFF2-40B4-BE49-F238E27FC236}">
                <a16:creationId xmlns:a16="http://schemas.microsoft.com/office/drawing/2014/main" id="{078B106A-3121-420B-B2D9-854FF204BD0F}"/>
              </a:ext>
            </a:extLst>
          </p:cNvPr>
          <p:cNvSpPr>
            <a:spLocks noGrp="1" noChangeArrowheads="1"/>
          </p:cNvSpPr>
          <p:nvPr>
            <p:ph type="ctrTitle" hasCustomPrompt="1"/>
          </p:nvPr>
        </p:nvSpPr>
        <p:spPr bwMode="invGray">
          <a:xfrm>
            <a:off x="609600" y="1600200"/>
            <a:ext cx="11264901" cy="2057400"/>
          </a:xfrm>
          <a:prstGeom prst="rect">
            <a:avLst/>
          </a:prstGeom>
        </p:spPr>
        <p:txBody>
          <a:bodyPr/>
          <a:lstStyle>
            <a:lvl1pPr>
              <a:defRPr sz="3900">
                <a:solidFill>
                  <a:srgbClr val="455560"/>
                </a:solidFill>
              </a:defRPr>
            </a:lvl1pPr>
          </a:lstStyle>
          <a:p>
            <a:r>
              <a:rPr lang="en-US" dirty="0"/>
              <a:t>HIV Now: Current Controversies and New Developments in HIV Management</a:t>
            </a:r>
          </a:p>
        </p:txBody>
      </p:sp>
      <p:cxnSp>
        <p:nvCxnSpPr>
          <p:cNvPr id="15" name="Straight Connector 14">
            <a:extLst>
              <a:ext uri="{FF2B5EF4-FFF2-40B4-BE49-F238E27FC236}">
                <a16:creationId xmlns:a16="http://schemas.microsoft.com/office/drawing/2014/main" id="{5EECCBFD-9ED3-4167-961B-65218739F1A5}"/>
              </a:ext>
            </a:extLst>
          </p:cNvPr>
          <p:cNvCxnSpPr/>
          <p:nvPr userDrawn="1"/>
        </p:nvCxnSpPr>
        <p:spPr bwMode="auto">
          <a:xfrm>
            <a:off x="-14291" y="1620839"/>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cxnSp>
        <p:nvCxnSpPr>
          <p:cNvPr id="19" name="Straight Connector 18">
            <a:extLst>
              <a:ext uri="{FF2B5EF4-FFF2-40B4-BE49-F238E27FC236}">
                <a16:creationId xmlns:a16="http://schemas.microsoft.com/office/drawing/2014/main" id="{F95A2832-7EB2-44CE-B43D-FCA9D107E325}"/>
              </a:ext>
            </a:extLst>
          </p:cNvPr>
          <p:cNvCxnSpPr/>
          <p:nvPr userDrawn="1"/>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pic>
        <p:nvPicPr>
          <p:cNvPr id="20" name="Picture 19">
            <a:extLst>
              <a:ext uri="{FF2B5EF4-FFF2-40B4-BE49-F238E27FC236}">
                <a16:creationId xmlns:a16="http://schemas.microsoft.com/office/drawing/2014/main" id="{EAC1F4C4-904F-4A08-85AB-1BEA559A21C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9059121" y="328792"/>
            <a:ext cx="2662401" cy="945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8484712"/>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270"/>
            <a:ext cx="10872444" cy="1103313"/>
          </a:xfrm>
          <a:prstGeom prst="rect">
            <a:avLst/>
          </a:prstGeo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604809" y="1513108"/>
            <a:ext cx="10877529" cy="465068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02020020"/>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DDD0001-9342-455E-88A6-08ABADA3E0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64581" y="5345457"/>
            <a:ext cx="3827419" cy="1247411"/>
          </a:xfrm>
          <a:prstGeom prst="rect">
            <a:avLst/>
          </a:prstGeom>
        </p:spPr>
      </p:pic>
      <p:sp>
        <p:nvSpPr>
          <p:cNvPr id="5" name="Title 1"/>
          <p:cNvSpPr>
            <a:spLocks noGrp="1"/>
          </p:cNvSpPr>
          <p:nvPr>
            <p:ph type="title"/>
          </p:nvPr>
        </p:nvSpPr>
        <p:spPr>
          <a:xfrm>
            <a:off x="514352" y="330201"/>
            <a:ext cx="11244149" cy="5250792"/>
          </a:xfrm>
          <a:prstGeom prst="rect">
            <a:avLst/>
          </a:prstGeom>
        </p:spPr>
        <p:txBody>
          <a:bodyPr anchorCtr="1"/>
          <a:lstStyle>
            <a:lvl1pPr algn="ctr">
              <a:defRPr sz="4000" b="1" cap="none">
                <a:solidFill>
                  <a:schemeClr val="bg2"/>
                </a:solidFill>
              </a:defRPr>
            </a:lvl1pPr>
          </a:lstStyle>
          <a:p>
            <a:r>
              <a:rPr lang="en-US"/>
              <a:t>Click to edit Master title style</a:t>
            </a:r>
            <a:endParaRPr lang="en-US" dirty="0"/>
          </a:p>
        </p:txBody>
      </p:sp>
      <p:sp>
        <p:nvSpPr>
          <p:cNvPr id="4" name="Rectangle 3">
            <a:extLst>
              <a:ext uri="{FF2B5EF4-FFF2-40B4-BE49-F238E27FC236}">
                <a16:creationId xmlns:a16="http://schemas.microsoft.com/office/drawing/2014/main" id="{CF8F8BDA-1A03-445B-A76B-525DE8317C18}"/>
              </a:ext>
            </a:extLst>
          </p:cNvPr>
          <p:cNvSpPr/>
          <p:nvPr userDrawn="1"/>
        </p:nvSpPr>
        <p:spPr>
          <a:xfrm>
            <a:off x="1" y="6590271"/>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64" tIns="45718" rIns="91264" bIns="45718" anchor="ctr"/>
          <a:lstStyle/>
          <a:p>
            <a:pPr algn="ctr" defTabSz="1216560">
              <a:defRPr/>
            </a:pPr>
            <a:endParaRPr lang="en-US" sz="2400" b="1" dirty="0">
              <a:solidFill>
                <a:srgbClr val="FFFFFF"/>
              </a:solidFill>
            </a:endParaRPr>
          </a:p>
        </p:txBody>
      </p:sp>
      <p:cxnSp>
        <p:nvCxnSpPr>
          <p:cNvPr id="6" name="Straight Connector 5">
            <a:extLst>
              <a:ext uri="{FF2B5EF4-FFF2-40B4-BE49-F238E27FC236}">
                <a16:creationId xmlns:a16="http://schemas.microsoft.com/office/drawing/2014/main" id="{EC06745F-7DB6-4D4F-AFDB-384384B4DF79}"/>
              </a:ext>
            </a:extLst>
          </p:cNvPr>
          <p:cNvCxnSpPr/>
          <p:nvPr userDrawn="1"/>
        </p:nvCxnSpPr>
        <p:spPr>
          <a:xfrm>
            <a:off x="1" y="6589713"/>
            <a:ext cx="12192000" cy="0"/>
          </a:xfrm>
          <a:prstGeom prst="line">
            <a:avLst/>
          </a:prstGeom>
          <a:ln w="19050">
            <a:solidFill>
              <a:srgbClr val="00539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4812009"/>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60" y="238270"/>
            <a:ext cx="10872445" cy="110331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01820" y="1510732"/>
            <a:ext cx="5309279" cy="4678739"/>
          </a:xfrm>
          <a:prstGeom prst="rect">
            <a:avLst/>
          </a:prstGeom>
        </p:spPr>
        <p:txBody>
          <a:bodyPr/>
          <a:lstStyle>
            <a:lvl1pPr>
              <a:defRPr sz="2800"/>
            </a:lvl1pPr>
            <a:lvl2pPr>
              <a:defRPr sz="2700"/>
            </a:lvl2pPr>
            <a:lvl3pPr>
              <a:defRPr sz="2400"/>
            </a:lvl3pPr>
            <a:lvl4pPr>
              <a:defRPr sz="2300"/>
            </a:lvl4pPr>
            <a:lvl5pPr>
              <a:defRPr sz="2000"/>
            </a:lvl5pPr>
            <a:lvl6pPr>
              <a:defRPr sz="1900"/>
            </a:lvl6pPr>
            <a:lvl7pPr>
              <a:defRPr sz="1900"/>
            </a:lvl7pPr>
            <a:lvl8pPr>
              <a:defRPr sz="1900"/>
            </a:lvl8pPr>
            <a:lvl9pPr>
              <a:defRPr sz="1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52633" y="1510744"/>
            <a:ext cx="5229571" cy="4679463"/>
          </a:xfrm>
          <a:prstGeom prst="rect">
            <a:avLst/>
          </a:prstGeom>
        </p:spPr>
        <p:txBody>
          <a:bodyPr/>
          <a:lstStyle>
            <a:lvl1pPr>
              <a:defRPr sz="2800"/>
            </a:lvl1pPr>
            <a:lvl2pPr>
              <a:defRPr sz="2700"/>
            </a:lvl2pPr>
            <a:lvl3pPr>
              <a:defRPr sz="2400"/>
            </a:lvl3pPr>
            <a:lvl4pPr>
              <a:defRPr sz="2300"/>
            </a:lvl4pPr>
            <a:lvl5pPr>
              <a:defRPr sz="2000"/>
            </a:lvl5pPr>
            <a:lvl6pPr>
              <a:defRPr sz="1900"/>
            </a:lvl6pPr>
            <a:lvl7pPr>
              <a:defRPr sz="1900"/>
            </a:lvl7pPr>
            <a:lvl8pPr>
              <a:defRPr sz="1900"/>
            </a:lvl8pPr>
            <a:lvl9pPr>
              <a:defRPr sz="1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8299813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3" y="1510733"/>
            <a:ext cx="5229571" cy="4665747"/>
          </a:xfrm>
          <a:prstGeom prst="rect">
            <a:avLst/>
          </a:prstGeom>
        </p:spPr>
        <p:txBody>
          <a:bodyPr/>
          <a:lstStyle>
            <a:lvl1pPr>
              <a:defRPr sz="2800"/>
            </a:lvl1pPr>
            <a:lvl2pPr>
              <a:defRPr sz="2400"/>
            </a:lvl2pPr>
            <a:lvl3pPr>
              <a:defRPr sz="2300"/>
            </a:lvl3pPr>
            <a:lvl4pPr>
              <a:defRPr sz="2000"/>
            </a:lvl4pPr>
            <a:lvl5pPr>
              <a:defRPr sz="1900"/>
            </a:lvl5pPr>
            <a:lvl6pPr>
              <a:defRPr sz="1900"/>
            </a:lvl6pPr>
            <a:lvl7pPr>
              <a:defRPr sz="1900"/>
            </a:lvl7pPr>
            <a:lvl8pPr>
              <a:defRPr sz="1900"/>
            </a:lvl8pPr>
            <a:lvl9pPr>
              <a:defRPr sz="1900"/>
            </a:lvl9pPr>
          </a:lstStyle>
          <a:p>
            <a:pPr lvl="0"/>
            <a:r>
              <a:rPr lang="en-US"/>
              <a:t>Edit Master text styles</a:t>
            </a:r>
          </a:p>
        </p:txBody>
      </p:sp>
      <p:sp>
        <p:nvSpPr>
          <p:cNvPr id="10" name="Title 1"/>
          <p:cNvSpPr>
            <a:spLocks noGrp="1"/>
          </p:cNvSpPr>
          <p:nvPr>
            <p:ph type="title"/>
          </p:nvPr>
        </p:nvSpPr>
        <p:spPr>
          <a:xfrm>
            <a:off x="609759" y="238270"/>
            <a:ext cx="10872444" cy="1103313"/>
          </a:xfrm>
          <a:prstGeom prst="rect">
            <a:avLst/>
          </a:prstGeom>
        </p:spPr>
        <p:txBody>
          <a:bodyPr/>
          <a:lstStyle/>
          <a:p>
            <a:r>
              <a:rPr lang="en-US"/>
              <a:t>Click to edit Master title style</a:t>
            </a:r>
            <a:endParaRPr lang="en-US" dirty="0"/>
          </a:p>
        </p:txBody>
      </p:sp>
      <p:sp>
        <p:nvSpPr>
          <p:cNvPr id="11" name="Content Placeholder 2"/>
          <p:cNvSpPr>
            <a:spLocks noGrp="1"/>
          </p:cNvSpPr>
          <p:nvPr>
            <p:ph sz="half" idx="1"/>
          </p:nvPr>
        </p:nvSpPr>
        <p:spPr>
          <a:xfrm>
            <a:off x="601820" y="1510732"/>
            <a:ext cx="5309279" cy="4678739"/>
          </a:xfrm>
          <a:prstGeom prst="rect">
            <a:avLst/>
          </a:prstGeom>
        </p:spPr>
        <p:txBody>
          <a:bodyPr/>
          <a:lstStyle>
            <a:lvl1pPr>
              <a:defRPr sz="2800"/>
            </a:lvl1pPr>
            <a:lvl2pPr>
              <a:defRPr sz="2700"/>
            </a:lvl2pPr>
            <a:lvl3pPr>
              <a:defRPr sz="2400"/>
            </a:lvl3pPr>
            <a:lvl4pPr>
              <a:defRPr sz="2300"/>
            </a:lvl4pPr>
            <a:lvl5pPr>
              <a:defRPr sz="2000"/>
            </a:lvl5pPr>
            <a:lvl6pPr>
              <a:defRPr sz="1900"/>
            </a:lvl6pPr>
            <a:lvl7pPr>
              <a:defRPr sz="1900"/>
            </a:lvl7pPr>
            <a:lvl8pPr>
              <a:defRPr sz="1900"/>
            </a:lvl8pPr>
            <a:lvl9pPr>
              <a:defRPr sz="1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233858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_Content">
    <p:spTree>
      <p:nvGrpSpPr>
        <p:cNvPr id="1" name=""/>
        <p:cNvGrpSpPr/>
        <p:nvPr/>
      </p:nvGrpSpPr>
      <p:grpSpPr>
        <a:xfrm>
          <a:off x="0" y="0"/>
          <a:ext cx="0" cy="0"/>
          <a:chOff x="0" y="0"/>
          <a:chExt cx="0" cy="0"/>
        </a:xfrm>
      </p:grpSpPr>
      <p:cxnSp>
        <p:nvCxnSpPr>
          <p:cNvPr id="6" name="Straight Connector 6"/>
          <p:cNvCxnSpPr/>
          <p:nvPr userDrawn="1"/>
        </p:nvCxnSpPr>
        <p:spPr>
          <a:xfrm>
            <a:off x="624551" y="1062039"/>
            <a:ext cx="11567583"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sp>
        <p:nvSpPr>
          <p:cNvPr id="11" name="Rectangle 3"/>
          <p:cNvSpPr>
            <a:spLocks noGrp="1" noChangeArrowheads="1"/>
          </p:cNvSpPr>
          <p:nvPr>
            <p:ph idx="1"/>
          </p:nvPr>
        </p:nvSpPr>
        <p:spPr bwMode="auto">
          <a:xfrm>
            <a:off x="711212" y="1350963"/>
            <a:ext cx="11144251" cy="4498848"/>
          </a:xfrm>
          <a:prstGeom prst="rect">
            <a:avLst/>
          </a:prstGeom>
          <a:noFill/>
          <a:ln>
            <a:noFill/>
          </a:ln>
          <a:extLst/>
        </p:spPr>
        <p:txBody>
          <a:bodyPr/>
          <a:lstStyle/>
          <a:p>
            <a:pPr lvl="0"/>
            <a:r>
              <a:rPr lang="en-US" altLang="en-US" noProof="0" dirty="0" smtClean="0"/>
              <a:t>Click to edit Master text styles</a:t>
            </a:r>
          </a:p>
          <a:p>
            <a:pPr lvl="1"/>
            <a:r>
              <a:rPr lang="en-US" altLang="en-US" noProof="0" dirty="0" smtClean="0"/>
              <a:t>Second level</a:t>
            </a:r>
          </a:p>
          <a:p>
            <a:pPr lvl="2"/>
            <a:r>
              <a:rPr lang="en-US" altLang="en-US" noProof="0" dirty="0" smtClean="0"/>
              <a:t>Third level</a:t>
            </a:r>
          </a:p>
          <a:p>
            <a:pPr lvl="3"/>
            <a:r>
              <a:rPr lang="en-US" altLang="en-US" noProof="0" dirty="0" smtClean="0"/>
              <a:t>Fourth level</a:t>
            </a:r>
          </a:p>
          <a:p>
            <a:pPr lvl="4"/>
            <a:r>
              <a:rPr lang="en-US" altLang="en-US" noProof="0" dirty="0" smtClean="0"/>
              <a:t>Fifth level</a:t>
            </a:r>
          </a:p>
        </p:txBody>
      </p:sp>
      <p:sp>
        <p:nvSpPr>
          <p:cNvPr id="12" name="Rectangle 2"/>
          <p:cNvSpPr>
            <a:spLocks noGrp="1" noChangeArrowheads="1"/>
          </p:cNvSpPr>
          <p:nvPr>
            <p:ph type="title"/>
          </p:nvPr>
        </p:nvSpPr>
        <p:spPr bwMode="auto">
          <a:xfrm>
            <a:off x="711347" y="152401"/>
            <a:ext cx="10058399" cy="838200"/>
          </a:xfrm>
          <a:prstGeom prst="rect">
            <a:avLst/>
          </a:prstGeom>
          <a:noFill/>
          <a:ln>
            <a:noFill/>
          </a:ln>
          <a:extLst/>
        </p:spPr>
        <p:txBody>
          <a:bodyPr/>
          <a:lstStyle/>
          <a:p>
            <a:pPr lvl="0"/>
            <a:r>
              <a:rPr lang="en-US" altLang="en-US" dirty="0" smtClean="0"/>
              <a:t>Click to edit Master title style</a:t>
            </a:r>
            <a:endParaRPr lang="en-GB" altLang="en-US" dirty="0" smtClean="0"/>
          </a:p>
        </p:txBody>
      </p:sp>
      <p:sp>
        <p:nvSpPr>
          <p:cNvPr id="8" name="Text Placeholder 4"/>
          <p:cNvSpPr>
            <a:spLocks noGrp="1"/>
          </p:cNvSpPr>
          <p:nvPr>
            <p:ph type="body" sz="quarter" idx="11"/>
          </p:nvPr>
        </p:nvSpPr>
        <p:spPr>
          <a:xfrm>
            <a:off x="711200" y="6294120"/>
            <a:ext cx="11143488" cy="182880"/>
          </a:xfrm>
        </p:spPr>
        <p:txBody>
          <a:bodyPr/>
          <a:lstStyle>
            <a:lvl1pPr marL="0" indent="0" algn="r">
              <a:buNone/>
              <a:defRPr sz="1300"/>
            </a:lvl1pPr>
          </a:lstStyle>
          <a:p>
            <a:pPr lvl="0"/>
            <a:r>
              <a:rPr lang="en-US" dirty="0" smtClean="0"/>
              <a:t>Click to edit Master text styles</a:t>
            </a:r>
            <a:endParaRPr lang="en-US" dirty="0"/>
          </a:p>
        </p:txBody>
      </p:sp>
      <p:sp>
        <p:nvSpPr>
          <p:cNvPr id="10" name="Text Placeholder 6"/>
          <p:cNvSpPr>
            <a:spLocks noGrp="1"/>
          </p:cNvSpPr>
          <p:nvPr>
            <p:ph type="body" sz="quarter" idx="13"/>
          </p:nvPr>
        </p:nvSpPr>
        <p:spPr>
          <a:xfrm>
            <a:off x="711200" y="5862320"/>
            <a:ext cx="11143488" cy="365760"/>
          </a:xfrm>
        </p:spPr>
        <p:txBody>
          <a:bodyPr anchor="b"/>
          <a:lstStyle>
            <a:lvl1pPr marL="0" indent="0">
              <a:buNone/>
              <a:defRPr sz="1600" baseline="0"/>
            </a:lvl1pPr>
          </a:lstStyle>
          <a:p>
            <a:pPr lvl="0"/>
            <a:r>
              <a:rPr lang="en-US" smtClean="0"/>
              <a:t>Click to edit Master text styles</a:t>
            </a:r>
          </a:p>
        </p:txBody>
      </p:sp>
    </p:spTree>
    <p:extLst>
      <p:ext uri="{BB962C8B-B14F-4D97-AF65-F5344CB8AC3E}">
        <p14:creationId xmlns:p14="http://schemas.microsoft.com/office/powerpoint/2010/main" val="3019635203"/>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76" y="238270"/>
            <a:ext cx="11141055" cy="110331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2582883963"/>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4220709"/>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p:cSld name="Promo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B358DEB-BBFD-49BD-91E5-BCABE57F090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64581" y="3358214"/>
            <a:ext cx="3827419" cy="1247411"/>
          </a:xfrm>
          <a:prstGeom prst="rect">
            <a:avLst/>
          </a:prstGeom>
        </p:spPr>
      </p:pic>
      <p:sp>
        <p:nvSpPr>
          <p:cNvPr id="10" name="Content Placeholder 9"/>
          <p:cNvSpPr>
            <a:spLocks noGrp="1"/>
          </p:cNvSpPr>
          <p:nvPr>
            <p:ph sz="quarter" idx="11"/>
          </p:nvPr>
        </p:nvSpPr>
        <p:spPr>
          <a:xfrm>
            <a:off x="514372" y="4856705"/>
            <a:ext cx="11283951" cy="1155939"/>
          </a:xfrm>
          <a:prstGeom prst="rect">
            <a:avLst/>
          </a:prstGeom>
        </p:spPr>
        <p:txBody>
          <a:bodyPr/>
          <a:lstStyle>
            <a:lvl1pPr>
              <a:buFontTx/>
              <a:buNone/>
              <a:defRPr sz="2400" b="1">
                <a:solidFill>
                  <a:srgbClr val="F15D22"/>
                </a:solidFill>
              </a:defRPr>
            </a:lvl1pPr>
            <a:lvl2pPr>
              <a:buFontTx/>
              <a:buNone/>
              <a:defRPr sz="2400"/>
            </a:lvl2pPr>
            <a:lvl3pPr>
              <a:buFontTx/>
              <a:buNone/>
              <a:defRPr sz="2400"/>
            </a:lvl3pPr>
            <a:lvl4pPr>
              <a:buFontTx/>
              <a:buNone/>
              <a:defRPr sz="2400"/>
            </a:lvl4pPr>
            <a:lvl5pPr>
              <a:buFontTx/>
              <a:buNone/>
              <a:defRPr sz="2400"/>
            </a:lvl5pPr>
          </a:lstStyle>
          <a:p>
            <a:pPr lvl="0"/>
            <a:r>
              <a:rPr lang="en-US" dirty="0"/>
              <a:t>Edit Master text styles</a:t>
            </a:r>
          </a:p>
        </p:txBody>
      </p:sp>
      <p:sp>
        <p:nvSpPr>
          <p:cNvPr id="2" name="Title 1"/>
          <p:cNvSpPr>
            <a:spLocks noGrp="1"/>
          </p:cNvSpPr>
          <p:nvPr>
            <p:ph type="title"/>
          </p:nvPr>
        </p:nvSpPr>
        <p:spPr>
          <a:xfrm>
            <a:off x="514484" y="239744"/>
            <a:ext cx="11244016" cy="1674813"/>
          </a:xfrm>
          <a:prstGeom prst="rect">
            <a:avLst/>
          </a:prstGeom>
        </p:spPr>
        <p:txBody>
          <a:bodyPr/>
          <a:lstStyle>
            <a:lvl1pPr algn="ctr">
              <a:defRPr sz="3900">
                <a:solidFill>
                  <a:schemeClr val="bg2"/>
                </a:solidFill>
              </a:defRPr>
            </a:lvl1pPr>
          </a:lstStyle>
          <a:p>
            <a:r>
              <a:rPr lang="en-US"/>
              <a:t>Click to edit Master title style</a:t>
            </a:r>
            <a:endParaRPr lang="en-US" dirty="0"/>
          </a:p>
        </p:txBody>
      </p:sp>
      <p:sp>
        <p:nvSpPr>
          <p:cNvPr id="8" name="Content Placeholder 7"/>
          <p:cNvSpPr>
            <a:spLocks noGrp="1"/>
          </p:cNvSpPr>
          <p:nvPr>
            <p:ph sz="quarter" idx="10"/>
          </p:nvPr>
        </p:nvSpPr>
        <p:spPr>
          <a:xfrm>
            <a:off x="609759" y="1895508"/>
            <a:ext cx="10872444" cy="2605717"/>
          </a:xfrm>
          <a:prstGeom prst="rect">
            <a:avLst/>
          </a:prstGeom>
        </p:spPr>
        <p:txBody>
          <a:bodyPr/>
          <a:lstStyle>
            <a:lvl1pPr marL="0" indent="0">
              <a:buFontTx/>
              <a:buNone/>
              <a:defRPr sz="2000" b="1">
                <a:solidFill>
                  <a:schemeClr val="bg2"/>
                </a:solidFill>
              </a:defRPr>
            </a:lvl1pPr>
            <a:lvl2pPr>
              <a:buFontTx/>
              <a:buNone/>
              <a:defRPr/>
            </a:lvl2pPr>
            <a:lvl3pPr>
              <a:buFontTx/>
              <a:buNone/>
              <a:defRPr/>
            </a:lvl3pPr>
            <a:lvl4pPr>
              <a:buFontTx/>
              <a:buNone/>
              <a:defRPr/>
            </a:lvl4pPr>
            <a:lvl5pPr>
              <a:buFontTx/>
              <a:buNone/>
              <a:defRPr/>
            </a:lvl5pPr>
          </a:lstStyle>
          <a:p>
            <a:pPr lvl="0"/>
            <a:r>
              <a:rPr lang="en-US" dirty="0"/>
              <a:t>Edit Master text styles</a:t>
            </a:r>
          </a:p>
        </p:txBody>
      </p:sp>
      <p:cxnSp>
        <p:nvCxnSpPr>
          <p:cNvPr id="11" name="Straight Connector 10">
            <a:extLst>
              <a:ext uri="{FF2B5EF4-FFF2-40B4-BE49-F238E27FC236}">
                <a16:creationId xmlns:a16="http://schemas.microsoft.com/office/drawing/2014/main" id="{5FB50470-EA3D-49B4-8F28-4C9C1E0D226A}"/>
              </a:ext>
            </a:extLst>
          </p:cNvPr>
          <p:cNvCxnSpPr/>
          <p:nvPr userDrawn="1"/>
        </p:nvCxnSpPr>
        <p:spPr bwMode="auto">
          <a:xfrm>
            <a:off x="-22228"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pic>
        <p:nvPicPr>
          <p:cNvPr id="14" name="Picture 3" descr="CCO_HIV_RGB.jpg">
            <a:extLst>
              <a:ext uri="{FF2B5EF4-FFF2-40B4-BE49-F238E27FC236}">
                <a16:creationId xmlns:a16="http://schemas.microsoft.com/office/drawing/2014/main" id="{D119244E-D5F0-4D18-8BCF-9ED4E8191058}"/>
              </a:ext>
            </a:extLst>
          </p:cNvPr>
          <p:cNvPicPr>
            <a:picLocks noChangeAspect="1"/>
          </p:cNvPicPr>
          <p:nvPr userDrawn="1"/>
        </p:nvPicPr>
        <p:blipFill>
          <a:blip r:embed="rId3">
            <a:extLst>
              <a:ext uri="{28A0092B-C50C-407E-A947-70E740481C1C}">
                <a14:useLocalDpi xmlns:a14="http://schemas.microsoft.com/office/drawing/2010/main" val="0"/>
              </a:ext>
            </a:extLst>
          </a:blip>
          <a:srcRect t="46054"/>
          <a:stretch>
            <a:fillRect/>
          </a:stretch>
        </p:blipFill>
        <p:spPr bwMode="auto">
          <a:xfrm>
            <a:off x="8148771" y="5891355"/>
            <a:ext cx="3671887"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0313091"/>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694"/>
            <a:ext cx="103632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6615" indent="0" algn="ctr">
              <a:buNone/>
              <a:defRPr>
                <a:solidFill>
                  <a:schemeClr val="tx1">
                    <a:tint val="75000"/>
                  </a:schemeClr>
                </a:solidFill>
              </a:defRPr>
            </a:lvl2pPr>
            <a:lvl3pPr marL="913289" indent="0" algn="ctr">
              <a:buNone/>
              <a:defRPr>
                <a:solidFill>
                  <a:schemeClr val="tx1">
                    <a:tint val="75000"/>
                  </a:schemeClr>
                </a:solidFill>
              </a:defRPr>
            </a:lvl3pPr>
            <a:lvl4pPr marL="1369934" indent="0" algn="ctr">
              <a:buNone/>
              <a:defRPr>
                <a:solidFill>
                  <a:schemeClr val="tx1">
                    <a:tint val="75000"/>
                  </a:schemeClr>
                </a:solidFill>
              </a:defRPr>
            </a:lvl4pPr>
            <a:lvl5pPr marL="1826578" indent="0" algn="ctr">
              <a:buNone/>
              <a:defRPr>
                <a:solidFill>
                  <a:schemeClr val="tx1">
                    <a:tint val="75000"/>
                  </a:schemeClr>
                </a:solidFill>
              </a:defRPr>
            </a:lvl5pPr>
            <a:lvl6pPr marL="2283254" indent="0" algn="ctr">
              <a:buNone/>
              <a:defRPr>
                <a:solidFill>
                  <a:schemeClr val="tx1">
                    <a:tint val="75000"/>
                  </a:schemeClr>
                </a:solidFill>
              </a:defRPr>
            </a:lvl6pPr>
            <a:lvl7pPr marL="2739866" indent="0" algn="ctr">
              <a:buNone/>
              <a:defRPr>
                <a:solidFill>
                  <a:schemeClr val="tx1">
                    <a:tint val="75000"/>
                  </a:schemeClr>
                </a:solidFill>
              </a:defRPr>
            </a:lvl7pPr>
            <a:lvl8pPr marL="3196480" indent="0" algn="ctr">
              <a:buNone/>
              <a:defRPr>
                <a:solidFill>
                  <a:schemeClr val="tx1">
                    <a:tint val="75000"/>
                  </a:schemeClr>
                </a:solidFill>
              </a:defRPr>
            </a:lvl8pPr>
            <a:lvl9pPr marL="3653095"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7346FFAB-6EE9-440A-B9BC-FB1BF653D9D3}" type="datetimeFigureOut">
              <a:rPr lang="es-ES" smtClean="0">
                <a:solidFill>
                  <a:prstClr val="black">
                    <a:tint val="75000"/>
                  </a:prstClr>
                </a:solidFill>
              </a:rPr>
              <a:pPr/>
              <a:t>28/06/2019</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67A152EA-A66F-4E4D-84D0-3A9D9AD83692}"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1713614803"/>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7346FFAB-6EE9-440A-B9BC-FB1BF653D9D3}" type="datetimeFigureOut">
              <a:rPr lang="es-ES" smtClean="0">
                <a:solidFill>
                  <a:prstClr val="black">
                    <a:tint val="75000"/>
                  </a:prstClr>
                </a:solidFill>
              </a:rPr>
              <a:pPr/>
              <a:t>28/06/2019</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67A152EA-A66F-4E4D-84D0-3A9D9AD83692}"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2318392310"/>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7109"/>
            <a:ext cx="103632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6615" indent="0">
              <a:buNone/>
              <a:defRPr sz="1900">
                <a:solidFill>
                  <a:schemeClr val="tx1">
                    <a:tint val="75000"/>
                  </a:schemeClr>
                </a:solidFill>
              </a:defRPr>
            </a:lvl2pPr>
            <a:lvl3pPr marL="913289" indent="0">
              <a:buNone/>
              <a:defRPr sz="1600">
                <a:solidFill>
                  <a:schemeClr val="tx1">
                    <a:tint val="75000"/>
                  </a:schemeClr>
                </a:solidFill>
              </a:defRPr>
            </a:lvl3pPr>
            <a:lvl4pPr marL="1369934" indent="0">
              <a:buNone/>
              <a:defRPr sz="1500">
                <a:solidFill>
                  <a:schemeClr val="tx1">
                    <a:tint val="75000"/>
                  </a:schemeClr>
                </a:solidFill>
              </a:defRPr>
            </a:lvl4pPr>
            <a:lvl5pPr marL="1826578" indent="0">
              <a:buNone/>
              <a:defRPr sz="1500">
                <a:solidFill>
                  <a:schemeClr val="tx1">
                    <a:tint val="75000"/>
                  </a:schemeClr>
                </a:solidFill>
              </a:defRPr>
            </a:lvl5pPr>
            <a:lvl6pPr marL="2283254" indent="0">
              <a:buNone/>
              <a:defRPr sz="1500">
                <a:solidFill>
                  <a:schemeClr val="tx1">
                    <a:tint val="75000"/>
                  </a:schemeClr>
                </a:solidFill>
              </a:defRPr>
            </a:lvl6pPr>
            <a:lvl7pPr marL="2739866" indent="0">
              <a:buNone/>
              <a:defRPr sz="1500">
                <a:solidFill>
                  <a:schemeClr val="tx1">
                    <a:tint val="75000"/>
                  </a:schemeClr>
                </a:solidFill>
              </a:defRPr>
            </a:lvl7pPr>
            <a:lvl8pPr marL="3196480" indent="0">
              <a:buNone/>
              <a:defRPr sz="1500">
                <a:solidFill>
                  <a:schemeClr val="tx1">
                    <a:tint val="75000"/>
                  </a:schemeClr>
                </a:solidFill>
              </a:defRPr>
            </a:lvl8pPr>
            <a:lvl9pPr marL="3653095" indent="0">
              <a:buNone/>
              <a:defRPr sz="15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7346FFAB-6EE9-440A-B9BC-FB1BF653D9D3}" type="datetimeFigureOut">
              <a:rPr lang="es-ES" smtClean="0">
                <a:solidFill>
                  <a:prstClr val="black">
                    <a:tint val="75000"/>
                  </a:prstClr>
                </a:solidFill>
              </a:rPr>
              <a:pPr/>
              <a:t>28/06/2019</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67A152EA-A66F-4E4D-84D0-3A9D9AD83692}"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442016174"/>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7346FFAB-6EE9-440A-B9BC-FB1BF653D9D3}" type="datetimeFigureOut">
              <a:rPr lang="es-ES" smtClean="0">
                <a:solidFill>
                  <a:prstClr val="black">
                    <a:tint val="75000"/>
                  </a:prstClr>
                </a:solidFill>
              </a:rPr>
              <a:pPr/>
              <a:t>28/06/2019</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67A152EA-A66F-4E4D-84D0-3A9D9AD83692}"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3633879422"/>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609600" y="1535117"/>
            <a:ext cx="5386917" cy="639763"/>
          </a:xfrm>
        </p:spPr>
        <p:txBody>
          <a:bodyPr anchor="b"/>
          <a:lstStyle>
            <a:lvl1pPr marL="0" indent="0">
              <a:buNone/>
              <a:defRPr sz="2400" b="1"/>
            </a:lvl1pPr>
            <a:lvl2pPr marL="456615" indent="0">
              <a:buNone/>
              <a:defRPr sz="2000" b="1"/>
            </a:lvl2pPr>
            <a:lvl3pPr marL="913289" indent="0">
              <a:buNone/>
              <a:defRPr sz="1900" b="1"/>
            </a:lvl3pPr>
            <a:lvl4pPr marL="1369934" indent="0">
              <a:buNone/>
              <a:defRPr sz="1600" b="1"/>
            </a:lvl4pPr>
            <a:lvl5pPr marL="1826578" indent="0">
              <a:buNone/>
              <a:defRPr sz="1600" b="1"/>
            </a:lvl5pPr>
            <a:lvl6pPr marL="2283254" indent="0">
              <a:buNone/>
              <a:defRPr sz="1600" b="1"/>
            </a:lvl6pPr>
            <a:lvl7pPr marL="2739866" indent="0">
              <a:buNone/>
              <a:defRPr sz="1600" b="1"/>
            </a:lvl7pPr>
            <a:lvl8pPr marL="3196480" indent="0">
              <a:buNone/>
              <a:defRPr sz="1600" b="1"/>
            </a:lvl8pPr>
            <a:lvl9pPr marL="3653095"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6193572" y="1535117"/>
            <a:ext cx="5389033" cy="639763"/>
          </a:xfrm>
        </p:spPr>
        <p:txBody>
          <a:bodyPr anchor="b"/>
          <a:lstStyle>
            <a:lvl1pPr marL="0" indent="0">
              <a:buNone/>
              <a:defRPr sz="2400" b="1"/>
            </a:lvl1pPr>
            <a:lvl2pPr marL="456615" indent="0">
              <a:buNone/>
              <a:defRPr sz="2000" b="1"/>
            </a:lvl2pPr>
            <a:lvl3pPr marL="913289" indent="0">
              <a:buNone/>
              <a:defRPr sz="1900" b="1"/>
            </a:lvl3pPr>
            <a:lvl4pPr marL="1369934" indent="0">
              <a:buNone/>
              <a:defRPr sz="1600" b="1"/>
            </a:lvl4pPr>
            <a:lvl5pPr marL="1826578" indent="0">
              <a:buNone/>
              <a:defRPr sz="1600" b="1"/>
            </a:lvl5pPr>
            <a:lvl6pPr marL="2283254" indent="0">
              <a:buNone/>
              <a:defRPr sz="1600" b="1"/>
            </a:lvl6pPr>
            <a:lvl7pPr marL="2739866" indent="0">
              <a:buNone/>
              <a:defRPr sz="1600" b="1"/>
            </a:lvl7pPr>
            <a:lvl8pPr marL="3196480" indent="0">
              <a:buNone/>
              <a:defRPr sz="1600" b="1"/>
            </a:lvl8pPr>
            <a:lvl9pPr marL="3653095"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6193572"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7346FFAB-6EE9-440A-B9BC-FB1BF653D9D3}" type="datetimeFigureOut">
              <a:rPr lang="es-ES" smtClean="0">
                <a:solidFill>
                  <a:prstClr val="black">
                    <a:tint val="75000"/>
                  </a:prstClr>
                </a:solidFill>
              </a:rPr>
              <a:pPr/>
              <a:t>28/06/2019</a:t>
            </a:fld>
            <a:endParaRPr lang="es-ES">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ES">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67A152EA-A66F-4E4D-84D0-3A9D9AD83692}"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2590552300"/>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7346FFAB-6EE9-440A-B9BC-FB1BF653D9D3}" type="datetimeFigureOut">
              <a:rPr lang="es-ES" smtClean="0">
                <a:solidFill>
                  <a:prstClr val="black">
                    <a:tint val="75000"/>
                  </a:prstClr>
                </a:solidFill>
              </a:rPr>
              <a:pPr/>
              <a:t>28/06/2019</a:t>
            </a:fld>
            <a:endParaRPr lang="es-ES">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ES">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67A152EA-A66F-4E4D-84D0-3A9D9AD83692}"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287231656"/>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7346FFAB-6EE9-440A-B9BC-FB1BF653D9D3}" type="datetimeFigureOut">
              <a:rPr lang="es-ES" smtClean="0">
                <a:solidFill>
                  <a:prstClr val="black">
                    <a:tint val="75000"/>
                  </a:prstClr>
                </a:solidFill>
              </a:rPr>
              <a:pPr/>
              <a:t>28/06/2019</a:t>
            </a:fld>
            <a:endParaRPr lang="es-ES">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ES">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67A152EA-A66F-4E4D-84D0-3A9D9AD83692}"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9919169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Slide_Title Only">
    <p:spTree>
      <p:nvGrpSpPr>
        <p:cNvPr id="1" name=""/>
        <p:cNvGrpSpPr/>
        <p:nvPr/>
      </p:nvGrpSpPr>
      <p:grpSpPr>
        <a:xfrm>
          <a:off x="0" y="0"/>
          <a:ext cx="0" cy="0"/>
          <a:chOff x="0" y="0"/>
          <a:chExt cx="0" cy="0"/>
        </a:xfrm>
      </p:grpSpPr>
      <p:cxnSp>
        <p:nvCxnSpPr>
          <p:cNvPr id="5" name="Straight Connector 6"/>
          <p:cNvCxnSpPr/>
          <p:nvPr userDrawn="1"/>
        </p:nvCxnSpPr>
        <p:spPr>
          <a:xfrm>
            <a:off x="624551" y="1062039"/>
            <a:ext cx="11567583"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sp>
        <p:nvSpPr>
          <p:cNvPr id="12" name="Rectangle 2"/>
          <p:cNvSpPr>
            <a:spLocks noGrp="1" noChangeArrowheads="1"/>
          </p:cNvSpPr>
          <p:nvPr>
            <p:ph type="title"/>
          </p:nvPr>
        </p:nvSpPr>
        <p:spPr bwMode="auto">
          <a:xfrm>
            <a:off x="711347" y="152401"/>
            <a:ext cx="10058399" cy="838200"/>
          </a:xfrm>
          <a:prstGeom prst="rect">
            <a:avLst/>
          </a:prstGeom>
          <a:noFill/>
          <a:ln>
            <a:noFill/>
          </a:ln>
          <a:extLst/>
        </p:spPr>
        <p:txBody>
          <a:bodyPr/>
          <a:lstStyle/>
          <a:p>
            <a:pPr lvl="0"/>
            <a:r>
              <a:rPr lang="en-US" altLang="en-US" dirty="0" smtClean="0"/>
              <a:t>Click to edit Master title style</a:t>
            </a:r>
            <a:endParaRPr lang="en-GB" altLang="en-US" dirty="0" smtClean="0"/>
          </a:p>
        </p:txBody>
      </p:sp>
      <p:sp>
        <p:nvSpPr>
          <p:cNvPr id="6" name="Text Placeholder 4"/>
          <p:cNvSpPr>
            <a:spLocks noGrp="1"/>
          </p:cNvSpPr>
          <p:nvPr>
            <p:ph type="body" sz="quarter" idx="11"/>
          </p:nvPr>
        </p:nvSpPr>
        <p:spPr>
          <a:xfrm>
            <a:off x="711200" y="6294120"/>
            <a:ext cx="11143488" cy="182880"/>
          </a:xfrm>
        </p:spPr>
        <p:txBody>
          <a:bodyPr/>
          <a:lstStyle>
            <a:lvl1pPr marL="0" indent="0" algn="r">
              <a:buNone/>
              <a:defRPr sz="1300"/>
            </a:lvl1pPr>
          </a:lstStyle>
          <a:p>
            <a:pPr lvl="0"/>
            <a:r>
              <a:rPr lang="en-US" dirty="0" smtClean="0"/>
              <a:t>Click to edit Master text styles</a:t>
            </a:r>
            <a:endParaRPr lang="en-US" dirty="0"/>
          </a:p>
        </p:txBody>
      </p:sp>
      <p:sp>
        <p:nvSpPr>
          <p:cNvPr id="9" name="Text Placeholder 6"/>
          <p:cNvSpPr>
            <a:spLocks noGrp="1"/>
          </p:cNvSpPr>
          <p:nvPr>
            <p:ph type="body" sz="quarter" idx="13"/>
          </p:nvPr>
        </p:nvSpPr>
        <p:spPr>
          <a:xfrm>
            <a:off x="711200" y="5862320"/>
            <a:ext cx="11143488" cy="365760"/>
          </a:xfrm>
        </p:spPr>
        <p:txBody>
          <a:bodyPr anchor="b"/>
          <a:lstStyle>
            <a:lvl1pPr marL="0" indent="0">
              <a:buNone/>
              <a:defRPr sz="1600" baseline="0"/>
            </a:lvl1pPr>
          </a:lstStyle>
          <a:p>
            <a:pPr lvl="0"/>
            <a:r>
              <a:rPr lang="en-US" smtClean="0"/>
              <a:t>Click to edit Master text styles</a:t>
            </a:r>
          </a:p>
        </p:txBody>
      </p:sp>
    </p:spTree>
    <p:extLst>
      <p:ext uri="{BB962C8B-B14F-4D97-AF65-F5344CB8AC3E}">
        <p14:creationId xmlns:p14="http://schemas.microsoft.com/office/powerpoint/2010/main" val="3317067070"/>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3" y="273257"/>
            <a:ext cx="4011084" cy="1162051"/>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4766733" y="273320"/>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609603" y="1435104"/>
            <a:ext cx="4011084" cy="4691063"/>
          </a:xfrm>
        </p:spPr>
        <p:txBody>
          <a:bodyPr/>
          <a:lstStyle>
            <a:lvl1pPr marL="0" indent="0">
              <a:buNone/>
              <a:defRPr sz="1500"/>
            </a:lvl1pPr>
            <a:lvl2pPr marL="456615" indent="0">
              <a:buNone/>
              <a:defRPr sz="1200"/>
            </a:lvl2pPr>
            <a:lvl3pPr marL="913289" indent="0">
              <a:buNone/>
              <a:defRPr sz="1100"/>
            </a:lvl3pPr>
            <a:lvl4pPr marL="1369934" indent="0">
              <a:buNone/>
              <a:defRPr sz="900"/>
            </a:lvl4pPr>
            <a:lvl5pPr marL="1826578" indent="0">
              <a:buNone/>
              <a:defRPr sz="900"/>
            </a:lvl5pPr>
            <a:lvl6pPr marL="2283254" indent="0">
              <a:buNone/>
              <a:defRPr sz="900"/>
            </a:lvl6pPr>
            <a:lvl7pPr marL="2739866" indent="0">
              <a:buNone/>
              <a:defRPr sz="900"/>
            </a:lvl7pPr>
            <a:lvl8pPr marL="3196480" indent="0">
              <a:buNone/>
              <a:defRPr sz="900"/>
            </a:lvl8pPr>
            <a:lvl9pPr marL="3653095"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7346FFAB-6EE9-440A-B9BC-FB1BF653D9D3}" type="datetimeFigureOut">
              <a:rPr lang="es-ES" smtClean="0">
                <a:solidFill>
                  <a:prstClr val="black">
                    <a:tint val="75000"/>
                  </a:prstClr>
                </a:solidFill>
              </a:rPr>
              <a:pPr/>
              <a:t>28/06/2019</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67A152EA-A66F-4E4D-84D0-3A9D9AD83692}"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2199979304"/>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809"/>
            <a:ext cx="7315200" cy="566739"/>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6615" indent="0">
              <a:buNone/>
              <a:defRPr sz="2800"/>
            </a:lvl2pPr>
            <a:lvl3pPr marL="913289" indent="0">
              <a:buNone/>
              <a:defRPr sz="2400"/>
            </a:lvl3pPr>
            <a:lvl4pPr marL="1369934" indent="0">
              <a:buNone/>
              <a:defRPr sz="2000"/>
            </a:lvl4pPr>
            <a:lvl5pPr marL="1826578" indent="0">
              <a:buNone/>
              <a:defRPr sz="2000"/>
            </a:lvl5pPr>
            <a:lvl6pPr marL="2283254" indent="0">
              <a:buNone/>
              <a:defRPr sz="2000"/>
            </a:lvl6pPr>
            <a:lvl7pPr marL="2739866" indent="0">
              <a:buNone/>
              <a:defRPr sz="2000"/>
            </a:lvl7pPr>
            <a:lvl8pPr marL="3196480" indent="0">
              <a:buNone/>
              <a:defRPr sz="2000"/>
            </a:lvl8pPr>
            <a:lvl9pPr marL="3653095" indent="0">
              <a:buNone/>
              <a:defRPr sz="2000"/>
            </a:lvl9pPr>
          </a:lstStyle>
          <a:p>
            <a:endParaRPr lang="es-ES"/>
          </a:p>
        </p:txBody>
      </p:sp>
      <p:sp>
        <p:nvSpPr>
          <p:cNvPr id="4" name="3 Marcador de texto"/>
          <p:cNvSpPr>
            <a:spLocks noGrp="1"/>
          </p:cNvSpPr>
          <p:nvPr>
            <p:ph type="body" sz="half" idx="2"/>
          </p:nvPr>
        </p:nvSpPr>
        <p:spPr>
          <a:xfrm>
            <a:off x="2389717" y="5367607"/>
            <a:ext cx="7315200" cy="804863"/>
          </a:xfrm>
        </p:spPr>
        <p:txBody>
          <a:bodyPr/>
          <a:lstStyle>
            <a:lvl1pPr marL="0" indent="0">
              <a:buNone/>
              <a:defRPr sz="1500"/>
            </a:lvl1pPr>
            <a:lvl2pPr marL="456615" indent="0">
              <a:buNone/>
              <a:defRPr sz="1200"/>
            </a:lvl2pPr>
            <a:lvl3pPr marL="913289" indent="0">
              <a:buNone/>
              <a:defRPr sz="1100"/>
            </a:lvl3pPr>
            <a:lvl4pPr marL="1369934" indent="0">
              <a:buNone/>
              <a:defRPr sz="900"/>
            </a:lvl4pPr>
            <a:lvl5pPr marL="1826578" indent="0">
              <a:buNone/>
              <a:defRPr sz="900"/>
            </a:lvl5pPr>
            <a:lvl6pPr marL="2283254" indent="0">
              <a:buNone/>
              <a:defRPr sz="900"/>
            </a:lvl6pPr>
            <a:lvl7pPr marL="2739866" indent="0">
              <a:buNone/>
              <a:defRPr sz="900"/>
            </a:lvl7pPr>
            <a:lvl8pPr marL="3196480" indent="0">
              <a:buNone/>
              <a:defRPr sz="900"/>
            </a:lvl8pPr>
            <a:lvl9pPr marL="3653095"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7346FFAB-6EE9-440A-B9BC-FB1BF653D9D3}" type="datetimeFigureOut">
              <a:rPr lang="es-ES" smtClean="0">
                <a:solidFill>
                  <a:prstClr val="black">
                    <a:tint val="75000"/>
                  </a:prstClr>
                </a:solidFill>
              </a:rPr>
              <a:pPr/>
              <a:t>28/06/2019</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67A152EA-A66F-4E4D-84D0-3A9D9AD83692}"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816997183"/>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7346FFAB-6EE9-440A-B9BC-FB1BF653D9D3}" type="datetimeFigureOut">
              <a:rPr lang="es-ES" smtClean="0">
                <a:solidFill>
                  <a:prstClr val="black">
                    <a:tint val="75000"/>
                  </a:prstClr>
                </a:solidFill>
              </a:rPr>
              <a:pPr/>
              <a:t>28/06/2019</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67A152EA-A66F-4E4D-84D0-3A9D9AD83692}"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2157887790"/>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844"/>
            <a:ext cx="27432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609600" y="274844"/>
            <a:ext cx="80264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7346FFAB-6EE9-440A-B9BC-FB1BF653D9D3}" type="datetimeFigureOut">
              <a:rPr lang="es-ES" smtClean="0">
                <a:solidFill>
                  <a:prstClr val="black">
                    <a:tint val="75000"/>
                  </a:prstClr>
                </a:solidFill>
              </a:rPr>
              <a:pPr/>
              <a:t>28/06/2019</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67A152EA-A66F-4E4D-84D0-3A9D9AD83692}"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1142072213"/>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8" descr="insight_masterFLA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65001" y="6272421"/>
            <a:ext cx="1291167"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insight_masterFLAT"/>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465001" y="6272421"/>
            <a:ext cx="1291167"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42" name="Rectangle 2"/>
          <p:cNvSpPr>
            <a:spLocks noGrp="1" noChangeArrowheads="1"/>
          </p:cNvSpPr>
          <p:nvPr>
            <p:ph type="ctrTitle"/>
          </p:nvPr>
        </p:nvSpPr>
        <p:spPr>
          <a:xfrm>
            <a:off x="914400" y="2130694"/>
            <a:ext cx="10363200" cy="1470025"/>
          </a:xfrm>
        </p:spPr>
        <p:txBody>
          <a:bodyPr/>
          <a:lstStyle>
            <a:lvl1pPr>
              <a:defRPr/>
            </a:lvl1pPr>
          </a:lstStyle>
          <a:p>
            <a:pPr lvl="0"/>
            <a:r>
              <a:rPr lang="en-US" noProof="0" smtClean="0"/>
              <a:t>Click to edit Master title style</a:t>
            </a:r>
          </a:p>
        </p:txBody>
      </p:sp>
      <p:sp>
        <p:nvSpPr>
          <p:cNvPr id="778243" name="Rectangle 3"/>
          <p:cNvSpPr>
            <a:spLocks noGrp="1" noChangeArrowheads="1"/>
          </p:cNvSpPr>
          <p:nvPr>
            <p:ph type="subTitle" idx="1"/>
          </p:nvPr>
        </p:nvSpPr>
        <p:spPr>
          <a:xfrm>
            <a:off x="1828800" y="3886200"/>
            <a:ext cx="8534400" cy="1752600"/>
          </a:xfrm>
        </p:spPr>
        <p:txBody>
          <a:bodyPr/>
          <a:lstStyle>
            <a:lvl1pPr marL="0" indent="0" algn="ctr">
              <a:buFontTx/>
              <a:buNone/>
              <a:defRPr/>
            </a:lvl1pPr>
          </a:lstStyle>
          <a:p>
            <a:pPr lvl="0"/>
            <a:r>
              <a:rPr lang="en-US" noProof="0" smtClean="0"/>
              <a:t>Click to edit Master subtitle style</a:t>
            </a:r>
          </a:p>
        </p:txBody>
      </p:sp>
      <p:sp>
        <p:nvSpPr>
          <p:cNvPr id="6" name="Rectangle 5"/>
          <p:cNvSpPr>
            <a:spLocks noGrp="1" noChangeArrowheads="1"/>
          </p:cNvSpPr>
          <p:nvPr>
            <p:ph type="sldNum" sz="quarter" idx="10"/>
          </p:nvPr>
        </p:nvSpPr>
        <p:spPr/>
        <p:txBody>
          <a:bodyPr/>
          <a:lstStyle>
            <a:lvl1pPr algn="ctr" eaLnBrk="0" fontAlgn="base" hangingPunct="0">
              <a:spcBef>
                <a:spcPct val="0"/>
              </a:spcBef>
              <a:spcAft>
                <a:spcPct val="0"/>
              </a:spcAft>
              <a:defRPr sz="1200" b="1" smtClean="0">
                <a:latin typeface="Trebuchet MS" pitchFamily="34" charset="0"/>
              </a:defRPr>
            </a:lvl1pPr>
          </a:lstStyle>
          <a:p>
            <a:pPr>
              <a:defRPr/>
            </a:pPr>
            <a:fld id="{585F2C87-5735-4E61-9C77-A07D6F289E5C}" type="slidenum">
              <a:rPr lang="en-US"/>
              <a:pPr>
                <a:defRPr/>
              </a:pPr>
              <a:t>‹Nº›</a:t>
            </a:fld>
            <a:endParaRPr lang="en-US" dirty="0"/>
          </a:p>
        </p:txBody>
      </p:sp>
    </p:spTree>
    <p:extLst>
      <p:ext uri="{BB962C8B-B14F-4D97-AF65-F5344CB8AC3E}">
        <p14:creationId xmlns:p14="http://schemas.microsoft.com/office/powerpoint/2010/main" val="753454325"/>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sz="quarter" idx="10"/>
          </p:nvPr>
        </p:nvSpPr>
        <p:spPr/>
        <p:txBody>
          <a:bodyPr/>
          <a:lstStyle>
            <a:lvl1pPr algn="ctr" eaLnBrk="0" fontAlgn="base" hangingPunct="0">
              <a:spcBef>
                <a:spcPct val="0"/>
              </a:spcBef>
              <a:spcAft>
                <a:spcPct val="0"/>
              </a:spcAft>
              <a:defRPr sz="1200" b="1" smtClean="0">
                <a:latin typeface="Trebuchet MS" pitchFamily="34" charset="0"/>
              </a:defRPr>
            </a:lvl1pPr>
          </a:lstStyle>
          <a:p>
            <a:pPr>
              <a:defRPr/>
            </a:pPr>
            <a:fld id="{686E2617-3707-4468-BAEA-8FC54BE018FB}" type="slidenum">
              <a:rPr lang="en-US"/>
              <a:pPr>
                <a:defRPr/>
              </a:pPr>
              <a:t>‹Nº›</a:t>
            </a:fld>
            <a:endParaRPr lang="en-US" dirty="0"/>
          </a:p>
        </p:txBody>
      </p:sp>
    </p:spTree>
    <p:extLst>
      <p:ext uri="{BB962C8B-B14F-4D97-AF65-F5344CB8AC3E}">
        <p14:creationId xmlns:p14="http://schemas.microsoft.com/office/powerpoint/2010/main" val="314479862"/>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109"/>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6615" indent="0">
              <a:buNone/>
              <a:defRPr sz="1900"/>
            </a:lvl2pPr>
            <a:lvl3pPr marL="913289" indent="0">
              <a:buNone/>
              <a:defRPr sz="1600"/>
            </a:lvl3pPr>
            <a:lvl4pPr marL="1369934" indent="0">
              <a:buNone/>
              <a:defRPr sz="1500"/>
            </a:lvl4pPr>
            <a:lvl5pPr marL="1826578" indent="0">
              <a:buNone/>
              <a:defRPr sz="1500"/>
            </a:lvl5pPr>
            <a:lvl6pPr marL="2283254" indent="0">
              <a:buNone/>
              <a:defRPr sz="1500"/>
            </a:lvl6pPr>
            <a:lvl7pPr marL="2739866" indent="0">
              <a:buNone/>
              <a:defRPr sz="1500"/>
            </a:lvl7pPr>
            <a:lvl8pPr marL="3196480" indent="0">
              <a:buNone/>
              <a:defRPr sz="1500"/>
            </a:lvl8pPr>
            <a:lvl9pPr marL="3653095" indent="0">
              <a:buNone/>
              <a:defRPr sz="1500"/>
            </a:lvl9pPr>
          </a:lstStyle>
          <a:p>
            <a:pPr lvl="0"/>
            <a:r>
              <a:rPr lang="en-US" smtClean="0"/>
              <a:t>Click to edit Master text styles</a:t>
            </a:r>
          </a:p>
        </p:txBody>
      </p:sp>
      <p:sp>
        <p:nvSpPr>
          <p:cNvPr id="4" name="Rectangle 5"/>
          <p:cNvSpPr>
            <a:spLocks noGrp="1" noChangeArrowheads="1"/>
          </p:cNvSpPr>
          <p:nvPr>
            <p:ph type="sldNum" sz="quarter" idx="10"/>
          </p:nvPr>
        </p:nvSpPr>
        <p:spPr/>
        <p:txBody>
          <a:bodyPr/>
          <a:lstStyle>
            <a:lvl1pPr algn="ctr" eaLnBrk="0" fontAlgn="base" hangingPunct="0">
              <a:spcBef>
                <a:spcPct val="0"/>
              </a:spcBef>
              <a:spcAft>
                <a:spcPct val="0"/>
              </a:spcAft>
              <a:defRPr sz="1200" b="1" smtClean="0">
                <a:latin typeface="Trebuchet MS" pitchFamily="34" charset="0"/>
              </a:defRPr>
            </a:lvl1pPr>
          </a:lstStyle>
          <a:p>
            <a:pPr>
              <a:defRPr/>
            </a:pPr>
            <a:fld id="{083678C6-C464-4FF7-ABF0-AA4AB03B33C9}" type="slidenum">
              <a:rPr lang="en-US"/>
              <a:pPr>
                <a:defRPr/>
              </a:pPr>
              <a:t>‹Nº›</a:t>
            </a:fld>
            <a:endParaRPr lang="en-US" dirty="0"/>
          </a:p>
        </p:txBody>
      </p:sp>
    </p:spTree>
    <p:extLst>
      <p:ext uri="{BB962C8B-B14F-4D97-AF65-F5344CB8AC3E}">
        <p14:creationId xmlns:p14="http://schemas.microsoft.com/office/powerpoint/2010/main" val="1880837354"/>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sldNum" sz="quarter" idx="10"/>
          </p:nvPr>
        </p:nvSpPr>
        <p:spPr/>
        <p:txBody>
          <a:bodyPr/>
          <a:lstStyle>
            <a:lvl1pPr algn="ctr" eaLnBrk="0" fontAlgn="base" hangingPunct="0">
              <a:spcBef>
                <a:spcPct val="0"/>
              </a:spcBef>
              <a:spcAft>
                <a:spcPct val="0"/>
              </a:spcAft>
              <a:defRPr sz="1200" b="1" smtClean="0">
                <a:latin typeface="Trebuchet MS" pitchFamily="34" charset="0"/>
              </a:defRPr>
            </a:lvl1pPr>
          </a:lstStyle>
          <a:p>
            <a:pPr>
              <a:defRPr/>
            </a:pPr>
            <a:fld id="{B087E14A-CEA3-464C-BD1A-EA40DAD73092}" type="slidenum">
              <a:rPr lang="en-US"/>
              <a:pPr>
                <a:defRPr/>
              </a:pPr>
              <a:t>‹Nº›</a:t>
            </a:fld>
            <a:endParaRPr lang="en-US" dirty="0"/>
          </a:p>
        </p:txBody>
      </p:sp>
    </p:spTree>
    <p:extLst>
      <p:ext uri="{BB962C8B-B14F-4D97-AF65-F5344CB8AC3E}">
        <p14:creationId xmlns:p14="http://schemas.microsoft.com/office/powerpoint/2010/main" val="4173265412"/>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7"/>
            <a:ext cx="5386917" cy="639763"/>
          </a:xfrm>
        </p:spPr>
        <p:txBody>
          <a:bodyPr anchor="b"/>
          <a:lstStyle>
            <a:lvl1pPr marL="0" indent="0">
              <a:buNone/>
              <a:defRPr sz="2400" b="1"/>
            </a:lvl1pPr>
            <a:lvl2pPr marL="456615" indent="0">
              <a:buNone/>
              <a:defRPr sz="2000" b="1"/>
            </a:lvl2pPr>
            <a:lvl3pPr marL="913289" indent="0">
              <a:buNone/>
              <a:defRPr sz="1900" b="1"/>
            </a:lvl3pPr>
            <a:lvl4pPr marL="1369934" indent="0">
              <a:buNone/>
              <a:defRPr sz="1600" b="1"/>
            </a:lvl4pPr>
            <a:lvl5pPr marL="1826578" indent="0">
              <a:buNone/>
              <a:defRPr sz="1600" b="1"/>
            </a:lvl5pPr>
            <a:lvl6pPr marL="2283254" indent="0">
              <a:buNone/>
              <a:defRPr sz="1600" b="1"/>
            </a:lvl6pPr>
            <a:lvl7pPr marL="2739866" indent="0">
              <a:buNone/>
              <a:defRPr sz="1600" b="1"/>
            </a:lvl7pPr>
            <a:lvl8pPr marL="3196480" indent="0">
              <a:buNone/>
              <a:defRPr sz="1600" b="1"/>
            </a:lvl8pPr>
            <a:lvl9pPr marL="365309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6193568" y="1535117"/>
            <a:ext cx="5389033" cy="639763"/>
          </a:xfrm>
        </p:spPr>
        <p:txBody>
          <a:bodyPr anchor="b"/>
          <a:lstStyle>
            <a:lvl1pPr marL="0" indent="0">
              <a:buNone/>
              <a:defRPr sz="2400" b="1"/>
            </a:lvl1pPr>
            <a:lvl2pPr marL="456615" indent="0">
              <a:buNone/>
              <a:defRPr sz="2000" b="1"/>
            </a:lvl2pPr>
            <a:lvl3pPr marL="913289" indent="0">
              <a:buNone/>
              <a:defRPr sz="1900" b="1"/>
            </a:lvl3pPr>
            <a:lvl4pPr marL="1369934" indent="0">
              <a:buNone/>
              <a:defRPr sz="1600" b="1"/>
            </a:lvl4pPr>
            <a:lvl5pPr marL="1826578" indent="0">
              <a:buNone/>
              <a:defRPr sz="1600" b="1"/>
            </a:lvl5pPr>
            <a:lvl6pPr marL="2283254" indent="0">
              <a:buNone/>
              <a:defRPr sz="1600" b="1"/>
            </a:lvl6pPr>
            <a:lvl7pPr marL="2739866" indent="0">
              <a:buNone/>
              <a:defRPr sz="1600" b="1"/>
            </a:lvl7pPr>
            <a:lvl8pPr marL="3196480" indent="0">
              <a:buNone/>
              <a:defRPr sz="1600" b="1"/>
            </a:lvl8pPr>
            <a:lvl9pPr marL="365309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568"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sldNum" sz="quarter" idx="10"/>
          </p:nvPr>
        </p:nvSpPr>
        <p:spPr/>
        <p:txBody>
          <a:bodyPr/>
          <a:lstStyle>
            <a:lvl1pPr algn="ctr" eaLnBrk="0" fontAlgn="base" hangingPunct="0">
              <a:spcBef>
                <a:spcPct val="0"/>
              </a:spcBef>
              <a:spcAft>
                <a:spcPct val="0"/>
              </a:spcAft>
              <a:defRPr sz="1200" b="1" smtClean="0">
                <a:latin typeface="Trebuchet MS" pitchFamily="34" charset="0"/>
              </a:defRPr>
            </a:lvl1pPr>
          </a:lstStyle>
          <a:p>
            <a:pPr>
              <a:defRPr/>
            </a:pPr>
            <a:fld id="{8DA048C4-BCD2-4438-AC23-4F6CD474A739}" type="slidenum">
              <a:rPr lang="en-US"/>
              <a:pPr>
                <a:defRPr/>
              </a:pPr>
              <a:t>‹Nº›</a:t>
            </a:fld>
            <a:endParaRPr lang="en-US" dirty="0"/>
          </a:p>
        </p:txBody>
      </p:sp>
    </p:spTree>
    <p:extLst>
      <p:ext uri="{BB962C8B-B14F-4D97-AF65-F5344CB8AC3E}">
        <p14:creationId xmlns:p14="http://schemas.microsoft.com/office/powerpoint/2010/main" val="116070991"/>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sldNum" sz="quarter" idx="10"/>
          </p:nvPr>
        </p:nvSpPr>
        <p:spPr/>
        <p:txBody>
          <a:bodyPr/>
          <a:lstStyle>
            <a:lvl1pPr algn="ctr" eaLnBrk="0" fontAlgn="base" hangingPunct="0">
              <a:spcBef>
                <a:spcPct val="0"/>
              </a:spcBef>
              <a:spcAft>
                <a:spcPct val="0"/>
              </a:spcAft>
              <a:defRPr sz="1200" b="1" smtClean="0">
                <a:latin typeface="Trebuchet MS" pitchFamily="34" charset="0"/>
              </a:defRPr>
            </a:lvl1pPr>
          </a:lstStyle>
          <a:p>
            <a:pPr>
              <a:defRPr/>
            </a:pPr>
            <a:fld id="{B47F69A0-DD24-4F26-ACC2-7D43E5369A64}" type="slidenum">
              <a:rPr lang="en-US"/>
              <a:pPr>
                <a:defRPr/>
              </a:pPr>
              <a:t>‹Nº›</a:t>
            </a:fld>
            <a:endParaRPr lang="en-US" dirty="0"/>
          </a:p>
        </p:txBody>
      </p:sp>
    </p:spTree>
    <p:extLst>
      <p:ext uri="{BB962C8B-B14F-4D97-AF65-F5344CB8AC3E}">
        <p14:creationId xmlns:p14="http://schemas.microsoft.com/office/powerpoint/2010/main" val="28829927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Slide_Teal Sub_Bold Sub_Italic Sub">
    <p:spTree>
      <p:nvGrpSpPr>
        <p:cNvPr id="1" name=""/>
        <p:cNvGrpSpPr/>
        <p:nvPr/>
      </p:nvGrpSpPr>
      <p:grpSpPr>
        <a:xfrm>
          <a:off x="0" y="0"/>
          <a:ext cx="0" cy="0"/>
          <a:chOff x="0" y="0"/>
          <a:chExt cx="0" cy="0"/>
        </a:xfrm>
      </p:grpSpPr>
      <p:cxnSp>
        <p:nvCxnSpPr>
          <p:cNvPr id="8" name="Straight Connector 7"/>
          <p:cNvCxnSpPr/>
          <p:nvPr userDrawn="1"/>
        </p:nvCxnSpPr>
        <p:spPr>
          <a:xfrm>
            <a:off x="623897" y="3648075"/>
            <a:ext cx="11568112"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pic>
        <p:nvPicPr>
          <p:cNvPr id="9"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 y="6467652"/>
            <a:ext cx="12192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4">
            <a:extLst/>
          </p:cNvPr>
          <p:cNvSpPr txBox="1">
            <a:spLocks noChangeArrowheads="1"/>
          </p:cNvSpPr>
          <p:nvPr userDrawn="1"/>
        </p:nvSpPr>
        <p:spPr bwMode="auto">
          <a:xfrm>
            <a:off x="77791" y="6505749"/>
            <a:ext cx="12012612" cy="261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0" tIns="45718" rIns="91390" bIns="45718">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913828" eaLnBrk="1" hangingPunct="1">
              <a:defRPr/>
            </a:pPr>
            <a:r>
              <a:rPr lang="en-US" sz="1100" b="1" dirty="0">
                <a:solidFill>
                  <a:srgbClr val="000000"/>
                </a:solidFill>
              </a:rPr>
              <a:t>22nd International AIDS Conference; July 23-27, 2018; Amsterdam, the Netherlands</a:t>
            </a:r>
          </a:p>
        </p:txBody>
      </p:sp>
      <p:sp>
        <p:nvSpPr>
          <p:cNvPr id="4" name="Title 1"/>
          <p:cNvSpPr>
            <a:spLocks noGrp="1"/>
          </p:cNvSpPr>
          <p:nvPr>
            <p:ph type="title"/>
          </p:nvPr>
        </p:nvSpPr>
        <p:spPr>
          <a:xfrm>
            <a:off x="1110243" y="3785617"/>
            <a:ext cx="10485121" cy="1014984"/>
          </a:xfrm>
        </p:spPr>
        <p:txBody>
          <a:bodyPr anchor="t">
            <a:normAutofit/>
          </a:bodyPr>
          <a:lstStyle>
            <a:lvl1pPr algn="l">
              <a:lnSpc>
                <a:spcPts val="2400"/>
              </a:lnSpc>
              <a:defRPr sz="2100" b="1" i="0" cap="none" baseline="0">
                <a:solidFill>
                  <a:srgbClr val="008790"/>
                </a:solidFill>
              </a:defRPr>
            </a:lvl1pPr>
          </a:lstStyle>
          <a:p>
            <a:pPr lvl="0"/>
            <a:r>
              <a:rPr lang="en-US" dirty="0"/>
              <a:t>Click to edit Master title style</a:t>
            </a:r>
          </a:p>
        </p:txBody>
      </p:sp>
      <p:sp>
        <p:nvSpPr>
          <p:cNvPr id="5" name="Text Placeholder 2"/>
          <p:cNvSpPr>
            <a:spLocks noGrp="1"/>
          </p:cNvSpPr>
          <p:nvPr>
            <p:ph type="body" idx="1"/>
          </p:nvPr>
        </p:nvSpPr>
        <p:spPr>
          <a:xfrm>
            <a:off x="1110243" y="990797"/>
            <a:ext cx="10485121" cy="2480563"/>
          </a:xfrm>
          <a:noFill/>
          <a:ln w="9525" algn="ctr">
            <a:noFill/>
            <a:miter lim="800000"/>
            <a:headEnd/>
            <a:tailEnd/>
          </a:ln>
          <a:effectLst/>
        </p:spPr>
        <p:txBody>
          <a:bodyPr anchor="b">
            <a:noAutofit/>
          </a:bodyPr>
          <a:lstStyle>
            <a:lvl1pPr marL="0" indent="0">
              <a:buNone/>
              <a:defRPr lang="en-US" sz="4000" b="1" dirty="0" smtClean="0">
                <a:solidFill>
                  <a:srgbClr val="E31836"/>
                </a:solidFill>
                <a:latin typeface="Arial" panose="020B0604020202020204" pitchFamily="34" charset="0"/>
                <a:ea typeface="+mj-ea"/>
                <a:cs typeface="Arial" panose="020B0604020202020204" pitchFamily="34" charset="0"/>
              </a:defRPr>
            </a:lvl1pPr>
            <a:lvl2pPr marL="456903" indent="0">
              <a:buNone/>
              <a:defRPr sz="1700">
                <a:solidFill>
                  <a:schemeClr val="tx1">
                    <a:tint val="75000"/>
                  </a:schemeClr>
                </a:solidFill>
              </a:defRPr>
            </a:lvl2pPr>
            <a:lvl3pPr marL="913828" indent="0">
              <a:buNone/>
              <a:defRPr sz="1600">
                <a:solidFill>
                  <a:schemeClr val="tx1">
                    <a:tint val="75000"/>
                  </a:schemeClr>
                </a:solidFill>
              </a:defRPr>
            </a:lvl3pPr>
            <a:lvl4pPr marL="1370744" indent="0">
              <a:buNone/>
              <a:defRPr sz="1500">
                <a:solidFill>
                  <a:schemeClr val="tx1">
                    <a:tint val="75000"/>
                  </a:schemeClr>
                </a:solidFill>
              </a:defRPr>
            </a:lvl4pPr>
            <a:lvl5pPr marL="1827660" indent="0">
              <a:buNone/>
              <a:defRPr sz="1500">
                <a:solidFill>
                  <a:schemeClr val="tx1">
                    <a:tint val="75000"/>
                  </a:schemeClr>
                </a:solidFill>
              </a:defRPr>
            </a:lvl5pPr>
            <a:lvl6pPr marL="2284590" indent="0">
              <a:buNone/>
              <a:defRPr sz="1500">
                <a:solidFill>
                  <a:schemeClr val="tx1">
                    <a:tint val="75000"/>
                  </a:schemeClr>
                </a:solidFill>
              </a:defRPr>
            </a:lvl6pPr>
            <a:lvl7pPr marL="2741486" indent="0">
              <a:buNone/>
              <a:defRPr sz="1500">
                <a:solidFill>
                  <a:schemeClr val="tx1">
                    <a:tint val="75000"/>
                  </a:schemeClr>
                </a:solidFill>
              </a:defRPr>
            </a:lvl7pPr>
            <a:lvl8pPr marL="3198387" indent="0">
              <a:buNone/>
              <a:defRPr sz="1500">
                <a:solidFill>
                  <a:schemeClr val="tx1">
                    <a:tint val="75000"/>
                  </a:schemeClr>
                </a:solidFill>
              </a:defRPr>
            </a:lvl8pPr>
            <a:lvl9pPr marL="3655287" indent="0">
              <a:buNone/>
              <a:defRPr sz="1500">
                <a:solidFill>
                  <a:schemeClr val="tx1">
                    <a:tint val="75000"/>
                  </a:schemeClr>
                </a:solidFill>
              </a:defRPr>
            </a:lvl9pPr>
          </a:lstStyle>
          <a:p>
            <a:pPr lvl="0"/>
            <a:r>
              <a:rPr lang="en-US" dirty="0"/>
              <a:t>Click to edit Master text styles</a:t>
            </a:r>
          </a:p>
        </p:txBody>
      </p:sp>
      <p:sp>
        <p:nvSpPr>
          <p:cNvPr id="6" name="Text Placeholder 3"/>
          <p:cNvSpPr>
            <a:spLocks noGrp="1"/>
          </p:cNvSpPr>
          <p:nvPr>
            <p:ph type="body" sz="quarter" idx="10"/>
          </p:nvPr>
        </p:nvSpPr>
        <p:spPr>
          <a:xfrm>
            <a:off x="1110243" y="4828881"/>
            <a:ext cx="10485121" cy="838200"/>
          </a:xfrm>
        </p:spPr>
        <p:txBody>
          <a:bodyPr/>
          <a:lstStyle>
            <a:lvl1pPr marL="0" indent="0">
              <a:buNone/>
              <a:defRPr sz="1600" b="1"/>
            </a:lvl1pPr>
            <a:lvl2pPr marL="185638" indent="0">
              <a:buNone/>
              <a:defRPr b="1"/>
            </a:lvl2pPr>
            <a:lvl3pPr marL="380766" indent="0">
              <a:buNone/>
              <a:defRPr b="1"/>
            </a:lvl3pPr>
            <a:lvl4pPr marL="552117" indent="0">
              <a:buNone/>
              <a:defRPr b="1"/>
            </a:lvl4pPr>
            <a:lvl5pPr marL="715511" indent="0">
              <a:buNone/>
              <a:defRPr b="1"/>
            </a:lvl5pPr>
          </a:lstStyle>
          <a:p>
            <a:pPr lvl="0"/>
            <a:r>
              <a:rPr lang="en-US" dirty="0"/>
              <a:t>Click to edit Master text styles</a:t>
            </a:r>
          </a:p>
        </p:txBody>
      </p:sp>
      <p:sp>
        <p:nvSpPr>
          <p:cNvPr id="7" name="Text Placeholder 19"/>
          <p:cNvSpPr>
            <a:spLocks noGrp="1"/>
          </p:cNvSpPr>
          <p:nvPr>
            <p:ph type="body" sz="quarter" idx="11"/>
          </p:nvPr>
        </p:nvSpPr>
        <p:spPr>
          <a:xfrm>
            <a:off x="1110243" y="5705785"/>
            <a:ext cx="10485121" cy="750063"/>
          </a:xfrm>
        </p:spPr>
        <p:txBody>
          <a:bodyPr/>
          <a:lstStyle>
            <a:lvl1pPr marL="0" indent="0">
              <a:buNone/>
              <a:defRPr sz="1300" i="1"/>
            </a:lvl1pPr>
            <a:lvl2pPr marL="185638" indent="0">
              <a:buNone/>
              <a:defRPr/>
            </a:lvl2pPr>
            <a:lvl3pPr marL="380766" indent="0">
              <a:buNone/>
              <a:defRPr/>
            </a:lvl3pPr>
            <a:lvl4pPr marL="552117" indent="0">
              <a:buNone/>
              <a:defRPr/>
            </a:lvl4pPr>
            <a:lvl5pPr marL="715511" indent="0">
              <a:buNone/>
              <a:defRPr/>
            </a:lvl5pPr>
          </a:lstStyle>
          <a:p>
            <a:pPr lvl="0"/>
            <a:r>
              <a:rPr lang="en-US" dirty="0"/>
              <a:t>Click to edit Master text styles</a:t>
            </a:r>
          </a:p>
        </p:txBody>
      </p:sp>
    </p:spTree>
    <p:extLst>
      <p:ext uri="{BB962C8B-B14F-4D97-AF65-F5344CB8AC3E}">
        <p14:creationId xmlns:p14="http://schemas.microsoft.com/office/powerpoint/2010/main" val="21575908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ogo Title Subhead and Content">
    <p:spTree>
      <p:nvGrpSpPr>
        <p:cNvPr id="1" name=""/>
        <p:cNvGrpSpPr/>
        <p:nvPr/>
      </p:nvGrpSpPr>
      <p:grpSpPr>
        <a:xfrm>
          <a:off x="0" y="0"/>
          <a:ext cx="0" cy="0"/>
          <a:chOff x="0" y="0"/>
          <a:chExt cx="0" cy="0"/>
        </a:xfrm>
      </p:grpSpPr>
      <p:cxnSp>
        <p:nvCxnSpPr>
          <p:cNvPr id="8" name="Straight Connector 6"/>
          <p:cNvCxnSpPr/>
          <p:nvPr userDrawn="1"/>
        </p:nvCxnSpPr>
        <p:spPr>
          <a:xfrm>
            <a:off x="624551" y="1062039"/>
            <a:ext cx="11567583"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sp>
        <p:nvSpPr>
          <p:cNvPr id="7" name="Rectangle 2"/>
          <p:cNvSpPr>
            <a:spLocks noGrp="1" noChangeArrowheads="1"/>
          </p:cNvSpPr>
          <p:nvPr>
            <p:ph type="title"/>
          </p:nvPr>
        </p:nvSpPr>
        <p:spPr bwMode="auto">
          <a:xfrm>
            <a:off x="711346" y="152401"/>
            <a:ext cx="10058399" cy="838200"/>
          </a:xfrm>
          <a:prstGeom prst="rect">
            <a:avLst/>
          </a:prstGeom>
          <a:noFill/>
          <a:ln>
            <a:noFill/>
          </a:ln>
          <a:extLst/>
        </p:spPr>
        <p:txBody>
          <a:bodyPr/>
          <a:lstStyle/>
          <a:p>
            <a:pPr lvl="0"/>
            <a:r>
              <a:rPr lang="en-US" altLang="en-US" dirty="0" smtClean="0"/>
              <a:t>Click to edit Master title style</a:t>
            </a:r>
            <a:endParaRPr lang="en-GB" altLang="en-US" dirty="0" smtClean="0"/>
          </a:p>
        </p:txBody>
      </p:sp>
      <p:sp>
        <p:nvSpPr>
          <p:cNvPr id="11" name="Text Placeholder 2"/>
          <p:cNvSpPr>
            <a:spLocks noGrp="1"/>
          </p:cNvSpPr>
          <p:nvPr>
            <p:ph type="body" sz="quarter" idx="17"/>
          </p:nvPr>
        </p:nvSpPr>
        <p:spPr>
          <a:xfrm>
            <a:off x="711200" y="1371600"/>
            <a:ext cx="11143488" cy="381000"/>
          </a:xfrm>
        </p:spPr>
        <p:txBody>
          <a:bodyPr/>
          <a:lstStyle>
            <a:lvl1pPr marL="0" indent="0">
              <a:buNone/>
              <a:defRPr b="1">
                <a:solidFill>
                  <a:srgbClr val="008790"/>
                </a:solidFill>
              </a:defRPr>
            </a:lvl1pPr>
          </a:lstStyle>
          <a:p>
            <a:pPr lvl="0"/>
            <a:r>
              <a:rPr lang="en-US" dirty="0" smtClean="0"/>
              <a:t>Click to edit Master text styles</a:t>
            </a:r>
          </a:p>
        </p:txBody>
      </p:sp>
      <p:sp>
        <p:nvSpPr>
          <p:cNvPr id="16" name="Content Placeholder 3"/>
          <p:cNvSpPr>
            <a:spLocks noGrp="1"/>
          </p:cNvSpPr>
          <p:nvPr>
            <p:ph sz="quarter" idx="14"/>
          </p:nvPr>
        </p:nvSpPr>
        <p:spPr>
          <a:xfrm>
            <a:off x="711200" y="1786128"/>
            <a:ext cx="11143488" cy="405993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4"/>
          <p:cNvSpPr>
            <a:spLocks noGrp="1"/>
          </p:cNvSpPr>
          <p:nvPr>
            <p:ph type="body" sz="quarter" idx="11"/>
          </p:nvPr>
        </p:nvSpPr>
        <p:spPr>
          <a:xfrm>
            <a:off x="711200" y="6294120"/>
            <a:ext cx="11143488" cy="182880"/>
          </a:xfrm>
        </p:spPr>
        <p:txBody>
          <a:bodyPr/>
          <a:lstStyle>
            <a:lvl1pPr marL="0" indent="0" algn="r">
              <a:buNone/>
              <a:defRPr sz="1300"/>
            </a:lvl1pPr>
          </a:lstStyle>
          <a:p>
            <a:pPr lvl="0"/>
            <a:r>
              <a:rPr lang="en-US" dirty="0" smtClean="0"/>
              <a:t>Click to edit Master text styles</a:t>
            </a:r>
            <a:endParaRPr lang="en-US" dirty="0"/>
          </a:p>
        </p:txBody>
      </p:sp>
      <p:sp>
        <p:nvSpPr>
          <p:cNvPr id="13" name="Text Placeholder 6"/>
          <p:cNvSpPr>
            <a:spLocks noGrp="1"/>
          </p:cNvSpPr>
          <p:nvPr>
            <p:ph type="body" sz="quarter" idx="13"/>
          </p:nvPr>
        </p:nvSpPr>
        <p:spPr>
          <a:xfrm>
            <a:off x="711200" y="5862320"/>
            <a:ext cx="11143488" cy="365760"/>
          </a:xfrm>
        </p:spPr>
        <p:txBody>
          <a:bodyPr anchor="b"/>
          <a:lstStyle>
            <a:lvl1pPr marL="0" indent="0">
              <a:buNone/>
              <a:defRPr sz="1600" baseline="0"/>
            </a:lvl1pPr>
          </a:lstStyle>
          <a:p>
            <a:pPr lvl="0"/>
            <a:r>
              <a:rPr lang="en-US" smtClean="0"/>
              <a:t>Click to edit Master text styles</a:t>
            </a:r>
          </a:p>
        </p:txBody>
      </p:sp>
    </p:spTree>
    <p:extLst>
      <p:ext uri="{BB962C8B-B14F-4D97-AF65-F5344CB8AC3E}">
        <p14:creationId xmlns:p14="http://schemas.microsoft.com/office/powerpoint/2010/main" val="3912419364"/>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sz="quarter" idx="10"/>
          </p:nvPr>
        </p:nvSpPr>
        <p:spPr/>
        <p:txBody>
          <a:bodyPr/>
          <a:lstStyle>
            <a:lvl1pPr algn="ctr" eaLnBrk="0" fontAlgn="base" hangingPunct="0">
              <a:spcBef>
                <a:spcPct val="0"/>
              </a:spcBef>
              <a:spcAft>
                <a:spcPct val="0"/>
              </a:spcAft>
              <a:defRPr sz="1200" b="1" smtClean="0">
                <a:latin typeface="Trebuchet MS" pitchFamily="34" charset="0"/>
              </a:defRPr>
            </a:lvl1pPr>
          </a:lstStyle>
          <a:p>
            <a:pPr>
              <a:defRPr/>
            </a:pPr>
            <a:fld id="{E87DDE0F-060D-4D3B-A061-05501C3419F7}" type="slidenum">
              <a:rPr lang="en-US"/>
              <a:pPr>
                <a:defRPr/>
              </a:pPr>
              <a:t>‹Nº›</a:t>
            </a:fld>
            <a:endParaRPr lang="en-US" dirty="0"/>
          </a:p>
        </p:txBody>
      </p:sp>
    </p:spTree>
    <p:extLst>
      <p:ext uri="{BB962C8B-B14F-4D97-AF65-F5344CB8AC3E}">
        <p14:creationId xmlns:p14="http://schemas.microsoft.com/office/powerpoint/2010/main" val="4069820748"/>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77"/>
            <a:ext cx="4011084"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318"/>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500"/>
            </a:lvl1pPr>
            <a:lvl2pPr marL="456615" indent="0">
              <a:buNone/>
              <a:defRPr sz="1200"/>
            </a:lvl2pPr>
            <a:lvl3pPr marL="913289" indent="0">
              <a:buNone/>
              <a:defRPr sz="1100"/>
            </a:lvl3pPr>
            <a:lvl4pPr marL="1369934" indent="0">
              <a:buNone/>
              <a:defRPr sz="900"/>
            </a:lvl4pPr>
            <a:lvl5pPr marL="1826578" indent="0">
              <a:buNone/>
              <a:defRPr sz="900"/>
            </a:lvl5pPr>
            <a:lvl6pPr marL="2283254" indent="0">
              <a:buNone/>
              <a:defRPr sz="900"/>
            </a:lvl6pPr>
            <a:lvl7pPr marL="2739866" indent="0">
              <a:buNone/>
              <a:defRPr sz="900"/>
            </a:lvl7pPr>
            <a:lvl8pPr marL="3196480" indent="0">
              <a:buNone/>
              <a:defRPr sz="900"/>
            </a:lvl8pPr>
            <a:lvl9pPr marL="3653095" indent="0">
              <a:buNone/>
              <a:defRPr sz="900"/>
            </a:lvl9pPr>
          </a:lstStyle>
          <a:p>
            <a:pPr lvl="0"/>
            <a:r>
              <a:rPr lang="en-US" smtClean="0"/>
              <a:t>Click to edit Master text styles</a:t>
            </a:r>
          </a:p>
        </p:txBody>
      </p:sp>
      <p:sp>
        <p:nvSpPr>
          <p:cNvPr id="5" name="Rectangle 5"/>
          <p:cNvSpPr>
            <a:spLocks noGrp="1" noChangeArrowheads="1"/>
          </p:cNvSpPr>
          <p:nvPr>
            <p:ph type="sldNum" sz="quarter" idx="10"/>
          </p:nvPr>
        </p:nvSpPr>
        <p:spPr/>
        <p:txBody>
          <a:bodyPr/>
          <a:lstStyle>
            <a:lvl1pPr algn="ctr" eaLnBrk="0" fontAlgn="base" hangingPunct="0">
              <a:spcBef>
                <a:spcPct val="0"/>
              </a:spcBef>
              <a:spcAft>
                <a:spcPct val="0"/>
              </a:spcAft>
              <a:defRPr sz="1200" b="1" smtClean="0">
                <a:latin typeface="Trebuchet MS" pitchFamily="34" charset="0"/>
              </a:defRPr>
            </a:lvl1pPr>
          </a:lstStyle>
          <a:p>
            <a:pPr>
              <a:defRPr/>
            </a:pPr>
            <a:fld id="{FA35F3D9-17E3-4DA8-A8EE-4A48EACE1F61}" type="slidenum">
              <a:rPr lang="en-US"/>
              <a:pPr>
                <a:defRPr/>
              </a:pPr>
              <a:t>‹Nº›</a:t>
            </a:fld>
            <a:endParaRPr lang="en-US" dirty="0"/>
          </a:p>
        </p:txBody>
      </p:sp>
    </p:spTree>
    <p:extLst>
      <p:ext uri="{BB962C8B-B14F-4D97-AF65-F5344CB8AC3E}">
        <p14:creationId xmlns:p14="http://schemas.microsoft.com/office/powerpoint/2010/main" val="504351791"/>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29"/>
            <a:ext cx="73152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6615" indent="0">
              <a:buNone/>
              <a:defRPr sz="2800"/>
            </a:lvl2pPr>
            <a:lvl3pPr marL="913289" indent="0">
              <a:buNone/>
              <a:defRPr sz="2400"/>
            </a:lvl3pPr>
            <a:lvl4pPr marL="1369934" indent="0">
              <a:buNone/>
              <a:defRPr sz="2000"/>
            </a:lvl4pPr>
            <a:lvl5pPr marL="1826578" indent="0">
              <a:buNone/>
              <a:defRPr sz="2000"/>
            </a:lvl5pPr>
            <a:lvl6pPr marL="2283254" indent="0">
              <a:buNone/>
              <a:defRPr sz="2000"/>
            </a:lvl6pPr>
            <a:lvl7pPr marL="2739866" indent="0">
              <a:buNone/>
              <a:defRPr sz="2000"/>
            </a:lvl7pPr>
            <a:lvl8pPr marL="3196480" indent="0">
              <a:buNone/>
              <a:defRPr sz="2000"/>
            </a:lvl8pPr>
            <a:lvl9pPr marL="365309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2389717" y="5367427"/>
            <a:ext cx="7315200" cy="804863"/>
          </a:xfrm>
        </p:spPr>
        <p:txBody>
          <a:bodyPr/>
          <a:lstStyle>
            <a:lvl1pPr marL="0" indent="0">
              <a:buNone/>
              <a:defRPr sz="1500"/>
            </a:lvl1pPr>
            <a:lvl2pPr marL="456615" indent="0">
              <a:buNone/>
              <a:defRPr sz="1200"/>
            </a:lvl2pPr>
            <a:lvl3pPr marL="913289" indent="0">
              <a:buNone/>
              <a:defRPr sz="1100"/>
            </a:lvl3pPr>
            <a:lvl4pPr marL="1369934" indent="0">
              <a:buNone/>
              <a:defRPr sz="900"/>
            </a:lvl4pPr>
            <a:lvl5pPr marL="1826578" indent="0">
              <a:buNone/>
              <a:defRPr sz="900"/>
            </a:lvl5pPr>
            <a:lvl6pPr marL="2283254" indent="0">
              <a:buNone/>
              <a:defRPr sz="900"/>
            </a:lvl6pPr>
            <a:lvl7pPr marL="2739866" indent="0">
              <a:buNone/>
              <a:defRPr sz="900"/>
            </a:lvl7pPr>
            <a:lvl8pPr marL="3196480" indent="0">
              <a:buNone/>
              <a:defRPr sz="900"/>
            </a:lvl8pPr>
            <a:lvl9pPr marL="3653095" indent="0">
              <a:buNone/>
              <a:defRPr sz="900"/>
            </a:lvl9pPr>
          </a:lstStyle>
          <a:p>
            <a:pPr lvl="0"/>
            <a:r>
              <a:rPr lang="en-US" smtClean="0"/>
              <a:t>Click to edit Master text styles</a:t>
            </a:r>
          </a:p>
        </p:txBody>
      </p:sp>
      <p:sp>
        <p:nvSpPr>
          <p:cNvPr id="5" name="Rectangle 5"/>
          <p:cNvSpPr>
            <a:spLocks noGrp="1" noChangeArrowheads="1"/>
          </p:cNvSpPr>
          <p:nvPr>
            <p:ph type="sldNum" sz="quarter" idx="10"/>
          </p:nvPr>
        </p:nvSpPr>
        <p:spPr/>
        <p:txBody>
          <a:bodyPr/>
          <a:lstStyle>
            <a:lvl1pPr algn="ctr" eaLnBrk="0" fontAlgn="base" hangingPunct="0">
              <a:spcBef>
                <a:spcPct val="0"/>
              </a:spcBef>
              <a:spcAft>
                <a:spcPct val="0"/>
              </a:spcAft>
              <a:defRPr sz="1200" b="1" smtClean="0">
                <a:latin typeface="Trebuchet MS" pitchFamily="34" charset="0"/>
              </a:defRPr>
            </a:lvl1pPr>
          </a:lstStyle>
          <a:p>
            <a:pPr>
              <a:defRPr/>
            </a:pPr>
            <a:fld id="{9EA056CB-104F-42F8-A232-8B498B917715}" type="slidenum">
              <a:rPr lang="en-US"/>
              <a:pPr>
                <a:defRPr/>
              </a:pPr>
              <a:t>‹Nº›</a:t>
            </a:fld>
            <a:endParaRPr lang="en-US" dirty="0"/>
          </a:p>
        </p:txBody>
      </p:sp>
    </p:spTree>
    <p:extLst>
      <p:ext uri="{BB962C8B-B14F-4D97-AF65-F5344CB8AC3E}">
        <p14:creationId xmlns:p14="http://schemas.microsoft.com/office/powerpoint/2010/main" val="3266305315"/>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sz="quarter" idx="10"/>
          </p:nvPr>
        </p:nvSpPr>
        <p:spPr/>
        <p:txBody>
          <a:bodyPr/>
          <a:lstStyle>
            <a:lvl1pPr algn="ctr" eaLnBrk="0" fontAlgn="base" hangingPunct="0">
              <a:spcBef>
                <a:spcPct val="0"/>
              </a:spcBef>
              <a:spcAft>
                <a:spcPct val="0"/>
              </a:spcAft>
              <a:defRPr b="1">
                <a:latin typeface="Trebuchet MS" pitchFamily="34" charset="0"/>
              </a:defRPr>
            </a:lvl1pPr>
          </a:lstStyle>
          <a:p>
            <a:pPr>
              <a:defRPr/>
            </a:pPr>
            <a:fld id="{67A09EDA-A989-4AE1-AFCF-F2A9A4A3FAD1}" type="slidenum">
              <a:rPr lang="en-US"/>
              <a:pPr>
                <a:defRPr/>
              </a:pPr>
              <a:t>‹Nº›</a:t>
            </a:fld>
            <a:endParaRPr lang="en-US" dirty="0"/>
          </a:p>
        </p:txBody>
      </p:sp>
    </p:spTree>
    <p:extLst>
      <p:ext uri="{BB962C8B-B14F-4D97-AF65-F5344CB8AC3E}">
        <p14:creationId xmlns:p14="http://schemas.microsoft.com/office/powerpoint/2010/main" val="729037206"/>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848"/>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848"/>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sz="quarter" idx="10"/>
          </p:nvPr>
        </p:nvSpPr>
        <p:spPr/>
        <p:txBody>
          <a:bodyPr/>
          <a:lstStyle>
            <a:lvl1pPr algn="ctr" eaLnBrk="0" fontAlgn="base" hangingPunct="0">
              <a:spcBef>
                <a:spcPct val="0"/>
              </a:spcBef>
              <a:spcAft>
                <a:spcPct val="0"/>
              </a:spcAft>
              <a:defRPr sz="1200" b="1" smtClean="0">
                <a:latin typeface="Trebuchet MS" pitchFamily="34" charset="0"/>
              </a:defRPr>
            </a:lvl1pPr>
          </a:lstStyle>
          <a:p>
            <a:pPr>
              <a:defRPr/>
            </a:pPr>
            <a:fld id="{DF3FC2EC-86E0-4D01-9B99-17E29BA5EEDE}" type="slidenum">
              <a:rPr lang="en-US"/>
              <a:pPr>
                <a:defRPr/>
              </a:pPr>
              <a:t>‹Nº›</a:t>
            </a:fld>
            <a:endParaRPr lang="en-US" dirty="0"/>
          </a:p>
        </p:txBody>
      </p:sp>
    </p:spTree>
    <p:extLst>
      <p:ext uri="{BB962C8B-B14F-4D97-AF65-F5344CB8AC3E}">
        <p14:creationId xmlns:p14="http://schemas.microsoft.com/office/powerpoint/2010/main" val="1319210120"/>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848"/>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5"/>
          <p:cNvSpPr>
            <a:spLocks noGrp="1" noChangeArrowheads="1"/>
          </p:cNvSpPr>
          <p:nvPr>
            <p:ph type="sldNum" sz="quarter" idx="10"/>
          </p:nvPr>
        </p:nvSpPr>
        <p:spPr/>
        <p:txBody>
          <a:bodyPr/>
          <a:lstStyle>
            <a:lvl1pPr algn="ctr" eaLnBrk="0" fontAlgn="base" hangingPunct="0">
              <a:spcBef>
                <a:spcPct val="0"/>
              </a:spcBef>
              <a:spcAft>
                <a:spcPct val="0"/>
              </a:spcAft>
              <a:defRPr sz="1200" b="1" baseline="0" smtClean="0">
                <a:latin typeface="Trebuchet MS" pitchFamily="34" charset="0"/>
              </a:defRPr>
            </a:lvl1pPr>
          </a:lstStyle>
          <a:p>
            <a:pPr>
              <a:defRPr/>
            </a:pPr>
            <a:fld id="{986F6958-1021-4CBF-B0C9-FC7ADAE5ED38}" type="slidenum">
              <a:rPr lang="en-US"/>
              <a:pPr>
                <a:defRPr/>
              </a:pPr>
              <a:t>‹Nº›</a:t>
            </a:fld>
            <a:endParaRPr lang="en-US" dirty="0"/>
          </a:p>
        </p:txBody>
      </p:sp>
    </p:spTree>
    <p:extLst>
      <p:ext uri="{BB962C8B-B14F-4D97-AF65-F5344CB8AC3E}">
        <p14:creationId xmlns:p14="http://schemas.microsoft.com/office/powerpoint/2010/main" val="542153139"/>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sldNum" sz="quarter" idx="10"/>
          </p:nvPr>
        </p:nvSpPr>
        <p:spPr/>
        <p:txBody>
          <a:bodyPr/>
          <a:lstStyle>
            <a:lvl1pPr algn="ctr" eaLnBrk="0" fontAlgn="base" hangingPunct="0">
              <a:spcBef>
                <a:spcPct val="0"/>
              </a:spcBef>
              <a:spcAft>
                <a:spcPct val="0"/>
              </a:spcAft>
              <a:defRPr sz="1200" b="1" smtClean="0">
                <a:latin typeface="Trebuchet MS" pitchFamily="34" charset="0"/>
              </a:defRPr>
            </a:lvl1pPr>
          </a:lstStyle>
          <a:p>
            <a:pPr>
              <a:defRPr/>
            </a:pPr>
            <a:fld id="{23C0D4F4-63C0-44AC-B3A4-345FBCA6FC00}" type="slidenum">
              <a:rPr lang="en-US"/>
              <a:pPr>
                <a:defRPr/>
              </a:pPr>
              <a:t>‹Nº›</a:t>
            </a:fld>
            <a:endParaRPr lang="en-US"/>
          </a:p>
        </p:txBody>
      </p:sp>
    </p:spTree>
    <p:extLst>
      <p:ext uri="{BB962C8B-B14F-4D97-AF65-F5344CB8AC3E}">
        <p14:creationId xmlns:p14="http://schemas.microsoft.com/office/powerpoint/2010/main" val="2787399367"/>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F00F981F-687B-43D5-AC97-14AF6E48B34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112003" y="3662363"/>
            <a:ext cx="6076951"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a:extLst>
              <a:ext uri="{FF2B5EF4-FFF2-40B4-BE49-F238E27FC236}">
                <a16:creationId xmlns:a16="http://schemas.microsoft.com/office/drawing/2014/main" id="{C6C33664-ACD6-44A3-95A5-32325CBC9685}"/>
              </a:ext>
            </a:extLst>
          </p:cNvPr>
          <p:cNvSpPr/>
          <p:nvPr userDrawn="1"/>
        </p:nvSpPr>
        <p:spPr>
          <a:xfrm>
            <a:off x="1" y="1620837"/>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70" tIns="45718" rIns="91270" bIns="45718" anchor="ctr"/>
          <a:lstStyle/>
          <a:p>
            <a:pPr algn="ctr" defTabSz="1216650" eaLnBrk="0" fontAlgn="base" hangingPunct="0">
              <a:spcBef>
                <a:spcPct val="0"/>
              </a:spcBef>
              <a:spcAft>
                <a:spcPct val="0"/>
              </a:spcAft>
              <a:defRPr/>
            </a:pPr>
            <a:endParaRPr lang="en-US" sz="2400" b="1" dirty="0">
              <a:solidFill>
                <a:srgbClr val="FFFFFF"/>
              </a:solidFill>
            </a:endParaRPr>
          </a:p>
        </p:txBody>
      </p:sp>
      <p:sp>
        <p:nvSpPr>
          <p:cNvPr id="10" name="Rectangle 54"/>
          <p:cNvSpPr>
            <a:spLocks noGrp="1" noChangeArrowheads="1"/>
          </p:cNvSpPr>
          <p:nvPr>
            <p:ph type="subTitle" idx="1"/>
          </p:nvPr>
        </p:nvSpPr>
        <p:spPr>
          <a:xfrm>
            <a:off x="609600" y="4041787"/>
            <a:ext cx="5181600" cy="1120775"/>
          </a:xfrm>
        </p:spPr>
        <p:txBody>
          <a:bodyPr/>
          <a:lstStyle>
            <a:lvl1pPr marL="0" indent="0">
              <a:lnSpc>
                <a:spcPct val="100000"/>
              </a:lnSpc>
              <a:buFont typeface="Wingdings" pitchFamily="2" charset="2"/>
              <a:buNone/>
              <a:defRPr sz="2000" b="1">
                <a:solidFill>
                  <a:schemeClr val="bg2"/>
                </a:solidFill>
              </a:defRPr>
            </a:lvl1pPr>
          </a:lstStyle>
          <a:p>
            <a:r>
              <a:rPr lang="en-US"/>
              <a:t>Click to edit Master subtitle style</a:t>
            </a:r>
            <a:endParaRPr lang="en-US" dirty="0"/>
          </a:p>
        </p:txBody>
      </p:sp>
      <p:sp>
        <p:nvSpPr>
          <p:cNvPr id="8" name="Rectangle 7">
            <a:extLst>
              <a:ext uri="{FF2B5EF4-FFF2-40B4-BE49-F238E27FC236}">
                <a16:creationId xmlns:a16="http://schemas.microsoft.com/office/drawing/2014/main" id="{02294B36-D511-4E23-A768-EAFA149B5CC7}"/>
              </a:ext>
            </a:extLst>
          </p:cNvPr>
          <p:cNvSpPr/>
          <p:nvPr/>
        </p:nvSpPr>
        <p:spPr>
          <a:xfrm>
            <a:off x="1" y="1620837"/>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70" tIns="45718" rIns="91270" bIns="45718" anchor="ctr"/>
          <a:lstStyle/>
          <a:p>
            <a:pPr algn="ctr" defTabSz="1216650" eaLnBrk="0" fontAlgn="base" hangingPunct="0">
              <a:spcBef>
                <a:spcPct val="0"/>
              </a:spcBef>
              <a:spcAft>
                <a:spcPct val="0"/>
              </a:spcAft>
              <a:defRPr/>
            </a:pPr>
            <a:endParaRPr lang="en-US" sz="2400" b="1" dirty="0">
              <a:solidFill>
                <a:srgbClr val="FFFFFF"/>
              </a:solidFill>
            </a:endParaRPr>
          </a:p>
        </p:txBody>
      </p:sp>
      <p:cxnSp>
        <p:nvCxnSpPr>
          <p:cNvPr id="9" name="Straight Connector 8">
            <a:extLst>
              <a:ext uri="{FF2B5EF4-FFF2-40B4-BE49-F238E27FC236}">
                <a16:creationId xmlns:a16="http://schemas.microsoft.com/office/drawing/2014/main" id="{A5B42F6D-719A-45C6-BB57-84887368226C}"/>
              </a:ext>
            </a:extLst>
          </p:cNvPr>
          <p:cNvCxnSpPr/>
          <p:nvPr/>
        </p:nvCxnSpPr>
        <p:spPr bwMode="auto">
          <a:xfrm>
            <a:off x="-14291" y="1620839"/>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cxnSp>
        <p:nvCxnSpPr>
          <p:cNvPr id="12" name="Straight Connector 11">
            <a:extLst>
              <a:ext uri="{FF2B5EF4-FFF2-40B4-BE49-F238E27FC236}">
                <a16:creationId xmlns:a16="http://schemas.microsoft.com/office/drawing/2014/main" id="{9ACD6CB8-625C-44F5-9B90-77A60BCC4A2E}"/>
              </a:ext>
            </a:extLst>
          </p:cNvPr>
          <p:cNvCxnSpPr/>
          <p:nvPr/>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3" name="Rectangle 55">
            <a:extLst>
              <a:ext uri="{FF2B5EF4-FFF2-40B4-BE49-F238E27FC236}">
                <a16:creationId xmlns:a16="http://schemas.microsoft.com/office/drawing/2014/main" id="{078B106A-3121-420B-B2D9-854FF204BD0F}"/>
              </a:ext>
            </a:extLst>
          </p:cNvPr>
          <p:cNvSpPr>
            <a:spLocks noGrp="1" noChangeArrowheads="1"/>
          </p:cNvSpPr>
          <p:nvPr>
            <p:ph type="ctrTitle" hasCustomPrompt="1"/>
          </p:nvPr>
        </p:nvSpPr>
        <p:spPr bwMode="invGray">
          <a:xfrm>
            <a:off x="609600" y="1600200"/>
            <a:ext cx="11264901" cy="2057400"/>
          </a:xfrm>
          <a:prstGeom prst="rect">
            <a:avLst/>
          </a:prstGeom>
        </p:spPr>
        <p:txBody>
          <a:bodyPr/>
          <a:lstStyle>
            <a:lvl1pPr>
              <a:defRPr sz="3900">
                <a:solidFill>
                  <a:srgbClr val="455560"/>
                </a:solidFill>
              </a:defRPr>
            </a:lvl1pPr>
          </a:lstStyle>
          <a:p>
            <a:r>
              <a:rPr lang="en-US" dirty="0"/>
              <a:t>HIV Now: Current Controversies and New Developments in HIV Management</a:t>
            </a:r>
          </a:p>
        </p:txBody>
      </p:sp>
      <p:cxnSp>
        <p:nvCxnSpPr>
          <p:cNvPr id="15" name="Straight Connector 14">
            <a:extLst>
              <a:ext uri="{FF2B5EF4-FFF2-40B4-BE49-F238E27FC236}">
                <a16:creationId xmlns:a16="http://schemas.microsoft.com/office/drawing/2014/main" id="{5EECCBFD-9ED3-4167-961B-65218739F1A5}"/>
              </a:ext>
            </a:extLst>
          </p:cNvPr>
          <p:cNvCxnSpPr/>
          <p:nvPr userDrawn="1"/>
        </p:nvCxnSpPr>
        <p:spPr bwMode="auto">
          <a:xfrm>
            <a:off x="-14291" y="1620839"/>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cxnSp>
        <p:nvCxnSpPr>
          <p:cNvPr id="19" name="Straight Connector 18">
            <a:extLst>
              <a:ext uri="{FF2B5EF4-FFF2-40B4-BE49-F238E27FC236}">
                <a16:creationId xmlns:a16="http://schemas.microsoft.com/office/drawing/2014/main" id="{F95A2832-7EB2-44CE-B43D-FCA9D107E325}"/>
              </a:ext>
            </a:extLst>
          </p:cNvPr>
          <p:cNvCxnSpPr/>
          <p:nvPr userDrawn="1"/>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pic>
        <p:nvPicPr>
          <p:cNvPr id="20" name="Picture 19">
            <a:extLst>
              <a:ext uri="{FF2B5EF4-FFF2-40B4-BE49-F238E27FC236}">
                <a16:creationId xmlns:a16="http://schemas.microsoft.com/office/drawing/2014/main" id="{EAC1F4C4-904F-4A08-85AB-1BEA559A21C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9059117" y="328792"/>
            <a:ext cx="2662401" cy="945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0077985"/>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266"/>
            <a:ext cx="10872444" cy="1103313"/>
          </a:xfrm>
          <a:prstGeom prst="rect">
            <a:avLst/>
          </a:prstGeo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604805" y="1513108"/>
            <a:ext cx="10877529" cy="465068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81224397"/>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DDD0001-9342-455E-88A6-08ABADA3E0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64581" y="5345457"/>
            <a:ext cx="3827419" cy="1247411"/>
          </a:xfrm>
          <a:prstGeom prst="rect">
            <a:avLst/>
          </a:prstGeom>
        </p:spPr>
      </p:pic>
      <p:sp>
        <p:nvSpPr>
          <p:cNvPr id="5" name="Title 1"/>
          <p:cNvSpPr>
            <a:spLocks noGrp="1"/>
          </p:cNvSpPr>
          <p:nvPr>
            <p:ph type="title"/>
          </p:nvPr>
        </p:nvSpPr>
        <p:spPr>
          <a:xfrm>
            <a:off x="514352" y="330201"/>
            <a:ext cx="11244149" cy="5250792"/>
          </a:xfrm>
          <a:prstGeom prst="rect">
            <a:avLst/>
          </a:prstGeom>
        </p:spPr>
        <p:txBody>
          <a:bodyPr anchorCtr="1"/>
          <a:lstStyle>
            <a:lvl1pPr algn="ctr">
              <a:defRPr sz="4000" b="1" cap="none">
                <a:solidFill>
                  <a:schemeClr val="bg2"/>
                </a:solidFill>
              </a:defRPr>
            </a:lvl1pPr>
          </a:lstStyle>
          <a:p>
            <a:r>
              <a:rPr lang="en-US"/>
              <a:t>Click to edit Master title style</a:t>
            </a:r>
            <a:endParaRPr lang="en-US" dirty="0"/>
          </a:p>
        </p:txBody>
      </p:sp>
      <p:sp>
        <p:nvSpPr>
          <p:cNvPr id="4" name="Rectangle 3">
            <a:extLst>
              <a:ext uri="{FF2B5EF4-FFF2-40B4-BE49-F238E27FC236}">
                <a16:creationId xmlns:a16="http://schemas.microsoft.com/office/drawing/2014/main" id="{CF8F8BDA-1A03-445B-A76B-525DE8317C18}"/>
              </a:ext>
            </a:extLst>
          </p:cNvPr>
          <p:cNvSpPr/>
          <p:nvPr userDrawn="1"/>
        </p:nvSpPr>
        <p:spPr>
          <a:xfrm>
            <a:off x="1" y="6590271"/>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70" tIns="45718" rIns="91270" bIns="45718" anchor="ctr"/>
          <a:lstStyle/>
          <a:p>
            <a:pPr algn="ctr" defTabSz="1216650">
              <a:defRPr/>
            </a:pPr>
            <a:endParaRPr lang="en-US" sz="2400" b="1" dirty="0">
              <a:solidFill>
                <a:srgbClr val="FFFFFF"/>
              </a:solidFill>
            </a:endParaRPr>
          </a:p>
        </p:txBody>
      </p:sp>
      <p:cxnSp>
        <p:nvCxnSpPr>
          <p:cNvPr id="6" name="Straight Connector 5">
            <a:extLst>
              <a:ext uri="{FF2B5EF4-FFF2-40B4-BE49-F238E27FC236}">
                <a16:creationId xmlns:a16="http://schemas.microsoft.com/office/drawing/2014/main" id="{EC06745F-7DB6-4D4F-AFDB-384384B4DF79}"/>
              </a:ext>
            </a:extLst>
          </p:cNvPr>
          <p:cNvCxnSpPr/>
          <p:nvPr userDrawn="1"/>
        </p:nvCxnSpPr>
        <p:spPr>
          <a:xfrm>
            <a:off x="1" y="6589713"/>
            <a:ext cx="12192000" cy="0"/>
          </a:xfrm>
          <a:prstGeom prst="line">
            <a:avLst/>
          </a:prstGeom>
          <a:ln w="19050">
            <a:solidFill>
              <a:srgbClr val="00539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00094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_2Col Content">
    <p:spTree>
      <p:nvGrpSpPr>
        <p:cNvPr id="1" name=""/>
        <p:cNvGrpSpPr/>
        <p:nvPr/>
      </p:nvGrpSpPr>
      <p:grpSpPr>
        <a:xfrm>
          <a:off x="0" y="0"/>
          <a:ext cx="0" cy="0"/>
          <a:chOff x="0" y="0"/>
          <a:chExt cx="0" cy="0"/>
        </a:xfrm>
      </p:grpSpPr>
      <p:cxnSp>
        <p:nvCxnSpPr>
          <p:cNvPr id="7" name="Straight Connector 6"/>
          <p:cNvCxnSpPr/>
          <p:nvPr userDrawn="1"/>
        </p:nvCxnSpPr>
        <p:spPr>
          <a:xfrm>
            <a:off x="624551" y="1062039"/>
            <a:ext cx="11567583"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sp>
        <p:nvSpPr>
          <p:cNvPr id="9" name="Rectangle 2"/>
          <p:cNvSpPr>
            <a:spLocks noGrp="1" noChangeArrowheads="1"/>
          </p:cNvSpPr>
          <p:nvPr>
            <p:ph type="title"/>
          </p:nvPr>
        </p:nvSpPr>
        <p:spPr bwMode="auto">
          <a:xfrm>
            <a:off x="711347" y="152401"/>
            <a:ext cx="10058399" cy="838200"/>
          </a:xfrm>
          <a:prstGeom prst="rect">
            <a:avLst/>
          </a:prstGeom>
          <a:noFill/>
          <a:ln>
            <a:noFill/>
          </a:ln>
          <a:extLst/>
        </p:spPr>
        <p:txBody>
          <a:bodyPr/>
          <a:lstStyle/>
          <a:p>
            <a:pPr lvl="0"/>
            <a:r>
              <a:rPr lang="en-US" altLang="en-US" dirty="0" smtClean="0"/>
              <a:t>Click to edit Master title style</a:t>
            </a:r>
            <a:endParaRPr lang="en-GB" altLang="en-US" dirty="0" smtClean="0"/>
          </a:p>
        </p:txBody>
      </p:sp>
      <p:sp>
        <p:nvSpPr>
          <p:cNvPr id="4" name="Content Placeholder 3"/>
          <p:cNvSpPr>
            <a:spLocks noGrp="1"/>
          </p:cNvSpPr>
          <p:nvPr>
            <p:ph sz="quarter" idx="14"/>
          </p:nvPr>
        </p:nvSpPr>
        <p:spPr>
          <a:xfrm>
            <a:off x="711207" y="1350963"/>
            <a:ext cx="5364480" cy="449884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3"/>
          <p:cNvSpPr>
            <a:spLocks noGrp="1"/>
          </p:cNvSpPr>
          <p:nvPr>
            <p:ph sz="quarter" idx="16"/>
          </p:nvPr>
        </p:nvSpPr>
        <p:spPr>
          <a:xfrm>
            <a:off x="6490213" y="1350963"/>
            <a:ext cx="5364480" cy="449884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4"/>
          <p:cNvSpPr>
            <a:spLocks noGrp="1"/>
          </p:cNvSpPr>
          <p:nvPr>
            <p:ph type="body" sz="quarter" idx="11"/>
          </p:nvPr>
        </p:nvSpPr>
        <p:spPr>
          <a:xfrm>
            <a:off x="711200" y="6294120"/>
            <a:ext cx="11143488" cy="182880"/>
          </a:xfrm>
        </p:spPr>
        <p:txBody>
          <a:bodyPr/>
          <a:lstStyle>
            <a:lvl1pPr marL="0" indent="0" algn="r">
              <a:buNone/>
              <a:defRPr sz="1300"/>
            </a:lvl1pPr>
          </a:lstStyle>
          <a:p>
            <a:pPr lvl="0"/>
            <a:r>
              <a:rPr lang="en-US" dirty="0" smtClean="0"/>
              <a:t>Click to edit Master text styles</a:t>
            </a:r>
            <a:endParaRPr lang="en-US" dirty="0"/>
          </a:p>
        </p:txBody>
      </p:sp>
      <p:sp>
        <p:nvSpPr>
          <p:cNvPr id="10" name="Text Placeholder 6"/>
          <p:cNvSpPr>
            <a:spLocks noGrp="1"/>
          </p:cNvSpPr>
          <p:nvPr>
            <p:ph type="body" sz="quarter" idx="13"/>
          </p:nvPr>
        </p:nvSpPr>
        <p:spPr>
          <a:xfrm>
            <a:off x="711200" y="5862320"/>
            <a:ext cx="11143488" cy="365760"/>
          </a:xfrm>
        </p:spPr>
        <p:txBody>
          <a:bodyPr anchor="b"/>
          <a:lstStyle>
            <a:lvl1pPr marL="0" indent="0">
              <a:buNone/>
              <a:defRPr sz="1600" baseline="0"/>
            </a:lvl1pPr>
          </a:lstStyle>
          <a:p>
            <a:pPr lvl="0"/>
            <a:r>
              <a:rPr lang="en-US" smtClean="0"/>
              <a:t>Click to edit Master text styles</a:t>
            </a:r>
          </a:p>
        </p:txBody>
      </p:sp>
    </p:spTree>
    <p:extLst>
      <p:ext uri="{BB962C8B-B14F-4D97-AF65-F5344CB8AC3E}">
        <p14:creationId xmlns:p14="http://schemas.microsoft.com/office/powerpoint/2010/main" val="2160301234"/>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60" y="238266"/>
            <a:ext cx="10872445" cy="110331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01820" y="1510732"/>
            <a:ext cx="5309279" cy="4678739"/>
          </a:xfrm>
          <a:prstGeom prst="rect">
            <a:avLst/>
          </a:prstGeom>
        </p:spPr>
        <p:txBody>
          <a:bodyPr/>
          <a:lstStyle>
            <a:lvl1pPr>
              <a:defRPr sz="2800"/>
            </a:lvl1pPr>
            <a:lvl2pPr>
              <a:defRPr sz="2700"/>
            </a:lvl2pPr>
            <a:lvl3pPr>
              <a:defRPr sz="2400"/>
            </a:lvl3pPr>
            <a:lvl4pPr>
              <a:defRPr sz="2300"/>
            </a:lvl4pPr>
            <a:lvl5pPr>
              <a:defRPr sz="2000"/>
            </a:lvl5pPr>
            <a:lvl6pPr>
              <a:defRPr sz="1900"/>
            </a:lvl6pPr>
            <a:lvl7pPr>
              <a:defRPr sz="1900"/>
            </a:lvl7pPr>
            <a:lvl8pPr>
              <a:defRPr sz="1900"/>
            </a:lvl8pPr>
            <a:lvl9pPr>
              <a:defRPr sz="1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52633" y="1510744"/>
            <a:ext cx="5229571" cy="4679463"/>
          </a:xfrm>
          <a:prstGeom prst="rect">
            <a:avLst/>
          </a:prstGeom>
        </p:spPr>
        <p:txBody>
          <a:bodyPr/>
          <a:lstStyle>
            <a:lvl1pPr>
              <a:defRPr sz="2800"/>
            </a:lvl1pPr>
            <a:lvl2pPr>
              <a:defRPr sz="2700"/>
            </a:lvl2pPr>
            <a:lvl3pPr>
              <a:defRPr sz="2400"/>
            </a:lvl3pPr>
            <a:lvl4pPr>
              <a:defRPr sz="2300"/>
            </a:lvl4pPr>
            <a:lvl5pPr>
              <a:defRPr sz="2000"/>
            </a:lvl5pPr>
            <a:lvl6pPr>
              <a:defRPr sz="1900"/>
            </a:lvl6pPr>
            <a:lvl7pPr>
              <a:defRPr sz="1900"/>
            </a:lvl7pPr>
            <a:lvl8pPr>
              <a:defRPr sz="1900"/>
            </a:lvl8pPr>
            <a:lvl9pPr>
              <a:defRPr sz="1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29343796"/>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3" y="1510733"/>
            <a:ext cx="5229571" cy="4665747"/>
          </a:xfrm>
          <a:prstGeom prst="rect">
            <a:avLst/>
          </a:prstGeom>
        </p:spPr>
        <p:txBody>
          <a:bodyPr/>
          <a:lstStyle>
            <a:lvl1pPr>
              <a:defRPr sz="2800"/>
            </a:lvl1pPr>
            <a:lvl2pPr>
              <a:defRPr sz="2400"/>
            </a:lvl2pPr>
            <a:lvl3pPr>
              <a:defRPr sz="2300"/>
            </a:lvl3pPr>
            <a:lvl4pPr>
              <a:defRPr sz="2000"/>
            </a:lvl4pPr>
            <a:lvl5pPr>
              <a:defRPr sz="1900"/>
            </a:lvl5pPr>
            <a:lvl6pPr>
              <a:defRPr sz="1900"/>
            </a:lvl6pPr>
            <a:lvl7pPr>
              <a:defRPr sz="1900"/>
            </a:lvl7pPr>
            <a:lvl8pPr>
              <a:defRPr sz="1900"/>
            </a:lvl8pPr>
            <a:lvl9pPr>
              <a:defRPr sz="1900"/>
            </a:lvl9pPr>
          </a:lstStyle>
          <a:p>
            <a:pPr lvl="0"/>
            <a:r>
              <a:rPr lang="en-US"/>
              <a:t>Edit Master text styles</a:t>
            </a:r>
          </a:p>
        </p:txBody>
      </p:sp>
      <p:sp>
        <p:nvSpPr>
          <p:cNvPr id="10" name="Title 1"/>
          <p:cNvSpPr>
            <a:spLocks noGrp="1"/>
          </p:cNvSpPr>
          <p:nvPr>
            <p:ph type="title"/>
          </p:nvPr>
        </p:nvSpPr>
        <p:spPr>
          <a:xfrm>
            <a:off x="609759" y="238266"/>
            <a:ext cx="10872444" cy="1103313"/>
          </a:xfrm>
          <a:prstGeom prst="rect">
            <a:avLst/>
          </a:prstGeom>
        </p:spPr>
        <p:txBody>
          <a:bodyPr/>
          <a:lstStyle/>
          <a:p>
            <a:r>
              <a:rPr lang="en-US"/>
              <a:t>Click to edit Master title style</a:t>
            </a:r>
            <a:endParaRPr lang="en-US" dirty="0"/>
          </a:p>
        </p:txBody>
      </p:sp>
      <p:sp>
        <p:nvSpPr>
          <p:cNvPr id="11" name="Content Placeholder 2"/>
          <p:cNvSpPr>
            <a:spLocks noGrp="1"/>
          </p:cNvSpPr>
          <p:nvPr>
            <p:ph sz="half" idx="1"/>
          </p:nvPr>
        </p:nvSpPr>
        <p:spPr>
          <a:xfrm>
            <a:off x="601820" y="1510732"/>
            <a:ext cx="5309279" cy="4678739"/>
          </a:xfrm>
          <a:prstGeom prst="rect">
            <a:avLst/>
          </a:prstGeom>
        </p:spPr>
        <p:txBody>
          <a:bodyPr/>
          <a:lstStyle>
            <a:lvl1pPr>
              <a:defRPr sz="2800"/>
            </a:lvl1pPr>
            <a:lvl2pPr>
              <a:defRPr sz="2700"/>
            </a:lvl2pPr>
            <a:lvl3pPr>
              <a:defRPr sz="2400"/>
            </a:lvl3pPr>
            <a:lvl4pPr>
              <a:defRPr sz="2300"/>
            </a:lvl4pPr>
            <a:lvl5pPr>
              <a:defRPr sz="2000"/>
            </a:lvl5pPr>
            <a:lvl6pPr>
              <a:defRPr sz="1900"/>
            </a:lvl6pPr>
            <a:lvl7pPr>
              <a:defRPr sz="1900"/>
            </a:lvl7pPr>
            <a:lvl8pPr>
              <a:defRPr sz="1900"/>
            </a:lvl8pPr>
            <a:lvl9pPr>
              <a:defRPr sz="1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51054540"/>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76" y="238266"/>
            <a:ext cx="11141055" cy="110331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4254446944"/>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1014335"/>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p:cSld name="Promo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B358DEB-BBFD-49BD-91E5-BCABE57F090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64581" y="3358214"/>
            <a:ext cx="3827419" cy="1247411"/>
          </a:xfrm>
          <a:prstGeom prst="rect">
            <a:avLst/>
          </a:prstGeom>
        </p:spPr>
      </p:pic>
      <p:sp>
        <p:nvSpPr>
          <p:cNvPr id="10" name="Content Placeholder 9"/>
          <p:cNvSpPr>
            <a:spLocks noGrp="1"/>
          </p:cNvSpPr>
          <p:nvPr>
            <p:ph sz="quarter" idx="11"/>
          </p:nvPr>
        </p:nvSpPr>
        <p:spPr>
          <a:xfrm>
            <a:off x="514372" y="4856705"/>
            <a:ext cx="11283951" cy="1155939"/>
          </a:xfrm>
          <a:prstGeom prst="rect">
            <a:avLst/>
          </a:prstGeom>
        </p:spPr>
        <p:txBody>
          <a:bodyPr/>
          <a:lstStyle>
            <a:lvl1pPr>
              <a:buFontTx/>
              <a:buNone/>
              <a:defRPr sz="2400" b="1">
                <a:solidFill>
                  <a:srgbClr val="F15D22"/>
                </a:solidFill>
              </a:defRPr>
            </a:lvl1pPr>
            <a:lvl2pPr>
              <a:buFontTx/>
              <a:buNone/>
              <a:defRPr sz="2400"/>
            </a:lvl2pPr>
            <a:lvl3pPr>
              <a:buFontTx/>
              <a:buNone/>
              <a:defRPr sz="2400"/>
            </a:lvl3pPr>
            <a:lvl4pPr>
              <a:buFontTx/>
              <a:buNone/>
              <a:defRPr sz="2400"/>
            </a:lvl4pPr>
            <a:lvl5pPr>
              <a:buFontTx/>
              <a:buNone/>
              <a:defRPr sz="2400"/>
            </a:lvl5pPr>
          </a:lstStyle>
          <a:p>
            <a:pPr lvl="0"/>
            <a:r>
              <a:rPr lang="en-US" dirty="0"/>
              <a:t>Edit Master text styles</a:t>
            </a:r>
          </a:p>
        </p:txBody>
      </p:sp>
      <p:sp>
        <p:nvSpPr>
          <p:cNvPr id="2" name="Title 1"/>
          <p:cNvSpPr>
            <a:spLocks noGrp="1"/>
          </p:cNvSpPr>
          <p:nvPr>
            <p:ph type="title"/>
          </p:nvPr>
        </p:nvSpPr>
        <p:spPr>
          <a:xfrm>
            <a:off x="514484" y="239744"/>
            <a:ext cx="11244016" cy="1674813"/>
          </a:xfrm>
          <a:prstGeom prst="rect">
            <a:avLst/>
          </a:prstGeom>
        </p:spPr>
        <p:txBody>
          <a:bodyPr/>
          <a:lstStyle>
            <a:lvl1pPr algn="ctr">
              <a:defRPr sz="3900">
                <a:solidFill>
                  <a:schemeClr val="bg2"/>
                </a:solidFill>
              </a:defRPr>
            </a:lvl1pPr>
          </a:lstStyle>
          <a:p>
            <a:r>
              <a:rPr lang="en-US"/>
              <a:t>Click to edit Master title style</a:t>
            </a:r>
            <a:endParaRPr lang="en-US" dirty="0"/>
          </a:p>
        </p:txBody>
      </p:sp>
      <p:sp>
        <p:nvSpPr>
          <p:cNvPr id="8" name="Content Placeholder 7"/>
          <p:cNvSpPr>
            <a:spLocks noGrp="1"/>
          </p:cNvSpPr>
          <p:nvPr>
            <p:ph sz="quarter" idx="10"/>
          </p:nvPr>
        </p:nvSpPr>
        <p:spPr>
          <a:xfrm>
            <a:off x="609759" y="1895508"/>
            <a:ext cx="10872444" cy="2605717"/>
          </a:xfrm>
          <a:prstGeom prst="rect">
            <a:avLst/>
          </a:prstGeom>
        </p:spPr>
        <p:txBody>
          <a:bodyPr/>
          <a:lstStyle>
            <a:lvl1pPr marL="0" indent="0">
              <a:buFontTx/>
              <a:buNone/>
              <a:defRPr sz="2000" b="1">
                <a:solidFill>
                  <a:schemeClr val="bg2"/>
                </a:solidFill>
              </a:defRPr>
            </a:lvl1pPr>
            <a:lvl2pPr>
              <a:buFontTx/>
              <a:buNone/>
              <a:defRPr/>
            </a:lvl2pPr>
            <a:lvl3pPr>
              <a:buFontTx/>
              <a:buNone/>
              <a:defRPr/>
            </a:lvl3pPr>
            <a:lvl4pPr>
              <a:buFontTx/>
              <a:buNone/>
              <a:defRPr/>
            </a:lvl4pPr>
            <a:lvl5pPr>
              <a:buFontTx/>
              <a:buNone/>
              <a:defRPr/>
            </a:lvl5pPr>
          </a:lstStyle>
          <a:p>
            <a:pPr lvl="0"/>
            <a:r>
              <a:rPr lang="en-US" dirty="0"/>
              <a:t>Edit Master text styles</a:t>
            </a:r>
          </a:p>
        </p:txBody>
      </p:sp>
      <p:cxnSp>
        <p:nvCxnSpPr>
          <p:cNvPr id="11" name="Straight Connector 10">
            <a:extLst>
              <a:ext uri="{FF2B5EF4-FFF2-40B4-BE49-F238E27FC236}">
                <a16:creationId xmlns:a16="http://schemas.microsoft.com/office/drawing/2014/main" id="{5FB50470-EA3D-49B4-8F28-4C9C1E0D226A}"/>
              </a:ext>
            </a:extLst>
          </p:cNvPr>
          <p:cNvCxnSpPr/>
          <p:nvPr userDrawn="1"/>
        </p:nvCxnSpPr>
        <p:spPr bwMode="auto">
          <a:xfrm>
            <a:off x="-22228"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pic>
        <p:nvPicPr>
          <p:cNvPr id="14" name="Picture 3" descr="CCO_HIV_RGB.jpg">
            <a:extLst>
              <a:ext uri="{FF2B5EF4-FFF2-40B4-BE49-F238E27FC236}">
                <a16:creationId xmlns:a16="http://schemas.microsoft.com/office/drawing/2014/main" id="{D119244E-D5F0-4D18-8BCF-9ED4E8191058}"/>
              </a:ext>
            </a:extLst>
          </p:cNvPr>
          <p:cNvPicPr>
            <a:picLocks noChangeAspect="1"/>
          </p:cNvPicPr>
          <p:nvPr userDrawn="1"/>
        </p:nvPicPr>
        <p:blipFill>
          <a:blip r:embed="rId3">
            <a:extLst>
              <a:ext uri="{28A0092B-C50C-407E-A947-70E740481C1C}">
                <a14:useLocalDpi xmlns:a14="http://schemas.microsoft.com/office/drawing/2010/main" val="0"/>
              </a:ext>
            </a:extLst>
          </a:blip>
          <a:srcRect t="46054"/>
          <a:stretch>
            <a:fillRect/>
          </a:stretch>
        </p:blipFill>
        <p:spPr bwMode="auto">
          <a:xfrm>
            <a:off x="8148767" y="5891351"/>
            <a:ext cx="3671887"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1489810"/>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754"/>
            <a:ext cx="10363200" cy="1470025"/>
          </a:xfrm>
        </p:spPr>
        <p:txBody>
          <a:bodyPr/>
          <a:lstStyle/>
          <a:p>
            <a:r>
              <a:rPr lang="es-ES" smtClean="0"/>
              <a:t>Haga clic para modificar el estilo de título del patrón</a:t>
            </a:r>
            <a:endParaRPr lang="es-CO"/>
          </a:p>
        </p:txBody>
      </p:sp>
      <p:sp>
        <p:nvSpPr>
          <p:cNvPr id="3" name="2 Subtítulo"/>
          <p:cNvSpPr>
            <a:spLocks noGrp="1"/>
          </p:cNvSpPr>
          <p:nvPr>
            <p:ph type="subTitle" idx="1"/>
          </p:nvPr>
        </p:nvSpPr>
        <p:spPr>
          <a:xfrm>
            <a:off x="1828800" y="3886200"/>
            <a:ext cx="8534400" cy="1752600"/>
          </a:xfrm>
        </p:spPr>
        <p:txBody>
          <a:bodyPr/>
          <a:lstStyle>
            <a:lvl1pPr marL="0" indent="0" algn="ctr">
              <a:buNone/>
              <a:defRPr/>
            </a:lvl1pPr>
            <a:lvl2pPr marL="456131" indent="0" algn="ctr">
              <a:buNone/>
              <a:defRPr/>
            </a:lvl2pPr>
            <a:lvl3pPr marL="912324" indent="0" algn="ctr">
              <a:buNone/>
              <a:defRPr/>
            </a:lvl3pPr>
            <a:lvl4pPr marL="1368486" indent="0" algn="ctr">
              <a:buNone/>
              <a:defRPr/>
            </a:lvl4pPr>
            <a:lvl5pPr marL="1824646" indent="0" algn="ctr">
              <a:buNone/>
              <a:defRPr/>
            </a:lvl5pPr>
            <a:lvl6pPr marL="2280842" indent="0" algn="ctr">
              <a:buNone/>
              <a:defRPr/>
            </a:lvl6pPr>
            <a:lvl7pPr marL="2736970" indent="0" algn="ctr">
              <a:buNone/>
              <a:defRPr/>
            </a:lvl7pPr>
            <a:lvl8pPr marL="3193100" indent="0" algn="ctr">
              <a:buNone/>
              <a:defRPr/>
            </a:lvl8pPr>
            <a:lvl9pPr marL="3649231" indent="0" algn="ctr">
              <a:buNone/>
              <a:defRPr/>
            </a:lvl9pPr>
          </a:lstStyle>
          <a:p>
            <a:r>
              <a:rPr lang="es-ES" smtClean="0"/>
              <a:t>Haga clic para modificar el estilo de subtítulo del patrón</a:t>
            </a:r>
            <a:endParaRPr lang="es-CO"/>
          </a:p>
        </p:txBody>
      </p:sp>
      <p:sp>
        <p:nvSpPr>
          <p:cNvPr id="4" name="3 Marcador de fecha"/>
          <p:cNvSpPr>
            <a:spLocks noGrp="1"/>
          </p:cNvSpPr>
          <p:nvPr>
            <p:ph type="dt" sz="half" idx="10"/>
          </p:nvPr>
        </p:nvSpPr>
        <p:spPr/>
        <p:txBody>
          <a:bodyPr/>
          <a:lstStyle>
            <a:lvl1pPr>
              <a:defRPr/>
            </a:lvl1pPr>
          </a:lstStyle>
          <a:p>
            <a:endParaRPr lang="es-ES">
              <a:solidFill>
                <a:srgbClr val="000000"/>
              </a:solidFill>
            </a:endParaRPr>
          </a:p>
        </p:txBody>
      </p:sp>
      <p:sp>
        <p:nvSpPr>
          <p:cNvPr id="5" name="4 Marcador de pie de página"/>
          <p:cNvSpPr>
            <a:spLocks noGrp="1"/>
          </p:cNvSpPr>
          <p:nvPr>
            <p:ph type="ftr" sz="quarter" idx="11"/>
          </p:nvPr>
        </p:nvSpPr>
        <p:spPr/>
        <p:txBody>
          <a:bodyPr/>
          <a:lstStyle>
            <a:lvl1pPr>
              <a:defRPr/>
            </a:lvl1pPr>
          </a:lstStyle>
          <a:p>
            <a:endParaRPr lang="es-ES">
              <a:solidFill>
                <a:srgbClr val="000000"/>
              </a:solidFill>
            </a:endParaRPr>
          </a:p>
        </p:txBody>
      </p:sp>
      <p:sp>
        <p:nvSpPr>
          <p:cNvPr id="6" name="5 Marcador de número de diapositiva"/>
          <p:cNvSpPr>
            <a:spLocks noGrp="1"/>
          </p:cNvSpPr>
          <p:nvPr>
            <p:ph type="sldNum" sz="quarter" idx="12"/>
          </p:nvPr>
        </p:nvSpPr>
        <p:spPr/>
        <p:txBody>
          <a:bodyPr/>
          <a:lstStyle>
            <a:lvl1pPr>
              <a:defRPr/>
            </a:lvl1pPr>
          </a:lstStyle>
          <a:p>
            <a:fld id="{7E095F2F-4FAD-4366-BF5B-9CF3AA553E52}" type="slidenum">
              <a:rPr lang="es-ES">
                <a:solidFill>
                  <a:srgbClr val="000000"/>
                </a:solidFill>
              </a:rPr>
              <a:pPr/>
              <a:t>‹Nº›</a:t>
            </a:fld>
            <a:endParaRPr lang="es-ES">
              <a:solidFill>
                <a:srgbClr val="000000"/>
              </a:solidFill>
            </a:endParaRPr>
          </a:p>
        </p:txBody>
      </p:sp>
    </p:spTree>
    <p:extLst>
      <p:ext uri="{BB962C8B-B14F-4D97-AF65-F5344CB8AC3E}">
        <p14:creationId xmlns:p14="http://schemas.microsoft.com/office/powerpoint/2010/main" val="2450382347"/>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fecha"/>
          <p:cNvSpPr>
            <a:spLocks noGrp="1"/>
          </p:cNvSpPr>
          <p:nvPr>
            <p:ph type="dt" sz="half" idx="10"/>
          </p:nvPr>
        </p:nvSpPr>
        <p:spPr/>
        <p:txBody>
          <a:bodyPr/>
          <a:lstStyle>
            <a:lvl1pPr>
              <a:defRPr/>
            </a:lvl1pPr>
          </a:lstStyle>
          <a:p>
            <a:endParaRPr lang="es-ES">
              <a:solidFill>
                <a:srgbClr val="000000"/>
              </a:solidFill>
            </a:endParaRPr>
          </a:p>
        </p:txBody>
      </p:sp>
      <p:sp>
        <p:nvSpPr>
          <p:cNvPr id="5" name="4 Marcador de pie de página"/>
          <p:cNvSpPr>
            <a:spLocks noGrp="1"/>
          </p:cNvSpPr>
          <p:nvPr>
            <p:ph type="ftr" sz="quarter" idx="11"/>
          </p:nvPr>
        </p:nvSpPr>
        <p:spPr/>
        <p:txBody>
          <a:bodyPr/>
          <a:lstStyle>
            <a:lvl1pPr>
              <a:defRPr/>
            </a:lvl1pPr>
          </a:lstStyle>
          <a:p>
            <a:endParaRPr lang="es-ES">
              <a:solidFill>
                <a:srgbClr val="000000"/>
              </a:solidFill>
            </a:endParaRPr>
          </a:p>
        </p:txBody>
      </p:sp>
      <p:sp>
        <p:nvSpPr>
          <p:cNvPr id="6" name="5 Marcador de número de diapositiva"/>
          <p:cNvSpPr>
            <a:spLocks noGrp="1"/>
          </p:cNvSpPr>
          <p:nvPr>
            <p:ph type="sldNum" sz="quarter" idx="12"/>
          </p:nvPr>
        </p:nvSpPr>
        <p:spPr/>
        <p:txBody>
          <a:bodyPr/>
          <a:lstStyle>
            <a:lvl1pPr>
              <a:defRPr/>
            </a:lvl1pPr>
          </a:lstStyle>
          <a:p>
            <a:fld id="{F0D3C162-CB2E-4CC9-8739-18B71BBA64AB}" type="slidenum">
              <a:rPr lang="es-ES">
                <a:solidFill>
                  <a:srgbClr val="000000"/>
                </a:solidFill>
              </a:rPr>
              <a:pPr/>
              <a:t>‹Nº›</a:t>
            </a:fld>
            <a:endParaRPr lang="es-ES">
              <a:solidFill>
                <a:srgbClr val="000000"/>
              </a:solidFill>
            </a:endParaRPr>
          </a:p>
        </p:txBody>
      </p:sp>
    </p:spTree>
    <p:extLst>
      <p:ext uri="{BB962C8B-B14F-4D97-AF65-F5344CB8AC3E}">
        <p14:creationId xmlns:p14="http://schemas.microsoft.com/office/powerpoint/2010/main" val="775169928"/>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7141"/>
            <a:ext cx="10363200" cy="1362075"/>
          </a:xfrm>
        </p:spPr>
        <p:txBody>
          <a:bodyPr anchor="t"/>
          <a:lstStyle>
            <a:lvl1pPr algn="l">
              <a:defRPr sz="4000" b="1" cap="all"/>
            </a:lvl1pPr>
          </a:lstStyle>
          <a:p>
            <a:r>
              <a:rPr lang="es-ES" smtClean="0"/>
              <a:t>Haga clic para modificar el estilo de título del patrón</a:t>
            </a:r>
            <a:endParaRPr lang="es-CO"/>
          </a:p>
        </p:txBody>
      </p:sp>
      <p:sp>
        <p:nvSpPr>
          <p:cNvPr id="3" name="2 Marcador de texto"/>
          <p:cNvSpPr>
            <a:spLocks noGrp="1"/>
          </p:cNvSpPr>
          <p:nvPr>
            <p:ph type="body" idx="1"/>
          </p:nvPr>
        </p:nvSpPr>
        <p:spPr>
          <a:xfrm>
            <a:off x="963084" y="2906741"/>
            <a:ext cx="10363200" cy="1500187"/>
          </a:xfrm>
        </p:spPr>
        <p:txBody>
          <a:bodyPr anchor="b"/>
          <a:lstStyle>
            <a:lvl1pPr marL="0" indent="0">
              <a:buNone/>
              <a:defRPr sz="2000"/>
            </a:lvl1pPr>
            <a:lvl2pPr marL="456131" indent="0">
              <a:buNone/>
              <a:defRPr sz="1900"/>
            </a:lvl2pPr>
            <a:lvl3pPr marL="912324" indent="0">
              <a:buNone/>
              <a:defRPr sz="1600"/>
            </a:lvl3pPr>
            <a:lvl4pPr marL="1368486" indent="0">
              <a:buNone/>
              <a:defRPr sz="1500"/>
            </a:lvl4pPr>
            <a:lvl5pPr marL="1824646" indent="0">
              <a:buNone/>
              <a:defRPr sz="1500"/>
            </a:lvl5pPr>
            <a:lvl6pPr marL="2280842" indent="0">
              <a:buNone/>
              <a:defRPr sz="1500"/>
            </a:lvl6pPr>
            <a:lvl7pPr marL="2736970" indent="0">
              <a:buNone/>
              <a:defRPr sz="1500"/>
            </a:lvl7pPr>
            <a:lvl8pPr marL="3193100" indent="0">
              <a:buNone/>
              <a:defRPr sz="1500"/>
            </a:lvl8pPr>
            <a:lvl9pPr marL="3649231" indent="0">
              <a:buNone/>
              <a:defRPr sz="1500"/>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endParaRPr lang="es-ES">
              <a:solidFill>
                <a:srgbClr val="000000"/>
              </a:solidFill>
            </a:endParaRPr>
          </a:p>
        </p:txBody>
      </p:sp>
      <p:sp>
        <p:nvSpPr>
          <p:cNvPr id="5" name="4 Marcador de pie de página"/>
          <p:cNvSpPr>
            <a:spLocks noGrp="1"/>
          </p:cNvSpPr>
          <p:nvPr>
            <p:ph type="ftr" sz="quarter" idx="11"/>
          </p:nvPr>
        </p:nvSpPr>
        <p:spPr/>
        <p:txBody>
          <a:bodyPr/>
          <a:lstStyle>
            <a:lvl1pPr>
              <a:defRPr/>
            </a:lvl1pPr>
          </a:lstStyle>
          <a:p>
            <a:endParaRPr lang="es-ES">
              <a:solidFill>
                <a:srgbClr val="000000"/>
              </a:solidFill>
            </a:endParaRPr>
          </a:p>
        </p:txBody>
      </p:sp>
      <p:sp>
        <p:nvSpPr>
          <p:cNvPr id="6" name="5 Marcador de número de diapositiva"/>
          <p:cNvSpPr>
            <a:spLocks noGrp="1"/>
          </p:cNvSpPr>
          <p:nvPr>
            <p:ph type="sldNum" sz="quarter" idx="12"/>
          </p:nvPr>
        </p:nvSpPr>
        <p:spPr/>
        <p:txBody>
          <a:bodyPr/>
          <a:lstStyle>
            <a:lvl1pPr>
              <a:defRPr/>
            </a:lvl1pPr>
          </a:lstStyle>
          <a:p>
            <a:fld id="{A78B145C-5FF3-46E4-A679-5B39A1295567}" type="slidenum">
              <a:rPr lang="es-ES">
                <a:solidFill>
                  <a:srgbClr val="000000"/>
                </a:solidFill>
              </a:rPr>
              <a:pPr/>
              <a:t>‹Nº›</a:t>
            </a:fld>
            <a:endParaRPr lang="es-ES">
              <a:solidFill>
                <a:srgbClr val="000000"/>
              </a:solidFill>
            </a:endParaRPr>
          </a:p>
        </p:txBody>
      </p:sp>
    </p:spTree>
    <p:extLst>
      <p:ext uri="{BB962C8B-B14F-4D97-AF65-F5344CB8AC3E}">
        <p14:creationId xmlns:p14="http://schemas.microsoft.com/office/powerpoint/2010/main" val="1653191768"/>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contenido"/>
          <p:cNvSpPr>
            <a:spLocks noGrp="1"/>
          </p:cNvSpPr>
          <p:nvPr>
            <p:ph sz="half" idx="1"/>
          </p:nvPr>
        </p:nvSpPr>
        <p:spPr>
          <a:xfrm>
            <a:off x="609600" y="160022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contenido"/>
          <p:cNvSpPr>
            <a:spLocks noGrp="1"/>
          </p:cNvSpPr>
          <p:nvPr>
            <p:ph sz="half" idx="2"/>
          </p:nvPr>
        </p:nvSpPr>
        <p:spPr>
          <a:xfrm>
            <a:off x="6197600" y="160022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5" name="4 Marcador de fecha"/>
          <p:cNvSpPr>
            <a:spLocks noGrp="1"/>
          </p:cNvSpPr>
          <p:nvPr>
            <p:ph type="dt" sz="half" idx="10"/>
          </p:nvPr>
        </p:nvSpPr>
        <p:spPr/>
        <p:txBody>
          <a:bodyPr/>
          <a:lstStyle>
            <a:lvl1pPr>
              <a:defRPr/>
            </a:lvl1pPr>
          </a:lstStyle>
          <a:p>
            <a:endParaRPr lang="es-ES">
              <a:solidFill>
                <a:srgbClr val="000000"/>
              </a:solidFill>
            </a:endParaRPr>
          </a:p>
        </p:txBody>
      </p:sp>
      <p:sp>
        <p:nvSpPr>
          <p:cNvPr id="6" name="5 Marcador de pie de página"/>
          <p:cNvSpPr>
            <a:spLocks noGrp="1"/>
          </p:cNvSpPr>
          <p:nvPr>
            <p:ph type="ftr" sz="quarter" idx="11"/>
          </p:nvPr>
        </p:nvSpPr>
        <p:spPr/>
        <p:txBody>
          <a:bodyPr/>
          <a:lstStyle>
            <a:lvl1pPr>
              <a:defRPr/>
            </a:lvl1pPr>
          </a:lstStyle>
          <a:p>
            <a:endParaRPr lang="es-ES">
              <a:solidFill>
                <a:srgbClr val="000000"/>
              </a:solidFill>
            </a:endParaRPr>
          </a:p>
        </p:txBody>
      </p:sp>
      <p:sp>
        <p:nvSpPr>
          <p:cNvPr id="7" name="6 Marcador de número de diapositiva"/>
          <p:cNvSpPr>
            <a:spLocks noGrp="1"/>
          </p:cNvSpPr>
          <p:nvPr>
            <p:ph type="sldNum" sz="quarter" idx="12"/>
          </p:nvPr>
        </p:nvSpPr>
        <p:spPr/>
        <p:txBody>
          <a:bodyPr/>
          <a:lstStyle>
            <a:lvl1pPr>
              <a:defRPr/>
            </a:lvl1pPr>
          </a:lstStyle>
          <a:p>
            <a:fld id="{ABD95E1A-3CAC-4C7D-9851-76E6C1CDC7A2}" type="slidenum">
              <a:rPr lang="es-ES">
                <a:solidFill>
                  <a:srgbClr val="000000"/>
                </a:solidFill>
              </a:rPr>
              <a:pPr/>
              <a:t>‹Nº›</a:t>
            </a:fld>
            <a:endParaRPr lang="es-ES">
              <a:solidFill>
                <a:srgbClr val="000000"/>
              </a:solidFill>
            </a:endParaRPr>
          </a:p>
        </p:txBody>
      </p:sp>
    </p:spTree>
    <p:extLst>
      <p:ext uri="{BB962C8B-B14F-4D97-AF65-F5344CB8AC3E}">
        <p14:creationId xmlns:p14="http://schemas.microsoft.com/office/powerpoint/2010/main" val="481753398"/>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CO"/>
          </a:p>
        </p:txBody>
      </p:sp>
      <p:sp>
        <p:nvSpPr>
          <p:cNvPr id="3" name="2 Marcador de texto"/>
          <p:cNvSpPr>
            <a:spLocks noGrp="1"/>
          </p:cNvSpPr>
          <p:nvPr>
            <p:ph type="body" idx="1"/>
          </p:nvPr>
        </p:nvSpPr>
        <p:spPr>
          <a:xfrm>
            <a:off x="609604" y="1535122"/>
            <a:ext cx="5386917" cy="639763"/>
          </a:xfrm>
        </p:spPr>
        <p:txBody>
          <a:bodyPr anchor="b"/>
          <a:lstStyle>
            <a:lvl1pPr marL="0" indent="0">
              <a:buNone/>
              <a:defRPr sz="2400" b="1"/>
            </a:lvl1pPr>
            <a:lvl2pPr marL="456131" indent="0">
              <a:buNone/>
              <a:defRPr sz="2000" b="1"/>
            </a:lvl2pPr>
            <a:lvl3pPr marL="912324" indent="0">
              <a:buNone/>
              <a:defRPr sz="1900" b="1"/>
            </a:lvl3pPr>
            <a:lvl4pPr marL="1368486" indent="0">
              <a:buNone/>
              <a:defRPr sz="1600" b="1"/>
            </a:lvl4pPr>
            <a:lvl5pPr marL="1824646" indent="0">
              <a:buNone/>
              <a:defRPr sz="1600" b="1"/>
            </a:lvl5pPr>
            <a:lvl6pPr marL="2280842" indent="0">
              <a:buNone/>
              <a:defRPr sz="1600" b="1"/>
            </a:lvl6pPr>
            <a:lvl7pPr marL="2736970" indent="0">
              <a:buNone/>
              <a:defRPr sz="1600" b="1"/>
            </a:lvl7pPr>
            <a:lvl8pPr marL="3193100" indent="0">
              <a:buNone/>
              <a:defRPr sz="1600" b="1"/>
            </a:lvl8pPr>
            <a:lvl9pPr marL="3649231"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609604"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5" name="4 Marcador de texto"/>
          <p:cNvSpPr>
            <a:spLocks noGrp="1"/>
          </p:cNvSpPr>
          <p:nvPr>
            <p:ph type="body" sz="quarter" idx="3"/>
          </p:nvPr>
        </p:nvSpPr>
        <p:spPr>
          <a:xfrm>
            <a:off x="6193620" y="1535122"/>
            <a:ext cx="5389033" cy="639763"/>
          </a:xfrm>
        </p:spPr>
        <p:txBody>
          <a:bodyPr anchor="b"/>
          <a:lstStyle>
            <a:lvl1pPr marL="0" indent="0">
              <a:buNone/>
              <a:defRPr sz="2400" b="1"/>
            </a:lvl1pPr>
            <a:lvl2pPr marL="456131" indent="0">
              <a:buNone/>
              <a:defRPr sz="2000" b="1"/>
            </a:lvl2pPr>
            <a:lvl3pPr marL="912324" indent="0">
              <a:buNone/>
              <a:defRPr sz="1900" b="1"/>
            </a:lvl3pPr>
            <a:lvl4pPr marL="1368486" indent="0">
              <a:buNone/>
              <a:defRPr sz="1600" b="1"/>
            </a:lvl4pPr>
            <a:lvl5pPr marL="1824646" indent="0">
              <a:buNone/>
              <a:defRPr sz="1600" b="1"/>
            </a:lvl5pPr>
            <a:lvl6pPr marL="2280842" indent="0">
              <a:buNone/>
              <a:defRPr sz="1600" b="1"/>
            </a:lvl6pPr>
            <a:lvl7pPr marL="2736970" indent="0">
              <a:buNone/>
              <a:defRPr sz="1600" b="1"/>
            </a:lvl7pPr>
            <a:lvl8pPr marL="3193100" indent="0">
              <a:buNone/>
              <a:defRPr sz="1600" b="1"/>
            </a:lvl8pPr>
            <a:lvl9pPr marL="3649231"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6193620"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7" name="6 Marcador de fecha"/>
          <p:cNvSpPr>
            <a:spLocks noGrp="1"/>
          </p:cNvSpPr>
          <p:nvPr>
            <p:ph type="dt" sz="half" idx="10"/>
          </p:nvPr>
        </p:nvSpPr>
        <p:spPr/>
        <p:txBody>
          <a:bodyPr/>
          <a:lstStyle>
            <a:lvl1pPr>
              <a:defRPr/>
            </a:lvl1pPr>
          </a:lstStyle>
          <a:p>
            <a:endParaRPr lang="es-ES">
              <a:solidFill>
                <a:srgbClr val="000000"/>
              </a:solidFill>
            </a:endParaRPr>
          </a:p>
        </p:txBody>
      </p:sp>
      <p:sp>
        <p:nvSpPr>
          <p:cNvPr id="8" name="7 Marcador de pie de página"/>
          <p:cNvSpPr>
            <a:spLocks noGrp="1"/>
          </p:cNvSpPr>
          <p:nvPr>
            <p:ph type="ftr" sz="quarter" idx="11"/>
          </p:nvPr>
        </p:nvSpPr>
        <p:spPr/>
        <p:txBody>
          <a:bodyPr/>
          <a:lstStyle>
            <a:lvl1pPr>
              <a:defRPr/>
            </a:lvl1pPr>
          </a:lstStyle>
          <a:p>
            <a:endParaRPr lang="es-ES">
              <a:solidFill>
                <a:srgbClr val="000000"/>
              </a:solidFill>
            </a:endParaRPr>
          </a:p>
        </p:txBody>
      </p:sp>
      <p:sp>
        <p:nvSpPr>
          <p:cNvPr id="9" name="8 Marcador de número de diapositiva"/>
          <p:cNvSpPr>
            <a:spLocks noGrp="1"/>
          </p:cNvSpPr>
          <p:nvPr>
            <p:ph type="sldNum" sz="quarter" idx="12"/>
          </p:nvPr>
        </p:nvSpPr>
        <p:spPr/>
        <p:txBody>
          <a:bodyPr/>
          <a:lstStyle>
            <a:lvl1pPr>
              <a:defRPr/>
            </a:lvl1pPr>
          </a:lstStyle>
          <a:p>
            <a:fld id="{0FA67100-2BCB-4A4A-9048-6D80E986C0E5}" type="slidenum">
              <a:rPr lang="es-ES">
                <a:solidFill>
                  <a:srgbClr val="000000"/>
                </a:solidFill>
              </a:rPr>
              <a:pPr/>
              <a:t>‹Nº›</a:t>
            </a:fld>
            <a:endParaRPr lang="es-ES">
              <a:solidFill>
                <a:srgbClr val="000000"/>
              </a:solidFill>
            </a:endParaRPr>
          </a:p>
        </p:txBody>
      </p:sp>
    </p:spTree>
    <p:extLst>
      <p:ext uri="{BB962C8B-B14F-4D97-AF65-F5344CB8AC3E}">
        <p14:creationId xmlns:p14="http://schemas.microsoft.com/office/powerpoint/2010/main" val="12286432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_2Col Content_Teal Subs">
    <p:spTree>
      <p:nvGrpSpPr>
        <p:cNvPr id="1" name=""/>
        <p:cNvGrpSpPr/>
        <p:nvPr/>
      </p:nvGrpSpPr>
      <p:grpSpPr>
        <a:xfrm>
          <a:off x="0" y="0"/>
          <a:ext cx="0" cy="0"/>
          <a:chOff x="0" y="0"/>
          <a:chExt cx="0" cy="0"/>
        </a:xfrm>
      </p:grpSpPr>
      <p:cxnSp>
        <p:nvCxnSpPr>
          <p:cNvPr id="12" name="Straight Connector 6"/>
          <p:cNvCxnSpPr/>
          <p:nvPr userDrawn="1"/>
        </p:nvCxnSpPr>
        <p:spPr>
          <a:xfrm>
            <a:off x="624551" y="1062039"/>
            <a:ext cx="11567583"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sp>
        <p:nvSpPr>
          <p:cNvPr id="9" name="Rectangle 2"/>
          <p:cNvSpPr>
            <a:spLocks noGrp="1" noChangeArrowheads="1"/>
          </p:cNvSpPr>
          <p:nvPr>
            <p:ph type="title"/>
          </p:nvPr>
        </p:nvSpPr>
        <p:spPr bwMode="auto">
          <a:xfrm>
            <a:off x="711347" y="152401"/>
            <a:ext cx="10058399" cy="838200"/>
          </a:xfrm>
          <a:prstGeom prst="rect">
            <a:avLst/>
          </a:prstGeom>
          <a:noFill/>
          <a:ln>
            <a:noFill/>
          </a:ln>
          <a:extLst/>
        </p:spPr>
        <p:txBody>
          <a:bodyPr/>
          <a:lstStyle/>
          <a:p>
            <a:pPr lvl="0"/>
            <a:r>
              <a:rPr lang="en-US" altLang="en-US" dirty="0" smtClean="0"/>
              <a:t>Click to edit Master title style</a:t>
            </a:r>
            <a:endParaRPr lang="en-GB" altLang="en-US" dirty="0" smtClean="0"/>
          </a:p>
        </p:txBody>
      </p:sp>
      <p:sp>
        <p:nvSpPr>
          <p:cNvPr id="4" name="Content Placeholder 3"/>
          <p:cNvSpPr>
            <a:spLocks noGrp="1"/>
          </p:cNvSpPr>
          <p:nvPr>
            <p:ph sz="quarter" idx="14"/>
          </p:nvPr>
        </p:nvSpPr>
        <p:spPr>
          <a:xfrm>
            <a:off x="711207" y="1786128"/>
            <a:ext cx="5364480" cy="405993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2"/>
          <p:cNvSpPr>
            <a:spLocks noGrp="1"/>
          </p:cNvSpPr>
          <p:nvPr>
            <p:ph type="body" sz="quarter" idx="17"/>
          </p:nvPr>
        </p:nvSpPr>
        <p:spPr>
          <a:xfrm>
            <a:off x="711207" y="1371600"/>
            <a:ext cx="5364480" cy="381000"/>
          </a:xfrm>
        </p:spPr>
        <p:txBody>
          <a:bodyPr/>
          <a:lstStyle>
            <a:lvl1pPr marL="0" indent="0">
              <a:buNone/>
              <a:defRPr b="1">
                <a:solidFill>
                  <a:srgbClr val="008790"/>
                </a:solidFill>
              </a:defRPr>
            </a:lvl1pPr>
          </a:lstStyle>
          <a:p>
            <a:pPr lvl="0"/>
            <a:r>
              <a:rPr lang="en-US" dirty="0" smtClean="0"/>
              <a:t>Click to edit Master text styles</a:t>
            </a:r>
          </a:p>
        </p:txBody>
      </p:sp>
      <p:sp>
        <p:nvSpPr>
          <p:cNvPr id="10" name="Content Placeholder 3"/>
          <p:cNvSpPr>
            <a:spLocks noGrp="1"/>
          </p:cNvSpPr>
          <p:nvPr>
            <p:ph sz="quarter" idx="18"/>
          </p:nvPr>
        </p:nvSpPr>
        <p:spPr>
          <a:xfrm>
            <a:off x="6490213" y="1786128"/>
            <a:ext cx="5364480" cy="405993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2"/>
          <p:cNvSpPr>
            <a:spLocks noGrp="1"/>
          </p:cNvSpPr>
          <p:nvPr>
            <p:ph type="body" sz="quarter" idx="19"/>
          </p:nvPr>
        </p:nvSpPr>
        <p:spPr>
          <a:xfrm>
            <a:off x="6490213" y="1371600"/>
            <a:ext cx="5364480" cy="381000"/>
          </a:xfrm>
        </p:spPr>
        <p:txBody>
          <a:bodyPr/>
          <a:lstStyle>
            <a:lvl1pPr marL="0" indent="0">
              <a:buNone/>
              <a:defRPr b="1">
                <a:solidFill>
                  <a:srgbClr val="008790"/>
                </a:solidFill>
              </a:defRPr>
            </a:lvl1pPr>
          </a:lstStyle>
          <a:p>
            <a:pPr lvl="0"/>
            <a:r>
              <a:rPr lang="en-US" dirty="0" smtClean="0"/>
              <a:t>Click to edit Master text styles</a:t>
            </a:r>
          </a:p>
        </p:txBody>
      </p:sp>
      <p:sp>
        <p:nvSpPr>
          <p:cNvPr id="13" name="Text Placeholder 4"/>
          <p:cNvSpPr>
            <a:spLocks noGrp="1"/>
          </p:cNvSpPr>
          <p:nvPr>
            <p:ph type="body" sz="quarter" idx="11"/>
          </p:nvPr>
        </p:nvSpPr>
        <p:spPr>
          <a:xfrm>
            <a:off x="711200" y="6294120"/>
            <a:ext cx="11143488" cy="182880"/>
          </a:xfrm>
        </p:spPr>
        <p:txBody>
          <a:bodyPr/>
          <a:lstStyle>
            <a:lvl1pPr marL="0" indent="0" algn="r">
              <a:buNone/>
              <a:defRPr sz="1300"/>
            </a:lvl1pPr>
          </a:lstStyle>
          <a:p>
            <a:pPr lvl="0"/>
            <a:r>
              <a:rPr lang="en-US" dirty="0" smtClean="0"/>
              <a:t>Click to edit Master text styles</a:t>
            </a:r>
            <a:endParaRPr lang="en-US" dirty="0"/>
          </a:p>
        </p:txBody>
      </p:sp>
      <p:sp>
        <p:nvSpPr>
          <p:cNvPr id="14" name="Text Placeholder 6"/>
          <p:cNvSpPr>
            <a:spLocks noGrp="1"/>
          </p:cNvSpPr>
          <p:nvPr>
            <p:ph type="body" sz="quarter" idx="13"/>
          </p:nvPr>
        </p:nvSpPr>
        <p:spPr>
          <a:xfrm>
            <a:off x="711200" y="5862320"/>
            <a:ext cx="11143488" cy="365760"/>
          </a:xfrm>
        </p:spPr>
        <p:txBody>
          <a:bodyPr anchor="b"/>
          <a:lstStyle>
            <a:lvl1pPr marL="0" indent="0">
              <a:buNone/>
              <a:defRPr sz="1600" baseline="0"/>
            </a:lvl1pPr>
          </a:lstStyle>
          <a:p>
            <a:pPr lvl="0"/>
            <a:r>
              <a:rPr lang="en-US" smtClean="0"/>
              <a:t>Click to edit Master text styles</a:t>
            </a:r>
          </a:p>
        </p:txBody>
      </p:sp>
    </p:spTree>
    <p:extLst>
      <p:ext uri="{BB962C8B-B14F-4D97-AF65-F5344CB8AC3E}">
        <p14:creationId xmlns:p14="http://schemas.microsoft.com/office/powerpoint/2010/main" val="725630726"/>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fecha"/>
          <p:cNvSpPr>
            <a:spLocks noGrp="1"/>
          </p:cNvSpPr>
          <p:nvPr>
            <p:ph type="dt" sz="half" idx="10"/>
          </p:nvPr>
        </p:nvSpPr>
        <p:spPr/>
        <p:txBody>
          <a:bodyPr/>
          <a:lstStyle>
            <a:lvl1pPr>
              <a:defRPr/>
            </a:lvl1pPr>
          </a:lstStyle>
          <a:p>
            <a:endParaRPr lang="es-ES">
              <a:solidFill>
                <a:srgbClr val="000000"/>
              </a:solidFill>
            </a:endParaRPr>
          </a:p>
        </p:txBody>
      </p:sp>
      <p:sp>
        <p:nvSpPr>
          <p:cNvPr id="4" name="3 Marcador de pie de página"/>
          <p:cNvSpPr>
            <a:spLocks noGrp="1"/>
          </p:cNvSpPr>
          <p:nvPr>
            <p:ph type="ftr" sz="quarter" idx="11"/>
          </p:nvPr>
        </p:nvSpPr>
        <p:spPr/>
        <p:txBody>
          <a:bodyPr/>
          <a:lstStyle>
            <a:lvl1pPr>
              <a:defRPr/>
            </a:lvl1pPr>
          </a:lstStyle>
          <a:p>
            <a:endParaRPr lang="es-ES">
              <a:solidFill>
                <a:srgbClr val="000000"/>
              </a:solidFill>
            </a:endParaRPr>
          </a:p>
        </p:txBody>
      </p:sp>
      <p:sp>
        <p:nvSpPr>
          <p:cNvPr id="5" name="4 Marcador de número de diapositiva"/>
          <p:cNvSpPr>
            <a:spLocks noGrp="1"/>
          </p:cNvSpPr>
          <p:nvPr>
            <p:ph type="sldNum" sz="quarter" idx="12"/>
          </p:nvPr>
        </p:nvSpPr>
        <p:spPr/>
        <p:txBody>
          <a:bodyPr/>
          <a:lstStyle>
            <a:lvl1pPr>
              <a:defRPr/>
            </a:lvl1pPr>
          </a:lstStyle>
          <a:p>
            <a:fld id="{862BE027-BDE1-44AB-8703-62932492B1D1}" type="slidenum">
              <a:rPr lang="es-ES">
                <a:solidFill>
                  <a:srgbClr val="000000"/>
                </a:solidFill>
              </a:rPr>
              <a:pPr/>
              <a:t>‹Nº›</a:t>
            </a:fld>
            <a:endParaRPr lang="es-ES">
              <a:solidFill>
                <a:srgbClr val="000000"/>
              </a:solidFill>
            </a:endParaRPr>
          </a:p>
        </p:txBody>
      </p:sp>
    </p:spTree>
    <p:extLst>
      <p:ext uri="{BB962C8B-B14F-4D97-AF65-F5344CB8AC3E}">
        <p14:creationId xmlns:p14="http://schemas.microsoft.com/office/powerpoint/2010/main" val="2770075065"/>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lvl1pPr>
              <a:defRPr/>
            </a:lvl1pPr>
          </a:lstStyle>
          <a:p>
            <a:endParaRPr lang="es-ES">
              <a:solidFill>
                <a:srgbClr val="000000"/>
              </a:solidFill>
            </a:endParaRPr>
          </a:p>
        </p:txBody>
      </p:sp>
      <p:sp>
        <p:nvSpPr>
          <p:cNvPr id="3" name="2 Marcador de pie de página"/>
          <p:cNvSpPr>
            <a:spLocks noGrp="1"/>
          </p:cNvSpPr>
          <p:nvPr>
            <p:ph type="ftr" sz="quarter" idx="11"/>
          </p:nvPr>
        </p:nvSpPr>
        <p:spPr/>
        <p:txBody>
          <a:bodyPr/>
          <a:lstStyle>
            <a:lvl1pPr>
              <a:defRPr/>
            </a:lvl1pPr>
          </a:lstStyle>
          <a:p>
            <a:endParaRPr lang="es-ES">
              <a:solidFill>
                <a:srgbClr val="000000"/>
              </a:solidFill>
            </a:endParaRPr>
          </a:p>
        </p:txBody>
      </p:sp>
      <p:sp>
        <p:nvSpPr>
          <p:cNvPr id="4" name="3 Marcador de número de diapositiva"/>
          <p:cNvSpPr>
            <a:spLocks noGrp="1"/>
          </p:cNvSpPr>
          <p:nvPr>
            <p:ph type="sldNum" sz="quarter" idx="12"/>
          </p:nvPr>
        </p:nvSpPr>
        <p:spPr/>
        <p:txBody>
          <a:bodyPr/>
          <a:lstStyle>
            <a:lvl1pPr>
              <a:defRPr/>
            </a:lvl1pPr>
          </a:lstStyle>
          <a:p>
            <a:fld id="{BA0F8052-AB13-425D-9557-D75EF056C773}" type="slidenum">
              <a:rPr lang="es-ES">
                <a:solidFill>
                  <a:srgbClr val="000000"/>
                </a:solidFill>
              </a:rPr>
              <a:pPr/>
              <a:t>‹Nº›</a:t>
            </a:fld>
            <a:endParaRPr lang="es-ES">
              <a:solidFill>
                <a:srgbClr val="000000"/>
              </a:solidFill>
            </a:endParaRPr>
          </a:p>
        </p:txBody>
      </p:sp>
    </p:spTree>
    <p:extLst>
      <p:ext uri="{BB962C8B-B14F-4D97-AF65-F5344CB8AC3E}">
        <p14:creationId xmlns:p14="http://schemas.microsoft.com/office/powerpoint/2010/main" val="4116428326"/>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15" y="273085"/>
            <a:ext cx="4011084" cy="1162051"/>
          </a:xfrm>
        </p:spPr>
        <p:txBody>
          <a:bodyPr anchor="b"/>
          <a:lstStyle>
            <a:lvl1pPr algn="l">
              <a:defRPr sz="2000" b="1"/>
            </a:lvl1pPr>
          </a:lstStyle>
          <a:p>
            <a:r>
              <a:rPr lang="es-ES" smtClean="0"/>
              <a:t>Haga clic para modificar el estilo de título del patrón</a:t>
            </a:r>
            <a:endParaRPr lang="es-CO"/>
          </a:p>
        </p:txBody>
      </p:sp>
      <p:sp>
        <p:nvSpPr>
          <p:cNvPr id="3" name="2 Marcador de contenido"/>
          <p:cNvSpPr>
            <a:spLocks noGrp="1"/>
          </p:cNvSpPr>
          <p:nvPr>
            <p:ph idx="1"/>
          </p:nvPr>
        </p:nvSpPr>
        <p:spPr>
          <a:xfrm>
            <a:off x="4766733" y="273354"/>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texto"/>
          <p:cNvSpPr>
            <a:spLocks noGrp="1"/>
          </p:cNvSpPr>
          <p:nvPr>
            <p:ph type="body" sz="half" idx="2"/>
          </p:nvPr>
        </p:nvSpPr>
        <p:spPr>
          <a:xfrm>
            <a:off x="609615" y="1435211"/>
            <a:ext cx="4011084" cy="4691063"/>
          </a:xfrm>
        </p:spPr>
        <p:txBody>
          <a:bodyPr/>
          <a:lstStyle>
            <a:lvl1pPr marL="0" indent="0">
              <a:buNone/>
              <a:defRPr sz="1500"/>
            </a:lvl1pPr>
            <a:lvl2pPr marL="456131" indent="0">
              <a:buNone/>
              <a:defRPr sz="1200"/>
            </a:lvl2pPr>
            <a:lvl3pPr marL="912324" indent="0">
              <a:buNone/>
              <a:defRPr sz="1100"/>
            </a:lvl3pPr>
            <a:lvl4pPr marL="1368486" indent="0">
              <a:buNone/>
              <a:defRPr sz="900"/>
            </a:lvl4pPr>
            <a:lvl5pPr marL="1824646" indent="0">
              <a:buNone/>
              <a:defRPr sz="900"/>
            </a:lvl5pPr>
            <a:lvl6pPr marL="2280842" indent="0">
              <a:buNone/>
              <a:defRPr sz="900"/>
            </a:lvl6pPr>
            <a:lvl7pPr marL="2736970" indent="0">
              <a:buNone/>
              <a:defRPr sz="900"/>
            </a:lvl7pPr>
            <a:lvl8pPr marL="3193100" indent="0">
              <a:buNone/>
              <a:defRPr sz="900"/>
            </a:lvl8pPr>
            <a:lvl9pPr marL="3649231"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a:lvl1pPr>
          </a:lstStyle>
          <a:p>
            <a:endParaRPr lang="es-ES">
              <a:solidFill>
                <a:srgbClr val="000000"/>
              </a:solidFill>
            </a:endParaRPr>
          </a:p>
        </p:txBody>
      </p:sp>
      <p:sp>
        <p:nvSpPr>
          <p:cNvPr id="6" name="5 Marcador de pie de página"/>
          <p:cNvSpPr>
            <a:spLocks noGrp="1"/>
          </p:cNvSpPr>
          <p:nvPr>
            <p:ph type="ftr" sz="quarter" idx="11"/>
          </p:nvPr>
        </p:nvSpPr>
        <p:spPr/>
        <p:txBody>
          <a:bodyPr/>
          <a:lstStyle>
            <a:lvl1pPr>
              <a:defRPr/>
            </a:lvl1pPr>
          </a:lstStyle>
          <a:p>
            <a:endParaRPr lang="es-ES">
              <a:solidFill>
                <a:srgbClr val="000000"/>
              </a:solidFill>
            </a:endParaRPr>
          </a:p>
        </p:txBody>
      </p:sp>
      <p:sp>
        <p:nvSpPr>
          <p:cNvPr id="7" name="6 Marcador de número de diapositiva"/>
          <p:cNvSpPr>
            <a:spLocks noGrp="1"/>
          </p:cNvSpPr>
          <p:nvPr>
            <p:ph type="sldNum" sz="quarter" idx="12"/>
          </p:nvPr>
        </p:nvSpPr>
        <p:spPr/>
        <p:txBody>
          <a:bodyPr/>
          <a:lstStyle>
            <a:lvl1pPr>
              <a:defRPr/>
            </a:lvl1pPr>
          </a:lstStyle>
          <a:p>
            <a:fld id="{E812E215-BF65-4D51-B121-4E45E8711783}" type="slidenum">
              <a:rPr lang="es-ES">
                <a:solidFill>
                  <a:srgbClr val="000000"/>
                </a:solidFill>
              </a:rPr>
              <a:pPr/>
              <a:t>‹Nº›</a:t>
            </a:fld>
            <a:endParaRPr lang="es-ES">
              <a:solidFill>
                <a:srgbClr val="000000"/>
              </a:solidFill>
            </a:endParaRPr>
          </a:p>
        </p:txBody>
      </p:sp>
    </p:spTree>
    <p:extLst>
      <p:ext uri="{BB962C8B-B14F-4D97-AF65-F5344CB8AC3E}">
        <p14:creationId xmlns:p14="http://schemas.microsoft.com/office/powerpoint/2010/main" val="2132580310"/>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37"/>
            <a:ext cx="7315200" cy="566739"/>
          </a:xfrm>
        </p:spPr>
        <p:txBody>
          <a:bodyPr anchor="b"/>
          <a:lstStyle>
            <a:lvl1pPr algn="l">
              <a:defRPr sz="2000" b="1"/>
            </a:lvl1pPr>
          </a:lstStyle>
          <a:p>
            <a:r>
              <a:rPr lang="es-ES" smtClean="0"/>
              <a:t>Haga clic para modificar el estilo de título del patrón</a:t>
            </a:r>
            <a:endParaRPr lang="es-CO"/>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6131" indent="0">
              <a:buNone/>
              <a:defRPr sz="2800"/>
            </a:lvl2pPr>
            <a:lvl3pPr marL="912324" indent="0">
              <a:buNone/>
              <a:defRPr sz="2400"/>
            </a:lvl3pPr>
            <a:lvl4pPr marL="1368486" indent="0">
              <a:buNone/>
              <a:defRPr sz="2000"/>
            </a:lvl4pPr>
            <a:lvl5pPr marL="1824646" indent="0">
              <a:buNone/>
              <a:defRPr sz="2000"/>
            </a:lvl5pPr>
            <a:lvl6pPr marL="2280842" indent="0">
              <a:buNone/>
              <a:defRPr sz="2000"/>
            </a:lvl6pPr>
            <a:lvl7pPr marL="2736970" indent="0">
              <a:buNone/>
              <a:defRPr sz="2000"/>
            </a:lvl7pPr>
            <a:lvl8pPr marL="3193100" indent="0">
              <a:buNone/>
              <a:defRPr sz="2000"/>
            </a:lvl8pPr>
            <a:lvl9pPr marL="3649231" indent="0">
              <a:buNone/>
              <a:defRPr sz="2000"/>
            </a:lvl9pPr>
          </a:lstStyle>
          <a:p>
            <a:endParaRPr lang="es-CO"/>
          </a:p>
        </p:txBody>
      </p:sp>
      <p:sp>
        <p:nvSpPr>
          <p:cNvPr id="4" name="3 Marcador de texto"/>
          <p:cNvSpPr>
            <a:spLocks noGrp="1"/>
          </p:cNvSpPr>
          <p:nvPr>
            <p:ph type="body" sz="half" idx="2"/>
          </p:nvPr>
        </p:nvSpPr>
        <p:spPr>
          <a:xfrm>
            <a:off x="2389717" y="5367427"/>
            <a:ext cx="7315200" cy="804863"/>
          </a:xfrm>
        </p:spPr>
        <p:txBody>
          <a:bodyPr/>
          <a:lstStyle>
            <a:lvl1pPr marL="0" indent="0">
              <a:buNone/>
              <a:defRPr sz="1500"/>
            </a:lvl1pPr>
            <a:lvl2pPr marL="456131" indent="0">
              <a:buNone/>
              <a:defRPr sz="1200"/>
            </a:lvl2pPr>
            <a:lvl3pPr marL="912324" indent="0">
              <a:buNone/>
              <a:defRPr sz="1100"/>
            </a:lvl3pPr>
            <a:lvl4pPr marL="1368486" indent="0">
              <a:buNone/>
              <a:defRPr sz="900"/>
            </a:lvl4pPr>
            <a:lvl5pPr marL="1824646" indent="0">
              <a:buNone/>
              <a:defRPr sz="900"/>
            </a:lvl5pPr>
            <a:lvl6pPr marL="2280842" indent="0">
              <a:buNone/>
              <a:defRPr sz="900"/>
            </a:lvl6pPr>
            <a:lvl7pPr marL="2736970" indent="0">
              <a:buNone/>
              <a:defRPr sz="900"/>
            </a:lvl7pPr>
            <a:lvl8pPr marL="3193100" indent="0">
              <a:buNone/>
              <a:defRPr sz="900"/>
            </a:lvl8pPr>
            <a:lvl9pPr marL="3649231"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a:lvl1pPr>
          </a:lstStyle>
          <a:p>
            <a:endParaRPr lang="es-ES">
              <a:solidFill>
                <a:srgbClr val="000000"/>
              </a:solidFill>
            </a:endParaRPr>
          </a:p>
        </p:txBody>
      </p:sp>
      <p:sp>
        <p:nvSpPr>
          <p:cNvPr id="6" name="5 Marcador de pie de página"/>
          <p:cNvSpPr>
            <a:spLocks noGrp="1"/>
          </p:cNvSpPr>
          <p:nvPr>
            <p:ph type="ftr" sz="quarter" idx="11"/>
          </p:nvPr>
        </p:nvSpPr>
        <p:spPr/>
        <p:txBody>
          <a:bodyPr/>
          <a:lstStyle>
            <a:lvl1pPr>
              <a:defRPr/>
            </a:lvl1pPr>
          </a:lstStyle>
          <a:p>
            <a:endParaRPr lang="es-ES">
              <a:solidFill>
                <a:srgbClr val="000000"/>
              </a:solidFill>
            </a:endParaRPr>
          </a:p>
        </p:txBody>
      </p:sp>
      <p:sp>
        <p:nvSpPr>
          <p:cNvPr id="7" name="6 Marcador de número de diapositiva"/>
          <p:cNvSpPr>
            <a:spLocks noGrp="1"/>
          </p:cNvSpPr>
          <p:nvPr>
            <p:ph type="sldNum" sz="quarter" idx="12"/>
          </p:nvPr>
        </p:nvSpPr>
        <p:spPr/>
        <p:txBody>
          <a:bodyPr/>
          <a:lstStyle>
            <a:lvl1pPr>
              <a:defRPr/>
            </a:lvl1pPr>
          </a:lstStyle>
          <a:p>
            <a:fld id="{F6E7350A-54D2-40F5-9A01-2741DEE3881B}" type="slidenum">
              <a:rPr lang="es-ES">
                <a:solidFill>
                  <a:srgbClr val="000000"/>
                </a:solidFill>
              </a:rPr>
              <a:pPr/>
              <a:t>‹Nº›</a:t>
            </a:fld>
            <a:endParaRPr lang="es-ES">
              <a:solidFill>
                <a:srgbClr val="000000"/>
              </a:solidFill>
            </a:endParaRPr>
          </a:p>
        </p:txBody>
      </p:sp>
    </p:spTree>
    <p:extLst>
      <p:ext uri="{BB962C8B-B14F-4D97-AF65-F5344CB8AC3E}">
        <p14:creationId xmlns:p14="http://schemas.microsoft.com/office/powerpoint/2010/main" val="970548272"/>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fecha"/>
          <p:cNvSpPr>
            <a:spLocks noGrp="1"/>
          </p:cNvSpPr>
          <p:nvPr>
            <p:ph type="dt" sz="half" idx="10"/>
          </p:nvPr>
        </p:nvSpPr>
        <p:spPr/>
        <p:txBody>
          <a:bodyPr/>
          <a:lstStyle>
            <a:lvl1pPr>
              <a:defRPr/>
            </a:lvl1pPr>
          </a:lstStyle>
          <a:p>
            <a:endParaRPr lang="es-ES">
              <a:solidFill>
                <a:srgbClr val="000000"/>
              </a:solidFill>
            </a:endParaRPr>
          </a:p>
        </p:txBody>
      </p:sp>
      <p:sp>
        <p:nvSpPr>
          <p:cNvPr id="5" name="4 Marcador de pie de página"/>
          <p:cNvSpPr>
            <a:spLocks noGrp="1"/>
          </p:cNvSpPr>
          <p:nvPr>
            <p:ph type="ftr" sz="quarter" idx="11"/>
          </p:nvPr>
        </p:nvSpPr>
        <p:spPr/>
        <p:txBody>
          <a:bodyPr/>
          <a:lstStyle>
            <a:lvl1pPr>
              <a:defRPr/>
            </a:lvl1pPr>
          </a:lstStyle>
          <a:p>
            <a:endParaRPr lang="es-ES">
              <a:solidFill>
                <a:srgbClr val="000000"/>
              </a:solidFill>
            </a:endParaRPr>
          </a:p>
        </p:txBody>
      </p:sp>
      <p:sp>
        <p:nvSpPr>
          <p:cNvPr id="6" name="5 Marcador de número de diapositiva"/>
          <p:cNvSpPr>
            <a:spLocks noGrp="1"/>
          </p:cNvSpPr>
          <p:nvPr>
            <p:ph type="sldNum" sz="quarter" idx="12"/>
          </p:nvPr>
        </p:nvSpPr>
        <p:spPr/>
        <p:txBody>
          <a:bodyPr/>
          <a:lstStyle>
            <a:lvl1pPr>
              <a:defRPr/>
            </a:lvl1pPr>
          </a:lstStyle>
          <a:p>
            <a:fld id="{A2000952-74D1-47B4-8917-9F6D1160263B}" type="slidenum">
              <a:rPr lang="es-ES">
                <a:solidFill>
                  <a:srgbClr val="000000"/>
                </a:solidFill>
              </a:rPr>
              <a:pPr/>
              <a:t>‹Nº›</a:t>
            </a:fld>
            <a:endParaRPr lang="es-ES">
              <a:solidFill>
                <a:srgbClr val="000000"/>
              </a:solidFill>
            </a:endParaRPr>
          </a:p>
        </p:txBody>
      </p:sp>
    </p:spTree>
    <p:extLst>
      <p:ext uri="{BB962C8B-B14F-4D97-AF65-F5344CB8AC3E}">
        <p14:creationId xmlns:p14="http://schemas.microsoft.com/office/powerpoint/2010/main" val="1320763957"/>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880"/>
            <a:ext cx="2743200" cy="5851525"/>
          </a:xfrm>
        </p:spPr>
        <p:txBody>
          <a:bodyPr vert="eaVert"/>
          <a:lstStyle/>
          <a:p>
            <a:r>
              <a:rPr lang="es-ES" smtClean="0"/>
              <a:t>Haga clic para modificar el estilo de título del patrón</a:t>
            </a:r>
            <a:endParaRPr lang="es-CO"/>
          </a:p>
        </p:txBody>
      </p:sp>
      <p:sp>
        <p:nvSpPr>
          <p:cNvPr id="3" name="2 Marcador de texto vertical"/>
          <p:cNvSpPr>
            <a:spLocks noGrp="1"/>
          </p:cNvSpPr>
          <p:nvPr>
            <p:ph type="body" orient="vert" idx="1"/>
          </p:nvPr>
        </p:nvSpPr>
        <p:spPr>
          <a:xfrm>
            <a:off x="609600" y="274880"/>
            <a:ext cx="80264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fecha"/>
          <p:cNvSpPr>
            <a:spLocks noGrp="1"/>
          </p:cNvSpPr>
          <p:nvPr>
            <p:ph type="dt" sz="half" idx="10"/>
          </p:nvPr>
        </p:nvSpPr>
        <p:spPr/>
        <p:txBody>
          <a:bodyPr/>
          <a:lstStyle>
            <a:lvl1pPr>
              <a:defRPr/>
            </a:lvl1pPr>
          </a:lstStyle>
          <a:p>
            <a:endParaRPr lang="es-ES">
              <a:solidFill>
                <a:srgbClr val="000000"/>
              </a:solidFill>
            </a:endParaRPr>
          </a:p>
        </p:txBody>
      </p:sp>
      <p:sp>
        <p:nvSpPr>
          <p:cNvPr id="5" name="4 Marcador de pie de página"/>
          <p:cNvSpPr>
            <a:spLocks noGrp="1"/>
          </p:cNvSpPr>
          <p:nvPr>
            <p:ph type="ftr" sz="quarter" idx="11"/>
          </p:nvPr>
        </p:nvSpPr>
        <p:spPr/>
        <p:txBody>
          <a:bodyPr/>
          <a:lstStyle>
            <a:lvl1pPr>
              <a:defRPr/>
            </a:lvl1pPr>
          </a:lstStyle>
          <a:p>
            <a:endParaRPr lang="es-ES">
              <a:solidFill>
                <a:srgbClr val="000000"/>
              </a:solidFill>
            </a:endParaRPr>
          </a:p>
        </p:txBody>
      </p:sp>
      <p:sp>
        <p:nvSpPr>
          <p:cNvPr id="6" name="5 Marcador de número de diapositiva"/>
          <p:cNvSpPr>
            <a:spLocks noGrp="1"/>
          </p:cNvSpPr>
          <p:nvPr>
            <p:ph type="sldNum" sz="quarter" idx="12"/>
          </p:nvPr>
        </p:nvSpPr>
        <p:spPr/>
        <p:txBody>
          <a:bodyPr/>
          <a:lstStyle>
            <a:lvl1pPr>
              <a:defRPr/>
            </a:lvl1pPr>
          </a:lstStyle>
          <a:p>
            <a:fld id="{3024825E-A952-419B-9754-97E9335539A8}" type="slidenum">
              <a:rPr lang="es-ES">
                <a:solidFill>
                  <a:srgbClr val="000000"/>
                </a:solidFill>
              </a:rPr>
              <a:pPr/>
              <a:t>‹Nº›</a:t>
            </a:fld>
            <a:endParaRPr lang="es-ES">
              <a:solidFill>
                <a:srgbClr val="000000"/>
              </a:solidFill>
            </a:endParaRPr>
          </a:p>
        </p:txBody>
      </p:sp>
    </p:spTree>
    <p:extLst>
      <p:ext uri="{BB962C8B-B14F-4D97-AF65-F5344CB8AC3E}">
        <p14:creationId xmlns:p14="http://schemas.microsoft.com/office/powerpoint/2010/main" val="699207541"/>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bl" preserve="1">
  <p:cSld name="Título y tabla">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47"/>
            <a:ext cx="10972800" cy="1143000"/>
          </a:xfrm>
        </p:spPr>
        <p:txBody>
          <a:bodyPr/>
          <a:lstStyle/>
          <a:p>
            <a:r>
              <a:rPr lang="es-ES" smtClean="0"/>
              <a:t>Haga clic para modificar el estilo de título del patrón</a:t>
            </a:r>
            <a:endParaRPr lang="es-CO"/>
          </a:p>
        </p:txBody>
      </p:sp>
      <p:sp>
        <p:nvSpPr>
          <p:cNvPr id="3" name="2 Marcador de tabla"/>
          <p:cNvSpPr>
            <a:spLocks noGrp="1"/>
          </p:cNvSpPr>
          <p:nvPr>
            <p:ph type="tbl" idx="1"/>
          </p:nvPr>
        </p:nvSpPr>
        <p:spPr>
          <a:xfrm>
            <a:off x="609600" y="1600226"/>
            <a:ext cx="10972800" cy="4525963"/>
          </a:xfrm>
        </p:spPr>
        <p:txBody>
          <a:bodyPr/>
          <a:lstStyle/>
          <a:p>
            <a:endParaRPr lang="es-CO"/>
          </a:p>
        </p:txBody>
      </p:sp>
      <p:sp>
        <p:nvSpPr>
          <p:cNvPr id="4" name="3 Marcador de fecha"/>
          <p:cNvSpPr>
            <a:spLocks noGrp="1"/>
          </p:cNvSpPr>
          <p:nvPr>
            <p:ph type="dt" sz="half" idx="10"/>
          </p:nvPr>
        </p:nvSpPr>
        <p:spPr>
          <a:xfrm>
            <a:off x="609600" y="6245253"/>
            <a:ext cx="2844800" cy="476251"/>
          </a:xfrm>
        </p:spPr>
        <p:txBody>
          <a:bodyPr/>
          <a:lstStyle>
            <a:lvl1pPr>
              <a:defRPr/>
            </a:lvl1pPr>
          </a:lstStyle>
          <a:p>
            <a:endParaRPr lang="es-ES">
              <a:solidFill>
                <a:srgbClr val="000000"/>
              </a:solidFill>
            </a:endParaRPr>
          </a:p>
        </p:txBody>
      </p:sp>
      <p:sp>
        <p:nvSpPr>
          <p:cNvPr id="5" name="4 Marcador de pie de página"/>
          <p:cNvSpPr>
            <a:spLocks noGrp="1"/>
          </p:cNvSpPr>
          <p:nvPr>
            <p:ph type="ftr" sz="quarter" idx="11"/>
          </p:nvPr>
        </p:nvSpPr>
        <p:spPr>
          <a:xfrm>
            <a:off x="4165600" y="6245253"/>
            <a:ext cx="3860800" cy="476251"/>
          </a:xfrm>
        </p:spPr>
        <p:txBody>
          <a:bodyPr/>
          <a:lstStyle>
            <a:lvl1pPr>
              <a:defRPr/>
            </a:lvl1pPr>
          </a:lstStyle>
          <a:p>
            <a:endParaRPr lang="es-ES">
              <a:solidFill>
                <a:srgbClr val="000000"/>
              </a:solidFill>
            </a:endParaRPr>
          </a:p>
        </p:txBody>
      </p:sp>
      <p:sp>
        <p:nvSpPr>
          <p:cNvPr id="6" name="5 Marcador de número de diapositiva"/>
          <p:cNvSpPr>
            <a:spLocks noGrp="1"/>
          </p:cNvSpPr>
          <p:nvPr>
            <p:ph type="sldNum" sz="quarter" idx="12"/>
          </p:nvPr>
        </p:nvSpPr>
        <p:spPr>
          <a:xfrm>
            <a:off x="8737600" y="6245253"/>
            <a:ext cx="2844800" cy="476251"/>
          </a:xfrm>
        </p:spPr>
        <p:txBody>
          <a:bodyPr/>
          <a:lstStyle>
            <a:lvl1pPr>
              <a:defRPr/>
            </a:lvl1pPr>
          </a:lstStyle>
          <a:p>
            <a:fld id="{B414E4E0-8CED-46D4-BE67-98E99EB37CB5}" type="slidenum">
              <a:rPr lang="es-ES">
                <a:solidFill>
                  <a:srgbClr val="000000"/>
                </a:solidFill>
              </a:rPr>
              <a:pPr/>
              <a:t>‹Nº›</a:t>
            </a:fld>
            <a:endParaRPr lang="es-ES">
              <a:solidFill>
                <a:srgbClr val="000000"/>
              </a:solidFill>
            </a:endParaRPr>
          </a:p>
        </p:txBody>
      </p:sp>
    </p:spTree>
    <p:extLst>
      <p:ext uri="{BB962C8B-B14F-4D97-AF65-F5344CB8AC3E}">
        <p14:creationId xmlns:p14="http://schemas.microsoft.com/office/powerpoint/2010/main" val="4015470500"/>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609600" y="274880"/>
            <a:ext cx="10972800" cy="58515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3" name="2 Marcador de fecha"/>
          <p:cNvSpPr>
            <a:spLocks noGrp="1"/>
          </p:cNvSpPr>
          <p:nvPr>
            <p:ph type="dt" sz="half" idx="10"/>
          </p:nvPr>
        </p:nvSpPr>
        <p:spPr>
          <a:xfrm>
            <a:off x="609600" y="6245253"/>
            <a:ext cx="2844800" cy="476251"/>
          </a:xfrm>
        </p:spPr>
        <p:txBody>
          <a:bodyPr/>
          <a:lstStyle>
            <a:lvl1pPr>
              <a:defRPr/>
            </a:lvl1pPr>
          </a:lstStyle>
          <a:p>
            <a:endParaRPr lang="es-ES">
              <a:solidFill>
                <a:srgbClr val="000000"/>
              </a:solidFill>
            </a:endParaRPr>
          </a:p>
        </p:txBody>
      </p:sp>
      <p:sp>
        <p:nvSpPr>
          <p:cNvPr id="4" name="3 Marcador de pie de página"/>
          <p:cNvSpPr>
            <a:spLocks noGrp="1"/>
          </p:cNvSpPr>
          <p:nvPr>
            <p:ph type="ftr" sz="quarter" idx="11"/>
          </p:nvPr>
        </p:nvSpPr>
        <p:spPr>
          <a:xfrm>
            <a:off x="4165600" y="6245253"/>
            <a:ext cx="3860800" cy="476251"/>
          </a:xfrm>
        </p:spPr>
        <p:txBody>
          <a:bodyPr/>
          <a:lstStyle>
            <a:lvl1pPr>
              <a:defRPr/>
            </a:lvl1pPr>
          </a:lstStyle>
          <a:p>
            <a:endParaRPr lang="es-ES">
              <a:solidFill>
                <a:srgbClr val="000000"/>
              </a:solidFill>
            </a:endParaRPr>
          </a:p>
        </p:txBody>
      </p:sp>
      <p:sp>
        <p:nvSpPr>
          <p:cNvPr id="5" name="4 Marcador de número de diapositiva"/>
          <p:cNvSpPr>
            <a:spLocks noGrp="1"/>
          </p:cNvSpPr>
          <p:nvPr>
            <p:ph type="sldNum" sz="quarter" idx="12"/>
          </p:nvPr>
        </p:nvSpPr>
        <p:spPr>
          <a:xfrm>
            <a:off x="8737600" y="6245253"/>
            <a:ext cx="2844800" cy="476251"/>
          </a:xfrm>
        </p:spPr>
        <p:txBody>
          <a:bodyPr/>
          <a:lstStyle>
            <a:lvl1pPr>
              <a:defRPr/>
            </a:lvl1pPr>
          </a:lstStyle>
          <a:p>
            <a:fld id="{043A3F19-1055-4896-AFCC-3A6A209C0AE1}" type="slidenum">
              <a:rPr lang="es-ES">
                <a:solidFill>
                  <a:srgbClr val="000000"/>
                </a:solidFill>
              </a:rPr>
              <a:pPr/>
              <a:t>‹Nº›</a:t>
            </a:fld>
            <a:endParaRPr lang="es-ES">
              <a:solidFill>
                <a:srgbClr val="000000"/>
              </a:solidFill>
            </a:endParaRPr>
          </a:p>
        </p:txBody>
      </p:sp>
    </p:spTree>
    <p:extLst>
      <p:ext uri="{BB962C8B-B14F-4D97-AF65-F5344CB8AC3E}">
        <p14:creationId xmlns:p14="http://schemas.microsoft.com/office/powerpoint/2010/main" val="2183788515"/>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746"/>
            <a:ext cx="103632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8411" indent="0" algn="ctr">
              <a:buNone/>
              <a:defRPr>
                <a:solidFill>
                  <a:schemeClr val="tx1">
                    <a:tint val="75000"/>
                  </a:schemeClr>
                </a:solidFill>
              </a:defRPr>
            </a:lvl2pPr>
            <a:lvl3pPr marL="1216918" indent="0" algn="ctr">
              <a:buNone/>
              <a:defRPr>
                <a:solidFill>
                  <a:schemeClr val="tx1">
                    <a:tint val="75000"/>
                  </a:schemeClr>
                </a:solidFill>
              </a:defRPr>
            </a:lvl3pPr>
            <a:lvl4pPr marL="1825362" indent="0" algn="ctr">
              <a:buNone/>
              <a:defRPr>
                <a:solidFill>
                  <a:schemeClr val="tx1">
                    <a:tint val="75000"/>
                  </a:schemeClr>
                </a:solidFill>
              </a:defRPr>
            </a:lvl4pPr>
            <a:lvl5pPr marL="2433830" indent="0" algn="ctr">
              <a:buNone/>
              <a:defRPr>
                <a:solidFill>
                  <a:schemeClr val="tx1">
                    <a:tint val="75000"/>
                  </a:schemeClr>
                </a:solidFill>
              </a:defRPr>
            </a:lvl5pPr>
            <a:lvl6pPr marL="3042237" indent="0" algn="ctr">
              <a:buNone/>
              <a:defRPr>
                <a:solidFill>
                  <a:schemeClr val="tx1">
                    <a:tint val="75000"/>
                  </a:schemeClr>
                </a:solidFill>
              </a:defRPr>
            </a:lvl6pPr>
            <a:lvl7pPr marL="3650659" indent="0" algn="ctr">
              <a:buNone/>
              <a:defRPr>
                <a:solidFill>
                  <a:schemeClr val="tx1">
                    <a:tint val="75000"/>
                  </a:schemeClr>
                </a:solidFill>
              </a:defRPr>
            </a:lvl7pPr>
            <a:lvl8pPr marL="4259130" indent="0" algn="ctr">
              <a:buNone/>
              <a:defRPr>
                <a:solidFill>
                  <a:schemeClr val="tx1">
                    <a:tint val="75000"/>
                  </a:schemeClr>
                </a:solidFill>
              </a:defRPr>
            </a:lvl8pPr>
            <a:lvl9pPr marL="4867594"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0C9EB958-797F-4628-88FC-9856A41F6BCF}" type="datetimeFigureOut">
              <a:rPr lang="en-GB" smtClean="0">
                <a:solidFill>
                  <a:prstClr val="black">
                    <a:tint val="75000"/>
                  </a:prstClr>
                </a:solidFill>
              </a:rPr>
              <a:pPr/>
              <a:t>28/06/2019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49A837E-F059-4FEC-A9FE-04F6F34B8FB0}" type="slidenum">
              <a:rPr lang="en-GB" smtClean="0">
                <a:solidFill>
                  <a:prstClr val="black">
                    <a:tint val="75000"/>
                  </a:prstClr>
                </a:solidFill>
              </a:rPr>
              <a:pPr/>
              <a:t>‹Nº›</a:t>
            </a:fld>
            <a:endParaRPr lang="en-GB">
              <a:solidFill>
                <a:prstClr val="black">
                  <a:tint val="75000"/>
                </a:prstClr>
              </a:solidFill>
            </a:endParaRPr>
          </a:p>
        </p:txBody>
      </p:sp>
    </p:spTree>
    <p:extLst>
      <p:ext uri="{BB962C8B-B14F-4D97-AF65-F5344CB8AC3E}">
        <p14:creationId xmlns:p14="http://schemas.microsoft.com/office/powerpoint/2010/main" val="3976151464"/>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C9EB958-797F-4628-88FC-9856A41F6BCF}" type="datetimeFigureOut">
              <a:rPr lang="en-GB" smtClean="0">
                <a:solidFill>
                  <a:prstClr val="black">
                    <a:tint val="75000"/>
                  </a:prstClr>
                </a:solidFill>
              </a:rPr>
              <a:pPr/>
              <a:t>28/06/2019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49A837E-F059-4FEC-A9FE-04F6F34B8FB0}" type="slidenum">
              <a:rPr lang="en-GB" smtClean="0">
                <a:solidFill>
                  <a:prstClr val="black">
                    <a:tint val="75000"/>
                  </a:prstClr>
                </a:solidFill>
              </a:rPr>
              <a:pPr/>
              <a:t>‹Nº›</a:t>
            </a:fld>
            <a:endParaRPr lang="en-GB">
              <a:solidFill>
                <a:prstClr val="black">
                  <a:tint val="75000"/>
                </a:prstClr>
              </a:solidFill>
            </a:endParaRPr>
          </a:p>
        </p:txBody>
      </p:sp>
    </p:spTree>
    <p:extLst>
      <p:ext uri="{BB962C8B-B14F-4D97-AF65-F5344CB8AC3E}">
        <p14:creationId xmlns:p14="http://schemas.microsoft.com/office/powerpoint/2010/main" val="9832439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_2Col Content_Teal Subs">
    <p:spTree>
      <p:nvGrpSpPr>
        <p:cNvPr id="1" name=""/>
        <p:cNvGrpSpPr/>
        <p:nvPr/>
      </p:nvGrpSpPr>
      <p:grpSpPr>
        <a:xfrm>
          <a:off x="0" y="0"/>
          <a:ext cx="0" cy="0"/>
          <a:chOff x="0" y="0"/>
          <a:chExt cx="0" cy="0"/>
        </a:xfrm>
      </p:grpSpPr>
      <p:cxnSp>
        <p:nvCxnSpPr>
          <p:cNvPr id="12" name="Straight Connector 6"/>
          <p:cNvCxnSpPr/>
          <p:nvPr userDrawn="1"/>
        </p:nvCxnSpPr>
        <p:spPr>
          <a:xfrm>
            <a:off x="624551" y="1062039"/>
            <a:ext cx="11567583"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sp>
        <p:nvSpPr>
          <p:cNvPr id="9" name="Rectangle 2"/>
          <p:cNvSpPr>
            <a:spLocks noGrp="1" noChangeArrowheads="1"/>
          </p:cNvSpPr>
          <p:nvPr>
            <p:ph type="title"/>
          </p:nvPr>
        </p:nvSpPr>
        <p:spPr bwMode="auto">
          <a:xfrm>
            <a:off x="711347" y="152401"/>
            <a:ext cx="10058399" cy="838200"/>
          </a:xfrm>
          <a:prstGeom prst="rect">
            <a:avLst/>
          </a:prstGeom>
          <a:noFill/>
          <a:ln>
            <a:noFill/>
          </a:ln>
          <a:extLst/>
        </p:spPr>
        <p:txBody>
          <a:bodyPr/>
          <a:lstStyle/>
          <a:p>
            <a:pPr lvl="0"/>
            <a:r>
              <a:rPr lang="en-US" altLang="en-US" dirty="0" smtClean="0"/>
              <a:t>Click to edit Master title style</a:t>
            </a:r>
            <a:endParaRPr lang="en-GB" altLang="en-US" dirty="0" smtClean="0"/>
          </a:p>
        </p:txBody>
      </p:sp>
      <p:sp>
        <p:nvSpPr>
          <p:cNvPr id="4" name="Content Placeholder 3"/>
          <p:cNvSpPr>
            <a:spLocks noGrp="1"/>
          </p:cNvSpPr>
          <p:nvPr>
            <p:ph sz="quarter" idx="14"/>
          </p:nvPr>
        </p:nvSpPr>
        <p:spPr>
          <a:xfrm>
            <a:off x="711207" y="1786128"/>
            <a:ext cx="5364480" cy="405993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2"/>
          <p:cNvSpPr>
            <a:spLocks noGrp="1"/>
          </p:cNvSpPr>
          <p:nvPr>
            <p:ph type="body" sz="quarter" idx="17"/>
          </p:nvPr>
        </p:nvSpPr>
        <p:spPr>
          <a:xfrm>
            <a:off x="711207" y="1371600"/>
            <a:ext cx="5364480" cy="381000"/>
          </a:xfrm>
        </p:spPr>
        <p:txBody>
          <a:bodyPr/>
          <a:lstStyle>
            <a:lvl1pPr marL="0" indent="0">
              <a:buNone/>
              <a:defRPr b="1">
                <a:solidFill>
                  <a:srgbClr val="008790"/>
                </a:solidFill>
              </a:defRPr>
            </a:lvl1pPr>
          </a:lstStyle>
          <a:p>
            <a:pPr lvl="0"/>
            <a:r>
              <a:rPr lang="en-US" dirty="0" smtClean="0"/>
              <a:t>Click to edit Master text styles</a:t>
            </a:r>
          </a:p>
        </p:txBody>
      </p:sp>
      <p:sp>
        <p:nvSpPr>
          <p:cNvPr id="10" name="Content Placeholder 3"/>
          <p:cNvSpPr>
            <a:spLocks noGrp="1"/>
          </p:cNvSpPr>
          <p:nvPr>
            <p:ph sz="quarter" idx="18"/>
          </p:nvPr>
        </p:nvSpPr>
        <p:spPr>
          <a:xfrm>
            <a:off x="6490213" y="1786128"/>
            <a:ext cx="5364480" cy="405993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2"/>
          <p:cNvSpPr>
            <a:spLocks noGrp="1"/>
          </p:cNvSpPr>
          <p:nvPr>
            <p:ph type="body" sz="quarter" idx="19"/>
          </p:nvPr>
        </p:nvSpPr>
        <p:spPr>
          <a:xfrm>
            <a:off x="6490213" y="1371600"/>
            <a:ext cx="5364480" cy="381000"/>
          </a:xfrm>
        </p:spPr>
        <p:txBody>
          <a:bodyPr/>
          <a:lstStyle>
            <a:lvl1pPr marL="0" indent="0">
              <a:buNone/>
              <a:defRPr b="1">
                <a:solidFill>
                  <a:srgbClr val="E31836"/>
                </a:solidFill>
              </a:defRPr>
            </a:lvl1pPr>
          </a:lstStyle>
          <a:p>
            <a:pPr lvl="0"/>
            <a:r>
              <a:rPr lang="en-US" dirty="0" smtClean="0"/>
              <a:t>Click to edit Master text styles</a:t>
            </a:r>
          </a:p>
        </p:txBody>
      </p:sp>
      <p:sp>
        <p:nvSpPr>
          <p:cNvPr id="13" name="Text Placeholder 4"/>
          <p:cNvSpPr>
            <a:spLocks noGrp="1"/>
          </p:cNvSpPr>
          <p:nvPr>
            <p:ph type="body" sz="quarter" idx="11"/>
          </p:nvPr>
        </p:nvSpPr>
        <p:spPr>
          <a:xfrm>
            <a:off x="711200" y="6294120"/>
            <a:ext cx="11143488" cy="182880"/>
          </a:xfrm>
        </p:spPr>
        <p:txBody>
          <a:bodyPr/>
          <a:lstStyle>
            <a:lvl1pPr marL="0" indent="0" algn="r">
              <a:buNone/>
              <a:defRPr sz="1300"/>
            </a:lvl1pPr>
          </a:lstStyle>
          <a:p>
            <a:pPr lvl="0"/>
            <a:r>
              <a:rPr lang="en-US" dirty="0" smtClean="0"/>
              <a:t>Click to edit Master text styles</a:t>
            </a:r>
            <a:endParaRPr lang="en-US" dirty="0"/>
          </a:p>
        </p:txBody>
      </p:sp>
      <p:sp>
        <p:nvSpPr>
          <p:cNvPr id="14" name="Text Placeholder 6"/>
          <p:cNvSpPr>
            <a:spLocks noGrp="1"/>
          </p:cNvSpPr>
          <p:nvPr>
            <p:ph type="body" sz="quarter" idx="13"/>
          </p:nvPr>
        </p:nvSpPr>
        <p:spPr>
          <a:xfrm>
            <a:off x="711200" y="5862320"/>
            <a:ext cx="11143488" cy="365760"/>
          </a:xfrm>
        </p:spPr>
        <p:txBody>
          <a:bodyPr anchor="b"/>
          <a:lstStyle>
            <a:lvl1pPr marL="0" indent="0">
              <a:buNone/>
              <a:defRPr sz="1600" baseline="0"/>
            </a:lvl1pPr>
          </a:lstStyle>
          <a:p>
            <a:pPr lvl="0"/>
            <a:r>
              <a:rPr lang="en-US" smtClean="0"/>
              <a:t>Click to edit Master text styles</a:t>
            </a:r>
          </a:p>
        </p:txBody>
      </p:sp>
    </p:spTree>
    <p:extLst>
      <p:ext uri="{BB962C8B-B14F-4D97-AF65-F5344CB8AC3E}">
        <p14:creationId xmlns:p14="http://schemas.microsoft.com/office/powerpoint/2010/main" val="833585778"/>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124"/>
            <a:ext cx="10363200" cy="1362075"/>
          </a:xfrm>
        </p:spPr>
        <p:txBody>
          <a:bodyPr anchor="t"/>
          <a:lstStyle>
            <a:lvl1pPr algn="l">
              <a:defRPr sz="5300" b="1" cap="all"/>
            </a:lvl1pPr>
          </a:lstStyle>
          <a:p>
            <a:r>
              <a:rPr lang="en-US" smtClean="0"/>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700">
                <a:solidFill>
                  <a:schemeClr val="tx1">
                    <a:tint val="75000"/>
                  </a:schemeClr>
                </a:solidFill>
              </a:defRPr>
            </a:lvl1pPr>
            <a:lvl2pPr marL="608411" indent="0">
              <a:buNone/>
              <a:defRPr sz="2400">
                <a:solidFill>
                  <a:schemeClr val="tx1">
                    <a:tint val="75000"/>
                  </a:schemeClr>
                </a:solidFill>
              </a:defRPr>
            </a:lvl2pPr>
            <a:lvl3pPr marL="1216918" indent="0">
              <a:buNone/>
              <a:defRPr sz="2100">
                <a:solidFill>
                  <a:schemeClr val="tx1">
                    <a:tint val="75000"/>
                  </a:schemeClr>
                </a:solidFill>
              </a:defRPr>
            </a:lvl3pPr>
            <a:lvl4pPr marL="1825362" indent="0">
              <a:buNone/>
              <a:defRPr sz="1900">
                <a:solidFill>
                  <a:schemeClr val="tx1">
                    <a:tint val="75000"/>
                  </a:schemeClr>
                </a:solidFill>
              </a:defRPr>
            </a:lvl4pPr>
            <a:lvl5pPr marL="2433830" indent="0">
              <a:buNone/>
              <a:defRPr sz="1900">
                <a:solidFill>
                  <a:schemeClr val="tx1">
                    <a:tint val="75000"/>
                  </a:schemeClr>
                </a:solidFill>
              </a:defRPr>
            </a:lvl5pPr>
            <a:lvl6pPr marL="3042237" indent="0">
              <a:buNone/>
              <a:defRPr sz="1900">
                <a:solidFill>
                  <a:schemeClr val="tx1">
                    <a:tint val="75000"/>
                  </a:schemeClr>
                </a:solidFill>
              </a:defRPr>
            </a:lvl6pPr>
            <a:lvl7pPr marL="3650659" indent="0">
              <a:buNone/>
              <a:defRPr sz="1900">
                <a:solidFill>
                  <a:schemeClr val="tx1">
                    <a:tint val="75000"/>
                  </a:schemeClr>
                </a:solidFill>
              </a:defRPr>
            </a:lvl7pPr>
            <a:lvl8pPr marL="4259130" indent="0">
              <a:buNone/>
              <a:defRPr sz="1900">
                <a:solidFill>
                  <a:schemeClr val="tx1">
                    <a:tint val="75000"/>
                  </a:schemeClr>
                </a:solidFill>
              </a:defRPr>
            </a:lvl8pPr>
            <a:lvl9pPr marL="4867594" indent="0">
              <a:buNone/>
              <a:defRPr sz="1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C9EB958-797F-4628-88FC-9856A41F6BCF}" type="datetimeFigureOut">
              <a:rPr lang="en-GB" smtClean="0">
                <a:solidFill>
                  <a:prstClr val="black">
                    <a:tint val="75000"/>
                  </a:prstClr>
                </a:solidFill>
              </a:rPr>
              <a:pPr/>
              <a:t>28/06/2019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49A837E-F059-4FEC-A9FE-04F6F34B8FB0}" type="slidenum">
              <a:rPr lang="en-GB" smtClean="0">
                <a:solidFill>
                  <a:prstClr val="black">
                    <a:tint val="75000"/>
                  </a:prstClr>
                </a:solidFill>
              </a:rPr>
              <a:pPr/>
              <a:t>‹Nº›</a:t>
            </a:fld>
            <a:endParaRPr lang="en-GB">
              <a:solidFill>
                <a:prstClr val="black">
                  <a:tint val="75000"/>
                </a:prstClr>
              </a:solidFill>
            </a:endParaRPr>
          </a:p>
        </p:txBody>
      </p:sp>
    </p:spTree>
    <p:extLst>
      <p:ext uri="{BB962C8B-B14F-4D97-AF65-F5344CB8AC3E}">
        <p14:creationId xmlns:p14="http://schemas.microsoft.com/office/powerpoint/2010/main" val="3964300105"/>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09600" y="1600206"/>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7600" y="1600206"/>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0C9EB958-797F-4628-88FC-9856A41F6BCF}" type="datetimeFigureOut">
              <a:rPr lang="en-GB" smtClean="0">
                <a:solidFill>
                  <a:prstClr val="black">
                    <a:tint val="75000"/>
                  </a:prstClr>
                </a:solidFill>
              </a:rPr>
              <a:pPr/>
              <a:t>28/06/2019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849A837E-F059-4FEC-A9FE-04F6F34B8FB0}" type="slidenum">
              <a:rPr lang="en-GB" smtClean="0">
                <a:solidFill>
                  <a:prstClr val="black">
                    <a:tint val="75000"/>
                  </a:prstClr>
                </a:solidFill>
              </a:rPr>
              <a:pPr/>
              <a:t>‹Nº›</a:t>
            </a:fld>
            <a:endParaRPr lang="en-GB">
              <a:solidFill>
                <a:prstClr val="black">
                  <a:tint val="75000"/>
                </a:prstClr>
              </a:solidFill>
            </a:endParaRPr>
          </a:p>
        </p:txBody>
      </p:sp>
    </p:spTree>
    <p:extLst>
      <p:ext uri="{BB962C8B-B14F-4D97-AF65-F5344CB8AC3E}">
        <p14:creationId xmlns:p14="http://schemas.microsoft.com/office/powerpoint/2010/main" val="2853398798"/>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609600" y="1535117"/>
            <a:ext cx="5386917" cy="639763"/>
          </a:xfrm>
        </p:spPr>
        <p:txBody>
          <a:bodyPr anchor="b"/>
          <a:lstStyle>
            <a:lvl1pPr marL="0" indent="0">
              <a:buNone/>
              <a:defRPr sz="3200" b="1"/>
            </a:lvl1pPr>
            <a:lvl2pPr marL="608411" indent="0">
              <a:buNone/>
              <a:defRPr sz="2700" b="1"/>
            </a:lvl2pPr>
            <a:lvl3pPr marL="1216918" indent="0">
              <a:buNone/>
              <a:defRPr sz="2400" b="1"/>
            </a:lvl3pPr>
            <a:lvl4pPr marL="1825362" indent="0">
              <a:buNone/>
              <a:defRPr sz="2100" b="1"/>
            </a:lvl4pPr>
            <a:lvl5pPr marL="2433830" indent="0">
              <a:buNone/>
              <a:defRPr sz="2100" b="1"/>
            </a:lvl5pPr>
            <a:lvl6pPr marL="3042237" indent="0">
              <a:buNone/>
              <a:defRPr sz="2100" b="1"/>
            </a:lvl6pPr>
            <a:lvl7pPr marL="3650659" indent="0">
              <a:buNone/>
              <a:defRPr sz="2100" b="1"/>
            </a:lvl7pPr>
            <a:lvl8pPr marL="4259130" indent="0">
              <a:buNone/>
              <a:defRPr sz="2100" b="1"/>
            </a:lvl8pPr>
            <a:lvl9pPr marL="4867594"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93589" y="1535117"/>
            <a:ext cx="5389033" cy="639763"/>
          </a:xfrm>
        </p:spPr>
        <p:txBody>
          <a:bodyPr anchor="b"/>
          <a:lstStyle>
            <a:lvl1pPr marL="0" indent="0">
              <a:buNone/>
              <a:defRPr sz="3200" b="1"/>
            </a:lvl1pPr>
            <a:lvl2pPr marL="608411" indent="0">
              <a:buNone/>
              <a:defRPr sz="2700" b="1"/>
            </a:lvl2pPr>
            <a:lvl3pPr marL="1216918" indent="0">
              <a:buNone/>
              <a:defRPr sz="2400" b="1"/>
            </a:lvl3pPr>
            <a:lvl4pPr marL="1825362" indent="0">
              <a:buNone/>
              <a:defRPr sz="2100" b="1"/>
            </a:lvl4pPr>
            <a:lvl5pPr marL="2433830" indent="0">
              <a:buNone/>
              <a:defRPr sz="2100" b="1"/>
            </a:lvl5pPr>
            <a:lvl6pPr marL="3042237" indent="0">
              <a:buNone/>
              <a:defRPr sz="2100" b="1"/>
            </a:lvl6pPr>
            <a:lvl7pPr marL="3650659" indent="0">
              <a:buNone/>
              <a:defRPr sz="2100" b="1"/>
            </a:lvl7pPr>
            <a:lvl8pPr marL="4259130" indent="0">
              <a:buNone/>
              <a:defRPr sz="2100" b="1"/>
            </a:lvl8pPr>
            <a:lvl9pPr marL="4867594" indent="0">
              <a:buNone/>
              <a:defRPr sz="2100" b="1"/>
            </a:lvl9pPr>
          </a:lstStyle>
          <a:p>
            <a:pPr lvl="0"/>
            <a:r>
              <a:rPr lang="en-US" smtClean="0"/>
              <a:t>Click to edit Master text styles</a:t>
            </a:r>
          </a:p>
        </p:txBody>
      </p:sp>
      <p:sp>
        <p:nvSpPr>
          <p:cNvPr id="6" name="Content Placeholder 5"/>
          <p:cNvSpPr>
            <a:spLocks noGrp="1"/>
          </p:cNvSpPr>
          <p:nvPr>
            <p:ph sz="quarter" idx="4"/>
          </p:nvPr>
        </p:nvSpPr>
        <p:spPr>
          <a:xfrm>
            <a:off x="6193589" y="2174875"/>
            <a:ext cx="5389033"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0C9EB958-797F-4628-88FC-9856A41F6BCF}" type="datetimeFigureOut">
              <a:rPr lang="en-GB" smtClean="0">
                <a:solidFill>
                  <a:prstClr val="black">
                    <a:tint val="75000"/>
                  </a:prstClr>
                </a:solidFill>
              </a:rPr>
              <a:pPr/>
              <a:t>28/06/2019</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849A837E-F059-4FEC-A9FE-04F6F34B8FB0}" type="slidenum">
              <a:rPr lang="en-GB" smtClean="0">
                <a:solidFill>
                  <a:prstClr val="black">
                    <a:tint val="75000"/>
                  </a:prstClr>
                </a:solidFill>
              </a:rPr>
              <a:pPr/>
              <a:t>‹Nº›</a:t>
            </a:fld>
            <a:endParaRPr lang="en-GB">
              <a:solidFill>
                <a:prstClr val="black">
                  <a:tint val="75000"/>
                </a:prstClr>
              </a:solidFill>
            </a:endParaRPr>
          </a:p>
        </p:txBody>
      </p:sp>
    </p:spTree>
    <p:extLst>
      <p:ext uri="{BB962C8B-B14F-4D97-AF65-F5344CB8AC3E}">
        <p14:creationId xmlns:p14="http://schemas.microsoft.com/office/powerpoint/2010/main" val="212797945"/>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C9EB958-797F-4628-88FC-9856A41F6BCF}" type="datetimeFigureOut">
              <a:rPr lang="en-GB" smtClean="0">
                <a:solidFill>
                  <a:prstClr val="black">
                    <a:tint val="75000"/>
                  </a:prstClr>
                </a:solidFill>
              </a:rPr>
              <a:pPr/>
              <a:t>28/06/2019</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849A837E-F059-4FEC-A9FE-04F6F34B8FB0}" type="slidenum">
              <a:rPr lang="en-GB" smtClean="0">
                <a:solidFill>
                  <a:prstClr val="black">
                    <a:tint val="75000"/>
                  </a:prstClr>
                </a:solidFill>
              </a:rPr>
              <a:pPr/>
              <a:t>‹Nº›</a:t>
            </a:fld>
            <a:endParaRPr lang="en-GB">
              <a:solidFill>
                <a:prstClr val="black">
                  <a:tint val="75000"/>
                </a:prstClr>
              </a:solidFill>
            </a:endParaRPr>
          </a:p>
        </p:txBody>
      </p:sp>
    </p:spTree>
    <p:extLst>
      <p:ext uri="{BB962C8B-B14F-4D97-AF65-F5344CB8AC3E}">
        <p14:creationId xmlns:p14="http://schemas.microsoft.com/office/powerpoint/2010/main" val="4156688735"/>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9EB958-797F-4628-88FC-9856A41F6BCF}" type="datetimeFigureOut">
              <a:rPr lang="en-GB" smtClean="0">
                <a:solidFill>
                  <a:prstClr val="black">
                    <a:tint val="75000"/>
                  </a:prstClr>
                </a:solidFill>
              </a:rPr>
              <a:pPr/>
              <a:t>28/06/2019</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849A837E-F059-4FEC-A9FE-04F6F34B8FB0}" type="slidenum">
              <a:rPr lang="en-GB" smtClean="0">
                <a:solidFill>
                  <a:prstClr val="black">
                    <a:tint val="75000"/>
                  </a:prstClr>
                </a:solidFill>
              </a:rPr>
              <a:pPr/>
              <a:t>‹Nº›</a:t>
            </a:fld>
            <a:endParaRPr lang="en-GB">
              <a:solidFill>
                <a:prstClr val="black">
                  <a:tint val="75000"/>
                </a:prstClr>
              </a:solidFill>
            </a:endParaRPr>
          </a:p>
        </p:txBody>
      </p:sp>
    </p:spTree>
    <p:extLst>
      <p:ext uri="{BB962C8B-B14F-4D97-AF65-F5344CB8AC3E}">
        <p14:creationId xmlns:p14="http://schemas.microsoft.com/office/powerpoint/2010/main" val="156418574"/>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39" y="273273"/>
            <a:ext cx="4011084" cy="1162051"/>
          </a:xfrm>
        </p:spPr>
        <p:txBody>
          <a:bodyPr anchor="b"/>
          <a:lstStyle>
            <a:lvl1pPr algn="l">
              <a:defRPr sz="2700" b="1"/>
            </a:lvl1pPr>
          </a:lstStyle>
          <a:p>
            <a:r>
              <a:rPr lang="en-US" smtClean="0"/>
              <a:t>Click to edit Master title style</a:t>
            </a:r>
            <a:endParaRPr lang="en-GB"/>
          </a:p>
        </p:txBody>
      </p:sp>
      <p:sp>
        <p:nvSpPr>
          <p:cNvPr id="3" name="Content Placeholder 2"/>
          <p:cNvSpPr>
            <a:spLocks noGrp="1"/>
          </p:cNvSpPr>
          <p:nvPr>
            <p:ph idx="1"/>
          </p:nvPr>
        </p:nvSpPr>
        <p:spPr>
          <a:xfrm>
            <a:off x="4766733" y="273372"/>
            <a:ext cx="6815667"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09639" y="1435104"/>
            <a:ext cx="4011084" cy="4691063"/>
          </a:xfrm>
        </p:spPr>
        <p:txBody>
          <a:bodyPr/>
          <a:lstStyle>
            <a:lvl1pPr marL="0" indent="0">
              <a:buNone/>
              <a:defRPr sz="1900"/>
            </a:lvl1pPr>
            <a:lvl2pPr marL="608411" indent="0">
              <a:buNone/>
              <a:defRPr sz="1600"/>
            </a:lvl2pPr>
            <a:lvl3pPr marL="1216918" indent="0">
              <a:buNone/>
              <a:defRPr sz="1300"/>
            </a:lvl3pPr>
            <a:lvl4pPr marL="1825362" indent="0">
              <a:buNone/>
              <a:defRPr sz="1200"/>
            </a:lvl4pPr>
            <a:lvl5pPr marL="2433830" indent="0">
              <a:buNone/>
              <a:defRPr sz="1200"/>
            </a:lvl5pPr>
            <a:lvl6pPr marL="3042237" indent="0">
              <a:buNone/>
              <a:defRPr sz="1200"/>
            </a:lvl6pPr>
            <a:lvl7pPr marL="3650659" indent="0">
              <a:buNone/>
              <a:defRPr sz="1200"/>
            </a:lvl7pPr>
            <a:lvl8pPr marL="4259130" indent="0">
              <a:buNone/>
              <a:defRPr sz="1200"/>
            </a:lvl8pPr>
            <a:lvl9pPr marL="4867594"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C9EB958-797F-4628-88FC-9856A41F6BCF}" type="datetimeFigureOut">
              <a:rPr lang="en-GB" smtClean="0">
                <a:solidFill>
                  <a:prstClr val="black">
                    <a:tint val="75000"/>
                  </a:prstClr>
                </a:solidFill>
              </a:rPr>
              <a:pPr/>
              <a:t>28/06/2019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849A837E-F059-4FEC-A9FE-04F6F34B8FB0}" type="slidenum">
              <a:rPr lang="en-GB" smtClean="0">
                <a:solidFill>
                  <a:prstClr val="black">
                    <a:tint val="75000"/>
                  </a:prstClr>
                </a:solidFill>
              </a:rPr>
              <a:pPr/>
              <a:t>‹Nº›</a:t>
            </a:fld>
            <a:endParaRPr lang="en-GB">
              <a:solidFill>
                <a:prstClr val="black">
                  <a:tint val="75000"/>
                </a:prstClr>
              </a:solidFill>
            </a:endParaRPr>
          </a:p>
        </p:txBody>
      </p:sp>
    </p:spTree>
    <p:extLst>
      <p:ext uri="{BB962C8B-B14F-4D97-AF65-F5344CB8AC3E}">
        <p14:creationId xmlns:p14="http://schemas.microsoft.com/office/powerpoint/2010/main" val="763426972"/>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825"/>
            <a:ext cx="7315200" cy="566739"/>
          </a:xfrm>
        </p:spPr>
        <p:txBody>
          <a:bodyPr anchor="b"/>
          <a:lstStyle>
            <a:lvl1pPr algn="l">
              <a:defRPr sz="2700" b="1"/>
            </a:lvl1pPr>
          </a:lstStyle>
          <a:p>
            <a:r>
              <a:rPr lang="en-US" smtClean="0"/>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4300"/>
            </a:lvl1pPr>
            <a:lvl2pPr marL="608411" indent="0">
              <a:buNone/>
              <a:defRPr sz="3700"/>
            </a:lvl2pPr>
            <a:lvl3pPr marL="1216918" indent="0">
              <a:buNone/>
              <a:defRPr sz="3200"/>
            </a:lvl3pPr>
            <a:lvl4pPr marL="1825362" indent="0">
              <a:buNone/>
              <a:defRPr sz="2700"/>
            </a:lvl4pPr>
            <a:lvl5pPr marL="2433830" indent="0">
              <a:buNone/>
              <a:defRPr sz="2700"/>
            </a:lvl5pPr>
            <a:lvl6pPr marL="3042237" indent="0">
              <a:buNone/>
              <a:defRPr sz="2700"/>
            </a:lvl6pPr>
            <a:lvl7pPr marL="3650659" indent="0">
              <a:buNone/>
              <a:defRPr sz="2700"/>
            </a:lvl7pPr>
            <a:lvl8pPr marL="4259130" indent="0">
              <a:buNone/>
              <a:defRPr sz="2700"/>
            </a:lvl8pPr>
            <a:lvl9pPr marL="4867594" indent="0">
              <a:buNone/>
              <a:defRPr sz="2700"/>
            </a:lvl9pPr>
          </a:lstStyle>
          <a:p>
            <a:endParaRPr lang="en-GB"/>
          </a:p>
        </p:txBody>
      </p:sp>
      <p:sp>
        <p:nvSpPr>
          <p:cNvPr id="4" name="Text Placeholder 3"/>
          <p:cNvSpPr>
            <a:spLocks noGrp="1"/>
          </p:cNvSpPr>
          <p:nvPr>
            <p:ph type="body" sz="half" idx="2"/>
          </p:nvPr>
        </p:nvSpPr>
        <p:spPr>
          <a:xfrm>
            <a:off x="2389717" y="5367659"/>
            <a:ext cx="7315200" cy="804863"/>
          </a:xfrm>
        </p:spPr>
        <p:txBody>
          <a:bodyPr/>
          <a:lstStyle>
            <a:lvl1pPr marL="0" indent="0">
              <a:buNone/>
              <a:defRPr sz="1900"/>
            </a:lvl1pPr>
            <a:lvl2pPr marL="608411" indent="0">
              <a:buNone/>
              <a:defRPr sz="1600"/>
            </a:lvl2pPr>
            <a:lvl3pPr marL="1216918" indent="0">
              <a:buNone/>
              <a:defRPr sz="1300"/>
            </a:lvl3pPr>
            <a:lvl4pPr marL="1825362" indent="0">
              <a:buNone/>
              <a:defRPr sz="1200"/>
            </a:lvl4pPr>
            <a:lvl5pPr marL="2433830" indent="0">
              <a:buNone/>
              <a:defRPr sz="1200"/>
            </a:lvl5pPr>
            <a:lvl6pPr marL="3042237" indent="0">
              <a:buNone/>
              <a:defRPr sz="1200"/>
            </a:lvl6pPr>
            <a:lvl7pPr marL="3650659" indent="0">
              <a:buNone/>
              <a:defRPr sz="1200"/>
            </a:lvl7pPr>
            <a:lvl8pPr marL="4259130" indent="0">
              <a:buNone/>
              <a:defRPr sz="1200"/>
            </a:lvl8pPr>
            <a:lvl9pPr marL="4867594"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C9EB958-797F-4628-88FC-9856A41F6BCF}" type="datetimeFigureOut">
              <a:rPr lang="en-GB" smtClean="0">
                <a:solidFill>
                  <a:prstClr val="black">
                    <a:tint val="75000"/>
                  </a:prstClr>
                </a:solidFill>
              </a:rPr>
              <a:pPr/>
              <a:t>28/06/2019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849A837E-F059-4FEC-A9FE-04F6F34B8FB0}" type="slidenum">
              <a:rPr lang="en-GB" smtClean="0">
                <a:solidFill>
                  <a:prstClr val="black">
                    <a:tint val="75000"/>
                  </a:prstClr>
                </a:solidFill>
              </a:rPr>
              <a:pPr/>
              <a:t>‹Nº›</a:t>
            </a:fld>
            <a:endParaRPr lang="en-GB">
              <a:solidFill>
                <a:prstClr val="black">
                  <a:tint val="75000"/>
                </a:prstClr>
              </a:solidFill>
            </a:endParaRPr>
          </a:p>
        </p:txBody>
      </p:sp>
    </p:spTree>
    <p:extLst>
      <p:ext uri="{BB962C8B-B14F-4D97-AF65-F5344CB8AC3E}">
        <p14:creationId xmlns:p14="http://schemas.microsoft.com/office/powerpoint/2010/main" val="545101465"/>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C9EB958-797F-4628-88FC-9856A41F6BCF}" type="datetimeFigureOut">
              <a:rPr lang="en-GB" smtClean="0">
                <a:solidFill>
                  <a:prstClr val="black">
                    <a:tint val="75000"/>
                  </a:prstClr>
                </a:solidFill>
              </a:rPr>
              <a:pPr/>
              <a:t>28/06/2019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49A837E-F059-4FEC-A9FE-04F6F34B8FB0}" type="slidenum">
              <a:rPr lang="en-GB" smtClean="0">
                <a:solidFill>
                  <a:prstClr val="black">
                    <a:tint val="75000"/>
                  </a:prstClr>
                </a:solidFill>
              </a:rPr>
              <a:pPr/>
              <a:t>‹Nº›</a:t>
            </a:fld>
            <a:endParaRPr lang="en-GB">
              <a:solidFill>
                <a:prstClr val="black">
                  <a:tint val="75000"/>
                </a:prstClr>
              </a:solidFill>
            </a:endParaRPr>
          </a:p>
        </p:txBody>
      </p:sp>
    </p:spTree>
    <p:extLst>
      <p:ext uri="{BB962C8B-B14F-4D97-AF65-F5344CB8AC3E}">
        <p14:creationId xmlns:p14="http://schemas.microsoft.com/office/powerpoint/2010/main" val="1590059900"/>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864"/>
            <a:ext cx="27432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09600" y="274864"/>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C9EB958-797F-4628-88FC-9856A41F6BCF}" type="datetimeFigureOut">
              <a:rPr lang="en-GB" smtClean="0">
                <a:solidFill>
                  <a:prstClr val="black">
                    <a:tint val="75000"/>
                  </a:prstClr>
                </a:solidFill>
              </a:rPr>
              <a:pPr/>
              <a:t>28/06/2019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49A837E-F059-4FEC-A9FE-04F6F34B8FB0}" type="slidenum">
              <a:rPr lang="en-GB" smtClean="0">
                <a:solidFill>
                  <a:prstClr val="black">
                    <a:tint val="75000"/>
                  </a:prstClr>
                </a:solidFill>
              </a:rPr>
              <a:pPr/>
              <a:t>‹Nº›</a:t>
            </a:fld>
            <a:endParaRPr lang="en-GB">
              <a:solidFill>
                <a:prstClr val="black">
                  <a:tint val="75000"/>
                </a:prstClr>
              </a:solidFill>
            </a:endParaRPr>
          </a:p>
        </p:txBody>
      </p:sp>
    </p:spTree>
    <p:extLst>
      <p:ext uri="{BB962C8B-B14F-4D97-AF65-F5344CB8AC3E}">
        <p14:creationId xmlns:p14="http://schemas.microsoft.com/office/powerpoint/2010/main" val="2591095751"/>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3"/>
          </p:nvPr>
        </p:nvSpPr>
        <p:spPr>
          <a:xfrm>
            <a:off x="609761" y="6172200"/>
            <a:ext cx="10972483" cy="533400"/>
          </a:xfrm>
        </p:spPr>
        <p:txBody>
          <a:bodyPr anchor="b"/>
          <a:lstStyle>
            <a:lvl1pPr marL="0" indent="0">
              <a:buFontTx/>
              <a:buNone/>
              <a:defRPr sz="1600"/>
            </a:lvl1pPr>
          </a:lstStyle>
          <a:p>
            <a:pPr lvl="0"/>
            <a:r>
              <a:rPr lang="en-US" dirty="0"/>
              <a:t>Click to edit Master text styles</a:t>
            </a:r>
          </a:p>
        </p:txBody>
      </p:sp>
      <p:sp>
        <p:nvSpPr>
          <p:cNvPr id="6" name="Slide Number Placeholder 8"/>
          <p:cNvSpPr>
            <a:spLocks noGrp="1"/>
          </p:cNvSpPr>
          <p:nvPr>
            <p:ph type="sldNum" sz="quarter" idx="14"/>
          </p:nvPr>
        </p:nvSpPr>
        <p:spPr>
          <a:xfrm>
            <a:off x="11582808" y="6537553"/>
            <a:ext cx="330601" cy="168275"/>
          </a:xfrm>
        </p:spPr>
        <p:txBody>
          <a:bodyPr/>
          <a:lstStyle>
            <a:lvl1pPr>
              <a:defRPr/>
            </a:lvl1pPr>
          </a:lstStyle>
          <a:p>
            <a:pPr>
              <a:defRPr/>
            </a:pPr>
            <a:fld id="{1AA6DB88-5349-4D25-A5C2-67E7C71FAAF2}" type="slidenum">
              <a:rPr lang="en-US">
                <a:solidFill>
                  <a:prstClr val="black">
                    <a:tint val="75000"/>
                  </a:prstClr>
                </a:solidFill>
              </a:rPr>
              <a:pPr>
                <a:defRPr/>
              </a:pPr>
              <a:t>‹Nº›</a:t>
            </a:fld>
            <a:endParaRPr lang="en-US">
              <a:solidFill>
                <a:prstClr val="black">
                  <a:tint val="75000"/>
                </a:prstClr>
              </a:solidFill>
            </a:endParaRPr>
          </a:p>
        </p:txBody>
      </p:sp>
    </p:spTree>
    <p:extLst>
      <p:ext uri="{BB962C8B-B14F-4D97-AF65-F5344CB8AC3E}">
        <p14:creationId xmlns:p14="http://schemas.microsoft.com/office/powerpoint/2010/main" val="16138322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Title_2Col Content_Teal Subs">
    <p:spTree>
      <p:nvGrpSpPr>
        <p:cNvPr id="1" name=""/>
        <p:cNvGrpSpPr/>
        <p:nvPr/>
      </p:nvGrpSpPr>
      <p:grpSpPr>
        <a:xfrm>
          <a:off x="0" y="0"/>
          <a:ext cx="0" cy="0"/>
          <a:chOff x="0" y="0"/>
          <a:chExt cx="0" cy="0"/>
        </a:xfrm>
      </p:grpSpPr>
      <p:cxnSp>
        <p:nvCxnSpPr>
          <p:cNvPr id="12" name="Straight Connector 6"/>
          <p:cNvCxnSpPr/>
          <p:nvPr userDrawn="1"/>
        </p:nvCxnSpPr>
        <p:spPr>
          <a:xfrm>
            <a:off x="624551" y="1062039"/>
            <a:ext cx="11567583"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sp>
        <p:nvSpPr>
          <p:cNvPr id="9" name="Rectangle 2"/>
          <p:cNvSpPr>
            <a:spLocks noGrp="1" noChangeArrowheads="1"/>
          </p:cNvSpPr>
          <p:nvPr>
            <p:ph type="title"/>
          </p:nvPr>
        </p:nvSpPr>
        <p:spPr bwMode="auto">
          <a:xfrm>
            <a:off x="711347" y="152401"/>
            <a:ext cx="10058399" cy="838200"/>
          </a:xfrm>
          <a:prstGeom prst="rect">
            <a:avLst/>
          </a:prstGeom>
          <a:noFill/>
          <a:ln>
            <a:noFill/>
          </a:ln>
          <a:extLst/>
        </p:spPr>
        <p:txBody>
          <a:bodyPr/>
          <a:lstStyle/>
          <a:p>
            <a:pPr lvl="0"/>
            <a:r>
              <a:rPr lang="en-US" altLang="en-US" dirty="0" smtClean="0"/>
              <a:t>Click to edit Master title style</a:t>
            </a:r>
            <a:endParaRPr lang="en-GB" altLang="en-US" dirty="0" smtClean="0"/>
          </a:p>
        </p:txBody>
      </p:sp>
      <p:sp>
        <p:nvSpPr>
          <p:cNvPr id="4" name="Content Placeholder 3"/>
          <p:cNvSpPr>
            <a:spLocks noGrp="1"/>
          </p:cNvSpPr>
          <p:nvPr>
            <p:ph sz="quarter" idx="14"/>
          </p:nvPr>
        </p:nvSpPr>
        <p:spPr>
          <a:xfrm>
            <a:off x="711207" y="1786128"/>
            <a:ext cx="5364480" cy="405993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2"/>
          <p:cNvSpPr>
            <a:spLocks noGrp="1"/>
          </p:cNvSpPr>
          <p:nvPr>
            <p:ph type="body" sz="quarter" idx="17"/>
          </p:nvPr>
        </p:nvSpPr>
        <p:spPr>
          <a:xfrm>
            <a:off x="711207" y="1371600"/>
            <a:ext cx="5364480" cy="381000"/>
          </a:xfrm>
        </p:spPr>
        <p:txBody>
          <a:bodyPr/>
          <a:lstStyle>
            <a:lvl1pPr marL="0" indent="0">
              <a:buNone/>
              <a:defRPr b="1">
                <a:solidFill>
                  <a:srgbClr val="E31836"/>
                </a:solidFill>
              </a:defRPr>
            </a:lvl1pPr>
          </a:lstStyle>
          <a:p>
            <a:pPr lvl="0"/>
            <a:r>
              <a:rPr lang="en-US" dirty="0" smtClean="0"/>
              <a:t>Click to edit Master text styles</a:t>
            </a:r>
          </a:p>
        </p:txBody>
      </p:sp>
      <p:sp>
        <p:nvSpPr>
          <p:cNvPr id="10" name="Content Placeholder 3"/>
          <p:cNvSpPr>
            <a:spLocks noGrp="1"/>
          </p:cNvSpPr>
          <p:nvPr>
            <p:ph sz="quarter" idx="18"/>
          </p:nvPr>
        </p:nvSpPr>
        <p:spPr>
          <a:xfrm>
            <a:off x="6490213" y="1786128"/>
            <a:ext cx="5364480" cy="405993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2"/>
          <p:cNvSpPr>
            <a:spLocks noGrp="1"/>
          </p:cNvSpPr>
          <p:nvPr>
            <p:ph type="body" sz="quarter" idx="19"/>
          </p:nvPr>
        </p:nvSpPr>
        <p:spPr>
          <a:xfrm>
            <a:off x="6490213" y="1371600"/>
            <a:ext cx="5364480" cy="381000"/>
          </a:xfrm>
        </p:spPr>
        <p:txBody>
          <a:bodyPr/>
          <a:lstStyle>
            <a:lvl1pPr marL="0" indent="0">
              <a:buNone/>
              <a:defRPr b="1">
                <a:solidFill>
                  <a:srgbClr val="008790"/>
                </a:solidFill>
              </a:defRPr>
            </a:lvl1pPr>
          </a:lstStyle>
          <a:p>
            <a:pPr lvl="0"/>
            <a:r>
              <a:rPr lang="en-US" dirty="0" smtClean="0"/>
              <a:t>Click to edit Master text styles</a:t>
            </a:r>
          </a:p>
        </p:txBody>
      </p:sp>
      <p:sp>
        <p:nvSpPr>
          <p:cNvPr id="13" name="Text Placeholder 4"/>
          <p:cNvSpPr>
            <a:spLocks noGrp="1"/>
          </p:cNvSpPr>
          <p:nvPr>
            <p:ph type="body" sz="quarter" idx="11"/>
          </p:nvPr>
        </p:nvSpPr>
        <p:spPr>
          <a:xfrm>
            <a:off x="711200" y="6294120"/>
            <a:ext cx="11143488" cy="182880"/>
          </a:xfrm>
        </p:spPr>
        <p:txBody>
          <a:bodyPr/>
          <a:lstStyle>
            <a:lvl1pPr marL="0" indent="0" algn="r">
              <a:buNone/>
              <a:defRPr sz="1300"/>
            </a:lvl1pPr>
          </a:lstStyle>
          <a:p>
            <a:pPr lvl="0"/>
            <a:r>
              <a:rPr lang="en-US" dirty="0" smtClean="0"/>
              <a:t>Click to edit Master text styles</a:t>
            </a:r>
            <a:endParaRPr lang="en-US" dirty="0"/>
          </a:p>
        </p:txBody>
      </p:sp>
      <p:sp>
        <p:nvSpPr>
          <p:cNvPr id="14" name="Text Placeholder 6"/>
          <p:cNvSpPr>
            <a:spLocks noGrp="1"/>
          </p:cNvSpPr>
          <p:nvPr>
            <p:ph type="body" sz="quarter" idx="13"/>
          </p:nvPr>
        </p:nvSpPr>
        <p:spPr>
          <a:xfrm>
            <a:off x="711200" y="5862320"/>
            <a:ext cx="11143488" cy="365760"/>
          </a:xfrm>
        </p:spPr>
        <p:txBody>
          <a:bodyPr anchor="b"/>
          <a:lstStyle>
            <a:lvl1pPr marL="0" indent="0">
              <a:buNone/>
              <a:defRPr sz="1600" baseline="0"/>
            </a:lvl1pPr>
          </a:lstStyle>
          <a:p>
            <a:pPr lvl="0"/>
            <a:r>
              <a:rPr lang="en-US" smtClean="0"/>
              <a:t>Click to edit Master text styles</a:t>
            </a:r>
          </a:p>
        </p:txBody>
      </p:sp>
    </p:spTree>
    <p:extLst>
      <p:ext uri="{BB962C8B-B14F-4D97-AF65-F5344CB8AC3E}">
        <p14:creationId xmlns:p14="http://schemas.microsoft.com/office/powerpoint/2010/main" val="3585394032"/>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3"/>
          </p:nvPr>
        </p:nvSpPr>
        <p:spPr>
          <a:xfrm>
            <a:off x="609761" y="6172200"/>
            <a:ext cx="10972483" cy="533400"/>
          </a:xfrm>
        </p:spPr>
        <p:txBody>
          <a:bodyPr anchor="b"/>
          <a:lstStyle>
            <a:lvl1pPr marL="0" indent="0">
              <a:buFontTx/>
              <a:buNone/>
              <a:defRPr sz="1600"/>
            </a:lvl1pPr>
          </a:lstStyle>
          <a:p>
            <a:pPr lvl="0"/>
            <a:r>
              <a:rPr lang="en-US" dirty="0"/>
              <a:t>Click to edit Master text styles</a:t>
            </a:r>
          </a:p>
        </p:txBody>
      </p:sp>
      <p:sp>
        <p:nvSpPr>
          <p:cNvPr id="6" name="Slide Number Placeholder 8"/>
          <p:cNvSpPr>
            <a:spLocks noGrp="1"/>
          </p:cNvSpPr>
          <p:nvPr>
            <p:ph type="sldNum" sz="quarter" idx="14"/>
          </p:nvPr>
        </p:nvSpPr>
        <p:spPr>
          <a:xfrm>
            <a:off x="11582808" y="6537553"/>
            <a:ext cx="330601" cy="168275"/>
          </a:xfrm>
        </p:spPr>
        <p:txBody>
          <a:bodyPr/>
          <a:lstStyle>
            <a:lvl1pPr>
              <a:defRPr/>
            </a:lvl1pPr>
          </a:lstStyle>
          <a:p>
            <a:pPr>
              <a:defRPr/>
            </a:pPr>
            <a:fld id="{1AA6DB88-5349-4D25-A5C2-67E7C71FAAF2}" type="slidenum">
              <a:rPr lang="en-US">
                <a:solidFill>
                  <a:prstClr val="black">
                    <a:tint val="75000"/>
                  </a:prstClr>
                </a:solidFill>
              </a:rPr>
              <a:pPr>
                <a:defRPr/>
              </a:pPr>
              <a:t>‹Nº›</a:t>
            </a:fld>
            <a:endParaRPr lang="en-US">
              <a:solidFill>
                <a:prstClr val="black">
                  <a:tint val="75000"/>
                </a:prstClr>
              </a:solidFill>
            </a:endParaRPr>
          </a:p>
        </p:txBody>
      </p:sp>
    </p:spTree>
    <p:extLst>
      <p:ext uri="{BB962C8B-B14F-4D97-AF65-F5344CB8AC3E}">
        <p14:creationId xmlns:p14="http://schemas.microsoft.com/office/powerpoint/2010/main" val="4169849960"/>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userDrawn="1">
  <p:cSld name="Title Only (No not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57178580"/>
      </p:ext>
    </p:extLst>
  </p:cSld>
  <p:clrMapOvr>
    <a:masterClrMapping/>
  </p:clrMapOvr>
  <p:timing>
    <p:tnLst>
      <p:par>
        <p:cTn id="1" dur="indefinite" restart="never" nodeType="tmRoot"/>
      </p:par>
    </p:tnLst>
  </p:timing>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Red Box_Title_Bold Sub_Italic Sub">
    <p:spTree>
      <p:nvGrpSpPr>
        <p:cNvPr id="1" name=""/>
        <p:cNvGrpSpPr/>
        <p:nvPr/>
      </p:nvGrpSpPr>
      <p:grpSpPr>
        <a:xfrm>
          <a:off x="0" y="0"/>
          <a:ext cx="0" cy="0"/>
          <a:chOff x="0" y="0"/>
          <a:chExt cx="0" cy="0"/>
        </a:xfrm>
      </p:grpSpPr>
      <p:pic>
        <p:nvPicPr>
          <p:cNvPr id="7"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146525"/>
            <a:ext cx="12192000" cy="254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19"/>
          <p:cNvSpPr>
            <a:spLocks noGrp="1"/>
          </p:cNvSpPr>
          <p:nvPr>
            <p:ph type="body" sz="quarter" idx="11"/>
          </p:nvPr>
        </p:nvSpPr>
        <p:spPr>
          <a:xfrm>
            <a:off x="1117600" y="5574792"/>
            <a:ext cx="8631936" cy="859536"/>
          </a:xfrm>
        </p:spPr>
        <p:txBody>
          <a:bodyPr/>
          <a:lstStyle>
            <a:lvl1pPr marL="0" indent="0">
              <a:buNone/>
              <a:defRPr sz="1600" i="1">
                <a:solidFill>
                  <a:schemeClr val="tx1"/>
                </a:solidFill>
              </a:defRPr>
            </a:lvl1pPr>
            <a:lvl2pPr marL="247308" indent="0">
              <a:buNone/>
              <a:defRPr/>
            </a:lvl2pPr>
            <a:lvl3pPr marL="507306" indent="0">
              <a:buNone/>
              <a:defRPr/>
            </a:lvl3pPr>
            <a:lvl4pPr marL="735570" indent="0">
              <a:buNone/>
              <a:defRPr/>
            </a:lvl4pPr>
            <a:lvl5pPr marL="953248" indent="0">
              <a:buNone/>
              <a:defRPr/>
            </a:lvl5pPr>
          </a:lstStyle>
          <a:p>
            <a:pPr lvl="0"/>
            <a:r>
              <a:rPr lang="en-US" dirty="0" smtClean="0"/>
              <a:t>Click to edit Master text styles</a:t>
            </a:r>
          </a:p>
        </p:txBody>
      </p:sp>
      <p:sp>
        <p:nvSpPr>
          <p:cNvPr id="5" name="Title 1"/>
          <p:cNvSpPr>
            <a:spLocks noGrp="1"/>
          </p:cNvSpPr>
          <p:nvPr>
            <p:ph type="ctrTitle"/>
          </p:nvPr>
        </p:nvSpPr>
        <p:spPr>
          <a:xfrm>
            <a:off x="1117600" y="2694011"/>
            <a:ext cx="8636000" cy="1470025"/>
          </a:xfrm>
          <a:prstGeom prst="rect">
            <a:avLst/>
          </a:prstGeom>
        </p:spPr>
        <p:txBody>
          <a:bodyPr anchor="t">
            <a:normAutofit/>
          </a:bodyPr>
          <a:lstStyle>
            <a:lvl1pPr algn="l">
              <a:defRPr sz="4500">
                <a:solidFill>
                  <a:schemeClr val="bg1"/>
                </a:solidFill>
                <a:effectLst>
                  <a:outerShdw blurRad="38100" dist="38100" dir="2700000" algn="tl">
                    <a:srgbClr val="000000">
                      <a:alpha val="43137"/>
                    </a:srgbClr>
                  </a:outerShdw>
                </a:effectLst>
                <a:latin typeface="Arial"/>
                <a:cs typeface="Arial"/>
              </a:defRPr>
            </a:lvl1pPr>
          </a:lstStyle>
          <a:p>
            <a:r>
              <a:rPr lang="en-US" dirty="0" smtClean="0"/>
              <a:t>Click to edit Master title style</a:t>
            </a:r>
            <a:endParaRPr lang="en-US" dirty="0"/>
          </a:p>
        </p:txBody>
      </p:sp>
      <p:sp>
        <p:nvSpPr>
          <p:cNvPr id="6" name="Subtitle 2"/>
          <p:cNvSpPr>
            <a:spLocks noGrp="1"/>
          </p:cNvSpPr>
          <p:nvPr>
            <p:ph type="subTitle" idx="1"/>
          </p:nvPr>
        </p:nvSpPr>
        <p:spPr>
          <a:xfrm>
            <a:off x="1117600" y="4509805"/>
            <a:ext cx="8631936" cy="1046923"/>
          </a:xfrm>
          <a:prstGeom prst="rect">
            <a:avLst/>
          </a:prstGeom>
        </p:spPr>
        <p:txBody>
          <a:bodyPr>
            <a:normAutofit/>
          </a:bodyPr>
          <a:lstStyle>
            <a:lvl1pPr marL="0" indent="0" algn="l">
              <a:buNone/>
              <a:defRPr sz="2100" b="1" i="0">
                <a:solidFill>
                  <a:schemeClr val="tx1"/>
                </a:solidFill>
                <a:effectLst/>
                <a:latin typeface="Arial"/>
                <a:cs typeface="Arial"/>
              </a:defRPr>
            </a:lvl1pPr>
            <a:lvl2pPr marL="608699" indent="0" algn="ctr">
              <a:buNone/>
              <a:defRPr>
                <a:solidFill>
                  <a:schemeClr val="tx1">
                    <a:tint val="75000"/>
                  </a:schemeClr>
                </a:solidFill>
              </a:defRPr>
            </a:lvl2pPr>
            <a:lvl3pPr marL="1217486" indent="0" algn="ctr">
              <a:buNone/>
              <a:defRPr>
                <a:solidFill>
                  <a:schemeClr val="tx1">
                    <a:tint val="75000"/>
                  </a:schemeClr>
                </a:solidFill>
              </a:defRPr>
            </a:lvl3pPr>
            <a:lvl4pPr marL="1826213" indent="0" algn="ctr">
              <a:buNone/>
              <a:defRPr>
                <a:solidFill>
                  <a:schemeClr val="tx1">
                    <a:tint val="75000"/>
                  </a:schemeClr>
                </a:solidFill>
              </a:defRPr>
            </a:lvl4pPr>
            <a:lvl5pPr marL="2434970" indent="0" algn="ctr">
              <a:buNone/>
              <a:defRPr>
                <a:solidFill>
                  <a:schemeClr val="tx1">
                    <a:tint val="75000"/>
                  </a:schemeClr>
                </a:solidFill>
              </a:defRPr>
            </a:lvl5pPr>
            <a:lvl6pPr marL="3043663" indent="0" algn="ctr">
              <a:buNone/>
              <a:defRPr>
                <a:solidFill>
                  <a:schemeClr val="tx1">
                    <a:tint val="75000"/>
                  </a:schemeClr>
                </a:solidFill>
              </a:defRPr>
            </a:lvl6pPr>
            <a:lvl7pPr marL="3652367" indent="0" algn="ctr">
              <a:buNone/>
              <a:defRPr>
                <a:solidFill>
                  <a:schemeClr val="tx1">
                    <a:tint val="75000"/>
                  </a:schemeClr>
                </a:solidFill>
              </a:defRPr>
            </a:lvl7pPr>
            <a:lvl8pPr marL="4261119" indent="0" algn="ctr">
              <a:buNone/>
              <a:defRPr>
                <a:solidFill>
                  <a:schemeClr val="tx1">
                    <a:tint val="75000"/>
                  </a:schemeClr>
                </a:solidFill>
              </a:defRPr>
            </a:lvl8pPr>
            <a:lvl9pPr marL="4869864" indent="0" algn="ctr">
              <a:buNone/>
              <a:defRPr>
                <a:solidFill>
                  <a:schemeClr val="tx1">
                    <a:tint val="75000"/>
                  </a:schemeClr>
                </a:solidFill>
              </a:defRPr>
            </a:lvl9pPr>
          </a:lstStyle>
          <a:p>
            <a:r>
              <a:rPr lang="en-US" dirty="0" smtClean="0"/>
              <a:t>Click to edit Master subtitle style</a:t>
            </a:r>
          </a:p>
        </p:txBody>
      </p:sp>
    </p:spTree>
    <p:extLst>
      <p:ext uri="{BB962C8B-B14F-4D97-AF65-F5344CB8AC3E}">
        <p14:creationId xmlns:p14="http://schemas.microsoft.com/office/powerpoint/2010/main" val="2376830241"/>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Red Box_Title_Italic sub">
    <p:spTree>
      <p:nvGrpSpPr>
        <p:cNvPr id="1" name=""/>
        <p:cNvGrpSpPr/>
        <p:nvPr/>
      </p:nvGrpSpPr>
      <p:grpSpPr>
        <a:xfrm>
          <a:off x="0" y="0"/>
          <a:ext cx="0" cy="0"/>
          <a:chOff x="0" y="0"/>
          <a:chExt cx="0" cy="0"/>
        </a:xfrm>
      </p:grpSpPr>
      <p:pic>
        <p:nvPicPr>
          <p:cNvPr id="4"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146525"/>
            <a:ext cx="12192000" cy="254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ctrTitle"/>
          </p:nvPr>
        </p:nvSpPr>
        <p:spPr>
          <a:xfrm>
            <a:off x="1117600" y="2694011"/>
            <a:ext cx="8636000" cy="1470025"/>
          </a:xfrm>
          <a:prstGeom prst="rect">
            <a:avLst/>
          </a:prstGeom>
        </p:spPr>
        <p:txBody>
          <a:bodyPr anchor="t">
            <a:normAutofit/>
          </a:bodyPr>
          <a:lstStyle>
            <a:lvl1pPr algn="l">
              <a:defRPr sz="4500">
                <a:solidFill>
                  <a:schemeClr val="bg1"/>
                </a:solidFill>
                <a:effectLst>
                  <a:outerShdw blurRad="38100" dist="38100" dir="2700000" algn="tl">
                    <a:srgbClr val="000000">
                      <a:alpha val="43137"/>
                    </a:srgbClr>
                  </a:outerShdw>
                </a:effectLst>
                <a:latin typeface="Arial"/>
                <a:cs typeface="Arial"/>
              </a:defRPr>
            </a:lvl1pPr>
          </a:lstStyle>
          <a:p>
            <a:r>
              <a:rPr lang="en-US" dirty="0" smtClean="0"/>
              <a:t>Click to edit Master title style</a:t>
            </a:r>
            <a:endParaRPr lang="en-US" dirty="0"/>
          </a:p>
        </p:txBody>
      </p:sp>
      <p:sp>
        <p:nvSpPr>
          <p:cNvPr id="7" name="Subtitle 2"/>
          <p:cNvSpPr>
            <a:spLocks noGrp="1"/>
          </p:cNvSpPr>
          <p:nvPr>
            <p:ph type="subTitle" idx="1"/>
          </p:nvPr>
        </p:nvSpPr>
        <p:spPr>
          <a:xfrm>
            <a:off x="1117600" y="4511040"/>
            <a:ext cx="8631936" cy="1889760"/>
          </a:xfrm>
          <a:prstGeom prst="rect">
            <a:avLst/>
          </a:prstGeom>
        </p:spPr>
        <p:txBody>
          <a:bodyPr>
            <a:normAutofit/>
          </a:bodyPr>
          <a:lstStyle>
            <a:lvl1pPr marL="0" indent="0" algn="l">
              <a:buNone/>
              <a:defRPr sz="2100" b="0" i="1">
                <a:solidFill>
                  <a:schemeClr val="tx1"/>
                </a:solidFill>
                <a:effectLst/>
                <a:latin typeface="Arial"/>
                <a:cs typeface="Arial"/>
              </a:defRPr>
            </a:lvl1pPr>
            <a:lvl2pPr marL="608699" indent="0" algn="ctr">
              <a:buNone/>
              <a:defRPr>
                <a:solidFill>
                  <a:schemeClr val="tx1">
                    <a:tint val="75000"/>
                  </a:schemeClr>
                </a:solidFill>
              </a:defRPr>
            </a:lvl2pPr>
            <a:lvl3pPr marL="1217486" indent="0" algn="ctr">
              <a:buNone/>
              <a:defRPr>
                <a:solidFill>
                  <a:schemeClr val="tx1">
                    <a:tint val="75000"/>
                  </a:schemeClr>
                </a:solidFill>
              </a:defRPr>
            </a:lvl3pPr>
            <a:lvl4pPr marL="1826213" indent="0" algn="ctr">
              <a:buNone/>
              <a:defRPr>
                <a:solidFill>
                  <a:schemeClr val="tx1">
                    <a:tint val="75000"/>
                  </a:schemeClr>
                </a:solidFill>
              </a:defRPr>
            </a:lvl4pPr>
            <a:lvl5pPr marL="2434970" indent="0" algn="ctr">
              <a:buNone/>
              <a:defRPr>
                <a:solidFill>
                  <a:schemeClr val="tx1">
                    <a:tint val="75000"/>
                  </a:schemeClr>
                </a:solidFill>
              </a:defRPr>
            </a:lvl5pPr>
            <a:lvl6pPr marL="3043663" indent="0" algn="ctr">
              <a:buNone/>
              <a:defRPr>
                <a:solidFill>
                  <a:schemeClr val="tx1">
                    <a:tint val="75000"/>
                  </a:schemeClr>
                </a:solidFill>
              </a:defRPr>
            </a:lvl6pPr>
            <a:lvl7pPr marL="3652367" indent="0" algn="ctr">
              <a:buNone/>
              <a:defRPr>
                <a:solidFill>
                  <a:schemeClr val="tx1">
                    <a:tint val="75000"/>
                  </a:schemeClr>
                </a:solidFill>
              </a:defRPr>
            </a:lvl7pPr>
            <a:lvl8pPr marL="4261119" indent="0" algn="ctr">
              <a:buNone/>
              <a:defRPr>
                <a:solidFill>
                  <a:schemeClr val="tx1">
                    <a:tint val="75000"/>
                  </a:schemeClr>
                </a:solidFill>
              </a:defRPr>
            </a:lvl8pPr>
            <a:lvl9pPr marL="4869864" indent="0" algn="ctr">
              <a:buNone/>
              <a:defRPr>
                <a:solidFill>
                  <a:schemeClr val="tx1">
                    <a:tint val="75000"/>
                  </a:schemeClr>
                </a:solidFill>
              </a:defRPr>
            </a:lvl9pPr>
          </a:lstStyle>
          <a:p>
            <a:r>
              <a:rPr lang="en-US" dirty="0" smtClean="0"/>
              <a:t>Click to edit Master subtitle style</a:t>
            </a:r>
          </a:p>
        </p:txBody>
      </p:sp>
    </p:spTree>
    <p:extLst>
      <p:ext uri="{BB962C8B-B14F-4D97-AF65-F5344CB8AC3E}">
        <p14:creationId xmlns:p14="http://schemas.microsoft.com/office/powerpoint/2010/main" val="1194668082"/>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Section Slide_Teal Sub_Bold Sub_Italic Sub">
    <p:spTree>
      <p:nvGrpSpPr>
        <p:cNvPr id="1" name=""/>
        <p:cNvGrpSpPr/>
        <p:nvPr/>
      </p:nvGrpSpPr>
      <p:grpSpPr>
        <a:xfrm>
          <a:off x="0" y="0"/>
          <a:ext cx="0" cy="0"/>
          <a:chOff x="0" y="0"/>
          <a:chExt cx="0" cy="0"/>
        </a:xfrm>
      </p:grpSpPr>
      <p:cxnSp>
        <p:nvCxnSpPr>
          <p:cNvPr id="8" name="Straight Connector 6"/>
          <p:cNvCxnSpPr/>
          <p:nvPr userDrawn="1"/>
        </p:nvCxnSpPr>
        <p:spPr>
          <a:xfrm>
            <a:off x="624428" y="3648075"/>
            <a:ext cx="11567583"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sp>
        <p:nvSpPr>
          <p:cNvPr id="4" name="Title 1"/>
          <p:cNvSpPr>
            <a:spLocks noGrp="1"/>
          </p:cNvSpPr>
          <p:nvPr>
            <p:ph type="title"/>
          </p:nvPr>
        </p:nvSpPr>
        <p:spPr>
          <a:xfrm>
            <a:off x="1110149" y="3785617"/>
            <a:ext cx="10485120" cy="1014984"/>
          </a:xfrm>
        </p:spPr>
        <p:txBody>
          <a:bodyPr anchor="t">
            <a:normAutofit/>
          </a:bodyPr>
          <a:lstStyle>
            <a:lvl1pPr algn="l">
              <a:lnSpc>
                <a:spcPts val="3200"/>
              </a:lnSpc>
              <a:defRPr sz="2700" b="1" i="0" cap="none" baseline="0">
                <a:solidFill>
                  <a:srgbClr val="008790"/>
                </a:solidFill>
              </a:defRPr>
            </a:lvl1pPr>
          </a:lstStyle>
          <a:p>
            <a:pPr lvl="0"/>
            <a:r>
              <a:rPr lang="en-US" dirty="0" smtClean="0"/>
              <a:t>Click to edit Master title style</a:t>
            </a:r>
          </a:p>
        </p:txBody>
      </p:sp>
      <p:sp>
        <p:nvSpPr>
          <p:cNvPr id="5" name="Text Placeholder 2"/>
          <p:cNvSpPr>
            <a:spLocks noGrp="1"/>
          </p:cNvSpPr>
          <p:nvPr>
            <p:ph type="body" idx="1"/>
          </p:nvPr>
        </p:nvSpPr>
        <p:spPr>
          <a:xfrm>
            <a:off x="1110149" y="990825"/>
            <a:ext cx="10485120" cy="2480563"/>
          </a:xfrm>
          <a:noFill/>
          <a:ln w="9525" algn="ctr">
            <a:noFill/>
            <a:miter lim="800000"/>
            <a:headEnd/>
            <a:tailEnd/>
          </a:ln>
          <a:effectLst/>
        </p:spPr>
        <p:txBody>
          <a:bodyPr anchor="b">
            <a:noAutofit/>
          </a:bodyPr>
          <a:lstStyle>
            <a:lvl1pPr marL="0" indent="0">
              <a:buNone/>
              <a:defRPr lang="en-US" sz="5300" b="1" dirty="0" smtClean="0">
                <a:solidFill>
                  <a:srgbClr val="E31836"/>
                </a:solidFill>
                <a:latin typeface="Arial" panose="020B0604020202020204" pitchFamily="34" charset="0"/>
                <a:ea typeface="+mj-ea"/>
                <a:cs typeface="Arial" panose="020B0604020202020204" pitchFamily="34" charset="0"/>
              </a:defRPr>
            </a:lvl1pPr>
            <a:lvl2pPr marL="608699" indent="0">
              <a:buNone/>
              <a:defRPr sz="2400">
                <a:solidFill>
                  <a:schemeClr val="tx1">
                    <a:tint val="75000"/>
                  </a:schemeClr>
                </a:solidFill>
              </a:defRPr>
            </a:lvl2pPr>
            <a:lvl3pPr marL="1217486" indent="0">
              <a:buNone/>
              <a:defRPr sz="2100">
                <a:solidFill>
                  <a:schemeClr val="tx1">
                    <a:tint val="75000"/>
                  </a:schemeClr>
                </a:solidFill>
              </a:defRPr>
            </a:lvl3pPr>
            <a:lvl4pPr marL="1826213" indent="0">
              <a:buNone/>
              <a:defRPr sz="1900">
                <a:solidFill>
                  <a:schemeClr val="tx1">
                    <a:tint val="75000"/>
                  </a:schemeClr>
                </a:solidFill>
              </a:defRPr>
            </a:lvl4pPr>
            <a:lvl5pPr marL="2434970" indent="0">
              <a:buNone/>
              <a:defRPr sz="1900">
                <a:solidFill>
                  <a:schemeClr val="tx1">
                    <a:tint val="75000"/>
                  </a:schemeClr>
                </a:solidFill>
              </a:defRPr>
            </a:lvl5pPr>
            <a:lvl6pPr marL="3043663" indent="0">
              <a:buNone/>
              <a:defRPr sz="1900">
                <a:solidFill>
                  <a:schemeClr val="tx1">
                    <a:tint val="75000"/>
                  </a:schemeClr>
                </a:solidFill>
              </a:defRPr>
            </a:lvl6pPr>
            <a:lvl7pPr marL="3652367" indent="0">
              <a:buNone/>
              <a:defRPr sz="1900">
                <a:solidFill>
                  <a:schemeClr val="tx1">
                    <a:tint val="75000"/>
                  </a:schemeClr>
                </a:solidFill>
              </a:defRPr>
            </a:lvl7pPr>
            <a:lvl8pPr marL="4261119" indent="0">
              <a:buNone/>
              <a:defRPr sz="1900">
                <a:solidFill>
                  <a:schemeClr val="tx1">
                    <a:tint val="75000"/>
                  </a:schemeClr>
                </a:solidFill>
              </a:defRPr>
            </a:lvl8pPr>
            <a:lvl9pPr marL="4869864" indent="0">
              <a:buNone/>
              <a:defRPr sz="1900">
                <a:solidFill>
                  <a:schemeClr val="tx1">
                    <a:tint val="75000"/>
                  </a:schemeClr>
                </a:solidFill>
              </a:defRPr>
            </a:lvl9pPr>
          </a:lstStyle>
          <a:p>
            <a:pPr lvl="0"/>
            <a:r>
              <a:rPr lang="en-US" dirty="0" smtClean="0"/>
              <a:t>Click to edit Master text styles</a:t>
            </a:r>
          </a:p>
        </p:txBody>
      </p:sp>
      <p:sp>
        <p:nvSpPr>
          <p:cNvPr id="6" name="Text Placeholder 3"/>
          <p:cNvSpPr>
            <a:spLocks noGrp="1"/>
          </p:cNvSpPr>
          <p:nvPr>
            <p:ph type="body" sz="quarter" idx="10"/>
          </p:nvPr>
        </p:nvSpPr>
        <p:spPr>
          <a:xfrm>
            <a:off x="1110149" y="4828881"/>
            <a:ext cx="10485120" cy="838200"/>
          </a:xfrm>
        </p:spPr>
        <p:txBody>
          <a:bodyPr/>
          <a:lstStyle>
            <a:lvl1pPr marL="0" indent="0">
              <a:buNone/>
              <a:defRPr sz="2100" b="1"/>
            </a:lvl1pPr>
            <a:lvl2pPr marL="247308" indent="0">
              <a:buNone/>
              <a:defRPr b="1"/>
            </a:lvl2pPr>
            <a:lvl3pPr marL="507306" indent="0">
              <a:buNone/>
              <a:defRPr b="1"/>
            </a:lvl3pPr>
            <a:lvl4pPr marL="735570" indent="0">
              <a:buNone/>
              <a:defRPr b="1"/>
            </a:lvl4pPr>
            <a:lvl5pPr marL="953248" indent="0">
              <a:buNone/>
              <a:defRPr b="1"/>
            </a:lvl5pPr>
          </a:lstStyle>
          <a:p>
            <a:pPr lvl="0"/>
            <a:r>
              <a:rPr lang="en-US" dirty="0" smtClean="0"/>
              <a:t>Click to edit Master text styles</a:t>
            </a:r>
          </a:p>
        </p:txBody>
      </p:sp>
      <p:sp>
        <p:nvSpPr>
          <p:cNvPr id="7" name="Text Placeholder 19"/>
          <p:cNvSpPr>
            <a:spLocks noGrp="1"/>
          </p:cNvSpPr>
          <p:nvPr>
            <p:ph type="body" sz="quarter" idx="11"/>
          </p:nvPr>
        </p:nvSpPr>
        <p:spPr>
          <a:xfrm>
            <a:off x="1110149" y="5705865"/>
            <a:ext cx="10485120" cy="750063"/>
          </a:xfrm>
        </p:spPr>
        <p:txBody>
          <a:bodyPr/>
          <a:lstStyle>
            <a:lvl1pPr marL="0" indent="0">
              <a:buNone/>
              <a:defRPr sz="1600" i="1"/>
            </a:lvl1pPr>
            <a:lvl2pPr marL="247308" indent="0">
              <a:buNone/>
              <a:defRPr/>
            </a:lvl2pPr>
            <a:lvl3pPr marL="507306" indent="0">
              <a:buNone/>
              <a:defRPr/>
            </a:lvl3pPr>
            <a:lvl4pPr marL="735570" indent="0">
              <a:buNone/>
              <a:defRPr/>
            </a:lvl4pPr>
            <a:lvl5pPr marL="953248" indent="0">
              <a:buNone/>
              <a:defRPr/>
            </a:lvl5pPr>
          </a:lstStyle>
          <a:p>
            <a:pPr lvl="0"/>
            <a:r>
              <a:rPr lang="en-US" dirty="0" smtClean="0"/>
              <a:t>Click to edit Master text styles</a:t>
            </a:r>
          </a:p>
        </p:txBody>
      </p:sp>
    </p:spTree>
    <p:extLst>
      <p:ext uri="{BB962C8B-B14F-4D97-AF65-F5344CB8AC3E}">
        <p14:creationId xmlns:p14="http://schemas.microsoft.com/office/powerpoint/2010/main" val="1193658945"/>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Title_Content">
    <p:spTree>
      <p:nvGrpSpPr>
        <p:cNvPr id="1" name=""/>
        <p:cNvGrpSpPr/>
        <p:nvPr/>
      </p:nvGrpSpPr>
      <p:grpSpPr>
        <a:xfrm>
          <a:off x="0" y="0"/>
          <a:ext cx="0" cy="0"/>
          <a:chOff x="0" y="0"/>
          <a:chExt cx="0" cy="0"/>
        </a:xfrm>
      </p:grpSpPr>
      <p:cxnSp>
        <p:nvCxnSpPr>
          <p:cNvPr id="6" name="Straight Connector 6"/>
          <p:cNvCxnSpPr/>
          <p:nvPr userDrawn="1"/>
        </p:nvCxnSpPr>
        <p:spPr>
          <a:xfrm>
            <a:off x="624428" y="1062039"/>
            <a:ext cx="11567583"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sp>
        <p:nvSpPr>
          <p:cNvPr id="11" name="Rectangle 3"/>
          <p:cNvSpPr>
            <a:spLocks noGrp="1" noChangeArrowheads="1"/>
          </p:cNvSpPr>
          <p:nvPr>
            <p:ph idx="1"/>
          </p:nvPr>
        </p:nvSpPr>
        <p:spPr bwMode="auto">
          <a:xfrm>
            <a:off x="711201" y="1350963"/>
            <a:ext cx="11144251" cy="4498848"/>
          </a:xfrm>
          <a:prstGeom prst="rect">
            <a:avLst/>
          </a:prstGeom>
          <a:noFill/>
          <a:ln>
            <a:noFill/>
          </a:ln>
          <a:extLst/>
        </p:spPr>
        <p:txBody>
          <a:bodyPr/>
          <a:lstStyle/>
          <a:p>
            <a:pPr lvl="0"/>
            <a:r>
              <a:rPr lang="en-US" altLang="en-US" noProof="0" dirty="0" smtClean="0"/>
              <a:t>Click to edit Master text styles</a:t>
            </a:r>
          </a:p>
          <a:p>
            <a:pPr lvl="1"/>
            <a:r>
              <a:rPr lang="en-US" altLang="en-US" noProof="0" dirty="0" smtClean="0"/>
              <a:t>Second level</a:t>
            </a:r>
          </a:p>
          <a:p>
            <a:pPr lvl="2"/>
            <a:r>
              <a:rPr lang="en-US" altLang="en-US" noProof="0" dirty="0" smtClean="0"/>
              <a:t>Third level</a:t>
            </a:r>
          </a:p>
          <a:p>
            <a:pPr lvl="3"/>
            <a:r>
              <a:rPr lang="en-US" altLang="en-US" noProof="0" dirty="0" smtClean="0"/>
              <a:t>Fourth level</a:t>
            </a:r>
          </a:p>
          <a:p>
            <a:pPr lvl="4"/>
            <a:r>
              <a:rPr lang="en-US" altLang="en-US" noProof="0" dirty="0" smtClean="0"/>
              <a:t>Fifth level</a:t>
            </a:r>
          </a:p>
        </p:txBody>
      </p:sp>
      <p:sp>
        <p:nvSpPr>
          <p:cNvPr id="12" name="Rectangle 2"/>
          <p:cNvSpPr>
            <a:spLocks noGrp="1" noChangeArrowheads="1"/>
          </p:cNvSpPr>
          <p:nvPr>
            <p:ph type="title"/>
          </p:nvPr>
        </p:nvSpPr>
        <p:spPr bwMode="auto">
          <a:xfrm>
            <a:off x="711422" y="152401"/>
            <a:ext cx="10058399" cy="838200"/>
          </a:xfrm>
          <a:prstGeom prst="rect">
            <a:avLst/>
          </a:prstGeom>
          <a:noFill/>
          <a:ln>
            <a:noFill/>
          </a:ln>
          <a:extLst/>
        </p:spPr>
        <p:txBody>
          <a:bodyPr/>
          <a:lstStyle/>
          <a:p>
            <a:pPr lvl="0"/>
            <a:r>
              <a:rPr lang="en-US" altLang="en-US" dirty="0" smtClean="0"/>
              <a:t>Click to edit Master title style</a:t>
            </a:r>
            <a:endParaRPr lang="en-GB" altLang="en-US" dirty="0" smtClean="0"/>
          </a:p>
        </p:txBody>
      </p:sp>
      <p:sp>
        <p:nvSpPr>
          <p:cNvPr id="8" name="Text Placeholder 4"/>
          <p:cNvSpPr>
            <a:spLocks noGrp="1"/>
          </p:cNvSpPr>
          <p:nvPr>
            <p:ph type="body" sz="quarter" idx="11"/>
          </p:nvPr>
        </p:nvSpPr>
        <p:spPr>
          <a:xfrm>
            <a:off x="711200" y="6294120"/>
            <a:ext cx="11143488" cy="182880"/>
          </a:xfrm>
        </p:spPr>
        <p:txBody>
          <a:bodyPr/>
          <a:lstStyle>
            <a:lvl1pPr marL="0" indent="0" algn="r">
              <a:buNone/>
              <a:defRPr sz="1300"/>
            </a:lvl1pPr>
          </a:lstStyle>
          <a:p>
            <a:pPr lvl="0"/>
            <a:r>
              <a:rPr lang="en-US" dirty="0" smtClean="0"/>
              <a:t>Click to edit Master text styles</a:t>
            </a:r>
            <a:endParaRPr lang="en-US" dirty="0"/>
          </a:p>
        </p:txBody>
      </p:sp>
      <p:sp>
        <p:nvSpPr>
          <p:cNvPr id="10" name="Text Placeholder 6"/>
          <p:cNvSpPr>
            <a:spLocks noGrp="1"/>
          </p:cNvSpPr>
          <p:nvPr>
            <p:ph type="body" sz="quarter" idx="13"/>
          </p:nvPr>
        </p:nvSpPr>
        <p:spPr>
          <a:xfrm>
            <a:off x="711200" y="5862320"/>
            <a:ext cx="11143488" cy="365760"/>
          </a:xfrm>
        </p:spPr>
        <p:txBody>
          <a:bodyPr anchor="b"/>
          <a:lstStyle>
            <a:lvl1pPr marL="0" indent="0">
              <a:buNone/>
              <a:defRPr sz="1600" baseline="0"/>
            </a:lvl1pPr>
          </a:lstStyle>
          <a:p>
            <a:pPr lvl="0"/>
            <a:r>
              <a:rPr lang="en-US" smtClean="0"/>
              <a:t>Click to edit Master text styles</a:t>
            </a:r>
          </a:p>
        </p:txBody>
      </p:sp>
    </p:spTree>
    <p:extLst>
      <p:ext uri="{BB962C8B-B14F-4D97-AF65-F5344CB8AC3E}">
        <p14:creationId xmlns:p14="http://schemas.microsoft.com/office/powerpoint/2010/main" val="3838477354"/>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Content Slide_Title Only">
    <p:spTree>
      <p:nvGrpSpPr>
        <p:cNvPr id="1" name=""/>
        <p:cNvGrpSpPr/>
        <p:nvPr/>
      </p:nvGrpSpPr>
      <p:grpSpPr>
        <a:xfrm>
          <a:off x="0" y="0"/>
          <a:ext cx="0" cy="0"/>
          <a:chOff x="0" y="0"/>
          <a:chExt cx="0" cy="0"/>
        </a:xfrm>
      </p:grpSpPr>
      <p:cxnSp>
        <p:nvCxnSpPr>
          <p:cNvPr id="5" name="Straight Connector 6"/>
          <p:cNvCxnSpPr/>
          <p:nvPr userDrawn="1"/>
        </p:nvCxnSpPr>
        <p:spPr>
          <a:xfrm>
            <a:off x="624428" y="1062039"/>
            <a:ext cx="11567583"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sp>
        <p:nvSpPr>
          <p:cNvPr id="12" name="Rectangle 2"/>
          <p:cNvSpPr>
            <a:spLocks noGrp="1" noChangeArrowheads="1"/>
          </p:cNvSpPr>
          <p:nvPr>
            <p:ph type="title"/>
          </p:nvPr>
        </p:nvSpPr>
        <p:spPr bwMode="auto">
          <a:xfrm>
            <a:off x="711422" y="152401"/>
            <a:ext cx="10058399" cy="838200"/>
          </a:xfrm>
          <a:prstGeom prst="rect">
            <a:avLst/>
          </a:prstGeom>
          <a:noFill/>
          <a:ln>
            <a:noFill/>
          </a:ln>
          <a:extLst/>
        </p:spPr>
        <p:txBody>
          <a:bodyPr/>
          <a:lstStyle/>
          <a:p>
            <a:pPr lvl="0"/>
            <a:r>
              <a:rPr lang="en-US" altLang="en-US" dirty="0" smtClean="0"/>
              <a:t>Click to edit Master title style</a:t>
            </a:r>
            <a:endParaRPr lang="en-GB" altLang="en-US" dirty="0" smtClean="0"/>
          </a:p>
        </p:txBody>
      </p:sp>
      <p:sp>
        <p:nvSpPr>
          <p:cNvPr id="6" name="Text Placeholder 4"/>
          <p:cNvSpPr>
            <a:spLocks noGrp="1"/>
          </p:cNvSpPr>
          <p:nvPr>
            <p:ph type="body" sz="quarter" idx="11"/>
          </p:nvPr>
        </p:nvSpPr>
        <p:spPr>
          <a:xfrm>
            <a:off x="711200" y="6294120"/>
            <a:ext cx="11143488" cy="182880"/>
          </a:xfrm>
        </p:spPr>
        <p:txBody>
          <a:bodyPr/>
          <a:lstStyle>
            <a:lvl1pPr marL="0" indent="0" algn="r">
              <a:buNone/>
              <a:defRPr sz="1300"/>
            </a:lvl1pPr>
          </a:lstStyle>
          <a:p>
            <a:pPr lvl="0"/>
            <a:r>
              <a:rPr lang="en-US" dirty="0" smtClean="0"/>
              <a:t>Click to edit Master text styles</a:t>
            </a:r>
            <a:endParaRPr lang="en-US" dirty="0"/>
          </a:p>
        </p:txBody>
      </p:sp>
      <p:sp>
        <p:nvSpPr>
          <p:cNvPr id="9" name="Text Placeholder 6"/>
          <p:cNvSpPr>
            <a:spLocks noGrp="1"/>
          </p:cNvSpPr>
          <p:nvPr>
            <p:ph type="body" sz="quarter" idx="13"/>
          </p:nvPr>
        </p:nvSpPr>
        <p:spPr>
          <a:xfrm>
            <a:off x="711200" y="5862320"/>
            <a:ext cx="11143488" cy="365760"/>
          </a:xfrm>
        </p:spPr>
        <p:txBody>
          <a:bodyPr anchor="b"/>
          <a:lstStyle>
            <a:lvl1pPr marL="0" indent="0">
              <a:buNone/>
              <a:defRPr sz="1600" baseline="0"/>
            </a:lvl1pPr>
          </a:lstStyle>
          <a:p>
            <a:pPr lvl="0"/>
            <a:r>
              <a:rPr lang="en-US" smtClean="0"/>
              <a:t>Click to edit Master text styles</a:t>
            </a:r>
          </a:p>
        </p:txBody>
      </p:sp>
    </p:spTree>
    <p:extLst>
      <p:ext uri="{BB962C8B-B14F-4D97-AF65-F5344CB8AC3E}">
        <p14:creationId xmlns:p14="http://schemas.microsoft.com/office/powerpoint/2010/main" val="1060778486"/>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Logo Title Subhead and Content">
    <p:spTree>
      <p:nvGrpSpPr>
        <p:cNvPr id="1" name=""/>
        <p:cNvGrpSpPr/>
        <p:nvPr/>
      </p:nvGrpSpPr>
      <p:grpSpPr>
        <a:xfrm>
          <a:off x="0" y="0"/>
          <a:ext cx="0" cy="0"/>
          <a:chOff x="0" y="0"/>
          <a:chExt cx="0" cy="0"/>
        </a:xfrm>
      </p:grpSpPr>
      <p:cxnSp>
        <p:nvCxnSpPr>
          <p:cNvPr id="8" name="Straight Connector 6"/>
          <p:cNvCxnSpPr/>
          <p:nvPr userDrawn="1"/>
        </p:nvCxnSpPr>
        <p:spPr>
          <a:xfrm>
            <a:off x="624428" y="1062039"/>
            <a:ext cx="11567583"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sp>
        <p:nvSpPr>
          <p:cNvPr id="7" name="Rectangle 2"/>
          <p:cNvSpPr>
            <a:spLocks noGrp="1" noChangeArrowheads="1"/>
          </p:cNvSpPr>
          <p:nvPr>
            <p:ph type="title"/>
          </p:nvPr>
        </p:nvSpPr>
        <p:spPr bwMode="auto">
          <a:xfrm>
            <a:off x="711421" y="152401"/>
            <a:ext cx="10058399" cy="838200"/>
          </a:xfrm>
          <a:prstGeom prst="rect">
            <a:avLst/>
          </a:prstGeom>
          <a:noFill/>
          <a:ln>
            <a:noFill/>
          </a:ln>
          <a:extLst/>
        </p:spPr>
        <p:txBody>
          <a:bodyPr/>
          <a:lstStyle/>
          <a:p>
            <a:pPr lvl="0"/>
            <a:r>
              <a:rPr lang="en-US" altLang="en-US" dirty="0" smtClean="0"/>
              <a:t>Click to edit Master title style</a:t>
            </a:r>
            <a:endParaRPr lang="en-GB" altLang="en-US" dirty="0" smtClean="0"/>
          </a:p>
        </p:txBody>
      </p:sp>
      <p:sp>
        <p:nvSpPr>
          <p:cNvPr id="11" name="Text Placeholder 2"/>
          <p:cNvSpPr>
            <a:spLocks noGrp="1"/>
          </p:cNvSpPr>
          <p:nvPr>
            <p:ph type="body" sz="quarter" idx="17"/>
          </p:nvPr>
        </p:nvSpPr>
        <p:spPr>
          <a:xfrm>
            <a:off x="711200" y="1371600"/>
            <a:ext cx="11143488" cy="381000"/>
          </a:xfrm>
        </p:spPr>
        <p:txBody>
          <a:bodyPr/>
          <a:lstStyle>
            <a:lvl1pPr marL="0" indent="0">
              <a:buNone/>
              <a:defRPr b="1">
                <a:solidFill>
                  <a:srgbClr val="008790"/>
                </a:solidFill>
              </a:defRPr>
            </a:lvl1pPr>
          </a:lstStyle>
          <a:p>
            <a:pPr lvl="0"/>
            <a:r>
              <a:rPr lang="en-US" dirty="0" smtClean="0"/>
              <a:t>Click to edit Master text styles</a:t>
            </a:r>
          </a:p>
        </p:txBody>
      </p:sp>
      <p:sp>
        <p:nvSpPr>
          <p:cNvPr id="16" name="Content Placeholder 3"/>
          <p:cNvSpPr>
            <a:spLocks noGrp="1"/>
          </p:cNvSpPr>
          <p:nvPr>
            <p:ph sz="quarter" idx="14"/>
          </p:nvPr>
        </p:nvSpPr>
        <p:spPr>
          <a:xfrm>
            <a:off x="711200" y="1786128"/>
            <a:ext cx="11143488" cy="405993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4"/>
          <p:cNvSpPr>
            <a:spLocks noGrp="1"/>
          </p:cNvSpPr>
          <p:nvPr>
            <p:ph type="body" sz="quarter" idx="11"/>
          </p:nvPr>
        </p:nvSpPr>
        <p:spPr>
          <a:xfrm>
            <a:off x="711200" y="6294120"/>
            <a:ext cx="11143488" cy="182880"/>
          </a:xfrm>
        </p:spPr>
        <p:txBody>
          <a:bodyPr/>
          <a:lstStyle>
            <a:lvl1pPr marL="0" indent="0" algn="r">
              <a:buNone/>
              <a:defRPr sz="1300"/>
            </a:lvl1pPr>
          </a:lstStyle>
          <a:p>
            <a:pPr lvl="0"/>
            <a:r>
              <a:rPr lang="en-US" dirty="0" smtClean="0"/>
              <a:t>Click to edit Master text styles</a:t>
            </a:r>
            <a:endParaRPr lang="en-US" dirty="0"/>
          </a:p>
        </p:txBody>
      </p:sp>
      <p:sp>
        <p:nvSpPr>
          <p:cNvPr id="13" name="Text Placeholder 6"/>
          <p:cNvSpPr>
            <a:spLocks noGrp="1"/>
          </p:cNvSpPr>
          <p:nvPr>
            <p:ph type="body" sz="quarter" idx="13"/>
          </p:nvPr>
        </p:nvSpPr>
        <p:spPr>
          <a:xfrm>
            <a:off x="711200" y="5862320"/>
            <a:ext cx="11143488" cy="365760"/>
          </a:xfrm>
        </p:spPr>
        <p:txBody>
          <a:bodyPr anchor="b"/>
          <a:lstStyle>
            <a:lvl1pPr marL="0" indent="0">
              <a:buNone/>
              <a:defRPr sz="1600" baseline="0"/>
            </a:lvl1pPr>
          </a:lstStyle>
          <a:p>
            <a:pPr lvl="0"/>
            <a:r>
              <a:rPr lang="en-US" smtClean="0"/>
              <a:t>Click to edit Master text styles</a:t>
            </a:r>
          </a:p>
        </p:txBody>
      </p:sp>
    </p:spTree>
    <p:extLst>
      <p:ext uri="{BB962C8B-B14F-4D97-AF65-F5344CB8AC3E}">
        <p14:creationId xmlns:p14="http://schemas.microsoft.com/office/powerpoint/2010/main" val="3305388232"/>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Title_2Col Content">
    <p:spTree>
      <p:nvGrpSpPr>
        <p:cNvPr id="1" name=""/>
        <p:cNvGrpSpPr/>
        <p:nvPr/>
      </p:nvGrpSpPr>
      <p:grpSpPr>
        <a:xfrm>
          <a:off x="0" y="0"/>
          <a:ext cx="0" cy="0"/>
          <a:chOff x="0" y="0"/>
          <a:chExt cx="0" cy="0"/>
        </a:xfrm>
      </p:grpSpPr>
      <p:cxnSp>
        <p:nvCxnSpPr>
          <p:cNvPr id="7" name="Straight Connector 6"/>
          <p:cNvCxnSpPr/>
          <p:nvPr userDrawn="1"/>
        </p:nvCxnSpPr>
        <p:spPr>
          <a:xfrm>
            <a:off x="624428" y="1062039"/>
            <a:ext cx="11567583"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sp>
        <p:nvSpPr>
          <p:cNvPr id="9" name="Rectangle 2"/>
          <p:cNvSpPr>
            <a:spLocks noGrp="1" noChangeArrowheads="1"/>
          </p:cNvSpPr>
          <p:nvPr>
            <p:ph type="title"/>
          </p:nvPr>
        </p:nvSpPr>
        <p:spPr bwMode="auto">
          <a:xfrm>
            <a:off x="711422" y="152401"/>
            <a:ext cx="10058399" cy="838200"/>
          </a:xfrm>
          <a:prstGeom prst="rect">
            <a:avLst/>
          </a:prstGeom>
          <a:noFill/>
          <a:ln>
            <a:noFill/>
          </a:ln>
          <a:extLst/>
        </p:spPr>
        <p:txBody>
          <a:bodyPr/>
          <a:lstStyle/>
          <a:p>
            <a:pPr lvl="0"/>
            <a:r>
              <a:rPr lang="en-US" altLang="en-US" dirty="0" smtClean="0"/>
              <a:t>Click to edit Master title style</a:t>
            </a:r>
            <a:endParaRPr lang="en-GB" altLang="en-US" dirty="0" smtClean="0"/>
          </a:p>
        </p:txBody>
      </p:sp>
      <p:sp>
        <p:nvSpPr>
          <p:cNvPr id="4" name="Content Placeholder 3"/>
          <p:cNvSpPr>
            <a:spLocks noGrp="1"/>
          </p:cNvSpPr>
          <p:nvPr>
            <p:ph sz="quarter" idx="14"/>
          </p:nvPr>
        </p:nvSpPr>
        <p:spPr>
          <a:xfrm>
            <a:off x="711201" y="1350963"/>
            <a:ext cx="5364480" cy="449884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3"/>
          <p:cNvSpPr>
            <a:spLocks noGrp="1"/>
          </p:cNvSpPr>
          <p:nvPr>
            <p:ph sz="quarter" idx="16"/>
          </p:nvPr>
        </p:nvSpPr>
        <p:spPr>
          <a:xfrm>
            <a:off x="6490208" y="1350963"/>
            <a:ext cx="5364480" cy="449884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4"/>
          <p:cNvSpPr>
            <a:spLocks noGrp="1"/>
          </p:cNvSpPr>
          <p:nvPr>
            <p:ph type="body" sz="quarter" idx="11"/>
          </p:nvPr>
        </p:nvSpPr>
        <p:spPr>
          <a:xfrm>
            <a:off x="711200" y="6294120"/>
            <a:ext cx="11143488" cy="182880"/>
          </a:xfrm>
        </p:spPr>
        <p:txBody>
          <a:bodyPr/>
          <a:lstStyle>
            <a:lvl1pPr marL="0" indent="0" algn="r">
              <a:buNone/>
              <a:defRPr sz="1300"/>
            </a:lvl1pPr>
          </a:lstStyle>
          <a:p>
            <a:pPr lvl="0"/>
            <a:r>
              <a:rPr lang="en-US" dirty="0" smtClean="0"/>
              <a:t>Click to edit Master text styles</a:t>
            </a:r>
            <a:endParaRPr lang="en-US" dirty="0"/>
          </a:p>
        </p:txBody>
      </p:sp>
      <p:sp>
        <p:nvSpPr>
          <p:cNvPr id="10" name="Text Placeholder 6"/>
          <p:cNvSpPr>
            <a:spLocks noGrp="1"/>
          </p:cNvSpPr>
          <p:nvPr>
            <p:ph type="body" sz="quarter" idx="13"/>
          </p:nvPr>
        </p:nvSpPr>
        <p:spPr>
          <a:xfrm>
            <a:off x="711200" y="5862320"/>
            <a:ext cx="11143488" cy="365760"/>
          </a:xfrm>
        </p:spPr>
        <p:txBody>
          <a:bodyPr anchor="b"/>
          <a:lstStyle>
            <a:lvl1pPr marL="0" indent="0">
              <a:buNone/>
              <a:defRPr sz="1600" baseline="0"/>
            </a:lvl1pPr>
          </a:lstStyle>
          <a:p>
            <a:pPr lvl="0"/>
            <a:r>
              <a:rPr lang="en-US" smtClean="0"/>
              <a:t>Click to edit Master text styles</a:t>
            </a:r>
          </a:p>
        </p:txBody>
      </p:sp>
    </p:spTree>
    <p:extLst>
      <p:ext uri="{BB962C8B-B14F-4D97-AF65-F5344CB8AC3E}">
        <p14:creationId xmlns:p14="http://schemas.microsoft.com/office/powerpoint/2010/main" val="305215734"/>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Title_2Col Content_Teal Subs">
    <p:spTree>
      <p:nvGrpSpPr>
        <p:cNvPr id="1" name=""/>
        <p:cNvGrpSpPr/>
        <p:nvPr/>
      </p:nvGrpSpPr>
      <p:grpSpPr>
        <a:xfrm>
          <a:off x="0" y="0"/>
          <a:ext cx="0" cy="0"/>
          <a:chOff x="0" y="0"/>
          <a:chExt cx="0" cy="0"/>
        </a:xfrm>
      </p:grpSpPr>
      <p:cxnSp>
        <p:nvCxnSpPr>
          <p:cNvPr id="12" name="Straight Connector 6"/>
          <p:cNvCxnSpPr/>
          <p:nvPr userDrawn="1"/>
        </p:nvCxnSpPr>
        <p:spPr>
          <a:xfrm>
            <a:off x="624428" y="1062039"/>
            <a:ext cx="11567583"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sp>
        <p:nvSpPr>
          <p:cNvPr id="9" name="Rectangle 2"/>
          <p:cNvSpPr>
            <a:spLocks noGrp="1" noChangeArrowheads="1"/>
          </p:cNvSpPr>
          <p:nvPr>
            <p:ph type="title"/>
          </p:nvPr>
        </p:nvSpPr>
        <p:spPr bwMode="auto">
          <a:xfrm>
            <a:off x="711422" y="152401"/>
            <a:ext cx="10058399" cy="838200"/>
          </a:xfrm>
          <a:prstGeom prst="rect">
            <a:avLst/>
          </a:prstGeom>
          <a:noFill/>
          <a:ln>
            <a:noFill/>
          </a:ln>
          <a:extLst/>
        </p:spPr>
        <p:txBody>
          <a:bodyPr/>
          <a:lstStyle/>
          <a:p>
            <a:pPr lvl="0"/>
            <a:r>
              <a:rPr lang="en-US" altLang="en-US" dirty="0" smtClean="0"/>
              <a:t>Click to edit Master title style</a:t>
            </a:r>
            <a:endParaRPr lang="en-GB" altLang="en-US" dirty="0" smtClean="0"/>
          </a:p>
        </p:txBody>
      </p:sp>
      <p:sp>
        <p:nvSpPr>
          <p:cNvPr id="4" name="Content Placeholder 3"/>
          <p:cNvSpPr>
            <a:spLocks noGrp="1"/>
          </p:cNvSpPr>
          <p:nvPr>
            <p:ph sz="quarter" idx="14"/>
          </p:nvPr>
        </p:nvSpPr>
        <p:spPr>
          <a:xfrm>
            <a:off x="711201" y="1786128"/>
            <a:ext cx="5364480" cy="405993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2"/>
          <p:cNvSpPr>
            <a:spLocks noGrp="1"/>
          </p:cNvSpPr>
          <p:nvPr>
            <p:ph type="body" sz="quarter" idx="17"/>
          </p:nvPr>
        </p:nvSpPr>
        <p:spPr>
          <a:xfrm>
            <a:off x="711201" y="1371600"/>
            <a:ext cx="5364480" cy="381000"/>
          </a:xfrm>
        </p:spPr>
        <p:txBody>
          <a:bodyPr/>
          <a:lstStyle>
            <a:lvl1pPr marL="0" indent="0">
              <a:buNone/>
              <a:defRPr b="1">
                <a:solidFill>
                  <a:srgbClr val="008790"/>
                </a:solidFill>
              </a:defRPr>
            </a:lvl1pPr>
          </a:lstStyle>
          <a:p>
            <a:pPr lvl="0"/>
            <a:r>
              <a:rPr lang="en-US" dirty="0" smtClean="0"/>
              <a:t>Click to edit Master text styles</a:t>
            </a:r>
          </a:p>
        </p:txBody>
      </p:sp>
      <p:sp>
        <p:nvSpPr>
          <p:cNvPr id="10" name="Content Placeholder 3"/>
          <p:cNvSpPr>
            <a:spLocks noGrp="1"/>
          </p:cNvSpPr>
          <p:nvPr>
            <p:ph sz="quarter" idx="18"/>
          </p:nvPr>
        </p:nvSpPr>
        <p:spPr>
          <a:xfrm>
            <a:off x="6490208" y="1786128"/>
            <a:ext cx="5364480" cy="405993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2"/>
          <p:cNvSpPr>
            <a:spLocks noGrp="1"/>
          </p:cNvSpPr>
          <p:nvPr>
            <p:ph type="body" sz="quarter" idx="19"/>
          </p:nvPr>
        </p:nvSpPr>
        <p:spPr>
          <a:xfrm>
            <a:off x="6490208" y="1371600"/>
            <a:ext cx="5364480" cy="381000"/>
          </a:xfrm>
        </p:spPr>
        <p:txBody>
          <a:bodyPr/>
          <a:lstStyle>
            <a:lvl1pPr marL="0" indent="0">
              <a:buNone/>
              <a:defRPr b="1">
                <a:solidFill>
                  <a:srgbClr val="008790"/>
                </a:solidFill>
              </a:defRPr>
            </a:lvl1pPr>
          </a:lstStyle>
          <a:p>
            <a:pPr lvl="0"/>
            <a:r>
              <a:rPr lang="en-US" dirty="0" smtClean="0"/>
              <a:t>Click to edit Master text styles</a:t>
            </a:r>
          </a:p>
        </p:txBody>
      </p:sp>
      <p:sp>
        <p:nvSpPr>
          <p:cNvPr id="13" name="Text Placeholder 4"/>
          <p:cNvSpPr>
            <a:spLocks noGrp="1"/>
          </p:cNvSpPr>
          <p:nvPr>
            <p:ph type="body" sz="quarter" idx="11"/>
          </p:nvPr>
        </p:nvSpPr>
        <p:spPr>
          <a:xfrm>
            <a:off x="711200" y="6294120"/>
            <a:ext cx="11143488" cy="182880"/>
          </a:xfrm>
        </p:spPr>
        <p:txBody>
          <a:bodyPr/>
          <a:lstStyle>
            <a:lvl1pPr marL="0" indent="0" algn="r">
              <a:buNone/>
              <a:defRPr sz="1300"/>
            </a:lvl1pPr>
          </a:lstStyle>
          <a:p>
            <a:pPr lvl="0"/>
            <a:r>
              <a:rPr lang="en-US" dirty="0" smtClean="0"/>
              <a:t>Click to edit Master text styles</a:t>
            </a:r>
            <a:endParaRPr lang="en-US" dirty="0"/>
          </a:p>
        </p:txBody>
      </p:sp>
      <p:sp>
        <p:nvSpPr>
          <p:cNvPr id="14" name="Text Placeholder 6"/>
          <p:cNvSpPr>
            <a:spLocks noGrp="1"/>
          </p:cNvSpPr>
          <p:nvPr>
            <p:ph type="body" sz="quarter" idx="13"/>
          </p:nvPr>
        </p:nvSpPr>
        <p:spPr>
          <a:xfrm>
            <a:off x="711200" y="5862320"/>
            <a:ext cx="11143488" cy="365760"/>
          </a:xfrm>
        </p:spPr>
        <p:txBody>
          <a:bodyPr anchor="b"/>
          <a:lstStyle>
            <a:lvl1pPr marL="0" indent="0">
              <a:buNone/>
              <a:defRPr sz="1600" baseline="0"/>
            </a:lvl1pPr>
          </a:lstStyle>
          <a:p>
            <a:pPr lvl="0"/>
            <a:r>
              <a:rPr lang="en-US" smtClean="0"/>
              <a:t>Click to edit Master text styles</a:t>
            </a:r>
          </a:p>
        </p:txBody>
      </p:sp>
    </p:spTree>
    <p:extLst>
      <p:ext uri="{BB962C8B-B14F-4D97-AF65-F5344CB8AC3E}">
        <p14:creationId xmlns:p14="http://schemas.microsoft.com/office/powerpoint/2010/main" val="26133939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Content Slide_Title Only">
    <p:spTree>
      <p:nvGrpSpPr>
        <p:cNvPr id="1" name=""/>
        <p:cNvGrpSpPr/>
        <p:nvPr/>
      </p:nvGrpSpPr>
      <p:grpSpPr>
        <a:xfrm>
          <a:off x="0" y="0"/>
          <a:ext cx="0" cy="0"/>
          <a:chOff x="0" y="0"/>
          <a:chExt cx="0" cy="0"/>
        </a:xfrm>
      </p:grpSpPr>
      <p:cxnSp>
        <p:nvCxnSpPr>
          <p:cNvPr id="7" name="Straight Connector 6"/>
          <p:cNvCxnSpPr/>
          <p:nvPr userDrawn="1"/>
        </p:nvCxnSpPr>
        <p:spPr>
          <a:xfrm>
            <a:off x="624551" y="1062039"/>
            <a:ext cx="11567583"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sp>
        <p:nvSpPr>
          <p:cNvPr id="12" name="Rectangle 2"/>
          <p:cNvSpPr>
            <a:spLocks noGrp="1" noChangeArrowheads="1"/>
          </p:cNvSpPr>
          <p:nvPr>
            <p:ph type="title"/>
          </p:nvPr>
        </p:nvSpPr>
        <p:spPr bwMode="auto">
          <a:xfrm>
            <a:off x="711347" y="152401"/>
            <a:ext cx="10058399" cy="838200"/>
          </a:xfrm>
          <a:prstGeom prst="rect">
            <a:avLst/>
          </a:prstGeom>
          <a:noFill/>
          <a:ln>
            <a:noFill/>
          </a:ln>
          <a:extLst/>
        </p:spPr>
        <p:txBody>
          <a:bodyPr/>
          <a:lstStyle/>
          <a:p>
            <a:pPr lvl="0"/>
            <a:r>
              <a:rPr lang="en-US" altLang="en-US" dirty="0" smtClean="0"/>
              <a:t>Click to edit Master title style</a:t>
            </a:r>
            <a:endParaRPr lang="en-GB" altLang="en-US" dirty="0" smtClean="0"/>
          </a:p>
        </p:txBody>
      </p:sp>
      <p:sp>
        <p:nvSpPr>
          <p:cNvPr id="6" name="Text Placeholder 2"/>
          <p:cNvSpPr>
            <a:spLocks noGrp="1"/>
          </p:cNvSpPr>
          <p:nvPr>
            <p:ph type="body" sz="quarter" idx="14"/>
          </p:nvPr>
        </p:nvSpPr>
        <p:spPr>
          <a:xfrm>
            <a:off x="711201" y="1371600"/>
            <a:ext cx="11143488" cy="457200"/>
          </a:xfrm>
        </p:spPr>
        <p:txBody>
          <a:bodyPr/>
          <a:lstStyle>
            <a:lvl1pPr marL="0" indent="0">
              <a:buNone/>
              <a:defRPr sz="2900" b="1">
                <a:solidFill>
                  <a:srgbClr val="E31836"/>
                </a:solidFill>
              </a:defRPr>
            </a:lvl1pPr>
          </a:lstStyle>
          <a:p>
            <a:pPr lvl="0"/>
            <a:r>
              <a:rPr lang="en-US" dirty="0" smtClean="0"/>
              <a:t>Click to edit Master text styles</a:t>
            </a:r>
          </a:p>
        </p:txBody>
      </p:sp>
      <p:sp>
        <p:nvSpPr>
          <p:cNvPr id="10" name="Text Placeholder 4"/>
          <p:cNvSpPr>
            <a:spLocks noGrp="1"/>
          </p:cNvSpPr>
          <p:nvPr>
            <p:ph type="body" sz="quarter" idx="11"/>
          </p:nvPr>
        </p:nvSpPr>
        <p:spPr>
          <a:xfrm>
            <a:off x="711200" y="6294120"/>
            <a:ext cx="11143488" cy="182880"/>
          </a:xfrm>
        </p:spPr>
        <p:txBody>
          <a:bodyPr/>
          <a:lstStyle>
            <a:lvl1pPr marL="0" indent="0" algn="r">
              <a:buNone/>
              <a:defRPr sz="1300"/>
            </a:lvl1pPr>
          </a:lstStyle>
          <a:p>
            <a:pPr lvl="0"/>
            <a:r>
              <a:rPr lang="en-US" dirty="0" smtClean="0"/>
              <a:t>Click to edit Master text styles</a:t>
            </a:r>
            <a:endParaRPr lang="en-US" dirty="0"/>
          </a:p>
        </p:txBody>
      </p:sp>
      <p:sp>
        <p:nvSpPr>
          <p:cNvPr id="11" name="Text Placeholder 6"/>
          <p:cNvSpPr>
            <a:spLocks noGrp="1"/>
          </p:cNvSpPr>
          <p:nvPr>
            <p:ph type="body" sz="quarter" idx="13"/>
          </p:nvPr>
        </p:nvSpPr>
        <p:spPr>
          <a:xfrm>
            <a:off x="711200" y="5862320"/>
            <a:ext cx="11143488" cy="365760"/>
          </a:xfrm>
        </p:spPr>
        <p:txBody>
          <a:bodyPr anchor="b"/>
          <a:lstStyle>
            <a:lvl1pPr marL="0" indent="0">
              <a:buNone/>
              <a:defRPr sz="1600" baseline="0"/>
            </a:lvl1pPr>
          </a:lstStyle>
          <a:p>
            <a:pPr lvl="0"/>
            <a:r>
              <a:rPr lang="en-US" smtClean="0"/>
              <a:t>Click to edit Master text styles</a:t>
            </a:r>
          </a:p>
        </p:txBody>
      </p:sp>
    </p:spTree>
    <p:extLst>
      <p:ext uri="{BB962C8B-B14F-4D97-AF65-F5344CB8AC3E}">
        <p14:creationId xmlns:p14="http://schemas.microsoft.com/office/powerpoint/2010/main" val="2425322796"/>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1_Title_2Col Content_Teal Subs">
    <p:spTree>
      <p:nvGrpSpPr>
        <p:cNvPr id="1" name=""/>
        <p:cNvGrpSpPr/>
        <p:nvPr/>
      </p:nvGrpSpPr>
      <p:grpSpPr>
        <a:xfrm>
          <a:off x="0" y="0"/>
          <a:ext cx="0" cy="0"/>
          <a:chOff x="0" y="0"/>
          <a:chExt cx="0" cy="0"/>
        </a:xfrm>
      </p:grpSpPr>
      <p:cxnSp>
        <p:nvCxnSpPr>
          <p:cNvPr id="12" name="Straight Connector 6"/>
          <p:cNvCxnSpPr/>
          <p:nvPr userDrawn="1"/>
        </p:nvCxnSpPr>
        <p:spPr>
          <a:xfrm>
            <a:off x="624428" y="1062039"/>
            <a:ext cx="11567583"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sp>
        <p:nvSpPr>
          <p:cNvPr id="9" name="Rectangle 2"/>
          <p:cNvSpPr>
            <a:spLocks noGrp="1" noChangeArrowheads="1"/>
          </p:cNvSpPr>
          <p:nvPr>
            <p:ph type="title"/>
          </p:nvPr>
        </p:nvSpPr>
        <p:spPr bwMode="auto">
          <a:xfrm>
            <a:off x="711422" y="152401"/>
            <a:ext cx="10058399" cy="838200"/>
          </a:xfrm>
          <a:prstGeom prst="rect">
            <a:avLst/>
          </a:prstGeom>
          <a:noFill/>
          <a:ln>
            <a:noFill/>
          </a:ln>
          <a:extLst/>
        </p:spPr>
        <p:txBody>
          <a:bodyPr/>
          <a:lstStyle/>
          <a:p>
            <a:pPr lvl="0"/>
            <a:r>
              <a:rPr lang="en-US" altLang="en-US" dirty="0" smtClean="0"/>
              <a:t>Click to edit Master title style</a:t>
            </a:r>
            <a:endParaRPr lang="en-GB" altLang="en-US" dirty="0" smtClean="0"/>
          </a:p>
        </p:txBody>
      </p:sp>
      <p:sp>
        <p:nvSpPr>
          <p:cNvPr id="4" name="Content Placeholder 3"/>
          <p:cNvSpPr>
            <a:spLocks noGrp="1"/>
          </p:cNvSpPr>
          <p:nvPr>
            <p:ph sz="quarter" idx="14"/>
          </p:nvPr>
        </p:nvSpPr>
        <p:spPr>
          <a:xfrm>
            <a:off x="711201" y="1786128"/>
            <a:ext cx="5364480" cy="405993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2"/>
          <p:cNvSpPr>
            <a:spLocks noGrp="1"/>
          </p:cNvSpPr>
          <p:nvPr>
            <p:ph type="body" sz="quarter" idx="17"/>
          </p:nvPr>
        </p:nvSpPr>
        <p:spPr>
          <a:xfrm>
            <a:off x="711201" y="1371600"/>
            <a:ext cx="5364480" cy="381000"/>
          </a:xfrm>
        </p:spPr>
        <p:txBody>
          <a:bodyPr/>
          <a:lstStyle>
            <a:lvl1pPr marL="0" indent="0">
              <a:buNone/>
              <a:defRPr b="1">
                <a:solidFill>
                  <a:srgbClr val="008790"/>
                </a:solidFill>
              </a:defRPr>
            </a:lvl1pPr>
          </a:lstStyle>
          <a:p>
            <a:pPr lvl="0"/>
            <a:r>
              <a:rPr lang="en-US" dirty="0" smtClean="0"/>
              <a:t>Click to edit Master text styles</a:t>
            </a:r>
          </a:p>
        </p:txBody>
      </p:sp>
      <p:sp>
        <p:nvSpPr>
          <p:cNvPr id="10" name="Content Placeholder 3"/>
          <p:cNvSpPr>
            <a:spLocks noGrp="1"/>
          </p:cNvSpPr>
          <p:nvPr>
            <p:ph sz="quarter" idx="18"/>
          </p:nvPr>
        </p:nvSpPr>
        <p:spPr>
          <a:xfrm>
            <a:off x="6490208" y="1786128"/>
            <a:ext cx="5364480" cy="405993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2"/>
          <p:cNvSpPr>
            <a:spLocks noGrp="1"/>
          </p:cNvSpPr>
          <p:nvPr>
            <p:ph type="body" sz="quarter" idx="19"/>
          </p:nvPr>
        </p:nvSpPr>
        <p:spPr>
          <a:xfrm>
            <a:off x="6490208" y="1371600"/>
            <a:ext cx="5364480" cy="381000"/>
          </a:xfrm>
        </p:spPr>
        <p:txBody>
          <a:bodyPr/>
          <a:lstStyle>
            <a:lvl1pPr marL="0" indent="0">
              <a:buNone/>
              <a:defRPr b="1">
                <a:solidFill>
                  <a:srgbClr val="E31836"/>
                </a:solidFill>
              </a:defRPr>
            </a:lvl1pPr>
          </a:lstStyle>
          <a:p>
            <a:pPr lvl="0"/>
            <a:r>
              <a:rPr lang="en-US" dirty="0" smtClean="0"/>
              <a:t>Click to edit Master text styles</a:t>
            </a:r>
          </a:p>
        </p:txBody>
      </p:sp>
      <p:sp>
        <p:nvSpPr>
          <p:cNvPr id="13" name="Text Placeholder 4"/>
          <p:cNvSpPr>
            <a:spLocks noGrp="1"/>
          </p:cNvSpPr>
          <p:nvPr>
            <p:ph type="body" sz="quarter" idx="11"/>
          </p:nvPr>
        </p:nvSpPr>
        <p:spPr>
          <a:xfrm>
            <a:off x="711200" y="6294120"/>
            <a:ext cx="11143488" cy="182880"/>
          </a:xfrm>
        </p:spPr>
        <p:txBody>
          <a:bodyPr/>
          <a:lstStyle>
            <a:lvl1pPr marL="0" indent="0" algn="r">
              <a:buNone/>
              <a:defRPr sz="1300"/>
            </a:lvl1pPr>
          </a:lstStyle>
          <a:p>
            <a:pPr lvl="0"/>
            <a:r>
              <a:rPr lang="en-US" dirty="0" smtClean="0"/>
              <a:t>Click to edit Master text styles</a:t>
            </a:r>
            <a:endParaRPr lang="en-US" dirty="0"/>
          </a:p>
        </p:txBody>
      </p:sp>
      <p:sp>
        <p:nvSpPr>
          <p:cNvPr id="14" name="Text Placeholder 6"/>
          <p:cNvSpPr>
            <a:spLocks noGrp="1"/>
          </p:cNvSpPr>
          <p:nvPr>
            <p:ph type="body" sz="quarter" idx="13"/>
          </p:nvPr>
        </p:nvSpPr>
        <p:spPr>
          <a:xfrm>
            <a:off x="711200" y="5862320"/>
            <a:ext cx="11143488" cy="365760"/>
          </a:xfrm>
        </p:spPr>
        <p:txBody>
          <a:bodyPr anchor="b"/>
          <a:lstStyle>
            <a:lvl1pPr marL="0" indent="0">
              <a:buNone/>
              <a:defRPr sz="1600" baseline="0"/>
            </a:lvl1pPr>
          </a:lstStyle>
          <a:p>
            <a:pPr lvl="0"/>
            <a:r>
              <a:rPr lang="en-US" smtClean="0"/>
              <a:t>Click to edit Master text styles</a:t>
            </a:r>
          </a:p>
        </p:txBody>
      </p:sp>
    </p:spTree>
    <p:extLst>
      <p:ext uri="{BB962C8B-B14F-4D97-AF65-F5344CB8AC3E}">
        <p14:creationId xmlns:p14="http://schemas.microsoft.com/office/powerpoint/2010/main" val="2745269602"/>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2_Title_2Col Content_Teal Subs">
    <p:spTree>
      <p:nvGrpSpPr>
        <p:cNvPr id="1" name=""/>
        <p:cNvGrpSpPr/>
        <p:nvPr/>
      </p:nvGrpSpPr>
      <p:grpSpPr>
        <a:xfrm>
          <a:off x="0" y="0"/>
          <a:ext cx="0" cy="0"/>
          <a:chOff x="0" y="0"/>
          <a:chExt cx="0" cy="0"/>
        </a:xfrm>
      </p:grpSpPr>
      <p:cxnSp>
        <p:nvCxnSpPr>
          <p:cNvPr id="12" name="Straight Connector 6"/>
          <p:cNvCxnSpPr/>
          <p:nvPr userDrawn="1"/>
        </p:nvCxnSpPr>
        <p:spPr>
          <a:xfrm>
            <a:off x="624428" y="1062039"/>
            <a:ext cx="11567583"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sp>
        <p:nvSpPr>
          <p:cNvPr id="9" name="Rectangle 2"/>
          <p:cNvSpPr>
            <a:spLocks noGrp="1" noChangeArrowheads="1"/>
          </p:cNvSpPr>
          <p:nvPr>
            <p:ph type="title"/>
          </p:nvPr>
        </p:nvSpPr>
        <p:spPr bwMode="auto">
          <a:xfrm>
            <a:off x="711422" y="152401"/>
            <a:ext cx="10058399" cy="838200"/>
          </a:xfrm>
          <a:prstGeom prst="rect">
            <a:avLst/>
          </a:prstGeom>
          <a:noFill/>
          <a:ln>
            <a:noFill/>
          </a:ln>
          <a:extLst/>
        </p:spPr>
        <p:txBody>
          <a:bodyPr/>
          <a:lstStyle/>
          <a:p>
            <a:pPr lvl="0"/>
            <a:r>
              <a:rPr lang="en-US" altLang="en-US" dirty="0" smtClean="0"/>
              <a:t>Click to edit Master title style</a:t>
            </a:r>
            <a:endParaRPr lang="en-GB" altLang="en-US" dirty="0" smtClean="0"/>
          </a:p>
        </p:txBody>
      </p:sp>
      <p:sp>
        <p:nvSpPr>
          <p:cNvPr id="4" name="Content Placeholder 3"/>
          <p:cNvSpPr>
            <a:spLocks noGrp="1"/>
          </p:cNvSpPr>
          <p:nvPr>
            <p:ph sz="quarter" idx="14"/>
          </p:nvPr>
        </p:nvSpPr>
        <p:spPr>
          <a:xfrm>
            <a:off x="711201" y="1786128"/>
            <a:ext cx="5364480" cy="405993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2"/>
          <p:cNvSpPr>
            <a:spLocks noGrp="1"/>
          </p:cNvSpPr>
          <p:nvPr>
            <p:ph type="body" sz="quarter" idx="17"/>
          </p:nvPr>
        </p:nvSpPr>
        <p:spPr>
          <a:xfrm>
            <a:off x="711201" y="1371600"/>
            <a:ext cx="5364480" cy="381000"/>
          </a:xfrm>
        </p:spPr>
        <p:txBody>
          <a:bodyPr/>
          <a:lstStyle>
            <a:lvl1pPr marL="0" indent="0">
              <a:buNone/>
              <a:defRPr b="1">
                <a:solidFill>
                  <a:srgbClr val="E31836"/>
                </a:solidFill>
              </a:defRPr>
            </a:lvl1pPr>
          </a:lstStyle>
          <a:p>
            <a:pPr lvl="0"/>
            <a:r>
              <a:rPr lang="en-US" dirty="0" smtClean="0"/>
              <a:t>Click to edit Master text styles</a:t>
            </a:r>
          </a:p>
        </p:txBody>
      </p:sp>
      <p:sp>
        <p:nvSpPr>
          <p:cNvPr id="10" name="Content Placeholder 3"/>
          <p:cNvSpPr>
            <a:spLocks noGrp="1"/>
          </p:cNvSpPr>
          <p:nvPr>
            <p:ph sz="quarter" idx="18"/>
          </p:nvPr>
        </p:nvSpPr>
        <p:spPr>
          <a:xfrm>
            <a:off x="6490208" y="1786128"/>
            <a:ext cx="5364480" cy="405993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2"/>
          <p:cNvSpPr>
            <a:spLocks noGrp="1"/>
          </p:cNvSpPr>
          <p:nvPr>
            <p:ph type="body" sz="quarter" idx="19"/>
          </p:nvPr>
        </p:nvSpPr>
        <p:spPr>
          <a:xfrm>
            <a:off x="6490208" y="1371600"/>
            <a:ext cx="5364480" cy="381000"/>
          </a:xfrm>
        </p:spPr>
        <p:txBody>
          <a:bodyPr/>
          <a:lstStyle>
            <a:lvl1pPr marL="0" indent="0">
              <a:buNone/>
              <a:defRPr b="1">
                <a:solidFill>
                  <a:srgbClr val="008790"/>
                </a:solidFill>
              </a:defRPr>
            </a:lvl1pPr>
          </a:lstStyle>
          <a:p>
            <a:pPr lvl="0"/>
            <a:r>
              <a:rPr lang="en-US" dirty="0" smtClean="0"/>
              <a:t>Click to edit Master text styles</a:t>
            </a:r>
          </a:p>
        </p:txBody>
      </p:sp>
      <p:sp>
        <p:nvSpPr>
          <p:cNvPr id="13" name="Text Placeholder 4"/>
          <p:cNvSpPr>
            <a:spLocks noGrp="1"/>
          </p:cNvSpPr>
          <p:nvPr>
            <p:ph type="body" sz="quarter" idx="11"/>
          </p:nvPr>
        </p:nvSpPr>
        <p:spPr>
          <a:xfrm>
            <a:off x="711200" y="6294120"/>
            <a:ext cx="11143488" cy="182880"/>
          </a:xfrm>
        </p:spPr>
        <p:txBody>
          <a:bodyPr/>
          <a:lstStyle>
            <a:lvl1pPr marL="0" indent="0" algn="r">
              <a:buNone/>
              <a:defRPr sz="1300"/>
            </a:lvl1pPr>
          </a:lstStyle>
          <a:p>
            <a:pPr lvl="0"/>
            <a:r>
              <a:rPr lang="en-US" dirty="0" smtClean="0"/>
              <a:t>Click to edit Master text styles</a:t>
            </a:r>
            <a:endParaRPr lang="en-US" dirty="0"/>
          </a:p>
        </p:txBody>
      </p:sp>
      <p:sp>
        <p:nvSpPr>
          <p:cNvPr id="14" name="Text Placeholder 6"/>
          <p:cNvSpPr>
            <a:spLocks noGrp="1"/>
          </p:cNvSpPr>
          <p:nvPr>
            <p:ph type="body" sz="quarter" idx="13"/>
          </p:nvPr>
        </p:nvSpPr>
        <p:spPr>
          <a:xfrm>
            <a:off x="711200" y="5862320"/>
            <a:ext cx="11143488" cy="365760"/>
          </a:xfrm>
        </p:spPr>
        <p:txBody>
          <a:bodyPr anchor="b"/>
          <a:lstStyle>
            <a:lvl1pPr marL="0" indent="0">
              <a:buNone/>
              <a:defRPr sz="1600" baseline="0"/>
            </a:lvl1pPr>
          </a:lstStyle>
          <a:p>
            <a:pPr lvl="0"/>
            <a:r>
              <a:rPr lang="en-US" smtClean="0"/>
              <a:t>Click to edit Master text styles</a:t>
            </a:r>
          </a:p>
        </p:txBody>
      </p:sp>
    </p:spTree>
    <p:extLst>
      <p:ext uri="{BB962C8B-B14F-4D97-AF65-F5344CB8AC3E}">
        <p14:creationId xmlns:p14="http://schemas.microsoft.com/office/powerpoint/2010/main" val="3111022473"/>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1_Content Slide_Title Only">
    <p:spTree>
      <p:nvGrpSpPr>
        <p:cNvPr id="1" name=""/>
        <p:cNvGrpSpPr/>
        <p:nvPr/>
      </p:nvGrpSpPr>
      <p:grpSpPr>
        <a:xfrm>
          <a:off x="0" y="0"/>
          <a:ext cx="0" cy="0"/>
          <a:chOff x="0" y="0"/>
          <a:chExt cx="0" cy="0"/>
        </a:xfrm>
      </p:grpSpPr>
      <p:cxnSp>
        <p:nvCxnSpPr>
          <p:cNvPr id="7" name="Straight Connector 6"/>
          <p:cNvCxnSpPr/>
          <p:nvPr userDrawn="1"/>
        </p:nvCxnSpPr>
        <p:spPr>
          <a:xfrm>
            <a:off x="624428" y="1062039"/>
            <a:ext cx="11567583"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sp>
        <p:nvSpPr>
          <p:cNvPr id="12" name="Rectangle 2"/>
          <p:cNvSpPr>
            <a:spLocks noGrp="1" noChangeArrowheads="1"/>
          </p:cNvSpPr>
          <p:nvPr>
            <p:ph type="title"/>
          </p:nvPr>
        </p:nvSpPr>
        <p:spPr bwMode="auto">
          <a:xfrm>
            <a:off x="711422" y="152401"/>
            <a:ext cx="10058399" cy="838200"/>
          </a:xfrm>
          <a:prstGeom prst="rect">
            <a:avLst/>
          </a:prstGeom>
          <a:noFill/>
          <a:ln>
            <a:noFill/>
          </a:ln>
          <a:extLst/>
        </p:spPr>
        <p:txBody>
          <a:bodyPr/>
          <a:lstStyle/>
          <a:p>
            <a:pPr lvl="0"/>
            <a:r>
              <a:rPr lang="en-US" altLang="en-US" dirty="0" smtClean="0"/>
              <a:t>Click to edit Master title style</a:t>
            </a:r>
            <a:endParaRPr lang="en-GB" altLang="en-US" dirty="0" smtClean="0"/>
          </a:p>
        </p:txBody>
      </p:sp>
      <p:sp>
        <p:nvSpPr>
          <p:cNvPr id="6" name="Text Placeholder 2"/>
          <p:cNvSpPr>
            <a:spLocks noGrp="1"/>
          </p:cNvSpPr>
          <p:nvPr>
            <p:ph type="body" sz="quarter" idx="14"/>
          </p:nvPr>
        </p:nvSpPr>
        <p:spPr>
          <a:xfrm>
            <a:off x="711201" y="1371600"/>
            <a:ext cx="11143488" cy="457200"/>
          </a:xfrm>
        </p:spPr>
        <p:txBody>
          <a:bodyPr/>
          <a:lstStyle>
            <a:lvl1pPr marL="0" indent="0">
              <a:buNone/>
              <a:defRPr sz="2900" b="1">
                <a:solidFill>
                  <a:srgbClr val="E31836"/>
                </a:solidFill>
              </a:defRPr>
            </a:lvl1pPr>
          </a:lstStyle>
          <a:p>
            <a:pPr lvl="0"/>
            <a:r>
              <a:rPr lang="en-US" dirty="0" smtClean="0"/>
              <a:t>Click to edit Master text styles</a:t>
            </a:r>
          </a:p>
        </p:txBody>
      </p:sp>
      <p:sp>
        <p:nvSpPr>
          <p:cNvPr id="10" name="Text Placeholder 4"/>
          <p:cNvSpPr>
            <a:spLocks noGrp="1"/>
          </p:cNvSpPr>
          <p:nvPr>
            <p:ph type="body" sz="quarter" idx="11"/>
          </p:nvPr>
        </p:nvSpPr>
        <p:spPr>
          <a:xfrm>
            <a:off x="711200" y="6294120"/>
            <a:ext cx="11143488" cy="182880"/>
          </a:xfrm>
        </p:spPr>
        <p:txBody>
          <a:bodyPr/>
          <a:lstStyle>
            <a:lvl1pPr marL="0" indent="0" algn="r">
              <a:buNone/>
              <a:defRPr sz="1300"/>
            </a:lvl1pPr>
          </a:lstStyle>
          <a:p>
            <a:pPr lvl="0"/>
            <a:r>
              <a:rPr lang="en-US" dirty="0" smtClean="0"/>
              <a:t>Click to edit Master text styles</a:t>
            </a:r>
            <a:endParaRPr lang="en-US" dirty="0"/>
          </a:p>
        </p:txBody>
      </p:sp>
      <p:sp>
        <p:nvSpPr>
          <p:cNvPr id="11" name="Text Placeholder 6"/>
          <p:cNvSpPr>
            <a:spLocks noGrp="1"/>
          </p:cNvSpPr>
          <p:nvPr>
            <p:ph type="body" sz="quarter" idx="13"/>
          </p:nvPr>
        </p:nvSpPr>
        <p:spPr>
          <a:xfrm>
            <a:off x="711200" y="5862320"/>
            <a:ext cx="11143488" cy="365760"/>
          </a:xfrm>
        </p:spPr>
        <p:txBody>
          <a:bodyPr anchor="b"/>
          <a:lstStyle>
            <a:lvl1pPr marL="0" indent="0">
              <a:buNone/>
              <a:defRPr sz="1600" baseline="0"/>
            </a:lvl1pPr>
          </a:lstStyle>
          <a:p>
            <a:pPr lvl="0"/>
            <a:r>
              <a:rPr lang="en-US" smtClean="0"/>
              <a:t>Click to edit Master text styles</a:t>
            </a:r>
          </a:p>
        </p:txBody>
      </p:sp>
    </p:spTree>
    <p:extLst>
      <p:ext uri="{BB962C8B-B14F-4D97-AF65-F5344CB8AC3E}">
        <p14:creationId xmlns:p14="http://schemas.microsoft.com/office/powerpoint/2010/main" val="2173352765"/>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userDrawn="1">
  <p:cSld name="Body page option 3">
    <p:spTree>
      <p:nvGrpSpPr>
        <p:cNvPr id="1" name=""/>
        <p:cNvGrpSpPr/>
        <p:nvPr/>
      </p:nvGrpSpPr>
      <p:grpSpPr>
        <a:xfrm>
          <a:off x="0" y="0"/>
          <a:ext cx="0" cy="0"/>
          <a:chOff x="0" y="0"/>
          <a:chExt cx="0" cy="0"/>
        </a:xfrm>
      </p:grpSpPr>
      <p:pic>
        <p:nvPicPr>
          <p:cNvPr id="3"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958199" y="260351"/>
            <a:ext cx="89958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7"/>
          <p:cNvCxnSpPr/>
          <p:nvPr userDrawn="1"/>
        </p:nvCxnSpPr>
        <p:spPr>
          <a:xfrm>
            <a:off x="624428" y="1062039"/>
            <a:ext cx="11567583"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Rectangle 2"/>
          <p:cNvSpPr>
            <a:spLocks noGrp="1" noChangeArrowheads="1"/>
          </p:cNvSpPr>
          <p:nvPr>
            <p:ph type="title"/>
          </p:nvPr>
        </p:nvSpPr>
        <p:spPr bwMode="auto">
          <a:xfrm>
            <a:off x="651619" y="404664"/>
            <a:ext cx="11507393" cy="512704"/>
          </a:xfrm>
          <a:prstGeom prst="rect">
            <a:avLst/>
          </a:prstGeom>
          <a:noFill/>
          <a:ln w="9525" algn="ctr">
            <a:noFill/>
            <a:miter lim="800000"/>
            <a:headEnd/>
            <a:tailEnd/>
          </a:ln>
          <a:effectLst/>
        </p:spPr>
        <p:txBody>
          <a:bodyPr>
            <a:noAutofit/>
          </a:bodyPr>
          <a:lstStyle>
            <a:lvl1pPr>
              <a:defRPr sz="4300">
                <a:latin typeface="Arial"/>
                <a:cs typeface="Arial"/>
              </a:defRPr>
            </a:lvl1pPr>
          </a:lstStyle>
          <a:p>
            <a:pPr lvl="0"/>
            <a:r>
              <a:rPr lang="en-US" smtClean="0"/>
              <a:t>Click to edit Master title style</a:t>
            </a:r>
            <a:endParaRPr lang="en-GB" dirty="0" smtClean="0"/>
          </a:p>
        </p:txBody>
      </p:sp>
    </p:spTree>
    <p:extLst>
      <p:ext uri="{BB962C8B-B14F-4D97-AF65-F5344CB8AC3E}">
        <p14:creationId xmlns:p14="http://schemas.microsoft.com/office/powerpoint/2010/main" val="205373135"/>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userDrawn="1">
  <p:cSld name="Logo Title28 and Content">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1117599" y="1447820"/>
            <a:ext cx="10728960" cy="4571999"/>
          </a:xfrm>
        </p:spPr>
        <p:txBody>
          <a:bodyPr/>
          <a:lstStyle>
            <a:lvl1pPr>
              <a:defRPr sz="3200">
                <a:solidFill>
                  <a:schemeClr val="tx1"/>
                </a:solidFill>
              </a:defRPr>
            </a:lvl1pPr>
            <a:lvl2pPr>
              <a:defRPr sz="2900">
                <a:solidFill>
                  <a:schemeClr val="tx1"/>
                </a:solidFill>
              </a:defRPr>
            </a:lvl2pPr>
            <a:lvl3pPr>
              <a:defRPr sz="2700">
                <a:solidFill>
                  <a:schemeClr val="tx1"/>
                </a:solidFill>
              </a:defRPr>
            </a:lvl3pPr>
            <a:lvl4pPr>
              <a:defRPr sz="2400">
                <a:solidFill>
                  <a:schemeClr val="tx1"/>
                </a:solidFill>
              </a:defRPr>
            </a:lvl4pPr>
            <a:lvl5pPr>
              <a:defRPr sz="2100">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2"/>
          <p:cNvSpPr>
            <a:spLocks noGrp="1" noChangeArrowheads="1"/>
          </p:cNvSpPr>
          <p:nvPr>
            <p:ph type="title"/>
          </p:nvPr>
        </p:nvSpPr>
        <p:spPr bwMode="auto">
          <a:xfrm>
            <a:off x="1117603" y="404957"/>
            <a:ext cx="10725089" cy="718919"/>
          </a:xfrm>
          <a:prstGeom prst="rect">
            <a:avLst/>
          </a:prstGeom>
          <a:noFill/>
          <a:ln w="9525" algn="ctr">
            <a:noFill/>
            <a:miter lim="800000"/>
            <a:headEnd/>
            <a:tailEnd/>
          </a:ln>
          <a:effectLst/>
        </p:spPr>
        <p:txBody>
          <a:bodyPr>
            <a:noAutofit/>
          </a:bodyPr>
          <a:lstStyle>
            <a:lvl1pPr>
              <a:defRPr sz="3700" b="1">
                <a:solidFill>
                  <a:srgbClr val="E31836"/>
                </a:solidFill>
              </a:defRPr>
            </a:lvl1pPr>
          </a:lstStyle>
          <a:p>
            <a:pPr lvl="0"/>
            <a:r>
              <a:rPr lang="en-US" smtClean="0"/>
              <a:t>Click to edit Master title style</a:t>
            </a:r>
            <a:endParaRPr lang="en-GB" dirty="0" smtClean="0"/>
          </a:p>
        </p:txBody>
      </p:sp>
      <p:sp>
        <p:nvSpPr>
          <p:cNvPr id="6" name="Text Placeholder 4"/>
          <p:cNvSpPr>
            <a:spLocks noGrp="1"/>
          </p:cNvSpPr>
          <p:nvPr>
            <p:ph type="body" sz="quarter" idx="11"/>
          </p:nvPr>
        </p:nvSpPr>
        <p:spPr>
          <a:xfrm>
            <a:off x="1117600" y="6400800"/>
            <a:ext cx="10728960" cy="152400"/>
          </a:xfrm>
        </p:spPr>
        <p:txBody>
          <a:bodyPr/>
          <a:lstStyle>
            <a:lvl1pPr marL="0" indent="0" algn="r">
              <a:buNone/>
              <a:defRPr sz="1300"/>
            </a:lvl1pPr>
          </a:lstStyle>
          <a:p>
            <a:pPr lvl="0"/>
            <a:r>
              <a:rPr lang="en-US" smtClean="0"/>
              <a:t>Click to edit Master text styles</a:t>
            </a:r>
          </a:p>
        </p:txBody>
      </p:sp>
      <p:sp>
        <p:nvSpPr>
          <p:cNvPr id="9" name="Text Placeholder 6"/>
          <p:cNvSpPr>
            <a:spLocks noGrp="1"/>
          </p:cNvSpPr>
          <p:nvPr>
            <p:ph type="body" sz="quarter" idx="13"/>
          </p:nvPr>
        </p:nvSpPr>
        <p:spPr>
          <a:xfrm>
            <a:off x="1117600" y="6029425"/>
            <a:ext cx="10728960" cy="304800"/>
          </a:xfrm>
        </p:spPr>
        <p:txBody>
          <a:bodyPr anchor="b"/>
          <a:lstStyle>
            <a:lvl1pPr marL="0" indent="0">
              <a:buNone/>
              <a:defRPr sz="1300"/>
            </a:lvl1pPr>
          </a:lstStyle>
          <a:p>
            <a:pPr lvl="0"/>
            <a:r>
              <a:rPr lang="en-US" smtClean="0"/>
              <a:t>Click to edit Master text styles</a:t>
            </a:r>
          </a:p>
        </p:txBody>
      </p:sp>
    </p:spTree>
    <p:extLst>
      <p:ext uri="{BB962C8B-B14F-4D97-AF65-F5344CB8AC3E}">
        <p14:creationId xmlns:p14="http://schemas.microsoft.com/office/powerpoint/2010/main" val="3363333032"/>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5AE0D20-52C4-48A2-89D4-172F2B1999E4}"/>
              </a:ext>
            </a:extLst>
          </p:cNvPr>
          <p:cNvSpPr/>
          <p:nvPr userDrawn="1"/>
        </p:nvSpPr>
        <p:spPr>
          <a:xfrm>
            <a:off x="1" y="-16328"/>
            <a:ext cx="12192000" cy="4629151"/>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42" tIns="45718" rIns="91342" bIns="45718" anchor="ctr"/>
          <a:lstStyle/>
          <a:p>
            <a:pPr algn="ctr" defTabSz="913289" eaLnBrk="0" fontAlgn="base" hangingPunct="0">
              <a:spcBef>
                <a:spcPct val="0"/>
              </a:spcBef>
              <a:spcAft>
                <a:spcPct val="0"/>
              </a:spcAft>
              <a:defRPr/>
            </a:pPr>
            <a:endParaRPr lang="en-US" b="1" dirty="0">
              <a:solidFill>
                <a:srgbClr val="FFFFFF"/>
              </a:solidFill>
            </a:endParaRPr>
          </a:p>
        </p:txBody>
      </p:sp>
      <p:sp>
        <p:nvSpPr>
          <p:cNvPr id="20" name="Rectangle 55">
            <a:extLst>
              <a:ext uri="{FF2B5EF4-FFF2-40B4-BE49-F238E27FC236}">
                <a16:creationId xmlns:a16="http://schemas.microsoft.com/office/drawing/2014/main" id="{BF36614D-B8F2-481E-A87C-8DAC5BE9301F}"/>
              </a:ext>
            </a:extLst>
          </p:cNvPr>
          <p:cNvSpPr>
            <a:spLocks noGrp="1" noChangeArrowheads="1"/>
          </p:cNvSpPr>
          <p:nvPr>
            <p:ph type="ctrTitle"/>
          </p:nvPr>
        </p:nvSpPr>
        <p:spPr bwMode="invGray">
          <a:xfrm>
            <a:off x="725692" y="409591"/>
            <a:ext cx="11032823" cy="2882265"/>
          </a:xfrm>
        </p:spPr>
        <p:txBody>
          <a:bodyPr/>
          <a:lstStyle>
            <a:lvl1pPr>
              <a:defRPr sz="3900">
                <a:solidFill>
                  <a:schemeClr val="bg2"/>
                </a:solidFill>
              </a:defRPr>
            </a:lvl1pPr>
          </a:lstStyle>
          <a:p>
            <a:r>
              <a:rPr lang="en-US" dirty="0"/>
              <a:t>Click to edit Master title style</a:t>
            </a:r>
          </a:p>
        </p:txBody>
      </p:sp>
      <p:pic>
        <p:nvPicPr>
          <p:cNvPr id="21" name="Picture 20">
            <a:extLst>
              <a:ext uri="{FF2B5EF4-FFF2-40B4-BE49-F238E27FC236}">
                <a16:creationId xmlns:a16="http://schemas.microsoft.com/office/drawing/2014/main" id="{BC37FFD4-1B69-49FD-AB11-399DEBA1330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64581" y="3358214"/>
            <a:ext cx="3827419" cy="1247411"/>
          </a:xfrm>
          <a:prstGeom prst="rect">
            <a:avLst/>
          </a:prstGeom>
        </p:spPr>
      </p:pic>
      <p:pic>
        <p:nvPicPr>
          <p:cNvPr id="22" name="Picture 3" descr="CCO_HIV_RGB.jpg">
            <a:extLst>
              <a:ext uri="{FF2B5EF4-FFF2-40B4-BE49-F238E27FC236}">
                <a16:creationId xmlns:a16="http://schemas.microsoft.com/office/drawing/2014/main" id="{43B64CC0-EEA1-49B6-8FEE-32711ACF5385}"/>
              </a:ext>
            </a:extLst>
          </p:cNvPr>
          <p:cNvPicPr>
            <a:picLocks noChangeAspect="1"/>
          </p:cNvPicPr>
          <p:nvPr userDrawn="1"/>
        </p:nvPicPr>
        <p:blipFill>
          <a:blip r:embed="rId3">
            <a:extLst>
              <a:ext uri="{28A0092B-C50C-407E-A947-70E740481C1C}">
                <a14:useLocalDpi xmlns:a14="http://schemas.microsoft.com/office/drawing/2010/main" val="0"/>
              </a:ext>
            </a:extLst>
          </a:blip>
          <a:srcRect t="46054"/>
          <a:stretch>
            <a:fillRect/>
          </a:stretch>
        </p:blipFill>
        <p:spPr bwMode="auto">
          <a:xfrm>
            <a:off x="8148719" y="5891303"/>
            <a:ext cx="3671887"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3" name="Straight Connector 22">
            <a:extLst>
              <a:ext uri="{FF2B5EF4-FFF2-40B4-BE49-F238E27FC236}">
                <a16:creationId xmlns:a16="http://schemas.microsoft.com/office/drawing/2014/main" id="{26515A54-8674-49F7-B1B4-23E0F7F8AB6D}"/>
              </a:ext>
            </a:extLst>
          </p:cNvPr>
          <p:cNvCxnSpPr/>
          <p:nvPr userDrawn="1"/>
        </p:nvCxnSpPr>
        <p:spPr bwMode="auto">
          <a:xfrm>
            <a:off x="-22228"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2919943297"/>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218"/>
            <a:ext cx="10872444" cy="1103313"/>
          </a:xfrm>
          <a:prstGeom prst="rect">
            <a:avLst/>
          </a:prstGeo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604757" y="1513108"/>
            <a:ext cx="10877529" cy="465068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83531858"/>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DDD0001-9342-455E-88A6-08ABADA3E0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64581" y="5345457"/>
            <a:ext cx="3827419" cy="1247411"/>
          </a:xfrm>
          <a:prstGeom prst="rect">
            <a:avLst/>
          </a:prstGeom>
        </p:spPr>
      </p:pic>
      <p:sp>
        <p:nvSpPr>
          <p:cNvPr id="5" name="Title 1"/>
          <p:cNvSpPr>
            <a:spLocks noGrp="1"/>
          </p:cNvSpPr>
          <p:nvPr>
            <p:ph type="title"/>
          </p:nvPr>
        </p:nvSpPr>
        <p:spPr>
          <a:xfrm>
            <a:off x="514352" y="330201"/>
            <a:ext cx="11244149" cy="5250792"/>
          </a:xfrm>
          <a:prstGeom prst="rect">
            <a:avLst/>
          </a:prstGeom>
        </p:spPr>
        <p:txBody>
          <a:bodyPr anchorCtr="1"/>
          <a:lstStyle>
            <a:lvl1pPr algn="ctr">
              <a:defRPr sz="4000" b="1" cap="none">
                <a:solidFill>
                  <a:schemeClr val="bg2"/>
                </a:solidFill>
              </a:defRPr>
            </a:lvl1pPr>
          </a:lstStyle>
          <a:p>
            <a:r>
              <a:rPr lang="en-US"/>
              <a:t>Click to edit Master title style</a:t>
            </a:r>
            <a:endParaRPr lang="en-US" dirty="0"/>
          </a:p>
        </p:txBody>
      </p:sp>
      <p:sp>
        <p:nvSpPr>
          <p:cNvPr id="4" name="Rectangle 3">
            <a:extLst>
              <a:ext uri="{FF2B5EF4-FFF2-40B4-BE49-F238E27FC236}">
                <a16:creationId xmlns:a16="http://schemas.microsoft.com/office/drawing/2014/main" id="{CF8F8BDA-1A03-445B-A76B-525DE8317C18}"/>
              </a:ext>
            </a:extLst>
          </p:cNvPr>
          <p:cNvSpPr/>
          <p:nvPr userDrawn="1"/>
        </p:nvSpPr>
        <p:spPr>
          <a:xfrm>
            <a:off x="1" y="6590271"/>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42" tIns="45718" rIns="91342" bIns="45718" anchor="ctr"/>
          <a:lstStyle/>
          <a:p>
            <a:pPr algn="ctr" defTabSz="913289">
              <a:defRPr/>
            </a:pPr>
            <a:endParaRPr lang="en-US" b="1" dirty="0">
              <a:solidFill>
                <a:srgbClr val="FFFFFF"/>
              </a:solidFill>
            </a:endParaRPr>
          </a:p>
        </p:txBody>
      </p:sp>
      <p:cxnSp>
        <p:nvCxnSpPr>
          <p:cNvPr id="6" name="Straight Connector 5">
            <a:extLst>
              <a:ext uri="{FF2B5EF4-FFF2-40B4-BE49-F238E27FC236}">
                <a16:creationId xmlns:a16="http://schemas.microsoft.com/office/drawing/2014/main" id="{EC06745F-7DB6-4D4F-AFDB-384384B4DF79}"/>
              </a:ext>
            </a:extLst>
          </p:cNvPr>
          <p:cNvCxnSpPr/>
          <p:nvPr userDrawn="1"/>
        </p:nvCxnSpPr>
        <p:spPr>
          <a:xfrm>
            <a:off x="1" y="6589713"/>
            <a:ext cx="12192000" cy="0"/>
          </a:xfrm>
          <a:prstGeom prst="line">
            <a:avLst/>
          </a:prstGeom>
          <a:ln w="19050">
            <a:solidFill>
              <a:srgbClr val="00539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466803"/>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60" y="238218"/>
            <a:ext cx="10872445" cy="110331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01820" y="1510732"/>
            <a:ext cx="5309279" cy="4678739"/>
          </a:xfrm>
          <a:prstGeom prst="rect">
            <a:avLst/>
          </a:prstGeom>
        </p:spPr>
        <p:txBody>
          <a:bodyPr/>
          <a:lstStyle>
            <a:lvl1pPr>
              <a:defRPr sz="2800"/>
            </a:lvl1pPr>
            <a:lvl2pPr>
              <a:defRPr sz="2700"/>
            </a:lvl2pPr>
            <a:lvl3pPr>
              <a:defRPr sz="2400"/>
            </a:lvl3pPr>
            <a:lvl4pPr>
              <a:defRPr sz="2300"/>
            </a:lvl4pPr>
            <a:lvl5pPr>
              <a:defRPr sz="2000"/>
            </a:lvl5pPr>
            <a:lvl6pPr>
              <a:defRPr sz="1900"/>
            </a:lvl6pPr>
            <a:lvl7pPr>
              <a:defRPr sz="1900"/>
            </a:lvl7pPr>
            <a:lvl8pPr>
              <a:defRPr sz="1900"/>
            </a:lvl8pPr>
            <a:lvl9pPr>
              <a:defRPr sz="1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52633" y="1510744"/>
            <a:ext cx="5229571" cy="4679463"/>
          </a:xfrm>
          <a:prstGeom prst="rect">
            <a:avLst/>
          </a:prstGeom>
        </p:spPr>
        <p:txBody>
          <a:bodyPr/>
          <a:lstStyle>
            <a:lvl1pPr>
              <a:defRPr sz="2800"/>
            </a:lvl1pPr>
            <a:lvl2pPr>
              <a:defRPr sz="2700"/>
            </a:lvl2pPr>
            <a:lvl3pPr>
              <a:defRPr sz="2400"/>
            </a:lvl3pPr>
            <a:lvl4pPr>
              <a:defRPr sz="2300"/>
            </a:lvl4pPr>
            <a:lvl5pPr>
              <a:defRPr sz="2000"/>
            </a:lvl5pPr>
            <a:lvl6pPr>
              <a:defRPr sz="1900"/>
            </a:lvl6pPr>
            <a:lvl7pPr>
              <a:defRPr sz="1900"/>
            </a:lvl7pPr>
            <a:lvl8pPr>
              <a:defRPr sz="1900"/>
            </a:lvl8pPr>
            <a:lvl9pPr>
              <a:defRPr sz="1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99724515"/>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3" y="1510733"/>
            <a:ext cx="5229571" cy="4665747"/>
          </a:xfrm>
          <a:prstGeom prst="rect">
            <a:avLst/>
          </a:prstGeom>
        </p:spPr>
        <p:txBody>
          <a:bodyPr/>
          <a:lstStyle>
            <a:lvl1pPr>
              <a:defRPr sz="2800"/>
            </a:lvl1pPr>
            <a:lvl2pPr>
              <a:defRPr sz="2400"/>
            </a:lvl2pPr>
            <a:lvl3pPr>
              <a:defRPr sz="2300"/>
            </a:lvl3pPr>
            <a:lvl4pPr>
              <a:defRPr sz="2000"/>
            </a:lvl4pPr>
            <a:lvl5pPr>
              <a:defRPr sz="1900"/>
            </a:lvl5pPr>
            <a:lvl6pPr>
              <a:defRPr sz="1900"/>
            </a:lvl6pPr>
            <a:lvl7pPr>
              <a:defRPr sz="1900"/>
            </a:lvl7pPr>
            <a:lvl8pPr>
              <a:defRPr sz="1900"/>
            </a:lvl8pPr>
            <a:lvl9pPr>
              <a:defRPr sz="1900"/>
            </a:lvl9pPr>
          </a:lstStyle>
          <a:p>
            <a:pPr lvl="0"/>
            <a:r>
              <a:rPr lang="en-US"/>
              <a:t>Edit Master text styles</a:t>
            </a:r>
          </a:p>
        </p:txBody>
      </p:sp>
      <p:sp>
        <p:nvSpPr>
          <p:cNvPr id="10" name="Title 1"/>
          <p:cNvSpPr>
            <a:spLocks noGrp="1"/>
          </p:cNvSpPr>
          <p:nvPr>
            <p:ph type="title"/>
          </p:nvPr>
        </p:nvSpPr>
        <p:spPr>
          <a:xfrm>
            <a:off x="609759" y="238218"/>
            <a:ext cx="10872444" cy="1103313"/>
          </a:xfrm>
          <a:prstGeom prst="rect">
            <a:avLst/>
          </a:prstGeom>
        </p:spPr>
        <p:txBody>
          <a:bodyPr/>
          <a:lstStyle/>
          <a:p>
            <a:r>
              <a:rPr lang="en-US"/>
              <a:t>Click to edit Master title style</a:t>
            </a:r>
            <a:endParaRPr lang="en-US" dirty="0"/>
          </a:p>
        </p:txBody>
      </p:sp>
      <p:sp>
        <p:nvSpPr>
          <p:cNvPr id="11" name="Content Placeholder 2"/>
          <p:cNvSpPr>
            <a:spLocks noGrp="1"/>
          </p:cNvSpPr>
          <p:nvPr>
            <p:ph sz="half" idx="1"/>
          </p:nvPr>
        </p:nvSpPr>
        <p:spPr>
          <a:xfrm>
            <a:off x="601820" y="1510732"/>
            <a:ext cx="5309279" cy="4678739"/>
          </a:xfrm>
          <a:prstGeom prst="rect">
            <a:avLst/>
          </a:prstGeom>
        </p:spPr>
        <p:txBody>
          <a:bodyPr/>
          <a:lstStyle>
            <a:lvl1pPr>
              <a:defRPr sz="2800"/>
            </a:lvl1pPr>
            <a:lvl2pPr>
              <a:defRPr sz="2700"/>
            </a:lvl2pPr>
            <a:lvl3pPr>
              <a:defRPr sz="2400"/>
            </a:lvl3pPr>
            <a:lvl4pPr>
              <a:defRPr sz="2300"/>
            </a:lvl4pPr>
            <a:lvl5pPr>
              <a:defRPr sz="2000"/>
            </a:lvl5pPr>
            <a:lvl6pPr>
              <a:defRPr sz="1900"/>
            </a:lvl6pPr>
            <a:lvl7pPr>
              <a:defRPr sz="1900"/>
            </a:lvl7pPr>
            <a:lvl8pPr>
              <a:defRPr sz="1900"/>
            </a:lvl8pPr>
            <a:lvl9pPr>
              <a:defRPr sz="1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063294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Body page option 3">
    <p:spTree>
      <p:nvGrpSpPr>
        <p:cNvPr id="1" name=""/>
        <p:cNvGrpSpPr/>
        <p:nvPr/>
      </p:nvGrpSpPr>
      <p:grpSpPr>
        <a:xfrm>
          <a:off x="0" y="0"/>
          <a:ext cx="0" cy="0"/>
          <a:chOff x="0" y="0"/>
          <a:chExt cx="0" cy="0"/>
        </a:xfrm>
      </p:grpSpPr>
      <p:pic>
        <p:nvPicPr>
          <p:cNvPr id="3"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958130" y="260351"/>
            <a:ext cx="89958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7"/>
          <p:cNvCxnSpPr/>
          <p:nvPr userDrawn="1"/>
        </p:nvCxnSpPr>
        <p:spPr>
          <a:xfrm>
            <a:off x="624551" y="1062039"/>
            <a:ext cx="11567583"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Rectangle 2"/>
          <p:cNvSpPr>
            <a:spLocks noGrp="1" noChangeArrowheads="1"/>
          </p:cNvSpPr>
          <p:nvPr>
            <p:ph type="title"/>
          </p:nvPr>
        </p:nvSpPr>
        <p:spPr bwMode="auto">
          <a:xfrm>
            <a:off x="651663" y="404664"/>
            <a:ext cx="11507393" cy="512704"/>
          </a:xfrm>
          <a:prstGeom prst="rect">
            <a:avLst/>
          </a:prstGeom>
          <a:noFill/>
          <a:ln w="9525" algn="ctr">
            <a:noFill/>
            <a:miter lim="800000"/>
            <a:headEnd/>
            <a:tailEnd/>
          </a:ln>
          <a:effectLst/>
        </p:spPr>
        <p:txBody>
          <a:bodyPr>
            <a:noAutofit/>
          </a:bodyPr>
          <a:lstStyle>
            <a:lvl1pPr>
              <a:defRPr sz="4300">
                <a:latin typeface="Arial"/>
                <a:cs typeface="Arial"/>
              </a:defRPr>
            </a:lvl1pPr>
          </a:lstStyle>
          <a:p>
            <a:pPr lvl="0"/>
            <a:r>
              <a:rPr lang="en-US" smtClean="0"/>
              <a:t>Click to edit Master title style</a:t>
            </a:r>
            <a:endParaRPr lang="en-GB" dirty="0" smtClean="0"/>
          </a:p>
        </p:txBody>
      </p:sp>
    </p:spTree>
    <p:extLst>
      <p:ext uri="{BB962C8B-B14F-4D97-AF65-F5344CB8AC3E}">
        <p14:creationId xmlns:p14="http://schemas.microsoft.com/office/powerpoint/2010/main" val="2804294912"/>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76" y="238218"/>
            <a:ext cx="11141055" cy="110331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011761773"/>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87894383"/>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p:cSld name="Promo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B358DEB-BBFD-49BD-91E5-BCABE57F090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64581" y="3358214"/>
            <a:ext cx="3827419" cy="1247411"/>
          </a:xfrm>
          <a:prstGeom prst="rect">
            <a:avLst/>
          </a:prstGeom>
        </p:spPr>
      </p:pic>
      <p:sp>
        <p:nvSpPr>
          <p:cNvPr id="10" name="Content Placeholder 9"/>
          <p:cNvSpPr>
            <a:spLocks noGrp="1"/>
          </p:cNvSpPr>
          <p:nvPr>
            <p:ph sz="quarter" idx="11"/>
          </p:nvPr>
        </p:nvSpPr>
        <p:spPr>
          <a:xfrm>
            <a:off x="514372" y="4856705"/>
            <a:ext cx="11283951" cy="1155939"/>
          </a:xfrm>
          <a:prstGeom prst="rect">
            <a:avLst/>
          </a:prstGeom>
        </p:spPr>
        <p:txBody>
          <a:bodyPr/>
          <a:lstStyle>
            <a:lvl1pPr>
              <a:buFontTx/>
              <a:buNone/>
              <a:defRPr sz="2400" b="1">
                <a:solidFill>
                  <a:srgbClr val="F15D22"/>
                </a:solidFill>
              </a:defRPr>
            </a:lvl1pPr>
            <a:lvl2pPr>
              <a:buFontTx/>
              <a:buNone/>
              <a:defRPr sz="2400"/>
            </a:lvl2pPr>
            <a:lvl3pPr>
              <a:buFontTx/>
              <a:buNone/>
              <a:defRPr sz="2400"/>
            </a:lvl3pPr>
            <a:lvl4pPr>
              <a:buFontTx/>
              <a:buNone/>
              <a:defRPr sz="2400"/>
            </a:lvl4pPr>
            <a:lvl5pPr>
              <a:buFontTx/>
              <a:buNone/>
              <a:defRPr sz="2400"/>
            </a:lvl5pPr>
          </a:lstStyle>
          <a:p>
            <a:pPr lvl="0"/>
            <a:r>
              <a:rPr lang="en-US" dirty="0"/>
              <a:t>Edit Master text styles</a:t>
            </a:r>
          </a:p>
        </p:txBody>
      </p:sp>
      <p:sp>
        <p:nvSpPr>
          <p:cNvPr id="2" name="Title 1"/>
          <p:cNvSpPr>
            <a:spLocks noGrp="1"/>
          </p:cNvSpPr>
          <p:nvPr>
            <p:ph type="title"/>
          </p:nvPr>
        </p:nvSpPr>
        <p:spPr>
          <a:xfrm>
            <a:off x="514484" y="239744"/>
            <a:ext cx="11244016" cy="1674813"/>
          </a:xfrm>
          <a:prstGeom prst="rect">
            <a:avLst/>
          </a:prstGeom>
        </p:spPr>
        <p:txBody>
          <a:bodyPr/>
          <a:lstStyle>
            <a:lvl1pPr algn="ctr">
              <a:defRPr sz="3900">
                <a:solidFill>
                  <a:schemeClr val="bg2"/>
                </a:solidFill>
              </a:defRPr>
            </a:lvl1pPr>
          </a:lstStyle>
          <a:p>
            <a:r>
              <a:rPr lang="en-US"/>
              <a:t>Click to edit Master title style</a:t>
            </a:r>
            <a:endParaRPr lang="en-US" dirty="0"/>
          </a:p>
        </p:txBody>
      </p:sp>
      <p:sp>
        <p:nvSpPr>
          <p:cNvPr id="8" name="Content Placeholder 7"/>
          <p:cNvSpPr>
            <a:spLocks noGrp="1"/>
          </p:cNvSpPr>
          <p:nvPr>
            <p:ph sz="quarter" idx="10"/>
          </p:nvPr>
        </p:nvSpPr>
        <p:spPr>
          <a:xfrm>
            <a:off x="609759" y="1895508"/>
            <a:ext cx="10872444" cy="2605717"/>
          </a:xfrm>
          <a:prstGeom prst="rect">
            <a:avLst/>
          </a:prstGeom>
        </p:spPr>
        <p:txBody>
          <a:bodyPr/>
          <a:lstStyle>
            <a:lvl1pPr marL="0" indent="0">
              <a:buFontTx/>
              <a:buNone/>
              <a:defRPr sz="2000" b="1">
                <a:solidFill>
                  <a:schemeClr val="bg2"/>
                </a:solidFill>
              </a:defRPr>
            </a:lvl1pPr>
            <a:lvl2pPr>
              <a:buFontTx/>
              <a:buNone/>
              <a:defRPr/>
            </a:lvl2pPr>
            <a:lvl3pPr>
              <a:buFontTx/>
              <a:buNone/>
              <a:defRPr/>
            </a:lvl3pPr>
            <a:lvl4pPr>
              <a:buFontTx/>
              <a:buNone/>
              <a:defRPr/>
            </a:lvl4pPr>
            <a:lvl5pPr>
              <a:buFontTx/>
              <a:buNone/>
              <a:defRPr/>
            </a:lvl5pPr>
          </a:lstStyle>
          <a:p>
            <a:pPr lvl="0"/>
            <a:r>
              <a:rPr lang="en-US" dirty="0"/>
              <a:t>Edit Master text styles</a:t>
            </a:r>
          </a:p>
        </p:txBody>
      </p:sp>
      <p:cxnSp>
        <p:nvCxnSpPr>
          <p:cNvPr id="11" name="Straight Connector 10">
            <a:extLst>
              <a:ext uri="{FF2B5EF4-FFF2-40B4-BE49-F238E27FC236}">
                <a16:creationId xmlns:a16="http://schemas.microsoft.com/office/drawing/2014/main" id="{5FB50470-EA3D-49B4-8F28-4C9C1E0D226A}"/>
              </a:ext>
            </a:extLst>
          </p:cNvPr>
          <p:cNvCxnSpPr/>
          <p:nvPr userDrawn="1"/>
        </p:nvCxnSpPr>
        <p:spPr bwMode="auto">
          <a:xfrm>
            <a:off x="-22228"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pic>
        <p:nvPicPr>
          <p:cNvPr id="14" name="Picture 3" descr="CCO_HIV_RGB.jpg">
            <a:extLst>
              <a:ext uri="{FF2B5EF4-FFF2-40B4-BE49-F238E27FC236}">
                <a16:creationId xmlns:a16="http://schemas.microsoft.com/office/drawing/2014/main" id="{D119244E-D5F0-4D18-8BCF-9ED4E8191058}"/>
              </a:ext>
            </a:extLst>
          </p:cNvPr>
          <p:cNvPicPr>
            <a:picLocks noChangeAspect="1"/>
          </p:cNvPicPr>
          <p:nvPr userDrawn="1"/>
        </p:nvPicPr>
        <p:blipFill>
          <a:blip r:embed="rId3">
            <a:extLst>
              <a:ext uri="{28A0092B-C50C-407E-A947-70E740481C1C}">
                <a14:useLocalDpi xmlns:a14="http://schemas.microsoft.com/office/drawing/2010/main" val="0"/>
              </a:ext>
            </a:extLst>
          </a:blip>
          <a:srcRect t="46054"/>
          <a:stretch>
            <a:fillRect/>
          </a:stretch>
        </p:blipFill>
        <p:spPr bwMode="auto">
          <a:xfrm>
            <a:off x="8148719" y="5891303"/>
            <a:ext cx="3671887"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1538738"/>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5AE0D20-52C4-48A2-89D4-172F2B1999E4}"/>
              </a:ext>
            </a:extLst>
          </p:cNvPr>
          <p:cNvSpPr/>
          <p:nvPr userDrawn="1"/>
        </p:nvSpPr>
        <p:spPr>
          <a:xfrm>
            <a:off x="1" y="-16328"/>
            <a:ext cx="12192000" cy="4629151"/>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anchor="ctr"/>
          <a:lstStyle/>
          <a:p>
            <a:pPr algn="ctr" defTabSz="1216290" eaLnBrk="0" fontAlgn="base" hangingPunct="0">
              <a:spcBef>
                <a:spcPct val="0"/>
              </a:spcBef>
              <a:spcAft>
                <a:spcPct val="0"/>
              </a:spcAft>
              <a:defRPr/>
            </a:pPr>
            <a:endParaRPr lang="en-US" sz="2400" b="1" dirty="0">
              <a:solidFill>
                <a:srgbClr val="FFFFFF"/>
              </a:solidFill>
            </a:endParaRPr>
          </a:p>
        </p:txBody>
      </p:sp>
      <p:sp>
        <p:nvSpPr>
          <p:cNvPr id="20" name="Rectangle 55">
            <a:extLst>
              <a:ext uri="{FF2B5EF4-FFF2-40B4-BE49-F238E27FC236}">
                <a16:creationId xmlns:a16="http://schemas.microsoft.com/office/drawing/2014/main" id="{BF36614D-B8F2-481E-A87C-8DAC5BE9301F}"/>
              </a:ext>
            </a:extLst>
          </p:cNvPr>
          <p:cNvSpPr>
            <a:spLocks noGrp="1" noChangeArrowheads="1"/>
          </p:cNvSpPr>
          <p:nvPr>
            <p:ph type="ctrTitle"/>
          </p:nvPr>
        </p:nvSpPr>
        <p:spPr bwMode="invGray">
          <a:xfrm>
            <a:off x="725692" y="409591"/>
            <a:ext cx="11032823" cy="2882265"/>
          </a:xfrm>
        </p:spPr>
        <p:txBody>
          <a:bodyPr/>
          <a:lstStyle>
            <a:lvl1pPr>
              <a:defRPr sz="3900">
                <a:solidFill>
                  <a:schemeClr val="bg2"/>
                </a:solidFill>
              </a:defRPr>
            </a:lvl1pPr>
          </a:lstStyle>
          <a:p>
            <a:r>
              <a:rPr lang="en-US" dirty="0"/>
              <a:t>Click to edit Master title style</a:t>
            </a:r>
          </a:p>
        </p:txBody>
      </p:sp>
      <p:pic>
        <p:nvPicPr>
          <p:cNvPr id="21" name="Picture 20">
            <a:extLst>
              <a:ext uri="{FF2B5EF4-FFF2-40B4-BE49-F238E27FC236}">
                <a16:creationId xmlns:a16="http://schemas.microsoft.com/office/drawing/2014/main" id="{BC37FFD4-1B69-49FD-AB11-399DEBA1330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64581" y="3358214"/>
            <a:ext cx="3827419" cy="1247411"/>
          </a:xfrm>
          <a:prstGeom prst="rect">
            <a:avLst/>
          </a:prstGeom>
        </p:spPr>
      </p:pic>
      <p:pic>
        <p:nvPicPr>
          <p:cNvPr id="22" name="Picture 3" descr="CCO_HIV_RGB.jpg">
            <a:extLst>
              <a:ext uri="{FF2B5EF4-FFF2-40B4-BE49-F238E27FC236}">
                <a16:creationId xmlns:a16="http://schemas.microsoft.com/office/drawing/2014/main" id="{43B64CC0-EEA1-49B6-8FEE-32711ACF5385}"/>
              </a:ext>
            </a:extLst>
          </p:cNvPr>
          <p:cNvPicPr>
            <a:picLocks noChangeAspect="1"/>
          </p:cNvPicPr>
          <p:nvPr userDrawn="1"/>
        </p:nvPicPr>
        <p:blipFill>
          <a:blip r:embed="rId3">
            <a:extLst>
              <a:ext uri="{28A0092B-C50C-407E-A947-70E740481C1C}">
                <a14:useLocalDpi xmlns:a14="http://schemas.microsoft.com/office/drawing/2010/main" val="0"/>
              </a:ext>
            </a:extLst>
          </a:blip>
          <a:srcRect t="46054"/>
          <a:stretch>
            <a:fillRect/>
          </a:stretch>
        </p:blipFill>
        <p:spPr bwMode="auto">
          <a:xfrm>
            <a:off x="8148783" y="5891367"/>
            <a:ext cx="3671887"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3" name="Straight Connector 22">
            <a:extLst>
              <a:ext uri="{FF2B5EF4-FFF2-40B4-BE49-F238E27FC236}">
                <a16:creationId xmlns:a16="http://schemas.microsoft.com/office/drawing/2014/main" id="{26515A54-8674-49F7-B1B4-23E0F7F8AB6D}"/>
              </a:ext>
            </a:extLst>
          </p:cNvPr>
          <p:cNvCxnSpPr/>
          <p:nvPr userDrawn="1"/>
        </p:nvCxnSpPr>
        <p:spPr bwMode="auto">
          <a:xfrm>
            <a:off x="-22228"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3103291210"/>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282"/>
            <a:ext cx="10872444" cy="1103313"/>
          </a:xfrm>
          <a:prstGeom prst="rect">
            <a:avLst/>
          </a:prstGeo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604821" y="1513108"/>
            <a:ext cx="10877529" cy="465068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47641895"/>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DDD0001-9342-455E-88A6-08ABADA3E0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64581" y="5345457"/>
            <a:ext cx="3827419" cy="1247411"/>
          </a:xfrm>
          <a:prstGeom prst="rect">
            <a:avLst/>
          </a:prstGeom>
        </p:spPr>
      </p:pic>
      <p:sp>
        <p:nvSpPr>
          <p:cNvPr id="5" name="Title 1"/>
          <p:cNvSpPr>
            <a:spLocks noGrp="1"/>
          </p:cNvSpPr>
          <p:nvPr>
            <p:ph type="title"/>
          </p:nvPr>
        </p:nvSpPr>
        <p:spPr>
          <a:xfrm>
            <a:off x="514352" y="330201"/>
            <a:ext cx="11244149" cy="5250792"/>
          </a:xfrm>
          <a:prstGeom prst="rect">
            <a:avLst/>
          </a:prstGeom>
        </p:spPr>
        <p:txBody>
          <a:bodyPr anchorCtr="1"/>
          <a:lstStyle>
            <a:lvl1pPr algn="ctr">
              <a:defRPr sz="4000" b="1" cap="none">
                <a:solidFill>
                  <a:schemeClr val="bg2"/>
                </a:solidFill>
              </a:defRPr>
            </a:lvl1pPr>
          </a:lstStyle>
          <a:p>
            <a:r>
              <a:rPr lang="en-US"/>
              <a:t>Click to edit Master title style</a:t>
            </a:r>
            <a:endParaRPr lang="en-US" dirty="0"/>
          </a:p>
        </p:txBody>
      </p:sp>
      <p:sp>
        <p:nvSpPr>
          <p:cNvPr id="4" name="Rectangle 3">
            <a:extLst>
              <a:ext uri="{FF2B5EF4-FFF2-40B4-BE49-F238E27FC236}">
                <a16:creationId xmlns:a16="http://schemas.microsoft.com/office/drawing/2014/main" id="{CF8F8BDA-1A03-445B-A76B-525DE8317C18}"/>
              </a:ext>
            </a:extLst>
          </p:cNvPr>
          <p:cNvSpPr/>
          <p:nvPr userDrawn="1"/>
        </p:nvSpPr>
        <p:spPr>
          <a:xfrm>
            <a:off x="1" y="6590271"/>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anchor="ctr"/>
          <a:lstStyle/>
          <a:p>
            <a:pPr algn="ctr" defTabSz="1216290">
              <a:defRPr/>
            </a:pPr>
            <a:endParaRPr lang="en-US" sz="2400" b="1" dirty="0">
              <a:solidFill>
                <a:srgbClr val="FFFFFF"/>
              </a:solidFill>
            </a:endParaRPr>
          </a:p>
        </p:txBody>
      </p:sp>
      <p:cxnSp>
        <p:nvCxnSpPr>
          <p:cNvPr id="6" name="Straight Connector 5">
            <a:extLst>
              <a:ext uri="{FF2B5EF4-FFF2-40B4-BE49-F238E27FC236}">
                <a16:creationId xmlns:a16="http://schemas.microsoft.com/office/drawing/2014/main" id="{EC06745F-7DB6-4D4F-AFDB-384384B4DF79}"/>
              </a:ext>
            </a:extLst>
          </p:cNvPr>
          <p:cNvCxnSpPr/>
          <p:nvPr userDrawn="1"/>
        </p:nvCxnSpPr>
        <p:spPr>
          <a:xfrm>
            <a:off x="1" y="6589713"/>
            <a:ext cx="12192000" cy="0"/>
          </a:xfrm>
          <a:prstGeom prst="line">
            <a:avLst/>
          </a:prstGeom>
          <a:ln w="19050">
            <a:solidFill>
              <a:srgbClr val="00539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3686386"/>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60" y="238282"/>
            <a:ext cx="10872445" cy="110331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01820" y="1510732"/>
            <a:ext cx="5309279" cy="4678739"/>
          </a:xfrm>
          <a:prstGeom prst="rect">
            <a:avLst/>
          </a:prstGeom>
        </p:spPr>
        <p:txBody>
          <a:bodyPr/>
          <a:lstStyle>
            <a:lvl1pPr>
              <a:defRPr sz="2800"/>
            </a:lvl1pPr>
            <a:lvl2pPr>
              <a:defRPr sz="2700"/>
            </a:lvl2pPr>
            <a:lvl3pPr>
              <a:defRPr sz="2400"/>
            </a:lvl3pPr>
            <a:lvl4pPr>
              <a:defRPr sz="2300"/>
            </a:lvl4pPr>
            <a:lvl5pPr>
              <a:defRPr sz="2000"/>
            </a:lvl5pPr>
            <a:lvl6pPr>
              <a:defRPr sz="1900"/>
            </a:lvl6pPr>
            <a:lvl7pPr>
              <a:defRPr sz="1900"/>
            </a:lvl7pPr>
            <a:lvl8pPr>
              <a:defRPr sz="1900"/>
            </a:lvl8pPr>
            <a:lvl9pPr>
              <a:defRPr sz="1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52633" y="1510744"/>
            <a:ext cx="5229571" cy="4679463"/>
          </a:xfrm>
          <a:prstGeom prst="rect">
            <a:avLst/>
          </a:prstGeom>
        </p:spPr>
        <p:txBody>
          <a:bodyPr/>
          <a:lstStyle>
            <a:lvl1pPr>
              <a:defRPr sz="2800"/>
            </a:lvl1pPr>
            <a:lvl2pPr>
              <a:defRPr sz="2700"/>
            </a:lvl2pPr>
            <a:lvl3pPr>
              <a:defRPr sz="2400"/>
            </a:lvl3pPr>
            <a:lvl4pPr>
              <a:defRPr sz="2300"/>
            </a:lvl4pPr>
            <a:lvl5pPr>
              <a:defRPr sz="2000"/>
            </a:lvl5pPr>
            <a:lvl6pPr>
              <a:defRPr sz="1900"/>
            </a:lvl6pPr>
            <a:lvl7pPr>
              <a:defRPr sz="1900"/>
            </a:lvl7pPr>
            <a:lvl8pPr>
              <a:defRPr sz="1900"/>
            </a:lvl8pPr>
            <a:lvl9pPr>
              <a:defRPr sz="1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57439841"/>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3" y="1510733"/>
            <a:ext cx="5229571" cy="4665747"/>
          </a:xfrm>
          <a:prstGeom prst="rect">
            <a:avLst/>
          </a:prstGeom>
        </p:spPr>
        <p:txBody>
          <a:bodyPr/>
          <a:lstStyle>
            <a:lvl1pPr>
              <a:defRPr sz="2800"/>
            </a:lvl1pPr>
            <a:lvl2pPr>
              <a:defRPr sz="2400"/>
            </a:lvl2pPr>
            <a:lvl3pPr>
              <a:defRPr sz="2300"/>
            </a:lvl3pPr>
            <a:lvl4pPr>
              <a:defRPr sz="2000"/>
            </a:lvl4pPr>
            <a:lvl5pPr>
              <a:defRPr sz="1900"/>
            </a:lvl5pPr>
            <a:lvl6pPr>
              <a:defRPr sz="1900"/>
            </a:lvl6pPr>
            <a:lvl7pPr>
              <a:defRPr sz="1900"/>
            </a:lvl7pPr>
            <a:lvl8pPr>
              <a:defRPr sz="1900"/>
            </a:lvl8pPr>
            <a:lvl9pPr>
              <a:defRPr sz="1900"/>
            </a:lvl9pPr>
          </a:lstStyle>
          <a:p>
            <a:pPr lvl="0"/>
            <a:r>
              <a:rPr lang="en-US"/>
              <a:t>Edit Master text styles</a:t>
            </a:r>
          </a:p>
        </p:txBody>
      </p:sp>
      <p:sp>
        <p:nvSpPr>
          <p:cNvPr id="10" name="Title 1"/>
          <p:cNvSpPr>
            <a:spLocks noGrp="1"/>
          </p:cNvSpPr>
          <p:nvPr>
            <p:ph type="title"/>
          </p:nvPr>
        </p:nvSpPr>
        <p:spPr>
          <a:xfrm>
            <a:off x="609759" y="238282"/>
            <a:ext cx="10872444" cy="1103313"/>
          </a:xfrm>
          <a:prstGeom prst="rect">
            <a:avLst/>
          </a:prstGeom>
        </p:spPr>
        <p:txBody>
          <a:bodyPr/>
          <a:lstStyle/>
          <a:p>
            <a:r>
              <a:rPr lang="en-US"/>
              <a:t>Click to edit Master title style</a:t>
            </a:r>
            <a:endParaRPr lang="en-US" dirty="0"/>
          </a:p>
        </p:txBody>
      </p:sp>
      <p:sp>
        <p:nvSpPr>
          <p:cNvPr id="11" name="Content Placeholder 2"/>
          <p:cNvSpPr>
            <a:spLocks noGrp="1"/>
          </p:cNvSpPr>
          <p:nvPr>
            <p:ph sz="half" idx="1"/>
          </p:nvPr>
        </p:nvSpPr>
        <p:spPr>
          <a:xfrm>
            <a:off x="601820" y="1510732"/>
            <a:ext cx="5309279" cy="4678739"/>
          </a:xfrm>
          <a:prstGeom prst="rect">
            <a:avLst/>
          </a:prstGeom>
        </p:spPr>
        <p:txBody>
          <a:bodyPr/>
          <a:lstStyle>
            <a:lvl1pPr>
              <a:defRPr sz="2800"/>
            </a:lvl1pPr>
            <a:lvl2pPr>
              <a:defRPr sz="2700"/>
            </a:lvl2pPr>
            <a:lvl3pPr>
              <a:defRPr sz="2400"/>
            </a:lvl3pPr>
            <a:lvl4pPr>
              <a:defRPr sz="2300"/>
            </a:lvl4pPr>
            <a:lvl5pPr>
              <a:defRPr sz="2000"/>
            </a:lvl5pPr>
            <a:lvl6pPr>
              <a:defRPr sz="1900"/>
            </a:lvl6pPr>
            <a:lvl7pPr>
              <a:defRPr sz="1900"/>
            </a:lvl7pPr>
            <a:lvl8pPr>
              <a:defRPr sz="1900"/>
            </a:lvl8pPr>
            <a:lvl9pPr>
              <a:defRPr sz="1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34847040"/>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76" y="238282"/>
            <a:ext cx="11141055" cy="110331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151961588"/>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75182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Logo Title28 and Content">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1117599" y="1447820"/>
            <a:ext cx="10728960" cy="4571999"/>
          </a:xfrm>
        </p:spPr>
        <p:txBody>
          <a:bodyPr/>
          <a:lstStyle>
            <a:lvl1pPr>
              <a:defRPr sz="3200">
                <a:solidFill>
                  <a:schemeClr val="tx1"/>
                </a:solidFill>
              </a:defRPr>
            </a:lvl1pPr>
            <a:lvl2pPr>
              <a:defRPr sz="2900">
                <a:solidFill>
                  <a:schemeClr val="tx1"/>
                </a:solidFill>
              </a:defRPr>
            </a:lvl2pPr>
            <a:lvl3pPr>
              <a:defRPr sz="2700">
                <a:solidFill>
                  <a:schemeClr val="tx1"/>
                </a:solidFill>
              </a:defRPr>
            </a:lvl3pPr>
            <a:lvl4pPr>
              <a:defRPr sz="2400">
                <a:solidFill>
                  <a:schemeClr val="tx1"/>
                </a:solidFill>
              </a:defRPr>
            </a:lvl4pPr>
            <a:lvl5pPr>
              <a:defRPr sz="2100">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2"/>
          <p:cNvSpPr>
            <a:spLocks noGrp="1" noChangeArrowheads="1"/>
          </p:cNvSpPr>
          <p:nvPr>
            <p:ph type="title"/>
          </p:nvPr>
        </p:nvSpPr>
        <p:spPr bwMode="auto">
          <a:xfrm>
            <a:off x="1117647" y="404873"/>
            <a:ext cx="10725089" cy="718919"/>
          </a:xfrm>
          <a:prstGeom prst="rect">
            <a:avLst/>
          </a:prstGeom>
          <a:noFill/>
          <a:ln w="9525" algn="ctr">
            <a:noFill/>
            <a:miter lim="800000"/>
            <a:headEnd/>
            <a:tailEnd/>
          </a:ln>
          <a:effectLst/>
        </p:spPr>
        <p:txBody>
          <a:bodyPr>
            <a:noAutofit/>
          </a:bodyPr>
          <a:lstStyle>
            <a:lvl1pPr>
              <a:defRPr sz="3700" b="1">
                <a:solidFill>
                  <a:srgbClr val="E31836"/>
                </a:solidFill>
              </a:defRPr>
            </a:lvl1pPr>
          </a:lstStyle>
          <a:p>
            <a:pPr lvl="0"/>
            <a:r>
              <a:rPr lang="en-US" smtClean="0"/>
              <a:t>Click to edit Master title style</a:t>
            </a:r>
            <a:endParaRPr lang="en-GB" dirty="0" smtClean="0"/>
          </a:p>
        </p:txBody>
      </p:sp>
      <p:sp>
        <p:nvSpPr>
          <p:cNvPr id="6" name="Text Placeholder 4"/>
          <p:cNvSpPr>
            <a:spLocks noGrp="1"/>
          </p:cNvSpPr>
          <p:nvPr>
            <p:ph type="body" sz="quarter" idx="11"/>
          </p:nvPr>
        </p:nvSpPr>
        <p:spPr>
          <a:xfrm>
            <a:off x="1117600" y="6400800"/>
            <a:ext cx="10728960" cy="152400"/>
          </a:xfrm>
        </p:spPr>
        <p:txBody>
          <a:bodyPr/>
          <a:lstStyle>
            <a:lvl1pPr marL="0" indent="0" algn="r">
              <a:buNone/>
              <a:defRPr sz="1300"/>
            </a:lvl1pPr>
          </a:lstStyle>
          <a:p>
            <a:pPr lvl="0"/>
            <a:r>
              <a:rPr lang="en-US" smtClean="0"/>
              <a:t>Click to edit Master text styles</a:t>
            </a:r>
          </a:p>
        </p:txBody>
      </p:sp>
      <p:sp>
        <p:nvSpPr>
          <p:cNvPr id="9" name="Text Placeholder 6"/>
          <p:cNvSpPr>
            <a:spLocks noGrp="1"/>
          </p:cNvSpPr>
          <p:nvPr>
            <p:ph type="body" sz="quarter" idx="13"/>
          </p:nvPr>
        </p:nvSpPr>
        <p:spPr>
          <a:xfrm>
            <a:off x="1117600" y="6029425"/>
            <a:ext cx="10728960" cy="304800"/>
          </a:xfrm>
        </p:spPr>
        <p:txBody>
          <a:bodyPr anchor="b"/>
          <a:lstStyle>
            <a:lvl1pPr marL="0" indent="0">
              <a:buNone/>
              <a:defRPr sz="1300"/>
            </a:lvl1pPr>
          </a:lstStyle>
          <a:p>
            <a:pPr lvl="0"/>
            <a:r>
              <a:rPr lang="en-US" smtClean="0"/>
              <a:t>Click to edit Master text styles</a:t>
            </a:r>
          </a:p>
        </p:txBody>
      </p:sp>
    </p:spTree>
    <p:extLst>
      <p:ext uri="{BB962C8B-B14F-4D97-AF65-F5344CB8AC3E}">
        <p14:creationId xmlns:p14="http://schemas.microsoft.com/office/powerpoint/2010/main" val="934485353"/>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p:cSld name="Promo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B358DEB-BBFD-49BD-91E5-BCABE57F090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64581" y="3358214"/>
            <a:ext cx="3827419" cy="1247411"/>
          </a:xfrm>
          <a:prstGeom prst="rect">
            <a:avLst/>
          </a:prstGeom>
        </p:spPr>
      </p:pic>
      <p:sp>
        <p:nvSpPr>
          <p:cNvPr id="10" name="Content Placeholder 9"/>
          <p:cNvSpPr>
            <a:spLocks noGrp="1"/>
          </p:cNvSpPr>
          <p:nvPr>
            <p:ph sz="quarter" idx="11"/>
          </p:nvPr>
        </p:nvSpPr>
        <p:spPr>
          <a:xfrm>
            <a:off x="514372" y="4856705"/>
            <a:ext cx="11283951" cy="1155939"/>
          </a:xfrm>
          <a:prstGeom prst="rect">
            <a:avLst/>
          </a:prstGeom>
        </p:spPr>
        <p:txBody>
          <a:bodyPr/>
          <a:lstStyle>
            <a:lvl1pPr>
              <a:buFontTx/>
              <a:buNone/>
              <a:defRPr sz="2400" b="1">
                <a:solidFill>
                  <a:srgbClr val="F15D22"/>
                </a:solidFill>
              </a:defRPr>
            </a:lvl1pPr>
            <a:lvl2pPr>
              <a:buFontTx/>
              <a:buNone/>
              <a:defRPr sz="2400"/>
            </a:lvl2pPr>
            <a:lvl3pPr>
              <a:buFontTx/>
              <a:buNone/>
              <a:defRPr sz="2400"/>
            </a:lvl3pPr>
            <a:lvl4pPr>
              <a:buFontTx/>
              <a:buNone/>
              <a:defRPr sz="2400"/>
            </a:lvl4pPr>
            <a:lvl5pPr>
              <a:buFontTx/>
              <a:buNone/>
              <a:defRPr sz="2400"/>
            </a:lvl5pPr>
          </a:lstStyle>
          <a:p>
            <a:pPr lvl="0"/>
            <a:r>
              <a:rPr lang="en-US" dirty="0"/>
              <a:t>Edit Master text styles</a:t>
            </a:r>
          </a:p>
        </p:txBody>
      </p:sp>
      <p:sp>
        <p:nvSpPr>
          <p:cNvPr id="2" name="Title 1"/>
          <p:cNvSpPr>
            <a:spLocks noGrp="1"/>
          </p:cNvSpPr>
          <p:nvPr>
            <p:ph type="title"/>
          </p:nvPr>
        </p:nvSpPr>
        <p:spPr>
          <a:xfrm>
            <a:off x="514484" y="239744"/>
            <a:ext cx="11244016" cy="1674813"/>
          </a:xfrm>
          <a:prstGeom prst="rect">
            <a:avLst/>
          </a:prstGeom>
        </p:spPr>
        <p:txBody>
          <a:bodyPr/>
          <a:lstStyle>
            <a:lvl1pPr algn="ctr">
              <a:defRPr sz="3900">
                <a:solidFill>
                  <a:schemeClr val="bg2"/>
                </a:solidFill>
              </a:defRPr>
            </a:lvl1pPr>
          </a:lstStyle>
          <a:p>
            <a:r>
              <a:rPr lang="en-US"/>
              <a:t>Click to edit Master title style</a:t>
            </a:r>
            <a:endParaRPr lang="en-US" dirty="0"/>
          </a:p>
        </p:txBody>
      </p:sp>
      <p:sp>
        <p:nvSpPr>
          <p:cNvPr id="8" name="Content Placeholder 7"/>
          <p:cNvSpPr>
            <a:spLocks noGrp="1"/>
          </p:cNvSpPr>
          <p:nvPr>
            <p:ph sz="quarter" idx="10"/>
          </p:nvPr>
        </p:nvSpPr>
        <p:spPr>
          <a:xfrm>
            <a:off x="609759" y="1895508"/>
            <a:ext cx="10872444" cy="2605717"/>
          </a:xfrm>
          <a:prstGeom prst="rect">
            <a:avLst/>
          </a:prstGeom>
        </p:spPr>
        <p:txBody>
          <a:bodyPr/>
          <a:lstStyle>
            <a:lvl1pPr marL="0" indent="0">
              <a:buFontTx/>
              <a:buNone/>
              <a:defRPr sz="2000" b="1">
                <a:solidFill>
                  <a:schemeClr val="bg2"/>
                </a:solidFill>
              </a:defRPr>
            </a:lvl1pPr>
            <a:lvl2pPr>
              <a:buFontTx/>
              <a:buNone/>
              <a:defRPr/>
            </a:lvl2pPr>
            <a:lvl3pPr>
              <a:buFontTx/>
              <a:buNone/>
              <a:defRPr/>
            </a:lvl3pPr>
            <a:lvl4pPr>
              <a:buFontTx/>
              <a:buNone/>
              <a:defRPr/>
            </a:lvl4pPr>
            <a:lvl5pPr>
              <a:buFontTx/>
              <a:buNone/>
              <a:defRPr/>
            </a:lvl5pPr>
          </a:lstStyle>
          <a:p>
            <a:pPr lvl="0"/>
            <a:r>
              <a:rPr lang="en-US" dirty="0"/>
              <a:t>Edit Master text styles</a:t>
            </a:r>
          </a:p>
        </p:txBody>
      </p:sp>
      <p:cxnSp>
        <p:nvCxnSpPr>
          <p:cNvPr id="11" name="Straight Connector 10">
            <a:extLst>
              <a:ext uri="{FF2B5EF4-FFF2-40B4-BE49-F238E27FC236}">
                <a16:creationId xmlns:a16="http://schemas.microsoft.com/office/drawing/2014/main" id="{5FB50470-EA3D-49B4-8F28-4C9C1E0D226A}"/>
              </a:ext>
            </a:extLst>
          </p:cNvPr>
          <p:cNvCxnSpPr/>
          <p:nvPr userDrawn="1"/>
        </p:nvCxnSpPr>
        <p:spPr bwMode="auto">
          <a:xfrm>
            <a:off x="-22228"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pic>
        <p:nvPicPr>
          <p:cNvPr id="14" name="Picture 3" descr="CCO_HIV_RGB.jpg">
            <a:extLst>
              <a:ext uri="{FF2B5EF4-FFF2-40B4-BE49-F238E27FC236}">
                <a16:creationId xmlns:a16="http://schemas.microsoft.com/office/drawing/2014/main" id="{D119244E-D5F0-4D18-8BCF-9ED4E8191058}"/>
              </a:ext>
            </a:extLst>
          </p:cNvPr>
          <p:cNvPicPr>
            <a:picLocks noChangeAspect="1"/>
          </p:cNvPicPr>
          <p:nvPr userDrawn="1"/>
        </p:nvPicPr>
        <p:blipFill>
          <a:blip r:embed="rId3">
            <a:extLst>
              <a:ext uri="{28A0092B-C50C-407E-A947-70E740481C1C}">
                <a14:useLocalDpi xmlns:a14="http://schemas.microsoft.com/office/drawing/2010/main" val="0"/>
              </a:ext>
            </a:extLst>
          </a:blip>
          <a:srcRect t="46054"/>
          <a:stretch>
            <a:fillRect/>
          </a:stretch>
        </p:blipFill>
        <p:spPr bwMode="auto">
          <a:xfrm>
            <a:off x="8148783" y="5891367"/>
            <a:ext cx="3671887"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542236"/>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userDrawn="1">
  <p:cSld name="Content Slide_Title Only">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2497DDD1-25FF-462E-9F76-0CB51CDC23B0}"/>
              </a:ext>
            </a:extLst>
          </p:cNvPr>
          <p:cNvCxnSpPr/>
          <p:nvPr userDrawn="1"/>
        </p:nvCxnSpPr>
        <p:spPr>
          <a:xfrm>
            <a:off x="624428" y="1062567"/>
            <a:ext cx="11567583"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sp>
        <p:nvSpPr>
          <p:cNvPr id="12" name="Rectangle 2"/>
          <p:cNvSpPr>
            <a:spLocks noGrp="1" noChangeArrowheads="1"/>
          </p:cNvSpPr>
          <p:nvPr>
            <p:ph type="title"/>
          </p:nvPr>
        </p:nvSpPr>
        <p:spPr bwMode="auto">
          <a:xfrm>
            <a:off x="711349" y="152401"/>
            <a:ext cx="10058399"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pPr lvl="0"/>
            <a:r>
              <a:rPr lang="en-US" altLang="en-US" dirty="0"/>
              <a:t>Click to edit Master title style</a:t>
            </a:r>
            <a:endParaRPr lang="en-GB" altLang="en-US" dirty="0"/>
          </a:p>
        </p:txBody>
      </p:sp>
      <p:sp>
        <p:nvSpPr>
          <p:cNvPr id="6" name="Text Placeholder 4"/>
          <p:cNvSpPr>
            <a:spLocks noGrp="1"/>
          </p:cNvSpPr>
          <p:nvPr>
            <p:ph type="body" sz="quarter" idx="11"/>
          </p:nvPr>
        </p:nvSpPr>
        <p:spPr>
          <a:xfrm>
            <a:off x="711200" y="6294120"/>
            <a:ext cx="11143488" cy="182880"/>
          </a:xfrm>
        </p:spPr>
        <p:txBody>
          <a:bodyPr/>
          <a:lstStyle>
            <a:lvl1pPr marL="0" indent="0" algn="r">
              <a:buNone/>
              <a:defRPr sz="900"/>
            </a:lvl1pPr>
          </a:lstStyle>
          <a:p>
            <a:pPr lvl="0"/>
            <a:r>
              <a:rPr lang="en-US" dirty="0"/>
              <a:t>Click to edit Master text styles</a:t>
            </a:r>
          </a:p>
        </p:txBody>
      </p:sp>
      <p:sp>
        <p:nvSpPr>
          <p:cNvPr id="9" name="Text Placeholder 6"/>
          <p:cNvSpPr>
            <a:spLocks noGrp="1"/>
          </p:cNvSpPr>
          <p:nvPr>
            <p:ph type="body" sz="quarter" idx="13"/>
          </p:nvPr>
        </p:nvSpPr>
        <p:spPr>
          <a:xfrm>
            <a:off x="711200" y="5862320"/>
            <a:ext cx="11143488" cy="365760"/>
          </a:xfrm>
        </p:spPr>
        <p:txBody>
          <a:bodyPr anchor="b"/>
          <a:lstStyle>
            <a:lvl1pPr marL="0" indent="0">
              <a:spcAft>
                <a:spcPts val="0"/>
              </a:spcAft>
              <a:buNone/>
              <a:defRPr sz="1200" baseline="0"/>
            </a:lvl1pPr>
          </a:lstStyle>
          <a:p>
            <a:pPr lvl="0"/>
            <a:r>
              <a:rPr lang="en-US" dirty="0"/>
              <a:t>Click to edit Master text styles</a:t>
            </a:r>
          </a:p>
        </p:txBody>
      </p:sp>
    </p:spTree>
    <p:extLst>
      <p:ext uri="{BB962C8B-B14F-4D97-AF65-F5344CB8AC3E}">
        <p14:creationId xmlns:p14="http://schemas.microsoft.com/office/powerpoint/2010/main" val="197625058"/>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530"/>
            <a:ext cx="10363200" cy="1470025"/>
          </a:xfrm>
        </p:spPr>
        <p:txBody>
          <a:bodyPr/>
          <a:lstStyle/>
          <a:p>
            <a:r>
              <a:rPr lang="es-ES" smtClean="0"/>
              <a:t>Haga clic para modificar el estilo de título del patrón</a:t>
            </a:r>
            <a:endParaRPr lang="es-AR"/>
          </a:p>
        </p:txBody>
      </p:sp>
      <p:sp>
        <p:nvSpPr>
          <p:cNvPr id="3" name="2 Subtítulo"/>
          <p:cNvSpPr>
            <a:spLocks noGrp="1"/>
          </p:cNvSpPr>
          <p:nvPr>
            <p:ph type="subTitle" idx="1"/>
          </p:nvPr>
        </p:nvSpPr>
        <p:spPr>
          <a:xfrm>
            <a:off x="1828800" y="3886200"/>
            <a:ext cx="8534400" cy="1752600"/>
          </a:xfrm>
        </p:spPr>
        <p:txBody>
          <a:bodyPr/>
          <a:lstStyle>
            <a:lvl1pPr marL="0" indent="0" algn="ctr">
              <a:buNone/>
              <a:defRPr/>
            </a:lvl1pPr>
            <a:lvl2pPr marL="456687" indent="0" algn="ctr">
              <a:buNone/>
              <a:defRPr/>
            </a:lvl2pPr>
            <a:lvl3pPr marL="913420" indent="0" algn="ctr">
              <a:buNone/>
              <a:defRPr/>
            </a:lvl3pPr>
            <a:lvl4pPr marL="1370132" indent="0" algn="ctr">
              <a:buNone/>
              <a:defRPr/>
            </a:lvl4pPr>
            <a:lvl5pPr marL="1826844" indent="0" algn="ctr">
              <a:buNone/>
              <a:defRPr/>
            </a:lvl5pPr>
            <a:lvl6pPr marL="2283582" indent="0" algn="ctr">
              <a:buNone/>
              <a:defRPr/>
            </a:lvl6pPr>
            <a:lvl7pPr marL="2740262" indent="0" algn="ctr">
              <a:buNone/>
              <a:defRPr/>
            </a:lvl7pPr>
            <a:lvl8pPr marL="3196947" indent="0" algn="ctr">
              <a:buNone/>
              <a:defRPr/>
            </a:lvl8pPr>
            <a:lvl9pPr marL="3653631" indent="0" algn="ctr">
              <a:buNone/>
              <a:defRPr/>
            </a:lvl9pPr>
          </a:lstStyle>
          <a:p>
            <a:r>
              <a:rPr lang="es-ES" smtClean="0"/>
              <a:t>Haga clic para modificar el estilo de subtítulo del patrón</a:t>
            </a:r>
            <a:endParaRPr lang="es-AR"/>
          </a:p>
        </p:txBody>
      </p:sp>
    </p:spTree>
    <p:extLst>
      <p:ext uri="{BB962C8B-B14F-4D97-AF65-F5344CB8AC3E}">
        <p14:creationId xmlns:p14="http://schemas.microsoft.com/office/powerpoint/2010/main" val="3976311022"/>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Tree>
    <p:extLst>
      <p:ext uri="{BB962C8B-B14F-4D97-AF65-F5344CB8AC3E}">
        <p14:creationId xmlns:p14="http://schemas.microsoft.com/office/powerpoint/2010/main" val="1375302817"/>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612" y="4406949"/>
            <a:ext cx="10363200" cy="1362075"/>
          </a:xfrm>
        </p:spPr>
        <p:txBody>
          <a:bodyPr anchor="t"/>
          <a:lstStyle>
            <a:lvl1pPr algn="l">
              <a:defRPr sz="4000" b="1" cap="all"/>
            </a:lvl1pPr>
          </a:lstStyle>
          <a:p>
            <a:r>
              <a:rPr lang="es-ES" smtClean="0"/>
              <a:t>Haga clic para modificar el estilo de título del patrón</a:t>
            </a:r>
            <a:endParaRPr lang="es-AR"/>
          </a:p>
        </p:txBody>
      </p:sp>
      <p:sp>
        <p:nvSpPr>
          <p:cNvPr id="3" name="2 Marcador de texto"/>
          <p:cNvSpPr>
            <a:spLocks noGrp="1"/>
          </p:cNvSpPr>
          <p:nvPr>
            <p:ph type="body" idx="1"/>
          </p:nvPr>
        </p:nvSpPr>
        <p:spPr>
          <a:xfrm>
            <a:off x="963612" y="2906713"/>
            <a:ext cx="10363200" cy="1500187"/>
          </a:xfrm>
        </p:spPr>
        <p:txBody>
          <a:bodyPr anchor="b"/>
          <a:lstStyle>
            <a:lvl1pPr marL="0" indent="0">
              <a:buNone/>
              <a:defRPr sz="2100"/>
            </a:lvl1pPr>
            <a:lvl2pPr marL="456687" indent="0">
              <a:buNone/>
              <a:defRPr sz="1700"/>
            </a:lvl2pPr>
            <a:lvl3pPr marL="913420" indent="0">
              <a:buNone/>
              <a:defRPr sz="1600"/>
            </a:lvl3pPr>
            <a:lvl4pPr marL="1370132" indent="0">
              <a:buNone/>
              <a:defRPr sz="1500"/>
            </a:lvl4pPr>
            <a:lvl5pPr marL="1826844" indent="0">
              <a:buNone/>
              <a:defRPr sz="1500"/>
            </a:lvl5pPr>
            <a:lvl6pPr marL="2283582" indent="0">
              <a:buNone/>
              <a:defRPr sz="1500"/>
            </a:lvl6pPr>
            <a:lvl7pPr marL="2740262" indent="0">
              <a:buNone/>
              <a:defRPr sz="1500"/>
            </a:lvl7pPr>
            <a:lvl8pPr marL="3196947" indent="0">
              <a:buNone/>
              <a:defRPr sz="1500"/>
            </a:lvl8pPr>
            <a:lvl9pPr marL="3653631" indent="0">
              <a:buNone/>
              <a:defRPr sz="1500"/>
            </a:lvl9pPr>
          </a:lstStyle>
          <a:p>
            <a:pPr lvl="0"/>
            <a:r>
              <a:rPr lang="es-ES" smtClean="0"/>
              <a:t>Haga clic para modificar el estilo de texto del patrón</a:t>
            </a:r>
          </a:p>
        </p:txBody>
      </p:sp>
    </p:spTree>
    <p:extLst>
      <p:ext uri="{BB962C8B-B14F-4D97-AF65-F5344CB8AC3E}">
        <p14:creationId xmlns:p14="http://schemas.microsoft.com/office/powerpoint/2010/main" val="412690037"/>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contenido"/>
          <p:cNvSpPr>
            <a:spLocks noGrp="1"/>
          </p:cNvSpPr>
          <p:nvPr>
            <p:ph sz="half" idx="1"/>
          </p:nvPr>
        </p:nvSpPr>
        <p:spPr>
          <a:xfrm>
            <a:off x="604849" y="1512888"/>
            <a:ext cx="5360987" cy="4648200"/>
          </a:xfrm>
        </p:spPr>
        <p:txBody>
          <a:bodyPr/>
          <a:lstStyle>
            <a:lvl1pPr>
              <a:defRPr sz="2900"/>
            </a:lvl1pPr>
            <a:lvl2pPr>
              <a:defRPr sz="2400"/>
            </a:lvl2pPr>
            <a:lvl3pPr>
              <a:defRPr sz="2100"/>
            </a:lvl3pPr>
            <a:lvl4pPr>
              <a:defRPr sz="1700"/>
            </a:lvl4pPr>
            <a:lvl5pPr>
              <a:defRPr sz="1700"/>
            </a:lvl5pPr>
            <a:lvl6pPr>
              <a:defRPr sz="1700"/>
            </a:lvl6pPr>
            <a:lvl7pPr>
              <a:defRPr sz="1700"/>
            </a:lvl7pPr>
            <a:lvl8pPr>
              <a:defRPr sz="1700"/>
            </a:lvl8pPr>
            <a:lvl9pPr>
              <a:defRPr sz="17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contenido"/>
          <p:cNvSpPr>
            <a:spLocks noGrp="1"/>
          </p:cNvSpPr>
          <p:nvPr>
            <p:ph sz="half" idx="2"/>
          </p:nvPr>
        </p:nvSpPr>
        <p:spPr>
          <a:xfrm>
            <a:off x="6118310" y="1512888"/>
            <a:ext cx="5362575" cy="4648200"/>
          </a:xfrm>
        </p:spPr>
        <p:txBody>
          <a:bodyPr/>
          <a:lstStyle>
            <a:lvl1pPr>
              <a:defRPr sz="2900"/>
            </a:lvl1pPr>
            <a:lvl2pPr>
              <a:defRPr sz="2400"/>
            </a:lvl2pPr>
            <a:lvl3pPr>
              <a:defRPr sz="2100"/>
            </a:lvl3pPr>
            <a:lvl4pPr>
              <a:defRPr sz="1700"/>
            </a:lvl4pPr>
            <a:lvl5pPr>
              <a:defRPr sz="1700"/>
            </a:lvl5pPr>
            <a:lvl6pPr>
              <a:defRPr sz="1700"/>
            </a:lvl6pPr>
            <a:lvl7pPr>
              <a:defRPr sz="1700"/>
            </a:lvl7pPr>
            <a:lvl8pPr>
              <a:defRPr sz="1700"/>
            </a:lvl8pPr>
            <a:lvl9pPr>
              <a:defRPr sz="17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Tree>
    <p:extLst>
      <p:ext uri="{BB962C8B-B14F-4D97-AF65-F5344CB8AC3E}">
        <p14:creationId xmlns:p14="http://schemas.microsoft.com/office/powerpoint/2010/main" val="1909992895"/>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9"/>
            <a:ext cx="10972800" cy="1143000"/>
          </a:xfrm>
        </p:spPr>
        <p:txBody>
          <a:bodyPr/>
          <a:lstStyle>
            <a:lvl1pPr>
              <a:defRPr/>
            </a:lvl1pPr>
          </a:lstStyle>
          <a:p>
            <a:r>
              <a:rPr lang="es-ES" smtClean="0"/>
              <a:t>Haga clic para modificar el estilo de título del patrón</a:t>
            </a:r>
            <a:endParaRPr lang="es-AR"/>
          </a:p>
        </p:txBody>
      </p:sp>
      <p:sp>
        <p:nvSpPr>
          <p:cNvPr id="3" name="2 Marcador de texto"/>
          <p:cNvSpPr>
            <a:spLocks noGrp="1"/>
          </p:cNvSpPr>
          <p:nvPr>
            <p:ph type="body" idx="1"/>
          </p:nvPr>
        </p:nvSpPr>
        <p:spPr>
          <a:xfrm>
            <a:off x="609607" y="1535117"/>
            <a:ext cx="5386388" cy="639763"/>
          </a:xfrm>
        </p:spPr>
        <p:txBody>
          <a:bodyPr anchor="b"/>
          <a:lstStyle>
            <a:lvl1pPr marL="0" indent="0">
              <a:buNone/>
              <a:defRPr sz="2400" b="1"/>
            </a:lvl1pPr>
            <a:lvl2pPr marL="456687" indent="0">
              <a:buNone/>
              <a:defRPr sz="2100" b="1"/>
            </a:lvl2pPr>
            <a:lvl3pPr marL="913420" indent="0">
              <a:buNone/>
              <a:defRPr sz="1700" b="1"/>
            </a:lvl3pPr>
            <a:lvl4pPr marL="1370132" indent="0">
              <a:buNone/>
              <a:defRPr sz="1600" b="1"/>
            </a:lvl4pPr>
            <a:lvl5pPr marL="1826844" indent="0">
              <a:buNone/>
              <a:defRPr sz="1600" b="1"/>
            </a:lvl5pPr>
            <a:lvl6pPr marL="2283582" indent="0">
              <a:buNone/>
              <a:defRPr sz="1600" b="1"/>
            </a:lvl6pPr>
            <a:lvl7pPr marL="2740262" indent="0">
              <a:buNone/>
              <a:defRPr sz="1600" b="1"/>
            </a:lvl7pPr>
            <a:lvl8pPr marL="3196947" indent="0">
              <a:buNone/>
              <a:defRPr sz="1600" b="1"/>
            </a:lvl8pPr>
            <a:lvl9pPr marL="3653631"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609607" y="2174875"/>
            <a:ext cx="5386388" cy="3951288"/>
          </a:xfrm>
        </p:spPr>
        <p:txBody>
          <a:bodyPr/>
          <a:lstStyle>
            <a:lvl1pPr>
              <a:defRPr sz="2400"/>
            </a:lvl1pPr>
            <a:lvl2pPr>
              <a:defRPr sz="2100"/>
            </a:lvl2pPr>
            <a:lvl3pPr>
              <a:defRPr sz="17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5" name="4 Marcador de texto"/>
          <p:cNvSpPr>
            <a:spLocks noGrp="1"/>
          </p:cNvSpPr>
          <p:nvPr>
            <p:ph type="body" sz="quarter" idx="3"/>
          </p:nvPr>
        </p:nvSpPr>
        <p:spPr>
          <a:xfrm>
            <a:off x="6192845" y="1535117"/>
            <a:ext cx="5389563" cy="639763"/>
          </a:xfrm>
        </p:spPr>
        <p:txBody>
          <a:bodyPr anchor="b"/>
          <a:lstStyle>
            <a:lvl1pPr marL="0" indent="0">
              <a:buNone/>
              <a:defRPr sz="2400" b="1"/>
            </a:lvl1pPr>
            <a:lvl2pPr marL="456687" indent="0">
              <a:buNone/>
              <a:defRPr sz="2100" b="1"/>
            </a:lvl2pPr>
            <a:lvl3pPr marL="913420" indent="0">
              <a:buNone/>
              <a:defRPr sz="1700" b="1"/>
            </a:lvl3pPr>
            <a:lvl4pPr marL="1370132" indent="0">
              <a:buNone/>
              <a:defRPr sz="1600" b="1"/>
            </a:lvl4pPr>
            <a:lvl5pPr marL="1826844" indent="0">
              <a:buNone/>
              <a:defRPr sz="1600" b="1"/>
            </a:lvl5pPr>
            <a:lvl6pPr marL="2283582" indent="0">
              <a:buNone/>
              <a:defRPr sz="1600" b="1"/>
            </a:lvl6pPr>
            <a:lvl7pPr marL="2740262" indent="0">
              <a:buNone/>
              <a:defRPr sz="1600" b="1"/>
            </a:lvl7pPr>
            <a:lvl8pPr marL="3196947" indent="0">
              <a:buNone/>
              <a:defRPr sz="1600" b="1"/>
            </a:lvl8pPr>
            <a:lvl9pPr marL="3653631"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6192845" y="2174875"/>
            <a:ext cx="5389563" cy="3951288"/>
          </a:xfrm>
        </p:spPr>
        <p:txBody>
          <a:bodyPr/>
          <a:lstStyle>
            <a:lvl1pPr>
              <a:defRPr sz="2400"/>
            </a:lvl1pPr>
            <a:lvl2pPr>
              <a:defRPr sz="2100"/>
            </a:lvl2pPr>
            <a:lvl3pPr>
              <a:defRPr sz="17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Tree>
    <p:extLst>
      <p:ext uri="{BB962C8B-B14F-4D97-AF65-F5344CB8AC3E}">
        <p14:creationId xmlns:p14="http://schemas.microsoft.com/office/powerpoint/2010/main" val="892040428"/>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Tree>
    <p:extLst>
      <p:ext uri="{BB962C8B-B14F-4D97-AF65-F5344CB8AC3E}">
        <p14:creationId xmlns:p14="http://schemas.microsoft.com/office/powerpoint/2010/main" val="2504435023"/>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4366594"/>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3" y="273077"/>
            <a:ext cx="4011612" cy="1162051"/>
          </a:xfrm>
        </p:spPr>
        <p:txBody>
          <a:bodyPr anchor="b"/>
          <a:lstStyle>
            <a:lvl1pPr algn="l">
              <a:defRPr sz="2100" b="1"/>
            </a:lvl1pPr>
          </a:lstStyle>
          <a:p>
            <a:r>
              <a:rPr lang="es-ES" smtClean="0"/>
              <a:t>Haga clic para modificar el estilo de título del patrón</a:t>
            </a:r>
            <a:endParaRPr lang="es-AR"/>
          </a:p>
        </p:txBody>
      </p:sp>
      <p:sp>
        <p:nvSpPr>
          <p:cNvPr id="3" name="2 Marcador de contenido"/>
          <p:cNvSpPr>
            <a:spLocks noGrp="1"/>
          </p:cNvSpPr>
          <p:nvPr>
            <p:ph idx="1"/>
          </p:nvPr>
        </p:nvSpPr>
        <p:spPr>
          <a:xfrm>
            <a:off x="4767277" y="273154"/>
            <a:ext cx="6815139" cy="5853113"/>
          </a:xfrm>
        </p:spPr>
        <p:txBody>
          <a:bodyPr/>
          <a:lstStyle>
            <a:lvl1pPr>
              <a:defRPr sz="3200"/>
            </a:lvl1pPr>
            <a:lvl2pPr>
              <a:defRPr sz="2900"/>
            </a:lvl2pPr>
            <a:lvl3pPr>
              <a:defRPr sz="2400"/>
            </a:lvl3pPr>
            <a:lvl4pPr>
              <a:defRPr sz="2100"/>
            </a:lvl4pPr>
            <a:lvl5pPr>
              <a:defRPr sz="2100"/>
            </a:lvl5pPr>
            <a:lvl6pPr>
              <a:defRPr sz="2100"/>
            </a:lvl6pPr>
            <a:lvl7pPr>
              <a:defRPr sz="2100"/>
            </a:lvl7pPr>
            <a:lvl8pPr>
              <a:defRPr sz="2100"/>
            </a:lvl8pPr>
            <a:lvl9pPr>
              <a:defRPr sz="21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texto"/>
          <p:cNvSpPr>
            <a:spLocks noGrp="1"/>
          </p:cNvSpPr>
          <p:nvPr>
            <p:ph type="body" sz="half" idx="2"/>
          </p:nvPr>
        </p:nvSpPr>
        <p:spPr>
          <a:xfrm>
            <a:off x="609603" y="1435104"/>
            <a:ext cx="4011612" cy="4691063"/>
          </a:xfrm>
        </p:spPr>
        <p:txBody>
          <a:bodyPr/>
          <a:lstStyle>
            <a:lvl1pPr marL="0" indent="0">
              <a:buNone/>
              <a:defRPr sz="1500"/>
            </a:lvl1pPr>
            <a:lvl2pPr marL="456687" indent="0">
              <a:buNone/>
              <a:defRPr sz="1300"/>
            </a:lvl2pPr>
            <a:lvl3pPr marL="913420" indent="0">
              <a:buNone/>
              <a:defRPr sz="1100"/>
            </a:lvl3pPr>
            <a:lvl4pPr marL="1370132" indent="0">
              <a:buNone/>
              <a:defRPr sz="1100"/>
            </a:lvl4pPr>
            <a:lvl5pPr marL="1826844" indent="0">
              <a:buNone/>
              <a:defRPr sz="1100"/>
            </a:lvl5pPr>
            <a:lvl6pPr marL="2283582" indent="0">
              <a:buNone/>
              <a:defRPr sz="1100"/>
            </a:lvl6pPr>
            <a:lvl7pPr marL="2740262" indent="0">
              <a:buNone/>
              <a:defRPr sz="1100"/>
            </a:lvl7pPr>
            <a:lvl8pPr marL="3196947" indent="0">
              <a:buNone/>
              <a:defRPr sz="1100"/>
            </a:lvl8pPr>
            <a:lvl9pPr marL="3653631" indent="0">
              <a:buNone/>
              <a:defRPr sz="1100"/>
            </a:lvl9pPr>
          </a:lstStyle>
          <a:p>
            <a:pPr lvl="0"/>
            <a:r>
              <a:rPr lang="es-ES" smtClean="0"/>
              <a:t>Haga clic para modificar el estilo de texto del patrón</a:t>
            </a:r>
          </a:p>
        </p:txBody>
      </p:sp>
    </p:spTree>
    <p:extLst>
      <p:ext uri="{BB962C8B-B14F-4D97-AF65-F5344CB8AC3E}">
        <p14:creationId xmlns:p14="http://schemas.microsoft.com/office/powerpoint/2010/main" val="19420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5" y="2130626"/>
            <a:ext cx="10363200" cy="1470025"/>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828895" y="3886200"/>
            <a:ext cx="8534401" cy="1752600"/>
          </a:xfrm>
        </p:spPr>
        <p:txBody>
          <a:bodyPr/>
          <a:lstStyle>
            <a:lvl1pPr marL="0" indent="0" algn="ctr">
              <a:buNone/>
              <a:defRPr>
                <a:solidFill>
                  <a:schemeClr val="tx1">
                    <a:tint val="75000"/>
                  </a:schemeClr>
                </a:solidFill>
              </a:defRPr>
            </a:lvl1pPr>
            <a:lvl2pPr marL="456951" indent="0" algn="ctr">
              <a:buNone/>
              <a:defRPr>
                <a:solidFill>
                  <a:schemeClr val="tx1">
                    <a:tint val="75000"/>
                  </a:schemeClr>
                </a:solidFill>
              </a:defRPr>
            </a:lvl2pPr>
            <a:lvl3pPr marL="913924" indent="0" algn="ctr">
              <a:buNone/>
              <a:defRPr>
                <a:solidFill>
                  <a:schemeClr val="tx1">
                    <a:tint val="75000"/>
                  </a:schemeClr>
                </a:solidFill>
              </a:defRPr>
            </a:lvl3pPr>
            <a:lvl4pPr marL="1370886" indent="0" algn="ctr">
              <a:buNone/>
              <a:defRPr>
                <a:solidFill>
                  <a:schemeClr val="tx1">
                    <a:tint val="75000"/>
                  </a:schemeClr>
                </a:solidFill>
              </a:defRPr>
            </a:lvl4pPr>
            <a:lvl5pPr marL="1827848" indent="0" algn="ctr">
              <a:buNone/>
              <a:defRPr>
                <a:solidFill>
                  <a:schemeClr val="tx1">
                    <a:tint val="75000"/>
                  </a:schemeClr>
                </a:solidFill>
              </a:defRPr>
            </a:lvl5pPr>
            <a:lvl6pPr marL="2284822" indent="0" algn="ctr">
              <a:buNone/>
              <a:defRPr>
                <a:solidFill>
                  <a:schemeClr val="tx1">
                    <a:tint val="75000"/>
                  </a:schemeClr>
                </a:solidFill>
              </a:defRPr>
            </a:lvl6pPr>
            <a:lvl7pPr marL="2741770" indent="0" algn="ctr">
              <a:buNone/>
              <a:defRPr>
                <a:solidFill>
                  <a:schemeClr val="tx1">
                    <a:tint val="75000"/>
                  </a:schemeClr>
                </a:solidFill>
              </a:defRPr>
            </a:lvl7pPr>
            <a:lvl8pPr marL="3198720" indent="0" algn="ctr">
              <a:buNone/>
              <a:defRPr>
                <a:solidFill>
                  <a:schemeClr val="tx1">
                    <a:tint val="75000"/>
                  </a:schemeClr>
                </a:solidFill>
              </a:defRPr>
            </a:lvl8pPr>
            <a:lvl9pPr marL="3655671" indent="0" algn="ctr">
              <a:buNone/>
              <a:defRPr>
                <a:solidFill>
                  <a:schemeClr val="tx1">
                    <a:tint val="75000"/>
                  </a:schemeClr>
                </a:solidFill>
              </a:defRPr>
            </a:lvl9pPr>
          </a:lstStyle>
          <a:p>
            <a:r>
              <a:rPr lang="es-ES_tradnl" smtClean="0"/>
              <a:t>Click to edit Master subtitle style</a:t>
            </a:r>
            <a:endParaRPr lang="en-US"/>
          </a:p>
        </p:txBody>
      </p:sp>
      <p:sp>
        <p:nvSpPr>
          <p:cNvPr id="4" name="Date Placeholder 3"/>
          <p:cNvSpPr>
            <a:spLocks noGrp="1"/>
          </p:cNvSpPr>
          <p:nvPr>
            <p:ph type="dt" sz="half" idx="10"/>
          </p:nvPr>
        </p:nvSpPr>
        <p:spPr/>
        <p:txBody>
          <a:bodyPr/>
          <a:lstStyle>
            <a:lvl1pPr defTabSz="913924">
              <a:defRPr/>
            </a:lvl1pPr>
          </a:lstStyle>
          <a:p>
            <a:pPr>
              <a:defRPr/>
            </a:pPr>
            <a:fld id="{4D593BA2-7981-4210-81A4-BA2EAB132C14}" type="datetime1">
              <a:rPr lang="en-US"/>
              <a:pPr>
                <a:defRPr/>
              </a:pPr>
              <a:t>6/28/2019</a:t>
            </a:fld>
            <a:endParaRPr lang="en-US"/>
          </a:p>
        </p:txBody>
      </p:sp>
      <p:sp>
        <p:nvSpPr>
          <p:cNvPr id="5" name="Footer Placeholder 4"/>
          <p:cNvSpPr>
            <a:spLocks noGrp="1"/>
          </p:cNvSpPr>
          <p:nvPr>
            <p:ph type="ftr" sz="quarter" idx="11"/>
          </p:nvPr>
        </p:nvSpPr>
        <p:spPr/>
        <p:txBody>
          <a:bodyPr/>
          <a:lstStyle>
            <a:lvl1pPr defTabSz="913924">
              <a:defRPr/>
            </a:lvl1pPr>
          </a:lstStyle>
          <a:p>
            <a:pPr>
              <a:defRPr/>
            </a:pPr>
            <a:endParaRPr lang="en-US"/>
          </a:p>
        </p:txBody>
      </p:sp>
      <p:sp>
        <p:nvSpPr>
          <p:cNvPr id="6" name="Slide Number Placeholder 5"/>
          <p:cNvSpPr>
            <a:spLocks noGrp="1"/>
          </p:cNvSpPr>
          <p:nvPr>
            <p:ph type="sldNum" sz="quarter" idx="12"/>
          </p:nvPr>
        </p:nvSpPr>
        <p:spPr/>
        <p:txBody>
          <a:bodyPr/>
          <a:lstStyle>
            <a:lvl1pPr defTabSz="913924">
              <a:defRPr/>
            </a:lvl1pPr>
          </a:lstStyle>
          <a:p>
            <a:pPr>
              <a:defRPr/>
            </a:pPr>
            <a:fld id="{260A73B7-AEE8-464D-99C0-39D6577BE202}" type="slidenum">
              <a:rPr lang="en-US"/>
              <a:pPr>
                <a:defRPr/>
              </a:pPr>
              <a:t>‹Nº›</a:t>
            </a:fld>
            <a:endParaRPr lang="en-US"/>
          </a:p>
        </p:txBody>
      </p:sp>
    </p:spTree>
    <p:extLst>
      <p:ext uri="{BB962C8B-B14F-4D97-AF65-F5344CB8AC3E}">
        <p14:creationId xmlns:p14="http://schemas.microsoft.com/office/powerpoint/2010/main" val="3105179918"/>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188" y="4800629"/>
            <a:ext cx="7315200" cy="566739"/>
          </a:xfrm>
        </p:spPr>
        <p:txBody>
          <a:bodyPr anchor="b"/>
          <a:lstStyle>
            <a:lvl1pPr algn="l">
              <a:defRPr sz="2100" b="1"/>
            </a:lvl1pPr>
          </a:lstStyle>
          <a:p>
            <a:r>
              <a:rPr lang="es-ES" smtClean="0"/>
              <a:t>Haga clic para modificar el estilo de título del patrón</a:t>
            </a:r>
            <a:endParaRPr lang="es-AR"/>
          </a:p>
        </p:txBody>
      </p:sp>
      <p:sp>
        <p:nvSpPr>
          <p:cNvPr id="3" name="2 Marcador de posición de imagen"/>
          <p:cNvSpPr>
            <a:spLocks noGrp="1"/>
          </p:cNvSpPr>
          <p:nvPr>
            <p:ph type="pic" idx="1"/>
          </p:nvPr>
        </p:nvSpPr>
        <p:spPr>
          <a:xfrm>
            <a:off x="2389188" y="612775"/>
            <a:ext cx="7315200" cy="4114800"/>
          </a:xfrm>
        </p:spPr>
        <p:txBody>
          <a:bodyPr/>
          <a:lstStyle>
            <a:lvl1pPr marL="0" indent="0">
              <a:buNone/>
              <a:defRPr sz="3200"/>
            </a:lvl1pPr>
            <a:lvl2pPr marL="456687" indent="0">
              <a:buNone/>
              <a:defRPr sz="2900"/>
            </a:lvl2pPr>
            <a:lvl3pPr marL="913420" indent="0">
              <a:buNone/>
              <a:defRPr sz="2400"/>
            </a:lvl3pPr>
            <a:lvl4pPr marL="1370132" indent="0">
              <a:buNone/>
              <a:defRPr sz="2100"/>
            </a:lvl4pPr>
            <a:lvl5pPr marL="1826844" indent="0">
              <a:buNone/>
              <a:defRPr sz="2100"/>
            </a:lvl5pPr>
            <a:lvl6pPr marL="2283582" indent="0">
              <a:buNone/>
              <a:defRPr sz="2100"/>
            </a:lvl6pPr>
            <a:lvl7pPr marL="2740262" indent="0">
              <a:buNone/>
              <a:defRPr sz="2100"/>
            </a:lvl7pPr>
            <a:lvl8pPr marL="3196947" indent="0">
              <a:buNone/>
              <a:defRPr sz="2100"/>
            </a:lvl8pPr>
            <a:lvl9pPr marL="3653631" indent="0">
              <a:buNone/>
              <a:defRPr sz="2100"/>
            </a:lvl9pPr>
          </a:lstStyle>
          <a:p>
            <a:pPr lvl="0"/>
            <a:endParaRPr lang="es-AR" noProof="0" smtClean="0"/>
          </a:p>
        </p:txBody>
      </p:sp>
      <p:sp>
        <p:nvSpPr>
          <p:cNvPr id="4" name="3 Marcador de texto"/>
          <p:cNvSpPr>
            <a:spLocks noGrp="1"/>
          </p:cNvSpPr>
          <p:nvPr>
            <p:ph type="body" sz="half" idx="2"/>
          </p:nvPr>
        </p:nvSpPr>
        <p:spPr>
          <a:xfrm>
            <a:off x="2389188" y="5367423"/>
            <a:ext cx="7315200" cy="804863"/>
          </a:xfrm>
        </p:spPr>
        <p:txBody>
          <a:bodyPr/>
          <a:lstStyle>
            <a:lvl1pPr marL="0" indent="0">
              <a:buNone/>
              <a:defRPr sz="1500"/>
            </a:lvl1pPr>
            <a:lvl2pPr marL="456687" indent="0">
              <a:buNone/>
              <a:defRPr sz="1300"/>
            </a:lvl2pPr>
            <a:lvl3pPr marL="913420" indent="0">
              <a:buNone/>
              <a:defRPr sz="1100"/>
            </a:lvl3pPr>
            <a:lvl4pPr marL="1370132" indent="0">
              <a:buNone/>
              <a:defRPr sz="1100"/>
            </a:lvl4pPr>
            <a:lvl5pPr marL="1826844" indent="0">
              <a:buNone/>
              <a:defRPr sz="1100"/>
            </a:lvl5pPr>
            <a:lvl6pPr marL="2283582" indent="0">
              <a:buNone/>
              <a:defRPr sz="1100"/>
            </a:lvl6pPr>
            <a:lvl7pPr marL="2740262" indent="0">
              <a:buNone/>
              <a:defRPr sz="1100"/>
            </a:lvl7pPr>
            <a:lvl8pPr marL="3196947" indent="0">
              <a:buNone/>
              <a:defRPr sz="1100"/>
            </a:lvl8pPr>
            <a:lvl9pPr marL="3653631" indent="0">
              <a:buNone/>
              <a:defRPr sz="1100"/>
            </a:lvl9pPr>
          </a:lstStyle>
          <a:p>
            <a:pPr lvl="0"/>
            <a:r>
              <a:rPr lang="es-ES" smtClean="0"/>
              <a:t>Haga clic para modificar el estilo de texto del patrón</a:t>
            </a:r>
          </a:p>
        </p:txBody>
      </p:sp>
    </p:spTree>
    <p:extLst>
      <p:ext uri="{BB962C8B-B14F-4D97-AF65-F5344CB8AC3E}">
        <p14:creationId xmlns:p14="http://schemas.microsoft.com/office/powerpoint/2010/main" val="2304363315"/>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Tree>
    <p:extLst>
      <p:ext uri="{BB962C8B-B14F-4D97-AF65-F5344CB8AC3E}">
        <p14:creationId xmlns:p14="http://schemas.microsoft.com/office/powerpoint/2010/main" val="1793685336"/>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763078" y="238173"/>
            <a:ext cx="2717801" cy="5922963"/>
          </a:xfrm>
        </p:spPr>
        <p:txBody>
          <a:bodyPr vert="eaVert"/>
          <a:lstStyle/>
          <a:p>
            <a:r>
              <a:rPr lang="es-ES" smtClean="0"/>
              <a:t>Haga clic para modificar el estilo de título del patrón</a:t>
            </a:r>
            <a:endParaRPr lang="es-AR"/>
          </a:p>
        </p:txBody>
      </p:sp>
      <p:sp>
        <p:nvSpPr>
          <p:cNvPr id="3" name="2 Marcador de texto vertical"/>
          <p:cNvSpPr>
            <a:spLocks noGrp="1"/>
          </p:cNvSpPr>
          <p:nvPr>
            <p:ph type="body" orient="vert" idx="1"/>
          </p:nvPr>
        </p:nvSpPr>
        <p:spPr>
          <a:xfrm>
            <a:off x="604839" y="238173"/>
            <a:ext cx="8005764" cy="5922963"/>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Tree>
    <p:extLst>
      <p:ext uri="{BB962C8B-B14F-4D97-AF65-F5344CB8AC3E}">
        <p14:creationId xmlns:p14="http://schemas.microsoft.com/office/powerpoint/2010/main" val="1335684482"/>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534"/>
            <a:ext cx="10363200" cy="1470025"/>
          </a:xfrm>
        </p:spPr>
        <p:txBody>
          <a:bodyPr/>
          <a:lstStyle/>
          <a:p>
            <a:r>
              <a:rPr lang="es-ES" smtClean="0"/>
              <a:t>Haga clic para modificar el estilo de título del patrón</a:t>
            </a:r>
            <a:endParaRPr lang="es-AR"/>
          </a:p>
        </p:txBody>
      </p:sp>
      <p:sp>
        <p:nvSpPr>
          <p:cNvPr id="3" name="2 Subtítulo"/>
          <p:cNvSpPr>
            <a:spLocks noGrp="1"/>
          </p:cNvSpPr>
          <p:nvPr>
            <p:ph type="subTitle" idx="1"/>
          </p:nvPr>
        </p:nvSpPr>
        <p:spPr>
          <a:xfrm>
            <a:off x="1828800" y="3886200"/>
            <a:ext cx="8534400" cy="1752600"/>
          </a:xfrm>
        </p:spPr>
        <p:txBody>
          <a:bodyPr/>
          <a:lstStyle>
            <a:lvl1pPr marL="0" indent="0" algn="ctr">
              <a:buNone/>
              <a:defRPr/>
            </a:lvl1pPr>
            <a:lvl2pPr marL="456651" indent="0" algn="ctr">
              <a:buNone/>
              <a:defRPr/>
            </a:lvl2pPr>
            <a:lvl3pPr marL="913352" indent="0" algn="ctr">
              <a:buNone/>
              <a:defRPr/>
            </a:lvl3pPr>
            <a:lvl4pPr marL="1370030" indent="0" algn="ctr">
              <a:buNone/>
              <a:defRPr/>
            </a:lvl4pPr>
            <a:lvl5pPr marL="1826708" indent="0" algn="ctr">
              <a:buNone/>
              <a:defRPr/>
            </a:lvl5pPr>
            <a:lvl6pPr marL="2283414" indent="0" algn="ctr">
              <a:buNone/>
              <a:defRPr/>
            </a:lvl6pPr>
            <a:lvl7pPr marL="2740058" indent="0" algn="ctr">
              <a:buNone/>
              <a:defRPr/>
            </a:lvl7pPr>
            <a:lvl8pPr marL="3196707" indent="0" algn="ctr">
              <a:buNone/>
              <a:defRPr/>
            </a:lvl8pPr>
            <a:lvl9pPr marL="3653355" indent="0" algn="ctr">
              <a:buNone/>
              <a:defRPr/>
            </a:lvl9pPr>
          </a:lstStyle>
          <a:p>
            <a:r>
              <a:rPr lang="es-ES" smtClean="0"/>
              <a:t>Haga clic para modificar el estilo de subtítulo del patrón</a:t>
            </a:r>
            <a:endParaRPr lang="es-AR"/>
          </a:p>
        </p:txBody>
      </p:sp>
      <p:sp>
        <p:nvSpPr>
          <p:cNvPr id="4" name="Rectangle 5"/>
          <p:cNvSpPr>
            <a:spLocks noGrp="1" noChangeArrowheads="1"/>
          </p:cNvSpPr>
          <p:nvPr>
            <p:ph type="sldNum" idx="10"/>
          </p:nvPr>
        </p:nvSpPr>
        <p:spPr>
          <a:ln/>
        </p:spPr>
        <p:txBody>
          <a:bodyPr/>
          <a:lstStyle>
            <a:lvl1pPr>
              <a:defRPr/>
            </a:lvl1pPr>
          </a:lstStyle>
          <a:p>
            <a:pPr>
              <a:defRPr/>
            </a:pPr>
            <a:fld id="{E884693B-C562-4FE5-A378-A81FAFDD3DB2}" type="slidenum">
              <a:rPr lang="es-AR"/>
              <a:pPr>
                <a:defRPr/>
              </a:pPr>
              <a:t>‹Nº›</a:t>
            </a:fld>
            <a:endParaRPr lang="es-AR"/>
          </a:p>
        </p:txBody>
      </p:sp>
    </p:spTree>
    <p:extLst>
      <p:ext uri="{BB962C8B-B14F-4D97-AF65-F5344CB8AC3E}">
        <p14:creationId xmlns:p14="http://schemas.microsoft.com/office/powerpoint/2010/main" val="805247847"/>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Rectangle 5"/>
          <p:cNvSpPr>
            <a:spLocks noGrp="1" noChangeArrowheads="1"/>
          </p:cNvSpPr>
          <p:nvPr>
            <p:ph type="sldNum" idx="10"/>
          </p:nvPr>
        </p:nvSpPr>
        <p:spPr>
          <a:ln/>
        </p:spPr>
        <p:txBody>
          <a:bodyPr/>
          <a:lstStyle>
            <a:lvl1pPr>
              <a:defRPr/>
            </a:lvl1pPr>
          </a:lstStyle>
          <a:p>
            <a:pPr>
              <a:defRPr/>
            </a:pPr>
            <a:fld id="{7117116C-7F6D-4F60-9E68-71BD497CC265}" type="slidenum">
              <a:rPr lang="es-AR"/>
              <a:pPr>
                <a:defRPr/>
              </a:pPr>
              <a:t>‹Nº›</a:t>
            </a:fld>
            <a:endParaRPr lang="es-AR"/>
          </a:p>
        </p:txBody>
      </p:sp>
    </p:spTree>
    <p:extLst>
      <p:ext uri="{BB962C8B-B14F-4D97-AF65-F5344CB8AC3E}">
        <p14:creationId xmlns:p14="http://schemas.microsoft.com/office/powerpoint/2010/main" val="1247870856"/>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612" y="4406949"/>
            <a:ext cx="10363200" cy="1362075"/>
          </a:xfrm>
        </p:spPr>
        <p:txBody>
          <a:bodyPr anchor="t"/>
          <a:lstStyle>
            <a:lvl1pPr algn="l">
              <a:defRPr sz="4000" b="1" cap="all"/>
            </a:lvl1pPr>
          </a:lstStyle>
          <a:p>
            <a:r>
              <a:rPr lang="es-ES" smtClean="0"/>
              <a:t>Haga clic para modificar el estilo de título del patrón</a:t>
            </a:r>
            <a:endParaRPr lang="es-AR"/>
          </a:p>
        </p:txBody>
      </p:sp>
      <p:sp>
        <p:nvSpPr>
          <p:cNvPr id="3" name="2 Marcador de texto"/>
          <p:cNvSpPr>
            <a:spLocks noGrp="1"/>
          </p:cNvSpPr>
          <p:nvPr>
            <p:ph type="body" idx="1"/>
          </p:nvPr>
        </p:nvSpPr>
        <p:spPr>
          <a:xfrm>
            <a:off x="963612" y="2906713"/>
            <a:ext cx="10363200" cy="1500187"/>
          </a:xfrm>
        </p:spPr>
        <p:txBody>
          <a:bodyPr anchor="b"/>
          <a:lstStyle>
            <a:lvl1pPr marL="0" indent="0">
              <a:buNone/>
              <a:defRPr sz="2100"/>
            </a:lvl1pPr>
            <a:lvl2pPr marL="456651" indent="0">
              <a:buNone/>
              <a:defRPr sz="1700"/>
            </a:lvl2pPr>
            <a:lvl3pPr marL="913352" indent="0">
              <a:buNone/>
              <a:defRPr sz="1600"/>
            </a:lvl3pPr>
            <a:lvl4pPr marL="1370030" indent="0">
              <a:buNone/>
              <a:defRPr sz="1500"/>
            </a:lvl4pPr>
            <a:lvl5pPr marL="1826708" indent="0">
              <a:buNone/>
              <a:defRPr sz="1500"/>
            </a:lvl5pPr>
            <a:lvl6pPr marL="2283414" indent="0">
              <a:buNone/>
              <a:defRPr sz="1500"/>
            </a:lvl6pPr>
            <a:lvl7pPr marL="2740058" indent="0">
              <a:buNone/>
              <a:defRPr sz="1500"/>
            </a:lvl7pPr>
            <a:lvl8pPr marL="3196707" indent="0">
              <a:buNone/>
              <a:defRPr sz="1500"/>
            </a:lvl8pPr>
            <a:lvl9pPr marL="3653355" indent="0">
              <a:buNone/>
              <a:defRPr sz="1500"/>
            </a:lvl9pPr>
          </a:lstStyle>
          <a:p>
            <a:pPr lvl="0"/>
            <a:r>
              <a:rPr lang="es-ES" smtClean="0"/>
              <a:t>Haga clic para modificar el estilo de texto del patrón</a:t>
            </a:r>
          </a:p>
        </p:txBody>
      </p:sp>
      <p:sp>
        <p:nvSpPr>
          <p:cNvPr id="4" name="Rectangle 5"/>
          <p:cNvSpPr>
            <a:spLocks noGrp="1" noChangeArrowheads="1"/>
          </p:cNvSpPr>
          <p:nvPr>
            <p:ph type="sldNum" idx="10"/>
          </p:nvPr>
        </p:nvSpPr>
        <p:spPr>
          <a:ln/>
        </p:spPr>
        <p:txBody>
          <a:bodyPr/>
          <a:lstStyle>
            <a:lvl1pPr>
              <a:defRPr/>
            </a:lvl1pPr>
          </a:lstStyle>
          <a:p>
            <a:pPr>
              <a:defRPr/>
            </a:pPr>
            <a:fld id="{EFC9B356-37EA-4A03-AF8B-7CF91FE07099}" type="slidenum">
              <a:rPr lang="es-AR"/>
              <a:pPr>
                <a:defRPr/>
              </a:pPr>
              <a:t>‹Nº›</a:t>
            </a:fld>
            <a:endParaRPr lang="es-AR"/>
          </a:p>
        </p:txBody>
      </p:sp>
    </p:spTree>
    <p:extLst>
      <p:ext uri="{BB962C8B-B14F-4D97-AF65-F5344CB8AC3E}">
        <p14:creationId xmlns:p14="http://schemas.microsoft.com/office/powerpoint/2010/main" val="3154106907"/>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contenido"/>
          <p:cNvSpPr>
            <a:spLocks noGrp="1"/>
          </p:cNvSpPr>
          <p:nvPr>
            <p:ph sz="half" idx="1"/>
          </p:nvPr>
        </p:nvSpPr>
        <p:spPr>
          <a:xfrm>
            <a:off x="609600" y="1600204"/>
            <a:ext cx="2614613" cy="4524375"/>
          </a:xfrm>
        </p:spPr>
        <p:txBody>
          <a:bodyPr/>
          <a:lstStyle>
            <a:lvl1pPr>
              <a:defRPr sz="2900"/>
            </a:lvl1pPr>
            <a:lvl2pPr>
              <a:defRPr sz="2400"/>
            </a:lvl2pPr>
            <a:lvl3pPr>
              <a:defRPr sz="2100"/>
            </a:lvl3pPr>
            <a:lvl4pPr>
              <a:defRPr sz="1700"/>
            </a:lvl4pPr>
            <a:lvl5pPr>
              <a:defRPr sz="1700"/>
            </a:lvl5pPr>
            <a:lvl6pPr>
              <a:defRPr sz="1700"/>
            </a:lvl6pPr>
            <a:lvl7pPr>
              <a:defRPr sz="1700"/>
            </a:lvl7pPr>
            <a:lvl8pPr>
              <a:defRPr sz="1700"/>
            </a:lvl8pPr>
            <a:lvl9pPr>
              <a:defRPr sz="17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contenido"/>
          <p:cNvSpPr>
            <a:spLocks noGrp="1"/>
          </p:cNvSpPr>
          <p:nvPr>
            <p:ph sz="half" idx="2"/>
          </p:nvPr>
        </p:nvSpPr>
        <p:spPr>
          <a:xfrm>
            <a:off x="3376697" y="1600204"/>
            <a:ext cx="2616201" cy="4524375"/>
          </a:xfrm>
        </p:spPr>
        <p:txBody>
          <a:bodyPr/>
          <a:lstStyle>
            <a:lvl1pPr>
              <a:defRPr sz="2900"/>
            </a:lvl1pPr>
            <a:lvl2pPr>
              <a:defRPr sz="2400"/>
            </a:lvl2pPr>
            <a:lvl3pPr>
              <a:defRPr sz="2100"/>
            </a:lvl3pPr>
            <a:lvl4pPr>
              <a:defRPr sz="1700"/>
            </a:lvl4pPr>
            <a:lvl5pPr>
              <a:defRPr sz="1700"/>
            </a:lvl5pPr>
            <a:lvl6pPr>
              <a:defRPr sz="1700"/>
            </a:lvl6pPr>
            <a:lvl7pPr>
              <a:defRPr sz="1700"/>
            </a:lvl7pPr>
            <a:lvl8pPr>
              <a:defRPr sz="1700"/>
            </a:lvl8pPr>
            <a:lvl9pPr>
              <a:defRPr sz="17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5" name="Rectangle 5"/>
          <p:cNvSpPr>
            <a:spLocks noGrp="1" noChangeArrowheads="1"/>
          </p:cNvSpPr>
          <p:nvPr>
            <p:ph type="sldNum" idx="10"/>
          </p:nvPr>
        </p:nvSpPr>
        <p:spPr>
          <a:ln/>
        </p:spPr>
        <p:txBody>
          <a:bodyPr/>
          <a:lstStyle>
            <a:lvl1pPr>
              <a:defRPr/>
            </a:lvl1pPr>
          </a:lstStyle>
          <a:p>
            <a:pPr>
              <a:defRPr/>
            </a:pPr>
            <a:fld id="{991A13D8-76DC-4F25-ABEF-3D799B8EE051}" type="slidenum">
              <a:rPr lang="es-AR"/>
              <a:pPr>
                <a:defRPr/>
              </a:pPr>
              <a:t>‹Nº›</a:t>
            </a:fld>
            <a:endParaRPr lang="es-AR"/>
          </a:p>
        </p:txBody>
      </p:sp>
    </p:spTree>
    <p:extLst>
      <p:ext uri="{BB962C8B-B14F-4D97-AF65-F5344CB8AC3E}">
        <p14:creationId xmlns:p14="http://schemas.microsoft.com/office/powerpoint/2010/main" val="1407594253"/>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9"/>
            <a:ext cx="10972800" cy="1143000"/>
          </a:xfrm>
        </p:spPr>
        <p:txBody>
          <a:bodyPr/>
          <a:lstStyle>
            <a:lvl1pPr>
              <a:defRPr/>
            </a:lvl1pPr>
          </a:lstStyle>
          <a:p>
            <a:r>
              <a:rPr lang="es-ES" smtClean="0"/>
              <a:t>Haga clic para modificar el estilo de título del patrón</a:t>
            </a:r>
            <a:endParaRPr lang="es-AR"/>
          </a:p>
        </p:txBody>
      </p:sp>
      <p:sp>
        <p:nvSpPr>
          <p:cNvPr id="3" name="2 Marcador de texto"/>
          <p:cNvSpPr>
            <a:spLocks noGrp="1"/>
          </p:cNvSpPr>
          <p:nvPr>
            <p:ph type="body" idx="1"/>
          </p:nvPr>
        </p:nvSpPr>
        <p:spPr>
          <a:xfrm>
            <a:off x="609607" y="1535117"/>
            <a:ext cx="5386388" cy="639763"/>
          </a:xfrm>
        </p:spPr>
        <p:txBody>
          <a:bodyPr anchor="b"/>
          <a:lstStyle>
            <a:lvl1pPr marL="0" indent="0">
              <a:buNone/>
              <a:defRPr sz="2400" b="1"/>
            </a:lvl1pPr>
            <a:lvl2pPr marL="456651" indent="0">
              <a:buNone/>
              <a:defRPr sz="2100" b="1"/>
            </a:lvl2pPr>
            <a:lvl3pPr marL="913352" indent="0">
              <a:buNone/>
              <a:defRPr sz="1700" b="1"/>
            </a:lvl3pPr>
            <a:lvl4pPr marL="1370030" indent="0">
              <a:buNone/>
              <a:defRPr sz="1600" b="1"/>
            </a:lvl4pPr>
            <a:lvl5pPr marL="1826708" indent="0">
              <a:buNone/>
              <a:defRPr sz="1600" b="1"/>
            </a:lvl5pPr>
            <a:lvl6pPr marL="2283414" indent="0">
              <a:buNone/>
              <a:defRPr sz="1600" b="1"/>
            </a:lvl6pPr>
            <a:lvl7pPr marL="2740058" indent="0">
              <a:buNone/>
              <a:defRPr sz="1600" b="1"/>
            </a:lvl7pPr>
            <a:lvl8pPr marL="3196707" indent="0">
              <a:buNone/>
              <a:defRPr sz="1600" b="1"/>
            </a:lvl8pPr>
            <a:lvl9pPr marL="3653355"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609607" y="2174875"/>
            <a:ext cx="5386388" cy="3951288"/>
          </a:xfrm>
        </p:spPr>
        <p:txBody>
          <a:bodyPr/>
          <a:lstStyle>
            <a:lvl1pPr>
              <a:defRPr sz="2400"/>
            </a:lvl1pPr>
            <a:lvl2pPr>
              <a:defRPr sz="2100"/>
            </a:lvl2pPr>
            <a:lvl3pPr>
              <a:defRPr sz="17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5" name="4 Marcador de texto"/>
          <p:cNvSpPr>
            <a:spLocks noGrp="1"/>
          </p:cNvSpPr>
          <p:nvPr>
            <p:ph type="body" sz="quarter" idx="3"/>
          </p:nvPr>
        </p:nvSpPr>
        <p:spPr>
          <a:xfrm>
            <a:off x="6192845" y="1535117"/>
            <a:ext cx="5389563" cy="639763"/>
          </a:xfrm>
        </p:spPr>
        <p:txBody>
          <a:bodyPr anchor="b"/>
          <a:lstStyle>
            <a:lvl1pPr marL="0" indent="0">
              <a:buNone/>
              <a:defRPr sz="2400" b="1"/>
            </a:lvl1pPr>
            <a:lvl2pPr marL="456651" indent="0">
              <a:buNone/>
              <a:defRPr sz="2100" b="1"/>
            </a:lvl2pPr>
            <a:lvl3pPr marL="913352" indent="0">
              <a:buNone/>
              <a:defRPr sz="1700" b="1"/>
            </a:lvl3pPr>
            <a:lvl4pPr marL="1370030" indent="0">
              <a:buNone/>
              <a:defRPr sz="1600" b="1"/>
            </a:lvl4pPr>
            <a:lvl5pPr marL="1826708" indent="0">
              <a:buNone/>
              <a:defRPr sz="1600" b="1"/>
            </a:lvl5pPr>
            <a:lvl6pPr marL="2283414" indent="0">
              <a:buNone/>
              <a:defRPr sz="1600" b="1"/>
            </a:lvl6pPr>
            <a:lvl7pPr marL="2740058" indent="0">
              <a:buNone/>
              <a:defRPr sz="1600" b="1"/>
            </a:lvl7pPr>
            <a:lvl8pPr marL="3196707" indent="0">
              <a:buNone/>
              <a:defRPr sz="1600" b="1"/>
            </a:lvl8pPr>
            <a:lvl9pPr marL="3653355"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6192845" y="2174875"/>
            <a:ext cx="5389563" cy="3951288"/>
          </a:xfrm>
        </p:spPr>
        <p:txBody>
          <a:bodyPr/>
          <a:lstStyle>
            <a:lvl1pPr>
              <a:defRPr sz="2400"/>
            </a:lvl1pPr>
            <a:lvl2pPr>
              <a:defRPr sz="2100"/>
            </a:lvl2pPr>
            <a:lvl3pPr>
              <a:defRPr sz="17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7" name="Rectangle 5"/>
          <p:cNvSpPr>
            <a:spLocks noGrp="1" noChangeArrowheads="1"/>
          </p:cNvSpPr>
          <p:nvPr>
            <p:ph type="sldNum" idx="10"/>
          </p:nvPr>
        </p:nvSpPr>
        <p:spPr>
          <a:ln/>
        </p:spPr>
        <p:txBody>
          <a:bodyPr/>
          <a:lstStyle>
            <a:lvl1pPr>
              <a:defRPr/>
            </a:lvl1pPr>
          </a:lstStyle>
          <a:p>
            <a:pPr>
              <a:defRPr/>
            </a:pPr>
            <a:fld id="{D7E2D115-5591-4FAF-B0D9-166750FFFB0E}" type="slidenum">
              <a:rPr lang="es-AR"/>
              <a:pPr>
                <a:defRPr/>
              </a:pPr>
              <a:t>‹Nº›</a:t>
            </a:fld>
            <a:endParaRPr lang="es-AR"/>
          </a:p>
        </p:txBody>
      </p:sp>
    </p:spTree>
    <p:extLst>
      <p:ext uri="{BB962C8B-B14F-4D97-AF65-F5344CB8AC3E}">
        <p14:creationId xmlns:p14="http://schemas.microsoft.com/office/powerpoint/2010/main" val="1897004625"/>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Rectangle 5"/>
          <p:cNvSpPr>
            <a:spLocks noGrp="1" noChangeArrowheads="1"/>
          </p:cNvSpPr>
          <p:nvPr>
            <p:ph type="sldNum" idx="10"/>
          </p:nvPr>
        </p:nvSpPr>
        <p:spPr>
          <a:ln/>
        </p:spPr>
        <p:txBody>
          <a:bodyPr/>
          <a:lstStyle>
            <a:lvl1pPr>
              <a:defRPr/>
            </a:lvl1pPr>
          </a:lstStyle>
          <a:p>
            <a:pPr>
              <a:defRPr/>
            </a:pPr>
            <a:fld id="{787557A3-5109-4B65-9793-33647A93A9CC}" type="slidenum">
              <a:rPr lang="es-AR"/>
              <a:pPr>
                <a:defRPr/>
              </a:pPr>
              <a:t>‹Nº›</a:t>
            </a:fld>
            <a:endParaRPr lang="es-AR"/>
          </a:p>
        </p:txBody>
      </p:sp>
    </p:spTree>
    <p:extLst>
      <p:ext uri="{BB962C8B-B14F-4D97-AF65-F5344CB8AC3E}">
        <p14:creationId xmlns:p14="http://schemas.microsoft.com/office/powerpoint/2010/main" val="1993290493"/>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A665A229-D5A3-44E3-8140-D3C3CEF1C433}" type="slidenum">
              <a:rPr lang="es-AR"/>
              <a:pPr>
                <a:defRPr/>
              </a:pPr>
              <a:t>‹Nº›</a:t>
            </a:fld>
            <a:endParaRPr lang="es-AR"/>
          </a:p>
        </p:txBody>
      </p:sp>
    </p:spTree>
    <p:extLst>
      <p:ext uri="{BB962C8B-B14F-4D97-AF65-F5344CB8AC3E}">
        <p14:creationId xmlns:p14="http://schemas.microsoft.com/office/powerpoint/2010/main" val="14820152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Date Placeholder 3"/>
          <p:cNvSpPr>
            <a:spLocks noGrp="1"/>
          </p:cNvSpPr>
          <p:nvPr>
            <p:ph type="dt" sz="half" idx="10"/>
          </p:nvPr>
        </p:nvSpPr>
        <p:spPr/>
        <p:txBody>
          <a:bodyPr/>
          <a:lstStyle>
            <a:lvl1pPr defTabSz="913924">
              <a:defRPr/>
            </a:lvl1pPr>
          </a:lstStyle>
          <a:p>
            <a:pPr>
              <a:defRPr/>
            </a:pPr>
            <a:fld id="{57F6F9A5-303E-4F5B-9996-209ABDDF3F2F}" type="datetime1">
              <a:rPr lang="en-US"/>
              <a:pPr>
                <a:defRPr/>
              </a:pPr>
              <a:t>6/28/2019</a:t>
            </a:fld>
            <a:endParaRPr lang="en-US"/>
          </a:p>
        </p:txBody>
      </p:sp>
      <p:sp>
        <p:nvSpPr>
          <p:cNvPr id="5" name="Footer Placeholder 4"/>
          <p:cNvSpPr>
            <a:spLocks noGrp="1"/>
          </p:cNvSpPr>
          <p:nvPr>
            <p:ph type="ftr" sz="quarter" idx="11"/>
          </p:nvPr>
        </p:nvSpPr>
        <p:spPr/>
        <p:txBody>
          <a:bodyPr/>
          <a:lstStyle>
            <a:lvl1pPr defTabSz="913924">
              <a:defRPr/>
            </a:lvl1pPr>
          </a:lstStyle>
          <a:p>
            <a:pPr>
              <a:defRPr/>
            </a:pPr>
            <a:endParaRPr lang="en-US"/>
          </a:p>
        </p:txBody>
      </p:sp>
      <p:sp>
        <p:nvSpPr>
          <p:cNvPr id="6" name="Slide Number Placeholder 5"/>
          <p:cNvSpPr>
            <a:spLocks noGrp="1"/>
          </p:cNvSpPr>
          <p:nvPr>
            <p:ph type="sldNum" sz="quarter" idx="12"/>
          </p:nvPr>
        </p:nvSpPr>
        <p:spPr/>
        <p:txBody>
          <a:bodyPr/>
          <a:lstStyle>
            <a:lvl1pPr defTabSz="913924">
              <a:defRPr/>
            </a:lvl1pPr>
          </a:lstStyle>
          <a:p>
            <a:pPr>
              <a:defRPr/>
            </a:pPr>
            <a:fld id="{29265698-38AE-49F1-A3E2-D49D19811E15}" type="slidenum">
              <a:rPr lang="en-US"/>
              <a:pPr>
                <a:defRPr/>
              </a:pPr>
              <a:t>‹Nº›</a:t>
            </a:fld>
            <a:endParaRPr lang="en-US"/>
          </a:p>
        </p:txBody>
      </p:sp>
    </p:spTree>
    <p:extLst>
      <p:ext uri="{BB962C8B-B14F-4D97-AF65-F5344CB8AC3E}">
        <p14:creationId xmlns:p14="http://schemas.microsoft.com/office/powerpoint/2010/main" val="836025019"/>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3" y="273077"/>
            <a:ext cx="4011612" cy="1162051"/>
          </a:xfrm>
        </p:spPr>
        <p:txBody>
          <a:bodyPr anchor="b"/>
          <a:lstStyle>
            <a:lvl1pPr algn="l">
              <a:defRPr sz="2100" b="1"/>
            </a:lvl1pPr>
          </a:lstStyle>
          <a:p>
            <a:r>
              <a:rPr lang="es-ES" smtClean="0"/>
              <a:t>Haga clic para modificar el estilo de título del patrón</a:t>
            </a:r>
            <a:endParaRPr lang="es-AR"/>
          </a:p>
        </p:txBody>
      </p:sp>
      <p:sp>
        <p:nvSpPr>
          <p:cNvPr id="3" name="2 Marcador de contenido"/>
          <p:cNvSpPr>
            <a:spLocks noGrp="1"/>
          </p:cNvSpPr>
          <p:nvPr>
            <p:ph idx="1"/>
          </p:nvPr>
        </p:nvSpPr>
        <p:spPr>
          <a:xfrm>
            <a:off x="4767277" y="273158"/>
            <a:ext cx="6815139" cy="5853113"/>
          </a:xfrm>
        </p:spPr>
        <p:txBody>
          <a:bodyPr/>
          <a:lstStyle>
            <a:lvl1pPr>
              <a:defRPr sz="3200"/>
            </a:lvl1pPr>
            <a:lvl2pPr>
              <a:defRPr sz="2900"/>
            </a:lvl2pPr>
            <a:lvl3pPr>
              <a:defRPr sz="2400"/>
            </a:lvl3pPr>
            <a:lvl4pPr>
              <a:defRPr sz="2100"/>
            </a:lvl4pPr>
            <a:lvl5pPr>
              <a:defRPr sz="2100"/>
            </a:lvl5pPr>
            <a:lvl6pPr>
              <a:defRPr sz="2100"/>
            </a:lvl6pPr>
            <a:lvl7pPr>
              <a:defRPr sz="2100"/>
            </a:lvl7pPr>
            <a:lvl8pPr>
              <a:defRPr sz="2100"/>
            </a:lvl8pPr>
            <a:lvl9pPr>
              <a:defRPr sz="21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texto"/>
          <p:cNvSpPr>
            <a:spLocks noGrp="1"/>
          </p:cNvSpPr>
          <p:nvPr>
            <p:ph type="body" sz="half" idx="2"/>
          </p:nvPr>
        </p:nvSpPr>
        <p:spPr>
          <a:xfrm>
            <a:off x="609603" y="1435104"/>
            <a:ext cx="4011612" cy="4691063"/>
          </a:xfrm>
        </p:spPr>
        <p:txBody>
          <a:bodyPr/>
          <a:lstStyle>
            <a:lvl1pPr marL="0" indent="0">
              <a:buNone/>
              <a:defRPr sz="1500"/>
            </a:lvl1pPr>
            <a:lvl2pPr marL="456651" indent="0">
              <a:buNone/>
              <a:defRPr sz="1300"/>
            </a:lvl2pPr>
            <a:lvl3pPr marL="913352" indent="0">
              <a:buNone/>
              <a:defRPr sz="1100"/>
            </a:lvl3pPr>
            <a:lvl4pPr marL="1370030" indent="0">
              <a:buNone/>
              <a:defRPr sz="1100"/>
            </a:lvl4pPr>
            <a:lvl5pPr marL="1826708" indent="0">
              <a:buNone/>
              <a:defRPr sz="1100"/>
            </a:lvl5pPr>
            <a:lvl6pPr marL="2283414" indent="0">
              <a:buNone/>
              <a:defRPr sz="1100"/>
            </a:lvl6pPr>
            <a:lvl7pPr marL="2740058" indent="0">
              <a:buNone/>
              <a:defRPr sz="1100"/>
            </a:lvl7pPr>
            <a:lvl8pPr marL="3196707" indent="0">
              <a:buNone/>
              <a:defRPr sz="1100"/>
            </a:lvl8pPr>
            <a:lvl9pPr marL="3653355" indent="0">
              <a:buNone/>
              <a:defRPr sz="1100"/>
            </a:lvl9pPr>
          </a:lstStyle>
          <a:p>
            <a:pPr lvl="0"/>
            <a:r>
              <a:rPr lang="es-ES" smtClean="0"/>
              <a:t>Haga clic para modificar el estilo de texto del patrón</a:t>
            </a:r>
          </a:p>
        </p:txBody>
      </p:sp>
      <p:sp>
        <p:nvSpPr>
          <p:cNvPr id="5" name="Rectangle 5"/>
          <p:cNvSpPr>
            <a:spLocks noGrp="1" noChangeArrowheads="1"/>
          </p:cNvSpPr>
          <p:nvPr>
            <p:ph type="sldNum" idx="10"/>
          </p:nvPr>
        </p:nvSpPr>
        <p:spPr>
          <a:ln/>
        </p:spPr>
        <p:txBody>
          <a:bodyPr/>
          <a:lstStyle>
            <a:lvl1pPr>
              <a:defRPr/>
            </a:lvl1pPr>
          </a:lstStyle>
          <a:p>
            <a:pPr>
              <a:defRPr/>
            </a:pPr>
            <a:fld id="{1A1EFFA8-7E0B-4725-8E80-DD217575D203}" type="slidenum">
              <a:rPr lang="es-AR"/>
              <a:pPr>
                <a:defRPr/>
              </a:pPr>
              <a:t>‹Nº›</a:t>
            </a:fld>
            <a:endParaRPr lang="es-AR"/>
          </a:p>
        </p:txBody>
      </p:sp>
    </p:spTree>
    <p:extLst>
      <p:ext uri="{BB962C8B-B14F-4D97-AF65-F5344CB8AC3E}">
        <p14:creationId xmlns:p14="http://schemas.microsoft.com/office/powerpoint/2010/main" val="282103174"/>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188" y="4800629"/>
            <a:ext cx="7315200" cy="566739"/>
          </a:xfrm>
        </p:spPr>
        <p:txBody>
          <a:bodyPr anchor="b"/>
          <a:lstStyle>
            <a:lvl1pPr algn="l">
              <a:defRPr sz="2100" b="1"/>
            </a:lvl1pPr>
          </a:lstStyle>
          <a:p>
            <a:r>
              <a:rPr lang="es-ES" smtClean="0"/>
              <a:t>Haga clic para modificar el estilo de título del patrón</a:t>
            </a:r>
            <a:endParaRPr lang="es-AR"/>
          </a:p>
        </p:txBody>
      </p:sp>
      <p:sp>
        <p:nvSpPr>
          <p:cNvPr id="3" name="2 Marcador de posición de imagen"/>
          <p:cNvSpPr>
            <a:spLocks noGrp="1"/>
          </p:cNvSpPr>
          <p:nvPr>
            <p:ph type="pic" idx="1"/>
          </p:nvPr>
        </p:nvSpPr>
        <p:spPr>
          <a:xfrm>
            <a:off x="2389188" y="612775"/>
            <a:ext cx="7315200" cy="4114800"/>
          </a:xfrm>
        </p:spPr>
        <p:txBody>
          <a:bodyPr/>
          <a:lstStyle>
            <a:lvl1pPr marL="0" indent="0">
              <a:buNone/>
              <a:defRPr sz="3200"/>
            </a:lvl1pPr>
            <a:lvl2pPr marL="456651" indent="0">
              <a:buNone/>
              <a:defRPr sz="2900"/>
            </a:lvl2pPr>
            <a:lvl3pPr marL="913352" indent="0">
              <a:buNone/>
              <a:defRPr sz="2400"/>
            </a:lvl3pPr>
            <a:lvl4pPr marL="1370030" indent="0">
              <a:buNone/>
              <a:defRPr sz="2100"/>
            </a:lvl4pPr>
            <a:lvl5pPr marL="1826708" indent="0">
              <a:buNone/>
              <a:defRPr sz="2100"/>
            </a:lvl5pPr>
            <a:lvl6pPr marL="2283414" indent="0">
              <a:buNone/>
              <a:defRPr sz="2100"/>
            </a:lvl6pPr>
            <a:lvl7pPr marL="2740058" indent="0">
              <a:buNone/>
              <a:defRPr sz="2100"/>
            </a:lvl7pPr>
            <a:lvl8pPr marL="3196707" indent="0">
              <a:buNone/>
              <a:defRPr sz="2100"/>
            </a:lvl8pPr>
            <a:lvl9pPr marL="3653355" indent="0">
              <a:buNone/>
              <a:defRPr sz="2100"/>
            </a:lvl9pPr>
          </a:lstStyle>
          <a:p>
            <a:pPr lvl="0"/>
            <a:endParaRPr lang="es-AR" noProof="0" smtClean="0"/>
          </a:p>
        </p:txBody>
      </p:sp>
      <p:sp>
        <p:nvSpPr>
          <p:cNvPr id="4" name="3 Marcador de texto"/>
          <p:cNvSpPr>
            <a:spLocks noGrp="1"/>
          </p:cNvSpPr>
          <p:nvPr>
            <p:ph type="body" sz="half" idx="2"/>
          </p:nvPr>
        </p:nvSpPr>
        <p:spPr>
          <a:xfrm>
            <a:off x="2389188" y="5367427"/>
            <a:ext cx="7315200" cy="804863"/>
          </a:xfrm>
        </p:spPr>
        <p:txBody>
          <a:bodyPr/>
          <a:lstStyle>
            <a:lvl1pPr marL="0" indent="0">
              <a:buNone/>
              <a:defRPr sz="1500"/>
            </a:lvl1pPr>
            <a:lvl2pPr marL="456651" indent="0">
              <a:buNone/>
              <a:defRPr sz="1300"/>
            </a:lvl2pPr>
            <a:lvl3pPr marL="913352" indent="0">
              <a:buNone/>
              <a:defRPr sz="1100"/>
            </a:lvl3pPr>
            <a:lvl4pPr marL="1370030" indent="0">
              <a:buNone/>
              <a:defRPr sz="1100"/>
            </a:lvl4pPr>
            <a:lvl5pPr marL="1826708" indent="0">
              <a:buNone/>
              <a:defRPr sz="1100"/>
            </a:lvl5pPr>
            <a:lvl6pPr marL="2283414" indent="0">
              <a:buNone/>
              <a:defRPr sz="1100"/>
            </a:lvl6pPr>
            <a:lvl7pPr marL="2740058" indent="0">
              <a:buNone/>
              <a:defRPr sz="1100"/>
            </a:lvl7pPr>
            <a:lvl8pPr marL="3196707" indent="0">
              <a:buNone/>
              <a:defRPr sz="1100"/>
            </a:lvl8pPr>
            <a:lvl9pPr marL="3653355" indent="0">
              <a:buNone/>
              <a:defRPr sz="1100"/>
            </a:lvl9pPr>
          </a:lstStyle>
          <a:p>
            <a:pPr lvl="0"/>
            <a:r>
              <a:rPr lang="es-ES" smtClean="0"/>
              <a:t>Haga clic para modificar el estilo de texto del patrón</a:t>
            </a:r>
          </a:p>
        </p:txBody>
      </p:sp>
      <p:sp>
        <p:nvSpPr>
          <p:cNvPr id="5" name="Rectangle 5"/>
          <p:cNvSpPr>
            <a:spLocks noGrp="1" noChangeArrowheads="1"/>
          </p:cNvSpPr>
          <p:nvPr>
            <p:ph type="sldNum" idx="10"/>
          </p:nvPr>
        </p:nvSpPr>
        <p:spPr>
          <a:ln/>
        </p:spPr>
        <p:txBody>
          <a:bodyPr/>
          <a:lstStyle>
            <a:lvl1pPr>
              <a:defRPr/>
            </a:lvl1pPr>
          </a:lstStyle>
          <a:p>
            <a:pPr>
              <a:defRPr/>
            </a:pPr>
            <a:fld id="{C618A365-B4A1-47C4-BA11-A1063684B69E}" type="slidenum">
              <a:rPr lang="es-AR"/>
              <a:pPr>
                <a:defRPr/>
              </a:pPr>
              <a:t>‹Nº›</a:t>
            </a:fld>
            <a:endParaRPr lang="es-AR"/>
          </a:p>
        </p:txBody>
      </p:sp>
    </p:spTree>
    <p:extLst>
      <p:ext uri="{BB962C8B-B14F-4D97-AF65-F5344CB8AC3E}">
        <p14:creationId xmlns:p14="http://schemas.microsoft.com/office/powerpoint/2010/main" val="1365015593"/>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Rectangle 5"/>
          <p:cNvSpPr>
            <a:spLocks noGrp="1" noChangeArrowheads="1"/>
          </p:cNvSpPr>
          <p:nvPr>
            <p:ph type="sldNum" idx="10"/>
          </p:nvPr>
        </p:nvSpPr>
        <p:spPr>
          <a:ln/>
        </p:spPr>
        <p:txBody>
          <a:bodyPr/>
          <a:lstStyle>
            <a:lvl1pPr>
              <a:defRPr/>
            </a:lvl1pPr>
          </a:lstStyle>
          <a:p>
            <a:pPr>
              <a:defRPr/>
            </a:pPr>
            <a:fld id="{E537AF53-E3D1-4923-AB79-D4F71794B1CB}" type="slidenum">
              <a:rPr lang="es-AR"/>
              <a:pPr>
                <a:defRPr/>
              </a:pPr>
              <a:t>‹Nº›</a:t>
            </a:fld>
            <a:endParaRPr lang="es-AR"/>
          </a:p>
        </p:txBody>
      </p:sp>
    </p:spTree>
    <p:extLst>
      <p:ext uri="{BB962C8B-B14F-4D97-AF65-F5344CB8AC3E}">
        <p14:creationId xmlns:p14="http://schemas.microsoft.com/office/powerpoint/2010/main" val="3232110510"/>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3" y="274746"/>
            <a:ext cx="2741612" cy="5849937"/>
          </a:xfrm>
        </p:spPr>
        <p:txBody>
          <a:bodyPr vert="eaVert"/>
          <a:lstStyle/>
          <a:p>
            <a:r>
              <a:rPr lang="es-ES" smtClean="0"/>
              <a:t>Haga clic para modificar el estilo de título del patrón</a:t>
            </a:r>
            <a:endParaRPr lang="es-AR"/>
          </a:p>
        </p:txBody>
      </p:sp>
      <p:sp>
        <p:nvSpPr>
          <p:cNvPr id="3" name="2 Marcador de texto vertical"/>
          <p:cNvSpPr>
            <a:spLocks noGrp="1"/>
          </p:cNvSpPr>
          <p:nvPr>
            <p:ph type="body" orient="vert" idx="1"/>
          </p:nvPr>
        </p:nvSpPr>
        <p:spPr>
          <a:xfrm>
            <a:off x="609604" y="274746"/>
            <a:ext cx="8077200" cy="5849937"/>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Rectangle 5"/>
          <p:cNvSpPr>
            <a:spLocks noGrp="1" noChangeArrowheads="1"/>
          </p:cNvSpPr>
          <p:nvPr>
            <p:ph type="sldNum" idx="10"/>
          </p:nvPr>
        </p:nvSpPr>
        <p:spPr>
          <a:ln/>
        </p:spPr>
        <p:txBody>
          <a:bodyPr/>
          <a:lstStyle>
            <a:lvl1pPr>
              <a:defRPr/>
            </a:lvl1pPr>
          </a:lstStyle>
          <a:p>
            <a:pPr>
              <a:defRPr/>
            </a:pPr>
            <a:fld id="{6BD2E107-0E75-4753-AB8F-A69B726E30D8}" type="slidenum">
              <a:rPr lang="es-AR"/>
              <a:pPr>
                <a:defRPr/>
              </a:pPr>
              <a:t>‹Nº›</a:t>
            </a:fld>
            <a:endParaRPr lang="es-AR"/>
          </a:p>
        </p:txBody>
      </p:sp>
    </p:spTree>
    <p:extLst>
      <p:ext uri="{BB962C8B-B14F-4D97-AF65-F5344CB8AC3E}">
        <p14:creationId xmlns:p14="http://schemas.microsoft.com/office/powerpoint/2010/main" val="2741301175"/>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518"/>
            <a:ext cx="103632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6687" indent="0" algn="ctr">
              <a:buNone/>
              <a:defRPr>
                <a:solidFill>
                  <a:schemeClr val="tx1">
                    <a:tint val="75000"/>
                  </a:schemeClr>
                </a:solidFill>
              </a:defRPr>
            </a:lvl2pPr>
            <a:lvl3pPr marL="913425" indent="0" algn="ctr">
              <a:buNone/>
              <a:defRPr>
                <a:solidFill>
                  <a:schemeClr val="tx1">
                    <a:tint val="75000"/>
                  </a:schemeClr>
                </a:solidFill>
              </a:defRPr>
            </a:lvl3pPr>
            <a:lvl4pPr marL="1370138" indent="0" algn="ctr">
              <a:buNone/>
              <a:defRPr>
                <a:solidFill>
                  <a:schemeClr val="tx1">
                    <a:tint val="75000"/>
                  </a:schemeClr>
                </a:solidFill>
              </a:defRPr>
            </a:lvl4pPr>
            <a:lvl5pPr marL="1826850" indent="0" algn="ctr">
              <a:buNone/>
              <a:defRPr>
                <a:solidFill>
                  <a:schemeClr val="tx1">
                    <a:tint val="75000"/>
                  </a:schemeClr>
                </a:solidFill>
              </a:defRPr>
            </a:lvl5pPr>
            <a:lvl6pPr marL="2283590" indent="0" algn="ctr">
              <a:buNone/>
              <a:defRPr>
                <a:solidFill>
                  <a:schemeClr val="tx1">
                    <a:tint val="75000"/>
                  </a:schemeClr>
                </a:solidFill>
              </a:defRPr>
            </a:lvl6pPr>
            <a:lvl7pPr marL="2740274" indent="0" algn="ctr">
              <a:buNone/>
              <a:defRPr>
                <a:solidFill>
                  <a:schemeClr val="tx1">
                    <a:tint val="75000"/>
                  </a:schemeClr>
                </a:solidFill>
              </a:defRPr>
            </a:lvl7pPr>
            <a:lvl8pPr marL="3196960" indent="0" algn="ctr">
              <a:buNone/>
              <a:defRPr>
                <a:solidFill>
                  <a:schemeClr val="tx1">
                    <a:tint val="75000"/>
                  </a:schemeClr>
                </a:solidFill>
              </a:defRPr>
            </a:lvl8pPr>
            <a:lvl9pPr marL="3653647"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7346FFAB-6EE9-440A-B9BC-FB1BF653D9D3}" type="datetimeFigureOut">
              <a:rPr lang="es-ES" smtClean="0">
                <a:solidFill>
                  <a:prstClr val="black">
                    <a:tint val="75000"/>
                  </a:prstClr>
                </a:solidFill>
              </a:rPr>
              <a:pPr/>
              <a:t>28/06/2019</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67A152EA-A66F-4E4D-84D0-3A9D9AD83692}"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1712358370"/>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7346FFAB-6EE9-440A-B9BC-FB1BF653D9D3}" type="datetimeFigureOut">
              <a:rPr lang="es-ES" smtClean="0">
                <a:solidFill>
                  <a:prstClr val="black">
                    <a:tint val="75000"/>
                  </a:prstClr>
                </a:solidFill>
              </a:rPr>
              <a:pPr/>
              <a:t>28/06/2019</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67A152EA-A66F-4E4D-84D0-3A9D9AD83692}"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2011951129"/>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37"/>
            <a:ext cx="103632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6687" indent="0">
              <a:buNone/>
              <a:defRPr sz="1900">
                <a:solidFill>
                  <a:schemeClr val="tx1">
                    <a:tint val="75000"/>
                  </a:schemeClr>
                </a:solidFill>
              </a:defRPr>
            </a:lvl2pPr>
            <a:lvl3pPr marL="913425" indent="0">
              <a:buNone/>
              <a:defRPr sz="1600">
                <a:solidFill>
                  <a:schemeClr val="tx1">
                    <a:tint val="75000"/>
                  </a:schemeClr>
                </a:solidFill>
              </a:defRPr>
            </a:lvl3pPr>
            <a:lvl4pPr marL="1370138" indent="0">
              <a:buNone/>
              <a:defRPr sz="1500">
                <a:solidFill>
                  <a:schemeClr val="tx1">
                    <a:tint val="75000"/>
                  </a:schemeClr>
                </a:solidFill>
              </a:defRPr>
            </a:lvl4pPr>
            <a:lvl5pPr marL="1826850" indent="0">
              <a:buNone/>
              <a:defRPr sz="1500">
                <a:solidFill>
                  <a:schemeClr val="tx1">
                    <a:tint val="75000"/>
                  </a:schemeClr>
                </a:solidFill>
              </a:defRPr>
            </a:lvl5pPr>
            <a:lvl6pPr marL="2283590" indent="0">
              <a:buNone/>
              <a:defRPr sz="1500">
                <a:solidFill>
                  <a:schemeClr val="tx1">
                    <a:tint val="75000"/>
                  </a:schemeClr>
                </a:solidFill>
              </a:defRPr>
            </a:lvl6pPr>
            <a:lvl7pPr marL="2740274" indent="0">
              <a:buNone/>
              <a:defRPr sz="1500">
                <a:solidFill>
                  <a:schemeClr val="tx1">
                    <a:tint val="75000"/>
                  </a:schemeClr>
                </a:solidFill>
              </a:defRPr>
            </a:lvl7pPr>
            <a:lvl8pPr marL="3196960" indent="0">
              <a:buNone/>
              <a:defRPr sz="1500">
                <a:solidFill>
                  <a:schemeClr val="tx1">
                    <a:tint val="75000"/>
                  </a:schemeClr>
                </a:solidFill>
              </a:defRPr>
            </a:lvl8pPr>
            <a:lvl9pPr marL="3653647" indent="0">
              <a:buNone/>
              <a:defRPr sz="15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7346FFAB-6EE9-440A-B9BC-FB1BF653D9D3}" type="datetimeFigureOut">
              <a:rPr lang="es-ES" smtClean="0">
                <a:solidFill>
                  <a:prstClr val="black">
                    <a:tint val="75000"/>
                  </a:prstClr>
                </a:solidFill>
              </a:rPr>
              <a:pPr/>
              <a:t>28/06/2019</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67A152EA-A66F-4E4D-84D0-3A9D9AD83692}"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292067379"/>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7346FFAB-6EE9-440A-B9BC-FB1BF653D9D3}" type="datetimeFigureOut">
              <a:rPr lang="es-ES" smtClean="0">
                <a:solidFill>
                  <a:prstClr val="black">
                    <a:tint val="75000"/>
                  </a:prstClr>
                </a:solidFill>
              </a:rPr>
              <a:pPr/>
              <a:t>28/06/2019</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67A152EA-A66F-4E4D-84D0-3A9D9AD83692}"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3883634681"/>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609600" y="1535117"/>
            <a:ext cx="5386917" cy="639763"/>
          </a:xfrm>
        </p:spPr>
        <p:txBody>
          <a:bodyPr anchor="b"/>
          <a:lstStyle>
            <a:lvl1pPr marL="0" indent="0">
              <a:buNone/>
              <a:defRPr sz="2400" b="1"/>
            </a:lvl1pPr>
            <a:lvl2pPr marL="456687" indent="0">
              <a:buNone/>
              <a:defRPr sz="2000" b="1"/>
            </a:lvl2pPr>
            <a:lvl3pPr marL="913425" indent="0">
              <a:buNone/>
              <a:defRPr sz="1900" b="1"/>
            </a:lvl3pPr>
            <a:lvl4pPr marL="1370138" indent="0">
              <a:buNone/>
              <a:defRPr sz="1600" b="1"/>
            </a:lvl4pPr>
            <a:lvl5pPr marL="1826850" indent="0">
              <a:buNone/>
              <a:defRPr sz="1600" b="1"/>
            </a:lvl5pPr>
            <a:lvl6pPr marL="2283590" indent="0">
              <a:buNone/>
              <a:defRPr sz="1600" b="1"/>
            </a:lvl6pPr>
            <a:lvl7pPr marL="2740274" indent="0">
              <a:buNone/>
              <a:defRPr sz="1600" b="1"/>
            </a:lvl7pPr>
            <a:lvl8pPr marL="3196960" indent="0">
              <a:buNone/>
              <a:defRPr sz="1600" b="1"/>
            </a:lvl8pPr>
            <a:lvl9pPr marL="3653647"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6193450" y="1535117"/>
            <a:ext cx="5389033" cy="639763"/>
          </a:xfrm>
        </p:spPr>
        <p:txBody>
          <a:bodyPr anchor="b"/>
          <a:lstStyle>
            <a:lvl1pPr marL="0" indent="0">
              <a:buNone/>
              <a:defRPr sz="2400" b="1"/>
            </a:lvl1pPr>
            <a:lvl2pPr marL="456687" indent="0">
              <a:buNone/>
              <a:defRPr sz="2000" b="1"/>
            </a:lvl2pPr>
            <a:lvl3pPr marL="913425" indent="0">
              <a:buNone/>
              <a:defRPr sz="1900" b="1"/>
            </a:lvl3pPr>
            <a:lvl4pPr marL="1370138" indent="0">
              <a:buNone/>
              <a:defRPr sz="1600" b="1"/>
            </a:lvl4pPr>
            <a:lvl5pPr marL="1826850" indent="0">
              <a:buNone/>
              <a:defRPr sz="1600" b="1"/>
            </a:lvl5pPr>
            <a:lvl6pPr marL="2283590" indent="0">
              <a:buNone/>
              <a:defRPr sz="1600" b="1"/>
            </a:lvl6pPr>
            <a:lvl7pPr marL="2740274" indent="0">
              <a:buNone/>
              <a:defRPr sz="1600" b="1"/>
            </a:lvl7pPr>
            <a:lvl8pPr marL="3196960" indent="0">
              <a:buNone/>
              <a:defRPr sz="1600" b="1"/>
            </a:lvl8pPr>
            <a:lvl9pPr marL="3653647"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6193450"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7346FFAB-6EE9-440A-B9BC-FB1BF653D9D3}" type="datetimeFigureOut">
              <a:rPr lang="es-ES" smtClean="0">
                <a:solidFill>
                  <a:prstClr val="black">
                    <a:tint val="75000"/>
                  </a:prstClr>
                </a:solidFill>
              </a:rPr>
              <a:pPr/>
              <a:t>28/06/2019</a:t>
            </a:fld>
            <a:endParaRPr lang="es-ES">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ES">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67A152EA-A66F-4E4D-84D0-3A9D9AD83692}"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987746813"/>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7346FFAB-6EE9-440A-B9BC-FB1BF653D9D3}" type="datetimeFigureOut">
              <a:rPr lang="es-ES" smtClean="0">
                <a:solidFill>
                  <a:prstClr val="black">
                    <a:tint val="75000"/>
                  </a:prstClr>
                </a:solidFill>
              </a:rPr>
              <a:pPr/>
              <a:t>28/06/2019</a:t>
            </a:fld>
            <a:endParaRPr lang="es-ES">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ES">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67A152EA-A66F-4E4D-84D0-3A9D9AD83692}"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690374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_Content">
    <p:spTree>
      <p:nvGrpSpPr>
        <p:cNvPr id="1" name=""/>
        <p:cNvGrpSpPr/>
        <p:nvPr/>
      </p:nvGrpSpPr>
      <p:grpSpPr>
        <a:xfrm>
          <a:off x="0" y="0"/>
          <a:ext cx="0" cy="0"/>
          <a:chOff x="0" y="0"/>
          <a:chExt cx="0" cy="0"/>
        </a:xfrm>
      </p:grpSpPr>
      <p:cxnSp>
        <p:nvCxnSpPr>
          <p:cNvPr id="6" name="Straight Connector 5"/>
          <p:cNvCxnSpPr/>
          <p:nvPr userDrawn="1"/>
        </p:nvCxnSpPr>
        <p:spPr>
          <a:xfrm>
            <a:off x="623897" y="1062039"/>
            <a:ext cx="11568112"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 y="6467652"/>
            <a:ext cx="12192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4">
            <a:extLst/>
          </p:cNvPr>
          <p:cNvSpPr txBox="1">
            <a:spLocks noChangeArrowheads="1"/>
          </p:cNvSpPr>
          <p:nvPr userDrawn="1"/>
        </p:nvSpPr>
        <p:spPr bwMode="auto">
          <a:xfrm>
            <a:off x="77791" y="6505749"/>
            <a:ext cx="12012612" cy="261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0" tIns="45718" rIns="91390" bIns="45718">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913828" eaLnBrk="1" hangingPunct="1">
              <a:defRPr/>
            </a:pPr>
            <a:r>
              <a:rPr lang="en-US" sz="1100" b="1" dirty="0">
                <a:solidFill>
                  <a:srgbClr val="000000"/>
                </a:solidFill>
              </a:rPr>
              <a:t>22nd International AIDS Conference; July 23-27, 2018; Amsterdam, the Netherlands</a:t>
            </a:r>
          </a:p>
        </p:txBody>
      </p:sp>
      <p:sp>
        <p:nvSpPr>
          <p:cNvPr id="11" name="Rectangle 3"/>
          <p:cNvSpPr>
            <a:spLocks noGrp="1" noChangeArrowheads="1"/>
          </p:cNvSpPr>
          <p:nvPr>
            <p:ph idx="1"/>
          </p:nvPr>
        </p:nvSpPr>
        <p:spPr bwMode="auto">
          <a:xfrm>
            <a:off x="711217" y="1350963"/>
            <a:ext cx="11144251" cy="4498848"/>
          </a:xfrm>
          <a:prstGeom prst="rect">
            <a:avLst/>
          </a:prstGeom>
          <a:noFill/>
          <a:ln>
            <a:noFill/>
          </a:ln>
          <a:extLst/>
        </p:spPr>
        <p:txBody>
          <a:bodyPr/>
          <a:lstStyle/>
          <a:p>
            <a:pPr lvl="0"/>
            <a:r>
              <a:rPr lang="en-US" altLang="en-US" noProof="0" dirty="0"/>
              <a:t>Click to edit Master text styles</a:t>
            </a:r>
          </a:p>
          <a:p>
            <a:pPr lvl="1"/>
            <a:r>
              <a:rPr lang="en-US" altLang="en-US" noProof="0" dirty="0"/>
              <a:t>Second level</a:t>
            </a:r>
          </a:p>
          <a:p>
            <a:pPr lvl="2"/>
            <a:r>
              <a:rPr lang="en-US" altLang="en-US" noProof="0" dirty="0"/>
              <a:t>Third level</a:t>
            </a:r>
          </a:p>
          <a:p>
            <a:pPr lvl="3"/>
            <a:r>
              <a:rPr lang="en-US" altLang="en-US" noProof="0" dirty="0"/>
              <a:t>Fourth level</a:t>
            </a:r>
          </a:p>
          <a:p>
            <a:pPr lvl="4"/>
            <a:r>
              <a:rPr lang="en-US" altLang="en-US" noProof="0" dirty="0"/>
              <a:t>Fifth level</a:t>
            </a:r>
          </a:p>
        </p:txBody>
      </p:sp>
      <p:sp>
        <p:nvSpPr>
          <p:cNvPr id="12" name="Rectangle 2"/>
          <p:cNvSpPr>
            <a:spLocks noGrp="1" noChangeArrowheads="1"/>
          </p:cNvSpPr>
          <p:nvPr>
            <p:ph type="title"/>
          </p:nvPr>
        </p:nvSpPr>
        <p:spPr bwMode="auto">
          <a:xfrm>
            <a:off x="711355" y="152401"/>
            <a:ext cx="10058399" cy="838200"/>
          </a:xfrm>
          <a:prstGeom prst="rect">
            <a:avLst/>
          </a:prstGeom>
          <a:noFill/>
          <a:ln>
            <a:noFill/>
          </a:ln>
          <a:extLst/>
        </p:spPr>
        <p:txBody>
          <a:bodyPr/>
          <a:lstStyle/>
          <a:p>
            <a:pPr lvl="0"/>
            <a:r>
              <a:rPr lang="en-US" altLang="en-US" dirty="0"/>
              <a:t>Click to edit Master title style</a:t>
            </a:r>
            <a:endParaRPr lang="en-GB" altLang="en-US" dirty="0"/>
          </a:p>
        </p:txBody>
      </p:sp>
      <p:sp>
        <p:nvSpPr>
          <p:cNvPr id="8" name="Text Placeholder 4"/>
          <p:cNvSpPr>
            <a:spLocks noGrp="1"/>
          </p:cNvSpPr>
          <p:nvPr>
            <p:ph type="body" sz="quarter" idx="11"/>
          </p:nvPr>
        </p:nvSpPr>
        <p:spPr>
          <a:xfrm>
            <a:off x="711200" y="6294120"/>
            <a:ext cx="11143488" cy="182880"/>
          </a:xfrm>
        </p:spPr>
        <p:txBody>
          <a:bodyPr/>
          <a:lstStyle>
            <a:lvl1pPr marL="0" indent="0" algn="r">
              <a:buNone/>
              <a:defRPr sz="1100"/>
            </a:lvl1pPr>
          </a:lstStyle>
          <a:p>
            <a:pPr lvl="0"/>
            <a:r>
              <a:rPr lang="en-US" dirty="0"/>
              <a:t>Click to edit Master text styles</a:t>
            </a:r>
          </a:p>
        </p:txBody>
      </p:sp>
      <p:sp>
        <p:nvSpPr>
          <p:cNvPr id="10" name="Text Placeholder 6"/>
          <p:cNvSpPr>
            <a:spLocks noGrp="1"/>
          </p:cNvSpPr>
          <p:nvPr>
            <p:ph type="body" sz="quarter" idx="13"/>
          </p:nvPr>
        </p:nvSpPr>
        <p:spPr>
          <a:xfrm>
            <a:off x="711200" y="5862320"/>
            <a:ext cx="11143488" cy="365760"/>
          </a:xfrm>
        </p:spPr>
        <p:txBody>
          <a:bodyPr anchor="b"/>
          <a:lstStyle>
            <a:lvl1pPr marL="0" indent="0">
              <a:buNone/>
              <a:defRPr sz="1300" baseline="0"/>
            </a:lvl1pPr>
          </a:lstStyle>
          <a:p>
            <a:pPr lvl="0"/>
            <a:r>
              <a:rPr lang="en-US"/>
              <a:t>Click to edit Master text styles</a:t>
            </a:r>
          </a:p>
        </p:txBody>
      </p:sp>
    </p:spTree>
    <p:extLst>
      <p:ext uri="{BB962C8B-B14F-4D97-AF65-F5344CB8AC3E}">
        <p14:creationId xmlns:p14="http://schemas.microsoft.com/office/powerpoint/2010/main" val="20124081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73"/>
            <a:ext cx="10363200" cy="13620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6951" indent="0">
              <a:buNone/>
              <a:defRPr sz="1900">
                <a:solidFill>
                  <a:schemeClr val="tx1">
                    <a:tint val="75000"/>
                  </a:schemeClr>
                </a:solidFill>
              </a:defRPr>
            </a:lvl2pPr>
            <a:lvl3pPr marL="913924" indent="0">
              <a:buNone/>
              <a:defRPr sz="1600">
                <a:solidFill>
                  <a:schemeClr val="tx1">
                    <a:tint val="75000"/>
                  </a:schemeClr>
                </a:solidFill>
              </a:defRPr>
            </a:lvl3pPr>
            <a:lvl4pPr marL="1370886" indent="0">
              <a:buNone/>
              <a:defRPr sz="1500">
                <a:solidFill>
                  <a:schemeClr val="tx1">
                    <a:tint val="75000"/>
                  </a:schemeClr>
                </a:solidFill>
              </a:defRPr>
            </a:lvl4pPr>
            <a:lvl5pPr marL="1827848" indent="0">
              <a:buNone/>
              <a:defRPr sz="1500">
                <a:solidFill>
                  <a:schemeClr val="tx1">
                    <a:tint val="75000"/>
                  </a:schemeClr>
                </a:solidFill>
              </a:defRPr>
            </a:lvl5pPr>
            <a:lvl6pPr marL="2284822" indent="0">
              <a:buNone/>
              <a:defRPr sz="1500">
                <a:solidFill>
                  <a:schemeClr val="tx1">
                    <a:tint val="75000"/>
                  </a:schemeClr>
                </a:solidFill>
              </a:defRPr>
            </a:lvl6pPr>
            <a:lvl7pPr marL="2741770" indent="0">
              <a:buNone/>
              <a:defRPr sz="1500">
                <a:solidFill>
                  <a:schemeClr val="tx1">
                    <a:tint val="75000"/>
                  </a:schemeClr>
                </a:solidFill>
              </a:defRPr>
            </a:lvl7pPr>
            <a:lvl8pPr marL="3198720" indent="0">
              <a:buNone/>
              <a:defRPr sz="1500">
                <a:solidFill>
                  <a:schemeClr val="tx1">
                    <a:tint val="75000"/>
                  </a:schemeClr>
                </a:solidFill>
              </a:defRPr>
            </a:lvl8pPr>
            <a:lvl9pPr marL="3655671" indent="0">
              <a:buNone/>
              <a:defRPr sz="1500">
                <a:solidFill>
                  <a:schemeClr val="tx1">
                    <a:tint val="75000"/>
                  </a:schemeClr>
                </a:solidFill>
              </a:defRPr>
            </a:lvl9pPr>
          </a:lstStyle>
          <a:p>
            <a:pPr lvl="0"/>
            <a:r>
              <a:rPr lang="es-ES_tradnl" smtClean="0"/>
              <a:t>Click to edit Master text styles</a:t>
            </a:r>
          </a:p>
        </p:txBody>
      </p:sp>
      <p:sp>
        <p:nvSpPr>
          <p:cNvPr id="4" name="Date Placeholder 3"/>
          <p:cNvSpPr>
            <a:spLocks noGrp="1"/>
          </p:cNvSpPr>
          <p:nvPr>
            <p:ph type="dt" sz="half" idx="10"/>
          </p:nvPr>
        </p:nvSpPr>
        <p:spPr/>
        <p:txBody>
          <a:bodyPr/>
          <a:lstStyle>
            <a:lvl1pPr defTabSz="913924">
              <a:defRPr/>
            </a:lvl1pPr>
          </a:lstStyle>
          <a:p>
            <a:pPr>
              <a:defRPr/>
            </a:pPr>
            <a:fld id="{CC5AD20D-CE0B-4CB5-8538-AFAEBA737E9B}" type="datetime1">
              <a:rPr lang="en-US"/>
              <a:pPr>
                <a:defRPr/>
              </a:pPr>
              <a:t>6/28/2019</a:t>
            </a:fld>
            <a:endParaRPr lang="en-US"/>
          </a:p>
        </p:txBody>
      </p:sp>
      <p:sp>
        <p:nvSpPr>
          <p:cNvPr id="5" name="Footer Placeholder 4"/>
          <p:cNvSpPr>
            <a:spLocks noGrp="1"/>
          </p:cNvSpPr>
          <p:nvPr>
            <p:ph type="ftr" sz="quarter" idx="11"/>
          </p:nvPr>
        </p:nvSpPr>
        <p:spPr/>
        <p:txBody>
          <a:bodyPr/>
          <a:lstStyle>
            <a:lvl1pPr defTabSz="913924">
              <a:defRPr/>
            </a:lvl1pPr>
          </a:lstStyle>
          <a:p>
            <a:pPr>
              <a:defRPr/>
            </a:pPr>
            <a:endParaRPr lang="en-US"/>
          </a:p>
        </p:txBody>
      </p:sp>
      <p:sp>
        <p:nvSpPr>
          <p:cNvPr id="6" name="Slide Number Placeholder 5"/>
          <p:cNvSpPr>
            <a:spLocks noGrp="1"/>
          </p:cNvSpPr>
          <p:nvPr>
            <p:ph type="sldNum" sz="quarter" idx="12"/>
          </p:nvPr>
        </p:nvSpPr>
        <p:spPr/>
        <p:txBody>
          <a:bodyPr/>
          <a:lstStyle>
            <a:lvl1pPr defTabSz="913924">
              <a:defRPr/>
            </a:lvl1pPr>
          </a:lstStyle>
          <a:p>
            <a:pPr>
              <a:defRPr/>
            </a:pPr>
            <a:fld id="{D68CAB6D-83B0-4A80-92E1-3E69AEB1F790}" type="slidenum">
              <a:rPr lang="en-US"/>
              <a:pPr>
                <a:defRPr/>
              </a:pPr>
              <a:t>‹Nº›</a:t>
            </a:fld>
            <a:endParaRPr lang="en-US"/>
          </a:p>
        </p:txBody>
      </p:sp>
    </p:spTree>
    <p:extLst>
      <p:ext uri="{BB962C8B-B14F-4D97-AF65-F5344CB8AC3E}">
        <p14:creationId xmlns:p14="http://schemas.microsoft.com/office/powerpoint/2010/main" val="3888803238"/>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7346FFAB-6EE9-440A-B9BC-FB1BF653D9D3}" type="datetimeFigureOut">
              <a:rPr lang="es-ES" smtClean="0">
                <a:solidFill>
                  <a:prstClr val="black">
                    <a:tint val="75000"/>
                  </a:prstClr>
                </a:solidFill>
              </a:rPr>
              <a:pPr/>
              <a:t>28/06/2019</a:t>
            </a:fld>
            <a:endParaRPr lang="es-ES">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ES">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67A152EA-A66F-4E4D-84D0-3A9D9AD83692}"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3154510475"/>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3" y="273085"/>
            <a:ext cx="4011084" cy="1162051"/>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4766733" y="27314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609603" y="1435104"/>
            <a:ext cx="4011084" cy="4691063"/>
          </a:xfrm>
        </p:spPr>
        <p:txBody>
          <a:bodyPr/>
          <a:lstStyle>
            <a:lvl1pPr marL="0" indent="0">
              <a:buNone/>
              <a:defRPr sz="1500"/>
            </a:lvl1pPr>
            <a:lvl2pPr marL="456687" indent="0">
              <a:buNone/>
              <a:defRPr sz="1200"/>
            </a:lvl2pPr>
            <a:lvl3pPr marL="913425" indent="0">
              <a:buNone/>
              <a:defRPr sz="1100"/>
            </a:lvl3pPr>
            <a:lvl4pPr marL="1370138" indent="0">
              <a:buNone/>
              <a:defRPr sz="900"/>
            </a:lvl4pPr>
            <a:lvl5pPr marL="1826850" indent="0">
              <a:buNone/>
              <a:defRPr sz="900"/>
            </a:lvl5pPr>
            <a:lvl6pPr marL="2283590" indent="0">
              <a:buNone/>
              <a:defRPr sz="900"/>
            </a:lvl6pPr>
            <a:lvl7pPr marL="2740274" indent="0">
              <a:buNone/>
              <a:defRPr sz="900"/>
            </a:lvl7pPr>
            <a:lvl8pPr marL="3196960" indent="0">
              <a:buNone/>
              <a:defRPr sz="900"/>
            </a:lvl8pPr>
            <a:lvl9pPr marL="3653647"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7346FFAB-6EE9-440A-B9BC-FB1BF653D9D3}" type="datetimeFigureOut">
              <a:rPr lang="es-ES" smtClean="0">
                <a:solidFill>
                  <a:prstClr val="black">
                    <a:tint val="75000"/>
                  </a:prstClr>
                </a:solidFill>
              </a:rPr>
              <a:pPr/>
              <a:t>28/06/2019</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67A152EA-A66F-4E4D-84D0-3A9D9AD83692}"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3804730134"/>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37"/>
            <a:ext cx="7315200" cy="566739"/>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6687" indent="0">
              <a:buNone/>
              <a:defRPr sz="2800"/>
            </a:lvl2pPr>
            <a:lvl3pPr marL="913425" indent="0">
              <a:buNone/>
              <a:defRPr sz="2400"/>
            </a:lvl3pPr>
            <a:lvl4pPr marL="1370138" indent="0">
              <a:buNone/>
              <a:defRPr sz="2000"/>
            </a:lvl4pPr>
            <a:lvl5pPr marL="1826850" indent="0">
              <a:buNone/>
              <a:defRPr sz="2000"/>
            </a:lvl5pPr>
            <a:lvl6pPr marL="2283590" indent="0">
              <a:buNone/>
              <a:defRPr sz="2000"/>
            </a:lvl6pPr>
            <a:lvl7pPr marL="2740274" indent="0">
              <a:buNone/>
              <a:defRPr sz="2000"/>
            </a:lvl7pPr>
            <a:lvl8pPr marL="3196960" indent="0">
              <a:buNone/>
              <a:defRPr sz="2000"/>
            </a:lvl8pPr>
            <a:lvl9pPr marL="3653647" indent="0">
              <a:buNone/>
              <a:defRPr sz="2000"/>
            </a:lvl9pPr>
          </a:lstStyle>
          <a:p>
            <a:endParaRPr lang="es-ES"/>
          </a:p>
        </p:txBody>
      </p:sp>
      <p:sp>
        <p:nvSpPr>
          <p:cNvPr id="4" name="3 Marcador de texto"/>
          <p:cNvSpPr>
            <a:spLocks noGrp="1"/>
          </p:cNvSpPr>
          <p:nvPr>
            <p:ph type="body" sz="half" idx="2"/>
          </p:nvPr>
        </p:nvSpPr>
        <p:spPr>
          <a:xfrm>
            <a:off x="2389717" y="5367427"/>
            <a:ext cx="7315200" cy="804863"/>
          </a:xfrm>
        </p:spPr>
        <p:txBody>
          <a:bodyPr/>
          <a:lstStyle>
            <a:lvl1pPr marL="0" indent="0">
              <a:buNone/>
              <a:defRPr sz="1500"/>
            </a:lvl1pPr>
            <a:lvl2pPr marL="456687" indent="0">
              <a:buNone/>
              <a:defRPr sz="1200"/>
            </a:lvl2pPr>
            <a:lvl3pPr marL="913425" indent="0">
              <a:buNone/>
              <a:defRPr sz="1100"/>
            </a:lvl3pPr>
            <a:lvl4pPr marL="1370138" indent="0">
              <a:buNone/>
              <a:defRPr sz="900"/>
            </a:lvl4pPr>
            <a:lvl5pPr marL="1826850" indent="0">
              <a:buNone/>
              <a:defRPr sz="900"/>
            </a:lvl5pPr>
            <a:lvl6pPr marL="2283590" indent="0">
              <a:buNone/>
              <a:defRPr sz="900"/>
            </a:lvl6pPr>
            <a:lvl7pPr marL="2740274" indent="0">
              <a:buNone/>
              <a:defRPr sz="900"/>
            </a:lvl7pPr>
            <a:lvl8pPr marL="3196960" indent="0">
              <a:buNone/>
              <a:defRPr sz="900"/>
            </a:lvl8pPr>
            <a:lvl9pPr marL="3653647"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7346FFAB-6EE9-440A-B9BC-FB1BF653D9D3}" type="datetimeFigureOut">
              <a:rPr lang="es-ES" smtClean="0">
                <a:solidFill>
                  <a:prstClr val="black">
                    <a:tint val="75000"/>
                  </a:prstClr>
                </a:solidFill>
              </a:rPr>
              <a:pPr/>
              <a:t>28/06/2019</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67A152EA-A66F-4E4D-84D0-3A9D9AD83692}"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1489286958"/>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7346FFAB-6EE9-440A-B9BC-FB1BF653D9D3}" type="datetimeFigureOut">
              <a:rPr lang="es-ES" smtClean="0">
                <a:solidFill>
                  <a:prstClr val="black">
                    <a:tint val="75000"/>
                  </a:prstClr>
                </a:solidFill>
              </a:rPr>
              <a:pPr/>
              <a:t>28/06/2019</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67A152EA-A66F-4E4D-84D0-3A9D9AD83692}"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3385897323"/>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76"/>
            <a:ext cx="27432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609600" y="274676"/>
            <a:ext cx="80264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7346FFAB-6EE9-440A-B9BC-FB1BF653D9D3}" type="datetimeFigureOut">
              <a:rPr lang="es-ES" smtClean="0">
                <a:solidFill>
                  <a:prstClr val="black">
                    <a:tint val="75000"/>
                  </a:prstClr>
                </a:solidFill>
              </a:rPr>
              <a:pPr/>
              <a:t>28/06/2019</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67A152EA-A66F-4E4D-84D0-3A9D9AD83692}"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1459147694"/>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7" name="Rectangle 6"/>
          <p:cNvSpPr/>
          <p:nvPr/>
        </p:nvSpPr>
        <p:spPr>
          <a:xfrm>
            <a:off x="318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85" y="6336792"/>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4300" spc="-51" baseline="0">
                <a:solidFill>
                  <a:schemeClr val="accent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362" rIns="91362">
            <a:normAutofit/>
          </a:bodyPr>
          <a:lstStyle>
            <a:lvl1pPr marL="0" indent="0" algn="l">
              <a:buNone/>
              <a:defRPr sz="2400" cap="all" spc="200" baseline="0">
                <a:solidFill>
                  <a:schemeClr val="accent1"/>
                </a:solidFill>
                <a:latin typeface="+mj-lt"/>
              </a:defRPr>
            </a:lvl1pPr>
            <a:lvl2pPr marL="456735" indent="0" algn="ctr">
              <a:buNone/>
              <a:defRPr sz="2400"/>
            </a:lvl2pPr>
            <a:lvl3pPr marL="913516" indent="0" algn="ctr">
              <a:buNone/>
              <a:defRPr sz="2400"/>
            </a:lvl3pPr>
            <a:lvl4pPr marL="1370274" indent="0" algn="ctr">
              <a:buNone/>
              <a:defRPr sz="2000"/>
            </a:lvl4pPr>
            <a:lvl5pPr marL="1827032" indent="0" algn="ctr">
              <a:buNone/>
              <a:defRPr sz="2000"/>
            </a:lvl5pPr>
            <a:lvl6pPr marL="2283814" indent="0" algn="ctr">
              <a:buNone/>
              <a:defRPr sz="2000"/>
            </a:lvl6pPr>
            <a:lvl7pPr marL="2740546" indent="0" algn="ctr">
              <a:buNone/>
              <a:defRPr sz="2000"/>
            </a:lvl7pPr>
            <a:lvl8pPr marL="3197280" indent="0" algn="ctr">
              <a:buNone/>
              <a:defRPr sz="2000"/>
            </a:lvl8pPr>
            <a:lvl9pPr marL="3654015" indent="0" algn="ctr">
              <a:buNone/>
              <a:defRPr sz="2000"/>
            </a:lvl9pPr>
          </a:lstStyle>
          <a:p>
            <a:r>
              <a:rPr lang="en-US" smtClean="0"/>
              <a:t>Click to edit Master subtitle style</a:t>
            </a:r>
            <a:endParaRPr lang="en-US" dirty="0"/>
          </a:p>
        </p:txBody>
      </p:sp>
      <p:sp>
        <p:nvSpPr>
          <p:cNvPr id="6" name="Slide Number Placeholder 5"/>
          <p:cNvSpPr>
            <a:spLocks noGrp="1"/>
          </p:cNvSpPr>
          <p:nvPr>
            <p:ph type="sldNum" sz="quarter" idx="12"/>
          </p:nvPr>
        </p:nvSpPr>
        <p:spPr/>
        <p:txBody>
          <a:bodyPr/>
          <a:lstStyle/>
          <a:p>
            <a:fld id="{35E835D3-CDD5-664E-A95E-47F1C4FEE662}" type="slidenum">
              <a:rPr lang="en-US" smtClean="0"/>
              <a:pPr/>
              <a:t>‹Nº›</a:t>
            </a:fld>
            <a:endParaRPr lang="en-US" dirty="0"/>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097349" y="6472221"/>
            <a:ext cx="8557465" cy="323163"/>
          </a:xfrm>
          <a:prstGeom prst="rect">
            <a:avLst/>
          </a:prstGeom>
          <a:noFill/>
        </p:spPr>
        <p:txBody>
          <a:bodyPr wrap="square" lIns="91362" tIns="45718" rIns="91362" bIns="45718" rtlCol="0">
            <a:spAutoFit/>
          </a:bodyPr>
          <a:lstStyle/>
          <a:p>
            <a:pPr defTabSz="456735"/>
            <a:r>
              <a:rPr lang="en-US" sz="1500" smtClean="0">
                <a:solidFill>
                  <a:srgbClr val="FFFFFF"/>
                </a:solidFill>
              </a:rPr>
              <a:t> </a:t>
            </a:r>
            <a:endParaRPr lang="en-US" sz="1500">
              <a:solidFill>
                <a:srgbClr val="FFFFFF"/>
              </a:solidFill>
            </a:endParaRPr>
          </a:p>
        </p:txBody>
      </p:sp>
      <p:sp>
        <p:nvSpPr>
          <p:cNvPr id="16" name="TextBox 15"/>
          <p:cNvSpPr txBox="1"/>
          <p:nvPr/>
        </p:nvSpPr>
        <p:spPr>
          <a:xfrm>
            <a:off x="1097349" y="6476193"/>
            <a:ext cx="8557465" cy="323163"/>
          </a:xfrm>
          <a:prstGeom prst="rect">
            <a:avLst/>
          </a:prstGeom>
          <a:noFill/>
        </p:spPr>
        <p:txBody>
          <a:bodyPr wrap="square" lIns="91362" tIns="45718" rIns="91362" bIns="45718" rtlCol="0">
            <a:spAutoFit/>
          </a:bodyPr>
          <a:lstStyle/>
          <a:p>
            <a:pPr defTabSz="456735"/>
            <a:endParaRPr lang="en-US" sz="1500">
              <a:solidFill>
                <a:srgbClr val="FFFFFF"/>
              </a:solidFill>
            </a:endParaRPr>
          </a:p>
        </p:txBody>
      </p:sp>
    </p:spTree>
    <p:extLst>
      <p:ext uri="{BB962C8B-B14F-4D97-AF65-F5344CB8AC3E}">
        <p14:creationId xmlns:p14="http://schemas.microsoft.com/office/powerpoint/2010/main" val="2201638111"/>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40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8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85" y="6336792"/>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4300" b="0" baseline="0">
                <a:solidFill>
                  <a:schemeClr val="accent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362" rIns="91362" anchor="t" anchorCtr="0">
            <a:normAutofit/>
          </a:bodyPr>
          <a:lstStyle>
            <a:lvl1pPr marL="0" indent="0">
              <a:buNone/>
              <a:defRPr sz="2400" cap="all" spc="200" baseline="0">
                <a:solidFill>
                  <a:schemeClr val="accent1"/>
                </a:solidFill>
                <a:latin typeface="+mj-lt"/>
              </a:defRPr>
            </a:lvl1pPr>
            <a:lvl2pPr marL="456735" indent="0">
              <a:buNone/>
              <a:defRPr sz="1900">
                <a:solidFill>
                  <a:schemeClr val="tx1">
                    <a:tint val="75000"/>
                  </a:schemeClr>
                </a:solidFill>
              </a:defRPr>
            </a:lvl2pPr>
            <a:lvl3pPr marL="913516" indent="0">
              <a:buNone/>
              <a:defRPr sz="1600">
                <a:solidFill>
                  <a:schemeClr val="tx1">
                    <a:tint val="75000"/>
                  </a:schemeClr>
                </a:solidFill>
              </a:defRPr>
            </a:lvl3pPr>
            <a:lvl4pPr marL="1370274" indent="0">
              <a:buNone/>
              <a:defRPr sz="1500">
                <a:solidFill>
                  <a:schemeClr val="tx1">
                    <a:tint val="75000"/>
                  </a:schemeClr>
                </a:solidFill>
              </a:defRPr>
            </a:lvl4pPr>
            <a:lvl5pPr marL="1827032" indent="0">
              <a:buNone/>
              <a:defRPr sz="1500">
                <a:solidFill>
                  <a:schemeClr val="tx1">
                    <a:tint val="75000"/>
                  </a:schemeClr>
                </a:solidFill>
              </a:defRPr>
            </a:lvl5pPr>
            <a:lvl6pPr marL="2283814" indent="0">
              <a:buNone/>
              <a:defRPr sz="1500">
                <a:solidFill>
                  <a:schemeClr val="tx1">
                    <a:tint val="75000"/>
                  </a:schemeClr>
                </a:solidFill>
              </a:defRPr>
            </a:lvl6pPr>
            <a:lvl7pPr marL="2740546" indent="0">
              <a:buNone/>
              <a:defRPr sz="1500">
                <a:solidFill>
                  <a:schemeClr val="tx1">
                    <a:tint val="75000"/>
                  </a:schemeClr>
                </a:solidFill>
              </a:defRPr>
            </a:lvl7pPr>
            <a:lvl8pPr marL="3197280" indent="0">
              <a:buNone/>
              <a:defRPr sz="1500">
                <a:solidFill>
                  <a:schemeClr val="tx1">
                    <a:tint val="75000"/>
                  </a:schemeClr>
                </a:solidFill>
              </a:defRPr>
            </a:lvl8pPr>
            <a:lvl9pPr marL="3654015" indent="0">
              <a:buNone/>
              <a:defRPr sz="1500">
                <a:solidFill>
                  <a:schemeClr val="tx1">
                    <a:tint val="75000"/>
                  </a:schemeClr>
                </a:solidFill>
              </a:defRPr>
            </a:lvl9pPr>
          </a:lstStyle>
          <a:p>
            <a:pPr lvl="0"/>
            <a:r>
              <a:rPr lang="en-US" smtClean="0"/>
              <a:t>Click to edit Master text styles</a:t>
            </a:r>
          </a:p>
        </p:txBody>
      </p:sp>
      <p:sp>
        <p:nvSpPr>
          <p:cNvPr id="6" name="Slide Number Placeholder 5"/>
          <p:cNvSpPr>
            <a:spLocks noGrp="1"/>
          </p:cNvSpPr>
          <p:nvPr>
            <p:ph type="sldNum" sz="quarter" idx="12"/>
          </p:nvPr>
        </p:nvSpPr>
        <p:spPr/>
        <p:txBody>
          <a:bodyPr/>
          <a:lstStyle/>
          <a:p>
            <a:fld id="{35E835D3-CDD5-664E-A95E-47F1C4FEE662}" type="slidenum">
              <a:rPr lang="en-US" smtClean="0"/>
              <a:pPr/>
              <a:t>‹Nº›</a:t>
            </a:fld>
            <a:endParaRPr lang="en-US"/>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097349" y="6472221"/>
            <a:ext cx="8557465" cy="323163"/>
          </a:xfrm>
          <a:prstGeom prst="rect">
            <a:avLst/>
          </a:prstGeom>
          <a:noFill/>
        </p:spPr>
        <p:txBody>
          <a:bodyPr wrap="square" lIns="91362" tIns="45718" rIns="91362" bIns="45718" rtlCol="0">
            <a:spAutoFit/>
          </a:bodyPr>
          <a:lstStyle/>
          <a:p>
            <a:pPr defTabSz="456735"/>
            <a:r>
              <a:rPr lang="en-US" sz="1500" smtClean="0">
                <a:solidFill>
                  <a:srgbClr val="FFFFFF"/>
                </a:solidFill>
              </a:rPr>
              <a:t> </a:t>
            </a:r>
            <a:endParaRPr lang="en-US" sz="1500">
              <a:solidFill>
                <a:srgbClr val="FFFFFF"/>
              </a:solidFill>
            </a:endParaRPr>
          </a:p>
        </p:txBody>
      </p:sp>
    </p:spTree>
    <p:extLst>
      <p:ext uri="{BB962C8B-B14F-4D97-AF65-F5344CB8AC3E}">
        <p14:creationId xmlns:p14="http://schemas.microsoft.com/office/powerpoint/2010/main" val="4062227213"/>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baseline="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p:txBody>
          <a:bodyPr/>
          <a:lstStyle/>
          <a:p>
            <a:fld id="{35E835D3-CDD5-664E-A95E-47F1C4FEE662}" type="slidenum">
              <a:rPr lang="en-US" smtClean="0"/>
              <a:pPr/>
              <a:t>‹Nº›</a:t>
            </a:fld>
            <a:endParaRPr lang="en-US"/>
          </a:p>
        </p:txBody>
      </p:sp>
      <p:sp>
        <p:nvSpPr>
          <p:cNvPr id="7" name="TextBox 6"/>
          <p:cNvSpPr txBox="1"/>
          <p:nvPr/>
        </p:nvSpPr>
        <p:spPr>
          <a:xfrm>
            <a:off x="1097349" y="6472221"/>
            <a:ext cx="8557465" cy="323163"/>
          </a:xfrm>
          <a:prstGeom prst="rect">
            <a:avLst/>
          </a:prstGeom>
          <a:noFill/>
        </p:spPr>
        <p:txBody>
          <a:bodyPr wrap="square" lIns="91362" tIns="45718" rIns="91362" bIns="45718" rtlCol="0">
            <a:spAutoFit/>
          </a:bodyPr>
          <a:lstStyle/>
          <a:p>
            <a:pPr defTabSz="456735"/>
            <a:r>
              <a:rPr lang="en-US" sz="1500" smtClean="0">
                <a:solidFill>
                  <a:srgbClr val="FFFFFF"/>
                </a:solidFill>
              </a:rPr>
              <a:t> </a:t>
            </a:r>
            <a:endParaRPr lang="en-US" sz="1500">
              <a:solidFill>
                <a:srgbClr val="FFFFFF"/>
              </a:solidFill>
            </a:endParaRPr>
          </a:p>
        </p:txBody>
      </p:sp>
      <p:sp>
        <p:nvSpPr>
          <p:cNvPr id="8" name="TextBox 7"/>
          <p:cNvSpPr txBox="1"/>
          <p:nvPr/>
        </p:nvSpPr>
        <p:spPr>
          <a:xfrm>
            <a:off x="1097349" y="6476193"/>
            <a:ext cx="8557465" cy="323163"/>
          </a:xfrm>
          <a:prstGeom prst="rect">
            <a:avLst/>
          </a:prstGeom>
          <a:noFill/>
        </p:spPr>
        <p:txBody>
          <a:bodyPr wrap="square" lIns="91362" tIns="45718" rIns="91362" bIns="45718" rtlCol="0">
            <a:spAutoFit/>
          </a:bodyPr>
          <a:lstStyle/>
          <a:p>
            <a:pPr defTabSz="456735"/>
            <a:endParaRPr lang="en-US" sz="1500">
              <a:solidFill>
                <a:srgbClr val="FFFFFF"/>
              </a:solidFill>
            </a:endParaRPr>
          </a:p>
        </p:txBody>
      </p:sp>
      <p:sp>
        <p:nvSpPr>
          <p:cNvPr id="11" name="Text Placeholder 10"/>
          <p:cNvSpPr>
            <a:spLocks noGrp="1"/>
          </p:cNvSpPr>
          <p:nvPr>
            <p:ph type="body" sz="quarter" idx="13"/>
          </p:nvPr>
        </p:nvSpPr>
        <p:spPr>
          <a:xfrm>
            <a:off x="1097279" y="5869109"/>
            <a:ext cx="10058400" cy="455507"/>
          </a:xfrm>
        </p:spPr>
        <p:txBody>
          <a:bodyPr>
            <a:noAutofit/>
          </a:bodyPr>
          <a:lstStyle>
            <a:lvl1pPr>
              <a:defRPr sz="1500" baseline="0"/>
            </a:lvl1pPr>
            <a:lvl2pPr>
              <a:defRPr sz="1900" baseline="0"/>
            </a:lvl2pPr>
            <a:lvl3pPr>
              <a:defRPr sz="1900" baseline="0"/>
            </a:lvl3pPr>
            <a:lvl4pPr>
              <a:defRPr sz="1900" baseline="0"/>
            </a:lvl4pPr>
            <a:lvl5pPr>
              <a:defRPr sz="1900" baseline="0"/>
            </a:lvl5pPr>
          </a:lstStyle>
          <a:p>
            <a:pPr lvl="0"/>
            <a:r>
              <a:rPr lang="en-US" smtClean="0"/>
              <a:t>Click to edit Master text styles</a:t>
            </a:r>
          </a:p>
        </p:txBody>
      </p:sp>
    </p:spTree>
    <p:extLst>
      <p:ext uri="{BB962C8B-B14F-4D97-AF65-F5344CB8AC3E}">
        <p14:creationId xmlns:p14="http://schemas.microsoft.com/office/powerpoint/2010/main" val="777213735"/>
      </p:ext>
    </p:extLst>
  </p:cSld>
  <p:clrMapOvr>
    <a:masterClrMapping/>
  </p:clrMapOvr>
  <p:transition>
    <p:fade/>
  </p:transition>
  <p:timing>
    <p:tnLst>
      <p:par>
        <p:cTn id="1" dur="indefinite" restart="never" nodeType="tmRoot"/>
      </p:par>
    </p:tnLst>
  </p:timing>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7"/>
            <a:ext cx="10058400" cy="1450757"/>
          </a:xfrm>
        </p:spPr>
        <p:txBody>
          <a:bodyPr>
            <a:normAutofit/>
          </a:bodyPr>
          <a:lstStyle>
            <a:lvl1pPr>
              <a:defRPr sz="3600" baseline="0"/>
            </a:lvl1pPr>
          </a:lstStyle>
          <a:p>
            <a:r>
              <a:rPr lang="en-US" smtClean="0"/>
              <a:t>Click to edit Master title style</a:t>
            </a:r>
            <a:endParaRPr lang="en-US" dirty="0"/>
          </a:p>
        </p:txBody>
      </p:sp>
      <p:sp>
        <p:nvSpPr>
          <p:cNvPr id="3" name="Content Placeholder 2"/>
          <p:cNvSpPr>
            <a:spLocks noGrp="1"/>
          </p:cNvSpPr>
          <p:nvPr>
            <p:ph sz="half" idx="1"/>
          </p:nvPr>
        </p:nvSpPr>
        <p:spPr>
          <a:xfrm>
            <a:off x="1097280" y="1845735"/>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72"/>
            <a:ext cx="4937760" cy="402335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6"/>
          <p:cNvSpPr>
            <a:spLocks noGrp="1"/>
          </p:cNvSpPr>
          <p:nvPr>
            <p:ph type="sldNum" sz="quarter" idx="12"/>
          </p:nvPr>
        </p:nvSpPr>
        <p:spPr/>
        <p:txBody>
          <a:bodyPr/>
          <a:lstStyle/>
          <a:p>
            <a:fld id="{35E835D3-CDD5-664E-A95E-47F1C4FEE662}" type="slidenum">
              <a:rPr lang="en-US" smtClean="0"/>
              <a:pPr/>
              <a:t>‹Nº›</a:t>
            </a:fld>
            <a:endParaRPr lang="en-US"/>
          </a:p>
        </p:txBody>
      </p:sp>
      <p:sp>
        <p:nvSpPr>
          <p:cNvPr id="9" name="TextBox 8"/>
          <p:cNvSpPr txBox="1"/>
          <p:nvPr/>
        </p:nvSpPr>
        <p:spPr>
          <a:xfrm>
            <a:off x="1097349" y="6472221"/>
            <a:ext cx="8557465" cy="323163"/>
          </a:xfrm>
          <a:prstGeom prst="rect">
            <a:avLst/>
          </a:prstGeom>
          <a:noFill/>
        </p:spPr>
        <p:txBody>
          <a:bodyPr wrap="square" lIns="91362" tIns="45718" rIns="91362" bIns="45718" rtlCol="0">
            <a:spAutoFit/>
          </a:bodyPr>
          <a:lstStyle/>
          <a:p>
            <a:pPr defTabSz="456735"/>
            <a:r>
              <a:rPr lang="en-US" sz="1500" smtClean="0">
                <a:solidFill>
                  <a:srgbClr val="FFFFFF"/>
                </a:solidFill>
              </a:rPr>
              <a:t> </a:t>
            </a:r>
            <a:endParaRPr lang="en-US" sz="1500">
              <a:solidFill>
                <a:srgbClr val="FFFFFF"/>
              </a:solidFill>
            </a:endParaRPr>
          </a:p>
        </p:txBody>
      </p:sp>
      <p:sp>
        <p:nvSpPr>
          <p:cNvPr id="10" name="TextBox 9"/>
          <p:cNvSpPr txBox="1"/>
          <p:nvPr/>
        </p:nvSpPr>
        <p:spPr>
          <a:xfrm>
            <a:off x="1097349" y="6476193"/>
            <a:ext cx="8557465" cy="323163"/>
          </a:xfrm>
          <a:prstGeom prst="rect">
            <a:avLst/>
          </a:prstGeom>
          <a:noFill/>
        </p:spPr>
        <p:txBody>
          <a:bodyPr wrap="square" lIns="91362" tIns="45718" rIns="91362" bIns="45718" rtlCol="0">
            <a:spAutoFit/>
          </a:bodyPr>
          <a:lstStyle/>
          <a:p>
            <a:pPr defTabSz="456735"/>
            <a:endParaRPr lang="en-US" sz="1500">
              <a:solidFill>
                <a:srgbClr val="FFFFFF"/>
              </a:solidFill>
            </a:endParaRPr>
          </a:p>
        </p:txBody>
      </p:sp>
      <p:sp>
        <p:nvSpPr>
          <p:cNvPr id="13" name="Text Placeholder 10"/>
          <p:cNvSpPr>
            <a:spLocks noGrp="1"/>
          </p:cNvSpPr>
          <p:nvPr>
            <p:ph type="body" sz="quarter" idx="13"/>
          </p:nvPr>
        </p:nvSpPr>
        <p:spPr>
          <a:xfrm>
            <a:off x="1097279" y="5869109"/>
            <a:ext cx="10058400" cy="455507"/>
          </a:xfrm>
        </p:spPr>
        <p:txBody>
          <a:bodyPr>
            <a:noAutofit/>
          </a:bodyPr>
          <a:lstStyle>
            <a:lvl1pPr>
              <a:defRPr sz="1500" baseline="0"/>
            </a:lvl1pPr>
            <a:lvl2pPr>
              <a:defRPr sz="1900" baseline="0"/>
            </a:lvl2pPr>
            <a:lvl3pPr>
              <a:defRPr sz="1900" baseline="0"/>
            </a:lvl3pPr>
            <a:lvl4pPr>
              <a:defRPr sz="1900" baseline="0"/>
            </a:lvl4pPr>
            <a:lvl5pPr>
              <a:defRPr sz="1900" baseline="0"/>
            </a:lvl5pPr>
          </a:lstStyle>
          <a:p>
            <a:pPr lvl="0"/>
            <a:r>
              <a:rPr lang="en-US" smtClean="0"/>
              <a:t>Click to edit Master text styles</a:t>
            </a:r>
          </a:p>
        </p:txBody>
      </p:sp>
    </p:spTree>
    <p:extLst>
      <p:ext uri="{BB962C8B-B14F-4D97-AF65-F5344CB8AC3E}">
        <p14:creationId xmlns:p14="http://schemas.microsoft.com/office/powerpoint/2010/main" val="3535040807"/>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7"/>
            <a:ext cx="10058400" cy="1450757"/>
          </a:xfrm>
        </p:spPr>
        <p:txBody>
          <a:bodyPr>
            <a:normAutofit/>
          </a:bodyPr>
          <a:lstStyle>
            <a:lvl1pPr>
              <a:defRPr sz="3600" baseline="0"/>
            </a:lvl1pPr>
          </a:lstStyle>
          <a:p>
            <a:r>
              <a:rPr lang="en-US" smtClean="0"/>
              <a:t>Click to edit Master title style</a:t>
            </a:r>
            <a:endParaRPr lang="en-US" dirty="0"/>
          </a:p>
        </p:txBody>
      </p:sp>
      <p:sp>
        <p:nvSpPr>
          <p:cNvPr id="3" name="Content Placeholder 2"/>
          <p:cNvSpPr>
            <a:spLocks noGrp="1"/>
          </p:cNvSpPr>
          <p:nvPr>
            <p:ph sz="half" idx="1"/>
          </p:nvPr>
        </p:nvSpPr>
        <p:spPr>
          <a:xfrm>
            <a:off x="1097280" y="1845735"/>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72"/>
            <a:ext cx="4937760" cy="402335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6"/>
          <p:cNvSpPr>
            <a:spLocks noGrp="1"/>
          </p:cNvSpPr>
          <p:nvPr>
            <p:ph type="sldNum" sz="quarter" idx="12"/>
          </p:nvPr>
        </p:nvSpPr>
        <p:spPr/>
        <p:txBody>
          <a:bodyPr/>
          <a:lstStyle/>
          <a:p>
            <a:fld id="{35E835D3-CDD5-664E-A95E-47F1C4FEE662}" type="slidenum">
              <a:rPr lang="en-US" smtClean="0"/>
              <a:pPr/>
              <a:t>‹Nº›</a:t>
            </a:fld>
            <a:endParaRPr lang="en-US"/>
          </a:p>
        </p:txBody>
      </p:sp>
      <p:sp>
        <p:nvSpPr>
          <p:cNvPr id="9" name="TextBox 8"/>
          <p:cNvSpPr txBox="1"/>
          <p:nvPr/>
        </p:nvSpPr>
        <p:spPr>
          <a:xfrm>
            <a:off x="1097349" y="6472221"/>
            <a:ext cx="8557465" cy="323163"/>
          </a:xfrm>
          <a:prstGeom prst="rect">
            <a:avLst/>
          </a:prstGeom>
          <a:noFill/>
        </p:spPr>
        <p:txBody>
          <a:bodyPr wrap="square" lIns="91362" tIns="45718" rIns="91362" bIns="45718" rtlCol="0">
            <a:spAutoFit/>
          </a:bodyPr>
          <a:lstStyle/>
          <a:p>
            <a:pPr defTabSz="456735"/>
            <a:r>
              <a:rPr lang="en-US" sz="1500" smtClean="0">
                <a:solidFill>
                  <a:srgbClr val="FFFFFF"/>
                </a:solidFill>
              </a:rPr>
              <a:t> </a:t>
            </a:r>
            <a:endParaRPr lang="en-US" sz="1500">
              <a:solidFill>
                <a:srgbClr val="FFFFFF"/>
              </a:solidFill>
            </a:endParaRPr>
          </a:p>
        </p:txBody>
      </p:sp>
      <p:sp>
        <p:nvSpPr>
          <p:cNvPr id="10" name="TextBox 9"/>
          <p:cNvSpPr txBox="1"/>
          <p:nvPr/>
        </p:nvSpPr>
        <p:spPr>
          <a:xfrm>
            <a:off x="1097349" y="6476193"/>
            <a:ext cx="8557465" cy="323163"/>
          </a:xfrm>
          <a:prstGeom prst="rect">
            <a:avLst/>
          </a:prstGeom>
          <a:noFill/>
        </p:spPr>
        <p:txBody>
          <a:bodyPr wrap="square" lIns="91362" tIns="45718" rIns="91362" bIns="45718" rtlCol="0">
            <a:spAutoFit/>
          </a:bodyPr>
          <a:lstStyle/>
          <a:p>
            <a:pPr defTabSz="456735"/>
            <a:endParaRPr lang="en-US" sz="1500">
              <a:solidFill>
                <a:srgbClr val="FFFFFF"/>
              </a:solidFill>
            </a:endParaRPr>
          </a:p>
        </p:txBody>
      </p:sp>
      <p:sp>
        <p:nvSpPr>
          <p:cNvPr id="11" name="Text Placeholder 10"/>
          <p:cNvSpPr>
            <a:spLocks noGrp="1"/>
          </p:cNvSpPr>
          <p:nvPr>
            <p:ph type="body" sz="quarter" idx="13"/>
          </p:nvPr>
        </p:nvSpPr>
        <p:spPr>
          <a:xfrm>
            <a:off x="1097279" y="5869109"/>
            <a:ext cx="10058400" cy="455507"/>
          </a:xfrm>
        </p:spPr>
        <p:txBody>
          <a:bodyPr>
            <a:noAutofit/>
          </a:bodyPr>
          <a:lstStyle>
            <a:lvl1pPr>
              <a:defRPr sz="1500" baseline="0"/>
            </a:lvl1pPr>
            <a:lvl2pPr>
              <a:defRPr sz="1900" baseline="0"/>
            </a:lvl2pPr>
            <a:lvl3pPr>
              <a:defRPr sz="1900" baseline="0"/>
            </a:lvl3pPr>
            <a:lvl4pPr>
              <a:defRPr sz="1900" baseline="0"/>
            </a:lvl4pPr>
            <a:lvl5pPr>
              <a:defRPr sz="1900" baseline="0"/>
            </a:lvl5pPr>
          </a:lstStyle>
          <a:p>
            <a:pPr lvl="0"/>
            <a:r>
              <a:rPr lang="en-US" smtClean="0"/>
              <a:t>Click to edit Master text styles</a:t>
            </a:r>
          </a:p>
        </p:txBody>
      </p:sp>
    </p:spTree>
    <p:extLst>
      <p:ext uri="{BB962C8B-B14F-4D97-AF65-F5344CB8AC3E}">
        <p14:creationId xmlns:p14="http://schemas.microsoft.com/office/powerpoint/2010/main" val="2668029575"/>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Date Placeholder 3"/>
          <p:cNvSpPr>
            <a:spLocks noGrp="1"/>
          </p:cNvSpPr>
          <p:nvPr>
            <p:ph type="dt" sz="half" idx="10"/>
          </p:nvPr>
        </p:nvSpPr>
        <p:spPr/>
        <p:txBody>
          <a:bodyPr/>
          <a:lstStyle>
            <a:lvl1pPr defTabSz="913924">
              <a:defRPr/>
            </a:lvl1pPr>
          </a:lstStyle>
          <a:p>
            <a:pPr>
              <a:defRPr/>
            </a:pPr>
            <a:fld id="{16A3454D-1FC4-4621-A153-59196A65808C}" type="datetime1">
              <a:rPr lang="en-US"/>
              <a:pPr>
                <a:defRPr/>
              </a:pPr>
              <a:t>6/28/2019</a:t>
            </a:fld>
            <a:endParaRPr lang="en-US"/>
          </a:p>
        </p:txBody>
      </p:sp>
      <p:sp>
        <p:nvSpPr>
          <p:cNvPr id="6" name="Footer Placeholder 4"/>
          <p:cNvSpPr>
            <a:spLocks noGrp="1"/>
          </p:cNvSpPr>
          <p:nvPr>
            <p:ph type="ftr" sz="quarter" idx="11"/>
          </p:nvPr>
        </p:nvSpPr>
        <p:spPr/>
        <p:txBody>
          <a:bodyPr/>
          <a:lstStyle>
            <a:lvl1pPr defTabSz="913924">
              <a:defRPr/>
            </a:lvl1pPr>
          </a:lstStyle>
          <a:p>
            <a:pPr>
              <a:defRPr/>
            </a:pPr>
            <a:endParaRPr lang="en-US"/>
          </a:p>
        </p:txBody>
      </p:sp>
      <p:sp>
        <p:nvSpPr>
          <p:cNvPr id="7" name="Slide Number Placeholder 5"/>
          <p:cNvSpPr>
            <a:spLocks noGrp="1"/>
          </p:cNvSpPr>
          <p:nvPr>
            <p:ph type="sldNum" sz="quarter" idx="12"/>
          </p:nvPr>
        </p:nvSpPr>
        <p:spPr/>
        <p:txBody>
          <a:bodyPr/>
          <a:lstStyle>
            <a:lvl1pPr defTabSz="913924">
              <a:defRPr/>
            </a:lvl1pPr>
          </a:lstStyle>
          <a:p>
            <a:pPr>
              <a:defRPr/>
            </a:pPr>
            <a:fld id="{77D99E85-97EB-4F60-A54D-E28C4B900AF6}" type="slidenum">
              <a:rPr lang="en-US"/>
              <a:pPr>
                <a:defRPr/>
              </a:pPr>
              <a:t>‹Nº›</a:t>
            </a:fld>
            <a:endParaRPr lang="en-US"/>
          </a:p>
        </p:txBody>
      </p:sp>
    </p:spTree>
    <p:extLst>
      <p:ext uri="{BB962C8B-B14F-4D97-AF65-F5344CB8AC3E}">
        <p14:creationId xmlns:p14="http://schemas.microsoft.com/office/powerpoint/2010/main" val="2415940175"/>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7"/>
            <a:ext cx="10058400" cy="1450757"/>
          </a:xfrm>
        </p:spPr>
        <p:txBody>
          <a:bodyPr>
            <a:normAutofit/>
          </a:bodyPr>
          <a:lstStyle>
            <a:lvl1pPr>
              <a:defRPr sz="3600"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097280" y="1846069"/>
            <a:ext cx="4937760" cy="736283"/>
          </a:xfrm>
        </p:spPr>
        <p:txBody>
          <a:bodyPr lIns="91362" rIns="91362" anchor="ctr">
            <a:normAutofit/>
          </a:bodyPr>
          <a:lstStyle>
            <a:lvl1pPr marL="0" indent="0">
              <a:buNone/>
              <a:defRPr sz="2000" b="0" cap="all" baseline="0">
                <a:solidFill>
                  <a:schemeClr val="tx2"/>
                </a:solidFill>
              </a:defRPr>
            </a:lvl1pPr>
            <a:lvl2pPr marL="456735" indent="0">
              <a:buNone/>
              <a:defRPr sz="2000" b="1"/>
            </a:lvl2pPr>
            <a:lvl3pPr marL="913516" indent="0">
              <a:buNone/>
              <a:defRPr sz="1900" b="1"/>
            </a:lvl3pPr>
            <a:lvl4pPr marL="1370274" indent="0">
              <a:buNone/>
              <a:defRPr sz="1600" b="1"/>
            </a:lvl4pPr>
            <a:lvl5pPr marL="1827032" indent="0">
              <a:buNone/>
              <a:defRPr sz="1600" b="1"/>
            </a:lvl5pPr>
            <a:lvl6pPr marL="2283814" indent="0">
              <a:buNone/>
              <a:defRPr sz="1600" b="1"/>
            </a:lvl6pPr>
            <a:lvl7pPr marL="2740546" indent="0">
              <a:buNone/>
              <a:defRPr sz="1600" b="1"/>
            </a:lvl7pPr>
            <a:lvl8pPr marL="3197280" indent="0">
              <a:buNone/>
              <a:defRPr sz="1600" b="1"/>
            </a:lvl8pPr>
            <a:lvl9pPr marL="3654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69"/>
            <a:ext cx="4937760" cy="736283"/>
          </a:xfrm>
        </p:spPr>
        <p:txBody>
          <a:bodyPr lIns="91362" rIns="91362" anchor="ctr">
            <a:normAutofit/>
          </a:bodyPr>
          <a:lstStyle>
            <a:lvl1pPr marL="0" indent="0">
              <a:buNone/>
              <a:defRPr sz="2000" b="0" cap="all" baseline="0">
                <a:solidFill>
                  <a:schemeClr val="tx2"/>
                </a:solidFill>
              </a:defRPr>
            </a:lvl1pPr>
            <a:lvl2pPr marL="456735" indent="0">
              <a:buNone/>
              <a:defRPr sz="2000" b="1"/>
            </a:lvl2pPr>
            <a:lvl3pPr marL="913516" indent="0">
              <a:buNone/>
              <a:defRPr sz="1900" b="1"/>
            </a:lvl3pPr>
            <a:lvl4pPr marL="1370274" indent="0">
              <a:buNone/>
              <a:defRPr sz="1600" b="1"/>
            </a:lvl4pPr>
            <a:lvl5pPr marL="1827032" indent="0">
              <a:buNone/>
              <a:defRPr sz="1600" b="1"/>
            </a:lvl5pPr>
            <a:lvl6pPr marL="2283814" indent="0">
              <a:buNone/>
              <a:defRPr sz="1600" b="1"/>
            </a:lvl6pPr>
            <a:lvl7pPr marL="2740546" indent="0">
              <a:buNone/>
              <a:defRPr sz="1600" b="1"/>
            </a:lvl7pPr>
            <a:lvl8pPr marL="3197280" indent="0">
              <a:buNone/>
              <a:defRPr sz="1600" b="1"/>
            </a:lvl8pPr>
            <a:lvl9pPr marL="3654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7920" y="2582335"/>
            <a:ext cx="4937760" cy="3286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Slide Number Placeholder 8"/>
          <p:cNvSpPr>
            <a:spLocks noGrp="1"/>
          </p:cNvSpPr>
          <p:nvPr>
            <p:ph type="sldNum" sz="quarter" idx="12"/>
          </p:nvPr>
        </p:nvSpPr>
        <p:spPr/>
        <p:txBody>
          <a:bodyPr/>
          <a:lstStyle/>
          <a:p>
            <a:fld id="{35E835D3-CDD5-664E-A95E-47F1C4FEE662}" type="slidenum">
              <a:rPr lang="en-US" smtClean="0"/>
              <a:pPr/>
              <a:t>‹Nº›</a:t>
            </a:fld>
            <a:endParaRPr lang="en-US"/>
          </a:p>
        </p:txBody>
      </p:sp>
      <p:sp>
        <p:nvSpPr>
          <p:cNvPr id="11" name="TextBox 10"/>
          <p:cNvSpPr txBox="1"/>
          <p:nvPr/>
        </p:nvSpPr>
        <p:spPr>
          <a:xfrm>
            <a:off x="1097349" y="6472221"/>
            <a:ext cx="8557465" cy="323163"/>
          </a:xfrm>
          <a:prstGeom prst="rect">
            <a:avLst/>
          </a:prstGeom>
          <a:noFill/>
        </p:spPr>
        <p:txBody>
          <a:bodyPr wrap="square" lIns="91362" tIns="45718" rIns="91362" bIns="45718" rtlCol="0">
            <a:spAutoFit/>
          </a:bodyPr>
          <a:lstStyle/>
          <a:p>
            <a:pPr defTabSz="456735"/>
            <a:r>
              <a:rPr lang="en-US" sz="1500" smtClean="0">
                <a:solidFill>
                  <a:srgbClr val="FFFFFF"/>
                </a:solidFill>
              </a:rPr>
              <a:t> </a:t>
            </a:r>
            <a:endParaRPr lang="en-US" sz="1500">
              <a:solidFill>
                <a:srgbClr val="FFFFFF"/>
              </a:solidFill>
            </a:endParaRPr>
          </a:p>
        </p:txBody>
      </p:sp>
      <p:sp>
        <p:nvSpPr>
          <p:cNvPr id="12" name="TextBox 11"/>
          <p:cNvSpPr txBox="1"/>
          <p:nvPr/>
        </p:nvSpPr>
        <p:spPr>
          <a:xfrm>
            <a:off x="1097349" y="6476193"/>
            <a:ext cx="8557465" cy="323163"/>
          </a:xfrm>
          <a:prstGeom prst="rect">
            <a:avLst/>
          </a:prstGeom>
          <a:noFill/>
        </p:spPr>
        <p:txBody>
          <a:bodyPr wrap="square" lIns="91362" tIns="45718" rIns="91362" bIns="45718" rtlCol="0">
            <a:spAutoFit/>
          </a:bodyPr>
          <a:lstStyle/>
          <a:p>
            <a:pPr defTabSz="456735"/>
            <a:endParaRPr lang="en-US" sz="1500">
              <a:solidFill>
                <a:srgbClr val="FFFFFF"/>
              </a:solidFill>
            </a:endParaRPr>
          </a:p>
        </p:txBody>
      </p:sp>
      <p:sp>
        <p:nvSpPr>
          <p:cNvPr id="14" name="Text Placeholder 10"/>
          <p:cNvSpPr>
            <a:spLocks noGrp="1"/>
          </p:cNvSpPr>
          <p:nvPr>
            <p:ph type="body" sz="quarter" idx="13"/>
          </p:nvPr>
        </p:nvSpPr>
        <p:spPr>
          <a:xfrm>
            <a:off x="1097279" y="5869109"/>
            <a:ext cx="10058400" cy="455507"/>
          </a:xfrm>
        </p:spPr>
        <p:txBody>
          <a:bodyPr>
            <a:noAutofit/>
          </a:bodyPr>
          <a:lstStyle>
            <a:lvl1pPr>
              <a:defRPr sz="1500" baseline="0"/>
            </a:lvl1pPr>
            <a:lvl2pPr>
              <a:defRPr sz="1900" baseline="0"/>
            </a:lvl2pPr>
            <a:lvl3pPr>
              <a:defRPr sz="1900" baseline="0"/>
            </a:lvl3pPr>
            <a:lvl4pPr>
              <a:defRPr sz="1900" baseline="0"/>
            </a:lvl4pPr>
            <a:lvl5pPr>
              <a:defRPr sz="1900" baseline="0"/>
            </a:lvl5pPr>
          </a:lstStyle>
          <a:p>
            <a:pPr lvl="0"/>
            <a:r>
              <a:rPr lang="en-US" smtClean="0"/>
              <a:t>Click to edit Master text styles</a:t>
            </a:r>
          </a:p>
        </p:txBody>
      </p:sp>
    </p:spTree>
    <p:extLst>
      <p:ext uri="{BB962C8B-B14F-4D97-AF65-F5344CB8AC3E}">
        <p14:creationId xmlns:p14="http://schemas.microsoft.com/office/powerpoint/2010/main" val="672809553"/>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chorCtr="0">
            <a:normAutofit/>
          </a:bodyPr>
          <a:lstStyle>
            <a:lvl1pPr>
              <a:defRPr sz="3600" baseline="0"/>
            </a:lvl1pPr>
          </a:lstStyle>
          <a:p>
            <a:r>
              <a:rPr lang="en-US" smtClean="0"/>
              <a:t>Click to edit Master title style</a:t>
            </a:r>
            <a:endParaRPr lang="en-US" dirty="0"/>
          </a:p>
        </p:txBody>
      </p:sp>
      <p:sp>
        <p:nvSpPr>
          <p:cNvPr id="5" name="Slide Number Placeholder 4"/>
          <p:cNvSpPr>
            <a:spLocks noGrp="1"/>
          </p:cNvSpPr>
          <p:nvPr>
            <p:ph type="sldNum" sz="quarter" idx="12"/>
          </p:nvPr>
        </p:nvSpPr>
        <p:spPr/>
        <p:txBody>
          <a:bodyPr/>
          <a:lstStyle/>
          <a:p>
            <a:fld id="{35E835D3-CDD5-664E-A95E-47F1C4FEE662}" type="slidenum">
              <a:rPr lang="en-US" smtClean="0"/>
              <a:pPr/>
              <a:t>‹Nº›</a:t>
            </a:fld>
            <a:endParaRPr lang="en-US"/>
          </a:p>
        </p:txBody>
      </p:sp>
      <p:sp>
        <p:nvSpPr>
          <p:cNvPr id="6" name="TextBox 5"/>
          <p:cNvSpPr txBox="1"/>
          <p:nvPr/>
        </p:nvSpPr>
        <p:spPr>
          <a:xfrm>
            <a:off x="1097349" y="6472221"/>
            <a:ext cx="8557465" cy="323163"/>
          </a:xfrm>
          <a:prstGeom prst="rect">
            <a:avLst/>
          </a:prstGeom>
          <a:noFill/>
        </p:spPr>
        <p:txBody>
          <a:bodyPr wrap="square" lIns="91362" tIns="45718" rIns="91362" bIns="45718" rtlCol="0">
            <a:spAutoFit/>
          </a:bodyPr>
          <a:lstStyle/>
          <a:p>
            <a:pPr defTabSz="456735"/>
            <a:r>
              <a:rPr lang="en-US" sz="1500" smtClean="0">
                <a:solidFill>
                  <a:srgbClr val="FFFFFF"/>
                </a:solidFill>
              </a:rPr>
              <a:t> </a:t>
            </a:r>
            <a:endParaRPr lang="en-US" sz="1500">
              <a:solidFill>
                <a:srgbClr val="FFFFFF"/>
              </a:solidFill>
            </a:endParaRPr>
          </a:p>
        </p:txBody>
      </p:sp>
      <p:sp>
        <p:nvSpPr>
          <p:cNvPr id="7" name="TextBox 6"/>
          <p:cNvSpPr txBox="1"/>
          <p:nvPr/>
        </p:nvSpPr>
        <p:spPr>
          <a:xfrm>
            <a:off x="1097349" y="6476193"/>
            <a:ext cx="8557465" cy="323163"/>
          </a:xfrm>
          <a:prstGeom prst="rect">
            <a:avLst/>
          </a:prstGeom>
          <a:noFill/>
        </p:spPr>
        <p:txBody>
          <a:bodyPr wrap="square" lIns="91362" tIns="45718" rIns="91362" bIns="45718" rtlCol="0">
            <a:spAutoFit/>
          </a:bodyPr>
          <a:lstStyle/>
          <a:p>
            <a:pPr defTabSz="456735"/>
            <a:endParaRPr lang="en-US" sz="1500">
              <a:solidFill>
                <a:srgbClr val="FFFFFF"/>
              </a:solidFill>
            </a:endParaRPr>
          </a:p>
        </p:txBody>
      </p:sp>
      <p:sp>
        <p:nvSpPr>
          <p:cNvPr id="9" name="Text Placeholder 10"/>
          <p:cNvSpPr>
            <a:spLocks noGrp="1"/>
          </p:cNvSpPr>
          <p:nvPr>
            <p:ph type="body" sz="quarter" idx="13"/>
          </p:nvPr>
        </p:nvSpPr>
        <p:spPr>
          <a:xfrm>
            <a:off x="1097279" y="5869109"/>
            <a:ext cx="10058400" cy="455507"/>
          </a:xfrm>
        </p:spPr>
        <p:txBody>
          <a:bodyPr>
            <a:noAutofit/>
          </a:bodyPr>
          <a:lstStyle>
            <a:lvl1pPr>
              <a:defRPr sz="1500" baseline="0"/>
            </a:lvl1pPr>
            <a:lvl2pPr>
              <a:defRPr sz="1900" baseline="0"/>
            </a:lvl2pPr>
            <a:lvl3pPr>
              <a:defRPr sz="1900" baseline="0"/>
            </a:lvl3pPr>
            <a:lvl4pPr>
              <a:defRPr sz="1900" baseline="0"/>
            </a:lvl4pPr>
            <a:lvl5pPr>
              <a:defRPr sz="1900" baseline="0"/>
            </a:lvl5pPr>
          </a:lstStyle>
          <a:p>
            <a:pPr lvl="0"/>
            <a:r>
              <a:rPr lang="en-US" smtClean="0"/>
              <a:t>Click to edit Master text styles</a:t>
            </a:r>
          </a:p>
        </p:txBody>
      </p:sp>
    </p:spTree>
    <p:extLst>
      <p:ext uri="{BB962C8B-B14F-4D97-AF65-F5344CB8AC3E}">
        <p14:creationId xmlns:p14="http://schemas.microsoft.com/office/powerpoint/2010/main" val="2723384511"/>
      </p:ext>
    </p:extLst>
  </p:cSld>
  <p:clrMapOvr>
    <a:masterClrMapping/>
  </p:clrMapOvr>
  <p:transition>
    <p:fade/>
  </p:transition>
  <p:timing>
    <p:tnLst>
      <p:par>
        <p:cTn id="1" dur="indefinite" restart="never" nodeType="tmRoot"/>
      </p:par>
    </p:tnLst>
  </p:timing>
</p:sldLayout>
</file>

<file path=ppt/slideLayouts/slideLayout41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8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85" y="6336792"/>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Slide Number Placeholder 3"/>
          <p:cNvSpPr>
            <a:spLocks noGrp="1"/>
          </p:cNvSpPr>
          <p:nvPr>
            <p:ph type="sldNum" sz="quarter" idx="12"/>
          </p:nvPr>
        </p:nvSpPr>
        <p:spPr/>
        <p:txBody>
          <a:bodyPr/>
          <a:lstStyle/>
          <a:p>
            <a:fld id="{35E835D3-CDD5-664E-A95E-47F1C4FEE662}" type="slidenum">
              <a:rPr lang="en-US" smtClean="0"/>
              <a:pPr/>
              <a:t>‹Nº›</a:t>
            </a:fld>
            <a:endParaRPr lang="en-US"/>
          </a:p>
        </p:txBody>
      </p:sp>
      <p:sp>
        <p:nvSpPr>
          <p:cNvPr id="11" name="TextBox 10"/>
          <p:cNvSpPr txBox="1"/>
          <p:nvPr/>
        </p:nvSpPr>
        <p:spPr>
          <a:xfrm>
            <a:off x="1097349" y="6472221"/>
            <a:ext cx="8557465" cy="323163"/>
          </a:xfrm>
          <a:prstGeom prst="rect">
            <a:avLst/>
          </a:prstGeom>
          <a:noFill/>
        </p:spPr>
        <p:txBody>
          <a:bodyPr wrap="square" lIns="91362" tIns="45718" rIns="91362" bIns="45718" rtlCol="0">
            <a:spAutoFit/>
          </a:bodyPr>
          <a:lstStyle/>
          <a:p>
            <a:pPr defTabSz="456735"/>
            <a:r>
              <a:rPr lang="en-US" sz="1500" smtClean="0">
                <a:solidFill>
                  <a:srgbClr val="FFFFFF"/>
                </a:solidFill>
              </a:rPr>
              <a:t> </a:t>
            </a:r>
            <a:endParaRPr lang="en-US" sz="1500">
              <a:solidFill>
                <a:srgbClr val="FFFFFF"/>
              </a:solidFill>
            </a:endParaRPr>
          </a:p>
        </p:txBody>
      </p:sp>
      <p:sp>
        <p:nvSpPr>
          <p:cNvPr id="12" name="TextBox 11"/>
          <p:cNvSpPr txBox="1"/>
          <p:nvPr/>
        </p:nvSpPr>
        <p:spPr>
          <a:xfrm>
            <a:off x="1097349" y="6476193"/>
            <a:ext cx="8557465" cy="323163"/>
          </a:xfrm>
          <a:prstGeom prst="rect">
            <a:avLst/>
          </a:prstGeom>
          <a:noFill/>
        </p:spPr>
        <p:txBody>
          <a:bodyPr wrap="square" lIns="91362" tIns="45718" rIns="91362" bIns="45718" rtlCol="0">
            <a:spAutoFit/>
          </a:bodyPr>
          <a:lstStyle/>
          <a:p>
            <a:pPr defTabSz="456735"/>
            <a:endParaRPr lang="en-US" sz="1500">
              <a:solidFill>
                <a:srgbClr val="FFFFFF"/>
              </a:solidFill>
            </a:endParaRPr>
          </a:p>
        </p:txBody>
      </p:sp>
    </p:spTree>
    <p:extLst>
      <p:ext uri="{BB962C8B-B14F-4D97-AF65-F5344CB8AC3E}">
        <p14:creationId xmlns:p14="http://schemas.microsoft.com/office/powerpoint/2010/main" val="27768358"/>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413.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609600" y="6356380"/>
            <a:ext cx="2844800" cy="365125"/>
          </a:xfrm>
          <a:prstGeom prst="rect">
            <a:avLst/>
          </a:prstGeom>
        </p:spPr>
        <p:txBody>
          <a:bodyPr lIns="91362" tIns="45718" rIns="91362" bIns="45718"/>
          <a:lstStyle/>
          <a:p>
            <a:pPr defTabSz="456735"/>
            <a:fld id="{BC601EB9-3082-400F-95D4-0BB80495B9A3}" type="datetimeFigureOut">
              <a:rPr lang="en-US" smtClean="0">
                <a:solidFill>
                  <a:srgbClr val="000000"/>
                </a:solidFill>
              </a:rPr>
              <a:pPr defTabSz="456735"/>
              <a:t>6/28/2019</a:t>
            </a:fld>
            <a:endParaRPr lang="en-US">
              <a:solidFill>
                <a:srgbClr val="000000"/>
              </a:solidFill>
            </a:endParaRPr>
          </a:p>
        </p:txBody>
      </p:sp>
      <p:sp>
        <p:nvSpPr>
          <p:cNvPr id="4" name="Footer Placeholder 3"/>
          <p:cNvSpPr>
            <a:spLocks noGrp="1"/>
          </p:cNvSpPr>
          <p:nvPr>
            <p:ph type="ftr" sz="quarter" idx="11"/>
          </p:nvPr>
        </p:nvSpPr>
        <p:spPr>
          <a:xfrm>
            <a:off x="4165600" y="6356380"/>
            <a:ext cx="3860800" cy="365125"/>
          </a:xfrm>
          <a:prstGeom prst="rect">
            <a:avLst/>
          </a:prstGeom>
        </p:spPr>
        <p:txBody>
          <a:bodyPr lIns="91362" tIns="45718" rIns="91362" bIns="45718"/>
          <a:lstStyle/>
          <a:p>
            <a:pPr defTabSz="456735"/>
            <a:endParaRPr lang="en-US">
              <a:solidFill>
                <a:srgbClr val="000000"/>
              </a:solidFill>
            </a:endParaRPr>
          </a:p>
        </p:txBody>
      </p:sp>
      <p:sp>
        <p:nvSpPr>
          <p:cNvPr id="5" name="Slide Number Placeholder 4"/>
          <p:cNvSpPr>
            <a:spLocks noGrp="1"/>
          </p:cNvSpPr>
          <p:nvPr>
            <p:ph type="sldNum" sz="quarter" idx="12"/>
          </p:nvPr>
        </p:nvSpPr>
        <p:spPr>
          <a:xfrm>
            <a:off x="8737600" y="6356380"/>
            <a:ext cx="2844800" cy="365125"/>
          </a:xfrm>
          <a:prstGeom prst="rect">
            <a:avLst/>
          </a:prstGeom>
        </p:spPr>
        <p:txBody>
          <a:bodyPr/>
          <a:lstStyle/>
          <a:p>
            <a:fld id="{FDCB3A74-A0CA-4BD5-99F0-B11360B97E55}" type="slidenum">
              <a:rPr lang="en-US" smtClean="0"/>
              <a:pPr/>
              <a:t>‹Nº›</a:t>
            </a:fld>
            <a:endParaRPr lang="en-US"/>
          </a:p>
        </p:txBody>
      </p:sp>
    </p:spTree>
    <p:extLst>
      <p:ext uri="{BB962C8B-B14F-4D97-AF65-F5344CB8AC3E}">
        <p14:creationId xmlns:p14="http://schemas.microsoft.com/office/powerpoint/2010/main" val="3466752319"/>
      </p:ext>
    </p:extLst>
  </p:cSld>
  <p:clrMapOvr>
    <a:masterClrMapping/>
  </p:clrMapOvr>
  <p:timing>
    <p:tnLst>
      <p:par>
        <p:cTn id="1" dur="indefinite" restart="never" nodeType="tmRoot"/>
      </p:par>
    </p:tnLst>
  </p:timing>
</p:sldLayout>
</file>

<file path=ppt/slideLayouts/slideLayout414.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7" name="Shape 17"/>
          <p:cNvSpPr>
            <a:spLocks noGrp="1"/>
          </p:cNvSpPr>
          <p:nvPr>
            <p:ph type="title"/>
          </p:nvPr>
        </p:nvSpPr>
        <p:spPr>
          <a:xfrm>
            <a:off x="893020" y="6903"/>
            <a:ext cx="10406063" cy="2129320"/>
          </a:xfrm>
          <a:prstGeom prst="rect">
            <a:avLst/>
          </a:prstGeom>
        </p:spPr>
        <p:txBody>
          <a:bodyPr/>
          <a:lstStyle/>
          <a:p>
            <a:pPr lvl="0">
              <a:defRPr sz="1800"/>
            </a:pPr>
            <a:r>
              <a:rPr sz="5600"/>
              <a:t>Title Text</a:t>
            </a:r>
          </a:p>
        </p:txBody>
      </p:sp>
    </p:spTree>
    <p:extLst>
      <p:ext uri="{BB962C8B-B14F-4D97-AF65-F5344CB8AC3E}">
        <p14:creationId xmlns:p14="http://schemas.microsoft.com/office/powerpoint/2010/main" val="2849467435"/>
      </p:ext>
    </p:extLst>
  </p:cSld>
  <p:clrMapOvr>
    <a:masterClrMapping/>
  </p:clrMapOvr>
  <p:transition spd="med"/>
</p:sldLayout>
</file>

<file path=ppt/slideLayouts/slideLayout415.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538"/>
            <a:ext cx="10363200" cy="1470025"/>
          </a:xfrm>
        </p:spPr>
        <p:txBody>
          <a:bodyPr/>
          <a:lstStyle/>
          <a:p>
            <a:r>
              <a:rPr lang="es-ES" smtClean="0"/>
              <a:t>Haga clic para modificar el estilo de título del patrón</a:t>
            </a:r>
            <a:endParaRPr lang="es-AR"/>
          </a:p>
        </p:txBody>
      </p:sp>
      <p:sp>
        <p:nvSpPr>
          <p:cNvPr id="3" name="2 Subtítulo"/>
          <p:cNvSpPr>
            <a:spLocks noGrp="1"/>
          </p:cNvSpPr>
          <p:nvPr>
            <p:ph type="subTitle" idx="1"/>
          </p:nvPr>
        </p:nvSpPr>
        <p:spPr>
          <a:xfrm>
            <a:off x="1828800" y="3886200"/>
            <a:ext cx="8534400" cy="1752600"/>
          </a:xfrm>
        </p:spPr>
        <p:txBody>
          <a:bodyPr/>
          <a:lstStyle>
            <a:lvl1pPr marL="0" indent="0" algn="ctr">
              <a:buNone/>
              <a:defRPr/>
            </a:lvl1pPr>
            <a:lvl2pPr marL="456615" indent="0" algn="ctr">
              <a:buNone/>
              <a:defRPr/>
            </a:lvl2pPr>
            <a:lvl3pPr marL="913284" indent="0" algn="ctr">
              <a:buNone/>
              <a:defRPr/>
            </a:lvl3pPr>
            <a:lvl4pPr marL="1369928" indent="0" algn="ctr">
              <a:buNone/>
              <a:defRPr/>
            </a:lvl4pPr>
            <a:lvl5pPr marL="1826572" indent="0" algn="ctr">
              <a:buNone/>
              <a:defRPr/>
            </a:lvl5pPr>
            <a:lvl6pPr marL="2283246" indent="0" algn="ctr">
              <a:buNone/>
              <a:defRPr/>
            </a:lvl6pPr>
            <a:lvl7pPr marL="2739854" indent="0" algn="ctr">
              <a:buNone/>
              <a:defRPr/>
            </a:lvl7pPr>
            <a:lvl8pPr marL="3196467" indent="0" algn="ctr">
              <a:buNone/>
              <a:defRPr/>
            </a:lvl8pPr>
            <a:lvl9pPr marL="3653079" indent="0" algn="ctr">
              <a:buNone/>
              <a:defRPr/>
            </a:lvl9pPr>
          </a:lstStyle>
          <a:p>
            <a:r>
              <a:rPr lang="es-ES" smtClean="0"/>
              <a:t>Haga clic para modificar el estilo de subtítulo del patrón</a:t>
            </a:r>
            <a:endParaRPr lang="es-AR"/>
          </a:p>
        </p:txBody>
      </p:sp>
    </p:spTree>
    <p:extLst>
      <p:ext uri="{BB962C8B-B14F-4D97-AF65-F5344CB8AC3E}">
        <p14:creationId xmlns:p14="http://schemas.microsoft.com/office/powerpoint/2010/main" val="3382509495"/>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Tree>
    <p:extLst>
      <p:ext uri="{BB962C8B-B14F-4D97-AF65-F5344CB8AC3E}">
        <p14:creationId xmlns:p14="http://schemas.microsoft.com/office/powerpoint/2010/main" val="641734567"/>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612" y="4406949"/>
            <a:ext cx="10363200" cy="1362075"/>
          </a:xfrm>
        </p:spPr>
        <p:txBody>
          <a:bodyPr anchor="t"/>
          <a:lstStyle>
            <a:lvl1pPr algn="l">
              <a:defRPr sz="4000" b="1" cap="all"/>
            </a:lvl1pPr>
          </a:lstStyle>
          <a:p>
            <a:r>
              <a:rPr lang="es-ES" smtClean="0"/>
              <a:t>Haga clic para modificar el estilo de título del patrón</a:t>
            </a:r>
            <a:endParaRPr lang="es-AR"/>
          </a:p>
        </p:txBody>
      </p:sp>
      <p:sp>
        <p:nvSpPr>
          <p:cNvPr id="3" name="2 Marcador de texto"/>
          <p:cNvSpPr>
            <a:spLocks noGrp="1"/>
          </p:cNvSpPr>
          <p:nvPr>
            <p:ph type="body" idx="1"/>
          </p:nvPr>
        </p:nvSpPr>
        <p:spPr>
          <a:xfrm>
            <a:off x="963612" y="2906713"/>
            <a:ext cx="10363200" cy="1500187"/>
          </a:xfrm>
        </p:spPr>
        <p:txBody>
          <a:bodyPr anchor="b"/>
          <a:lstStyle>
            <a:lvl1pPr marL="0" indent="0">
              <a:buNone/>
              <a:defRPr sz="2100"/>
            </a:lvl1pPr>
            <a:lvl2pPr marL="456615" indent="0">
              <a:buNone/>
              <a:defRPr sz="1700"/>
            </a:lvl2pPr>
            <a:lvl3pPr marL="913284" indent="0">
              <a:buNone/>
              <a:defRPr sz="1600"/>
            </a:lvl3pPr>
            <a:lvl4pPr marL="1369928" indent="0">
              <a:buNone/>
              <a:defRPr sz="1500"/>
            </a:lvl4pPr>
            <a:lvl5pPr marL="1826572" indent="0">
              <a:buNone/>
              <a:defRPr sz="1500"/>
            </a:lvl5pPr>
            <a:lvl6pPr marL="2283246" indent="0">
              <a:buNone/>
              <a:defRPr sz="1500"/>
            </a:lvl6pPr>
            <a:lvl7pPr marL="2739854" indent="0">
              <a:buNone/>
              <a:defRPr sz="1500"/>
            </a:lvl7pPr>
            <a:lvl8pPr marL="3196467" indent="0">
              <a:buNone/>
              <a:defRPr sz="1500"/>
            </a:lvl8pPr>
            <a:lvl9pPr marL="3653079" indent="0">
              <a:buNone/>
              <a:defRPr sz="1500"/>
            </a:lvl9pPr>
          </a:lstStyle>
          <a:p>
            <a:pPr lvl="0"/>
            <a:r>
              <a:rPr lang="es-ES" smtClean="0"/>
              <a:t>Haga clic para modificar el estilo de texto del patrón</a:t>
            </a:r>
          </a:p>
        </p:txBody>
      </p:sp>
    </p:spTree>
    <p:extLst>
      <p:ext uri="{BB962C8B-B14F-4D97-AF65-F5344CB8AC3E}">
        <p14:creationId xmlns:p14="http://schemas.microsoft.com/office/powerpoint/2010/main" val="1617833771"/>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contenido"/>
          <p:cNvSpPr>
            <a:spLocks noGrp="1"/>
          </p:cNvSpPr>
          <p:nvPr>
            <p:ph sz="half" idx="1"/>
          </p:nvPr>
        </p:nvSpPr>
        <p:spPr>
          <a:xfrm>
            <a:off x="604849" y="1512888"/>
            <a:ext cx="5360987" cy="4648200"/>
          </a:xfrm>
        </p:spPr>
        <p:txBody>
          <a:bodyPr/>
          <a:lstStyle>
            <a:lvl1pPr>
              <a:defRPr sz="2900"/>
            </a:lvl1pPr>
            <a:lvl2pPr>
              <a:defRPr sz="2400"/>
            </a:lvl2pPr>
            <a:lvl3pPr>
              <a:defRPr sz="2100"/>
            </a:lvl3pPr>
            <a:lvl4pPr>
              <a:defRPr sz="1700"/>
            </a:lvl4pPr>
            <a:lvl5pPr>
              <a:defRPr sz="1700"/>
            </a:lvl5pPr>
            <a:lvl6pPr>
              <a:defRPr sz="1700"/>
            </a:lvl6pPr>
            <a:lvl7pPr>
              <a:defRPr sz="1700"/>
            </a:lvl7pPr>
            <a:lvl8pPr>
              <a:defRPr sz="1700"/>
            </a:lvl8pPr>
            <a:lvl9pPr>
              <a:defRPr sz="17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contenido"/>
          <p:cNvSpPr>
            <a:spLocks noGrp="1"/>
          </p:cNvSpPr>
          <p:nvPr>
            <p:ph sz="half" idx="2"/>
          </p:nvPr>
        </p:nvSpPr>
        <p:spPr>
          <a:xfrm>
            <a:off x="6118318" y="1512888"/>
            <a:ext cx="5362575" cy="4648200"/>
          </a:xfrm>
        </p:spPr>
        <p:txBody>
          <a:bodyPr/>
          <a:lstStyle>
            <a:lvl1pPr>
              <a:defRPr sz="2900"/>
            </a:lvl1pPr>
            <a:lvl2pPr>
              <a:defRPr sz="2400"/>
            </a:lvl2pPr>
            <a:lvl3pPr>
              <a:defRPr sz="2100"/>
            </a:lvl3pPr>
            <a:lvl4pPr>
              <a:defRPr sz="1700"/>
            </a:lvl4pPr>
            <a:lvl5pPr>
              <a:defRPr sz="1700"/>
            </a:lvl5pPr>
            <a:lvl6pPr>
              <a:defRPr sz="1700"/>
            </a:lvl6pPr>
            <a:lvl7pPr>
              <a:defRPr sz="1700"/>
            </a:lvl7pPr>
            <a:lvl8pPr>
              <a:defRPr sz="1700"/>
            </a:lvl8pPr>
            <a:lvl9pPr>
              <a:defRPr sz="17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Tree>
    <p:extLst>
      <p:ext uri="{BB962C8B-B14F-4D97-AF65-F5344CB8AC3E}">
        <p14:creationId xmlns:p14="http://schemas.microsoft.com/office/powerpoint/2010/main" val="3124031494"/>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9"/>
            <a:ext cx="10972800" cy="1143000"/>
          </a:xfrm>
        </p:spPr>
        <p:txBody>
          <a:bodyPr/>
          <a:lstStyle>
            <a:lvl1pPr>
              <a:defRPr/>
            </a:lvl1pPr>
          </a:lstStyle>
          <a:p>
            <a:r>
              <a:rPr lang="es-ES" smtClean="0"/>
              <a:t>Haga clic para modificar el estilo de título del patrón</a:t>
            </a:r>
            <a:endParaRPr lang="es-AR"/>
          </a:p>
        </p:txBody>
      </p:sp>
      <p:sp>
        <p:nvSpPr>
          <p:cNvPr id="3" name="2 Marcador de texto"/>
          <p:cNvSpPr>
            <a:spLocks noGrp="1"/>
          </p:cNvSpPr>
          <p:nvPr>
            <p:ph type="body" idx="1"/>
          </p:nvPr>
        </p:nvSpPr>
        <p:spPr>
          <a:xfrm>
            <a:off x="609607" y="1535117"/>
            <a:ext cx="5386388" cy="639763"/>
          </a:xfrm>
        </p:spPr>
        <p:txBody>
          <a:bodyPr anchor="b"/>
          <a:lstStyle>
            <a:lvl1pPr marL="0" indent="0">
              <a:buNone/>
              <a:defRPr sz="2400" b="1"/>
            </a:lvl1pPr>
            <a:lvl2pPr marL="456615" indent="0">
              <a:buNone/>
              <a:defRPr sz="2100" b="1"/>
            </a:lvl2pPr>
            <a:lvl3pPr marL="913284" indent="0">
              <a:buNone/>
              <a:defRPr sz="1700" b="1"/>
            </a:lvl3pPr>
            <a:lvl4pPr marL="1369928" indent="0">
              <a:buNone/>
              <a:defRPr sz="1600" b="1"/>
            </a:lvl4pPr>
            <a:lvl5pPr marL="1826572" indent="0">
              <a:buNone/>
              <a:defRPr sz="1600" b="1"/>
            </a:lvl5pPr>
            <a:lvl6pPr marL="2283246" indent="0">
              <a:buNone/>
              <a:defRPr sz="1600" b="1"/>
            </a:lvl6pPr>
            <a:lvl7pPr marL="2739854" indent="0">
              <a:buNone/>
              <a:defRPr sz="1600" b="1"/>
            </a:lvl7pPr>
            <a:lvl8pPr marL="3196467" indent="0">
              <a:buNone/>
              <a:defRPr sz="1600" b="1"/>
            </a:lvl8pPr>
            <a:lvl9pPr marL="3653079"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609607" y="2174875"/>
            <a:ext cx="5386388" cy="3951288"/>
          </a:xfrm>
        </p:spPr>
        <p:txBody>
          <a:bodyPr/>
          <a:lstStyle>
            <a:lvl1pPr>
              <a:defRPr sz="2400"/>
            </a:lvl1pPr>
            <a:lvl2pPr>
              <a:defRPr sz="2100"/>
            </a:lvl2pPr>
            <a:lvl3pPr>
              <a:defRPr sz="17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5" name="4 Marcador de texto"/>
          <p:cNvSpPr>
            <a:spLocks noGrp="1"/>
          </p:cNvSpPr>
          <p:nvPr>
            <p:ph type="body" sz="quarter" idx="3"/>
          </p:nvPr>
        </p:nvSpPr>
        <p:spPr>
          <a:xfrm>
            <a:off x="6192845" y="1535117"/>
            <a:ext cx="5389563" cy="639763"/>
          </a:xfrm>
        </p:spPr>
        <p:txBody>
          <a:bodyPr anchor="b"/>
          <a:lstStyle>
            <a:lvl1pPr marL="0" indent="0">
              <a:buNone/>
              <a:defRPr sz="2400" b="1"/>
            </a:lvl1pPr>
            <a:lvl2pPr marL="456615" indent="0">
              <a:buNone/>
              <a:defRPr sz="2100" b="1"/>
            </a:lvl2pPr>
            <a:lvl3pPr marL="913284" indent="0">
              <a:buNone/>
              <a:defRPr sz="1700" b="1"/>
            </a:lvl3pPr>
            <a:lvl4pPr marL="1369928" indent="0">
              <a:buNone/>
              <a:defRPr sz="1600" b="1"/>
            </a:lvl4pPr>
            <a:lvl5pPr marL="1826572" indent="0">
              <a:buNone/>
              <a:defRPr sz="1600" b="1"/>
            </a:lvl5pPr>
            <a:lvl6pPr marL="2283246" indent="0">
              <a:buNone/>
              <a:defRPr sz="1600" b="1"/>
            </a:lvl6pPr>
            <a:lvl7pPr marL="2739854" indent="0">
              <a:buNone/>
              <a:defRPr sz="1600" b="1"/>
            </a:lvl7pPr>
            <a:lvl8pPr marL="3196467" indent="0">
              <a:buNone/>
              <a:defRPr sz="1600" b="1"/>
            </a:lvl8pPr>
            <a:lvl9pPr marL="3653079"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6192845" y="2174875"/>
            <a:ext cx="5389563" cy="3951288"/>
          </a:xfrm>
        </p:spPr>
        <p:txBody>
          <a:bodyPr/>
          <a:lstStyle>
            <a:lvl1pPr>
              <a:defRPr sz="2400"/>
            </a:lvl1pPr>
            <a:lvl2pPr>
              <a:defRPr sz="2100"/>
            </a:lvl2pPr>
            <a:lvl3pPr>
              <a:defRPr sz="17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Tree>
    <p:extLst>
      <p:ext uri="{BB962C8B-B14F-4D97-AF65-F5344CB8AC3E}">
        <p14:creationId xmlns:p14="http://schemas.microsoft.com/office/powerpoint/2010/main" val="29158721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609612" y="1535117"/>
            <a:ext cx="5386917" cy="639763"/>
          </a:xfrm>
        </p:spPr>
        <p:txBody>
          <a:bodyPr anchor="b"/>
          <a:lstStyle>
            <a:lvl1pPr marL="0" indent="0">
              <a:buNone/>
              <a:defRPr sz="2400" b="1"/>
            </a:lvl1pPr>
            <a:lvl2pPr marL="456951" indent="0">
              <a:buNone/>
              <a:defRPr sz="2000" b="1"/>
            </a:lvl2pPr>
            <a:lvl3pPr marL="913924" indent="0">
              <a:buNone/>
              <a:defRPr sz="1900" b="1"/>
            </a:lvl3pPr>
            <a:lvl4pPr marL="1370886" indent="0">
              <a:buNone/>
              <a:defRPr sz="1600" b="1"/>
            </a:lvl4pPr>
            <a:lvl5pPr marL="1827848" indent="0">
              <a:buNone/>
              <a:defRPr sz="1600" b="1"/>
            </a:lvl5pPr>
            <a:lvl6pPr marL="2284822" indent="0">
              <a:buNone/>
              <a:defRPr sz="1600" b="1"/>
            </a:lvl6pPr>
            <a:lvl7pPr marL="2741770" indent="0">
              <a:buNone/>
              <a:defRPr sz="1600" b="1"/>
            </a:lvl7pPr>
            <a:lvl8pPr marL="3198720" indent="0">
              <a:buNone/>
              <a:defRPr sz="1600" b="1"/>
            </a:lvl8pPr>
            <a:lvl9pPr marL="3655671"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609612"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6193502" y="1535117"/>
            <a:ext cx="5389033" cy="639763"/>
          </a:xfrm>
        </p:spPr>
        <p:txBody>
          <a:bodyPr anchor="b"/>
          <a:lstStyle>
            <a:lvl1pPr marL="0" indent="0">
              <a:buNone/>
              <a:defRPr sz="2400" b="1"/>
            </a:lvl1pPr>
            <a:lvl2pPr marL="456951" indent="0">
              <a:buNone/>
              <a:defRPr sz="2000" b="1"/>
            </a:lvl2pPr>
            <a:lvl3pPr marL="913924" indent="0">
              <a:buNone/>
              <a:defRPr sz="1900" b="1"/>
            </a:lvl3pPr>
            <a:lvl4pPr marL="1370886" indent="0">
              <a:buNone/>
              <a:defRPr sz="1600" b="1"/>
            </a:lvl4pPr>
            <a:lvl5pPr marL="1827848" indent="0">
              <a:buNone/>
              <a:defRPr sz="1600" b="1"/>
            </a:lvl5pPr>
            <a:lvl6pPr marL="2284822" indent="0">
              <a:buNone/>
              <a:defRPr sz="1600" b="1"/>
            </a:lvl6pPr>
            <a:lvl7pPr marL="2741770" indent="0">
              <a:buNone/>
              <a:defRPr sz="1600" b="1"/>
            </a:lvl7pPr>
            <a:lvl8pPr marL="3198720" indent="0">
              <a:buNone/>
              <a:defRPr sz="1600" b="1"/>
            </a:lvl8pPr>
            <a:lvl9pPr marL="3655671"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6193502"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7" name="Date Placeholder 3"/>
          <p:cNvSpPr>
            <a:spLocks noGrp="1"/>
          </p:cNvSpPr>
          <p:nvPr>
            <p:ph type="dt" sz="half" idx="10"/>
          </p:nvPr>
        </p:nvSpPr>
        <p:spPr/>
        <p:txBody>
          <a:bodyPr/>
          <a:lstStyle>
            <a:lvl1pPr defTabSz="913924">
              <a:defRPr/>
            </a:lvl1pPr>
          </a:lstStyle>
          <a:p>
            <a:pPr>
              <a:defRPr/>
            </a:pPr>
            <a:fld id="{0CE47FBB-474B-4754-9504-3E63BE7106D3}" type="datetime1">
              <a:rPr lang="en-US"/>
              <a:pPr>
                <a:defRPr/>
              </a:pPr>
              <a:t>6/28/2019</a:t>
            </a:fld>
            <a:endParaRPr lang="en-US"/>
          </a:p>
        </p:txBody>
      </p:sp>
      <p:sp>
        <p:nvSpPr>
          <p:cNvPr id="8" name="Footer Placeholder 4"/>
          <p:cNvSpPr>
            <a:spLocks noGrp="1"/>
          </p:cNvSpPr>
          <p:nvPr>
            <p:ph type="ftr" sz="quarter" idx="11"/>
          </p:nvPr>
        </p:nvSpPr>
        <p:spPr/>
        <p:txBody>
          <a:bodyPr/>
          <a:lstStyle>
            <a:lvl1pPr defTabSz="913924">
              <a:defRPr/>
            </a:lvl1pPr>
          </a:lstStyle>
          <a:p>
            <a:pPr>
              <a:defRPr/>
            </a:pPr>
            <a:endParaRPr lang="en-US"/>
          </a:p>
        </p:txBody>
      </p:sp>
      <p:sp>
        <p:nvSpPr>
          <p:cNvPr id="9" name="Slide Number Placeholder 5"/>
          <p:cNvSpPr>
            <a:spLocks noGrp="1"/>
          </p:cNvSpPr>
          <p:nvPr>
            <p:ph type="sldNum" sz="quarter" idx="12"/>
          </p:nvPr>
        </p:nvSpPr>
        <p:spPr/>
        <p:txBody>
          <a:bodyPr/>
          <a:lstStyle>
            <a:lvl1pPr defTabSz="913924">
              <a:defRPr/>
            </a:lvl1pPr>
          </a:lstStyle>
          <a:p>
            <a:pPr>
              <a:defRPr/>
            </a:pPr>
            <a:fld id="{0A27A79E-ED23-40FE-A09F-175C997CB3C9}" type="slidenum">
              <a:rPr lang="en-US"/>
              <a:pPr>
                <a:defRPr/>
              </a:pPr>
              <a:t>‹Nº›</a:t>
            </a:fld>
            <a:endParaRPr lang="en-US"/>
          </a:p>
        </p:txBody>
      </p:sp>
    </p:spTree>
    <p:extLst>
      <p:ext uri="{BB962C8B-B14F-4D97-AF65-F5344CB8AC3E}">
        <p14:creationId xmlns:p14="http://schemas.microsoft.com/office/powerpoint/2010/main" val="1590022946"/>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Tree>
    <p:extLst>
      <p:ext uri="{BB962C8B-B14F-4D97-AF65-F5344CB8AC3E}">
        <p14:creationId xmlns:p14="http://schemas.microsoft.com/office/powerpoint/2010/main" val="4088968099"/>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5182210"/>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3" y="273077"/>
            <a:ext cx="4011612" cy="1162051"/>
          </a:xfrm>
        </p:spPr>
        <p:txBody>
          <a:bodyPr anchor="b"/>
          <a:lstStyle>
            <a:lvl1pPr algn="l">
              <a:defRPr sz="2100" b="1"/>
            </a:lvl1pPr>
          </a:lstStyle>
          <a:p>
            <a:r>
              <a:rPr lang="es-ES" smtClean="0"/>
              <a:t>Haga clic para modificar el estilo de título del patrón</a:t>
            </a:r>
            <a:endParaRPr lang="es-AR"/>
          </a:p>
        </p:txBody>
      </p:sp>
      <p:sp>
        <p:nvSpPr>
          <p:cNvPr id="3" name="2 Marcador de contenido"/>
          <p:cNvSpPr>
            <a:spLocks noGrp="1"/>
          </p:cNvSpPr>
          <p:nvPr>
            <p:ph idx="1"/>
          </p:nvPr>
        </p:nvSpPr>
        <p:spPr>
          <a:xfrm>
            <a:off x="4767277" y="273162"/>
            <a:ext cx="6815139" cy="5853113"/>
          </a:xfrm>
        </p:spPr>
        <p:txBody>
          <a:bodyPr/>
          <a:lstStyle>
            <a:lvl1pPr>
              <a:defRPr sz="3200"/>
            </a:lvl1pPr>
            <a:lvl2pPr>
              <a:defRPr sz="2900"/>
            </a:lvl2pPr>
            <a:lvl3pPr>
              <a:defRPr sz="2400"/>
            </a:lvl3pPr>
            <a:lvl4pPr>
              <a:defRPr sz="2100"/>
            </a:lvl4pPr>
            <a:lvl5pPr>
              <a:defRPr sz="2100"/>
            </a:lvl5pPr>
            <a:lvl6pPr>
              <a:defRPr sz="2100"/>
            </a:lvl6pPr>
            <a:lvl7pPr>
              <a:defRPr sz="2100"/>
            </a:lvl7pPr>
            <a:lvl8pPr>
              <a:defRPr sz="2100"/>
            </a:lvl8pPr>
            <a:lvl9pPr>
              <a:defRPr sz="21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texto"/>
          <p:cNvSpPr>
            <a:spLocks noGrp="1"/>
          </p:cNvSpPr>
          <p:nvPr>
            <p:ph type="body" sz="half" idx="2"/>
          </p:nvPr>
        </p:nvSpPr>
        <p:spPr>
          <a:xfrm>
            <a:off x="609603" y="1435104"/>
            <a:ext cx="4011612" cy="4691063"/>
          </a:xfrm>
        </p:spPr>
        <p:txBody>
          <a:bodyPr/>
          <a:lstStyle>
            <a:lvl1pPr marL="0" indent="0">
              <a:buNone/>
              <a:defRPr sz="1500"/>
            </a:lvl1pPr>
            <a:lvl2pPr marL="456615" indent="0">
              <a:buNone/>
              <a:defRPr sz="1300"/>
            </a:lvl2pPr>
            <a:lvl3pPr marL="913284" indent="0">
              <a:buNone/>
              <a:defRPr sz="1100"/>
            </a:lvl3pPr>
            <a:lvl4pPr marL="1369928" indent="0">
              <a:buNone/>
              <a:defRPr sz="1100"/>
            </a:lvl4pPr>
            <a:lvl5pPr marL="1826572" indent="0">
              <a:buNone/>
              <a:defRPr sz="1100"/>
            </a:lvl5pPr>
            <a:lvl6pPr marL="2283246" indent="0">
              <a:buNone/>
              <a:defRPr sz="1100"/>
            </a:lvl6pPr>
            <a:lvl7pPr marL="2739854" indent="0">
              <a:buNone/>
              <a:defRPr sz="1100"/>
            </a:lvl7pPr>
            <a:lvl8pPr marL="3196467" indent="0">
              <a:buNone/>
              <a:defRPr sz="1100"/>
            </a:lvl8pPr>
            <a:lvl9pPr marL="3653079" indent="0">
              <a:buNone/>
              <a:defRPr sz="1100"/>
            </a:lvl9pPr>
          </a:lstStyle>
          <a:p>
            <a:pPr lvl="0"/>
            <a:r>
              <a:rPr lang="es-ES" smtClean="0"/>
              <a:t>Haga clic para modificar el estilo de texto del patrón</a:t>
            </a:r>
          </a:p>
        </p:txBody>
      </p:sp>
    </p:spTree>
    <p:extLst>
      <p:ext uri="{BB962C8B-B14F-4D97-AF65-F5344CB8AC3E}">
        <p14:creationId xmlns:p14="http://schemas.microsoft.com/office/powerpoint/2010/main" val="3238450070"/>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188" y="4800629"/>
            <a:ext cx="7315200" cy="566739"/>
          </a:xfrm>
        </p:spPr>
        <p:txBody>
          <a:bodyPr anchor="b"/>
          <a:lstStyle>
            <a:lvl1pPr algn="l">
              <a:defRPr sz="2100" b="1"/>
            </a:lvl1pPr>
          </a:lstStyle>
          <a:p>
            <a:r>
              <a:rPr lang="es-ES" smtClean="0"/>
              <a:t>Haga clic para modificar el estilo de título del patrón</a:t>
            </a:r>
            <a:endParaRPr lang="es-AR"/>
          </a:p>
        </p:txBody>
      </p:sp>
      <p:sp>
        <p:nvSpPr>
          <p:cNvPr id="3" name="2 Marcador de posición de imagen"/>
          <p:cNvSpPr>
            <a:spLocks noGrp="1"/>
          </p:cNvSpPr>
          <p:nvPr>
            <p:ph type="pic" idx="1"/>
          </p:nvPr>
        </p:nvSpPr>
        <p:spPr>
          <a:xfrm>
            <a:off x="2389188" y="612775"/>
            <a:ext cx="7315200" cy="4114800"/>
          </a:xfrm>
        </p:spPr>
        <p:txBody>
          <a:bodyPr/>
          <a:lstStyle>
            <a:lvl1pPr marL="0" indent="0">
              <a:buNone/>
              <a:defRPr sz="3200"/>
            </a:lvl1pPr>
            <a:lvl2pPr marL="456615" indent="0">
              <a:buNone/>
              <a:defRPr sz="2900"/>
            </a:lvl2pPr>
            <a:lvl3pPr marL="913284" indent="0">
              <a:buNone/>
              <a:defRPr sz="2400"/>
            </a:lvl3pPr>
            <a:lvl4pPr marL="1369928" indent="0">
              <a:buNone/>
              <a:defRPr sz="2100"/>
            </a:lvl4pPr>
            <a:lvl5pPr marL="1826572" indent="0">
              <a:buNone/>
              <a:defRPr sz="2100"/>
            </a:lvl5pPr>
            <a:lvl6pPr marL="2283246" indent="0">
              <a:buNone/>
              <a:defRPr sz="2100"/>
            </a:lvl6pPr>
            <a:lvl7pPr marL="2739854" indent="0">
              <a:buNone/>
              <a:defRPr sz="2100"/>
            </a:lvl7pPr>
            <a:lvl8pPr marL="3196467" indent="0">
              <a:buNone/>
              <a:defRPr sz="2100"/>
            </a:lvl8pPr>
            <a:lvl9pPr marL="3653079" indent="0">
              <a:buNone/>
              <a:defRPr sz="2100"/>
            </a:lvl9pPr>
          </a:lstStyle>
          <a:p>
            <a:pPr lvl="0"/>
            <a:endParaRPr lang="es-AR" noProof="0" smtClean="0"/>
          </a:p>
        </p:txBody>
      </p:sp>
      <p:sp>
        <p:nvSpPr>
          <p:cNvPr id="4" name="3 Marcador de texto"/>
          <p:cNvSpPr>
            <a:spLocks noGrp="1"/>
          </p:cNvSpPr>
          <p:nvPr>
            <p:ph type="body" sz="half" idx="2"/>
          </p:nvPr>
        </p:nvSpPr>
        <p:spPr>
          <a:xfrm>
            <a:off x="2389188" y="5367431"/>
            <a:ext cx="7315200" cy="804863"/>
          </a:xfrm>
        </p:spPr>
        <p:txBody>
          <a:bodyPr/>
          <a:lstStyle>
            <a:lvl1pPr marL="0" indent="0">
              <a:buNone/>
              <a:defRPr sz="1500"/>
            </a:lvl1pPr>
            <a:lvl2pPr marL="456615" indent="0">
              <a:buNone/>
              <a:defRPr sz="1300"/>
            </a:lvl2pPr>
            <a:lvl3pPr marL="913284" indent="0">
              <a:buNone/>
              <a:defRPr sz="1100"/>
            </a:lvl3pPr>
            <a:lvl4pPr marL="1369928" indent="0">
              <a:buNone/>
              <a:defRPr sz="1100"/>
            </a:lvl4pPr>
            <a:lvl5pPr marL="1826572" indent="0">
              <a:buNone/>
              <a:defRPr sz="1100"/>
            </a:lvl5pPr>
            <a:lvl6pPr marL="2283246" indent="0">
              <a:buNone/>
              <a:defRPr sz="1100"/>
            </a:lvl6pPr>
            <a:lvl7pPr marL="2739854" indent="0">
              <a:buNone/>
              <a:defRPr sz="1100"/>
            </a:lvl7pPr>
            <a:lvl8pPr marL="3196467" indent="0">
              <a:buNone/>
              <a:defRPr sz="1100"/>
            </a:lvl8pPr>
            <a:lvl9pPr marL="3653079" indent="0">
              <a:buNone/>
              <a:defRPr sz="1100"/>
            </a:lvl9pPr>
          </a:lstStyle>
          <a:p>
            <a:pPr lvl="0"/>
            <a:r>
              <a:rPr lang="es-ES" smtClean="0"/>
              <a:t>Haga clic para modificar el estilo de texto del patrón</a:t>
            </a:r>
          </a:p>
        </p:txBody>
      </p:sp>
    </p:spTree>
    <p:extLst>
      <p:ext uri="{BB962C8B-B14F-4D97-AF65-F5344CB8AC3E}">
        <p14:creationId xmlns:p14="http://schemas.microsoft.com/office/powerpoint/2010/main" val="3634839225"/>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Tree>
    <p:extLst>
      <p:ext uri="{BB962C8B-B14F-4D97-AF65-F5344CB8AC3E}">
        <p14:creationId xmlns:p14="http://schemas.microsoft.com/office/powerpoint/2010/main" val="3830654850"/>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763086" y="238173"/>
            <a:ext cx="2717801" cy="5922963"/>
          </a:xfrm>
        </p:spPr>
        <p:txBody>
          <a:bodyPr vert="eaVert"/>
          <a:lstStyle/>
          <a:p>
            <a:r>
              <a:rPr lang="es-ES" smtClean="0"/>
              <a:t>Haga clic para modificar el estilo de título del patrón</a:t>
            </a:r>
            <a:endParaRPr lang="es-AR"/>
          </a:p>
        </p:txBody>
      </p:sp>
      <p:sp>
        <p:nvSpPr>
          <p:cNvPr id="3" name="2 Marcador de texto vertical"/>
          <p:cNvSpPr>
            <a:spLocks noGrp="1"/>
          </p:cNvSpPr>
          <p:nvPr>
            <p:ph type="body" orient="vert" idx="1"/>
          </p:nvPr>
        </p:nvSpPr>
        <p:spPr>
          <a:xfrm>
            <a:off x="604839" y="238173"/>
            <a:ext cx="8005764" cy="5922963"/>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Tree>
    <p:extLst>
      <p:ext uri="{BB962C8B-B14F-4D97-AF65-F5344CB8AC3E}">
        <p14:creationId xmlns:p14="http://schemas.microsoft.com/office/powerpoint/2010/main" val="3070854489"/>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446533" y="3085765"/>
            <a:ext cx="11262867"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2" y="1020436"/>
            <a:ext cx="10993549" cy="1475013"/>
          </a:xfrm>
          <a:effectLst/>
        </p:spPr>
        <p:txBody>
          <a:bodyPr anchor="b">
            <a:normAutofit/>
          </a:bodyPr>
          <a:lstStyle>
            <a:lvl1pPr>
              <a:defRPr sz="3600">
                <a:solidFill>
                  <a:schemeClr val="accent1"/>
                </a:solidFill>
              </a:defRPr>
            </a:lvl1pPr>
          </a:lstStyle>
          <a:p>
            <a:r>
              <a:rPr lang="es-ES" smtClean="0"/>
              <a:t>Clic para editar título</a:t>
            </a:r>
            <a:endParaRPr lang="en-US" dirty="0"/>
          </a:p>
        </p:txBody>
      </p:sp>
      <p:sp>
        <p:nvSpPr>
          <p:cNvPr id="3" name="Subtitle 2"/>
          <p:cNvSpPr>
            <a:spLocks noGrp="1"/>
          </p:cNvSpPr>
          <p:nvPr>
            <p:ph type="subTitle" idx="1"/>
          </p:nvPr>
        </p:nvSpPr>
        <p:spPr>
          <a:xfrm>
            <a:off x="581193" y="2495777"/>
            <a:ext cx="10993547" cy="590321"/>
          </a:xfrm>
        </p:spPr>
        <p:txBody>
          <a:bodyPr anchor="t">
            <a:normAutofit/>
          </a:bodyPr>
          <a:lstStyle>
            <a:lvl1pPr marL="0" indent="0" algn="l">
              <a:buNone/>
              <a:defRPr sz="1600" cap="all">
                <a:solidFill>
                  <a:schemeClr val="accent2"/>
                </a:solidFill>
              </a:defRPr>
            </a:lvl1pPr>
            <a:lvl2pPr marL="456915" indent="0" algn="ctr">
              <a:buNone/>
              <a:defRPr>
                <a:solidFill>
                  <a:schemeClr val="tx1">
                    <a:tint val="75000"/>
                  </a:schemeClr>
                </a:solidFill>
              </a:defRPr>
            </a:lvl2pPr>
            <a:lvl3pPr marL="913856" indent="0" algn="ctr">
              <a:buNone/>
              <a:defRPr>
                <a:solidFill>
                  <a:schemeClr val="tx1">
                    <a:tint val="75000"/>
                  </a:schemeClr>
                </a:solidFill>
              </a:defRPr>
            </a:lvl3pPr>
            <a:lvl4pPr marL="1370784" indent="0" algn="ctr">
              <a:buNone/>
              <a:defRPr>
                <a:solidFill>
                  <a:schemeClr val="tx1">
                    <a:tint val="75000"/>
                  </a:schemeClr>
                </a:solidFill>
              </a:defRPr>
            </a:lvl4pPr>
            <a:lvl5pPr marL="1827712" indent="0" algn="ctr">
              <a:buNone/>
              <a:defRPr>
                <a:solidFill>
                  <a:schemeClr val="tx1">
                    <a:tint val="75000"/>
                  </a:schemeClr>
                </a:solidFill>
              </a:defRPr>
            </a:lvl5pPr>
            <a:lvl6pPr marL="2284654" indent="0" algn="ctr">
              <a:buNone/>
              <a:defRPr>
                <a:solidFill>
                  <a:schemeClr val="tx1">
                    <a:tint val="75000"/>
                  </a:schemeClr>
                </a:solidFill>
              </a:defRPr>
            </a:lvl6pPr>
            <a:lvl7pPr marL="2741566" indent="0" algn="ctr">
              <a:buNone/>
              <a:defRPr>
                <a:solidFill>
                  <a:schemeClr val="tx1">
                    <a:tint val="75000"/>
                  </a:schemeClr>
                </a:solidFill>
              </a:defRPr>
            </a:lvl7pPr>
            <a:lvl8pPr marL="3198480" indent="0" algn="ctr">
              <a:buNone/>
              <a:defRPr>
                <a:solidFill>
                  <a:schemeClr val="tx1">
                    <a:tint val="75000"/>
                  </a:schemeClr>
                </a:solidFill>
              </a:defRPr>
            </a:lvl8pPr>
            <a:lvl9pPr marL="3655395"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a:xfrm>
            <a:off x="7605951" y="5956440"/>
            <a:ext cx="2844800" cy="365125"/>
          </a:xfrm>
        </p:spPr>
        <p:txBody>
          <a:bodyPr/>
          <a:lstStyle>
            <a:lvl1pPr>
              <a:defRPr>
                <a:solidFill>
                  <a:schemeClr val="accent1">
                    <a:lumMod val="75000"/>
                    <a:lumOff val="25000"/>
                  </a:schemeClr>
                </a:solidFill>
              </a:defRPr>
            </a:lvl1pPr>
          </a:lstStyle>
          <a:p>
            <a:fld id="{B61BEF0D-F0BB-DE4B-95CE-6DB70DBA9567}" type="datetimeFigureOut">
              <a:rPr lang="en-US" dirty="0">
                <a:solidFill>
                  <a:srgbClr val="4A66AC">
                    <a:lumMod val="75000"/>
                    <a:lumOff val="25000"/>
                  </a:srgbClr>
                </a:solidFill>
              </a:rPr>
              <a:pPr/>
              <a:t>6/28/2019</a:t>
            </a:fld>
            <a:endParaRPr lang="en-US" dirty="0">
              <a:solidFill>
                <a:srgbClr val="4A66AC">
                  <a:lumMod val="75000"/>
                  <a:lumOff val="25000"/>
                </a:srgbClr>
              </a:solidFill>
            </a:endParaRPr>
          </a:p>
        </p:txBody>
      </p:sp>
      <p:sp>
        <p:nvSpPr>
          <p:cNvPr id="5" name="Footer Placeholder 4"/>
          <p:cNvSpPr>
            <a:spLocks noGrp="1"/>
          </p:cNvSpPr>
          <p:nvPr>
            <p:ph type="ftr" sz="quarter" idx="11"/>
          </p:nvPr>
        </p:nvSpPr>
        <p:spPr>
          <a:xfrm>
            <a:off x="581201" y="5952112"/>
            <a:ext cx="6917211" cy="365125"/>
          </a:xfrm>
        </p:spPr>
        <p:txBody>
          <a:bodyPr/>
          <a:lstStyle>
            <a:lvl1pPr>
              <a:defRPr>
                <a:solidFill>
                  <a:schemeClr val="accent1">
                    <a:lumMod val="75000"/>
                    <a:lumOff val="25000"/>
                  </a:schemeClr>
                </a:solidFill>
              </a:defRPr>
            </a:lvl1pPr>
          </a:lstStyle>
          <a:p>
            <a:endParaRPr lang="en-US" dirty="0">
              <a:solidFill>
                <a:srgbClr val="4A66AC">
                  <a:lumMod val="75000"/>
                  <a:lumOff val="25000"/>
                </a:srgbClr>
              </a:solidFill>
            </a:endParaRPr>
          </a:p>
        </p:txBody>
      </p:sp>
      <p:sp>
        <p:nvSpPr>
          <p:cNvPr id="6" name="Slide Number Placeholder 5"/>
          <p:cNvSpPr>
            <a:spLocks noGrp="1"/>
          </p:cNvSpPr>
          <p:nvPr>
            <p:ph type="sldNum" sz="quarter" idx="12"/>
          </p:nvPr>
        </p:nvSpPr>
        <p:spPr>
          <a:xfrm>
            <a:off x="10558305" y="5956440"/>
            <a:ext cx="1016440" cy="365125"/>
          </a:xfrm>
        </p:spPr>
        <p:txBody>
          <a:bodyPr/>
          <a:lstStyle>
            <a:lvl1pPr>
              <a:defRPr>
                <a:solidFill>
                  <a:schemeClr val="accent1">
                    <a:lumMod val="75000"/>
                    <a:lumOff val="25000"/>
                  </a:schemeClr>
                </a:solidFill>
              </a:defRPr>
            </a:lvl1pPr>
          </a:lstStyle>
          <a:p>
            <a:fld id="{D57F1E4F-1CFF-5643-939E-217C01CDF565}" type="slidenum">
              <a:rPr lang="en-US" dirty="0">
                <a:solidFill>
                  <a:srgbClr val="4A66AC">
                    <a:lumMod val="75000"/>
                    <a:lumOff val="25000"/>
                  </a:srgbClr>
                </a:solidFill>
              </a:rPr>
              <a:pPr/>
              <a:t>‹Nº›</a:t>
            </a:fld>
            <a:endParaRPr lang="en-US" dirty="0">
              <a:solidFill>
                <a:srgbClr val="4A66AC">
                  <a:lumMod val="75000"/>
                  <a:lumOff val="25000"/>
                </a:srgbClr>
              </a:solidFill>
            </a:endParaRPr>
          </a:p>
        </p:txBody>
      </p:sp>
    </p:spTree>
    <p:extLst>
      <p:ext uri="{BB962C8B-B14F-4D97-AF65-F5344CB8AC3E}">
        <p14:creationId xmlns:p14="http://schemas.microsoft.com/office/powerpoint/2010/main" val="4134452504"/>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7" name="Rectangle 6"/>
          <p:cNvSpPr>
            <a:spLocks noChangeAspect="1"/>
          </p:cNvSpPr>
          <p:nvPr/>
        </p:nvSpPr>
        <p:spPr>
          <a:xfrm>
            <a:off x="440293" y="614709"/>
            <a:ext cx="11309339" cy="118929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02156"/>
            <a:ext cx="11029616" cy="1013800"/>
          </a:xfrm>
        </p:spPr>
        <p:txBody>
          <a:bodyPr/>
          <a:lstStyle/>
          <a:p>
            <a:r>
              <a:rPr lang="es-ES" smtClean="0"/>
              <a:t>Clic para editar título</a:t>
            </a:r>
            <a:endParaRPr lang="en-US" dirty="0"/>
          </a:p>
        </p:txBody>
      </p:sp>
      <p:sp>
        <p:nvSpPr>
          <p:cNvPr id="3" name="Content Placeholder 2"/>
          <p:cNvSpPr>
            <a:spLocks noGrp="1"/>
          </p:cNvSpPr>
          <p:nvPr>
            <p:ph idx="1"/>
          </p:nvPr>
        </p:nvSpPr>
        <p:spPr>
          <a:xfrm>
            <a:off x="581288" y="2180532"/>
            <a:ext cx="11029615" cy="367830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srgbClr val="629DD1"/>
                </a:solidFill>
              </a:rPr>
              <a:pPr/>
              <a:t>6/28/2019</a:t>
            </a:fld>
            <a:endParaRPr lang="en-US" dirty="0">
              <a:solidFill>
                <a:srgbClr val="629DD1"/>
              </a:solidFill>
            </a:endParaRPr>
          </a:p>
        </p:txBody>
      </p:sp>
      <p:sp>
        <p:nvSpPr>
          <p:cNvPr id="5" name="Footer Placeholder 4"/>
          <p:cNvSpPr>
            <a:spLocks noGrp="1"/>
          </p:cNvSpPr>
          <p:nvPr>
            <p:ph type="ftr" sz="quarter" idx="11"/>
          </p:nvPr>
        </p:nvSpPr>
        <p:spPr/>
        <p:txBody>
          <a:bodyPr/>
          <a:lstStyle/>
          <a:p>
            <a:endParaRPr lang="en-US" dirty="0">
              <a:solidFill>
                <a:srgbClr val="629DD1"/>
              </a:solidFill>
            </a:endParaRPr>
          </a:p>
        </p:txBody>
      </p:sp>
      <p:sp>
        <p:nvSpPr>
          <p:cNvPr id="6" name="Slide Number Placeholder 5"/>
          <p:cNvSpPr>
            <a:spLocks noGrp="1"/>
          </p:cNvSpPr>
          <p:nvPr>
            <p:ph type="sldNum" sz="quarter" idx="12"/>
          </p:nvPr>
        </p:nvSpPr>
        <p:spPr>
          <a:xfrm>
            <a:off x="10558303" y="5956440"/>
            <a:ext cx="1052508" cy="365125"/>
          </a:xfrm>
        </p:spPr>
        <p:txBody>
          <a:bodyPr/>
          <a:lstStyle/>
          <a:p>
            <a:fld id="{D57F1E4F-1CFF-5643-939E-217C01CDF565}" type="slidenum">
              <a:rPr lang="en-US" dirty="0">
                <a:solidFill>
                  <a:srgbClr val="629DD1"/>
                </a:solidFill>
              </a:rPr>
              <a:pPr/>
              <a:t>‹Nº›</a:t>
            </a:fld>
            <a:endParaRPr lang="en-US" dirty="0">
              <a:solidFill>
                <a:srgbClr val="629DD1"/>
              </a:solidFill>
            </a:endParaRPr>
          </a:p>
        </p:txBody>
      </p:sp>
    </p:spTree>
    <p:extLst>
      <p:ext uri="{BB962C8B-B14F-4D97-AF65-F5344CB8AC3E}">
        <p14:creationId xmlns:p14="http://schemas.microsoft.com/office/powerpoint/2010/main" val="1006261310"/>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8" name="Rectangle 7"/>
          <p:cNvSpPr>
            <a:spLocks noChangeAspect="1"/>
          </p:cNvSpPr>
          <p:nvPr/>
        </p:nvSpPr>
        <p:spPr>
          <a:xfrm>
            <a:off x="447819" y="5142277"/>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288" y="3043916"/>
            <a:ext cx="11029615" cy="1497507"/>
          </a:xfrm>
        </p:spPr>
        <p:txBody>
          <a:bodyPr anchor="b">
            <a:normAutofit/>
          </a:bodyPr>
          <a:lstStyle>
            <a:lvl1pPr algn="l">
              <a:defRPr sz="3600" b="0" cap="all">
                <a:solidFill>
                  <a:schemeClr val="accent1"/>
                </a:solidFill>
              </a:defRPr>
            </a:lvl1pPr>
          </a:lstStyle>
          <a:p>
            <a:r>
              <a:rPr lang="es-ES" smtClean="0"/>
              <a:t>Clic para editar título</a:t>
            </a:r>
            <a:endParaRPr lang="en-US" dirty="0"/>
          </a:p>
        </p:txBody>
      </p:sp>
      <p:sp>
        <p:nvSpPr>
          <p:cNvPr id="3" name="Text Placeholder 2"/>
          <p:cNvSpPr>
            <a:spLocks noGrp="1"/>
          </p:cNvSpPr>
          <p:nvPr>
            <p:ph type="body" idx="1"/>
          </p:nvPr>
        </p:nvSpPr>
        <p:spPr>
          <a:xfrm>
            <a:off x="581288" y="4541419"/>
            <a:ext cx="11029615" cy="600556"/>
          </a:xfrm>
        </p:spPr>
        <p:txBody>
          <a:bodyPr anchor="t">
            <a:normAutofit/>
          </a:bodyPr>
          <a:lstStyle>
            <a:lvl1pPr marL="0" indent="0" algn="l">
              <a:buNone/>
              <a:defRPr sz="1900" cap="all">
                <a:solidFill>
                  <a:schemeClr val="accent2"/>
                </a:solidFill>
              </a:defRPr>
            </a:lvl1pPr>
            <a:lvl2pPr marL="456915" indent="0">
              <a:buNone/>
              <a:defRPr sz="1900">
                <a:solidFill>
                  <a:schemeClr val="tx1">
                    <a:tint val="75000"/>
                  </a:schemeClr>
                </a:solidFill>
              </a:defRPr>
            </a:lvl2pPr>
            <a:lvl3pPr marL="913856" indent="0">
              <a:buNone/>
              <a:defRPr sz="1600">
                <a:solidFill>
                  <a:schemeClr val="tx1">
                    <a:tint val="75000"/>
                  </a:schemeClr>
                </a:solidFill>
              </a:defRPr>
            </a:lvl3pPr>
            <a:lvl4pPr marL="1370784" indent="0">
              <a:buNone/>
              <a:defRPr sz="1500">
                <a:solidFill>
                  <a:schemeClr val="tx1">
                    <a:tint val="75000"/>
                  </a:schemeClr>
                </a:solidFill>
              </a:defRPr>
            </a:lvl4pPr>
            <a:lvl5pPr marL="1827712" indent="0">
              <a:buNone/>
              <a:defRPr sz="1500">
                <a:solidFill>
                  <a:schemeClr val="tx1">
                    <a:tint val="75000"/>
                  </a:schemeClr>
                </a:solidFill>
              </a:defRPr>
            </a:lvl5pPr>
            <a:lvl6pPr marL="2284654" indent="0">
              <a:buNone/>
              <a:defRPr sz="1500">
                <a:solidFill>
                  <a:schemeClr val="tx1">
                    <a:tint val="75000"/>
                  </a:schemeClr>
                </a:solidFill>
              </a:defRPr>
            </a:lvl6pPr>
            <a:lvl7pPr marL="2741566" indent="0">
              <a:buNone/>
              <a:defRPr sz="1500">
                <a:solidFill>
                  <a:schemeClr val="tx1">
                    <a:tint val="75000"/>
                  </a:schemeClr>
                </a:solidFill>
              </a:defRPr>
            </a:lvl7pPr>
            <a:lvl8pPr marL="3198480" indent="0">
              <a:buNone/>
              <a:defRPr sz="1500">
                <a:solidFill>
                  <a:schemeClr val="tx1">
                    <a:tint val="75000"/>
                  </a:schemeClr>
                </a:solidFill>
              </a:defRPr>
            </a:lvl8pPr>
            <a:lvl9pPr marL="3655395" indent="0">
              <a:buNone/>
              <a:defRPr sz="15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solidFill>
                  <a:srgbClr val="4A66AC">
                    <a:lumMod val="75000"/>
                    <a:lumOff val="25000"/>
                  </a:srgbClr>
                </a:solidFill>
              </a:rPr>
              <a:pPr/>
              <a:t>6/28/2019</a:t>
            </a:fld>
            <a:endParaRPr lang="en-US" dirty="0">
              <a:solidFill>
                <a:srgbClr val="4A66AC">
                  <a:lumMod val="75000"/>
                  <a:lumOff val="25000"/>
                </a:srgbClr>
              </a:solidFill>
            </a:endParaRPr>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solidFill>
                <a:srgbClr val="4A66AC">
                  <a:lumMod val="75000"/>
                  <a:lumOff val="25000"/>
                </a:srgbClr>
              </a:solidFill>
            </a:endParaRPr>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solidFill>
                  <a:srgbClr val="4A66AC">
                    <a:lumMod val="75000"/>
                    <a:lumOff val="25000"/>
                  </a:srgbClr>
                </a:solidFill>
              </a:rPr>
              <a:pPr/>
              <a:t>‹Nº›</a:t>
            </a:fld>
            <a:endParaRPr lang="en-US" dirty="0">
              <a:solidFill>
                <a:srgbClr val="4A66AC">
                  <a:lumMod val="75000"/>
                  <a:lumOff val="25000"/>
                </a:srgbClr>
              </a:solidFill>
            </a:endParaRPr>
          </a:p>
        </p:txBody>
      </p:sp>
    </p:spTree>
    <p:extLst>
      <p:ext uri="{BB962C8B-B14F-4D97-AF65-F5344CB8AC3E}">
        <p14:creationId xmlns:p14="http://schemas.microsoft.com/office/powerpoint/2010/main" val="1275128784"/>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Rectangle 7"/>
          <p:cNvSpPr>
            <a:spLocks noChangeAspect="1"/>
          </p:cNvSpPr>
          <p:nvPr/>
        </p:nvSpPr>
        <p:spPr>
          <a:xfrm>
            <a:off x="445991" y="606857"/>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9"/>
            <a:ext cx="11029616" cy="988332"/>
          </a:xfrm>
        </p:spPr>
        <p:txBody>
          <a:bodyPr/>
          <a:lstStyle/>
          <a:p>
            <a:r>
              <a:rPr lang="es-ES" smtClean="0"/>
              <a:t>Clic para editar título</a:t>
            </a:r>
            <a:endParaRPr lang="en-US" dirty="0"/>
          </a:p>
        </p:txBody>
      </p:sp>
      <p:sp>
        <p:nvSpPr>
          <p:cNvPr id="3" name="Content Placeholder 2"/>
          <p:cNvSpPr>
            <a:spLocks noGrp="1"/>
          </p:cNvSpPr>
          <p:nvPr>
            <p:ph sz="half" idx="1"/>
          </p:nvPr>
        </p:nvSpPr>
        <p:spPr>
          <a:xfrm>
            <a:off x="581345" y="2228044"/>
            <a:ext cx="5422391" cy="3633047"/>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188417" y="2228044"/>
            <a:ext cx="5422392" cy="3633047"/>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solidFill>
                  <a:srgbClr val="629DD1"/>
                </a:solidFill>
              </a:rPr>
              <a:pPr/>
              <a:t>6/28/2019</a:t>
            </a:fld>
            <a:endParaRPr lang="en-US" dirty="0">
              <a:solidFill>
                <a:srgbClr val="629DD1"/>
              </a:solidFill>
            </a:endParaRPr>
          </a:p>
        </p:txBody>
      </p:sp>
      <p:sp>
        <p:nvSpPr>
          <p:cNvPr id="6" name="Footer Placeholder 5"/>
          <p:cNvSpPr>
            <a:spLocks noGrp="1"/>
          </p:cNvSpPr>
          <p:nvPr>
            <p:ph type="ftr" sz="quarter" idx="11"/>
          </p:nvPr>
        </p:nvSpPr>
        <p:spPr/>
        <p:txBody>
          <a:bodyPr/>
          <a:lstStyle/>
          <a:p>
            <a:endParaRPr lang="en-US" dirty="0">
              <a:solidFill>
                <a:srgbClr val="629DD1"/>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srgbClr val="629DD1"/>
                </a:solidFill>
              </a:rPr>
              <a:pPr/>
              <a:t>‹Nº›</a:t>
            </a:fld>
            <a:endParaRPr lang="en-US" dirty="0">
              <a:solidFill>
                <a:srgbClr val="629DD1"/>
              </a:solidFill>
            </a:endParaRPr>
          </a:p>
        </p:txBody>
      </p:sp>
    </p:spTree>
    <p:extLst>
      <p:ext uri="{BB962C8B-B14F-4D97-AF65-F5344CB8AC3E}">
        <p14:creationId xmlns:p14="http://schemas.microsoft.com/office/powerpoint/2010/main" val="26800260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Date Placeholder 3"/>
          <p:cNvSpPr>
            <a:spLocks noGrp="1"/>
          </p:cNvSpPr>
          <p:nvPr>
            <p:ph type="dt" sz="half" idx="10"/>
          </p:nvPr>
        </p:nvSpPr>
        <p:spPr/>
        <p:txBody>
          <a:bodyPr/>
          <a:lstStyle>
            <a:lvl1pPr defTabSz="913924">
              <a:defRPr/>
            </a:lvl1pPr>
          </a:lstStyle>
          <a:p>
            <a:pPr>
              <a:defRPr/>
            </a:pPr>
            <a:fld id="{F35500F5-4513-4EFF-B07C-DDDE81734F9C}" type="datetime1">
              <a:rPr lang="en-US"/>
              <a:pPr>
                <a:defRPr/>
              </a:pPr>
              <a:t>6/28/2019</a:t>
            </a:fld>
            <a:endParaRPr lang="en-US"/>
          </a:p>
        </p:txBody>
      </p:sp>
      <p:sp>
        <p:nvSpPr>
          <p:cNvPr id="4" name="Footer Placeholder 4"/>
          <p:cNvSpPr>
            <a:spLocks noGrp="1"/>
          </p:cNvSpPr>
          <p:nvPr>
            <p:ph type="ftr" sz="quarter" idx="11"/>
          </p:nvPr>
        </p:nvSpPr>
        <p:spPr/>
        <p:txBody>
          <a:bodyPr/>
          <a:lstStyle>
            <a:lvl1pPr defTabSz="913924">
              <a:defRPr/>
            </a:lvl1pPr>
          </a:lstStyle>
          <a:p>
            <a:pPr>
              <a:defRPr/>
            </a:pPr>
            <a:endParaRPr lang="en-US"/>
          </a:p>
        </p:txBody>
      </p:sp>
      <p:sp>
        <p:nvSpPr>
          <p:cNvPr id="5" name="Slide Number Placeholder 5"/>
          <p:cNvSpPr>
            <a:spLocks noGrp="1"/>
          </p:cNvSpPr>
          <p:nvPr>
            <p:ph type="sldNum" sz="quarter" idx="12"/>
          </p:nvPr>
        </p:nvSpPr>
        <p:spPr/>
        <p:txBody>
          <a:bodyPr/>
          <a:lstStyle>
            <a:lvl1pPr defTabSz="913924">
              <a:defRPr/>
            </a:lvl1pPr>
          </a:lstStyle>
          <a:p>
            <a:pPr>
              <a:defRPr/>
            </a:pPr>
            <a:fld id="{7B485CA9-2DF8-4AEA-99D8-B35BF8FFBCF9}" type="slidenum">
              <a:rPr lang="en-US"/>
              <a:pPr>
                <a:defRPr/>
              </a:pPr>
              <a:t>‹Nº›</a:t>
            </a:fld>
            <a:endParaRPr lang="en-US"/>
          </a:p>
        </p:txBody>
      </p:sp>
    </p:spTree>
    <p:extLst>
      <p:ext uri="{BB962C8B-B14F-4D97-AF65-F5344CB8AC3E}">
        <p14:creationId xmlns:p14="http://schemas.microsoft.com/office/powerpoint/2010/main" val="2641065050"/>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1" name="Rectangle 10"/>
          <p:cNvSpPr>
            <a:spLocks noChangeAspect="1"/>
          </p:cNvSpPr>
          <p:nvPr/>
        </p:nvSpPr>
        <p:spPr>
          <a:xfrm>
            <a:off x="445991" y="606857"/>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9"/>
            <a:ext cx="11029616" cy="988332"/>
          </a:xfrm>
        </p:spPr>
        <p:txBody>
          <a:bodyPr/>
          <a:lstStyle/>
          <a:p>
            <a:r>
              <a:rPr lang="es-ES" smtClean="0"/>
              <a:t>Clic para editar título</a:t>
            </a:r>
            <a:endParaRPr lang="en-US" dirty="0"/>
          </a:p>
        </p:txBody>
      </p:sp>
      <p:sp>
        <p:nvSpPr>
          <p:cNvPr id="3" name="Text Placeholder 2"/>
          <p:cNvSpPr>
            <a:spLocks noGrp="1"/>
          </p:cNvSpPr>
          <p:nvPr>
            <p:ph type="body" idx="1"/>
          </p:nvPr>
        </p:nvSpPr>
        <p:spPr>
          <a:xfrm>
            <a:off x="887229" y="2251192"/>
            <a:ext cx="5087075" cy="536005"/>
          </a:xfrm>
        </p:spPr>
        <p:txBody>
          <a:bodyPr anchor="b">
            <a:noAutofit/>
          </a:bodyPr>
          <a:lstStyle>
            <a:lvl1pPr marL="0" indent="0">
              <a:buNone/>
              <a:defRPr sz="2300" b="0">
                <a:solidFill>
                  <a:schemeClr val="accent2"/>
                </a:solidFill>
              </a:defRPr>
            </a:lvl1pPr>
            <a:lvl2pPr marL="456915" indent="0">
              <a:buNone/>
              <a:defRPr sz="2000" b="1"/>
            </a:lvl2pPr>
            <a:lvl3pPr marL="913856" indent="0">
              <a:buNone/>
              <a:defRPr sz="1900" b="1"/>
            </a:lvl3pPr>
            <a:lvl4pPr marL="1370784" indent="0">
              <a:buNone/>
              <a:defRPr sz="1600" b="1"/>
            </a:lvl4pPr>
            <a:lvl5pPr marL="1827712" indent="0">
              <a:buNone/>
              <a:defRPr sz="1600" b="1"/>
            </a:lvl5pPr>
            <a:lvl6pPr marL="2284654" indent="0">
              <a:buNone/>
              <a:defRPr sz="1600" b="1"/>
            </a:lvl6pPr>
            <a:lvl7pPr marL="2741566" indent="0">
              <a:buNone/>
              <a:defRPr sz="1600" b="1"/>
            </a:lvl7pPr>
            <a:lvl8pPr marL="3198480" indent="0">
              <a:buNone/>
              <a:defRPr sz="1600" b="1"/>
            </a:lvl8pPr>
            <a:lvl9pPr marL="3655395"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581195" y="2926385"/>
            <a:ext cx="5393100" cy="2934999"/>
          </a:xfrm>
        </p:spPr>
        <p:txBody>
          <a:bodyPr anchor="t">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523966" y="2251192"/>
            <a:ext cx="5087073" cy="553373"/>
          </a:xfrm>
        </p:spPr>
        <p:txBody>
          <a:bodyPr anchor="b">
            <a:noAutofit/>
          </a:bodyPr>
          <a:lstStyle>
            <a:lvl1pPr marL="0" indent="0">
              <a:buNone/>
              <a:defRPr sz="2300" b="0">
                <a:solidFill>
                  <a:schemeClr val="accent2"/>
                </a:solidFill>
              </a:defRPr>
            </a:lvl1pPr>
            <a:lvl2pPr marL="456915" indent="0">
              <a:buNone/>
              <a:defRPr sz="2000" b="1"/>
            </a:lvl2pPr>
            <a:lvl3pPr marL="913856" indent="0">
              <a:buNone/>
              <a:defRPr sz="1900" b="1"/>
            </a:lvl3pPr>
            <a:lvl4pPr marL="1370784" indent="0">
              <a:buNone/>
              <a:defRPr sz="1600" b="1"/>
            </a:lvl4pPr>
            <a:lvl5pPr marL="1827712" indent="0">
              <a:buNone/>
              <a:defRPr sz="1600" b="1"/>
            </a:lvl5pPr>
            <a:lvl6pPr marL="2284654" indent="0">
              <a:buNone/>
              <a:defRPr sz="1600" b="1"/>
            </a:lvl6pPr>
            <a:lvl7pPr marL="2741566" indent="0">
              <a:buNone/>
              <a:defRPr sz="1600" b="1"/>
            </a:lvl7pPr>
            <a:lvl8pPr marL="3198480" indent="0">
              <a:buNone/>
              <a:defRPr sz="1600" b="1"/>
            </a:lvl8pPr>
            <a:lvl9pPr marL="3655395"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6217711" y="2926385"/>
            <a:ext cx="5393100" cy="2934999"/>
          </a:xfrm>
        </p:spPr>
        <p:txBody>
          <a:bodyPr anchor="t">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solidFill>
                  <a:srgbClr val="629DD1"/>
                </a:solidFill>
              </a:rPr>
              <a:pPr/>
              <a:t>6/28/2019</a:t>
            </a:fld>
            <a:endParaRPr lang="en-US" dirty="0">
              <a:solidFill>
                <a:srgbClr val="629DD1"/>
              </a:solidFill>
            </a:endParaRPr>
          </a:p>
        </p:txBody>
      </p:sp>
      <p:sp>
        <p:nvSpPr>
          <p:cNvPr id="8" name="Footer Placeholder 7"/>
          <p:cNvSpPr>
            <a:spLocks noGrp="1"/>
          </p:cNvSpPr>
          <p:nvPr>
            <p:ph type="ftr" sz="quarter" idx="11"/>
          </p:nvPr>
        </p:nvSpPr>
        <p:spPr/>
        <p:txBody>
          <a:bodyPr/>
          <a:lstStyle/>
          <a:p>
            <a:endParaRPr lang="en-US" dirty="0">
              <a:solidFill>
                <a:srgbClr val="629DD1"/>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dirty="0">
                <a:solidFill>
                  <a:srgbClr val="629DD1"/>
                </a:solidFill>
              </a:rPr>
              <a:pPr/>
              <a:t>‹Nº›</a:t>
            </a:fld>
            <a:endParaRPr lang="en-US" dirty="0">
              <a:solidFill>
                <a:srgbClr val="629DD1"/>
              </a:solidFill>
            </a:endParaRPr>
          </a:p>
        </p:txBody>
      </p:sp>
    </p:spTree>
    <p:extLst>
      <p:ext uri="{BB962C8B-B14F-4D97-AF65-F5344CB8AC3E}">
        <p14:creationId xmlns:p14="http://schemas.microsoft.com/office/powerpoint/2010/main" val="3742799822"/>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7" name="Rectangle 6"/>
          <p:cNvSpPr>
            <a:spLocks noChangeAspect="1"/>
          </p:cNvSpPr>
          <p:nvPr/>
        </p:nvSpPr>
        <p:spPr>
          <a:xfrm>
            <a:off x="440683" y="606857"/>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5" y="729659"/>
            <a:ext cx="11029616" cy="988332"/>
          </a:xfrm>
        </p:spPr>
        <p:txBody>
          <a:bodyPr/>
          <a:lstStyle/>
          <a:p>
            <a:r>
              <a:rPr lang="es-ES" smtClean="0"/>
              <a:t>Clic para editar título</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solidFill>
                  <a:srgbClr val="629DD1"/>
                </a:solidFill>
              </a:rPr>
              <a:pPr/>
              <a:t>6/28/2019</a:t>
            </a:fld>
            <a:endParaRPr lang="en-US" dirty="0">
              <a:solidFill>
                <a:srgbClr val="629DD1"/>
              </a:solidFill>
            </a:endParaRPr>
          </a:p>
        </p:txBody>
      </p:sp>
      <p:sp>
        <p:nvSpPr>
          <p:cNvPr id="4" name="Footer Placeholder 3"/>
          <p:cNvSpPr>
            <a:spLocks noGrp="1"/>
          </p:cNvSpPr>
          <p:nvPr>
            <p:ph type="ftr" sz="quarter" idx="11"/>
          </p:nvPr>
        </p:nvSpPr>
        <p:spPr/>
        <p:txBody>
          <a:bodyPr/>
          <a:lstStyle/>
          <a:p>
            <a:endParaRPr lang="en-US" dirty="0">
              <a:solidFill>
                <a:srgbClr val="629DD1"/>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dirty="0">
                <a:solidFill>
                  <a:srgbClr val="629DD1"/>
                </a:solidFill>
              </a:rPr>
              <a:pPr/>
              <a:t>‹Nº›</a:t>
            </a:fld>
            <a:endParaRPr lang="en-US" dirty="0">
              <a:solidFill>
                <a:srgbClr val="629DD1"/>
              </a:solidFill>
            </a:endParaRPr>
          </a:p>
        </p:txBody>
      </p:sp>
    </p:spTree>
    <p:extLst>
      <p:ext uri="{BB962C8B-B14F-4D97-AF65-F5344CB8AC3E}">
        <p14:creationId xmlns:p14="http://schemas.microsoft.com/office/powerpoint/2010/main" val="764418658"/>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solidFill>
                  <a:srgbClr val="629DD1"/>
                </a:solidFill>
              </a:rPr>
              <a:pPr/>
              <a:t>6/28/2019</a:t>
            </a:fld>
            <a:endParaRPr lang="en-US" dirty="0">
              <a:solidFill>
                <a:srgbClr val="629DD1"/>
              </a:solidFill>
            </a:endParaRPr>
          </a:p>
        </p:txBody>
      </p:sp>
      <p:sp>
        <p:nvSpPr>
          <p:cNvPr id="3" name="Footer Placeholder 2"/>
          <p:cNvSpPr>
            <a:spLocks noGrp="1"/>
          </p:cNvSpPr>
          <p:nvPr>
            <p:ph type="ftr" sz="quarter" idx="11"/>
          </p:nvPr>
        </p:nvSpPr>
        <p:spPr/>
        <p:txBody>
          <a:bodyPr/>
          <a:lstStyle/>
          <a:p>
            <a:endParaRPr lang="en-US" dirty="0">
              <a:solidFill>
                <a:srgbClr val="629DD1"/>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dirty="0">
                <a:solidFill>
                  <a:srgbClr val="629DD1"/>
                </a:solidFill>
              </a:rPr>
              <a:pPr/>
              <a:t>‹Nº›</a:t>
            </a:fld>
            <a:endParaRPr lang="en-US" dirty="0">
              <a:solidFill>
                <a:srgbClr val="629DD1"/>
              </a:solidFill>
            </a:endParaRPr>
          </a:p>
        </p:txBody>
      </p:sp>
    </p:spTree>
    <p:extLst>
      <p:ext uri="{BB962C8B-B14F-4D97-AF65-F5344CB8AC3E}">
        <p14:creationId xmlns:p14="http://schemas.microsoft.com/office/powerpoint/2010/main" val="1018873365"/>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9" name="Rectangle 8"/>
          <p:cNvSpPr>
            <a:spLocks noChangeAspect="1"/>
          </p:cNvSpPr>
          <p:nvPr/>
        </p:nvSpPr>
        <p:spPr>
          <a:xfrm>
            <a:off x="447817" y="5142305"/>
            <a:ext cx="11298200" cy="127470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597"/>
            <a:ext cx="4909445" cy="689515"/>
          </a:xfrm>
        </p:spPr>
        <p:txBody>
          <a:bodyPr anchor="ctr"/>
          <a:lstStyle>
            <a:lvl1pPr algn="l">
              <a:defRPr sz="2000" b="0">
                <a:solidFill>
                  <a:schemeClr val="accent1">
                    <a:lumMod val="75000"/>
                    <a:lumOff val="25000"/>
                  </a:schemeClr>
                </a:solidFill>
              </a:defRPr>
            </a:lvl1pPr>
          </a:lstStyle>
          <a:p>
            <a:r>
              <a:rPr lang="es-ES" smtClean="0"/>
              <a:t>Clic para editar título</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900">
                <a:solidFill>
                  <a:schemeClr val="tx2"/>
                </a:solidFill>
              </a:defRPr>
            </a:lvl2pPr>
            <a:lvl3pPr>
              <a:defRPr sz="1600">
                <a:solidFill>
                  <a:schemeClr val="tx2"/>
                </a:solidFill>
              </a:defRPr>
            </a:lvl3pPr>
            <a:lvl4pPr>
              <a:defRPr sz="1500">
                <a:solidFill>
                  <a:schemeClr val="tx2"/>
                </a:solidFill>
              </a:defRPr>
            </a:lvl4pPr>
            <a:lvl5pPr>
              <a:defRPr sz="1500">
                <a:solidFill>
                  <a:schemeClr val="tx2"/>
                </a:solidFill>
              </a:defRPr>
            </a:lvl5pPr>
            <a:lvl6pPr>
              <a:defRPr sz="1500">
                <a:solidFill>
                  <a:schemeClr val="tx2"/>
                </a:solidFill>
              </a:defRPr>
            </a:lvl6pPr>
            <a:lvl7pPr>
              <a:defRPr sz="1500">
                <a:solidFill>
                  <a:schemeClr val="tx2"/>
                </a:solidFill>
              </a:defRPr>
            </a:lvl7pPr>
            <a:lvl8pPr>
              <a:defRPr sz="1500">
                <a:solidFill>
                  <a:schemeClr val="tx2"/>
                </a:solidFill>
              </a:defRPr>
            </a:lvl8pPr>
            <a:lvl9pPr>
              <a:defRPr sz="1500">
                <a:solidFill>
                  <a:schemeClr val="tx2"/>
                </a:solidFill>
              </a:defRPr>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5740833" y="5262597"/>
            <a:ext cx="5869987" cy="689515"/>
          </a:xfrm>
        </p:spPr>
        <p:txBody>
          <a:bodyPr anchor="ctr">
            <a:normAutofit/>
          </a:bodyPr>
          <a:lstStyle>
            <a:lvl1pPr marL="0" indent="0" algn="r">
              <a:buNone/>
              <a:defRPr sz="1100">
                <a:solidFill>
                  <a:schemeClr val="bg1"/>
                </a:solidFill>
              </a:defRPr>
            </a:lvl1pPr>
            <a:lvl2pPr marL="456915" indent="0">
              <a:buNone/>
              <a:defRPr sz="1100"/>
            </a:lvl2pPr>
            <a:lvl3pPr marL="913856" indent="0">
              <a:buNone/>
              <a:defRPr sz="1100"/>
            </a:lvl3pPr>
            <a:lvl4pPr marL="1370784" indent="0">
              <a:buNone/>
              <a:defRPr sz="900"/>
            </a:lvl4pPr>
            <a:lvl5pPr marL="1827712" indent="0">
              <a:buNone/>
              <a:defRPr sz="900"/>
            </a:lvl5pPr>
            <a:lvl6pPr marL="2284654" indent="0">
              <a:buNone/>
              <a:defRPr sz="900"/>
            </a:lvl6pPr>
            <a:lvl7pPr marL="2741566" indent="0">
              <a:buNone/>
              <a:defRPr sz="900"/>
            </a:lvl7pPr>
            <a:lvl8pPr marL="3198480" indent="0">
              <a:buNone/>
              <a:defRPr sz="900"/>
            </a:lvl8pPr>
            <a:lvl9pPr marL="3655395"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solidFill>
                  <a:srgbClr val="4A66AC">
                    <a:lumMod val="75000"/>
                    <a:lumOff val="25000"/>
                  </a:srgbClr>
                </a:solidFill>
              </a:rPr>
              <a:pPr/>
              <a:t>6/28/2019</a:t>
            </a:fld>
            <a:endParaRPr lang="en-US" dirty="0">
              <a:solidFill>
                <a:srgbClr val="4A66AC">
                  <a:lumMod val="75000"/>
                  <a:lumOff val="25000"/>
                </a:srgbClr>
              </a:solidFill>
            </a:endParaRPr>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solidFill>
                <a:srgbClr val="4A66AC">
                  <a:lumMod val="75000"/>
                  <a:lumOff val="25000"/>
                </a:srgbClr>
              </a:solidFill>
            </a:endParaRPr>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solidFill>
                  <a:srgbClr val="4A66AC">
                    <a:lumMod val="75000"/>
                    <a:lumOff val="25000"/>
                  </a:srgbClr>
                </a:solidFill>
              </a:rPr>
              <a:pPr/>
              <a:t>‹Nº›</a:t>
            </a:fld>
            <a:endParaRPr lang="en-US" dirty="0">
              <a:solidFill>
                <a:srgbClr val="4A66AC">
                  <a:lumMod val="75000"/>
                  <a:lumOff val="25000"/>
                </a:srgbClr>
              </a:solidFill>
            </a:endParaRPr>
          </a:p>
        </p:txBody>
      </p:sp>
    </p:spTree>
    <p:extLst>
      <p:ext uri="{BB962C8B-B14F-4D97-AF65-F5344CB8AC3E}">
        <p14:creationId xmlns:p14="http://schemas.microsoft.com/office/powerpoint/2010/main" val="4078156498"/>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689"/>
            <a:ext cx="11029616" cy="566739"/>
          </a:xfrm>
        </p:spPr>
        <p:txBody>
          <a:bodyPr anchor="b">
            <a:normAutofit/>
          </a:bodyPr>
          <a:lstStyle>
            <a:lvl1pPr algn="l">
              <a:defRPr sz="2400" b="0">
                <a:solidFill>
                  <a:schemeClr val="accent1"/>
                </a:solidFill>
              </a:defRPr>
            </a:lvl1pPr>
          </a:lstStyle>
          <a:p>
            <a:r>
              <a:rPr lang="es-ES" smtClean="0"/>
              <a:t>Clic para editar título</a:t>
            </a:r>
            <a:endParaRPr lang="en-US" dirty="0"/>
          </a:p>
        </p:txBody>
      </p:sp>
      <p:sp>
        <p:nvSpPr>
          <p:cNvPr id="3" name="Picture Placeholder 2"/>
          <p:cNvSpPr>
            <a:spLocks noGrp="1" noChangeAspect="1"/>
          </p:cNvSpPr>
          <p:nvPr>
            <p:ph type="pic" idx="1"/>
          </p:nvPr>
        </p:nvSpPr>
        <p:spPr>
          <a:xfrm>
            <a:off x="447825" y="599727"/>
            <a:ext cx="11290859" cy="3557252"/>
          </a:xfrm>
        </p:spPr>
        <p:txBody>
          <a:bodyPr anchor="t">
            <a:normAutofit/>
          </a:bodyPr>
          <a:lstStyle>
            <a:lvl1pPr marL="0" indent="0" algn="ctr">
              <a:buNone/>
              <a:defRPr sz="1600"/>
            </a:lvl1pPr>
            <a:lvl2pPr marL="456915" indent="0">
              <a:buNone/>
              <a:defRPr sz="1600"/>
            </a:lvl2pPr>
            <a:lvl3pPr marL="913856" indent="0">
              <a:buNone/>
              <a:defRPr sz="1600"/>
            </a:lvl3pPr>
            <a:lvl4pPr marL="1370784" indent="0">
              <a:buNone/>
              <a:defRPr sz="1600"/>
            </a:lvl4pPr>
            <a:lvl5pPr marL="1827712" indent="0">
              <a:buNone/>
              <a:defRPr sz="1600"/>
            </a:lvl5pPr>
            <a:lvl6pPr marL="2284654" indent="0">
              <a:buNone/>
              <a:defRPr sz="1600"/>
            </a:lvl6pPr>
            <a:lvl7pPr marL="2741566" indent="0">
              <a:buNone/>
              <a:defRPr sz="1600"/>
            </a:lvl7pPr>
            <a:lvl8pPr marL="3198480" indent="0">
              <a:buNone/>
              <a:defRPr sz="1600"/>
            </a:lvl8pPr>
            <a:lvl9pPr marL="3655395" indent="0">
              <a:buNone/>
              <a:defRPr sz="1600"/>
            </a:lvl9pPr>
          </a:lstStyle>
          <a:p>
            <a:r>
              <a:rPr lang="es-ES" smtClean="0"/>
              <a:t>Arrastre la imagen al marcador de posición o haga clic en el icono para agregar</a:t>
            </a:r>
            <a:endParaRPr lang="en-US" dirty="0"/>
          </a:p>
        </p:txBody>
      </p:sp>
      <p:sp>
        <p:nvSpPr>
          <p:cNvPr id="4" name="Text Placeholder 3"/>
          <p:cNvSpPr>
            <a:spLocks noGrp="1"/>
          </p:cNvSpPr>
          <p:nvPr>
            <p:ph type="body" sz="half" idx="2"/>
          </p:nvPr>
        </p:nvSpPr>
        <p:spPr>
          <a:xfrm>
            <a:off x="581287" y="5260459"/>
            <a:ext cx="11029617" cy="598671"/>
          </a:xfrm>
        </p:spPr>
        <p:txBody>
          <a:bodyPr>
            <a:normAutofit/>
          </a:bodyPr>
          <a:lstStyle>
            <a:lvl1pPr marL="0" indent="0">
              <a:buNone/>
              <a:defRPr sz="1200"/>
            </a:lvl1pPr>
            <a:lvl2pPr marL="456915" indent="0">
              <a:buNone/>
              <a:defRPr sz="1200"/>
            </a:lvl2pPr>
            <a:lvl3pPr marL="913856" indent="0">
              <a:buNone/>
              <a:defRPr sz="1100"/>
            </a:lvl3pPr>
            <a:lvl4pPr marL="1370784" indent="0">
              <a:buNone/>
              <a:defRPr sz="900"/>
            </a:lvl4pPr>
            <a:lvl5pPr marL="1827712" indent="0">
              <a:buNone/>
              <a:defRPr sz="900"/>
            </a:lvl5pPr>
            <a:lvl6pPr marL="2284654" indent="0">
              <a:buNone/>
              <a:defRPr sz="900"/>
            </a:lvl6pPr>
            <a:lvl7pPr marL="2741566" indent="0">
              <a:buNone/>
              <a:defRPr sz="900"/>
            </a:lvl7pPr>
            <a:lvl8pPr marL="3198480" indent="0">
              <a:buNone/>
              <a:defRPr sz="900"/>
            </a:lvl8pPr>
            <a:lvl9pPr marL="3655395"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solidFill>
                  <a:srgbClr val="629DD1"/>
                </a:solidFill>
              </a:rPr>
              <a:pPr/>
              <a:t>6/28/2019</a:t>
            </a:fld>
            <a:endParaRPr lang="en-US" dirty="0">
              <a:solidFill>
                <a:srgbClr val="629DD1"/>
              </a:solidFill>
            </a:endParaRPr>
          </a:p>
        </p:txBody>
      </p:sp>
      <p:sp>
        <p:nvSpPr>
          <p:cNvPr id="6" name="Footer Placeholder 5"/>
          <p:cNvSpPr>
            <a:spLocks noGrp="1"/>
          </p:cNvSpPr>
          <p:nvPr>
            <p:ph type="ftr" sz="quarter" idx="11"/>
          </p:nvPr>
        </p:nvSpPr>
        <p:spPr/>
        <p:txBody>
          <a:bodyPr/>
          <a:lstStyle/>
          <a:p>
            <a:endParaRPr lang="en-US" dirty="0">
              <a:solidFill>
                <a:srgbClr val="629DD1"/>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srgbClr val="629DD1"/>
                </a:solidFill>
              </a:rPr>
              <a:pPr/>
              <a:t>‹Nº›</a:t>
            </a:fld>
            <a:endParaRPr lang="en-US" dirty="0">
              <a:solidFill>
                <a:srgbClr val="629DD1"/>
              </a:solidFill>
            </a:endParaRPr>
          </a:p>
        </p:txBody>
      </p:sp>
    </p:spTree>
    <p:extLst>
      <p:ext uri="{BB962C8B-B14F-4D97-AF65-F5344CB8AC3E}">
        <p14:creationId xmlns:p14="http://schemas.microsoft.com/office/powerpoint/2010/main" val="2942042427"/>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8" name="Rectangle 7"/>
          <p:cNvSpPr>
            <a:spLocks noChangeAspect="1"/>
          </p:cNvSpPr>
          <p:nvPr/>
        </p:nvSpPr>
        <p:spPr>
          <a:xfrm>
            <a:off x="440293" y="614709"/>
            <a:ext cx="11309339" cy="118929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3" y="702156"/>
            <a:ext cx="11029616" cy="1013800"/>
          </a:xfrm>
        </p:spPr>
        <p:txBody>
          <a:bodyPr/>
          <a:lstStyle/>
          <a:p>
            <a:r>
              <a:rPr lang="es-ES" smtClean="0"/>
              <a:t>Clic para editar título</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srgbClr val="629DD1"/>
                </a:solidFill>
              </a:rPr>
              <a:pPr/>
              <a:t>6/28/2019</a:t>
            </a:fld>
            <a:endParaRPr lang="en-US" dirty="0">
              <a:solidFill>
                <a:srgbClr val="629DD1"/>
              </a:solidFill>
            </a:endParaRPr>
          </a:p>
        </p:txBody>
      </p:sp>
      <p:sp>
        <p:nvSpPr>
          <p:cNvPr id="5" name="Footer Placeholder 4"/>
          <p:cNvSpPr>
            <a:spLocks noGrp="1"/>
          </p:cNvSpPr>
          <p:nvPr>
            <p:ph type="ftr" sz="quarter" idx="11"/>
          </p:nvPr>
        </p:nvSpPr>
        <p:spPr/>
        <p:txBody>
          <a:bodyPr/>
          <a:lstStyle/>
          <a:p>
            <a:endParaRPr lang="en-US" dirty="0">
              <a:solidFill>
                <a:srgbClr val="629DD1"/>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629DD1"/>
                </a:solidFill>
              </a:rPr>
              <a:pPr/>
              <a:t>‹Nº›</a:t>
            </a:fld>
            <a:endParaRPr lang="en-US" dirty="0">
              <a:solidFill>
                <a:srgbClr val="629DD1"/>
              </a:solidFill>
            </a:endParaRPr>
          </a:p>
        </p:txBody>
      </p:sp>
    </p:spTree>
    <p:extLst>
      <p:ext uri="{BB962C8B-B14F-4D97-AF65-F5344CB8AC3E}">
        <p14:creationId xmlns:p14="http://schemas.microsoft.com/office/powerpoint/2010/main" val="562842013"/>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7" name="Rectangle 6"/>
          <p:cNvSpPr>
            <a:spLocks noChangeAspect="1"/>
          </p:cNvSpPr>
          <p:nvPr/>
        </p:nvSpPr>
        <p:spPr>
          <a:xfrm>
            <a:off x="8839430" y="599736"/>
            <a:ext cx="2906817" cy="581695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3" y="676058"/>
            <a:ext cx="2004164" cy="5183073"/>
          </a:xfrm>
        </p:spPr>
        <p:txBody>
          <a:bodyPr vert="eaVert"/>
          <a:lstStyle/>
          <a:p>
            <a:r>
              <a:rPr lang="es-ES" smtClean="0"/>
              <a:t>Clic para editar título</a:t>
            </a:r>
            <a:endParaRPr lang="en-US" dirty="0"/>
          </a:p>
        </p:txBody>
      </p:sp>
      <p:sp>
        <p:nvSpPr>
          <p:cNvPr id="3" name="Vertical Text Placeholder 2"/>
          <p:cNvSpPr>
            <a:spLocks noGrp="1"/>
          </p:cNvSpPr>
          <p:nvPr>
            <p:ph type="body" orient="vert" idx="1"/>
          </p:nvPr>
        </p:nvSpPr>
        <p:spPr>
          <a:xfrm>
            <a:off x="775154" y="676058"/>
            <a:ext cx="7896279" cy="5183073"/>
          </a:xfrm>
        </p:spPr>
        <p:txBody>
          <a:bodyPr vert="eaVert" ancho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a:xfrm>
            <a:off x="8993684" y="5956440"/>
            <a:ext cx="1328141" cy="365125"/>
          </a:xfrm>
        </p:spPr>
        <p:txBody>
          <a:bodyPr/>
          <a:lstStyle>
            <a:lvl1pPr>
              <a:defRPr>
                <a:solidFill>
                  <a:schemeClr val="accent1">
                    <a:lumMod val="75000"/>
                    <a:lumOff val="25000"/>
                  </a:schemeClr>
                </a:solidFill>
              </a:defRPr>
            </a:lvl1pPr>
          </a:lstStyle>
          <a:p>
            <a:fld id="{B61BEF0D-F0BB-DE4B-95CE-6DB70DBA9567}" type="datetimeFigureOut">
              <a:rPr lang="en-US" dirty="0">
                <a:solidFill>
                  <a:srgbClr val="4A66AC">
                    <a:lumMod val="75000"/>
                    <a:lumOff val="25000"/>
                  </a:srgbClr>
                </a:solidFill>
              </a:rPr>
              <a:pPr/>
              <a:t>6/28/2019</a:t>
            </a:fld>
            <a:endParaRPr lang="en-US" dirty="0">
              <a:solidFill>
                <a:srgbClr val="4A66AC">
                  <a:lumMod val="75000"/>
                  <a:lumOff val="25000"/>
                </a:srgbClr>
              </a:solidFill>
            </a:endParaRPr>
          </a:p>
        </p:txBody>
      </p:sp>
      <p:sp>
        <p:nvSpPr>
          <p:cNvPr id="5" name="Footer Placeholder 4"/>
          <p:cNvSpPr>
            <a:spLocks noGrp="1"/>
          </p:cNvSpPr>
          <p:nvPr>
            <p:ph type="ftr" sz="quarter" idx="11"/>
          </p:nvPr>
        </p:nvSpPr>
        <p:spPr>
          <a:xfrm>
            <a:off x="775154" y="5952112"/>
            <a:ext cx="7896279" cy="365125"/>
          </a:xfrm>
        </p:spPr>
        <p:txBody>
          <a:bodyPr/>
          <a:lstStyle/>
          <a:p>
            <a:endParaRPr lang="en-US" dirty="0">
              <a:solidFill>
                <a:srgbClr val="629DD1"/>
              </a:solidFill>
            </a:endParaRPr>
          </a:p>
        </p:txBody>
      </p:sp>
      <p:sp>
        <p:nvSpPr>
          <p:cNvPr id="6" name="Slide Number Placeholder 5"/>
          <p:cNvSpPr>
            <a:spLocks noGrp="1"/>
          </p:cNvSpPr>
          <p:nvPr>
            <p:ph type="sldNum" sz="quarter" idx="12"/>
          </p:nvPr>
        </p:nvSpPr>
        <p:spPr>
          <a:xfrm>
            <a:off x="10446624" y="5956440"/>
            <a:ext cx="1164195" cy="365125"/>
          </a:xfrm>
        </p:spPr>
        <p:txBody>
          <a:bodyPr/>
          <a:lstStyle>
            <a:lvl1pPr>
              <a:defRPr>
                <a:solidFill>
                  <a:schemeClr val="accent1">
                    <a:lumMod val="75000"/>
                    <a:lumOff val="25000"/>
                  </a:schemeClr>
                </a:solidFill>
              </a:defRPr>
            </a:lvl1pPr>
          </a:lstStyle>
          <a:p>
            <a:fld id="{D57F1E4F-1CFF-5643-939E-217C01CDF565}" type="slidenum">
              <a:rPr lang="en-US" dirty="0">
                <a:solidFill>
                  <a:srgbClr val="4A66AC">
                    <a:lumMod val="75000"/>
                    <a:lumOff val="25000"/>
                  </a:srgbClr>
                </a:solidFill>
              </a:rPr>
              <a:pPr/>
              <a:t>‹Nº›</a:t>
            </a:fld>
            <a:endParaRPr lang="en-US" dirty="0">
              <a:solidFill>
                <a:srgbClr val="4A66AC">
                  <a:lumMod val="75000"/>
                  <a:lumOff val="25000"/>
                </a:srgbClr>
              </a:solidFill>
            </a:endParaRPr>
          </a:p>
        </p:txBody>
      </p:sp>
    </p:spTree>
    <p:extLst>
      <p:ext uri="{BB962C8B-B14F-4D97-AF65-F5344CB8AC3E}">
        <p14:creationId xmlns:p14="http://schemas.microsoft.com/office/powerpoint/2010/main" val="2547464413"/>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F00F981F-687B-43D5-AC97-14AF6E48B34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112001" y="3662363"/>
            <a:ext cx="6076951"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a:extLst>
              <a:ext uri="{FF2B5EF4-FFF2-40B4-BE49-F238E27FC236}">
                <a16:creationId xmlns:a16="http://schemas.microsoft.com/office/drawing/2014/main" id="{C6C33664-ACD6-44A3-95A5-32325CBC9685}"/>
              </a:ext>
            </a:extLst>
          </p:cNvPr>
          <p:cNvSpPr/>
          <p:nvPr userDrawn="1"/>
        </p:nvSpPr>
        <p:spPr>
          <a:xfrm>
            <a:off x="1" y="1620837"/>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64" tIns="45718" rIns="91264" bIns="45718" anchor="ctr"/>
          <a:lstStyle/>
          <a:p>
            <a:pPr algn="ctr" defTabSz="1216560" eaLnBrk="0" fontAlgn="base" hangingPunct="0">
              <a:spcBef>
                <a:spcPct val="0"/>
              </a:spcBef>
              <a:spcAft>
                <a:spcPct val="0"/>
              </a:spcAft>
              <a:defRPr/>
            </a:pPr>
            <a:endParaRPr lang="en-US" sz="2400" b="1" dirty="0">
              <a:solidFill>
                <a:srgbClr val="FFFFFF"/>
              </a:solidFill>
            </a:endParaRPr>
          </a:p>
        </p:txBody>
      </p:sp>
      <p:sp>
        <p:nvSpPr>
          <p:cNvPr id="10" name="Rectangle 54"/>
          <p:cNvSpPr>
            <a:spLocks noGrp="1" noChangeArrowheads="1"/>
          </p:cNvSpPr>
          <p:nvPr>
            <p:ph type="subTitle" idx="1"/>
          </p:nvPr>
        </p:nvSpPr>
        <p:spPr>
          <a:xfrm>
            <a:off x="609600" y="4041781"/>
            <a:ext cx="5181600" cy="1120775"/>
          </a:xfrm>
        </p:spPr>
        <p:txBody>
          <a:bodyPr/>
          <a:lstStyle>
            <a:lvl1pPr marL="0" indent="0">
              <a:lnSpc>
                <a:spcPct val="100000"/>
              </a:lnSpc>
              <a:buFont typeface="Wingdings" pitchFamily="2" charset="2"/>
              <a:buNone/>
              <a:defRPr sz="2000" b="1">
                <a:solidFill>
                  <a:schemeClr val="bg2"/>
                </a:solidFill>
              </a:defRPr>
            </a:lvl1pPr>
          </a:lstStyle>
          <a:p>
            <a:r>
              <a:rPr lang="en-US"/>
              <a:t>Click to edit Master subtitle style</a:t>
            </a:r>
            <a:endParaRPr lang="en-US" dirty="0"/>
          </a:p>
        </p:txBody>
      </p:sp>
      <p:sp>
        <p:nvSpPr>
          <p:cNvPr id="8" name="Rectangle 7">
            <a:extLst>
              <a:ext uri="{FF2B5EF4-FFF2-40B4-BE49-F238E27FC236}">
                <a16:creationId xmlns:a16="http://schemas.microsoft.com/office/drawing/2014/main" id="{02294B36-D511-4E23-A768-EAFA149B5CC7}"/>
              </a:ext>
            </a:extLst>
          </p:cNvPr>
          <p:cNvSpPr/>
          <p:nvPr/>
        </p:nvSpPr>
        <p:spPr>
          <a:xfrm>
            <a:off x="1" y="1620837"/>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64" tIns="45718" rIns="91264" bIns="45718" anchor="ctr"/>
          <a:lstStyle/>
          <a:p>
            <a:pPr algn="ctr" defTabSz="1216560" eaLnBrk="0" fontAlgn="base" hangingPunct="0">
              <a:spcBef>
                <a:spcPct val="0"/>
              </a:spcBef>
              <a:spcAft>
                <a:spcPct val="0"/>
              </a:spcAft>
              <a:defRPr/>
            </a:pPr>
            <a:endParaRPr lang="en-US" sz="2400" b="1" dirty="0">
              <a:solidFill>
                <a:srgbClr val="FFFFFF"/>
              </a:solidFill>
            </a:endParaRPr>
          </a:p>
        </p:txBody>
      </p:sp>
      <p:cxnSp>
        <p:nvCxnSpPr>
          <p:cNvPr id="9" name="Straight Connector 8">
            <a:extLst>
              <a:ext uri="{FF2B5EF4-FFF2-40B4-BE49-F238E27FC236}">
                <a16:creationId xmlns:a16="http://schemas.microsoft.com/office/drawing/2014/main" id="{A5B42F6D-719A-45C6-BB57-84887368226C}"/>
              </a:ext>
            </a:extLst>
          </p:cNvPr>
          <p:cNvCxnSpPr/>
          <p:nvPr/>
        </p:nvCxnSpPr>
        <p:spPr bwMode="auto">
          <a:xfrm>
            <a:off x="-14291" y="1620839"/>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cxnSp>
        <p:nvCxnSpPr>
          <p:cNvPr id="12" name="Straight Connector 11">
            <a:extLst>
              <a:ext uri="{FF2B5EF4-FFF2-40B4-BE49-F238E27FC236}">
                <a16:creationId xmlns:a16="http://schemas.microsoft.com/office/drawing/2014/main" id="{9ACD6CB8-625C-44F5-9B90-77A60BCC4A2E}"/>
              </a:ext>
            </a:extLst>
          </p:cNvPr>
          <p:cNvCxnSpPr/>
          <p:nvPr/>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3" name="Rectangle 55">
            <a:extLst>
              <a:ext uri="{FF2B5EF4-FFF2-40B4-BE49-F238E27FC236}">
                <a16:creationId xmlns:a16="http://schemas.microsoft.com/office/drawing/2014/main" id="{078B106A-3121-420B-B2D9-854FF204BD0F}"/>
              </a:ext>
            </a:extLst>
          </p:cNvPr>
          <p:cNvSpPr>
            <a:spLocks noGrp="1" noChangeArrowheads="1"/>
          </p:cNvSpPr>
          <p:nvPr>
            <p:ph type="ctrTitle" hasCustomPrompt="1"/>
          </p:nvPr>
        </p:nvSpPr>
        <p:spPr bwMode="invGray">
          <a:xfrm>
            <a:off x="609600" y="1600200"/>
            <a:ext cx="11264901" cy="2057400"/>
          </a:xfrm>
          <a:prstGeom prst="rect">
            <a:avLst/>
          </a:prstGeom>
        </p:spPr>
        <p:txBody>
          <a:bodyPr/>
          <a:lstStyle>
            <a:lvl1pPr>
              <a:defRPr sz="3900">
                <a:solidFill>
                  <a:srgbClr val="455560"/>
                </a:solidFill>
              </a:defRPr>
            </a:lvl1pPr>
          </a:lstStyle>
          <a:p>
            <a:r>
              <a:rPr lang="en-US" dirty="0"/>
              <a:t>HIV Now: Current Controversies and New Developments in HIV Management</a:t>
            </a:r>
          </a:p>
        </p:txBody>
      </p:sp>
      <p:cxnSp>
        <p:nvCxnSpPr>
          <p:cNvPr id="15" name="Straight Connector 14">
            <a:extLst>
              <a:ext uri="{FF2B5EF4-FFF2-40B4-BE49-F238E27FC236}">
                <a16:creationId xmlns:a16="http://schemas.microsoft.com/office/drawing/2014/main" id="{5EECCBFD-9ED3-4167-961B-65218739F1A5}"/>
              </a:ext>
            </a:extLst>
          </p:cNvPr>
          <p:cNvCxnSpPr/>
          <p:nvPr userDrawn="1"/>
        </p:nvCxnSpPr>
        <p:spPr bwMode="auto">
          <a:xfrm>
            <a:off x="-14291" y="1620839"/>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cxnSp>
        <p:nvCxnSpPr>
          <p:cNvPr id="19" name="Straight Connector 18">
            <a:extLst>
              <a:ext uri="{FF2B5EF4-FFF2-40B4-BE49-F238E27FC236}">
                <a16:creationId xmlns:a16="http://schemas.microsoft.com/office/drawing/2014/main" id="{F95A2832-7EB2-44CE-B43D-FCA9D107E325}"/>
              </a:ext>
            </a:extLst>
          </p:cNvPr>
          <p:cNvCxnSpPr/>
          <p:nvPr userDrawn="1"/>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pic>
        <p:nvPicPr>
          <p:cNvPr id="20" name="Picture 19">
            <a:extLst>
              <a:ext uri="{FF2B5EF4-FFF2-40B4-BE49-F238E27FC236}">
                <a16:creationId xmlns:a16="http://schemas.microsoft.com/office/drawing/2014/main" id="{EAC1F4C4-904F-4A08-85AB-1BEA559A21C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9059114" y="328780"/>
            <a:ext cx="2662401" cy="945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0221731"/>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260"/>
            <a:ext cx="10872444" cy="1103313"/>
          </a:xfrm>
          <a:prstGeom prst="rect">
            <a:avLst/>
          </a:prstGeo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604802" y="1513108"/>
            <a:ext cx="10877529" cy="465068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33722032"/>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DDD0001-9342-455E-88A6-08ABADA3E0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64581" y="5345445"/>
            <a:ext cx="3827419" cy="1247411"/>
          </a:xfrm>
          <a:prstGeom prst="rect">
            <a:avLst/>
          </a:prstGeom>
        </p:spPr>
      </p:pic>
      <p:sp>
        <p:nvSpPr>
          <p:cNvPr id="5" name="Title 1"/>
          <p:cNvSpPr>
            <a:spLocks noGrp="1"/>
          </p:cNvSpPr>
          <p:nvPr>
            <p:ph type="title"/>
          </p:nvPr>
        </p:nvSpPr>
        <p:spPr>
          <a:xfrm>
            <a:off x="514352" y="330201"/>
            <a:ext cx="11244149" cy="5250792"/>
          </a:xfrm>
          <a:prstGeom prst="rect">
            <a:avLst/>
          </a:prstGeom>
        </p:spPr>
        <p:txBody>
          <a:bodyPr anchorCtr="1"/>
          <a:lstStyle>
            <a:lvl1pPr algn="ctr">
              <a:defRPr sz="4000" b="1" cap="none">
                <a:solidFill>
                  <a:schemeClr val="bg2"/>
                </a:solidFill>
              </a:defRPr>
            </a:lvl1pPr>
          </a:lstStyle>
          <a:p>
            <a:r>
              <a:rPr lang="en-US"/>
              <a:t>Click to edit Master title style</a:t>
            </a:r>
            <a:endParaRPr lang="en-US" dirty="0"/>
          </a:p>
        </p:txBody>
      </p:sp>
      <p:sp>
        <p:nvSpPr>
          <p:cNvPr id="4" name="Rectangle 3">
            <a:extLst>
              <a:ext uri="{FF2B5EF4-FFF2-40B4-BE49-F238E27FC236}">
                <a16:creationId xmlns:a16="http://schemas.microsoft.com/office/drawing/2014/main" id="{CF8F8BDA-1A03-445B-A76B-525DE8317C18}"/>
              </a:ext>
            </a:extLst>
          </p:cNvPr>
          <p:cNvSpPr/>
          <p:nvPr userDrawn="1"/>
        </p:nvSpPr>
        <p:spPr>
          <a:xfrm>
            <a:off x="1" y="6590271"/>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64" tIns="45718" rIns="91264" bIns="45718" anchor="ctr"/>
          <a:lstStyle/>
          <a:p>
            <a:pPr algn="ctr" defTabSz="1216560">
              <a:defRPr/>
            </a:pPr>
            <a:endParaRPr lang="en-US" sz="2400" b="1" dirty="0">
              <a:solidFill>
                <a:srgbClr val="FFFFFF"/>
              </a:solidFill>
            </a:endParaRPr>
          </a:p>
        </p:txBody>
      </p:sp>
      <p:cxnSp>
        <p:nvCxnSpPr>
          <p:cNvPr id="6" name="Straight Connector 5">
            <a:extLst>
              <a:ext uri="{FF2B5EF4-FFF2-40B4-BE49-F238E27FC236}">
                <a16:creationId xmlns:a16="http://schemas.microsoft.com/office/drawing/2014/main" id="{EC06745F-7DB6-4D4F-AFDB-384384B4DF79}"/>
              </a:ext>
            </a:extLst>
          </p:cNvPr>
          <p:cNvCxnSpPr/>
          <p:nvPr userDrawn="1"/>
        </p:nvCxnSpPr>
        <p:spPr>
          <a:xfrm>
            <a:off x="1" y="6589713"/>
            <a:ext cx="12192000" cy="0"/>
          </a:xfrm>
          <a:prstGeom prst="line">
            <a:avLst/>
          </a:prstGeom>
          <a:ln w="19050">
            <a:solidFill>
              <a:srgbClr val="00539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8762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3924">
              <a:defRPr/>
            </a:lvl1pPr>
          </a:lstStyle>
          <a:p>
            <a:pPr>
              <a:defRPr/>
            </a:pPr>
            <a:fld id="{43F2E2D3-68CA-4CDC-AE61-EB084BED2835}" type="datetime1">
              <a:rPr lang="en-US"/>
              <a:pPr>
                <a:defRPr/>
              </a:pPr>
              <a:t>6/28/2019</a:t>
            </a:fld>
            <a:endParaRPr lang="en-US"/>
          </a:p>
        </p:txBody>
      </p:sp>
      <p:sp>
        <p:nvSpPr>
          <p:cNvPr id="3" name="Footer Placeholder 4"/>
          <p:cNvSpPr>
            <a:spLocks noGrp="1"/>
          </p:cNvSpPr>
          <p:nvPr>
            <p:ph type="ftr" sz="quarter" idx="11"/>
          </p:nvPr>
        </p:nvSpPr>
        <p:spPr/>
        <p:txBody>
          <a:bodyPr/>
          <a:lstStyle>
            <a:lvl1pPr defTabSz="913924">
              <a:defRPr/>
            </a:lvl1pPr>
          </a:lstStyle>
          <a:p>
            <a:pPr>
              <a:defRPr/>
            </a:pPr>
            <a:endParaRPr lang="en-US"/>
          </a:p>
        </p:txBody>
      </p:sp>
      <p:sp>
        <p:nvSpPr>
          <p:cNvPr id="4" name="Slide Number Placeholder 5"/>
          <p:cNvSpPr>
            <a:spLocks noGrp="1"/>
          </p:cNvSpPr>
          <p:nvPr>
            <p:ph type="sldNum" sz="quarter" idx="12"/>
          </p:nvPr>
        </p:nvSpPr>
        <p:spPr/>
        <p:txBody>
          <a:bodyPr/>
          <a:lstStyle>
            <a:lvl1pPr defTabSz="913924">
              <a:defRPr/>
            </a:lvl1pPr>
          </a:lstStyle>
          <a:p>
            <a:pPr>
              <a:defRPr/>
            </a:pPr>
            <a:fld id="{10122A18-7EE1-4595-A1A4-787BE46252E4}" type="slidenum">
              <a:rPr lang="en-US"/>
              <a:pPr>
                <a:defRPr/>
              </a:pPr>
              <a:t>‹Nº›</a:t>
            </a:fld>
            <a:endParaRPr lang="en-US"/>
          </a:p>
        </p:txBody>
      </p:sp>
    </p:spTree>
    <p:extLst>
      <p:ext uri="{BB962C8B-B14F-4D97-AF65-F5344CB8AC3E}">
        <p14:creationId xmlns:p14="http://schemas.microsoft.com/office/powerpoint/2010/main" val="111581726"/>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60" y="238260"/>
            <a:ext cx="10872445" cy="110331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01820" y="1510732"/>
            <a:ext cx="5309279" cy="4678739"/>
          </a:xfrm>
          <a:prstGeom prst="rect">
            <a:avLst/>
          </a:prstGeom>
        </p:spPr>
        <p:txBody>
          <a:bodyPr/>
          <a:lstStyle>
            <a:lvl1pPr>
              <a:defRPr sz="2800"/>
            </a:lvl1pPr>
            <a:lvl2pPr>
              <a:defRPr sz="2700"/>
            </a:lvl2pPr>
            <a:lvl3pPr>
              <a:defRPr sz="2400"/>
            </a:lvl3pPr>
            <a:lvl4pPr>
              <a:defRPr sz="2300"/>
            </a:lvl4pPr>
            <a:lvl5pPr>
              <a:defRPr sz="2000"/>
            </a:lvl5pPr>
            <a:lvl6pPr>
              <a:defRPr sz="1900"/>
            </a:lvl6pPr>
            <a:lvl7pPr>
              <a:defRPr sz="1900"/>
            </a:lvl7pPr>
            <a:lvl8pPr>
              <a:defRPr sz="1900"/>
            </a:lvl8pPr>
            <a:lvl9pPr>
              <a:defRPr sz="1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52633" y="1510744"/>
            <a:ext cx="5229571" cy="4679463"/>
          </a:xfrm>
          <a:prstGeom prst="rect">
            <a:avLst/>
          </a:prstGeom>
        </p:spPr>
        <p:txBody>
          <a:bodyPr/>
          <a:lstStyle>
            <a:lvl1pPr>
              <a:defRPr sz="2800"/>
            </a:lvl1pPr>
            <a:lvl2pPr>
              <a:defRPr sz="2700"/>
            </a:lvl2pPr>
            <a:lvl3pPr>
              <a:defRPr sz="2400"/>
            </a:lvl3pPr>
            <a:lvl4pPr>
              <a:defRPr sz="2300"/>
            </a:lvl4pPr>
            <a:lvl5pPr>
              <a:defRPr sz="2000"/>
            </a:lvl5pPr>
            <a:lvl6pPr>
              <a:defRPr sz="1900"/>
            </a:lvl6pPr>
            <a:lvl7pPr>
              <a:defRPr sz="1900"/>
            </a:lvl7pPr>
            <a:lvl8pPr>
              <a:defRPr sz="1900"/>
            </a:lvl8pPr>
            <a:lvl9pPr>
              <a:defRPr sz="1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0337712"/>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3" y="1510733"/>
            <a:ext cx="5229571" cy="4665747"/>
          </a:xfrm>
          <a:prstGeom prst="rect">
            <a:avLst/>
          </a:prstGeom>
        </p:spPr>
        <p:txBody>
          <a:bodyPr/>
          <a:lstStyle>
            <a:lvl1pPr>
              <a:defRPr sz="2800"/>
            </a:lvl1pPr>
            <a:lvl2pPr>
              <a:defRPr sz="2400"/>
            </a:lvl2pPr>
            <a:lvl3pPr>
              <a:defRPr sz="2300"/>
            </a:lvl3pPr>
            <a:lvl4pPr>
              <a:defRPr sz="2000"/>
            </a:lvl4pPr>
            <a:lvl5pPr>
              <a:defRPr sz="1900"/>
            </a:lvl5pPr>
            <a:lvl6pPr>
              <a:defRPr sz="1900"/>
            </a:lvl6pPr>
            <a:lvl7pPr>
              <a:defRPr sz="1900"/>
            </a:lvl7pPr>
            <a:lvl8pPr>
              <a:defRPr sz="1900"/>
            </a:lvl8pPr>
            <a:lvl9pPr>
              <a:defRPr sz="1900"/>
            </a:lvl9pPr>
          </a:lstStyle>
          <a:p>
            <a:pPr lvl="0"/>
            <a:r>
              <a:rPr lang="en-US"/>
              <a:t>Edit Master text styles</a:t>
            </a:r>
          </a:p>
        </p:txBody>
      </p:sp>
      <p:sp>
        <p:nvSpPr>
          <p:cNvPr id="10" name="Title 1"/>
          <p:cNvSpPr>
            <a:spLocks noGrp="1"/>
          </p:cNvSpPr>
          <p:nvPr>
            <p:ph type="title"/>
          </p:nvPr>
        </p:nvSpPr>
        <p:spPr>
          <a:xfrm>
            <a:off x="609759" y="238260"/>
            <a:ext cx="10872444" cy="1103313"/>
          </a:xfrm>
          <a:prstGeom prst="rect">
            <a:avLst/>
          </a:prstGeom>
        </p:spPr>
        <p:txBody>
          <a:bodyPr/>
          <a:lstStyle/>
          <a:p>
            <a:r>
              <a:rPr lang="en-US"/>
              <a:t>Click to edit Master title style</a:t>
            </a:r>
            <a:endParaRPr lang="en-US" dirty="0"/>
          </a:p>
        </p:txBody>
      </p:sp>
      <p:sp>
        <p:nvSpPr>
          <p:cNvPr id="11" name="Content Placeholder 2"/>
          <p:cNvSpPr>
            <a:spLocks noGrp="1"/>
          </p:cNvSpPr>
          <p:nvPr>
            <p:ph sz="half" idx="1"/>
          </p:nvPr>
        </p:nvSpPr>
        <p:spPr>
          <a:xfrm>
            <a:off x="601820" y="1510732"/>
            <a:ext cx="5309279" cy="4678739"/>
          </a:xfrm>
          <a:prstGeom prst="rect">
            <a:avLst/>
          </a:prstGeom>
        </p:spPr>
        <p:txBody>
          <a:bodyPr/>
          <a:lstStyle>
            <a:lvl1pPr>
              <a:defRPr sz="2800"/>
            </a:lvl1pPr>
            <a:lvl2pPr>
              <a:defRPr sz="2700"/>
            </a:lvl2pPr>
            <a:lvl3pPr>
              <a:defRPr sz="2400"/>
            </a:lvl3pPr>
            <a:lvl4pPr>
              <a:defRPr sz="2300"/>
            </a:lvl4pPr>
            <a:lvl5pPr>
              <a:defRPr sz="2000"/>
            </a:lvl5pPr>
            <a:lvl6pPr>
              <a:defRPr sz="1900"/>
            </a:lvl6pPr>
            <a:lvl7pPr>
              <a:defRPr sz="1900"/>
            </a:lvl7pPr>
            <a:lvl8pPr>
              <a:defRPr sz="1900"/>
            </a:lvl8pPr>
            <a:lvl9pPr>
              <a:defRPr sz="1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08983311"/>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76" y="238260"/>
            <a:ext cx="11141055" cy="110331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73841957"/>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2635971"/>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preserve="1">
  <p:cSld name="Promo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B358DEB-BBFD-49BD-91E5-BCABE57F090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64581" y="3358214"/>
            <a:ext cx="3827419" cy="1247411"/>
          </a:xfrm>
          <a:prstGeom prst="rect">
            <a:avLst/>
          </a:prstGeom>
        </p:spPr>
      </p:pic>
      <p:sp>
        <p:nvSpPr>
          <p:cNvPr id="10" name="Content Placeholder 9"/>
          <p:cNvSpPr>
            <a:spLocks noGrp="1"/>
          </p:cNvSpPr>
          <p:nvPr>
            <p:ph sz="quarter" idx="11"/>
          </p:nvPr>
        </p:nvSpPr>
        <p:spPr>
          <a:xfrm>
            <a:off x="514372" y="4856693"/>
            <a:ext cx="11283951" cy="1155939"/>
          </a:xfrm>
          <a:prstGeom prst="rect">
            <a:avLst/>
          </a:prstGeom>
        </p:spPr>
        <p:txBody>
          <a:bodyPr/>
          <a:lstStyle>
            <a:lvl1pPr>
              <a:buFontTx/>
              <a:buNone/>
              <a:defRPr sz="2400" b="1">
                <a:solidFill>
                  <a:srgbClr val="F15D22"/>
                </a:solidFill>
              </a:defRPr>
            </a:lvl1pPr>
            <a:lvl2pPr>
              <a:buFontTx/>
              <a:buNone/>
              <a:defRPr sz="2400"/>
            </a:lvl2pPr>
            <a:lvl3pPr>
              <a:buFontTx/>
              <a:buNone/>
              <a:defRPr sz="2400"/>
            </a:lvl3pPr>
            <a:lvl4pPr>
              <a:buFontTx/>
              <a:buNone/>
              <a:defRPr sz="2400"/>
            </a:lvl4pPr>
            <a:lvl5pPr>
              <a:buFontTx/>
              <a:buNone/>
              <a:defRPr sz="2400"/>
            </a:lvl5pPr>
          </a:lstStyle>
          <a:p>
            <a:pPr lvl="0"/>
            <a:r>
              <a:rPr lang="en-US" dirty="0"/>
              <a:t>Edit Master text styles</a:t>
            </a:r>
          </a:p>
        </p:txBody>
      </p:sp>
      <p:sp>
        <p:nvSpPr>
          <p:cNvPr id="2" name="Title 1"/>
          <p:cNvSpPr>
            <a:spLocks noGrp="1"/>
          </p:cNvSpPr>
          <p:nvPr>
            <p:ph type="title"/>
          </p:nvPr>
        </p:nvSpPr>
        <p:spPr>
          <a:xfrm>
            <a:off x="514484" y="239732"/>
            <a:ext cx="11244016" cy="1674813"/>
          </a:xfrm>
          <a:prstGeom prst="rect">
            <a:avLst/>
          </a:prstGeom>
        </p:spPr>
        <p:txBody>
          <a:bodyPr/>
          <a:lstStyle>
            <a:lvl1pPr algn="ctr">
              <a:defRPr sz="3900">
                <a:solidFill>
                  <a:schemeClr val="bg2"/>
                </a:solidFill>
              </a:defRPr>
            </a:lvl1pPr>
          </a:lstStyle>
          <a:p>
            <a:r>
              <a:rPr lang="en-US"/>
              <a:t>Click to edit Master title style</a:t>
            </a:r>
            <a:endParaRPr lang="en-US" dirty="0"/>
          </a:p>
        </p:txBody>
      </p:sp>
      <p:sp>
        <p:nvSpPr>
          <p:cNvPr id="8" name="Content Placeholder 7"/>
          <p:cNvSpPr>
            <a:spLocks noGrp="1"/>
          </p:cNvSpPr>
          <p:nvPr>
            <p:ph sz="quarter" idx="10"/>
          </p:nvPr>
        </p:nvSpPr>
        <p:spPr>
          <a:xfrm>
            <a:off x="609759" y="1895496"/>
            <a:ext cx="10872444" cy="2605717"/>
          </a:xfrm>
          <a:prstGeom prst="rect">
            <a:avLst/>
          </a:prstGeom>
        </p:spPr>
        <p:txBody>
          <a:bodyPr/>
          <a:lstStyle>
            <a:lvl1pPr marL="0" indent="0">
              <a:buFontTx/>
              <a:buNone/>
              <a:defRPr sz="2000" b="1">
                <a:solidFill>
                  <a:schemeClr val="bg2"/>
                </a:solidFill>
              </a:defRPr>
            </a:lvl1pPr>
            <a:lvl2pPr>
              <a:buFontTx/>
              <a:buNone/>
              <a:defRPr/>
            </a:lvl2pPr>
            <a:lvl3pPr>
              <a:buFontTx/>
              <a:buNone/>
              <a:defRPr/>
            </a:lvl3pPr>
            <a:lvl4pPr>
              <a:buFontTx/>
              <a:buNone/>
              <a:defRPr/>
            </a:lvl4pPr>
            <a:lvl5pPr>
              <a:buFontTx/>
              <a:buNone/>
              <a:defRPr/>
            </a:lvl5pPr>
          </a:lstStyle>
          <a:p>
            <a:pPr lvl="0"/>
            <a:r>
              <a:rPr lang="en-US" dirty="0"/>
              <a:t>Edit Master text styles</a:t>
            </a:r>
          </a:p>
        </p:txBody>
      </p:sp>
      <p:cxnSp>
        <p:nvCxnSpPr>
          <p:cNvPr id="11" name="Straight Connector 10">
            <a:extLst>
              <a:ext uri="{FF2B5EF4-FFF2-40B4-BE49-F238E27FC236}">
                <a16:creationId xmlns:a16="http://schemas.microsoft.com/office/drawing/2014/main" id="{5FB50470-EA3D-49B4-8F28-4C9C1E0D226A}"/>
              </a:ext>
            </a:extLst>
          </p:cNvPr>
          <p:cNvCxnSpPr/>
          <p:nvPr userDrawn="1"/>
        </p:nvCxnSpPr>
        <p:spPr bwMode="auto">
          <a:xfrm>
            <a:off x="-22228"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pic>
        <p:nvPicPr>
          <p:cNvPr id="14" name="Picture 3" descr="CCO_HIV_RGB.jpg">
            <a:extLst>
              <a:ext uri="{FF2B5EF4-FFF2-40B4-BE49-F238E27FC236}">
                <a16:creationId xmlns:a16="http://schemas.microsoft.com/office/drawing/2014/main" id="{D119244E-D5F0-4D18-8BCF-9ED4E8191058}"/>
              </a:ext>
            </a:extLst>
          </p:cNvPr>
          <p:cNvPicPr>
            <a:picLocks noChangeAspect="1"/>
          </p:cNvPicPr>
          <p:nvPr userDrawn="1"/>
        </p:nvPicPr>
        <p:blipFill>
          <a:blip r:embed="rId3">
            <a:extLst>
              <a:ext uri="{28A0092B-C50C-407E-A947-70E740481C1C}">
                <a14:useLocalDpi xmlns:a14="http://schemas.microsoft.com/office/drawing/2010/main" val="0"/>
              </a:ext>
            </a:extLst>
          </a:blip>
          <a:srcRect t="46054"/>
          <a:stretch>
            <a:fillRect/>
          </a:stretch>
        </p:blipFill>
        <p:spPr bwMode="auto">
          <a:xfrm>
            <a:off x="8148765" y="5891345"/>
            <a:ext cx="3671887"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3513607"/>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524000" y="3602052"/>
            <a:ext cx="9144000" cy="1655763"/>
          </a:xfrm>
        </p:spPr>
        <p:txBody>
          <a:bodyPr/>
          <a:lstStyle>
            <a:lvl1pPr marL="0" indent="0" algn="ctr">
              <a:buNone/>
              <a:defRPr sz="2400"/>
            </a:lvl1pPr>
            <a:lvl2pPr marL="456615" indent="0" algn="ctr">
              <a:buNone/>
              <a:defRPr sz="2000"/>
            </a:lvl2pPr>
            <a:lvl3pPr marL="913289" indent="0" algn="ctr">
              <a:buNone/>
              <a:defRPr sz="1900"/>
            </a:lvl3pPr>
            <a:lvl4pPr marL="1369934" indent="0" algn="ctr">
              <a:buNone/>
              <a:defRPr sz="1600"/>
            </a:lvl4pPr>
            <a:lvl5pPr marL="1826578" indent="0" algn="ctr">
              <a:buNone/>
              <a:defRPr sz="1600"/>
            </a:lvl5pPr>
            <a:lvl6pPr marL="2283254" indent="0" algn="ctr">
              <a:buNone/>
              <a:defRPr sz="1600"/>
            </a:lvl6pPr>
            <a:lvl7pPr marL="2739866" indent="0" algn="ctr">
              <a:buNone/>
              <a:defRPr sz="1600"/>
            </a:lvl7pPr>
            <a:lvl8pPr marL="3196480" indent="0" algn="ctr">
              <a:buNone/>
              <a:defRPr sz="1600"/>
            </a:lvl8pPr>
            <a:lvl9pPr marL="3653095" indent="0" algn="ctr">
              <a:buNone/>
              <a:defRPr sz="1600"/>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F5B8A627-A709-430F-BCB3-36EFECD91F62}" type="datetimeFigureOut">
              <a:rPr lang="es-AR" smtClean="0">
                <a:solidFill>
                  <a:prstClr val="black">
                    <a:tint val="75000"/>
                  </a:prstClr>
                </a:solidFill>
              </a:rPr>
              <a:pPr/>
              <a:t>28/06/2019</a:t>
            </a:fld>
            <a:endParaRPr lang="es-AR">
              <a:solidFill>
                <a:prstClr val="black">
                  <a:tint val="75000"/>
                </a:prstClr>
              </a:solidFill>
            </a:endParaRPr>
          </a:p>
        </p:txBody>
      </p:sp>
      <p:sp>
        <p:nvSpPr>
          <p:cNvPr id="5" name="Footer Placeholder 4"/>
          <p:cNvSpPr>
            <a:spLocks noGrp="1"/>
          </p:cNvSpPr>
          <p:nvPr>
            <p:ph type="ftr" sz="quarter" idx="11"/>
          </p:nvPr>
        </p:nvSpPr>
        <p:spPr/>
        <p:txBody>
          <a:bodyPr/>
          <a:lstStyle/>
          <a:p>
            <a:endParaRPr lang="es-AR">
              <a:solidFill>
                <a:prstClr val="black">
                  <a:tint val="75000"/>
                </a:prstClr>
              </a:solidFill>
            </a:endParaRPr>
          </a:p>
        </p:txBody>
      </p:sp>
      <p:sp>
        <p:nvSpPr>
          <p:cNvPr id="6" name="Slide Number Placeholder 5"/>
          <p:cNvSpPr>
            <a:spLocks noGrp="1"/>
          </p:cNvSpPr>
          <p:nvPr>
            <p:ph type="sldNum" sz="quarter" idx="12"/>
          </p:nvPr>
        </p:nvSpPr>
        <p:spPr/>
        <p:txBody>
          <a:bodyPr/>
          <a:lstStyle/>
          <a:p>
            <a:fld id="{06059FA2-95BE-444E-B899-59BFC651BD79}" type="slidenum">
              <a:rPr lang="es-AR" smtClean="0">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2118691554"/>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F5B8A627-A709-430F-BCB3-36EFECD91F62}" type="datetimeFigureOut">
              <a:rPr lang="es-AR" smtClean="0">
                <a:solidFill>
                  <a:prstClr val="black">
                    <a:tint val="75000"/>
                  </a:prstClr>
                </a:solidFill>
              </a:rPr>
              <a:pPr/>
              <a:t>28/06/2019</a:t>
            </a:fld>
            <a:endParaRPr lang="es-AR">
              <a:solidFill>
                <a:prstClr val="black">
                  <a:tint val="75000"/>
                </a:prstClr>
              </a:solidFill>
            </a:endParaRPr>
          </a:p>
        </p:txBody>
      </p:sp>
      <p:sp>
        <p:nvSpPr>
          <p:cNvPr id="5" name="Footer Placeholder 4"/>
          <p:cNvSpPr>
            <a:spLocks noGrp="1"/>
          </p:cNvSpPr>
          <p:nvPr>
            <p:ph type="ftr" sz="quarter" idx="11"/>
          </p:nvPr>
        </p:nvSpPr>
        <p:spPr/>
        <p:txBody>
          <a:bodyPr/>
          <a:lstStyle/>
          <a:p>
            <a:endParaRPr lang="es-AR">
              <a:solidFill>
                <a:prstClr val="black">
                  <a:tint val="75000"/>
                </a:prstClr>
              </a:solidFill>
            </a:endParaRPr>
          </a:p>
        </p:txBody>
      </p:sp>
      <p:sp>
        <p:nvSpPr>
          <p:cNvPr id="6" name="Slide Number Placeholder 5"/>
          <p:cNvSpPr>
            <a:spLocks noGrp="1"/>
          </p:cNvSpPr>
          <p:nvPr>
            <p:ph type="sldNum" sz="quarter" idx="12"/>
          </p:nvPr>
        </p:nvSpPr>
        <p:spPr/>
        <p:txBody>
          <a:bodyPr/>
          <a:lstStyle/>
          <a:p>
            <a:fld id="{06059FA2-95BE-444E-B899-59BFC651BD79}" type="slidenum">
              <a:rPr lang="es-AR" smtClean="0">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1038308425"/>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1" y="1710090"/>
            <a:ext cx="10515600" cy="2852737"/>
          </a:xfrm>
        </p:spPr>
        <p:txBody>
          <a:bodyPr anchor="b"/>
          <a:lstStyle>
            <a:lvl1pPr>
              <a:defRPr sz="60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31851" y="4589753"/>
            <a:ext cx="10515600" cy="1500187"/>
          </a:xfrm>
        </p:spPr>
        <p:txBody>
          <a:bodyPr/>
          <a:lstStyle>
            <a:lvl1pPr marL="0" indent="0">
              <a:buNone/>
              <a:defRPr sz="2400">
                <a:solidFill>
                  <a:schemeClr val="tx1"/>
                </a:solidFill>
              </a:defRPr>
            </a:lvl1pPr>
            <a:lvl2pPr marL="456615" indent="0">
              <a:buNone/>
              <a:defRPr sz="2000">
                <a:solidFill>
                  <a:schemeClr val="tx1">
                    <a:tint val="75000"/>
                  </a:schemeClr>
                </a:solidFill>
              </a:defRPr>
            </a:lvl2pPr>
            <a:lvl3pPr marL="913289" indent="0">
              <a:buNone/>
              <a:defRPr sz="1900">
                <a:solidFill>
                  <a:schemeClr val="tx1">
                    <a:tint val="75000"/>
                  </a:schemeClr>
                </a:solidFill>
              </a:defRPr>
            </a:lvl3pPr>
            <a:lvl4pPr marL="1369934" indent="0">
              <a:buNone/>
              <a:defRPr sz="1600">
                <a:solidFill>
                  <a:schemeClr val="tx1">
                    <a:tint val="75000"/>
                  </a:schemeClr>
                </a:solidFill>
              </a:defRPr>
            </a:lvl4pPr>
            <a:lvl5pPr marL="1826578" indent="0">
              <a:buNone/>
              <a:defRPr sz="1600">
                <a:solidFill>
                  <a:schemeClr val="tx1">
                    <a:tint val="75000"/>
                  </a:schemeClr>
                </a:solidFill>
              </a:defRPr>
            </a:lvl5pPr>
            <a:lvl6pPr marL="2283254" indent="0">
              <a:buNone/>
              <a:defRPr sz="1600">
                <a:solidFill>
                  <a:schemeClr val="tx1">
                    <a:tint val="75000"/>
                  </a:schemeClr>
                </a:solidFill>
              </a:defRPr>
            </a:lvl6pPr>
            <a:lvl7pPr marL="2739866" indent="0">
              <a:buNone/>
              <a:defRPr sz="1600">
                <a:solidFill>
                  <a:schemeClr val="tx1">
                    <a:tint val="75000"/>
                  </a:schemeClr>
                </a:solidFill>
              </a:defRPr>
            </a:lvl7pPr>
            <a:lvl8pPr marL="3196480" indent="0">
              <a:buNone/>
              <a:defRPr sz="1600">
                <a:solidFill>
                  <a:schemeClr val="tx1">
                    <a:tint val="75000"/>
                  </a:schemeClr>
                </a:solidFill>
              </a:defRPr>
            </a:lvl8pPr>
            <a:lvl9pPr marL="3653095" indent="0">
              <a:buNone/>
              <a:defRPr sz="16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F5B8A627-A709-430F-BCB3-36EFECD91F62}" type="datetimeFigureOut">
              <a:rPr lang="es-AR" smtClean="0">
                <a:solidFill>
                  <a:prstClr val="black">
                    <a:tint val="75000"/>
                  </a:prstClr>
                </a:solidFill>
              </a:rPr>
              <a:pPr/>
              <a:t>28/06/2019</a:t>
            </a:fld>
            <a:endParaRPr lang="es-AR">
              <a:solidFill>
                <a:prstClr val="black">
                  <a:tint val="75000"/>
                </a:prstClr>
              </a:solidFill>
            </a:endParaRPr>
          </a:p>
        </p:txBody>
      </p:sp>
      <p:sp>
        <p:nvSpPr>
          <p:cNvPr id="5" name="Footer Placeholder 4"/>
          <p:cNvSpPr>
            <a:spLocks noGrp="1"/>
          </p:cNvSpPr>
          <p:nvPr>
            <p:ph type="ftr" sz="quarter" idx="11"/>
          </p:nvPr>
        </p:nvSpPr>
        <p:spPr/>
        <p:txBody>
          <a:bodyPr/>
          <a:lstStyle/>
          <a:p>
            <a:endParaRPr lang="es-AR">
              <a:solidFill>
                <a:prstClr val="black">
                  <a:tint val="75000"/>
                </a:prstClr>
              </a:solidFill>
            </a:endParaRPr>
          </a:p>
        </p:txBody>
      </p:sp>
      <p:sp>
        <p:nvSpPr>
          <p:cNvPr id="6" name="Slide Number Placeholder 5"/>
          <p:cNvSpPr>
            <a:spLocks noGrp="1"/>
          </p:cNvSpPr>
          <p:nvPr>
            <p:ph type="sldNum" sz="quarter" idx="12"/>
          </p:nvPr>
        </p:nvSpPr>
        <p:spPr/>
        <p:txBody>
          <a:bodyPr/>
          <a:lstStyle/>
          <a:p>
            <a:fld id="{06059FA2-95BE-444E-B899-59BFC651BD79}" type="slidenum">
              <a:rPr lang="es-AR" smtClean="0">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3482040163"/>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F5B8A627-A709-430F-BCB3-36EFECD91F62}" type="datetimeFigureOut">
              <a:rPr lang="es-AR" smtClean="0">
                <a:solidFill>
                  <a:prstClr val="black">
                    <a:tint val="75000"/>
                  </a:prstClr>
                </a:solidFill>
              </a:rPr>
              <a:pPr/>
              <a:t>28/06/2019</a:t>
            </a:fld>
            <a:endParaRPr lang="es-AR">
              <a:solidFill>
                <a:prstClr val="black">
                  <a:tint val="75000"/>
                </a:prstClr>
              </a:solidFill>
            </a:endParaRPr>
          </a:p>
        </p:txBody>
      </p:sp>
      <p:sp>
        <p:nvSpPr>
          <p:cNvPr id="6" name="Footer Placeholder 5"/>
          <p:cNvSpPr>
            <a:spLocks noGrp="1"/>
          </p:cNvSpPr>
          <p:nvPr>
            <p:ph type="ftr" sz="quarter" idx="11"/>
          </p:nvPr>
        </p:nvSpPr>
        <p:spPr/>
        <p:txBody>
          <a:bodyPr/>
          <a:lstStyle/>
          <a:p>
            <a:endParaRPr lang="es-AR">
              <a:solidFill>
                <a:prstClr val="black">
                  <a:tint val="75000"/>
                </a:prstClr>
              </a:solidFill>
            </a:endParaRPr>
          </a:p>
        </p:txBody>
      </p:sp>
      <p:sp>
        <p:nvSpPr>
          <p:cNvPr id="7" name="Slide Number Placeholder 6"/>
          <p:cNvSpPr>
            <a:spLocks noGrp="1"/>
          </p:cNvSpPr>
          <p:nvPr>
            <p:ph type="sldNum" sz="quarter" idx="12"/>
          </p:nvPr>
        </p:nvSpPr>
        <p:spPr/>
        <p:txBody>
          <a:bodyPr/>
          <a:lstStyle/>
          <a:p>
            <a:fld id="{06059FA2-95BE-444E-B899-59BFC651BD79}" type="slidenum">
              <a:rPr lang="es-AR" smtClean="0">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2490270695"/>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6615" indent="0">
              <a:buNone/>
              <a:defRPr sz="2000" b="1"/>
            </a:lvl2pPr>
            <a:lvl3pPr marL="913289" indent="0">
              <a:buNone/>
              <a:defRPr sz="1900" b="1"/>
            </a:lvl3pPr>
            <a:lvl4pPr marL="1369934" indent="0">
              <a:buNone/>
              <a:defRPr sz="1600" b="1"/>
            </a:lvl4pPr>
            <a:lvl5pPr marL="1826578" indent="0">
              <a:buNone/>
              <a:defRPr sz="1600" b="1"/>
            </a:lvl5pPr>
            <a:lvl6pPr marL="2283254" indent="0">
              <a:buNone/>
              <a:defRPr sz="1600" b="1"/>
            </a:lvl6pPr>
            <a:lvl7pPr marL="2739866" indent="0">
              <a:buNone/>
              <a:defRPr sz="1600" b="1"/>
            </a:lvl7pPr>
            <a:lvl8pPr marL="3196480" indent="0">
              <a:buNone/>
              <a:defRPr sz="1600" b="1"/>
            </a:lvl8pPr>
            <a:lvl9pPr marL="3653095"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839789" y="2505075"/>
            <a:ext cx="515778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6615" indent="0">
              <a:buNone/>
              <a:defRPr sz="2000" b="1"/>
            </a:lvl2pPr>
            <a:lvl3pPr marL="913289" indent="0">
              <a:buNone/>
              <a:defRPr sz="1900" b="1"/>
            </a:lvl3pPr>
            <a:lvl4pPr marL="1369934" indent="0">
              <a:buNone/>
              <a:defRPr sz="1600" b="1"/>
            </a:lvl4pPr>
            <a:lvl5pPr marL="1826578" indent="0">
              <a:buNone/>
              <a:defRPr sz="1600" b="1"/>
            </a:lvl5pPr>
            <a:lvl6pPr marL="2283254" indent="0">
              <a:buNone/>
              <a:defRPr sz="1600" b="1"/>
            </a:lvl6pPr>
            <a:lvl7pPr marL="2739866" indent="0">
              <a:buNone/>
              <a:defRPr sz="1600" b="1"/>
            </a:lvl7pPr>
            <a:lvl8pPr marL="3196480" indent="0">
              <a:buNone/>
              <a:defRPr sz="1600" b="1"/>
            </a:lvl8pPr>
            <a:lvl9pPr marL="3653095"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6172203" y="2505075"/>
            <a:ext cx="51831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F5B8A627-A709-430F-BCB3-36EFECD91F62}" type="datetimeFigureOut">
              <a:rPr lang="es-AR" smtClean="0">
                <a:solidFill>
                  <a:prstClr val="black">
                    <a:tint val="75000"/>
                  </a:prstClr>
                </a:solidFill>
              </a:rPr>
              <a:pPr/>
              <a:t>28/06/2019</a:t>
            </a:fld>
            <a:endParaRPr lang="es-AR">
              <a:solidFill>
                <a:prstClr val="black">
                  <a:tint val="75000"/>
                </a:prstClr>
              </a:solidFill>
            </a:endParaRPr>
          </a:p>
        </p:txBody>
      </p:sp>
      <p:sp>
        <p:nvSpPr>
          <p:cNvPr id="8" name="Footer Placeholder 7"/>
          <p:cNvSpPr>
            <a:spLocks noGrp="1"/>
          </p:cNvSpPr>
          <p:nvPr>
            <p:ph type="ftr" sz="quarter" idx="11"/>
          </p:nvPr>
        </p:nvSpPr>
        <p:spPr/>
        <p:txBody>
          <a:bodyPr/>
          <a:lstStyle/>
          <a:p>
            <a:endParaRPr lang="es-AR">
              <a:solidFill>
                <a:prstClr val="black">
                  <a:tint val="75000"/>
                </a:prstClr>
              </a:solidFill>
            </a:endParaRPr>
          </a:p>
        </p:txBody>
      </p:sp>
      <p:sp>
        <p:nvSpPr>
          <p:cNvPr id="9" name="Slide Number Placeholder 8"/>
          <p:cNvSpPr>
            <a:spLocks noGrp="1"/>
          </p:cNvSpPr>
          <p:nvPr>
            <p:ph type="sldNum" sz="quarter" idx="12"/>
          </p:nvPr>
        </p:nvSpPr>
        <p:spPr/>
        <p:txBody>
          <a:bodyPr/>
          <a:lstStyle/>
          <a:p>
            <a:fld id="{06059FA2-95BE-444E-B899-59BFC651BD79}" type="slidenum">
              <a:rPr lang="es-AR" smtClean="0">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36716844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3"/>
            <a:ext cx="4011084" cy="1162051"/>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4766733" y="2732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500"/>
            </a:lvl1pPr>
            <a:lvl2pPr marL="456951" indent="0">
              <a:buNone/>
              <a:defRPr sz="1200"/>
            </a:lvl2pPr>
            <a:lvl3pPr marL="913924" indent="0">
              <a:buNone/>
              <a:defRPr sz="1100"/>
            </a:lvl3pPr>
            <a:lvl4pPr marL="1370886" indent="0">
              <a:buNone/>
              <a:defRPr sz="900"/>
            </a:lvl4pPr>
            <a:lvl5pPr marL="1827848" indent="0">
              <a:buNone/>
              <a:defRPr sz="900"/>
            </a:lvl5pPr>
            <a:lvl6pPr marL="2284822" indent="0">
              <a:buNone/>
              <a:defRPr sz="900"/>
            </a:lvl6pPr>
            <a:lvl7pPr marL="2741770" indent="0">
              <a:buNone/>
              <a:defRPr sz="900"/>
            </a:lvl7pPr>
            <a:lvl8pPr marL="3198720" indent="0">
              <a:buNone/>
              <a:defRPr sz="900"/>
            </a:lvl8pPr>
            <a:lvl9pPr marL="3655671" indent="0">
              <a:buNone/>
              <a:defRPr sz="900"/>
            </a:lvl9pPr>
          </a:lstStyle>
          <a:p>
            <a:pPr lvl="0"/>
            <a:r>
              <a:rPr lang="es-ES_tradnl" smtClean="0"/>
              <a:t>Click to edit Master text styles</a:t>
            </a:r>
          </a:p>
        </p:txBody>
      </p:sp>
      <p:sp>
        <p:nvSpPr>
          <p:cNvPr id="5" name="Date Placeholder 3"/>
          <p:cNvSpPr>
            <a:spLocks noGrp="1"/>
          </p:cNvSpPr>
          <p:nvPr>
            <p:ph type="dt" sz="half" idx="10"/>
          </p:nvPr>
        </p:nvSpPr>
        <p:spPr/>
        <p:txBody>
          <a:bodyPr/>
          <a:lstStyle>
            <a:lvl1pPr defTabSz="913924">
              <a:defRPr/>
            </a:lvl1pPr>
          </a:lstStyle>
          <a:p>
            <a:pPr>
              <a:defRPr/>
            </a:pPr>
            <a:fld id="{B4BACDB0-7CFB-4D0F-B960-8C1E7A215C16}" type="datetime1">
              <a:rPr lang="en-US"/>
              <a:pPr>
                <a:defRPr/>
              </a:pPr>
              <a:t>6/28/2019</a:t>
            </a:fld>
            <a:endParaRPr lang="en-US"/>
          </a:p>
        </p:txBody>
      </p:sp>
      <p:sp>
        <p:nvSpPr>
          <p:cNvPr id="6" name="Footer Placeholder 4"/>
          <p:cNvSpPr>
            <a:spLocks noGrp="1"/>
          </p:cNvSpPr>
          <p:nvPr>
            <p:ph type="ftr" sz="quarter" idx="11"/>
          </p:nvPr>
        </p:nvSpPr>
        <p:spPr/>
        <p:txBody>
          <a:bodyPr/>
          <a:lstStyle>
            <a:lvl1pPr defTabSz="913924">
              <a:defRPr/>
            </a:lvl1pPr>
          </a:lstStyle>
          <a:p>
            <a:pPr>
              <a:defRPr/>
            </a:pPr>
            <a:endParaRPr lang="en-US"/>
          </a:p>
        </p:txBody>
      </p:sp>
      <p:sp>
        <p:nvSpPr>
          <p:cNvPr id="7" name="Slide Number Placeholder 5"/>
          <p:cNvSpPr>
            <a:spLocks noGrp="1"/>
          </p:cNvSpPr>
          <p:nvPr>
            <p:ph type="sldNum" sz="quarter" idx="12"/>
          </p:nvPr>
        </p:nvSpPr>
        <p:spPr/>
        <p:txBody>
          <a:bodyPr/>
          <a:lstStyle>
            <a:lvl1pPr defTabSz="913924">
              <a:defRPr/>
            </a:lvl1pPr>
          </a:lstStyle>
          <a:p>
            <a:pPr>
              <a:defRPr/>
            </a:pPr>
            <a:fld id="{3A26D11A-466B-4185-881E-F8EE67247A97}" type="slidenum">
              <a:rPr lang="en-US"/>
              <a:pPr>
                <a:defRPr/>
              </a:pPr>
              <a:t>‹Nº›</a:t>
            </a:fld>
            <a:endParaRPr lang="en-US"/>
          </a:p>
        </p:txBody>
      </p:sp>
    </p:spTree>
    <p:extLst>
      <p:ext uri="{BB962C8B-B14F-4D97-AF65-F5344CB8AC3E}">
        <p14:creationId xmlns:p14="http://schemas.microsoft.com/office/powerpoint/2010/main" val="3449012705"/>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F5B8A627-A709-430F-BCB3-36EFECD91F62}" type="datetimeFigureOut">
              <a:rPr lang="es-AR" smtClean="0">
                <a:solidFill>
                  <a:prstClr val="black">
                    <a:tint val="75000"/>
                  </a:prstClr>
                </a:solidFill>
              </a:rPr>
              <a:pPr/>
              <a:t>28/06/2019</a:t>
            </a:fld>
            <a:endParaRPr lang="es-AR">
              <a:solidFill>
                <a:prstClr val="black">
                  <a:tint val="75000"/>
                </a:prstClr>
              </a:solidFill>
            </a:endParaRPr>
          </a:p>
        </p:txBody>
      </p:sp>
      <p:sp>
        <p:nvSpPr>
          <p:cNvPr id="4" name="Footer Placeholder 3"/>
          <p:cNvSpPr>
            <a:spLocks noGrp="1"/>
          </p:cNvSpPr>
          <p:nvPr>
            <p:ph type="ftr" sz="quarter" idx="11"/>
          </p:nvPr>
        </p:nvSpPr>
        <p:spPr/>
        <p:txBody>
          <a:bodyPr/>
          <a:lstStyle/>
          <a:p>
            <a:endParaRPr lang="es-AR">
              <a:solidFill>
                <a:prstClr val="black">
                  <a:tint val="75000"/>
                </a:prstClr>
              </a:solidFill>
            </a:endParaRPr>
          </a:p>
        </p:txBody>
      </p:sp>
      <p:sp>
        <p:nvSpPr>
          <p:cNvPr id="5" name="Slide Number Placeholder 4"/>
          <p:cNvSpPr>
            <a:spLocks noGrp="1"/>
          </p:cNvSpPr>
          <p:nvPr>
            <p:ph type="sldNum" sz="quarter" idx="12"/>
          </p:nvPr>
        </p:nvSpPr>
        <p:spPr/>
        <p:txBody>
          <a:bodyPr/>
          <a:lstStyle/>
          <a:p>
            <a:fld id="{06059FA2-95BE-444E-B899-59BFC651BD79}" type="slidenum">
              <a:rPr lang="es-AR" smtClean="0">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3921804744"/>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B8A627-A709-430F-BCB3-36EFECD91F62}" type="datetimeFigureOut">
              <a:rPr lang="es-AR" smtClean="0">
                <a:solidFill>
                  <a:prstClr val="black">
                    <a:tint val="75000"/>
                  </a:prstClr>
                </a:solidFill>
              </a:rPr>
              <a:pPr/>
              <a:t>28/06/2019</a:t>
            </a:fld>
            <a:endParaRPr lang="es-AR">
              <a:solidFill>
                <a:prstClr val="black">
                  <a:tint val="75000"/>
                </a:prstClr>
              </a:solidFill>
            </a:endParaRPr>
          </a:p>
        </p:txBody>
      </p:sp>
      <p:sp>
        <p:nvSpPr>
          <p:cNvPr id="3" name="Footer Placeholder 2"/>
          <p:cNvSpPr>
            <a:spLocks noGrp="1"/>
          </p:cNvSpPr>
          <p:nvPr>
            <p:ph type="ftr" sz="quarter" idx="11"/>
          </p:nvPr>
        </p:nvSpPr>
        <p:spPr/>
        <p:txBody>
          <a:bodyPr/>
          <a:lstStyle/>
          <a:p>
            <a:endParaRPr lang="es-AR">
              <a:solidFill>
                <a:prstClr val="black">
                  <a:tint val="75000"/>
                </a:prstClr>
              </a:solidFill>
            </a:endParaRPr>
          </a:p>
        </p:txBody>
      </p:sp>
      <p:sp>
        <p:nvSpPr>
          <p:cNvPr id="4" name="Slide Number Placeholder 3"/>
          <p:cNvSpPr>
            <a:spLocks noGrp="1"/>
          </p:cNvSpPr>
          <p:nvPr>
            <p:ph type="sldNum" sz="quarter" idx="12"/>
          </p:nvPr>
        </p:nvSpPr>
        <p:spPr/>
        <p:txBody>
          <a:bodyPr/>
          <a:lstStyle/>
          <a:p>
            <a:fld id="{06059FA2-95BE-444E-B899-59BFC651BD79}" type="slidenum">
              <a:rPr lang="es-AR" smtClean="0">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683822963"/>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5183188" y="98777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6615" indent="0">
              <a:buNone/>
              <a:defRPr sz="1500"/>
            </a:lvl2pPr>
            <a:lvl3pPr marL="913289" indent="0">
              <a:buNone/>
              <a:defRPr sz="1200"/>
            </a:lvl3pPr>
            <a:lvl4pPr marL="1369934" indent="0">
              <a:buNone/>
              <a:defRPr sz="1100"/>
            </a:lvl4pPr>
            <a:lvl5pPr marL="1826578" indent="0">
              <a:buNone/>
              <a:defRPr sz="1100"/>
            </a:lvl5pPr>
            <a:lvl6pPr marL="2283254" indent="0">
              <a:buNone/>
              <a:defRPr sz="1100"/>
            </a:lvl6pPr>
            <a:lvl7pPr marL="2739866" indent="0">
              <a:buNone/>
              <a:defRPr sz="1100"/>
            </a:lvl7pPr>
            <a:lvl8pPr marL="3196480" indent="0">
              <a:buNone/>
              <a:defRPr sz="1100"/>
            </a:lvl8pPr>
            <a:lvl9pPr marL="3653095" indent="0">
              <a:buNone/>
              <a:defRPr sz="11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F5B8A627-A709-430F-BCB3-36EFECD91F62}" type="datetimeFigureOut">
              <a:rPr lang="es-AR" smtClean="0">
                <a:solidFill>
                  <a:prstClr val="black">
                    <a:tint val="75000"/>
                  </a:prstClr>
                </a:solidFill>
              </a:rPr>
              <a:pPr/>
              <a:t>28/06/2019</a:t>
            </a:fld>
            <a:endParaRPr lang="es-AR">
              <a:solidFill>
                <a:prstClr val="black">
                  <a:tint val="75000"/>
                </a:prstClr>
              </a:solidFill>
            </a:endParaRPr>
          </a:p>
        </p:txBody>
      </p:sp>
      <p:sp>
        <p:nvSpPr>
          <p:cNvPr id="6" name="Footer Placeholder 5"/>
          <p:cNvSpPr>
            <a:spLocks noGrp="1"/>
          </p:cNvSpPr>
          <p:nvPr>
            <p:ph type="ftr" sz="quarter" idx="11"/>
          </p:nvPr>
        </p:nvSpPr>
        <p:spPr/>
        <p:txBody>
          <a:bodyPr/>
          <a:lstStyle/>
          <a:p>
            <a:endParaRPr lang="es-AR">
              <a:solidFill>
                <a:prstClr val="black">
                  <a:tint val="75000"/>
                </a:prstClr>
              </a:solidFill>
            </a:endParaRPr>
          </a:p>
        </p:txBody>
      </p:sp>
      <p:sp>
        <p:nvSpPr>
          <p:cNvPr id="7" name="Slide Number Placeholder 6"/>
          <p:cNvSpPr>
            <a:spLocks noGrp="1"/>
          </p:cNvSpPr>
          <p:nvPr>
            <p:ph type="sldNum" sz="quarter" idx="12"/>
          </p:nvPr>
        </p:nvSpPr>
        <p:spPr/>
        <p:txBody>
          <a:bodyPr/>
          <a:lstStyle/>
          <a:p>
            <a:fld id="{06059FA2-95BE-444E-B899-59BFC651BD79}" type="slidenum">
              <a:rPr lang="es-AR" smtClean="0">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3410997818"/>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5183188" y="987776"/>
            <a:ext cx="6172200" cy="4873625"/>
          </a:xfrm>
        </p:spPr>
        <p:txBody>
          <a:bodyPr anchor="t"/>
          <a:lstStyle>
            <a:lvl1pPr marL="0" indent="0">
              <a:buNone/>
              <a:defRPr sz="3200"/>
            </a:lvl1pPr>
            <a:lvl2pPr marL="456615" indent="0">
              <a:buNone/>
              <a:defRPr sz="2800"/>
            </a:lvl2pPr>
            <a:lvl3pPr marL="913289" indent="0">
              <a:buNone/>
              <a:defRPr sz="2400"/>
            </a:lvl3pPr>
            <a:lvl4pPr marL="1369934" indent="0">
              <a:buNone/>
              <a:defRPr sz="2000"/>
            </a:lvl4pPr>
            <a:lvl5pPr marL="1826578" indent="0">
              <a:buNone/>
              <a:defRPr sz="2000"/>
            </a:lvl5pPr>
            <a:lvl6pPr marL="2283254" indent="0">
              <a:buNone/>
              <a:defRPr sz="2000"/>
            </a:lvl6pPr>
            <a:lvl7pPr marL="2739866" indent="0">
              <a:buNone/>
              <a:defRPr sz="2000"/>
            </a:lvl7pPr>
            <a:lvl8pPr marL="3196480" indent="0">
              <a:buNone/>
              <a:defRPr sz="2000"/>
            </a:lvl8pPr>
            <a:lvl9pPr marL="3653095"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6615" indent="0">
              <a:buNone/>
              <a:defRPr sz="1500"/>
            </a:lvl2pPr>
            <a:lvl3pPr marL="913289" indent="0">
              <a:buNone/>
              <a:defRPr sz="1200"/>
            </a:lvl3pPr>
            <a:lvl4pPr marL="1369934" indent="0">
              <a:buNone/>
              <a:defRPr sz="1100"/>
            </a:lvl4pPr>
            <a:lvl5pPr marL="1826578" indent="0">
              <a:buNone/>
              <a:defRPr sz="1100"/>
            </a:lvl5pPr>
            <a:lvl6pPr marL="2283254" indent="0">
              <a:buNone/>
              <a:defRPr sz="1100"/>
            </a:lvl6pPr>
            <a:lvl7pPr marL="2739866" indent="0">
              <a:buNone/>
              <a:defRPr sz="1100"/>
            </a:lvl7pPr>
            <a:lvl8pPr marL="3196480" indent="0">
              <a:buNone/>
              <a:defRPr sz="1100"/>
            </a:lvl8pPr>
            <a:lvl9pPr marL="3653095" indent="0">
              <a:buNone/>
              <a:defRPr sz="11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F5B8A627-A709-430F-BCB3-36EFECD91F62}" type="datetimeFigureOut">
              <a:rPr lang="es-AR" smtClean="0">
                <a:solidFill>
                  <a:prstClr val="black">
                    <a:tint val="75000"/>
                  </a:prstClr>
                </a:solidFill>
              </a:rPr>
              <a:pPr/>
              <a:t>28/06/2019</a:t>
            </a:fld>
            <a:endParaRPr lang="es-AR">
              <a:solidFill>
                <a:prstClr val="black">
                  <a:tint val="75000"/>
                </a:prstClr>
              </a:solidFill>
            </a:endParaRPr>
          </a:p>
        </p:txBody>
      </p:sp>
      <p:sp>
        <p:nvSpPr>
          <p:cNvPr id="6" name="Footer Placeholder 5"/>
          <p:cNvSpPr>
            <a:spLocks noGrp="1"/>
          </p:cNvSpPr>
          <p:nvPr>
            <p:ph type="ftr" sz="quarter" idx="11"/>
          </p:nvPr>
        </p:nvSpPr>
        <p:spPr/>
        <p:txBody>
          <a:bodyPr/>
          <a:lstStyle/>
          <a:p>
            <a:endParaRPr lang="es-AR">
              <a:solidFill>
                <a:prstClr val="black">
                  <a:tint val="75000"/>
                </a:prstClr>
              </a:solidFill>
            </a:endParaRPr>
          </a:p>
        </p:txBody>
      </p:sp>
      <p:sp>
        <p:nvSpPr>
          <p:cNvPr id="7" name="Slide Number Placeholder 6"/>
          <p:cNvSpPr>
            <a:spLocks noGrp="1"/>
          </p:cNvSpPr>
          <p:nvPr>
            <p:ph type="sldNum" sz="quarter" idx="12"/>
          </p:nvPr>
        </p:nvSpPr>
        <p:spPr/>
        <p:txBody>
          <a:bodyPr/>
          <a:lstStyle/>
          <a:p>
            <a:fld id="{06059FA2-95BE-444E-B899-59BFC651BD79}" type="slidenum">
              <a:rPr lang="es-AR" smtClean="0">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100542433"/>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F5B8A627-A709-430F-BCB3-36EFECD91F62}" type="datetimeFigureOut">
              <a:rPr lang="es-AR" smtClean="0">
                <a:solidFill>
                  <a:prstClr val="black">
                    <a:tint val="75000"/>
                  </a:prstClr>
                </a:solidFill>
              </a:rPr>
              <a:pPr/>
              <a:t>28/06/2019</a:t>
            </a:fld>
            <a:endParaRPr lang="es-AR">
              <a:solidFill>
                <a:prstClr val="black">
                  <a:tint val="75000"/>
                </a:prstClr>
              </a:solidFill>
            </a:endParaRPr>
          </a:p>
        </p:txBody>
      </p:sp>
      <p:sp>
        <p:nvSpPr>
          <p:cNvPr id="5" name="Footer Placeholder 4"/>
          <p:cNvSpPr>
            <a:spLocks noGrp="1"/>
          </p:cNvSpPr>
          <p:nvPr>
            <p:ph type="ftr" sz="quarter" idx="11"/>
          </p:nvPr>
        </p:nvSpPr>
        <p:spPr/>
        <p:txBody>
          <a:bodyPr/>
          <a:lstStyle/>
          <a:p>
            <a:endParaRPr lang="es-AR">
              <a:solidFill>
                <a:prstClr val="black">
                  <a:tint val="75000"/>
                </a:prstClr>
              </a:solidFill>
            </a:endParaRPr>
          </a:p>
        </p:txBody>
      </p:sp>
      <p:sp>
        <p:nvSpPr>
          <p:cNvPr id="6" name="Slide Number Placeholder 5"/>
          <p:cNvSpPr>
            <a:spLocks noGrp="1"/>
          </p:cNvSpPr>
          <p:nvPr>
            <p:ph type="sldNum" sz="quarter" idx="12"/>
          </p:nvPr>
        </p:nvSpPr>
        <p:spPr/>
        <p:txBody>
          <a:bodyPr/>
          <a:lstStyle/>
          <a:p>
            <a:fld id="{06059FA2-95BE-444E-B899-59BFC651BD79}" type="slidenum">
              <a:rPr lang="es-AR" smtClean="0">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2260284914"/>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205"/>
            <a:ext cx="2628900" cy="5811839"/>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838203" y="365205"/>
            <a:ext cx="7734300" cy="5811839"/>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F5B8A627-A709-430F-BCB3-36EFECD91F62}" type="datetimeFigureOut">
              <a:rPr lang="es-AR" smtClean="0">
                <a:solidFill>
                  <a:prstClr val="black">
                    <a:tint val="75000"/>
                  </a:prstClr>
                </a:solidFill>
              </a:rPr>
              <a:pPr/>
              <a:t>28/06/2019</a:t>
            </a:fld>
            <a:endParaRPr lang="es-AR">
              <a:solidFill>
                <a:prstClr val="black">
                  <a:tint val="75000"/>
                </a:prstClr>
              </a:solidFill>
            </a:endParaRPr>
          </a:p>
        </p:txBody>
      </p:sp>
      <p:sp>
        <p:nvSpPr>
          <p:cNvPr id="5" name="Footer Placeholder 4"/>
          <p:cNvSpPr>
            <a:spLocks noGrp="1"/>
          </p:cNvSpPr>
          <p:nvPr>
            <p:ph type="ftr" sz="quarter" idx="11"/>
          </p:nvPr>
        </p:nvSpPr>
        <p:spPr/>
        <p:txBody>
          <a:bodyPr/>
          <a:lstStyle/>
          <a:p>
            <a:endParaRPr lang="es-AR">
              <a:solidFill>
                <a:prstClr val="black">
                  <a:tint val="75000"/>
                </a:prstClr>
              </a:solidFill>
            </a:endParaRPr>
          </a:p>
        </p:txBody>
      </p:sp>
      <p:sp>
        <p:nvSpPr>
          <p:cNvPr id="6" name="Slide Number Placeholder 5"/>
          <p:cNvSpPr>
            <a:spLocks noGrp="1"/>
          </p:cNvSpPr>
          <p:nvPr>
            <p:ph type="sldNum" sz="quarter" idx="12"/>
          </p:nvPr>
        </p:nvSpPr>
        <p:spPr/>
        <p:txBody>
          <a:bodyPr/>
          <a:lstStyle/>
          <a:p>
            <a:fld id="{06059FA2-95BE-444E-B899-59BFC651BD79}" type="slidenum">
              <a:rPr lang="es-AR" smtClean="0">
                <a:solidFill>
                  <a:prstClr val="black">
                    <a:tint val="75000"/>
                  </a:prstClr>
                </a:solidFill>
              </a:rPr>
              <a:pPr/>
              <a:t>‹Nº›</a:t>
            </a:fld>
            <a:endParaRPr lang="es-AR">
              <a:solidFill>
                <a:prstClr val="black">
                  <a:tint val="75000"/>
                </a:prstClr>
              </a:solidFill>
            </a:endParaRPr>
          </a:p>
        </p:txBody>
      </p:sp>
    </p:spTree>
    <p:extLst>
      <p:ext uri="{BB962C8B-B14F-4D97-AF65-F5344CB8AC3E}">
        <p14:creationId xmlns:p14="http://schemas.microsoft.com/office/powerpoint/2010/main" val="3580503752"/>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showMasterSp="0" userDrawn="1">
  <p:cSld name="Transition Slide">
    <p:spTree>
      <p:nvGrpSpPr>
        <p:cNvPr id="1" name=""/>
        <p:cNvGrpSpPr/>
        <p:nvPr/>
      </p:nvGrpSpPr>
      <p:grpSpPr>
        <a:xfrm>
          <a:off x="0" y="0"/>
          <a:ext cx="0" cy="0"/>
          <a:chOff x="0" y="0"/>
          <a:chExt cx="0" cy="0"/>
        </a:xfrm>
      </p:grpSpPr>
      <p:pic>
        <p:nvPicPr>
          <p:cNvPr id="3" name="Picture 8" descr="PPT_CCO_HIV_Trans_Graphic.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a:xfrm>
            <a:off x="514352" y="330201"/>
            <a:ext cx="11283949" cy="5250792"/>
          </a:xfrm>
        </p:spPr>
        <p:txBody>
          <a:bodyPr anchorCtr="1"/>
          <a:lstStyle>
            <a:lvl1pPr algn="ctr">
              <a:defRPr sz="4000" b="1" cap="none">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894968823"/>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792"/>
            <a:ext cx="103632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828800" y="3886200"/>
            <a:ext cx="8534400" cy="1752600"/>
          </a:xfrm>
        </p:spPr>
        <p:txBody>
          <a:bodyPr/>
          <a:lstStyle>
            <a:lvl1pPr marL="0" indent="0" algn="ctr">
              <a:buNone/>
              <a:defRPr/>
            </a:lvl1pPr>
            <a:lvl2pPr marL="456751" indent="0" algn="ctr">
              <a:buNone/>
              <a:defRPr/>
            </a:lvl2pPr>
            <a:lvl3pPr marL="913544" indent="0" algn="ctr">
              <a:buNone/>
              <a:defRPr/>
            </a:lvl3pPr>
            <a:lvl4pPr marL="1370316" indent="0" algn="ctr">
              <a:buNone/>
              <a:defRPr/>
            </a:lvl4pPr>
            <a:lvl5pPr marL="1827088" indent="0" algn="ctr">
              <a:buNone/>
              <a:defRPr/>
            </a:lvl5pPr>
            <a:lvl6pPr marL="2283882" indent="0" algn="ctr">
              <a:buNone/>
              <a:defRPr/>
            </a:lvl6pPr>
            <a:lvl7pPr marL="2740630" indent="0" algn="ctr">
              <a:buNone/>
              <a:defRPr/>
            </a:lvl7pPr>
            <a:lvl8pPr marL="3197376" indent="0" algn="ctr">
              <a:buNone/>
              <a:defRPr/>
            </a:lvl8pPr>
            <a:lvl9pPr marL="3654127" indent="0" algn="ctr">
              <a:buNone/>
              <a:defRPr/>
            </a:lvl9pPr>
          </a:lstStyle>
          <a:p>
            <a:r>
              <a:rPr lang="es-ES" smtClean="0"/>
              <a:t>Haga clic para modificar el estilo de subtítulo del patrón</a:t>
            </a:r>
            <a:endParaRPr lang="es-E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9C24785C-6B4D-4CCD-BB41-F964CCB19909}" type="slidenum">
              <a:rPr lang="en-US" altLang="es-AR"/>
              <a:pPr>
                <a:defRPr/>
              </a:pPr>
              <a:t>‹Nº›</a:t>
            </a:fld>
            <a:endParaRPr lang="en-US" altLang="es-AR"/>
          </a:p>
        </p:txBody>
      </p:sp>
    </p:spTree>
    <p:extLst>
      <p:ext uri="{BB962C8B-B14F-4D97-AF65-F5344CB8AC3E}">
        <p14:creationId xmlns:p14="http://schemas.microsoft.com/office/powerpoint/2010/main" val="1958156029"/>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59A7926D-F575-4729-98AA-08D2669820CA}" type="slidenum">
              <a:rPr lang="en-US" altLang="es-AR"/>
              <a:pPr>
                <a:defRPr/>
              </a:pPr>
              <a:t>‹Nº›</a:t>
            </a:fld>
            <a:endParaRPr lang="en-US" altLang="es-AR"/>
          </a:p>
        </p:txBody>
      </p:sp>
    </p:spTree>
    <p:extLst>
      <p:ext uri="{BB962C8B-B14F-4D97-AF65-F5344CB8AC3E}">
        <p14:creationId xmlns:p14="http://schemas.microsoft.com/office/powerpoint/2010/main" val="4258373363"/>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7225"/>
            <a:ext cx="103632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963084" y="2906722"/>
            <a:ext cx="10363200" cy="1500187"/>
          </a:xfrm>
        </p:spPr>
        <p:txBody>
          <a:bodyPr anchor="b"/>
          <a:lstStyle>
            <a:lvl1pPr marL="0" indent="0">
              <a:buNone/>
              <a:defRPr sz="2000"/>
            </a:lvl1pPr>
            <a:lvl2pPr marL="456751" indent="0">
              <a:buNone/>
              <a:defRPr sz="1900"/>
            </a:lvl2pPr>
            <a:lvl3pPr marL="913544" indent="0">
              <a:buNone/>
              <a:defRPr sz="1600"/>
            </a:lvl3pPr>
            <a:lvl4pPr marL="1370316" indent="0">
              <a:buNone/>
              <a:defRPr sz="1500"/>
            </a:lvl4pPr>
            <a:lvl5pPr marL="1827088" indent="0">
              <a:buNone/>
              <a:defRPr sz="1500"/>
            </a:lvl5pPr>
            <a:lvl6pPr marL="2283882" indent="0">
              <a:buNone/>
              <a:defRPr sz="1500"/>
            </a:lvl6pPr>
            <a:lvl7pPr marL="2740630" indent="0">
              <a:buNone/>
              <a:defRPr sz="1500"/>
            </a:lvl7pPr>
            <a:lvl8pPr marL="3197376" indent="0">
              <a:buNone/>
              <a:defRPr sz="1500"/>
            </a:lvl8pPr>
            <a:lvl9pPr marL="3654127" indent="0">
              <a:buNone/>
              <a:defRPr sz="15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2E61E92A-EBAD-4DA2-9C60-8D65016BF35A}" type="slidenum">
              <a:rPr lang="en-US" altLang="es-AR"/>
              <a:pPr>
                <a:defRPr/>
              </a:pPr>
              <a:t>‹Nº›</a:t>
            </a:fld>
            <a:endParaRPr lang="en-US" altLang="es-AR"/>
          </a:p>
        </p:txBody>
      </p:sp>
    </p:spTree>
    <p:extLst>
      <p:ext uri="{BB962C8B-B14F-4D97-AF65-F5344CB8AC3E}">
        <p14:creationId xmlns:p14="http://schemas.microsoft.com/office/powerpoint/2010/main" val="9215930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23" y="4800605"/>
            <a:ext cx="7315200" cy="566739"/>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2389723" y="612775"/>
            <a:ext cx="7315200" cy="4114800"/>
          </a:xfrm>
        </p:spPr>
        <p:txBody>
          <a:bodyPr rtlCol="0">
            <a:normAutofit/>
          </a:bodyPr>
          <a:lstStyle>
            <a:lvl1pPr marL="0" indent="0">
              <a:buNone/>
              <a:defRPr sz="3200"/>
            </a:lvl1pPr>
            <a:lvl2pPr marL="456951" indent="0">
              <a:buNone/>
              <a:defRPr sz="2800"/>
            </a:lvl2pPr>
            <a:lvl3pPr marL="913924" indent="0">
              <a:buNone/>
              <a:defRPr sz="2400"/>
            </a:lvl3pPr>
            <a:lvl4pPr marL="1370886" indent="0">
              <a:buNone/>
              <a:defRPr sz="2000"/>
            </a:lvl4pPr>
            <a:lvl5pPr marL="1827848" indent="0">
              <a:buNone/>
              <a:defRPr sz="2000"/>
            </a:lvl5pPr>
            <a:lvl6pPr marL="2284822" indent="0">
              <a:buNone/>
              <a:defRPr sz="2000"/>
            </a:lvl6pPr>
            <a:lvl7pPr marL="2741770" indent="0">
              <a:buNone/>
              <a:defRPr sz="2000"/>
            </a:lvl7pPr>
            <a:lvl8pPr marL="3198720" indent="0">
              <a:buNone/>
              <a:defRPr sz="2000"/>
            </a:lvl8pPr>
            <a:lvl9pPr marL="3655671" indent="0">
              <a:buNone/>
              <a:defRPr sz="2000"/>
            </a:lvl9pPr>
          </a:lstStyle>
          <a:p>
            <a:pPr lvl="0"/>
            <a:endParaRPr lang="en-US" noProof="0" smtClean="0"/>
          </a:p>
        </p:txBody>
      </p:sp>
      <p:sp>
        <p:nvSpPr>
          <p:cNvPr id="4" name="Text Placeholder 3"/>
          <p:cNvSpPr>
            <a:spLocks noGrp="1"/>
          </p:cNvSpPr>
          <p:nvPr>
            <p:ph type="body" sz="half" idx="2"/>
          </p:nvPr>
        </p:nvSpPr>
        <p:spPr>
          <a:xfrm>
            <a:off x="2389723" y="5367369"/>
            <a:ext cx="7315200" cy="804863"/>
          </a:xfrm>
        </p:spPr>
        <p:txBody>
          <a:bodyPr/>
          <a:lstStyle>
            <a:lvl1pPr marL="0" indent="0">
              <a:buNone/>
              <a:defRPr sz="1500"/>
            </a:lvl1pPr>
            <a:lvl2pPr marL="456951" indent="0">
              <a:buNone/>
              <a:defRPr sz="1200"/>
            </a:lvl2pPr>
            <a:lvl3pPr marL="913924" indent="0">
              <a:buNone/>
              <a:defRPr sz="1100"/>
            </a:lvl3pPr>
            <a:lvl4pPr marL="1370886" indent="0">
              <a:buNone/>
              <a:defRPr sz="900"/>
            </a:lvl4pPr>
            <a:lvl5pPr marL="1827848" indent="0">
              <a:buNone/>
              <a:defRPr sz="900"/>
            </a:lvl5pPr>
            <a:lvl6pPr marL="2284822" indent="0">
              <a:buNone/>
              <a:defRPr sz="900"/>
            </a:lvl6pPr>
            <a:lvl7pPr marL="2741770" indent="0">
              <a:buNone/>
              <a:defRPr sz="900"/>
            </a:lvl7pPr>
            <a:lvl8pPr marL="3198720" indent="0">
              <a:buNone/>
              <a:defRPr sz="900"/>
            </a:lvl8pPr>
            <a:lvl9pPr marL="3655671" indent="0">
              <a:buNone/>
              <a:defRPr sz="900"/>
            </a:lvl9pPr>
          </a:lstStyle>
          <a:p>
            <a:pPr lvl="0"/>
            <a:r>
              <a:rPr lang="es-ES_tradnl" smtClean="0"/>
              <a:t>Click to edit Master text styles</a:t>
            </a:r>
          </a:p>
        </p:txBody>
      </p:sp>
      <p:sp>
        <p:nvSpPr>
          <p:cNvPr id="5" name="Date Placeholder 3"/>
          <p:cNvSpPr>
            <a:spLocks noGrp="1"/>
          </p:cNvSpPr>
          <p:nvPr>
            <p:ph type="dt" sz="half" idx="10"/>
          </p:nvPr>
        </p:nvSpPr>
        <p:spPr/>
        <p:txBody>
          <a:bodyPr/>
          <a:lstStyle>
            <a:lvl1pPr defTabSz="913924">
              <a:defRPr/>
            </a:lvl1pPr>
          </a:lstStyle>
          <a:p>
            <a:pPr>
              <a:defRPr/>
            </a:pPr>
            <a:fld id="{AA41CCE1-982C-4755-8E6C-4168FF467B68}" type="datetime1">
              <a:rPr lang="en-US"/>
              <a:pPr>
                <a:defRPr/>
              </a:pPr>
              <a:t>6/28/2019</a:t>
            </a:fld>
            <a:endParaRPr lang="en-US"/>
          </a:p>
        </p:txBody>
      </p:sp>
      <p:sp>
        <p:nvSpPr>
          <p:cNvPr id="6" name="Footer Placeholder 4"/>
          <p:cNvSpPr>
            <a:spLocks noGrp="1"/>
          </p:cNvSpPr>
          <p:nvPr>
            <p:ph type="ftr" sz="quarter" idx="11"/>
          </p:nvPr>
        </p:nvSpPr>
        <p:spPr/>
        <p:txBody>
          <a:bodyPr/>
          <a:lstStyle>
            <a:lvl1pPr defTabSz="913924">
              <a:defRPr/>
            </a:lvl1pPr>
          </a:lstStyle>
          <a:p>
            <a:pPr>
              <a:defRPr/>
            </a:pPr>
            <a:endParaRPr lang="en-US"/>
          </a:p>
        </p:txBody>
      </p:sp>
      <p:sp>
        <p:nvSpPr>
          <p:cNvPr id="7" name="Slide Number Placeholder 5"/>
          <p:cNvSpPr>
            <a:spLocks noGrp="1"/>
          </p:cNvSpPr>
          <p:nvPr>
            <p:ph type="sldNum" sz="quarter" idx="12"/>
          </p:nvPr>
        </p:nvSpPr>
        <p:spPr/>
        <p:txBody>
          <a:bodyPr/>
          <a:lstStyle>
            <a:lvl1pPr defTabSz="913924">
              <a:defRPr/>
            </a:lvl1pPr>
          </a:lstStyle>
          <a:p>
            <a:pPr>
              <a:defRPr/>
            </a:pPr>
            <a:fld id="{D595F456-F9B0-4ECF-9E1F-F15947C9F30A}" type="slidenum">
              <a:rPr lang="en-US"/>
              <a:pPr>
                <a:defRPr/>
              </a:pPr>
              <a:t>‹Nº›</a:t>
            </a:fld>
            <a:endParaRPr lang="en-US"/>
          </a:p>
        </p:txBody>
      </p:sp>
    </p:spTree>
    <p:extLst>
      <p:ext uri="{BB962C8B-B14F-4D97-AF65-F5344CB8AC3E}">
        <p14:creationId xmlns:p14="http://schemas.microsoft.com/office/powerpoint/2010/main" val="2041412300"/>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6197603"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82D9E636-A755-4943-9D18-4C39520D3FFE}" type="slidenum">
              <a:rPr lang="en-US" altLang="es-AR"/>
              <a:pPr>
                <a:defRPr/>
              </a:pPr>
              <a:t>‹Nº›</a:t>
            </a:fld>
            <a:endParaRPr lang="en-US" altLang="es-AR"/>
          </a:p>
        </p:txBody>
      </p:sp>
    </p:spTree>
    <p:extLst>
      <p:ext uri="{BB962C8B-B14F-4D97-AF65-F5344CB8AC3E}">
        <p14:creationId xmlns:p14="http://schemas.microsoft.com/office/powerpoint/2010/main" val="4162486108"/>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609652" y="1535117"/>
            <a:ext cx="5386919" cy="639763"/>
          </a:xfrm>
        </p:spPr>
        <p:txBody>
          <a:bodyPr anchor="b"/>
          <a:lstStyle>
            <a:lvl1pPr marL="0" indent="0">
              <a:buNone/>
              <a:defRPr sz="2400" b="1"/>
            </a:lvl1pPr>
            <a:lvl2pPr marL="456751" indent="0">
              <a:buNone/>
              <a:defRPr sz="2000" b="1"/>
            </a:lvl2pPr>
            <a:lvl3pPr marL="913544" indent="0">
              <a:buNone/>
              <a:defRPr sz="1900" b="1"/>
            </a:lvl3pPr>
            <a:lvl4pPr marL="1370316" indent="0">
              <a:buNone/>
              <a:defRPr sz="1600" b="1"/>
            </a:lvl4pPr>
            <a:lvl5pPr marL="1827088" indent="0">
              <a:buNone/>
              <a:defRPr sz="1600" b="1"/>
            </a:lvl5pPr>
            <a:lvl6pPr marL="2283882" indent="0">
              <a:buNone/>
              <a:defRPr sz="1600" b="1"/>
            </a:lvl6pPr>
            <a:lvl7pPr marL="2740630" indent="0">
              <a:buNone/>
              <a:defRPr sz="1600" b="1"/>
            </a:lvl7pPr>
            <a:lvl8pPr marL="3197376" indent="0">
              <a:buNone/>
              <a:defRPr sz="1600" b="1"/>
            </a:lvl8pPr>
            <a:lvl9pPr marL="3654127"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609652" y="2174875"/>
            <a:ext cx="5386919"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6193632" y="1535117"/>
            <a:ext cx="5389033" cy="639763"/>
          </a:xfrm>
        </p:spPr>
        <p:txBody>
          <a:bodyPr anchor="b"/>
          <a:lstStyle>
            <a:lvl1pPr marL="0" indent="0">
              <a:buNone/>
              <a:defRPr sz="2400" b="1"/>
            </a:lvl1pPr>
            <a:lvl2pPr marL="456751" indent="0">
              <a:buNone/>
              <a:defRPr sz="2000" b="1"/>
            </a:lvl2pPr>
            <a:lvl3pPr marL="913544" indent="0">
              <a:buNone/>
              <a:defRPr sz="1900" b="1"/>
            </a:lvl3pPr>
            <a:lvl4pPr marL="1370316" indent="0">
              <a:buNone/>
              <a:defRPr sz="1600" b="1"/>
            </a:lvl4pPr>
            <a:lvl5pPr marL="1827088" indent="0">
              <a:buNone/>
              <a:defRPr sz="1600" b="1"/>
            </a:lvl5pPr>
            <a:lvl6pPr marL="2283882" indent="0">
              <a:buNone/>
              <a:defRPr sz="1600" b="1"/>
            </a:lvl6pPr>
            <a:lvl7pPr marL="2740630" indent="0">
              <a:buNone/>
              <a:defRPr sz="1600" b="1"/>
            </a:lvl7pPr>
            <a:lvl8pPr marL="3197376" indent="0">
              <a:buNone/>
              <a:defRPr sz="1600" b="1"/>
            </a:lvl8pPr>
            <a:lvl9pPr marL="3654127"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6193632"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0FD68ABD-95DC-40F6-85F7-D8310AED7A3C}" type="slidenum">
              <a:rPr lang="en-US" altLang="es-AR"/>
              <a:pPr>
                <a:defRPr/>
              </a:pPr>
              <a:t>‹Nº›</a:t>
            </a:fld>
            <a:endParaRPr lang="en-US" altLang="es-AR"/>
          </a:p>
        </p:txBody>
      </p:sp>
    </p:spTree>
    <p:extLst>
      <p:ext uri="{BB962C8B-B14F-4D97-AF65-F5344CB8AC3E}">
        <p14:creationId xmlns:p14="http://schemas.microsoft.com/office/powerpoint/2010/main" val="1776604640"/>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8D879A5A-E11E-47FF-B325-63FB78455647}" type="slidenum">
              <a:rPr lang="en-US" altLang="es-AR"/>
              <a:pPr>
                <a:defRPr/>
              </a:pPr>
              <a:t>‹Nº›</a:t>
            </a:fld>
            <a:endParaRPr lang="en-US" altLang="es-AR"/>
          </a:p>
        </p:txBody>
      </p:sp>
    </p:spTree>
    <p:extLst>
      <p:ext uri="{BB962C8B-B14F-4D97-AF65-F5344CB8AC3E}">
        <p14:creationId xmlns:p14="http://schemas.microsoft.com/office/powerpoint/2010/main" val="431051764"/>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96ABC161-1B35-4769-A918-F00C9665DAE8}" type="slidenum">
              <a:rPr lang="en-US" altLang="es-AR"/>
              <a:pPr>
                <a:defRPr/>
              </a:pPr>
              <a:t>‹Nº›</a:t>
            </a:fld>
            <a:endParaRPr lang="en-US" altLang="es-AR"/>
          </a:p>
        </p:txBody>
      </p:sp>
    </p:spTree>
    <p:extLst>
      <p:ext uri="{BB962C8B-B14F-4D97-AF65-F5344CB8AC3E}">
        <p14:creationId xmlns:p14="http://schemas.microsoft.com/office/powerpoint/2010/main" val="3123807781"/>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7" y="273369"/>
            <a:ext cx="4011084" cy="1162051"/>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4766733" y="273418"/>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609607" y="1435104"/>
            <a:ext cx="4011084" cy="4691063"/>
          </a:xfrm>
        </p:spPr>
        <p:txBody>
          <a:bodyPr/>
          <a:lstStyle>
            <a:lvl1pPr marL="0" indent="0">
              <a:buNone/>
              <a:defRPr sz="1500"/>
            </a:lvl1pPr>
            <a:lvl2pPr marL="456751" indent="0">
              <a:buNone/>
              <a:defRPr sz="1200"/>
            </a:lvl2pPr>
            <a:lvl3pPr marL="913544" indent="0">
              <a:buNone/>
              <a:defRPr sz="900"/>
            </a:lvl3pPr>
            <a:lvl4pPr marL="1370316" indent="0">
              <a:buNone/>
              <a:defRPr sz="900"/>
            </a:lvl4pPr>
            <a:lvl5pPr marL="1827088" indent="0">
              <a:buNone/>
              <a:defRPr sz="900"/>
            </a:lvl5pPr>
            <a:lvl6pPr marL="2283882" indent="0">
              <a:buNone/>
              <a:defRPr sz="900"/>
            </a:lvl6pPr>
            <a:lvl7pPr marL="2740630" indent="0">
              <a:buNone/>
              <a:defRPr sz="900"/>
            </a:lvl7pPr>
            <a:lvl8pPr marL="3197376" indent="0">
              <a:buNone/>
              <a:defRPr sz="900"/>
            </a:lvl8pPr>
            <a:lvl9pPr marL="3654127"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E176C5D6-A619-41F5-A4E2-D106E9FD6EA4}" type="slidenum">
              <a:rPr lang="en-US" altLang="es-AR"/>
              <a:pPr>
                <a:defRPr/>
              </a:pPr>
              <a:t>‹Nº›</a:t>
            </a:fld>
            <a:endParaRPr lang="en-US" altLang="es-AR"/>
          </a:p>
        </p:txBody>
      </p:sp>
    </p:spTree>
    <p:extLst>
      <p:ext uri="{BB962C8B-B14F-4D97-AF65-F5344CB8AC3E}">
        <p14:creationId xmlns:p14="http://schemas.microsoft.com/office/powerpoint/2010/main" val="1733241513"/>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917"/>
            <a:ext cx="7315200" cy="566739"/>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6751" indent="0">
              <a:buNone/>
              <a:defRPr sz="2800"/>
            </a:lvl2pPr>
            <a:lvl3pPr marL="913544" indent="0">
              <a:buNone/>
              <a:defRPr sz="2400"/>
            </a:lvl3pPr>
            <a:lvl4pPr marL="1370316" indent="0">
              <a:buNone/>
              <a:defRPr sz="2000"/>
            </a:lvl4pPr>
            <a:lvl5pPr marL="1827088" indent="0">
              <a:buNone/>
              <a:defRPr sz="2000"/>
            </a:lvl5pPr>
            <a:lvl6pPr marL="2283882" indent="0">
              <a:buNone/>
              <a:defRPr sz="2000"/>
            </a:lvl6pPr>
            <a:lvl7pPr marL="2740630" indent="0">
              <a:buNone/>
              <a:defRPr sz="2000"/>
            </a:lvl7pPr>
            <a:lvl8pPr marL="3197376" indent="0">
              <a:buNone/>
              <a:defRPr sz="2000"/>
            </a:lvl8pPr>
            <a:lvl9pPr marL="3654127" indent="0">
              <a:buNone/>
              <a:defRPr sz="2000"/>
            </a:lvl9pPr>
          </a:lstStyle>
          <a:p>
            <a:pPr lvl="0"/>
            <a:endParaRPr lang="es-ES" noProof="0" smtClean="0"/>
          </a:p>
        </p:txBody>
      </p:sp>
      <p:sp>
        <p:nvSpPr>
          <p:cNvPr id="4" name="3 Marcador de texto"/>
          <p:cNvSpPr>
            <a:spLocks noGrp="1"/>
          </p:cNvSpPr>
          <p:nvPr>
            <p:ph type="body" sz="half" idx="2"/>
          </p:nvPr>
        </p:nvSpPr>
        <p:spPr>
          <a:xfrm>
            <a:off x="2389717" y="5367699"/>
            <a:ext cx="7315200" cy="804863"/>
          </a:xfrm>
        </p:spPr>
        <p:txBody>
          <a:bodyPr/>
          <a:lstStyle>
            <a:lvl1pPr marL="0" indent="0">
              <a:buNone/>
              <a:defRPr sz="1500"/>
            </a:lvl1pPr>
            <a:lvl2pPr marL="456751" indent="0">
              <a:buNone/>
              <a:defRPr sz="1200"/>
            </a:lvl2pPr>
            <a:lvl3pPr marL="913544" indent="0">
              <a:buNone/>
              <a:defRPr sz="900"/>
            </a:lvl3pPr>
            <a:lvl4pPr marL="1370316" indent="0">
              <a:buNone/>
              <a:defRPr sz="900"/>
            </a:lvl4pPr>
            <a:lvl5pPr marL="1827088" indent="0">
              <a:buNone/>
              <a:defRPr sz="900"/>
            </a:lvl5pPr>
            <a:lvl6pPr marL="2283882" indent="0">
              <a:buNone/>
              <a:defRPr sz="900"/>
            </a:lvl6pPr>
            <a:lvl7pPr marL="2740630" indent="0">
              <a:buNone/>
              <a:defRPr sz="900"/>
            </a:lvl7pPr>
            <a:lvl8pPr marL="3197376" indent="0">
              <a:buNone/>
              <a:defRPr sz="900"/>
            </a:lvl8pPr>
            <a:lvl9pPr marL="3654127"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DD4254EB-4123-42AB-8DA2-CD8DE87F08A5}" type="slidenum">
              <a:rPr lang="en-US" altLang="es-AR"/>
              <a:pPr>
                <a:defRPr/>
              </a:pPr>
              <a:t>‹Nº›</a:t>
            </a:fld>
            <a:endParaRPr lang="en-US" altLang="es-AR"/>
          </a:p>
        </p:txBody>
      </p:sp>
    </p:spTree>
    <p:extLst>
      <p:ext uri="{BB962C8B-B14F-4D97-AF65-F5344CB8AC3E}">
        <p14:creationId xmlns:p14="http://schemas.microsoft.com/office/powerpoint/2010/main" val="2537888239"/>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7D91B712-AC8D-4297-B886-BC4D7ADEC1A6}" type="slidenum">
              <a:rPr lang="en-US" altLang="es-AR"/>
              <a:pPr>
                <a:defRPr/>
              </a:pPr>
              <a:t>‹Nº›</a:t>
            </a:fld>
            <a:endParaRPr lang="en-US" altLang="es-AR"/>
          </a:p>
        </p:txBody>
      </p:sp>
    </p:spTree>
    <p:extLst>
      <p:ext uri="{BB962C8B-B14F-4D97-AF65-F5344CB8AC3E}">
        <p14:creationId xmlns:p14="http://schemas.microsoft.com/office/powerpoint/2010/main" val="3423640895"/>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956"/>
            <a:ext cx="27432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609603" y="274956"/>
            <a:ext cx="80264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7433738B-7478-49A9-8807-671148C0FE83}" type="slidenum">
              <a:rPr lang="en-US" altLang="es-AR"/>
              <a:pPr>
                <a:defRPr/>
              </a:pPr>
              <a:t>‹Nº›</a:t>
            </a:fld>
            <a:endParaRPr lang="en-US" altLang="es-AR"/>
          </a:p>
        </p:txBody>
      </p:sp>
    </p:spTree>
    <p:extLst>
      <p:ext uri="{BB962C8B-B14F-4D97-AF65-F5344CB8AC3E}">
        <p14:creationId xmlns:p14="http://schemas.microsoft.com/office/powerpoint/2010/main" val="1617585987"/>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446533" y="3085765"/>
            <a:ext cx="11262867"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2" y="1020436"/>
            <a:ext cx="10993549" cy="1475013"/>
          </a:xfrm>
          <a:effectLst/>
        </p:spPr>
        <p:txBody>
          <a:bodyPr anchor="b">
            <a:normAutofit/>
          </a:bodyPr>
          <a:lstStyle>
            <a:lvl1pPr>
              <a:defRPr sz="3600">
                <a:solidFill>
                  <a:schemeClr val="accent1"/>
                </a:solidFill>
              </a:defRPr>
            </a:lvl1pPr>
          </a:lstStyle>
          <a:p>
            <a:r>
              <a:rPr lang="es-ES" smtClean="0"/>
              <a:t>Clic para editar título</a:t>
            </a:r>
            <a:endParaRPr lang="en-US" dirty="0"/>
          </a:p>
        </p:txBody>
      </p:sp>
      <p:sp>
        <p:nvSpPr>
          <p:cNvPr id="3" name="Subtitle 2"/>
          <p:cNvSpPr>
            <a:spLocks noGrp="1"/>
          </p:cNvSpPr>
          <p:nvPr>
            <p:ph type="subTitle" idx="1"/>
          </p:nvPr>
        </p:nvSpPr>
        <p:spPr>
          <a:xfrm>
            <a:off x="581193" y="2495708"/>
            <a:ext cx="10993547" cy="590321"/>
          </a:xfrm>
        </p:spPr>
        <p:txBody>
          <a:bodyPr anchor="t">
            <a:normAutofit/>
          </a:bodyPr>
          <a:lstStyle>
            <a:lvl1pPr marL="0" indent="0" algn="l">
              <a:buNone/>
              <a:defRPr sz="1600" cap="all">
                <a:solidFill>
                  <a:schemeClr val="accent2"/>
                </a:solidFill>
              </a:defRPr>
            </a:lvl1pPr>
            <a:lvl2pPr marL="456915" indent="0" algn="ctr">
              <a:buNone/>
              <a:defRPr>
                <a:solidFill>
                  <a:schemeClr val="tx1">
                    <a:tint val="75000"/>
                  </a:schemeClr>
                </a:solidFill>
              </a:defRPr>
            </a:lvl2pPr>
            <a:lvl3pPr marL="913856" indent="0" algn="ctr">
              <a:buNone/>
              <a:defRPr>
                <a:solidFill>
                  <a:schemeClr val="tx1">
                    <a:tint val="75000"/>
                  </a:schemeClr>
                </a:solidFill>
              </a:defRPr>
            </a:lvl3pPr>
            <a:lvl4pPr marL="1370784" indent="0" algn="ctr">
              <a:buNone/>
              <a:defRPr>
                <a:solidFill>
                  <a:schemeClr val="tx1">
                    <a:tint val="75000"/>
                  </a:schemeClr>
                </a:solidFill>
              </a:defRPr>
            </a:lvl4pPr>
            <a:lvl5pPr marL="1827712" indent="0" algn="ctr">
              <a:buNone/>
              <a:defRPr>
                <a:solidFill>
                  <a:schemeClr val="tx1">
                    <a:tint val="75000"/>
                  </a:schemeClr>
                </a:solidFill>
              </a:defRPr>
            </a:lvl5pPr>
            <a:lvl6pPr marL="2284654" indent="0" algn="ctr">
              <a:buNone/>
              <a:defRPr>
                <a:solidFill>
                  <a:schemeClr val="tx1">
                    <a:tint val="75000"/>
                  </a:schemeClr>
                </a:solidFill>
              </a:defRPr>
            </a:lvl6pPr>
            <a:lvl7pPr marL="2741566" indent="0" algn="ctr">
              <a:buNone/>
              <a:defRPr>
                <a:solidFill>
                  <a:schemeClr val="tx1">
                    <a:tint val="75000"/>
                  </a:schemeClr>
                </a:solidFill>
              </a:defRPr>
            </a:lvl7pPr>
            <a:lvl8pPr marL="3198480" indent="0" algn="ctr">
              <a:buNone/>
              <a:defRPr>
                <a:solidFill>
                  <a:schemeClr val="tx1">
                    <a:tint val="75000"/>
                  </a:schemeClr>
                </a:solidFill>
              </a:defRPr>
            </a:lvl8pPr>
            <a:lvl9pPr marL="3655395"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a:xfrm>
            <a:off x="7605951" y="5956372"/>
            <a:ext cx="2844800" cy="365125"/>
          </a:xfrm>
        </p:spPr>
        <p:txBody>
          <a:bodyPr/>
          <a:lstStyle>
            <a:lvl1pPr>
              <a:defRPr>
                <a:solidFill>
                  <a:schemeClr val="accent1">
                    <a:lumMod val="75000"/>
                    <a:lumOff val="25000"/>
                  </a:schemeClr>
                </a:solidFill>
              </a:defRPr>
            </a:lvl1pPr>
          </a:lstStyle>
          <a:p>
            <a:fld id="{B61BEF0D-F0BB-DE4B-95CE-6DB70DBA9567}" type="datetimeFigureOut">
              <a:rPr lang="en-US" dirty="0">
                <a:solidFill>
                  <a:srgbClr val="4A66AC">
                    <a:lumMod val="75000"/>
                    <a:lumOff val="25000"/>
                  </a:srgbClr>
                </a:solidFill>
              </a:rPr>
              <a:pPr/>
              <a:t>6/28/2019</a:t>
            </a:fld>
            <a:endParaRPr lang="en-US" dirty="0">
              <a:solidFill>
                <a:srgbClr val="4A66AC">
                  <a:lumMod val="75000"/>
                  <a:lumOff val="25000"/>
                </a:srgbClr>
              </a:solidFill>
            </a:endParaRPr>
          </a:p>
        </p:txBody>
      </p:sp>
      <p:sp>
        <p:nvSpPr>
          <p:cNvPr id="5" name="Footer Placeholder 4"/>
          <p:cNvSpPr>
            <a:spLocks noGrp="1"/>
          </p:cNvSpPr>
          <p:nvPr>
            <p:ph type="ftr" sz="quarter" idx="11"/>
          </p:nvPr>
        </p:nvSpPr>
        <p:spPr>
          <a:xfrm>
            <a:off x="581193" y="5952044"/>
            <a:ext cx="6917211" cy="365125"/>
          </a:xfrm>
        </p:spPr>
        <p:txBody>
          <a:bodyPr/>
          <a:lstStyle>
            <a:lvl1pPr>
              <a:defRPr>
                <a:solidFill>
                  <a:schemeClr val="accent1">
                    <a:lumMod val="75000"/>
                    <a:lumOff val="25000"/>
                  </a:schemeClr>
                </a:solidFill>
              </a:defRPr>
            </a:lvl1pPr>
          </a:lstStyle>
          <a:p>
            <a:endParaRPr lang="en-US" dirty="0">
              <a:solidFill>
                <a:srgbClr val="4A66AC">
                  <a:lumMod val="75000"/>
                  <a:lumOff val="25000"/>
                </a:srgbClr>
              </a:solidFill>
            </a:endParaRPr>
          </a:p>
        </p:txBody>
      </p:sp>
      <p:sp>
        <p:nvSpPr>
          <p:cNvPr id="6" name="Slide Number Placeholder 5"/>
          <p:cNvSpPr>
            <a:spLocks noGrp="1"/>
          </p:cNvSpPr>
          <p:nvPr>
            <p:ph type="sldNum" sz="quarter" idx="12"/>
          </p:nvPr>
        </p:nvSpPr>
        <p:spPr>
          <a:xfrm>
            <a:off x="10558300" y="5956372"/>
            <a:ext cx="1016440" cy="365125"/>
          </a:xfrm>
        </p:spPr>
        <p:txBody>
          <a:bodyPr/>
          <a:lstStyle>
            <a:lvl1pPr>
              <a:defRPr>
                <a:solidFill>
                  <a:schemeClr val="accent1">
                    <a:lumMod val="75000"/>
                    <a:lumOff val="25000"/>
                  </a:schemeClr>
                </a:solidFill>
              </a:defRPr>
            </a:lvl1pPr>
          </a:lstStyle>
          <a:p>
            <a:fld id="{D57F1E4F-1CFF-5643-939E-217C01CDF565}" type="slidenum">
              <a:rPr lang="en-US" dirty="0">
                <a:solidFill>
                  <a:srgbClr val="4A66AC">
                    <a:lumMod val="75000"/>
                    <a:lumOff val="25000"/>
                  </a:srgbClr>
                </a:solidFill>
              </a:rPr>
              <a:pPr/>
              <a:t>‹Nº›</a:t>
            </a:fld>
            <a:endParaRPr lang="en-US" dirty="0">
              <a:solidFill>
                <a:srgbClr val="4A66AC">
                  <a:lumMod val="75000"/>
                  <a:lumOff val="25000"/>
                </a:srgbClr>
              </a:solidFill>
            </a:endParaRPr>
          </a:p>
        </p:txBody>
      </p:sp>
    </p:spTree>
    <p:extLst>
      <p:ext uri="{BB962C8B-B14F-4D97-AF65-F5344CB8AC3E}">
        <p14:creationId xmlns:p14="http://schemas.microsoft.com/office/powerpoint/2010/main" val="2575234615"/>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7" name="Rectangle 6"/>
          <p:cNvSpPr>
            <a:spLocks noChangeAspect="1"/>
          </p:cNvSpPr>
          <p:nvPr/>
        </p:nvSpPr>
        <p:spPr>
          <a:xfrm>
            <a:off x="440285" y="614641"/>
            <a:ext cx="11309339" cy="118929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s-ES" smtClean="0"/>
              <a:t>Clic para editar título</a:t>
            </a:r>
            <a:endParaRPr lang="en-US" dirty="0"/>
          </a:p>
        </p:txBody>
      </p:sp>
      <p:sp>
        <p:nvSpPr>
          <p:cNvPr id="3" name="Content Placeholder 2"/>
          <p:cNvSpPr>
            <a:spLocks noGrp="1"/>
          </p:cNvSpPr>
          <p:nvPr>
            <p:ph idx="1"/>
          </p:nvPr>
        </p:nvSpPr>
        <p:spPr>
          <a:xfrm>
            <a:off x="581244" y="2180530"/>
            <a:ext cx="11029615" cy="367830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srgbClr val="629DD1"/>
                </a:solidFill>
              </a:rPr>
              <a:pPr/>
              <a:t>6/28/2019</a:t>
            </a:fld>
            <a:endParaRPr lang="en-US" dirty="0">
              <a:solidFill>
                <a:srgbClr val="629DD1"/>
              </a:solidFill>
            </a:endParaRPr>
          </a:p>
        </p:txBody>
      </p:sp>
      <p:sp>
        <p:nvSpPr>
          <p:cNvPr id="5" name="Footer Placeholder 4"/>
          <p:cNvSpPr>
            <a:spLocks noGrp="1"/>
          </p:cNvSpPr>
          <p:nvPr>
            <p:ph type="ftr" sz="quarter" idx="11"/>
          </p:nvPr>
        </p:nvSpPr>
        <p:spPr/>
        <p:txBody>
          <a:bodyPr/>
          <a:lstStyle/>
          <a:p>
            <a:endParaRPr lang="en-US" dirty="0">
              <a:solidFill>
                <a:srgbClr val="629DD1"/>
              </a:solidFill>
            </a:endParaRPr>
          </a:p>
        </p:txBody>
      </p:sp>
      <p:sp>
        <p:nvSpPr>
          <p:cNvPr id="6" name="Slide Number Placeholder 5"/>
          <p:cNvSpPr>
            <a:spLocks noGrp="1"/>
          </p:cNvSpPr>
          <p:nvPr>
            <p:ph type="sldNum" sz="quarter" idx="12"/>
          </p:nvPr>
        </p:nvSpPr>
        <p:spPr>
          <a:xfrm>
            <a:off x="10558303" y="5956372"/>
            <a:ext cx="1052508" cy="365125"/>
          </a:xfrm>
        </p:spPr>
        <p:txBody>
          <a:bodyPr/>
          <a:lstStyle/>
          <a:p>
            <a:fld id="{D57F1E4F-1CFF-5643-939E-217C01CDF565}" type="slidenum">
              <a:rPr lang="en-US" dirty="0">
                <a:solidFill>
                  <a:srgbClr val="629DD1"/>
                </a:solidFill>
              </a:rPr>
              <a:pPr/>
              <a:t>‹Nº›</a:t>
            </a:fld>
            <a:endParaRPr lang="en-US" dirty="0">
              <a:solidFill>
                <a:srgbClr val="629DD1"/>
              </a:solidFill>
            </a:endParaRPr>
          </a:p>
        </p:txBody>
      </p:sp>
    </p:spTree>
    <p:extLst>
      <p:ext uri="{BB962C8B-B14F-4D97-AF65-F5344CB8AC3E}">
        <p14:creationId xmlns:p14="http://schemas.microsoft.com/office/powerpoint/2010/main" val="21738425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Date Placeholder 3"/>
          <p:cNvSpPr>
            <a:spLocks noGrp="1"/>
          </p:cNvSpPr>
          <p:nvPr>
            <p:ph type="dt" sz="half" idx="10"/>
          </p:nvPr>
        </p:nvSpPr>
        <p:spPr/>
        <p:txBody>
          <a:bodyPr/>
          <a:lstStyle>
            <a:lvl1pPr defTabSz="913924">
              <a:defRPr/>
            </a:lvl1pPr>
          </a:lstStyle>
          <a:p>
            <a:pPr>
              <a:defRPr/>
            </a:pPr>
            <a:fld id="{7BA03CAF-49F1-4C55-B13C-C835397676B1}" type="datetime1">
              <a:rPr lang="en-US"/>
              <a:pPr>
                <a:defRPr/>
              </a:pPr>
              <a:t>6/28/2019</a:t>
            </a:fld>
            <a:endParaRPr lang="en-US"/>
          </a:p>
        </p:txBody>
      </p:sp>
      <p:sp>
        <p:nvSpPr>
          <p:cNvPr id="5" name="Footer Placeholder 4"/>
          <p:cNvSpPr>
            <a:spLocks noGrp="1"/>
          </p:cNvSpPr>
          <p:nvPr>
            <p:ph type="ftr" sz="quarter" idx="11"/>
          </p:nvPr>
        </p:nvSpPr>
        <p:spPr/>
        <p:txBody>
          <a:bodyPr/>
          <a:lstStyle>
            <a:lvl1pPr defTabSz="913924">
              <a:defRPr/>
            </a:lvl1pPr>
          </a:lstStyle>
          <a:p>
            <a:pPr>
              <a:defRPr/>
            </a:pPr>
            <a:endParaRPr lang="en-US"/>
          </a:p>
        </p:txBody>
      </p:sp>
      <p:sp>
        <p:nvSpPr>
          <p:cNvPr id="6" name="Slide Number Placeholder 5"/>
          <p:cNvSpPr>
            <a:spLocks noGrp="1"/>
          </p:cNvSpPr>
          <p:nvPr>
            <p:ph type="sldNum" sz="quarter" idx="12"/>
          </p:nvPr>
        </p:nvSpPr>
        <p:spPr/>
        <p:txBody>
          <a:bodyPr/>
          <a:lstStyle>
            <a:lvl1pPr defTabSz="913924">
              <a:defRPr/>
            </a:lvl1pPr>
          </a:lstStyle>
          <a:p>
            <a:pPr>
              <a:defRPr/>
            </a:pPr>
            <a:fld id="{FC587944-E2A0-4629-9800-857B1E201BCE}" type="slidenum">
              <a:rPr lang="en-US"/>
              <a:pPr>
                <a:defRPr/>
              </a:pPr>
              <a:t>‹Nº›</a:t>
            </a:fld>
            <a:endParaRPr lang="en-US"/>
          </a:p>
        </p:txBody>
      </p:sp>
    </p:spTree>
    <p:extLst>
      <p:ext uri="{BB962C8B-B14F-4D97-AF65-F5344CB8AC3E}">
        <p14:creationId xmlns:p14="http://schemas.microsoft.com/office/powerpoint/2010/main" val="1497425921"/>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8" name="Rectangle 7"/>
          <p:cNvSpPr>
            <a:spLocks noChangeAspect="1"/>
          </p:cNvSpPr>
          <p:nvPr/>
        </p:nvSpPr>
        <p:spPr>
          <a:xfrm>
            <a:off x="447819" y="5142209"/>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244" y="3043916"/>
            <a:ext cx="11029615" cy="1497507"/>
          </a:xfrm>
        </p:spPr>
        <p:txBody>
          <a:bodyPr anchor="b">
            <a:normAutofit/>
          </a:bodyPr>
          <a:lstStyle>
            <a:lvl1pPr algn="l">
              <a:defRPr sz="3600" b="0" cap="all">
                <a:solidFill>
                  <a:schemeClr val="accent1"/>
                </a:solidFill>
              </a:defRPr>
            </a:lvl1pPr>
          </a:lstStyle>
          <a:p>
            <a:r>
              <a:rPr lang="es-ES" smtClean="0"/>
              <a:t>Clic para editar título</a:t>
            </a:r>
            <a:endParaRPr lang="en-US" dirty="0"/>
          </a:p>
        </p:txBody>
      </p:sp>
      <p:sp>
        <p:nvSpPr>
          <p:cNvPr id="3" name="Text Placeholder 2"/>
          <p:cNvSpPr>
            <a:spLocks noGrp="1"/>
          </p:cNvSpPr>
          <p:nvPr>
            <p:ph type="body" idx="1"/>
          </p:nvPr>
        </p:nvSpPr>
        <p:spPr>
          <a:xfrm>
            <a:off x="581244" y="4541419"/>
            <a:ext cx="11029615" cy="600556"/>
          </a:xfrm>
        </p:spPr>
        <p:txBody>
          <a:bodyPr anchor="t">
            <a:normAutofit/>
          </a:bodyPr>
          <a:lstStyle>
            <a:lvl1pPr marL="0" indent="0" algn="l">
              <a:buNone/>
              <a:defRPr sz="1900" cap="all">
                <a:solidFill>
                  <a:schemeClr val="accent2"/>
                </a:solidFill>
              </a:defRPr>
            </a:lvl1pPr>
            <a:lvl2pPr marL="456915" indent="0">
              <a:buNone/>
              <a:defRPr sz="1900">
                <a:solidFill>
                  <a:schemeClr val="tx1">
                    <a:tint val="75000"/>
                  </a:schemeClr>
                </a:solidFill>
              </a:defRPr>
            </a:lvl2pPr>
            <a:lvl3pPr marL="913856" indent="0">
              <a:buNone/>
              <a:defRPr sz="1600">
                <a:solidFill>
                  <a:schemeClr val="tx1">
                    <a:tint val="75000"/>
                  </a:schemeClr>
                </a:solidFill>
              </a:defRPr>
            </a:lvl3pPr>
            <a:lvl4pPr marL="1370784" indent="0">
              <a:buNone/>
              <a:defRPr sz="1500">
                <a:solidFill>
                  <a:schemeClr val="tx1">
                    <a:tint val="75000"/>
                  </a:schemeClr>
                </a:solidFill>
              </a:defRPr>
            </a:lvl4pPr>
            <a:lvl5pPr marL="1827712" indent="0">
              <a:buNone/>
              <a:defRPr sz="1500">
                <a:solidFill>
                  <a:schemeClr val="tx1">
                    <a:tint val="75000"/>
                  </a:schemeClr>
                </a:solidFill>
              </a:defRPr>
            </a:lvl5pPr>
            <a:lvl6pPr marL="2284654" indent="0">
              <a:buNone/>
              <a:defRPr sz="1500">
                <a:solidFill>
                  <a:schemeClr val="tx1">
                    <a:tint val="75000"/>
                  </a:schemeClr>
                </a:solidFill>
              </a:defRPr>
            </a:lvl6pPr>
            <a:lvl7pPr marL="2741566" indent="0">
              <a:buNone/>
              <a:defRPr sz="1500">
                <a:solidFill>
                  <a:schemeClr val="tx1">
                    <a:tint val="75000"/>
                  </a:schemeClr>
                </a:solidFill>
              </a:defRPr>
            </a:lvl7pPr>
            <a:lvl8pPr marL="3198480" indent="0">
              <a:buNone/>
              <a:defRPr sz="1500">
                <a:solidFill>
                  <a:schemeClr val="tx1">
                    <a:tint val="75000"/>
                  </a:schemeClr>
                </a:solidFill>
              </a:defRPr>
            </a:lvl8pPr>
            <a:lvl9pPr marL="3655395" indent="0">
              <a:buNone/>
              <a:defRPr sz="15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solidFill>
                  <a:srgbClr val="4A66AC">
                    <a:lumMod val="75000"/>
                    <a:lumOff val="25000"/>
                  </a:srgbClr>
                </a:solidFill>
              </a:rPr>
              <a:pPr/>
              <a:t>6/28/2019</a:t>
            </a:fld>
            <a:endParaRPr lang="en-US" dirty="0">
              <a:solidFill>
                <a:srgbClr val="4A66AC">
                  <a:lumMod val="75000"/>
                  <a:lumOff val="25000"/>
                </a:srgbClr>
              </a:solidFill>
            </a:endParaRPr>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solidFill>
                <a:srgbClr val="4A66AC">
                  <a:lumMod val="75000"/>
                  <a:lumOff val="25000"/>
                </a:srgbClr>
              </a:solidFill>
            </a:endParaRPr>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solidFill>
                  <a:srgbClr val="4A66AC">
                    <a:lumMod val="75000"/>
                    <a:lumOff val="25000"/>
                  </a:srgbClr>
                </a:solidFill>
              </a:rPr>
              <a:pPr/>
              <a:t>‹Nº›</a:t>
            </a:fld>
            <a:endParaRPr lang="en-US" dirty="0">
              <a:solidFill>
                <a:srgbClr val="4A66AC">
                  <a:lumMod val="75000"/>
                  <a:lumOff val="25000"/>
                </a:srgbClr>
              </a:solidFill>
            </a:endParaRPr>
          </a:p>
        </p:txBody>
      </p:sp>
    </p:spTree>
    <p:extLst>
      <p:ext uri="{BB962C8B-B14F-4D97-AF65-F5344CB8AC3E}">
        <p14:creationId xmlns:p14="http://schemas.microsoft.com/office/powerpoint/2010/main" val="2810262702"/>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Rectangle 7"/>
          <p:cNvSpPr>
            <a:spLocks noChangeAspect="1"/>
          </p:cNvSpPr>
          <p:nvPr/>
        </p:nvSpPr>
        <p:spPr>
          <a:xfrm>
            <a:off x="445983" y="606789"/>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9"/>
            <a:ext cx="11029616" cy="988332"/>
          </a:xfrm>
        </p:spPr>
        <p:txBody>
          <a:bodyPr/>
          <a:lstStyle/>
          <a:p>
            <a:r>
              <a:rPr lang="es-ES" smtClean="0"/>
              <a:t>Clic para editar título</a:t>
            </a:r>
            <a:endParaRPr lang="en-US" dirty="0"/>
          </a:p>
        </p:txBody>
      </p:sp>
      <p:sp>
        <p:nvSpPr>
          <p:cNvPr id="3" name="Content Placeholder 2"/>
          <p:cNvSpPr>
            <a:spLocks noGrp="1"/>
          </p:cNvSpPr>
          <p:nvPr>
            <p:ph sz="half" idx="1"/>
          </p:nvPr>
        </p:nvSpPr>
        <p:spPr>
          <a:xfrm>
            <a:off x="581272" y="2228042"/>
            <a:ext cx="5422391" cy="3633047"/>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188417" y="2228042"/>
            <a:ext cx="5422392" cy="3633047"/>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solidFill>
                  <a:srgbClr val="629DD1"/>
                </a:solidFill>
              </a:rPr>
              <a:pPr/>
              <a:t>6/28/2019</a:t>
            </a:fld>
            <a:endParaRPr lang="en-US" dirty="0">
              <a:solidFill>
                <a:srgbClr val="629DD1"/>
              </a:solidFill>
            </a:endParaRPr>
          </a:p>
        </p:txBody>
      </p:sp>
      <p:sp>
        <p:nvSpPr>
          <p:cNvPr id="6" name="Footer Placeholder 5"/>
          <p:cNvSpPr>
            <a:spLocks noGrp="1"/>
          </p:cNvSpPr>
          <p:nvPr>
            <p:ph type="ftr" sz="quarter" idx="11"/>
          </p:nvPr>
        </p:nvSpPr>
        <p:spPr/>
        <p:txBody>
          <a:bodyPr/>
          <a:lstStyle/>
          <a:p>
            <a:endParaRPr lang="en-US" dirty="0">
              <a:solidFill>
                <a:srgbClr val="629DD1"/>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srgbClr val="629DD1"/>
                </a:solidFill>
              </a:rPr>
              <a:pPr/>
              <a:t>‹Nº›</a:t>
            </a:fld>
            <a:endParaRPr lang="en-US" dirty="0">
              <a:solidFill>
                <a:srgbClr val="629DD1"/>
              </a:solidFill>
            </a:endParaRPr>
          </a:p>
        </p:txBody>
      </p:sp>
    </p:spTree>
    <p:extLst>
      <p:ext uri="{BB962C8B-B14F-4D97-AF65-F5344CB8AC3E}">
        <p14:creationId xmlns:p14="http://schemas.microsoft.com/office/powerpoint/2010/main" val="229956407"/>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1" name="Rectangle 10"/>
          <p:cNvSpPr>
            <a:spLocks noChangeAspect="1"/>
          </p:cNvSpPr>
          <p:nvPr/>
        </p:nvSpPr>
        <p:spPr>
          <a:xfrm>
            <a:off x="445983" y="606789"/>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9"/>
            <a:ext cx="11029616" cy="988332"/>
          </a:xfrm>
        </p:spPr>
        <p:txBody>
          <a:bodyPr/>
          <a:lstStyle/>
          <a:p>
            <a:r>
              <a:rPr lang="es-ES" smtClean="0"/>
              <a:t>Clic para editar título</a:t>
            </a:r>
            <a:endParaRPr lang="en-US" dirty="0"/>
          </a:p>
        </p:txBody>
      </p:sp>
      <p:sp>
        <p:nvSpPr>
          <p:cNvPr id="3" name="Text Placeholder 2"/>
          <p:cNvSpPr>
            <a:spLocks noGrp="1"/>
          </p:cNvSpPr>
          <p:nvPr>
            <p:ph type="body" idx="1"/>
          </p:nvPr>
        </p:nvSpPr>
        <p:spPr>
          <a:xfrm>
            <a:off x="887221" y="2251123"/>
            <a:ext cx="5087075" cy="536005"/>
          </a:xfrm>
        </p:spPr>
        <p:txBody>
          <a:bodyPr anchor="b">
            <a:noAutofit/>
          </a:bodyPr>
          <a:lstStyle>
            <a:lvl1pPr marL="0" indent="0">
              <a:buNone/>
              <a:defRPr sz="2300" b="0">
                <a:solidFill>
                  <a:schemeClr val="accent2"/>
                </a:solidFill>
              </a:defRPr>
            </a:lvl1pPr>
            <a:lvl2pPr marL="456915" indent="0">
              <a:buNone/>
              <a:defRPr sz="2000" b="1"/>
            </a:lvl2pPr>
            <a:lvl3pPr marL="913856" indent="0">
              <a:buNone/>
              <a:defRPr sz="1900" b="1"/>
            </a:lvl3pPr>
            <a:lvl4pPr marL="1370784" indent="0">
              <a:buNone/>
              <a:defRPr sz="1600" b="1"/>
            </a:lvl4pPr>
            <a:lvl5pPr marL="1827712" indent="0">
              <a:buNone/>
              <a:defRPr sz="1600" b="1"/>
            </a:lvl5pPr>
            <a:lvl6pPr marL="2284654" indent="0">
              <a:buNone/>
              <a:defRPr sz="1600" b="1"/>
            </a:lvl6pPr>
            <a:lvl7pPr marL="2741566" indent="0">
              <a:buNone/>
              <a:defRPr sz="1600" b="1"/>
            </a:lvl7pPr>
            <a:lvl8pPr marL="3198480" indent="0">
              <a:buNone/>
              <a:defRPr sz="1600" b="1"/>
            </a:lvl8pPr>
            <a:lvl9pPr marL="3655395"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581195" y="2926315"/>
            <a:ext cx="5393100" cy="2934999"/>
          </a:xfrm>
        </p:spPr>
        <p:txBody>
          <a:bodyPr anchor="t">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523921" y="2251124"/>
            <a:ext cx="5087073" cy="553373"/>
          </a:xfrm>
        </p:spPr>
        <p:txBody>
          <a:bodyPr anchor="b">
            <a:noAutofit/>
          </a:bodyPr>
          <a:lstStyle>
            <a:lvl1pPr marL="0" indent="0">
              <a:buNone/>
              <a:defRPr sz="2300" b="0">
                <a:solidFill>
                  <a:schemeClr val="accent2"/>
                </a:solidFill>
              </a:defRPr>
            </a:lvl1pPr>
            <a:lvl2pPr marL="456915" indent="0">
              <a:buNone/>
              <a:defRPr sz="2000" b="1"/>
            </a:lvl2pPr>
            <a:lvl3pPr marL="913856" indent="0">
              <a:buNone/>
              <a:defRPr sz="1900" b="1"/>
            </a:lvl3pPr>
            <a:lvl4pPr marL="1370784" indent="0">
              <a:buNone/>
              <a:defRPr sz="1600" b="1"/>
            </a:lvl4pPr>
            <a:lvl5pPr marL="1827712" indent="0">
              <a:buNone/>
              <a:defRPr sz="1600" b="1"/>
            </a:lvl5pPr>
            <a:lvl6pPr marL="2284654" indent="0">
              <a:buNone/>
              <a:defRPr sz="1600" b="1"/>
            </a:lvl6pPr>
            <a:lvl7pPr marL="2741566" indent="0">
              <a:buNone/>
              <a:defRPr sz="1600" b="1"/>
            </a:lvl7pPr>
            <a:lvl8pPr marL="3198480" indent="0">
              <a:buNone/>
              <a:defRPr sz="1600" b="1"/>
            </a:lvl8pPr>
            <a:lvl9pPr marL="3655395"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6217711" y="2926315"/>
            <a:ext cx="5393100" cy="2934999"/>
          </a:xfrm>
        </p:spPr>
        <p:txBody>
          <a:bodyPr anchor="t">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solidFill>
                  <a:srgbClr val="629DD1"/>
                </a:solidFill>
              </a:rPr>
              <a:pPr/>
              <a:t>6/28/2019</a:t>
            </a:fld>
            <a:endParaRPr lang="en-US" dirty="0">
              <a:solidFill>
                <a:srgbClr val="629DD1"/>
              </a:solidFill>
            </a:endParaRPr>
          </a:p>
        </p:txBody>
      </p:sp>
      <p:sp>
        <p:nvSpPr>
          <p:cNvPr id="8" name="Footer Placeholder 7"/>
          <p:cNvSpPr>
            <a:spLocks noGrp="1"/>
          </p:cNvSpPr>
          <p:nvPr>
            <p:ph type="ftr" sz="quarter" idx="11"/>
          </p:nvPr>
        </p:nvSpPr>
        <p:spPr/>
        <p:txBody>
          <a:bodyPr/>
          <a:lstStyle/>
          <a:p>
            <a:endParaRPr lang="en-US" dirty="0">
              <a:solidFill>
                <a:srgbClr val="629DD1"/>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dirty="0">
                <a:solidFill>
                  <a:srgbClr val="629DD1"/>
                </a:solidFill>
              </a:rPr>
              <a:pPr/>
              <a:t>‹Nº›</a:t>
            </a:fld>
            <a:endParaRPr lang="en-US" dirty="0">
              <a:solidFill>
                <a:srgbClr val="629DD1"/>
              </a:solidFill>
            </a:endParaRPr>
          </a:p>
        </p:txBody>
      </p:sp>
    </p:spTree>
    <p:extLst>
      <p:ext uri="{BB962C8B-B14F-4D97-AF65-F5344CB8AC3E}">
        <p14:creationId xmlns:p14="http://schemas.microsoft.com/office/powerpoint/2010/main" val="4245026816"/>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7" name="Rectangle 6"/>
          <p:cNvSpPr>
            <a:spLocks noChangeAspect="1"/>
          </p:cNvSpPr>
          <p:nvPr/>
        </p:nvSpPr>
        <p:spPr>
          <a:xfrm>
            <a:off x="440683" y="606789"/>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5" y="729659"/>
            <a:ext cx="11029616" cy="988332"/>
          </a:xfrm>
        </p:spPr>
        <p:txBody>
          <a:bodyPr/>
          <a:lstStyle/>
          <a:p>
            <a:r>
              <a:rPr lang="es-ES" smtClean="0"/>
              <a:t>Clic para editar título</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solidFill>
                  <a:srgbClr val="629DD1"/>
                </a:solidFill>
              </a:rPr>
              <a:pPr/>
              <a:t>6/28/2019</a:t>
            </a:fld>
            <a:endParaRPr lang="en-US" dirty="0">
              <a:solidFill>
                <a:srgbClr val="629DD1"/>
              </a:solidFill>
            </a:endParaRPr>
          </a:p>
        </p:txBody>
      </p:sp>
      <p:sp>
        <p:nvSpPr>
          <p:cNvPr id="4" name="Footer Placeholder 3"/>
          <p:cNvSpPr>
            <a:spLocks noGrp="1"/>
          </p:cNvSpPr>
          <p:nvPr>
            <p:ph type="ftr" sz="quarter" idx="11"/>
          </p:nvPr>
        </p:nvSpPr>
        <p:spPr/>
        <p:txBody>
          <a:bodyPr/>
          <a:lstStyle/>
          <a:p>
            <a:endParaRPr lang="en-US" dirty="0">
              <a:solidFill>
                <a:srgbClr val="629DD1"/>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dirty="0">
                <a:solidFill>
                  <a:srgbClr val="629DD1"/>
                </a:solidFill>
              </a:rPr>
              <a:pPr/>
              <a:t>‹Nº›</a:t>
            </a:fld>
            <a:endParaRPr lang="en-US" dirty="0">
              <a:solidFill>
                <a:srgbClr val="629DD1"/>
              </a:solidFill>
            </a:endParaRPr>
          </a:p>
        </p:txBody>
      </p:sp>
    </p:spTree>
    <p:extLst>
      <p:ext uri="{BB962C8B-B14F-4D97-AF65-F5344CB8AC3E}">
        <p14:creationId xmlns:p14="http://schemas.microsoft.com/office/powerpoint/2010/main" val="2439953196"/>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solidFill>
                  <a:srgbClr val="629DD1"/>
                </a:solidFill>
              </a:rPr>
              <a:pPr/>
              <a:t>6/28/2019</a:t>
            </a:fld>
            <a:endParaRPr lang="en-US" dirty="0">
              <a:solidFill>
                <a:srgbClr val="629DD1"/>
              </a:solidFill>
            </a:endParaRPr>
          </a:p>
        </p:txBody>
      </p:sp>
      <p:sp>
        <p:nvSpPr>
          <p:cNvPr id="3" name="Footer Placeholder 2"/>
          <p:cNvSpPr>
            <a:spLocks noGrp="1"/>
          </p:cNvSpPr>
          <p:nvPr>
            <p:ph type="ftr" sz="quarter" idx="11"/>
          </p:nvPr>
        </p:nvSpPr>
        <p:spPr/>
        <p:txBody>
          <a:bodyPr/>
          <a:lstStyle/>
          <a:p>
            <a:endParaRPr lang="en-US" dirty="0">
              <a:solidFill>
                <a:srgbClr val="629DD1"/>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dirty="0">
                <a:solidFill>
                  <a:srgbClr val="629DD1"/>
                </a:solidFill>
              </a:rPr>
              <a:pPr/>
              <a:t>‹Nº›</a:t>
            </a:fld>
            <a:endParaRPr lang="en-US" dirty="0">
              <a:solidFill>
                <a:srgbClr val="629DD1"/>
              </a:solidFill>
            </a:endParaRPr>
          </a:p>
        </p:txBody>
      </p:sp>
    </p:spTree>
    <p:extLst>
      <p:ext uri="{BB962C8B-B14F-4D97-AF65-F5344CB8AC3E}">
        <p14:creationId xmlns:p14="http://schemas.microsoft.com/office/powerpoint/2010/main" val="823231030"/>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9" name="Rectangle 8"/>
          <p:cNvSpPr>
            <a:spLocks noChangeAspect="1"/>
          </p:cNvSpPr>
          <p:nvPr/>
        </p:nvSpPr>
        <p:spPr>
          <a:xfrm>
            <a:off x="447817" y="5142235"/>
            <a:ext cx="11298200" cy="127470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529"/>
            <a:ext cx="4909445" cy="689515"/>
          </a:xfrm>
        </p:spPr>
        <p:txBody>
          <a:bodyPr anchor="ctr"/>
          <a:lstStyle>
            <a:lvl1pPr algn="l">
              <a:defRPr sz="2000" b="0">
                <a:solidFill>
                  <a:schemeClr val="accent1">
                    <a:lumMod val="75000"/>
                    <a:lumOff val="25000"/>
                  </a:schemeClr>
                </a:solidFill>
              </a:defRPr>
            </a:lvl1pPr>
          </a:lstStyle>
          <a:p>
            <a:r>
              <a:rPr lang="es-ES" smtClean="0"/>
              <a:t>Clic para editar título</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900">
                <a:solidFill>
                  <a:schemeClr val="tx2"/>
                </a:solidFill>
              </a:defRPr>
            </a:lvl2pPr>
            <a:lvl3pPr>
              <a:defRPr sz="1600">
                <a:solidFill>
                  <a:schemeClr val="tx2"/>
                </a:solidFill>
              </a:defRPr>
            </a:lvl3pPr>
            <a:lvl4pPr>
              <a:defRPr sz="1500">
                <a:solidFill>
                  <a:schemeClr val="tx2"/>
                </a:solidFill>
              </a:defRPr>
            </a:lvl4pPr>
            <a:lvl5pPr>
              <a:defRPr sz="1500">
                <a:solidFill>
                  <a:schemeClr val="tx2"/>
                </a:solidFill>
              </a:defRPr>
            </a:lvl5pPr>
            <a:lvl6pPr>
              <a:defRPr sz="1500">
                <a:solidFill>
                  <a:schemeClr val="tx2"/>
                </a:solidFill>
              </a:defRPr>
            </a:lvl6pPr>
            <a:lvl7pPr>
              <a:defRPr sz="1500">
                <a:solidFill>
                  <a:schemeClr val="tx2"/>
                </a:solidFill>
              </a:defRPr>
            </a:lvl7pPr>
            <a:lvl8pPr>
              <a:defRPr sz="1500">
                <a:solidFill>
                  <a:schemeClr val="tx2"/>
                </a:solidFill>
              </a:defRPr>
            </a:lvl8pPr>
            <a:lvl9pPr>
              <a:defRPr sz="1500">
                <a:solidFill>
                  <a:schemeClr val="tx2"/>
                </a:solidFill>
              </a:defRPr>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5740825" y="5262529"/>
            <a:ext cx="5869987" cy="689515"/>
          </a:xfrm>
        </p:spPr>
        <p:txBody>
          <a:bodyPr anchor="ctr">
            <a:normAutofit/>
          </a:bodyPr>
          <a:lstStyle>
            <a:lvl1pPr marL="0" indent="0" algn="r">
              <a:buNone/>
              <a:defRPr sz="1100">
                <a:solidFill>
                  <a:schemeClr val="bg1"/>
                </a:solidFill>
              </a:defRPr>
            </a:lvl1pPr>
            <a:lvl2pPr marL="456915" indent="0">
              <a:buNone/>
              <a:defRPr sz="1100"/>
            </a:lvl2pPr>
            <a:lvl3pPr marL="913856" indent="0">
              <a:buNone/>
              <a:defRPr sz="1100"/>
            </a:lvl3pPr>
            <a:lvl4pPr marL="1370784" indent="0">
              <a:buNone/>
              <a:defRPr sz="900"/>
            </a:lvl4pPr>
            <a:lvl5pPr marL="1827712" indent="0">
              <a:buNone/>
              <a:defRPr sz="900"/>
            </a:lvl5pPr>
            <a:lvl6pPr marL="2284654" indent="0">
              <a:buNone/>
              <a:defRPr sz="900"/>
            </a:lvl6pPr>
            <a:lvl7pPr marL="2741566" indent="0">
              <a:buNone/>
              <a:defRPr sz="900"/>
            </a:lvl7pPr>
            <a:lvl8pPr marL="3198480" indent="0">
              <a:buNone/>
              <a:defRPr sz="900"/>
            </a:lvl8pPr>
            <a:lvl9pPr marL="3655395"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solidFill>
                  <a:srgbClr val="4A66AC">
                    <a:lumMod val="75000"/>
                    <a:lumOff val="25000"/>
                  </a:srgbClr>
                </a:solidFill>
              </a:rPr>
              <a:pPr/>
              <a:t>6/28/2019</a:t>
            </a:fld>
            <a:endParaRPr lang="en-US" dirty="0">
              <a:solidFill>
                <a:srgbClr val="4A66AC">
                  <a:lumMod val="75000"/>
                  <a:lumOff val="25000"/>
                </a:srgbClr>
              </a:solidFill>
            </a:endParaRPr>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solidFill>
                <a:srgbClr val="4A66AC">
                  <a:lumMod val="75000"/>
                  <a:lumOff val="25000"/>
                </a:srgbClr>
              </a:solidFill>
            </a:endParaRPr>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solidFill>
                  <a:srgbClr val="4A66AC">
                    <a:lumMod val="75000"/>
                    <a:lumOff val="25000"/>
                  </a:srgbClr>
                </a:solidFill>
              </a:rPr>
              <a:pPr/>
              <a:t>‹Nº›</a:t>
            </a:fld>
            <a:endParaRPr lang="en-US" dirty="0">
              <a:solidFill>
                <a:srgbClr val="4A66AC">
                  <a:lumMod val="75000"/>
                  <a:lumOff val="25000"/>
                </a:srgbClr>
              </a:solidFill>
            </a:endParaRPr>
          </a:p>
        </p:txBody>
      </p:sp>
    </p:spTree>
    <p:extLst>
      <p:ext uri="{BB962C8B-B14F-4D97-AF65-F5344CB8AC3E}">
        <p14:creationId xmlns:p14="http://schemas.microsoft.com/office/powerpoint/2010/main" val="1534849197"/>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621"/>
            <a:ext cx="11029616" cy="566739"/>
          </a:xfrm>
        </p:spPr>
        <p:txBody>
          <a:bodyPr anchor="b">
            <a:normAutofit/>
          </a:bodyPr>
          <a:lstStyle>
            <a:lvl1pPr algn="l">
              <a:defRPr sz="2400" b="0">
                <a:solidFill>
                  <a:schemeClr val="accent1"/>
                </a:solidFill>
              </a:defRPr>
            </a:lvl1pPr>
          </a:lstStyle>
          <a:p>
            <a:r>
              <a:rPr lang="es-ES" smtClean="0"/>
              <a:t>Clic para editar título</a:t>
            </a:r>
            <a:endParaRPr lang="en-US" dirty="0"/>
          </a:p>
        </p:txBody>
      </p:sp>
      <p:sp>
        <p:nvSpPr>
          <p:cNvPr id="3" name="Picture Placeholder 2"/>
          <p:cNvSpPr>
            <a:spLocks noGrp="1" noChangeAspect="1"/>
          </p:cNvSpPr>
          <p:nvPr>
            <p:ph type="pic" idx="1"/>
          </p:nvPr>
        </p:nvSpPr>
        <p:spPr>
          <a:xfrm>
            <a:off x="447817" y="599727"/>
            <a:ext cx="11290859" cy="3557252"/>
          </a:xfrm>
        </p:spPr>
        <p:txBody>
          <a:bodyPr anchor="t">
            <a:normAutofit/>
          </a:bodyPr>
          <a:lstStyle>
            <a:lvl1pPr marL="0" indent="0" algn="ctr">
              <a:buNone/>
              <a:defRPr sz="1600"/>
            </a:lvl1pPr>
            <a:lvl2pPr marL="456915" indent="0">
              <a:buNone/>
              <a:defRPr sz="1600"/>
            </a:lvl2pPr>
            <a:lvl3pPr marL="913856" indent="0">
              <a:buNone/>
              <a:defRPr sz="1600"/>
            </a:lvl3pPr>
            <a:lvl4pPr marL="1370784" indent="0">
              <a:buNone/>
              <a:defRPr sz="1600"/>
            </a:lvl4pPr>
            <a:lvl5pPr marL="1827712" indent="0">
              <a:buNone/>
              <a:defRPr sz="1600"/>
            </a:lvl5pPr>
            <a:lvl6pPr marL="2284654" indent="0">
              <a:buNone/>
              <a:defRPr sz="1600"/>
            </a:lvl6pPr>
            <a:lvl7pPr marL="2741566" indent="0">
              <a:buNone/>
              <a:defRPr sz="1600"/>
            </a:lvl7pPr>
            <a:lvl8pPr marL="3198480" indent="0">
              <a:buNone/>
              <a:defRPr sz="1600"/>
            </a:lvl8pPr>
            <a:lvl9pPr marL="3655395" indent="0">
              <a:buNone/>
              <a:defRPr sz="1600"/>
            </a:lvl9pPr>
          </a:lstStyle>
          <a:p>
            <a:r>
              <a:rPr lang="es-ES" smtClean="0"/>
              <a:t>Arrastre la imagen al marcador de posición o haga clic en el icono para agregar</a:t>
            </a:r>
            <a:endParaRPr lang="en-US" dirty="0"/>
          </a:p>
        </p:txBody>
      </p:sp>
      <p:sp>
        <p:nvSpPr>
          <p:cNvPr id="4" name="Text Placeholder 3"/>
          <p:cNvSpPr>
            <a:spLocks noGrp="1"/>
          </p:cNvSpPr>
          <p:nvPr>
            <p:ph type="body" sz="half" idx="2"/>
          </p:nvPr>
        </p:nvSpPr>
        <p:spPr>
          <a:xfrm>
            <a:off x="581243" y="5260389"/>
            <a:ext cx="11029617" cy="598671"/>
          </a:xfrm>
        </p:spPr>
        <p:txBody>
          <a:bodyPr>
            <a:normAutofit/>
          </a:bodyPr>
          <a:lstStyle>
            <a:lvl1pPr marL="0" indent="0">
              <a:buNone/>
              <a:defRPr sz="1200"/>
            </a:lvl1pPr>
            <a:lvl2pPr marL="456915" indent="0">
              <a:buNone/>
              <a:defRPr sz="1200"/>
            </a:lvl2pPr>
            <a:lvl3pPr marL="913856" indent="0">
              <a:buNone/>
              <a:defRPr sz="1100"/>
            </a:lvl3pPr>
            <a:lvl4pPr marL="1370784" indent="0">
              <a:buNone/>
              <a:defRPr sz="900"/>
            </a:lvl4pPr>
            <a:lvl5pPr marL="1827712" indent="0">
              <a:buNone/>
              <a:defRPr sz="900"/>
            </a:lvl5pPr>
            <a:lvl6pPr marL="2284654" indent="0">
              <a:buNone/>
              <a:defRPr sz="900"/>
            </a:lvl6pPr>
            <a:lvl7pPr marL="2741566" indent="0">
              <a:buNone/>
              <a:defRPr sz="900"/>
            </a:lvl7pPr>
            <a:lvl8pPr marL="3198480" indent="0">
              <a:buNone/>
              <a:defRPr sz="900"/>
            </a:lvl8pPr>
            <a:lvl9pPr marL="3655395"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solidFill>
                  <a:srgbClr val="629DD1"/>
                </a:solidFill>
              </a:rPr>
              <a:pPr/>
              <a:t>6/28/2019</a:t>
            </a:fld>
            <a:endParaRPr lang="en-US" dirty="0">
              <a:solidFill>
                <a:srgbClr val="629DD1"/>
              </a:solidFill>
            </a:endParaRPr>
          </a:p>
        </p:txBody>
      </p:sp>
      <p:sp>
        <p:nvSpPr>
          <p:cNvPr id="6" name="Footer Placeholder 5"/>
          <p:cNvSpPr>
            <a:spLocks noGrp="1"/>
          </p:cNvSpPr>
          <p:nvPr>
            <p:ph type="ftr" sz="quarter" idx="11"/>
          </p:nvPr>
        </p:nvSpPr>
        <p:spPr/>
        <p:txBody>
          <a:bodyPr/>
          <a:lstStyle/>
          <a:p>
            <a:endParaRPr lang="en-US" dirty="0">
              <a:solidFill>
                <a:srgbClr val="629DD1"/>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srgbClr val="629DD1"/>
                </a:solidFill>
              </a:rPr>
              <a:pPr/>
              <a:t>‹Nº›</a:t>
            </a:fld>
            <a:endParaRPr lang="en-US" dirty="0">
              <a:solidFill>
                <a:srgbClr val="629DD1"/>
              </a:solidFill>
            </a:endParaRPr>
          </a:p>
        </p:txBody>
      </p:sp>
    </p:spTree>
    <p:extLst>
      <p:ext uri="{BB962C8B-B14F-4D97-AF65-F5344CB8AC3E}">
        <p14:creationId xmlns:p14="http://schemas.microsoft.com/office/powerpoint/2010/main" val="4117289848"/>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8" name="Rectangle 7"/>
          <p:cNvSpPr>
            <a:spLocks noChangeAspect="1"/>
          </p:cNvSpPr>
          <p:nvPr/>
        </p:nvSpPr>
        <p:spPr>
          <a:xfrm>
            <a:off x="440285" y="614641"/>
            <a:ext cx="11309339" cy="118929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s-ES" smtClean="0"/>
              <a:t>Clic para editar título</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srgbClr val="629DD1"/>
                </a:solidFill>
              </a:rPr>
              <a:pPr/>
              <a:t>6/28/2019</a:t>
            </a:fld>
            <a:endParaRPr lang="en-US" dirty="0">
              <a:solidFill>
                <a:srgbClr val="629DD1"/>
              </a:solidFill>
            </a:endParaRPr>
          </a:p>
        </p:txBody>
      </p:sp>
      <p:sp>
        <p:nvSpPr>
          <p:cNvPr id="5" name="Footer Placeholder 4"/>
          <p:cNvSpPr>
            <a:spLocks noGrp="1"/>
          </p:cNvSpPr>
          <p:nvPr>
            <p:ph type="ftr" sz="quarter" idx="11"/>
          </p:nvPr>
        </p:nvSpPr>
        <p:spPr/>
        <p:txBody>
          <a:bodyPr/>
          <a:lstStyle/>
          <a:p>
            <a:endParaRPr lang="en-US" dirty="0">
              <a:solidFill>
                <a:srgbClr val="629DD1"/>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629DD1"/>
                </a:solidFill>
              </a:rPr>
              <a:pPr/>
              <a:t>‹Nº›</a:t>
            </a:fld>
            <a:endParaRPr lang="en-US" dirty="0">
              <a:solidFill>
                <a:srgbClr val="629DD1"/>
              </a:solidFill>
            </a:endParaRPr>
          </a:p>
        </p:txBody>
      </p:sp>
    </p:spTree>
    <p:extLst>
      <p:ext uri="{BB962C8B-B14F-4D97-AF65-F5344CB8AC3E}">
        <p14:creationId xmlns:p14="http://schemas.microsoft.com/office/powerpoint/2010/main" val="15940204"/>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7" name="Rectangle 6"/>
          <p:cNvSpPr>
            <a:spLocks noChangeAspect="1"/>
          </p:cNvSpPr>
          <p:nvPr/>
        </p:nvSpPr>
        <p:spPr>
          <a:xfrm>
            <a:off x="8839386" y="599736"/>
            <a:ext cx="2906817" cy="581695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3" y="675988"/>
            <a:ext cx="2004164" cy="5183073"/>
          </a:xfrm>
        </p:spPr>
        <p:txBody>
          <a:bodyPr vert="eaVert"/>
          <a:lstStyle/>
          <a:p>
            <a:r>
              <a:rPr lang="es-ES" smtClean="0"/>
              <a:t>Clic para editar título</a:t>
            </a:r>
            <a:endParaRPr lang="en-US" dirty="0"/>
          </a:p>
        </p:txBody>
      </p:sp>
      <p:sp>
        <p:nvSpPr>
          <p:cNvPr id="3" name="Vertical Text Placeholder 2"/>
          <p:cNvSpPr>
            <a:spLocks noGrp="1"/>
          </p:cNvSpPr>
          <p:nvPr>
            <p:ph type="body" orient="vert" idx="1"/>
          </p:nvPr>
        </p:nvSpPr>
        <p:spPr>
          <a:xfrm>
            <a:off x="775109" y="675988"/>
            <a:ext cx="7896279" cy="5183073"/>
          </a:xfrm>
        </p:spPr>
        <p:txBody>
          <a:bodyPr vert="eaVert" ancho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a:xfrm>
            <a:off x="8993676" y="5956372"/>
            <a:ext cx="1328141" cy="365125"/>
          </a:xfrm>
        </p:spPr>
        <p:txBody>
          <a:bodyPr/>
          <a:lstStyle>
            <a:lvl1pPr>
              <a:defRPr>
                <a:solidFill>
                  <a:schemeClr val="accent1">
                    <a:lumMod val="75000"/>
                    <a:lumOff val="25000"/>
                  </a:schemeClr>
                </a:solidFill>
              </a:defRPr>
            </a:lvl1pPr>
          </a:lstStyle>
          <a:p>
            <a:fld id="{B61BEF0D-F0BB-DE4B-95CE-6DB70DBA9567}" type="datetimeFigureOut">
              <a:rPr lang="en-US" dirty="0">
                <a:solidFill>
                  <a:srgbClr val="4A66AC">
                    <a:lumMod val="75000"/>
                    <a:lumOff val="25000"/>
                  </a:srgbClr>
                </a:solidFill>
              </a:rPr>
              <a:pPr/>
              <a:t>6/28/2019</a:t>
            </a:fld>
            <a:endParaRPr lang="en-US" dirty="0">
              <a:solidFill>
                <a:srgbClr val="4A66AC">
                  <a:lumMod val="75000"/>
                  <a:lumOff val="25000"/>
                </a:srgbClr>
              </a:solidFill>
            </a:endParaRPr>
          </a:p>
        </p:txBody>
      </p:sp>
      <p:sp>
        <p:nvSpPr>
          <p:cNvPr id="5" name="Footer Placeholder 4"/>
          <p:cNvSpPr>
            <a:spLocks noGrp="1"/>
          </p:cNvSpPr>
          <p:nvPr>
            <p:ph type="ftr" sz="quarter" idx="11"/>
          </p:nvPr>
        </p:nvSpPr>
        <p:spPr>
          <a:xfrm>
            <a:off x="775109" y="5952044"/>
            <a:ext cx="7896279" cy="365125"/>
          </a:xfrm>
        </p:spPr>
        <p:txBody>
          <a:bodyPr/>
          <a:lstStyle/>
          <a:p>
            <a:endParaRPr lang="en-US" dirty="0">
              <a:solidFill>
                <a:srgbClr val="629DD1"/>
              </a:solidFill>
            </a:endParaRPr>
          </a:p>
        </p:txBody>
      </p:sp>
      <p:sp>
        <p:nvSpPr>
          <p:cNvPr id="6" name="Slide Number Placeholder 5"/>
          <p:cNvSpPr>
            <a:spLocks noGrp="1"/>
          </p:cNvSpPr>
          <p:nvPr>
            <p:ph type="sldNum" sz="quarter" idx="12"/>
          </p:nvPr>
        </p:nvSpPr>
        <p:spPr>
          <a:xfrm>
            <a:off x="10446617" y="5956372"/>
            <a:ext cx="1164195" cy="365125"/>
          </a:xfrm>
        </p:spPr>
        <p:txBody>
          <a:bodyPr/>
          <a:lstStyle>
            <a:lvl1pPr>
              <a:defRPr>
                <a:solidFill>
                  <a:schemeClr val="accent1">
                    <a:lumMod val="75000"/>
                    <a:lumOff val="25000"/>
                  </a:schemeClr>
                </a:solidFill>
              </a:defRPr>
            </a:lvl1pPr>
          </a:lstStyle>
          <a:p>
            <a:fld id="{D57F1E4F-1CFF-5643-939E-217C01CDF565}" type="slidenum">
              <a:rPr lang="en-US" dirty="0">
                <a:solidFill>
                  <a:srgbClr val="4A66AC">
                    <a:lumMod val="75000"/>
                    <a:lumOff val="25000"/>
                  </a:srgbClr>
                </a:solidFill>
              </a:rPr>
              <a:pPr/>
              <a:t>‹Nº›</a:t>
            </a:fld>
            <a:endParaRPr lang="en-US" dirty="0">
              <a:solidFill>
                <a:srgbClr val="4A66AC">
                  <a:lumMod val="75000"/>
                  <a:lumOff val="25000"/>
                </a:srgbClr>
              </a:solidFill>
            </a:endParaRPr>
          </a:p>
        </p:txBody>
      </p:sp>
    </p:spTree>
    <p:extLst>
      <p:ext uri="{BB962C8B-B14F-4D97-AF65-F5344CB8AC3E}">
        <p14:creationId xmlns:p14="http://schemas.microsoft.com/office/powerpoint/2010/main" val="316405186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812"/>
            <a:ext cx="2743200" cy="5851525"/>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609600" y="274812"/>
            <a:ext cx="8026400" cy="5851525"/>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Date Placeholder 3"/>
          <p:cNvSpPr>
            <a:spLocks noGrp="1"/>
          </p:cNvSpPr>
          <p:nvPr>
            <p:ph type="dt" sz="half" idx="10"/>
          </p:nvPr>
        </p:nvSpPr>
        <p:spPr/>
        <p:txBody>
          <a:bodyPr/>
          <a:lstStyle>
            <a:lvl1pPr defTabSz="913924">
              <a:defRPr/>
            </a:lvl1pPr>
          </a:lstStyle>
          <a:p>
            <a:pPr>
              <a:defRPr/>
            </a:pPr>
            <a:fld id="{CC48F696-10EB-478E-9AD1-30CB1E57DD40}" type="datetime1">
              <a:rPr lang="en-US"/>
              <a:pPr>
                <a:defRPr/>
              </a:pPr>
              <a:t>6/28/2019</a:t>
            </a:fld>
            <a:endParaRPr lang="en-US"/>
          </a:p>
        </p:txBody>
      </p:sp>
      <p:sp>
        <p:nvSpPr>
          <p:cNvPr id="5" name="Footer Placeholder 4"/>
          <p:cNvSpPr>
            <a:spLocks noGrp="1"/>
          </p:cNvSpPr>
          <p:nvPr>
            <p:ph type="ftr" sz="quarter" idx="11"/>
          </p:nvPr>
        </p:nvSpPr>
        <p:spPr/>
        <p:txBody>
          <a:bodyPr/>
          <a:lstStyle>
            <a:lvl1pPr defTabSz="913924">
              <a:defRPr/>
            </a:lvl1pPr>
          </a:lstStyle>
          <a:p>
            <a:pPr>
              <a:defRPr/>
            </a:pPr>
            <a:endParaRPr lang="en-US"/>
          </a:p>
        </p:txBody>
      </p:sp>
      <p:sp>
        <p:nvSpPr>
          <p:cNvPr id="6" name="Slide Number Placeholder 5"/>
          <p:cNvSpPr>
            <a:spLocks noGrp="1"/>
          </p:cNvSpPr>
          <p:nvPr>
            <p:ph type="sldNum" sz="quarter" idx="12"/>
          </p:nvPr>
        </p:nvSpPr>
        <p:spPr/>
        <p:txBody>
          <a:bodyPr/>
          <a:lstStyle>
            <a:lvl1pPr defTabSz="913924">
              <a:defRPr/>
            </a:lvl1pPr>
          </a:lstStyle>
          <a:p>
            <a:pPr>
              <a:defRPr/>
            </a:pPr>
            <a:fld id="{B2A63E9B-A491-4ABB-A590-172BA6C13123}" type="slidenum">
              <a:rPr lang="en-US"/>
              <a:pPr>
                <a:defRPr/>
              </a:pPr>
              <a:t>‹Nº›</a:t>
            </a:fld>
            <a:endParaRPr lang="en-US"/>
          </a:p>
        </p:txBody>
      </p:sp>
    </p:spTree>
    <p:extLst>
      <p:ext uri="{BB962C8B-B14F-4D97-AF65-F5344CB8AC3E}">
        <p14:creationId xmlns:p14="http://schemas.microsoft.com/office/powerpoint/2010/main" val="25686796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3924">
              <a:defRPr/>
            </a:lvl1pPr>
          </a:lstStyle>
          <a:p>
            <a:pPr>
              <a:defRPr/>
            </a:pPr>
            <a:fld id="{39FD5652-333A-4327-8E0A-56008AE6C5B4}" type="datetimeFigureOut">
              <a:rPr lang="en-US"/>
              <a:pPr>
                <a:defRPr/>
              </a:pPr>
              <a:t>6/28/2019</a:t>
            </a:fld>
            <a:endParaRPr lang="en-US"/>
          </a:p>
        </p:txBody>
      </p:sp>
      <p:sp>
        <p:nvSpPr>
          <p:cNvPr id="5" name="Footer Placeholder 4"/>
          <p:cNvSpPr>
            <a:spLocks noGrp="1"/>
          </p:cNvSpPr>
          <p:nvPr>
            <p:ph type="ftr" sz="quarter" idx="11"/>
          </p:nvPr>
        </p:nvSpPr>
        <p:spPr/>
        <p:txBody>
          <a:bodyPr/>
          <a:lstStyle>
            <a:lvl1pPr defTabSz="913924">
              <a:defRPr/>
            </a:lvl1pPr>
          </a:lstStyle>
          <a:p>
            <a:pPr>
              <a:defRPr/>
            </a:pPr>
            <a:endParaRPr lang="en-US"/>
          </a:p>
        </p:txBody>
      </p:sp>
      <p:sp>
        <p:nvSpPr>
          <p:cNvPr id="6" name="Slide Number Placeholder 5"/>
          <p:cNvSpPr>
            <a:spLocks noGrp="1"/>
          </p:cNvSpPr>
          <p:nvPr>
            <p:ph type="sldNum" sz="quarter" idx="12"/>
          </p:nvPr>
        </p:nvSpPr>
        <p:spPr/>
        <p:txBody>
          <a:bodyPr/>
          <a:lstStyle>
            <a:lvl1pPr defTabSz="913924">
              <a:defRPr/>
            </a:lvl1pPr>
          </a:lstStyle>
          <a:p>
            <a:pPr>
              <a:defRPr/>
            </a:pPr>
            <a:fld id="{40A0954B-5835-41FA-8C4B-622A11F416E5}" type="slidenum">
              <a:rPr lang="en-US"/>
              <a:pPr>
                <a:defRPr/>
              </a:pPr>
              <a:t>‹Nº›</a:t>
            </a:fld>
            <a:endParaRPr lang="en-US"/>
          </a:p>
        </p:txBody>
      </p:sp>
    </p:spTree>
    <p:extLst>
      <p:ext uri="{BB962C8B-B14F-4D97-AF65-F5344CB8AC3E}">
        <p14:creationId xmlns:p14="http://schemas.microsoft.com/office/powerpoint/2010/main" val="229317855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_Title Only">
    <p:spTree>
      <p:nvGrpSpPr>
        <p:cNvPr id="1" name=""/>
        <p:cNvGrpSpPr/>
        <p:nvPr/>
      </p:nvGrpSpPr>
      <p:grpSpPr>
        <a:xfrm>
          <a:off x="0" y="0"/>
          <a:ext cx="0" cy="0"/>
          <a:chOff x="0" y="0"/>
          <a:chExt cx="0" cy="0"/>
        </a:xfrm>
      </p:grpSpPr>
      <p:cxnSp>
        <p:nvCxnSpPr>
          <p:cNvPr id="5" name="Straight Connector 4"/>
          <p:cNvCxnSpPr/>
          <p:nvPr userDrawn="1"/>
        </p:nvCxnSpPr>
        <p:spPr>
          <a:xfrm>
            <a:off x="623897" y="1062039"/>
            <a:ext cx="11568112"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 y="6467652"/>
            <a:ext cx="12192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4">
            <a:extLst/>
          </p:cNvPr>
          <p:cNvSpPr txBox="1">
            <a:spLocks noChangeArrowheads="1"/>
          </p:cNvSpPr>
          <p:nvPr userDrawn="1"/>
        </p:nvSpPr>
        <p:spPr bwMode="auto">
          <a:xfrm>
            <a:off x="77791" y="6505749"/>
            <a:ext cx="12012612" cy="261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0" tIns="45718" rIns="91390" bIns="45718">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913828" eaLnBrk="1" hangingPunct="1">
              <a:defRPr/>
            </a:pPr>
            <a:r>
              <a:rPr lang="en-US" sz="1100" b="1" dirty="0">
                <a:solidFill>
                  <a:srgbClr val="000000"/>
                </a:solidFill>
              </a:rPr>
              <a:t>22nd International AIDS Conference; July 23-27, 2018; Amsterdam, the Netherlands</a:t>
            </a:r>
          </a:p>
        </p:txBody>
      </p:sp>
      <p:sp>
        <p:nvSpPr>
          <p:cNvPr id="12" name="Rectangle 2"/>
          <p:cNvSpPr>
            <a:spLocks noGrp="1" noChangeArrowheads="1"/>
          </p:cNvSpPr>
          <p:nvPr>
            <p:ph type="title"/>
          </p:nvPr>
        </p:nvSpPr>
        <p:spPr bwMode="auto">
          <a:xfrm>
            <a:off x="711355" y="152401"/>
            <a:ext cx="10058399" cy="838200"/>
          </a:xfrm>
          <a:prstGeom prst="rect">
            <a:avLst/>
          </a:prstGeom>
          <a:noFill/>
          <a:ln>
            <a:noFill/>
          </a:ln>
          <a:extLst/>
        </p:spPr>
        <p:txBody>
          <a:bodyPr/>
          <a:lstStyle/>
          <a:p>
            <a:pPr lvl="0"/>
            <a:r>
              <a:rPr lang="en-US" altLang="en-US" dirty="0"/>
              <a:t>Click to edit Master title style</a:t>
            </a:r>
            <a:endParaRPr lang="en-GB" altLang="en-US" dirty="0"/>
          </a:p>
        </p:txBody>
      </p:sp>
      <p:sp>
        <p:nvSpPr>
          <p:cNvPr id="6" name="Text Placeholder 4"/>
          <p:cNvSpPr>
            <a:spLocks noGrp="1"/>
          </p:cNvSpPr>
          <p:nvPr>
            <p:ph type="body" sz="quarter" idx="11"/>
          </p:nvPr>
        </p:nvSpPr>
        <p:spPr>
          <a:xfrm>
            <a:off x="711200" y="6294120"/>
            <a:ext cx="11143488" cy="182880"/>
          </a:xfrm>
        </p:spPr>
        <p:txBody>
          <a:bodyPr/>
          <a:lstStyle>
            <a:lvl1pPr marL="0" indent="0" algn="r">
              <a:buNone/>
              <a:defRPr sz="1100"/>
            </a:lvl1pPr>
          </a:lstStyle>
          <a:p>
            <a:pPr lvl="0"/>
            <a:r>
              <a:rPr lang="en-US" dirty="0"/>
              <a:t>Click to edit Master text styles</a:t>
            </a:r>
          </a:p>
        </p:txBody>
      </p:sp>
      <p:sp>
        <p:nvSpPr>
          <p:cNvPr id="9" name="Text Placeholder 6"/>
          <p:cNvSpPr>
            <a:spLocks noGrp="1"/>
          </p:cNvSpPr>
          <p:nvPr>
            <p:ph type="body" sz="quarter" idx="13"/>
          </p:nvPr>
        </p:nvSpPr>
        <p:spPr>
          <a:xfrm>
            <a:off x="711200" y="5862320"/>
            <a:ext cx="11143488" cy="365760"/>
          </a:xfrm>
        </p:spPr>
        <p:txBody>
          <a:bodyPr anchor="b"/>
          <a:lstStyle>
            <a:lvl1pPr marL="0" indent="0">
              <a:buNone/>
              <a:defRPr sz="1300" baseline="0"/>
            </a:lvl1pPr>
          </a:lstStyle>
          <a:p>
            <a:pPr lvl="0"/>
            <a:r>
              <a:rPr lang="en-US"/>
              <a:t>Click to edit Master text styles</a:t>
            </a:r>
          </a:p>
        </p:txBody>
      </p:sp>
    </p:spTree>
    <p:extLst>
      <p:ext uri="{BB962C8B-B14F-4D97-AF65-F5344CB8AC3E}">
        <p14:creationId xmlns:p14="http://schemas.microsoft.com/office/powerpoint/2010/main" val="10214718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446537" y="3085765"/>
            <a:ext cx="11262867"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245" y="1020436"/>
            <a:ext cx="10993551" cy="1475013"/>
          </a:xfrm>
          <a:effectLst/>
        </p:spPr>
        <p:txBody>
          <a:bodyPr anchor="b">
            <a:normAutofit/>
          </a:bodyPr>
          <a:lstStyle>
            <a:lvl1pPr>
              <a:defRPr sz="3600">
                <a:solidFill>
                  <a:schemeClr val="accent1"/>
                </a:solidFill>
              </a:defRPr>
            </a:lvl1pPr>
          </a:lstStyle>
          <a:p>
            <a:r>
              <a:rPr lang="es-ES" smtClean="0"/>
              <a:t>Clic para editar título</a:t>
            </a:r>
            <a:endParaRPr lang="en-US" dirty="0"/>
          </a:p>
        </p:txBody>
      </p:sp>
      <p:sp>
        <p:nvSpPr>
          <p:cNvPr id="3" name="Subtitle 2"/>
          <p:cNvSpPr>
            <a:spLocks noGrp="1"/>
          </p:cNvSpPr>
          <p:nvPr>
            <p:ph type="subTitle" idx="1"/>
          </p:nvPr>
        </p:nvSpPr>
        <p:spPr>
          <a:xfrm>
            <a:off x="581209" y="2495624"/>
            <a:ext cx="10993547" cy="590321"/>
          </a:xfrm>
        </p:spPr>
        <p:txBody>
          <a:bodyPr anchor="t">
            <a:normAutofit/>
          </a:bodyPr>
          <a:lstStyle>
            <a:lvl1pPr marL="0" indent="0" algn="l">
              <a:buNone/>
              <a:defRPr sz="1600" cap="all">
                <a:solidFill>
                  <a:schemeClr val="accent2"/>
                </a:solidFill>
              </a:defRPr>
            </a:lvl1pPr>
            <a:lvl2pPr marL="456915" indent="0" algn="ctr">
              <a:buNone/>
              <a:defRPr>
                <a:solidFill>
                  <a:schemeClr val="tx1">
                    <a:tint val="75000"/>
                  </a:schemeClr>
                </a:solidFill>
              </a:defRPr>
            </a:lvl2pPr>
            <a:lvl3pPr marL="913856" indent="0" algn="ctr">
              <a:buNone/>
              <a:defRPr>
                <a:solidFill>
                  <a:schemeClr val="tx1">
                    <a:tint val="75000"/>
                  </a:schemeClr>
                </a:solidFill>
              </a:defRPr>
            </a:lvl3pPr>
            <a:lvl4pPr marL="1370784" indent="0" algn="ctr">
              <a:buNone/>
              <a:defRPr>
                <a:solidFill>
                  <a:schemeClr val="tx1">
                    <a:tint val="75000"/>
                  </a:schemeClr>
                </a:solidFill>
              </a:defRPr>
            </a:lvl4pPr>
            <a:lvl5pPr marL="1827712" indent="0" algn="ctr">
              <a:buNone/>
              <a:defRPr>
                <a:solidFill>
                  <a:schemeClr val="tx1">
                    <a:tint val="75000"/>
                  </a:schemeClr>
                </a:solidFill>
              </a:defRPr>
            </a:lvl5pPr>
            <a:lvl6pPr marL="2284654" indent="0" algn="ctr">
              <a:buNone/>
              <a:defRPr>
                <a:solidFill>
                  <a:schemeClr val="tx1">
                    <a:tint val="75000"/>
                  </a:schemeClr>
                </a:solidFill>
              </a:defRPr>
            </a:lvl6pPr>
            <a:lvl7pPr marL="2741566" indent="0" algn="ctr">
              <a:buNone/>
              <a:defRPr>
                <a:solidFill>
                  <a:schemeClr val="tx1">
                    <a:tint val="75000"/>
                  </a:schemeClr>
                </a:solidFill>
              </a:defRPr>
            </a:lvl7pPr>
            <a:lvl8pPr marL="3198480" indent="0" algn="ctr">
              <a:buNone/>
              <a:defRPr>
                <a:solidFill>
                  <a:schemeClr val="tx1">
                    <a:tint val="75000"/>
                  </a:schemeClr>
                </a:solidFill>
              </a:defRPr>
            </a:lvl8pPr>
            <a:lvl9pPr marL="3655395"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a:xfrm>
            <a:off x="7605951" y="5956288"/>
            <a:ext cx="2844800" cy="365125"/>
          </a:xfrm>
        </p:spPr>
        <p:txBody>
          <a:bodyPr/>
          <a:lstStyle>
            <a:lvl1pPr>
              <a:defRPr>
                <a:solidFill>
                  <a:schemeClr val="accent1">
                    <a:lumMod val="75000"/>
                    <a:lumOff val="25000"/>
                  </a:schemeClr>
                </a:solidFill>
              </a:defRPr>
            </a:lvl1pPr>
          </a:lstStyle>
          <a:p>
            <a:fld id="{B61BEF0D-F0BB-DE4B-95CE-6DB70DBA9567}" type="datetimeFigureOut">
              <a:rPr lang="en-US" dirty="0">
                <a:solidFill>
                  <a:srgbClr val="4A66AC">
                    <a:lumMod val="75000"/>
                    <a:lumOff val="25000"/>
                  </a:srgbClr>
                </a:solidFill>
              </a:rPr>
              <a:pPr/>
              <a:t>6/28/2019</a:t>
            </a:fld>
            <a:endParaRPr lang="en-US" dirty="0">
              <a:solidFill>
                <a:srgbClr val="4A66AC">
                  <a:lumMod val="75000"/>
                  <a:lumOff val="25000"/>
                </a:srgbClr>
              </a:solidFill>
            </a:endParaRPr>
          </a:p>
        </p:txBody>
      </p:sp>
      <p:sp>
        <p:nvSpPr>
          <p:cNvPr id="5" name="Footer Placeholder 4"/>
          <p:cNvSpPr>
            <a:spLocks noGrp="1"/>
          </p:cNvSpPr>
          <p:nvPr>
            <p:ph type="ftr" sz="quarter" idx="11"/>
          </p:nvPr>
        </p:nvSpPr>
        <p:spPr>
          <a:xfrm>
            <a:off x="581201" y="5951960"/>
            <a:ext cx="6917211" cy="365125"/>
          </a:xfrm>
        </p:spPr>
        <p:txBody>
          <a:bodyPr/>
          <a:lstStyle>
            <a:lvl1pPr>
              <a:defRPr>
                <a:solidFill>
                  <a:schemeClr val="accent1">
                    <a:lumMod val="75000"/>
                    <a:lumOff val="25000"/>
                  </a:schemeClr>
                </a:solidFill>
              </a:defRPr>
            </a:lvl1pPr>
          </a:lstStyle>
          <a:p>
            <a:endParaRPr lang="en-US" dirty="0">
              <a:solidFill>
                <a:srgbClr val="4A66AC">
                  <a:lumMod val="75000"/>
                  <a:lumOff val="25000"/>
                </a:srgbClr>
              </a:solidFill>
            </a:endParaRPr>
          </a:p>
        </p:txBody>
      </p:sp>
      <p:sp>
        <p:nvSpPr>
          <p:cNvPr id="6" name="Slide Number Placeholder 5"/>
          <p:cNvSpPr>
            <a:spLocks noGrp="1"/>
          </p:cNvSpPr>
          <p:nvPr>
            <p:ph type="sldNum" sz="quarter" idx="12"/>
          </p:nvPr>
        </p:nvSpPr>
        <p:spPr>
          <a:xfrm>
            <a:off x="10558357" y="5956288"/>
            <a:ext cx="1016441" cy="365125"/>
          </a:xfrm>
        </p:spPr>
        <p:txBody>
          <a:bodyPr/>
          <a:lstStyle>
            <a:lvl1pPr>
              <a:defRPr>
                <a:solidFill>
                  <a:schemeClr val="accent1">
                    <a:lumMod val="75000"/>
                    <a:lumOff val="25000"/>
                  </a:schemeClr>
                </a:solidFill>
              </a:defRPr>
            </a:lvl1pPr>
          </a:lstStyle>
          <a:p>
            <a:fld id="{D57F1E4F-1CFF-5643-939E-217C01CDF565}" type="slidenum">
              <a:rPr lang="en-US" dirty="0">
                <a:solidFill>
                  <a:srgbClr val="4A66AC">
                    <a:lumMod val="75000"/>
                    <a:lumOff val="25000"/>
                  </a:srgbClr>
                </a:solidFill>
              </a:rPr>
              <a:pPr/>
              <a:t>‹Nº›</a:t>
            </a:fld>
            <a:endParaRPr lang="en-US" dirty="0">
              <a:solidFill>
                <a:srgbClr val="4A66AC">
                  <a:lumMod val="75000"/>
                  <a:lumOff val="25000"/>
                </a:srgbClr>
              </a:solidFill>
            </a:endParaRPr>
          </a:p>
        </p:txBody>
      </p:sp>
    </p:spTree>
    <p:extLst>
      <p:ext uri="{BB962C8B-B14F-4D97-AF65-F5344CB8AC3E}">
        <p14:creationId xmlns:p14="http://schemas.microsoft.com/office/powerpoint/2010/main" val="20192475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7" name="Rectangle 6"/>
          <p:cNvSpPr>
            <a:spLocks noChangeAspect="1"/>
          </p:cNvSpPr>
          <p:nvPr/>
        </p:nvSpPr>
        <p:spPr>
          <a:xfrm>
            <a:off x="440293" y="614557"/>
            <a:ext cx="11309339" cy="118929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02156"/>
            <a:ext cx="11029616" cy="1013800"/>
          </a:xfrm>
        </p:spPr>
        <p:txBody>
          <a:bodyPr/>
          <a:lstStyle/>
          <a:p>
            <a:r>
              <a:rPr lang="es-ES" smtClean="0"/>
              <a:t>Clic para editar título</a:t>
            </a:r>
            <a:endParaRPr lang="en-US" dirty="0"/>
          </a:p>
        </p:txBody>
      </p:sp>
      <p:sp>
        <p:nvSpPr>
          <p:cNvPr id="3" name="Content Placeholder 2"/>
          <p:cNvSpPr>
            <a:spLocks noGrp="1"/>
          </p:cNvSpPr>
          <p:nvPr>
            <p:ph idx="1"/>
          </p:nvPr>
        </p:nvSpPr>
        <p:spPr>
          <a:xfrm>
            <a:off x="581244" y="2180532"/>
            <a:ext cx="11029615" cy="367830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srgbClr val="629DD1"/>
                </a:solidFill>
              </a:rPr>
              <a:pPr/>
              <a:t>6/28/2019</a:t>
            </a:fld>
            <a:endParaRPr lang="en-US" dirty="0">
              <a:solidFill>
                <a:srgbClr val="629DD1"/>
              </a:solidFill>
            </a:endParaRPr>
          </a:p>
        </p:txBody>
      </p:sp>
      <p:sp>
        <p:nvSpPr>
          <p:cNvPr id="5" name="Footer Placeholder 4"/>
          <p:cNvSpPr>
            <a:spLocks noGrp="1"/>
          </p:cNvSpPr>
          <p:nvPr>
            <p:ph type="ftr" sz="quarter" idx="11"/>
          </p:nvPr>
        </p:nvSpPr>
        <p:spPr/>
        <p:txBody>
          <a:bodyPr/>
          <a:lstStyle/>
          <a:p>
            <a:endParaRPr lang="en-US" dirty="0">
              <a:solidFill>
                <a:srgbClr val="629DD1"/>
              </a:solidFill>
            </a:endParaRPr>
          </a:p>
        </p:txBody>
      </p:sp>
      <p:sp>
        <p:nvSpPr>
          <p:cNvPr id="6" name="Slide Number Placeholder 5"/>
          <p:cNvSpPr>
            <a:spLocks noGrp="1"/>
          </p:cNvSpPr>
          <p:nvPr>
            <p:ph type="sldNum" sz="quarter" idx="12"/>
          </p:nvPr>
        </p:nvSpPr>
        <p:spPr>
          <a:xfrm>
            <a:off x="10558307" y="5956288"/>
            <a:ext cx="1052508" cy="365125"/>
          </a:xfrm>
        </p:spPr>
        <p:txBody>
          <a:bodyPr/>
          <a:lstStyle/>
          <a:p>
            <a:fld id="{D57F1E4F-1CFF-5643-939E-217C01CDF565}" type="slidenum">
              <a:rPr lang="en-US" dirty="0">
                <a:solidFill>
                  <a:srgbClr val="629DD1"/>
                </a:solidFill>
              </a:rPr>
              <a:pPr/>
              <a:t>‹Nº›</a:t>
            </a:fld>
            <a:endParaRPr lang="en-US" dirty="0">
              <a:solidFill>
                <a:srgbClr val="629DD1"/>
              </a:solidFill>
            </a:endParaRPr>
          </a:p>
        </p:txBody>
      </p:sp>
    </p:spTree>
    <p:extLst>
      <p:ext uri="{BB962C8B-B14F-4D97-AF65-F5344CB8AC3E}">
        <p14:creationId xmlns:p14="http://schemas.microsoft.com/office/powerpoint/2010/main" val="28312591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8" name="Rectangle 7"/>
          <p:cNvSpPr>
            <a:spLocks noChangeAspect="1"/>
          </p:cNvSpPr>
          <p:nvPr/>
        </p:nvSpPr>
        <p:spPr>
          <a:xfrm>
            <a:off x="447819" y="5142125"/>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244" y="3043916"/>
            <a:ext cx="11029615" cy="1497507"/>
          </a:xfrm>
        </p:spPr>
        <p:txBody>
          <a:bodyPr anchor="b">
            <a:normAutofit/>
          </a:bodyPr>
          <a:lstStyle>
            <a:lvl1pPr algn="l">
              <a:defRPr sz="3600" b="0" cap="all">
                <a:solidFill>
                  <a:schemeClr val="accent1"/>
                </a:solidFill>
              </a:defRPr>
            </a:lvl1pPr>
          </a:lstStyle>
          <a:p>
            <a:r>
              <a:rPr lang="es-ES" smtClean="0"/>
              <a:t>Clic para editar título</a:t>
            </a:r>
            <a:endParaRPr lang="en-US" dirty="0"/>
          </a:p>
        </p:txBody>
      </p:sp>
      <p:sp>
        <p:nvSpPr>
          <p:cNvPr id="3" name="Text Placeholder 2"/>
          <p:cNvSpPr>
            <a:spLocks noGrp="1"/>
          </p:cNvSpPr>
          <p:nvPr>
            <p:ph type="body" idx="1"/>
          </p:nvPr>
        </p:nvSpPr>
        <p:spPr>
          <a:xfrm>
            <a:off x="581244" y="4541419"/>
            <a:ext cx="11029615" cy="600556"/>
          </a:xfrm>
        </p:spPr>
        <p:txBody>
          <a:bodyPr anchor="t">
            <a:normAutofit/>
          </a:bodyPr>
          <a:lstStyle>
            <a:lvl1pPr marL="0" indent="0" algn="l">
              <a:buNone/>
              <a:defRPr sz="1900" cap="all">
                <a:solidFill>
                  <a:schemeClr val="accent2"/>
                </a:solidFill>
              </a:defRPr>
            </a:lvl1pPr>
            <a:lvl2pPr marL="456915" indent="0">
              <a:buNone/>
              <a:defRPr sz="1900">
                <a:solidFill>
                  <a:schemeClr val="tx1">
                    <a:tint val="75000"/>
                  </a:schemeClr>
                </a:solidFill>
              </a:defRPr>
            </a:lvl2pPr>
            <a:lvl3pPr marL="913856" indent="0">
              <a:buNone/>
              <a:defRPr sz="1600">
                <a:solidFill>
                  <a:schemeClr val="tx1">
                    <a:tint val="75000"/>
                  </a:schemeClr>
                </a:solidFill>
              </a:defRPr>
            </a:lvl3pPr>
            <a:lvl4pPr marL="1370784" indent="0">
              <a:buNone/>
              <a:defRPr sz="1500">
                <a:solidFill>
                  <a:schemeClr val="tx1">
                    <a:tint val="75000"/>
                  </a:schemeClr>
                </a:solidFill>
              </a:defRPr>
            </a:lvl4pPr>
            <a:lvl5pPr marL="1827712" indent="0">
              <a:buNone/>
              <a:defRPr sz="1500">
                <a:solidFill>
                  <a:schemeClr val="tx1">
                    <a:tint val="75000"/>
                  </a:schemeClr>
                </a:solidFill>
              </a:defRPr>
            </a:lvl5pPr>
            <a:lvl6pPr marL="2284654" indent="0">
              <a:buNone/>
              <a:defRPr sz="1500">
                <a:solidFill>
                  <a:schemeClr val="tx1">
                    <a:tint val="75000"/>
                  </a:schemeClr>
                </a:solidFill>
              </a:defRPr>
            </a:lvl6pPr>
            <a:lvl7pPr marL="2741566" indent="0">
              <a:buNone/>
              <a:defRPr sz="1500">
                <a:solidFill>
                  <a:schemeClr val="tx1">
                    <a:tint val="75000"/>
                  </a:schemeClr>
                </a:solidFill>
              </a:defRPr>
            </a:lvl7pPr>
            <a:lvl8pPr marL="3198480" indent="0">
              <a:buNone/>
              <a:defRPr sz="1500">
                <a:solidFill>
                  <a:schemeClr val="tx1">
                    <a:tint val="75000"/>
                  </a:schemeClr>
                </a:solidFill>
              </a:defRPr>
            </a:lvl8pPr>
            <a:lvl9pPr marL="3655395" indent="0">
              <a:buNone/>
              <a:defRPr sz="15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solidFill>
                  <a:srgbClr val="4A66AC">
                    <a:lumMod val="75000"/>
                    <a:lumOff val="25000"/>
                  </a:srgbClr>
                </a:solidFill>
              </a:rPr>
              <a:pPr/>
              <a:t>6/28/2019</a:t>
            </a:fld>
            <a:endParaRPr lang="en-US" dirty="0">
              <a:solidFill>
                <a:srgbClr val="4A66AC">
                  <a:lumMod val="75000"/>
                  <a:lumOff val="25000"/>
                </a:srgbClr>
              </a:solidFill>
            </a:endParaRPr>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solidFill>
                <a:srgbClr val="4A66AC">
                  <a:lumMod val="75000"/>
                  <a:lumOff val="25000"/>
                </a:srgbClr>
              </a:solidFill>
            </a:endParaRPr>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solidFill>
                  <a:srgbClr val="4A66AC">
                    <a:lumMod val="75000"/>
                    <a:lumOff val="25000"/>
                  </a:srgbClr>
                </a:solidFill>
              </a:rPr>
              <a:pPr/>
              <a:t>‹Nº›</a:t>
            </a:fld>
            <a:endParaRPr lang="en-US" dirty="0">
              <a:solidFill>
                <a:srgbClr val="4A66AC">
                  <a:lumMod val="75000"/>
                  <a:lumOff val="25000"/>
                </a:srgbClr>
              </a:solidFill>
            </a:endParaRPr>
          </a:p>
        </p:txBody>
      </p:sp>
    </p:spTree>
    <p:extLst>
      <p:ext uri="{BB962C8B-B14F-4D97-AF65-F5344CB8AC3E}">
        <p14:creationId xmlns:p14="http://schemas.microsoft.com/office/powerpoint/2010/main" val="378938577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Rectangle 7"/>
          <p:cNvSpPr>
            <a:spLocks noChangeAspect="1"/>
          </p:cNvSpPr>
          <p:nvPr/>
        </p:nvSpPr>
        <p:spPr>
          <a:xfrm>
            <a:off x="445995" y="606705"/>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9"/>
            <a:ext cx="11029616" cy="988332"/>
          </a:xfrm>
        </p:spPr>
        <p:txBody>
          <a:bodyPr/>
          <a:lstStyle/>
          <a:p>
            <a:r>
              <a:rPr lang="es-ES" smtClean="0"/>
              <a:t>Clic para editar título</a:t>
            </a:r>
            <a:endParaRPr lang="en-US" dirty="0"/>
          </a:p>
        </p:txBody>
      </p:sp>
      <p:sp>
        <p:nvSpPr>
          <p:cNvPr id="3" name="Content Placeholder 2"/>
          <p:cNvSpPr>
            <a:spLocks noGrp="1"/>
          </p:cNvSpPr>
          <p:nvPr>
            <p:ph sz="half" idx="1"/>
          </p:nvPr>
        </p:nvSpPr>
        <p:spPr>
          <a:xfrm>
            <a:off x="581272" y="2228044"/>
            <a:ext cx="5422391" cy="3633047"/>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188469" y="2228044"/>
            <a:ext cx="5422393" cy="3633047"/>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solidFill>
                  <a:srgbClr val="629DD1"/>
                </a:solidFill>
              </a:rPr>
              <a:pPr/>
              <a:t>6/28/2019</a:t>
            </a:fld>
            <a:endParaRPr lang="en-US" dirty="0">
              <a:solidFill>
                <a:srgbClr val="629DD1"/>
              </a:solidFill>
            </a:endParaRPr>
          </a:p>
        </p:txBody>
      </p:sp>
      <p:sp>
        <p:nvSpPr>
          <p:cNvPr id="6" name="Footer Placeholder 5"/>
          <p:cNvSpPr>
            <a:spLocks noGrp="1"/>
          </p:cNvSpPr>
          <p:nvPr>
            <p:ph type="ftr" sz="quarter" idx="11"/>
          </p:nvPr>
        </p:nvSpPr>
        <p:spPr/>
        <p:txBody>
          <a:bodyPr/>
          <a:lstStyle/>
          <a:p>
            <a:endParaRPr lang="en-US" dirty="0">
              <a:solidFill>
                <a:srgbClr val="629DD1"/>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srgbClr val="629DD1"/>
                </a:solidFill>
              </a:rPr>
              <a:pPr/>
              <a:t>‹Nº›</a:t>
            </a:fld>
            <a:endParaRPr lang="en-US" dirty="0">
              <a:solidFill>
                <a:srgbClr val="629DD1"/>
              </a:solidFill>
            </a:endParaRPr>
          </a:p>
        </p:txBody>
      </p:sp>
    </p:spTree>
    <p:extLst>
      <p:ext uri="{BB962C8B-B14F-4D97-AF65-F5344CB8AC3E}">
        <p14:creationId xmlns:p14="http://schemas.microsoft.com/office/powerpoint/2010/main" val="211228450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1" name="Rectangle 10"/>
          <p:cNvSpPr>
            <a:spLocks noChangeAspect="1"/>
          </p:cNvSpPr>
          <p:nvPr/>
        </p:nvSpPr>
        <p:spPr>
          <a:xfrm>
            <a:off x="445995" y="606705"/>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9"/>
            <a:ext cx="11029616" cy="988332"/>
          </a:xfrm>
        </p:spPr>
        <p:txBody>
          <a:bodyPr/>
          <a:lstStyle/>
          <a:p>
            <a:r>
              <a:rPr lang="es-ES" smtClean="0"/>
              <a:t>Clic para editar título</a:t>
            </a:r>
            <a:endParaRPr lang="en-US" dirty="0"/>
          </a:p>
        </p:txBody>
      </p:sp>
      <p:sp>
        <p:nvSpPr>
          <p:cNvPr id="3" name="Text Placeholder 2"/>
          <p:cNvSpPr>
            <a:spLocks noGrp="1"/>
          </p:cNvSpPr>
          <p:nvPr>
            <p:ph type="body" idx="1"/>
          </p:nvPr>
        </p:nvSpPr>
        <p:spPr>
          <a:xfrm>
            <a:off x="887229" y="2251040"/>
            <a:ext cx="5087075" cy="536005"/>
          </a:xfrm>
        </p:spPr>
        <p:txBody>
          <a:bodyPr anchor="b">
            <a:noAutofit/>
          </a:bodyPr>
          <a:lstStyle>
            <a:lvl1pPr marL="0" indent="0">
              <a:buNone/>
              <a:defRPr sz="2300" b="0">
                <a:solidFill>
                  <a:schemeClr val="accent2"/>
                </a:solidFill>
              </a:defRPr>
            </a:lvl1pPr>
            <a:lvl2pPr marL="456915" indent="0">
              <a:buNone/>
              <a:defRPr sz="2000" b="1"/>
            </a:lvl2pPr>
            <a:lvl3pPr marL="913856" indent="0">
              <a:buNone/>
              <a:defRPr sz="1900" b="1"/>
            </a:lvl3pPr>
            <a:lvl4pPr marL="1370784" indent="0">
              <a:buNone/>
              <a:defRPr sz="1600" b="1"/>
            </a:lvl4pPr>
            <a:lvl5pPr marL="1827712" indent="0">
              <a:buNone/>
              <a:defRPr sz="1600" b="1"/>
            </a:lvl5pPr>
            <a:lvl6pPr marL="2284654" indent="0">
              <a:buNone/>
              <a:defRPr sz="1600" b="1"/>
            </a:lvl6pPr>
            <a:lvl7pPr marL="2741566" indent="0">
              <a:buNone/>
              <a:defRPr sz="1600" b="1"/>
            </a:lvl7pPr>
            <a:lvl8pPr marL="3198480" indent="0">
              <a:buNone/>
              <a:defRPr sz="1600" b="1"/>
            </a:lvl8pPr>
            <a:lvl9pPr marL="3655395"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581195" y="2926231"/>
            <a:ext cx="5393100" cy="2934999"/>
          </a:xfrm>
        </p:spPr>
        <p:txBody>
          <a:bodyPr anchor="t">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523862" y="2251040"/>
            <a:ext cx="5087073" cy="553373"/>
          </a:xfrm>
        </p:spPr>
        <p:txBody>
          <a:bodyPr anchor="b">
            <a:noAutofit/>
          </a:bodyPr>
          <a:lstStyle>
            <a:lvl1pPr marL="0" indent="0">
              <a:buNone/>
              <a:defRPr sz="2300" b="0">
                <a:solidFill>
                  <a:schemeClr val="accent2"/>
                </a:solidFill>
              </a:defRPr>
            </a:lvl1pPr>
            <a:lvl2pPr marL="456915" indent="0">
              <a:buNone/>
              <a:defRPr sz="2000" b="1"/>
            </a:lvl2pPr>
            <a:lvl3pPr marL="913856" indent="0">
              <a:buNone/>
              <a:defRPr sz="1900" b="1"/>
            </a:lvl3pPr>
            <a:lvl4pPr marL="1370784" indent="0">
              <a:buNone/>
              <a:defRPr sz="1600" b="1"/>
            </a:lvl4pPr>
            <a:lvl5pPr marL="1827712" indent="0">
              <a:buNone/>
              <a:defRPr sz="1600" b="1"/>
            </a:lvl5pPr>
            <a:lvl6pPr marL="2284654" indent="0">
              <a:buNone/>
              <a:defRPr sz="1600" b="1"/>
            </a:lvl6pPr>
            <a:lvl7pPr marL="2741566" indent="0">
              <a:buNone/>
              <a:defRPr sz="1600" b="1"/>
            </a:lvl7pPr>
            <a:lvl8pPr marL="3198480" indent="0">
              <a:buNone/>
              <a:defRPr sz="1600" b="1"/>
            </a:lvl8pPr>
            <a:lvl9pPr marL="3655395"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6217711" y="2926231"/>
            <a:ext cx="5393100" cy="2934999"/>
          </a:xfrm>
        </p:spPr>
        <p:txBody>
          <a:bodyPr anchor="t">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solidFill>
                  <a:srgbClr val="629DD1"/>
                </a:solidFill>
              </a:rPr>
              <a:pPr/>
              <a:t>6/28/2019</a:t>
            </a:fld>
            <a:endParaRPr lang="en-US" dirty="0">
              <a:solidFill>
                <a:srgbClr val="629DD1"/>
              </a:solidFill>
            </a:endParaRPr>
          </a:p>
        </p:txBody>
      </p:sp>
      <p:sp>
        <p:nvSpPr>
          <p:cNvPr id="8" name="Footer Placeholder 7"/>
          <p:cNvSpPr>
            <a:spLocks noGrp="1"/>
          </p:cNvSpPr>
          <p:nvPr>
            <p:ph type="ftr" sz="quarter" idx="11"/>
          </p:nvPr>
        </p:nvSpPr>
        <p:spPr/>
        <p:txBody>
          <a:bodyPr/>
          <a:lstStyle/>
          <a:p>
            <a:endParaRPr lang="en-US" dirty="0">
              <a:solidFill>
                <a:srgbClr val="629DD1"/>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dirty="0">
                <a:solidFill>
                  <a:srgbClr val="629DD1"/>
                </a:solidFill>
              </a:rPr>
              <a:pPr/>
              <a:t>‹Nº›</a:t>
            </a:fld>
            <a:endParaRPr lang="en-US" dirty="0">
              <a:solidFill>
                <a:srgbClr val="629DD1"/>
              </a:solidFill>
            </a:endParaRPr>
          </a:p>
        </p:txBody>
      </p:sp>
    </p:spTree>
    <p:extLst>
      <p:ext uri="{BB962C8B-B14F-4D97-AF65-F5344CB8AC3E}">
        <p14:creationId xmlns:p14="http://schemas.microsoft.com/office/powerpoint/2010/main" val="22462612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7" name="Rectangle 6"/>
          <p:cNvSpPr>
            <a:spLocks noChangeAspect="1"/>
          </p:cNvSpPr>
          <p:nvPr/>
        </p:nvSpPr>
        <p:spPr>
          <a:xfrm>
            <a:off x="440687" y="606705"/>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7" y="729659"/>
            <a:ext cx="11029616" cy="988332"/>
          </a:xfrm>
        </p:spPr>
        <p:txBody>
          <a:bodyPr/>
          <a:lstStyle/>
          <a:p>
            <a:r>
              <a:rPr lang="es-ES" smtClean="0"/>
              <a:t>Clic para editar título</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solidFill>
                  <a:srgbClr val="629DD1"/>
                </a:solidFill>
              </a:rPr>
              <a:pPr/>
              <a:t>6/28/2019</a:t>
            </a:fld>
            <a:endParaRPr lang="en-US" dirty="0">
              <a:solidFill>
                <a:srgbClr val="629DD1"/>
              </a:solidFill>
            </a:endParaRPr>
          </a:p>
        </p:txBody>
      </p:sp>
      <p:sp>
        <p:nvSpPr>
          <p:cNvPr id="4" name="Footer Placeholder 3"/>
          <p:cNvSpPr>
            <a:spLocks noGrp="1"/>
          </p:cNvSpPr>
          <p:nvPr>
            <p:ph type="ftr" sz="quarter" idx="11"/>
          </p:nvPr>
        </p:nvSpPr>
        <p:spPr/>
        <p:txBody>
          <a:bodyPr/>
          <a:lstStyle/>
          <a:p>
            <a:endParaRPr lang="en-US" dirty="0">
              <a:solidFill>
                <a:srgbClr val="629DD1"/>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dirty="0">
                <a:solidFill>
                  <a:srgbClr val="629DD1"/>
                </a:solidFill>
              </a:rPr>
              <a:pPr/>
              <a:t>‹Nº›</a:t>
            </a:fld>
            <a:endParaRPr lang="en-US" dirty="0">
              <a:solidFill>
                <a:srgbClr val="629DD1"/>
              </a:solidFill>
            </a:endParaRPr>
          </a:p>
        </p:txBody>
      </p:sp>
    </p:spTree>
    <p:extLst>
      <p:ext uri="{BB962C8B-B14F-4D97-AF65-F5344CB8AC3E}">
        <p14:creationId xmlns:p14="http://schemas.microsoft.com/office/powerpoint/2010/main" val="325028811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solidFill>
                  <a:srgbClr val="629DD1"/>
                </a:solidFill>
              </a:rPr>
              <a:pPr/>
              <a:t>6/28/2019</a:t>
            </a:fld>
            <a:endParaRPr lang="en-US" dirty="0">
              <a:solidFill>
                <a:srgbClr val="629DD1"/>
              </a:solidFill>
            </a:endParaRPr>
          </a:p>
        </p:txBody>
      </p:sp>
      <p:sp>
        <p:nvSpPr>
          <p:cNvPr id="3" name="Footer Placeholder 2"/>
          <p:cNvSpPr>
            <a:spLocks noGrp="1"/>
          </p:cNvSpPr>
          <p:nvPr>
            <p:ph type="ftr" sz="quarter" idx="11"/>
          </p:nvPr>
        </p:nvSpPr>
        <p:spPr/>
        <p:txBody>
          <a:bodyPr/>
          <a:lstStyle/>
          <a:p>
            <a:endParaRPr lang="en-US" dirty="0">
              <a:solidFill>
                <a:srgbClr val="629DD1"/>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dirty="0">
                <a:solidFill>
                  <a:srgbClr val="629DD1"/>
                </a:solidFill>
              </a:rPr>
              <a:pPr/>
              <a:t>‹Nº›</a:t>
            </a:fld>
            <a:endParaRPr lang="en-US" dirty="0">
              <a:solidFill>
                <a:srgbClr val="629DD1"/>
              </a:solidFill>
            </a:endParaRPr>
          </a:p>
        </p:txBody>
      </p:sp>
    </p:spTree>
    <p:extLst>
      <p:ext uri="{BB962C8B-B14F-4D97-AF65-F5344CB8AC3E}">
        <p14:creationId xmlns:p14="http://schemas.microsoft.com/office/powerpoint/2010/main" val="311223605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9" name="Rectangle 8"/>
          <p:cNvSpPr>
            <a:spLocks noChangeAspect="1"/>
          </p:cNvSpPr>
          <p:nvPr/>
        </p:nvSpPr>
        <p:spPr>
          <a:xfrm>
            <a:off x="447868" y="5142151"/>
            <a:ext cx="11298201" cy="127470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6" y="5262445"/>
            <a:ext cx="4909445" cy="689515"/>
          </a:xfrm>
        </p:spPr>
        <p:txBody>
          <a:bodyPr anchor="ctr"/>
          <a:lstStyle>
            <a:lvl1pPr algn="l">
              <a:defRPr sz="2000" b="0">
                <a:solidFill>
                  <a:schemeClr val="accent1">
                    <a:lumMod val="75000"/>
                    <a:lumOff val="25000"/>
                  </a:schemeClr>
                </a:solidFill>
              </a:defRPr>
            </a:lvl1pPr>
          </a:lstStyle>
          <a:p>
            <a:r>
              <a:rPr lang="es-ES" smtClean="0"/>
              <a:t>Clic para editar título</a:t>
            </a:r>
            <a:endParaRPr lang="en-US" dirty="0"/>
          </a:p>
        </p:txBody>
      </p:sp>
      <p:sp>
        <p:nvSpPr>
          <p:cNvPr id="3" name="Content Placeholder 2"/>
          <p:cNvSpPr>
            <a:spLocks noGrp="1"/>
          </p:cNvSpPr>
          <p:nvPr>
            <p:ph idx="1"/>
          </p:nvPr>
        </p:nvSpPr>
        <p:spPr>
          <a:xfrm>
            <a:off x="447880" y="601200"/>
            <a:ext cx="11292841" cy="4204800"/>
          </a:xfrm>
        </p:spPr>
        <p:txBody>
          <a:bodyPr anchor="ctr">
            <a:normAutofit/>
          </a:bodyPr>
          <a:lstStyle>
            <a:lvl1pPr>
              <a:defRPr sz="2000">
                <a:solidFill>
                  <a:schemeClr val="tx2"/>
                </a:solidFill>
              </a:defRPr>
            </a:lvl1pPr>
            <a:lvl2pPr>
              <a:defRPr sz="1900">
                <a:solidFill>
                  <a:schemeClr val="tx2"/>
                </a:solidFill>
              </a:defRPr>
            </a:lvl2pPr>
            <a:lvl3pPr>
              <a:defRPr sz="1600">
                <a:solidFill>
                  <a:schemeClr val="tx2"/>
                </a:solidFill>
              </a:defRPr>
            </a:lvl3pPr>
            <a:lvl4pPr>
              <a:defRPr sz="1500">
                <a:solidFill>
                  <a:schemeClr val="tx2"/>
                </a:solidFill>
              </a:defRPr>
            </a:lvl4pPr>
            <a:lvl5pPr>
              <a:defRPr sz="1500">
                <a:solidFill>
                  <a:schemeClr val="tx2"/>
                </a:solidFill>
              </a:defRPr>
            </a:lvl5pPr>
            <a:lvl6pPr>
              <a:defRPr sz="1500">
                <a:solidFill>
                  <a:schemeClr val="tx2"/>
                </a:solidFill>
              </a:defRPr>
            </a:lvl6pPr>
            <a:lvl7pPr>
              <a:defRPr sz="1500">
                <a:solidFill>
                  <a:schemeClr val="tx2"/>
                </a:solidFill>
              </a:defRPr>
            </a:lvl7pPr>
            <a:lvl8pPr>
              <a:defRPr sz="1500">
                <a:solidFill>
                  <a:schemeClr val="tx2"/>
                </a:solidFill>
              </a:defRPr>
            </a:lvl8pPr>
            <a:lvl9pPr>
              <a:defRPr sz="1500">
                <a:solidFill>
                  <a:schemeClr val="tx2"/>
                </a:solidFill>
              </a:defRPr>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5740833" y="5262445"/>
            <a:ext cx="5869987" cy="689515"/>
          </a:xfrm>
        </p:spPr>
        <p:txBody>
          <a:bodyPr anchor="ctr">
            <a:normAutofit/>
          </a:bodyPr>
          <a:lstStyle>
            <a:lvl1pPr marL="0" indent="0" algn="r">
              <a:buNone/>
              <a:defRPr sz="1100">
                <a:solidFill>
                  <a:schemeClr val="bg1"/>
                </a:solidFill>
              </a:defRPr>
            </a:lvl1pPr>
            <a:lvl2pPr marL="456915" indent="0">
              <a:buNone/>
              <a:defRPr sz="1100"/>
            </a:lvl2pPr>
            <a:lvl3pPr marL="913856" indent="0">
              <a:buNone/>
              <a:defRPr sz="1100"/>
            </a:lvl3pPr>
            <a:lvl4pPr marL="1370784" indent="0">
              <a:buNone/>
              <a:defRPr sz="900"/>
            </a:lvl4pPr>
            <a:lvl5pPr marL="1827712" indent="0">
              <a:buNone/>
              <a:defRPr sz="900"/>
            </a:lvl5pPr>
            <a:lvl6pPr marL="2284654" indent="0">
              <a:buNone/>
              <a:defRPr sz="900"/>
            </a:lvl6pPr>
            <a:lvl7pPr marL="2741566" indent="0">
              <a:buNone/>
              <a:defRPr sz="900"/>
            </a:lvl7pPr>
            <a:lvl8pPr marL="3198480" indent="0">
              <a:buNone/>
              <a:defRPr sz="900"/>
            </a:lvl8pPr>
            <a:lvl9pPr marL="3655395"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solidFill>
                  <a:srgbClr val="4A66AC">
                    <a:lumMod val="75000"/>
                    <a:lumOff val="25000"/>
                  </a:srgbClr>
                </a:solidFill>
              </a:rPr>
              <a:pPr/>
              <a:t>6/28/2019</a:t>
            </a:fld>
            <a:endParaRPr lang="en-US" dirty="0">
              <a:solidFill>
                <a:srgbClr val="4A66AC">
                  <a:lumMod val="75000"/>
                  <a:lumOff val="25000"/>
                </a:srgbClr>
              </a:solidFill>
            </a:endParaRPr>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solidFill>
                <a:srgbClr val="4A66AC">
                  <a:lumMod val="75000"/>
                  <a:lumOff val="25000"/>
                </a:srgbClr>
              </a:solidFill>
            </a:endParaRPr>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solidFill>
                  <a:srgbClr val="4A66AC">
                    <a:lumMod val="75000"/>
                    <a:lumOff val="25000"/>
                  </a:srgbClr>
                </a:solidFill>
              </a:rPr>
              <a:pPr/>
              <a:t>‹Nº›</a:t>
            </a:fld>
            <a:endParaRPr lang="en-US" dirty="0">
              <a:solidFill>
                <a:srgbClr val="4A66AC">
                  <a:lumMod val="75000"/>
                  <a:lumOff val="25000"/>
                </a:srgbClr>
              </a:solidFill>
            </a:endParaRPr>
          </a:p>
        </p:txBody>
      </p:sp>
    </p:spTree>
    <p:extLst>
      <p:ext uri="{BB962C8B-B14F-4D97-AF65-F5344CB8AC3E}">
        <p14:creationId xmlns:p14="http://schemas.microsoft.com/office/powerpoint/2010/main" val="281191748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537"/>
            <a:ext cx="11029616" cy="566739"/>
          </a:xfrm>
        </p:spPr>
        <p:txBody>
          <a:bodyPr anchor="b">
            <a:normAutofit/>
          </a:bodyPr>
          <a:lstStyle>
            <a:lvl1pPr algn="l">
              <a:defRPr sz="2400" b="0">
                <a:solidFill>
                  <a:schemeClr val="accent1"/>
                </a:solidFill>
              </a:defRPr>
            </a:lvl1pPr>
          </a:lstStyle>
          <a:p>
            <a:r>
              <a:rPr lang="es-ES" smtClean="0"/>
              <a:t>Clic para editar título</a:t>
            </a:r>
            <a:endParaRPr lang="en-US" dirty="0"/>
          </a:p>
        </p:txBody>
      </p:sp>
      <p:sp>
        <p:nvSpPr>
          <p:cNvPr id="3" name="Picture Placeholder 2"/>
          <p:cNvSpPr>
            <a:spLocks noGrp="1" noChangeAspect="1"/>
          </p:cNvSpPr>
          <p:nvPr>
            <p:ph type="pic" idx="1"/>
          </p:nvPr>
        </p:nvSpPr>
        <p:spPr>
          <a:xfrm>
            <a:off x="447841" y="599727"/>
            <a:ext cx="11290859" cy="3557252"/>
          </a:xfrm>
        </p:spPr>
        <p:txBody>
          <a:bodyPr anchor="t">
            <a:normAutofit/>
          </a:bodyPr>
          <a:lstStyle>
            <a:lvl1pPr marL="0" indent="0" algn="ctr">
              <a:buNone/>
              <a:defRPr sz="1600"/>
            </a:lvl1pPr>
            <a:lvl2pPr marL="456915" indent="0">
              <a:buNone/>
              <a:defRPr sz="1600"/>
            </a:lvl2pPr>
            <a:lvl3pPr marL="913856" indent="0">
              <a:buNone/>
              <a:defRPr sz="1600"/>
            </a:lvl3pPr>
            <a:lvl4pPr marL="1370784" indent="0">
              <a:buNone/>
              <a:defRPr sz="1600"/>
            </a:lvl4pPr>
            <a:lvl5pPr marL="1827712" indent="0">
              <a:buNone/>
              <a:defRPr sz="1600"/>
            </a:lvl5pPr>
            <a:lvl6pPr marL="2284654" indent="0">
              <a:buNone/>
              <a:defRPr sz="1600"/>
            </a:lvl6pPr>
            <a:lvl7pPr marL="2741566" indent="0">
              <a:buNone/>
              <a:defRPr sz="1600"/>
            </a:lvl7pPr>
            <a:lvl8pPr marL="3198480" indent="0">
              <a:buNone/>
              <a:defRPr sz="1600"/>
            </a:lvl8pPr>
            <a:lvl9pPr marL="3655395" indent="0">
              <a:buNone/>
              <a:defRPr sz="1600"/>
            </a:lvl9pPr>
          </a:lstStyle>
          <a:p>
            <a:r>
              <a:rPr lang="es-ES" smtClean="0"/>
              <a:t>Arrastre la imagen al marcador de posición o haga clic en el icono para agregar</a:t>
            </a:r>
            <a:endParaRPr lang="en-US" dirty="0"/>
          </a:p>
        </p:txBody>
      </p:sp>
      <p:sp>
        <p:nvSpPr>
          <p:cNvPr id="4" name="Text Placeholder 3"/>
          <p:cNvSpPr>
            <a:spLocks noGrp="1"/>
          </p:cNvSpPr>
          <p:nvPr>
            <p:ph type="body" sz="half" idx="2"/>
          </p:nvPr>
        </p:nvSpPr>
        <p:spPr>
          <a:xfrm>
            <a:off x="581243" y="5260305"/>
            <a:ext cx="11029617" cy="598671"/>
          </a:xfrm>
        </p:spPr>
        <p:txBody>
          <a:bodyPr>
            <a:normAutofit/>
          </a:bodyPr>
          <a:lstStyle>
            <a:lvl1pPr marL="0" indent="0">
              <a:buNone/>
              <a:defRPr sz="1200"/>
            </a:lvl1pPr>
            <a:lvl2pPr marL="456915" indent="0">
              <a:buNone/>
              <a:defRPr sz="1200"/>
            </a:lvl2pPr>
            <a:lvl3pPr marL="913856" indent="0">
              <a:buNone/>
              <a:defRPr sz="1100"/>
            </a:lvl3pPr>
            <a:lvl4pPr marL="1370784" indent="0">
              <a:buNone/>
              <a:defRPr sz="900"/>
            </a:lvl4pPr>
            <a:lvl5pPr marL="1827712" indent="0">
              <a:buNone/>
              <a:defRPr sz="900"/>
            </a:lvl5pPr>
            <a:lvl6pPr marL="2284654" indent="0">
              <a:buNone/>
              <a:defRPr sz="900"/>
            </a:lvl6pPr>
            <a:lvl7pPr marL="2741566" indent="0">
              <a:buNone/>
              <a:defRPr sz="900"/>
            </a:lvl7pPr>
            <a:lvl8pPr marL="3198480" indent="0">
              <a:buNone/>
              <a:defRPr sz="900"/>
            </a:lvl8pPr>
            <a:lvl9pPr marL="3655395"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solidFill>
                  <a:srgbClr val="629DD1"/>
                </a:solidFill>
              </a:rPr>
              <a:pPr/>
              <a:t>6/28/2019</a:t>
            </a:fld>
            <a:endParaRPr lang="en-US" dirty="0">
              <a:solidFill>
                <a:srgbClr val="629DD1"/>
              </a:solidFill>
            </a:endParaRPr>
          </a:p>
        </p:txBody>
      </p:sp>
      <p:sp>
        <p:nvSpPr>
          <p:cNvPr id="6" name="Footer Placeholder 5"/>
          <p:cNvSpPr>
            <a:spLocks noGrp="1"/>
          </p:cNvSpPr>
          <p:nvPr>
            <p:ph type="ftr" sz="quarter" idx="11"/>
          </p:nvPr>
        </p:nvSpPr>
        <p:spPr/>
        <p:txBody>
          <a:bodyPr/>
          <a:lstStyle/>
          <a:p>
            <a:endParaRPr lang="en-US" dirty="0">
              <a:solidFill>
                <a:srgbClr val="629DD1"/>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srgbClr val="629DD1"/>
                </a:solidFill>
              </a:rPr>
              <a:pPr/>
              <a:t>‹Nº›</a:t>
            </a:fld>
            <a:endParaRPr lang="en-US" dirty="0">
              <a:solidFill>
                <a:srgbClr val="629DD1"/>
              </a:solidFill>
            </a:endParaRPr>
          </a:p>
        </p:txBody>
      </p:sp>
    </p:spTree>
    <p:extLst>
      <p:ext uri="{BB962C8B-B14F-4D97-AF65-F5344CB8AC3E}">
        <p14:creationId xmlns:p14="http://schemas.microsoft.com/office/powerpoint/2010/main" val="418675102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8" name="Rectangle 7"/>
          <p:cNvSpPr>
            <a:spLocks noChangeAspect="1"/>
          </p:cNvSpPr>
          <p:nvPr/>
        </p:nvSpPr>
        <p:spPr>
          <a:xfrm>
            <a:off x="440293" y="614557"/>
            <a:ext cx="11309339" cy="118929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3" y="702156"/>
            <a:ext cx="11029616" cy="1013800"/>
          </a:xfrm>
        </p:spPr>
        <p:txBody>
          <a:bodyPr/>
          <a:lstStyle/>
          <a:p>
            <a:r>
              <a:rPr lang="es-ES" smtClean="0"/>
              <a:t>Clic para editar título</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srgbClr val="629DD1"/>
                </a:solidFill>
              </a:rPr>
              <a:pPr/>
              <a:t>6/28/2019</a:t>
            </a:fld>
            <a:endParaRPr lang="en-US" dirty="0">
              <a:solidFill>
                <a:srgbClr val="629DD1"/>
              </a:solidFill>
            </a:endParaRPr>
          </a:p>
        </p:txBody>
      </p:sp>
      <p:sp>
        <p:nvSpPr>
          <p:cNvPr id="5" name="Footer Placeholder 4"/>
          <p:cNvSpPr>
            <a:spLocks noGrp="1"/>
          </p:cNvSpPr>
          <p:nvPr>
            <p:ph type="ftr" sz="quarter" idx="11"/>
          </p:nvPr>
        </p:nvSpPr>
        <p:spPr/>
        <p:txBody>
          <a:bodyPr/>
          <a:lstStyle/>
          <a:p>
            <a:endParaRPr lang="en-US" dirty="0">
              <a:solidFill>
                <a:srgbClr val="629DD1"/>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629DD1"/>
                </a:solidFill>
              </a:rPr>
              <a:pPr/>
              <a:t>‹Nº›</a:t>
            </a:fld>
            <a:endParaRPr lang="en-US" dirty="0">
              <a:solidFill>
                <a:srgbClr val="629DD1"/>
              </a:solidFill>
            </a:endParaRPr>
          </a:p>
        </p:txBody>
      </p:sp>
    </p:spTree>
    <p:extLst>
      <p:ext uri="{BB962C8B-B14F-4D97-AF65-F5344CB8AC3E}">
        <p14:creationId xmlns:p14="http://schemas.microsoft.com/office/powerpoint/2010/main" val="2917633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ogo Title Subhead and Content">
    <p:spTree>
      <p:nvGrpSpPr>
        <p:cNvPr id="1" name=""/>
        <p:cNvGrpSpPr/>
        <p:nvPr/>
      </p:nvGrpSpPr>
      <p:grpSpPr>
        <a:xfrm>
          <a:off x="0" y="0"/>
          <a:ext cx="0" cy="0"/>
          <a:chOff x="0" y="0"/>
          <a:chExt cx="0" cy="0"/>
        </a:xfrm>
      </p:grpSpPr>
      <p:cxnSp>
        <p:nvCxnSpPr>
          <p:cNvPr id="8" name="Straight Connector 7"/>
          <p:cNvCxnSpPr/>
          <p:nvPr userDrawn="1"/>
        </p:nvCxnSpPr>
        <p:spPr>
          <a:xfrm>
            <a:off x="623897" y="1062039"/>
            <a:ext cx="11568112"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pic>
        <p:nvPicPr>
          <p:cNvPr id="9"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 y="6467652"/>
            <a:ext cx="12192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4">
            <a:extLst/>
          </p:cNvPr>
          <p:cNvSpPr txBox="1">
            <a:spLocks noChangeArrowheads="1"/>
          </p:cNvSpPr>
          <p:nvPr userDrawn="1"/>
        </p:nvSpPr>
        <p:spPr bwMode="auto">
          <a:xfrm>
            <a:off x="77791" y="6505749"/>
            <a:ext cx="12012612" cy="261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0" tIns="45718" rIns="91390" bIns="45718">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913828" eaLnBrk="1" hangingPunct="1">
              <a:defRPr/>
            </a:pPr>
            <a:r>
              <a:rPr lang="en-US" sz="1100" b="1" dirty="0">
                <a:solidFill>
                  <a:srgbClr val="000000"/>
                </a:solidFill>
              </a:rPr>
              <a:t>22nd International AIDS Conference; July 23-27, 2018; Amsterdam, the Netherlands</a:t>
            </a:r>
          </a:p>
        </p:txBody>
      </p:sp>
      <p:sp>
        <p:nvSpPr>
          <p:cNvPr id="7" name="Rectangle 2"/>
          <p:cNvSpPr>
            <a:spLocks noGrp="1" noChangeArrowheads="1"/>
          </p:cNvSpPr>
          <p:nvPr>
            <p:ph type="title"/>
          </p:nvPr>
        </p:nvSpPr>
        <p:spPr bwMode="auto">
          <a:xfrm>
            <a:off x="711355" y="152401"/>
            <a:ext cx="10058399" cy="838200"/>
          </a:xfrm>
          <a:prstGeom prst="rect">
            <a:avLst/>
          </a:prstGeom>
          <a:noFill/>
          <a:ln>
            <a:noFill/>
          </a:ln>
          <a:extLst/>
        </p:spPr>
        <p:txBody>
          <a:bodyPr/>
          <a:lstStyle/>
          <a:p>
            <a:pPr lvl="0"/>
            <a:r>
              <a:rPr lang="en-US" altLang="en-US" dirty="0"/>
              <a:t>Click to edit Master title style</a:t>
            </a:r>
            <a:endParaRPr lang="en-GB" altLang="en-US" dirty="0"/>
          </a:p>
        </p:txBody>
      </p:sp>
      <p:sp>
        <p:nvSpPr>
          <p:cNvPr id="11" name="Text Placeholder 2"/>
          <p:cNvSpPr>
            <a:spLocks noGrp="1"/>
          </p:cNvSpPr>
          <p:nvPr>
            <p:ph type="body" sz="quarter" idx="17"/>
          </p:nvPr>
        </p:nvSpPr>
        <p:spPr>
          <a:xfrm>
            <a:off x="711200" y="1371600"/>
            <a:ext cx="11143488" cy="381000"/>
          </a:xfrm>
        </p:spPr>
        <p:txBody>
          <a:bodyPr/>
          <a:lstStyle>
            <a:lvl1pPr marL="0" indent="0">
              <a:buNone/>
              <a:defRPr b="1">
                <a:solidFill>
                  <a:srgbClr val="008790"/>
                </a:solidFill>
              </a:defRPr>
            </a:lvl1pPr>
          </a:lstStyle>
          <a:p>
            <a:pPr lvl="0"/>
            <a:r>
              <a:rPr lang="en-US" dirty="0"/>
              <a:t>Click to edit Master text styles</a:t>
            </a:r>
          </a:p>
        </p:txBody>
      </p:sp>
      <p:sp>
        <p:nvSpPr>
          <p:cNvPr id="16" name="Content Placeholder 3"/>
          <p:cNvSpPr>
            <a:spLocks noGrp="1"/>
          </p:cNvSpPr>
          <p:nvPr>
            <p:ph sz="quarter" idx="14"/>
          </p:nvPr>
        </p:nvSpPr>
        <p:spPr>
          <a:xfrm>
            <a:off x="711200" y="1786128"/>
            <a:ext cx="11143488" cy="40599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4"/>
          <p:cNvSpPr>
            <a:spLocks noGrp="1"/>
          </p:cNvSpPr>
          <p:nvPr>
            <p:ph type="body" sz="quarter" idx="11"/>
          </p:nvPr>
        </p:nvSpPr>
        <p:spPr>
          <a:xfrm>
            <a:off x="711200" y="6294120"/>
            <a:ext cx="11143488" cy="182880"/>
          </a:xfrm>
        </p:spPr>
        <p:txBody>
          <a:bodyPr/>
          <a:lstStyle>
            <a:lvl1pPr marL="0" indent="0" algn="r">
              <a:buNone/>
              <a:defRPr sz="1100"/>
            </a:lvl1pPr>
          </a:lstStyle>
          <a:p>
            <a:pPr lvl="0"/>
            <a:r>
              <a:rPr lang="en-US" dirty="0"/>
              <a:t>Click to edit Master text styles</a:t>
            </a:r>
          </a:p>
        </p:txBody>
      </p:sp>
      <p:sp>
        <p:nvSpPr>
          <p:cNvPr id="13" name="Text Placeholder 6"/>
          <p:cNvSpPr>
            <a:spLocks noGrp="1"/>
          </p:cNvSpPr>
          <p:nvPr>
            <p:ph type="body" sz="quarter" idx="13"/>
          </p:nvPr>
        </p:nvSpPr>
        <p:spPr>
          <a:xfrm>
            <a:off x="711200" y="5862320"/>
            <a:ext cx="11143488" cy="365760"/>
          </a:xfrm>
        </p:spPr>
        <p:txBody>
          <a:bodyPr anchor="b"/>
          <a:lstStyle>
            <a:lvl1pPr marL="0" indent="0">
              <a:buNone/>
              <a:defRPr sz="1300" baseline="0"/>
            </a:lvl1pPr>
          </a:lstStyle>
          <a:p>
            <a:pPr lvl="0"/>
            <a:r>
              <a:rPr lang="en-US"/>
              <a:t>Click to edit Master text styles</a:t>
            </a:r>
          </a:p>
        </p:txBody>
      </p:sp>
    </p:spTree>
    <p:extLst>
      <p:ext uri="{BB962C8B-B14F-4D97-AF65-F5344CB8AC3E}">
        <p14:creationId xmlns:p14="http://schemas.microsoft.com/office/powerpoint/2010/main" val="234227240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7" name="Rectangle 6"/>
          <p:cNvSpPr>
            <a:spLocks noChangeAspect="1"/>
          </p:cNvSpPr>
          <p:nvPr/>
        </p:nvSpPr>
        <p:spPr>
          <a:xfrm>
            <a:off x="8839328" y="599736"/>
            <a:ext cx="2906817" cy="581695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7" y="675904"/>
            <a:ext cx="2004164" cy="5183073"/>
          </a:xfrm>
        </p:spPr>
        <p:txBody>
          <a:bodyPr vert="eaVert"/>
          <a:lstStyle/>
          <a:p>
            <a:r>
              <a:rPr lang="es-ES" smtClean="0"/>
              <a:t>Clic para editar título</a:t>
            </a:r>
            <a:endParaRPr lang="en-US" dirty="0"/>
          </a:p>
        </p:txBody>
      </p:sp>
      <p:sp>
        <p:nvSpPr>
          <p:cNvPr id="3" name="Vertical Text Placeholder 2"/>
          <p:cNvSpPr>
            <a:spLocks noGrp="1"/>
          </p:cNvSpPr>
          <p:nvPr>
            <p:ph type="body" orient="vert" idx="1"/>
          </p:nvPr>
        </p:nvSpPr>
        <p:spPr>
          <a:xfrm>
            <a:off x="775051" y="675904"/>
            <a:ext cx="7896279" cy="5183073"/>
          </a:xfrm>
        </p:spPr>
        <p:txBody>
          <a:bodyPr vert="eaVert" ancho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a:xfrm>
            <a:off x="8993735" y="5956288"/>
            <a:ext cx="1328143" cy="365125"/>
          </a:xfrm>
        </p:spPr>
        <p:txBody>
          <a:bodyPr/>
          <a:lstStyle>
            <a:lvl1pPr>
              <a:defRPr>
                <a:solidFill>
                  <a:schemeClr val="accent1">
                    <a:lumMod val="75000"/>
                    <a:lumOff val="25000"/>
                  </a:schemeClr>
                </a:solidFill>
              </a:defRPr>
            </a:lvl1pPr>
          </a:lstStyle>
          <a:p>
            <a:fld id="{B61BEF0D-F0BB-DE4B-95CE-6DB70DBA9567}" type="datetimeFigureOut">
              <a:rPr lang="en-US" dirty="0">
                <a:solidFill>
                  <a:srgbClr val="4A66AC">
                    <a:lumMod val="75000"/>
                    <a:lumOff val="25000"/>
                  </a:srgbClr>
                </a:solidFill>
              </a:rPr>
              <a:pPr/>
              <a:t>6/28/2019</a:t>
            </a:fld>
            <a:endParaRPr lang="en-US" dirty="0">
              <a:solidFill>
                <a:srgbClr val="4A66AC">
                  <a:lumMod val="75000"/>
                  <a:lumOff val="25000"/>
                </a:srgbClr>
              </a:solidFill>
            </a:endParaRPr>
          </a:p>
        </p:txBody>
      </p:sp>
      <p:sp>
        <p:nvSpPr>
          <p:cNvPr id="5" name="Footer Placeholder 4"/>
          <p:cNvSpPr>
            <a:spLocks noGrp="1"/>
          </p:cNvSpPr>
          <p:nvPr>
            <p:ph type="ftr" sz="quarter" idx="11"/>
          </p:nvPr>
        </p:nvSpPr>
        <p:spPr>
          <a:xfrm>
            <a:off x="775051" y="5951960"/>
            <a:ext cx="7896279" cy="365125"/>
          </a:xfrm>
        </p:spPr>
        <p:txBody>
          <a:bodyPr/>
          <a:lstStyle/>
          <a:p>
            <a:endParaRPr lang="en-US" dirty="0">
              <a:solidFill>
                <a:srgbClr val="629DD1"/>
              </a:solidFill>
            </a:endParaRPr>
          </a:p>
        </p:txBody>
      </p:sp>
      <p:sp>
        <p:nvSpPr>
          <p:cNvPr id="6" name="Slide Number Placeholder 5"/>
          <p:cNvSpPr>
            <a:spLocks noGrp="1"/>
          </p:cNvSpPr>
          <p:nvPr>
            <p:ph type="sldNum" sz="quarter" idx="12"/>
          </p:nvPr>
        </p:nvSpPr>
        <p:spPr>
          <a:xfrm>
            <a:off x="10446624" y="5956288"/>
            <a:ext cx="1164195" cy="365125"/>
          </a:xfrm>
        </p:spPr>
        <p:txBody>
          <a:bodyPr/>
          <a:lstStyle>
            <a:lvl1pPr>
              <a:defRPr>
                <a:solidFill>
                  <a:schemeClr val="accent1">
                    <a:lumMod val="75000"/>
                    <a:lumOff val="25000"/>
                  </a:schemeClr>
                </a:solidFill>
              </a:defRPr>
            </a:lvl1pPr>
          </a:lstStyle>
          <a:p>
            <a:fld id="{D57F1E4F-1CFF-5643-939E-217C01CDF565}" type="slidenum">
              <a:rPr lang="en-US" dirty="0">
                <a:solidFill>
                  <a:srgbClr val="4A66AC">
                    <a:lumMod val="75000"/>
                    <a:lumOff val="25000"/>
                  </a:srgbClr>
                </a:solidFill>
              </a:rPr>
              <a:pPr/>
              <a:t>‹Nº›</a:t>
            </a:fld>
            <a:endParaRPr lang="en-US" dirty="0">
              <a:solidFill>
                <a:srgbClr val="4A66AC">
                  <a:lumMod val="75000"/>
                  <a:lumOff val="25000"/>
                </a:srgbClr>
              </a:solidFill>
            </a:endParaRPr>
          </a:p>
        </p:txBody>
      </p:sp>
    </p:spTree>
    <p:extLst>
      <p:ext uri="{BB962C8B-B14F-4D97-AF65-F5344CB8AC3E}">
        <p14:creationId xmlns:p14="http://schemas.microsoft.com/office/powerpoint/2010/main" val="165370820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446537" y="3085765"/>
            <a:ext cx="11262867"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245" y="1020436"/>
            <a:ext cx="10993551" cy="1475013"/>
          </a:xfrm>
          <a:effectLst/>
        </p:spPr>
        <p:txBody>
          <a:bodyPr anchor="b">
            <a:normAutofit/>
          </a:bodyPr>
          <a:lstStyle>
            <a:lvl1pPr>
              <a:defRPr sz="3600">
                <a:solidFill>
                  <a:schemeClr val="accent1"/>
                </a:solidFill>
              </a:defRPr>
            </a:lvl1pPr>
          </a:lstStyle>
          <a:p>
            <a:r>
              <a:rPr lang="es-ES" smtClean="0"/>
              <a:t>Clic para editar título</a:t>
            </a:r>
            <a:endParaRPr lang="en-US" dirty="0"/>
          </a:p>
        </p:txBody>
      </p:sp>
      <p:sp>
        <p:nvSpPr>
          <p:cNvPr id="3" name="Subtitle 2"/>
          <p:cNvSpPr>
            <a:spLocks noGrp="1"/>
          </p:cNvSpPr>
          <p:nvPr>
            <p:ph type="subTitle" idx="1"/>
          </p:nvPr>
        </p:nvSpPr>
        <p:spPr>
          <a:xfrm>
            <a:off x="581209" y="2495853"/>
            <a:ext cx="10993547" cy="590321"/>
          </a:xfrm>
        </p:spPr>
        <p:txBody>
          <a:bodyPr anchor="t">
            <a:normAutofit/>
          </a:bodyPr>
          <a:lstStyle>
            <a:lvl1pPr marL="0" indent="0" algn="l">
              <a:buNone/>
              <a:defRPr sz="1600" cap="all">
                <a:solidFill>
                  <a:schemeClr val="accent2"/>
                </a:solidFill>
              </a:defRPr>
            </a:lvl1pPr>
            <a:lvl2pPr marL="456915" indent="0" algn="ctr">
              <a:buNone/>
              <a:defRPr>
                <a:solidFill>
                  <a:schemeClr val="tx1">
                    <a:tint val="75000"/>
                  </a:schemeClr>
                </a:solidFill>
              </a:defRPr>
            </a:lvl2pPr>
            <a:lvl3pPr marL="913856" indent="0" algn="ctr">
              <a:buNone/>
              <a:defRPr>
                <a:solidFill>
                  <a:schemeClr val="tx1">
                    <a:tint val="75000"/>
                  </a:schemeClr>
                </a:solidFill>
              </a:defRPr>
            </a:lvl3pPr>
            <a:lvl4pPr marL="1370784" indent="0" algn="ctr">
              <a:buNone/>
              <a:defRPr>
                <a:solidFill>
                  <a:schemeClr val="tx1">
                    <a:tint val="75000"/>
                  </a:schemeClr>
                </a:solidFill>
              </a:defRPr>
            </a:lvl4pPr>
            <a:lvl5pPr marL="1827712" indent="0" algn="ctr">
              <a:buNone/>
              <a:defRPr>
                <a:solidFill>
                  <a:schemeClr val="tx1">
                    <a:tint val="75000"/>
                  </a:schemeClr>
                </a:solidFill>
              </a:defRPr>
            </a:lvl5pPr>
            <a:lvl6pPr marL="2284654" indent="0" algn="ctr">
              <a:buNone/>
              <a:defRPr>
                <a:solidFill>
                  <a:schemeClr val="tx1">
                    <a:tint val="75000"/>
                  </a:schemeClr>
                </a:solidFill>
              </a:defRPr>
            </a:lvl6pPr>
            <a:lvl7pPr marL="2741566" indent="0" algn="ctr">
              <a:buNone/>
              <a:defRPr>
                <a:solidFill>
                  <a:schemeClr val="tx1">
                    <a:tint val="75000"/>
                  </a:schemeClr>
                </a:solidFill>
              </a:defRPr>
            </a:lvl7pPr>
            <a:lvl8pPr marL="3198480" indent="0" algn="ctr">
              <a:buNone/>
              <a:defRPr>
                <a:solidFill>
                  <a:schemeClr val="tx1">
                    <a:tint val="75000"/>
                  </a:schemeClr>
                </a:solidFill>
              </a:defRPr>
            </a:lvl8pPr>
            <a:lvl9pPr marL="3655395"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a:xfrm>
            <a:off x="7605951" y="5956516"/>
            <a:ext cx="2844800" cy="365125"/>
          </a:xfrm>
        </p:spPr>
        <p:txBody>
          <a:bodyPr/>
          <a:lstStyle>
            <a:lvl1pPr>
              <a:defRPr>
                <a:solidFill>
                  <a:schemeClr val="accent1">
                    <a:lumMod val="75000"/>
                    <a:lumOff val="25000"/>
                  </a:schemeClr>
                </a:solidFill>
              </a:defRPr>
            </a:lvl1pPr>
          </a:lstStyle>
          <a:p>
            <a:fld id="{B61BEF0D-F0BB-DE4B-95CE-6DB70DBA9567}" type="datetimeFigureOut">
              <a:rPr lang="en-US" dirty="0">
                <a:solidFill>
                  <a:srgbClr val="4A66AC">
                    <a:lumMod val="75000"/>
                    <a:lumOff val="25000"/>
                  </a:srgbClr>
                </a:solidFill>
              </a:rPr>
              <a:pPr/>
              <a:t>6/28/2019</a:t>
            </a:fld>
            <a:endParaRPr lang="en-US" dirty="0">
              <a:solidFill>
                <a:srgbClr val="4A66AC">
                  <a:lumMod val="75000"/>
                  <a:lumOff val="25000"/>
                </a:srgbClr>
              </a:solidFill>
            </a:endParaRPr>
          </a:p>
        </p:txBody>
      </p:sp>
      <p:sp>
        <p:nvSpPr>
          <p:cNvPr id="5" name="Footer Placeholder 4"/>
          <p:cNvSpPr>
            <a:spLocks noGrp="1"/>
          </p:cNvSpPr>
          <p:nvPr>
            <p:ph type="ftr" sz="quarter" idx="11"/>
          </p:nvPr>
        </p:nvSpPr>
        <p:spPr>
          <a:xfrm>
            <a:off x="581201" y="5952188"/>
            <a:ext cx="6917211" cy="365125"/>
          </a:xfrm>
        </p:spPr>
        <p:txBody>
          <a:bodyPr/>
          <a:lstStyle>
            <a:lvl1pPr>
              <a:defRPr>
                <a:solidFill>
                  <a:schemeClr val="accent1">
                    <a:lumMod val="75000"/>
                    <a:lumOff val="25000"/>
                  </a:schemeClr>
                </a:solidFill>
              </a:defRPr>
            </a:lvl1pPr>
          </a:lstStyle>
          <a:p>
            <a:endParaRPr lang="en-US" dirty="0">
              <a:solidFill>
                <a:srgbClr val="4A66AC">
                  <a:lumMod val="75000"/>
                  <a:lumOff val="25000"/>
                </a:srgbClr>
              </a:solidFill>
            </a:endParaRPr>
          </a:p>
        </p:txBody>
      </p:sp>
      <p:sp>
        <p:nvSpPr>
          <p:cNvPr id="6" name="Slide Number Placeholder 5"/>
          <p:cNvSpPr>
            <a:spLocks noGrp="1"/>
          </p:cNvSpPr>
          <p:nvPr>
            <p:ph type="sldNum" sz="quarter" idx="12"/>
          </p:nvPr>
        </p:nvSpPr>
        <p:spPr>
          <a:xfrm>
            <a:off x="10558357" y="5956516"/>
            <a:ext cx="1016441" cy="365125"/>
          </a:xfrm>
        </p:spPr>
        <p:txBody>
          <a:bodyPr/>
          <a:lstStyle>
            <a:lvl1pPr>
              <a:defRPr>
                <a:solidFill>
                  <a:schemeClr val="accent1">
                    <a:lumMod val="75000"/>
                    <a:lumOff val="25000"/>
                  </a:schemeClr>
                </a:solidFill>
              </a:defRPr>
            </a:lvl1pPr>
          </a:lstStyle>
          <a:p>
            <a:fld id="{D57F1E4F-1CFF-5643-939E-217C01CDF565}" type="slidenum">
              <a:rPr lang="en-US" dirty="0">
                <a:solidFill>
                  <a:srgbClr val="4A66AC">
                    <a:lumMod val="75000"/>
                    <a:lumOff val="25000"/>
                  </a:srgbClr>
                </a:solidFill>
              </a:rPr>
              <a:pPr/>
              <a:t>‹Nº›</a:t>
            </a:fld>
            <a:endParaRPr lang="en-US" dirty="0">
              <a:solidFill>
                <a:srgbClr val="4A66AC">
                  <a:lumMod val="75000"/>
                  <a:lumOff val="25000"/>
                </a:srgbClr>
              </a:solidFill>
            </a:endParaRPr>
          </a:p>
        </p:txBody>
      </p:sp>
    </p:spTree>
    <p:extLst>
      <p:ext uri="{BB962C8B-B14F-4D97-AF65-F5344CB8AC3E}">
        <p14:creationId xmlns:p14="http://schemas.microsoft.com/office/powerpoint/2010/main" val="149635637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7" name="Rectangle 6"/>
          <p:cNvSpPr>
            <a:spLocks noChangeAspect="1"/>
          </p:cNvSpPr>
          <p:nvPr/>
        </p:nvSpPr>
        <p:spPr>
          <a:xfrm>
            <a:off x="440293" y="614785"/>
            <a:ext cx="11309339" cy="118929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02156"/>
            <a:ext cx="11029616" cy="1013800"/>
          </a:xfrm>
        </p:spPr>
        <p:txBody>
          <a:bodyPr/>
          <a:lstStyle/>
          <a:p>
            <a:r>
              <a:rPr lang="es-ES" smtClean="0"/>
              <a:t>Clic para editar título</a:t>
            </a:r>
            <a:endParaRPr lang="en-US" dirty="0"/>
          </a:p>
        </p:txBody>
      </p:sp>
      <p:sp>
        <p:nvSpPr>
          <p:cNvPr id="3" name="Content Placeholder 2"/>
          <p:cNvSpPr>
            <a:spLocks noGrp="1"/>
          </p:cNvSpPr>
          <p:nvPr>
            <p:ph idx="1"/>
          </p:nvPr>
        </p:nvSpPr>
        <p:spPr>
          <a:xfrm>
            <a:off x="581288" y="2180532"/>
            <a:ext cx="11029615" cy="367830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srgbClr val="629DD1"/>
                </a:solidFill>
              </a:rPr>
              <a:pPr/>
              <a:t>6/28/2019</a:t>
            </a:fld>
            <a:endParaRPr lang="en-US" dirty="0">
              <a:solidFill>
                <a:srgbClr val="629DD1"/>
              </a:solidFill>
            </a:endParaRPr>
          </a:p>
        </p:txBody>
      </p:sp>
      <p:sp>
        <p:nvSpPr>
          <p:cNvPr id="5" name="Footer Placeholder 4"/>
          <p:cNvSpPr>
            <a:spLocks noGrp="1"/>
          </p:cNvSpPr>
          <p:nvPr>
            <p:ph type="ftr" sz="quarter" idx="11"/>
          </p:nvPr>
        </p:nvSpPr>
        <p:spPr/>
        <p:txBody>
          <a:bodyPr/>
          <a:lstStyle/>
          <a:p>
            <a:endParaRPr lang="en-US" dirty="0">
              <a:solidFill>
                <a:srgbClr val="629DD1"/>
              </a:solidFill>
            </a:endParaRPr>
          </a:p>
        </p:txBody>
      </p:sp>
      <p:sp>
        <p:nvSpPr>
          <p:cNvPr id="6" name="Slide Number Placeholder 5"/>
          <p:cNvSpPr>
            <a:spLocks noGrp="1"/>
          </p:cNvSpPr>
          <p:nvPr>
            <p:ph type="sldNum" sz="quarter" idx="12"/>
          </p:nvPr>
        </p:nvSpPr>
        <p:spPr>
          <a:xfrm>
            <a:off x="10558307" y="5956516"/>
            <a:ext cx="1052508" cy="365125"/>
          </a:xfrm>
        </p:spPr>
        <p:txBody>
          <a:bodyPr/>
          <a:lstStyle/>
          <a:p>
            <a:fld id="{D57F1E4F-1CFF-5643-939E-217C01CDF565}" type="slidenum">
              <a:rPr lang="en-US" dirty="0">
                <a:solidFill>
                  <a:srgbClr val="629DD1"/>
                </a:solidFill>
              </a:rPr>
              <a:pPr/>
              <a:t>‹Nº›</a:t>
            </a:fld>
            <a:endParaRPr lang="en-US" dirty="0">
              <a:solidFill>
                <a:srgbClr val="629DD1"/>
              </a:solidFill>
            </a:endParaRPr>
          </a:p>
        </p:txBody>
      </p:sp>
    </p:spTree>
    <p:extLst>
      <p:ext uri="{BB962C8B-B14F-4D97-AF65-F5344CB8AC3E}">
        <p14:creationId xmlns:p14="http://schemas.microsoft.com/office/powerpoint/2010/main" val="407566389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8" name="Rectangle 7"/>
          <p:cNvSpPr>
            <a:spLocks noChangeAspect="1"/>
          </p:cNvSpPr>
          <p:nvPr/>
        </p:nvSpPr>
        <p:spPr>
          <a:xfrm>
            <a:off x="447819" y="5142353"/>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288" y="3043916"/>
            <a:ext cx="11029615" cy="1497507"/>
          </a:xfrm>
        </p:spPr>
        <p:txBody>
          <a:bodyPr anchor="b">
            <a:normAutofit/>
          </a:bodyPr>
          <a:lstStyle>
            <a:lvl1pPr algn="l">
              <a:defRPr sz="3600" b="0" cap="all">
                <a:solidFill>
                  <a:schemeClr val="accent1"/>
                </a:solidFill>
              </a:defRPr>
            </a:lvl1pPr>
          </a:lstStyle>
          <a:p>
            <a:r>
              <a:rPr lang="es-ES" smtClean="0"/>
              <a:t>Clic para editar título</a:t>
            </a:r>
            <a:endParaRPr lang="en-US" dirty="0"/>
          </a:p>
        </p:txBody>
      </p:sp>
      <p:sp>
        <p:nvSpPr>
          <p:cNvPr id="3" name="Text Placeholder 2"/>
          <p:cNvSpPr>
            <a:spLocks noGrp="1"/>
          </p:cNvSpPr>
          <p:nvPr>
            <p:ph type="body" idx="1"/>
          </p:nvPr>
        </p:nvSpPr>
        <p:spPr>
          <a:xfrm>
            <a:off x="581288" y="4541419"/>
            <a:ext cx="11029615" cy="600556"/>
          </a:xfrm>
        </p:spPr>
        <p:txBody>
          <a:bodyPr anchor="t">
            <a:normAutofit/>
          </a:bodyPr>
          <a:lstStyle>
            <a:lvl1pPr marL="0" indent="0" algn="l">
              <a:buNone/>
              <a:defRPr sz="1900" cap="all">
                <a:solidFill>
                  <a:schemeClr val="accent2"/>
                </a:solidFill>
              </a:defRPr>
            </a:lvl1pPr>
            <a:lvl2pPr marL="456915" indent="0">
              <a:buNone/>
              <a:defRPr sz="1900">
                <a:solidFill>
                  <a:schemeClr val="tx1">
                    <a:tint val="75000"/>
                  </a:schemeClr>
                </a:solidFill>
              </a:defRPr>
            </a:lvl2pPr>
            <a:lvl3pPr marL="913856" indent="0">
              <a:buNone/>
              <a:defRPr sz="1600">
                <a:solidFill>
                  <a:schemeClr val="tx1">
                    <a:tint val="75000"/>
                  </a:schemeClr>
                </a:solidFill>
              </a:defRPr>
            </a:lvl3pPr>
            <a:lvl4pPr marL="1370784" indent="0">
              <a:buNone/>
              <a:defRPr sz="1500">
                <a:solidFill>
                  <a:schemeClr val="tx1">
                    <a:tint val="75000"/>
                  </a:schemeClr>
                </a:solidFill>
              </a:defRPr>
            </a:lvl4pPr>
            <a:lvl5pPr marL="1827712" indent="0">
              <a:buNone/>
              <a:defRPr sz="1500">
                <a:solidFill>
                  <a:schemeClr val="tx1">
                    <a:tint val="75000"/>
                  </a:schemeClr>
                </a:solidFill>
              </a:defRPr>
            </a:lvl5pPr>
            <a:lvl6pPr marL="2284654" indent="0">
              <a:buNone/>
              <a:defRPr sz="1500">
                <a:solidFill>
                  <a:schemeClr val="tx1">
                    <a:tint val="75000"/>
                  </a:schemeClr>
                </a:solidFill>
              </a:defRPr>
            </a:lvl6pPr>
            <a:lvl7pPr marL="2741566" indent="0">
              <a:buNone/>
              <a:defRPr sz="1500">
                <a:solidFill>
                  <a:schemeClr val="tx1">
                    <a:tint val="75000"/>
                  </a:schemeClr>
                </a:solidFill>
              </a:defRPr>
            </a:lvl7pPr>
            <a:lvl8pPr marL="3198480" indent="0">
              <a:buNone/>
              <a:defRPr sz="1500">
                <a:solidFill>
                  <a:schemeClr val="tx1">
                    <a:tint val="75000"/>
                  </a:schemeClr>
                </a:solidFill>
              </a:defRPr>
            </a:lvl8pPr>
            <a:lvl9pPr marL="3655395" indent="0">
              <a:buNone/>
              <a:defRPr sz="15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solidFill>
                  <a:srgbClr val="4A66AC">
                    <a:lumMod val="75000"/>
                    <a:lumOff val="25000"/>
                  </a:srgbClr>
                </a:solidFill>
              </a:rPr>
              <a:pPr/>
              <a:t>6/28/2019</a:t>
            </a:fld>
            <a:endParaRPr lang="en-US" dirty="0">
              <a:solidFill>
                <a:srgbClr val="4A66AC">
                  <a:lumMod val="75000"/>
                  <a:lumOff val="25000"/>
                </a:srgbClr>
              </a:solidFill>
            </a:endParaRPr>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solidFill>
                <a:srgbClr val="4A66AC">
                  <a:lumMod val="75000"/>
                  <a:lumOff val="25000"/>
                </a:srgbClr>
              </a:solidFill>
            </a:endParaRPr>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solidFill>
                  <a:srgbClr val="4A66AC">
                    <a:lumMod val="75000"/>
                    <a:lumOff val="25000"/>
                  </a:srgbClr>
                </a:solidFill>
              </a:rPr>
              <a:pPr/>
              <a:t>‹Nº›</a:t>
            </a:fld>
            <a:endParaRPr lang="en-US" dirty="0">
              <a:solidFill>
                <a:srgbClr val="4A66AC">
                  <a:lumMod val="75000"/>
                  <a:lumOff val="25000"/>
                </a:srgbClr>
              </a:solidFill>
            </a:endParaRPr>
          </a:p>
        </p:txBody>
      </p:sp>
    </p:spTree>
    <p:extLst>
      <p:ext uri="{BB962C8B-B14F-4D97-AF65-F5344CB8AC3E}">
        <p14:creationId xmlns:p14="http://schemas.microsoft.com/office/powerpoint/2010/main" val="288817626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Rectangle 7"/>
          <p:cNvSpPr>
            <a:spLocks noChangeAspect="1"/>
          </p:cNvSpPr>
          <p:nvPr/>
        </p:nvSpPr>
        <p:spPr>
          <a:xfrm>
            <a:off x="445995" y="606933"/>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9"/>
            <a:ext cx="11029616" cy="988332"/>
          </a:xfrm>
        </p:spPr>
        <p:txBody>
          <a:bodyPr/>
          <a:lstStyle/>
          <a:p>
            <a:r>
              <a:rPr lang="es-ES" smtClean="0"/>
              <a:t>Clic para editar título</a:t>
            </a:r>
            <a:endParaRPr lang="en-US" dirty="0"/>
          </a:p>
        </p:txBody>
      </p:sp>
      <p:sp>
        <p:nvSpPr>
          <p:cNvPr id="3" name="Content Placeholder 2"/>
          <p:cNvSpPr>
            <a:spLocks noGrp="1"/>
          </p:cNvSpPr>
          <p:nvPr>
            <p:ph sz="half" idx="1"/>
          </p:nvPr>
        </p:nvSpPr>
        <p:spPr>
          <a:xfrm>
            <a:off x="581368" y="2228044"/>
            <a:ext cx="5422391" cy="3633047"/>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188469" y="2228044"/>
            <a:ext cx="5422393" cy="3633047"/>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solidFill>
                  <a:srgbClr val="629DD1"/>
                </a:solidFill>
              </a:rPr>
              <a:pPr/>
              <a:t>6/28/2019</a:t>
            </a:fld>
            <a:endParaRPr lang="en-US" dirty="0">
              <a:solidFill>
                <a:srgbClr val="629DD1"/>
              </a:solidFill>
            </a:endParaRPr>
          </a:p>
        </p:txBody>
      </p:sp>
      <p:sp>
        <p:nvSpPr>
          <p:cNvPr id="6" name="Footer Placeholder 5"/>
          <p:cNvSpPr>
            <a:spLocks noGrp="1"/>
          </p:cNvSpPr>
          <p:nvPr>
            <p:ph type="ftr" sz="quarter" idx="11"/>
          </p:nvPr>
        </p:nvSpPr>
        <p:spPr/>
        <p:txBody>
          <a:bodyPr/>
          <a:lstStyle/>
          <a:p>
            <a:endParaRPr lang="en-US" dirty="0">
              <a:solidFill>
                <a:srgbClr val="629DD1"/>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srgbClr val="629DD1"/>
                </a:solidFill>
              </a:rPr>
              <a:pPr/>
              <a:t>‹Nº›</a:t>
            </a:fld>
            <a:endParaRPr lang="en-US" dirty="0">
              <a:solidFill>
                <a:srgbClr val="629DD1"/>
              </a:solidFill>
            </a:endParaRPr>
          </a:p>
        </p:txBody>
      </p:sp>
    </p:spTree>
    <p:extLst>
      <p:ext uri="{BB962C8B-B14F-4D97-AF65-F5344CB8AC3E}">
        <p14:creationId xmlns:p14="http://schemas.microsoft.com/office/powerpoint/2010/main" val="111402832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1" name="Rectangle 10"/>
          <p:cNvSpPr>
            <a:spLocks noChangeAspect="1"/>
          </p:cNvSpPr>
          <p:nvPr/>
        </p:nvSpPr>
        <p:spPr>
          <a:xfrm>
            <a:off x="445995" y="606933"/>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9"/>
            <a:ext cx="11029616" cy="988332"/>
          </a:xfrm>
        </p:spPr>
        <p:txBody>
          <a:bodyPr/>
          <a:lstStyle/>
          <a:p>
            <a:r>
              <a:rPr lang="es-ES" smtClean="0"/>
              <a:t>Clic para editar título</a:t>
            </a:r>
            <a:endParaRPr lang="en-US" dirty="0"/>
          </a:p>
        </p:txBody>
      </p:sp>
      <p:sp>
        <p:nvSpPr>
          <p:cNvPr id="3" name="Text Placeholder 2"/>
          <p:cNvSpPr>
            <a:spLocks noGrp="1"/>
          </p:cNvSpPr>
          <p:nvPr>
            <p:ph type="body" idx="1"/>
          </p:nvPr>
        </p:nvSpPr>
        <p:spPr>
          <a:xfrm>
            <a:off x="887229" y="2251268"/>
            <a:ext cx="5087075" cy="536005"/>
          </a:xfrm>
        </p:spPr>
        <p:txBody>
          <a:bodyPr anchor="b">
            <a:noAutofit/>
          </a:bodyPr>
          <a:lstStyle>
            <a:lvl1pPr marL="0" indent="0">
              <a:buNone/>
              <a:defRPr sz="2300" b="0">
                <a:solidFill>
                  <a:schemeClr val="accent2"/>
                </a:solidFill>
              </a:defRPr>
            </a:lvl1pPr>
            <a:lvl2pPr marL="456915" indent="0">
              <a:buNone/>
              <a:defRPr sz="2000" b="1"/>
            </a:lvl2pPr>
            <a:lvl3pPr marL="913856" indent="0">
              <a:buNone/>
              <a:defRPr sz="1900" b="1"/>
            </a:lvl3pPr>
            <a:lvl4pPr marL="1370784" indent="0">
              <a:buNone/>
              <a:defRPr sz="1600" b="1"/>
            </a:lvl4pPr>
            <a:lvl5pPr marL="1827712" indent="0">
              <a:buNone/>
              <a:defRPr sz="1600" b="1"/>
            </a:lvl5pPr>
            <a:lvl6pPr marL="2284654" indent="0">
              <a:buNone/>
              <a:defRPr sz="1600" b="1"/>
            </a:lvl6pPr>
            <a:lvl7pPr marL="2741566" indent="0">
              <a:buNone/>
              <a:defRPr sz="1600" b="1"/>
            </a:lvl7pPr>
            <a:lvl8pPr marL="3198480" indent="0">
              <a:buNone/>
              <a:defRPr sz="1600" b="1"/>
            </a:lvl8pPr>
            <a:lvl9pPr marL="3655395"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581195" y="2926461"/>
            <a:ext cx="5393100" cy="2934999"/>
          </a:xfrm>
        </p:spPr>
        <p:txBody>
          <a:bodyPr anchor="t">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524016" y="2251268"/>
            <a:ext cx="5087073" cy="553373"/>
          </a:xfrm>
        </p:spPr>
        <p:txBody>
          <a:bodyPr anchor="b">
            <a:noAutofit/>
          </a:bodyPr>
          <a:lstStyle>
            <a:lvl1pPr marL="0" indent="0">
              <a:buNone/>
              <a:defRPr sz="2300" b="0">
                <a:solidFill>
                  <a:schemeClr val="accent2"/>
                </a:solidFill>
              </a:defRPr>
            </a:lvl1pPr>
            <a:lvl2pPr marL="456915" indent="0">
              <a:buNone/>
              <a:defRPr sz="2000" b="1"/>
            </a:lvl2pPr>
            <a:lvl3pPr marL="913856" indent="0">
              <a:buNone/>
              <a:defRPr sz="1900" b="1"/>
            </a:lvl3pPr>
            <a:lvl4pPr marL="1370784" indent="0">
              <a:buNone/>
              <a:defRPr sz="1600" b="1"/>
            </a:lvl4pPr>
            <a:lvl5pPr marL="1827712" indent="0">
              <a:buNone/>
              <a:defRPr sz="1600" b="1"/>
            </a:lvl5pPr>
            <a:lvl6pPr marL="2284654" indent="0">
              <a:buNone/>
              <a:defRPr sz="1600" b="1"/>
            </a:lvl6pPr>
            <a:lvl7pPr marL="2741566" indent="0">
              <a:buNone/>
              <a:defRPr sz="1600" b="1"/>
            </a:lvl7pPr>
            <a:lvl8pPr marL="3198480" indent="0">
              <a:buNone/>
              <a:defRPr sz="1600" b="1"/>
            </a:lvl8pPr>
            <a:lvl9pPr marL="3655395"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6217711" y="2926461"/>
            <a:ext cx="5393100" cy="2934999"/>
          </a:xfrm>
        </p:spPr>
        <p:txBody>
          <a:bodyPr anchor="t">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solidFill>
                  <a:srgbClr val="629DD1"/>
                </a:solidFill>
              </a:rPr>
              <a:pPr/>
              <a:t>6/28/2019</a:t>
            </a:fld>
            <a:endParaRPr lang="en-US" dirty="0">
              <a:solidFill>
                <a:srgbClr val="629DD1"/>
              </a:solidFill>
            </a:endParaRPr>
          </a:p>
        </p:txBody>
      </p:sp>
      <p:sp>
        <p:nvSpPr>
          <p:cNvPr id="8" name="Footer Placeholder 7"/>
          <p:cNvSpPr>
            <a:spLocks noGrp="1"/>
          </p:cNvSpPr>
          <p:nvPr>
            <p:ph type="ftr" sz="quarter" idx="11"/>
          </p:nvPr>
        </p:nvSpPr>
        <p:spPr/>
        <p:txBody>
          <a:bodyPr/>
          <a:lstStyle/>
          <a:p>
            <a:endParaRPr lang="en-US" dirty="0">
              <a:solidFill>
                <a:srgbClr val="629DD1"/>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dirty="0">
                <a:solidFill>
                  <a:srgbClr val="629DD1"/>
                </a:solidFill>
              </a:rPr>
              <a:pPr/>
              <a:t>‹Nº›</a:t>
            </a:fld>
            <a:endParaRPr lang="en-US" dirty="0">
              <a:solidFill>
                <a:srgbClr val="629DD1"/>
              </a:solidFill>
            </a:endParaRPr>
          </a:p>
        </p:txBody>
      </p:sp>
    </p:spTree>
    <p:extLst>
      <p:ext uri="{BB962C8B-B14F-4D97-AF65-F5344CB8AC3E}">
        <p14:creationId xmlns:p14="http://schemas.microsoft.com/office/powerpoint/2010/main" val="394029379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7" name="Rectangle 6"/>
          <p:cNvSpPr>
            <a:spLocks noChangeAspect="1"/>
          </p:cNvSpPr>
          <p:nvPr/>
        </p:nvSpPr>
        <p:spPr>
          <a:xfrm>
            <a:off x="440687" y="606933"/>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7" y="729659"/>
            <a:ext cx="11029616" cy="988332"/>
          </a:xfrm>
        </p:spPr>
        <p:txBody>
          <a:bodyPr/>
          <a:lstStyle/>
          <a:p>
            <a:r>
              <a:rPr lang="es-ES" smtClean="0"/>
              <a:t>Clic para editar título</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solidFill>
                  <a:srgbClr val="629DD1"/>
                </a:solidFill>
              </a:rPr>
              <a:pPr/>
              <a:t>6/28/2019</a:t>
            </a:fld>
            <a:endParaRPr lang="en-US" dirty="0">
              <a:solidFill>
                <a:srgbClr val="629DD1"/>
              </a:solidFill>
            </a:endParaRPr>
          </a:p>
        </p:txBody>
      </p:sp>
      <p:sp>
        <p:nvSpPr>
          <p:cNvPr id="4" name="Footer Placeholder 3"/>
          <p:cNvSpPr>
            <a:spLocks noGrp="1"/>
          </p:cNvSpPr>
          <p:nvPr>
            <p:ph type="ftr" sz="quarter" idx="11"/>
          </p:nvPr>
        </p:nvSpPr>
        <p:spPr/>
        <p:txBody>
          <a:bodyPr/>
          <a:lstStyle/>
          <a:p>
            <a:endParaRPr lang="en-US" dirty="0">
              <a:solidFill>
                <a:srgbClr val="629DD1"/>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dirty="0">
                <a:solidFill>
                  <a:srgbClr val="629DD1"/>
                </a:solidFill>
              </a:rPr>
              <a:pPr/>
              <a:t>‹Nº›</a:t>
            </a:fld>
            <a:endParaRPr lang="en-US" dirty="0">
              <a:solidFill>
                <a:srgbClr val="629DD1"/>
              </a:solidFill>
            </a:endParaRPr>
          </a:p>
        </p:txBody>
      </p:sp>
    </p:spTree>
    <p:extLst>
      <p:ext uri="{BB962C8B-B14F-4D97-AF65-F5344CB8AC3E}">
        <p14:creationId xmlns:p14="http://schemas.microsoft.com/office/powerpoint/2010/main" val="314469496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solidFill>
                  <a:srgbClr val="629DD1"/>
                </a:solidFill>
              </a:rPr>
              <a:pPr/>
              <a:t>6/28/2019</a:t>
            </a:fld>
            <a:endParaRPr lang="en-US" dirty="0">
              <a:solidFill>
                <a:srgbClr val="629DD1"/>
              </a:solidFill>
            </a:endParaRPr>
          </a:p>
        </p:txBody>
      </p:sp>
      <p:sp>
        <p:nvSpPr>
          <p:cNvPr id="3" name="Footer Placeholder 2"/>
          <p:cNvSpPr>
            <a:spLocks noGrp="1"/>
          </p:cNvSpPr>
          <p:nvPr>
            <p:ph type="ftr" sz="quarter" idx="11"/>
          </p:nvPr>
        </p:nvSpPr>
        <p:spPr/>
        <p:txBody>
          <a:bodyPr/>
          <a:lstStyle/>
          <a:p>
            <a:endParaRPr lang="en-US" dirty="0">
              <a:solidFill>
                <a:srgbClr val="629DD1"/>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dirty="0">
                <a:solidFill>
                  <a:srgbClr val="629DD1"/>
                </a:solidFill>
              </a:rPr>
              <a:pPr/>
              <a:t>‹Nº›</a:t>
            </a:fld>
            <a:endParaRPr lang="en-US" dirty="0">
              <a:solidFill>
                <a:srgbClr val="629DD1"/>
              </a:solidFill>
            </a:endParaRPr>
          </a:p>
        </p:txBody>
      </p:sp>
    </p:spTree>
    <p:extLst>
      <p:ext uri="{BB962C8B-B14F-4D97-AF65-F5344CB8AC3E}">
        <p14:creationId xmlns:p14="http://schemas.microsoft.com/office/powerpoint/2010/main" val="377101803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9" name="Rectangle 8"/>
          <p:cNvSpPr>
            <a:spLocks noChangeAspect="1"/>
          </p:cNvSpPr>
          <p:nvPr/>
        </p:nvSpPr>
        <p:spPr>
          <a:xfrm>
            <a:off x="447868" y="5142381"/>
            <a:ext cx="11298201" cy="127470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6" y="5262673"/>
            <a:ext cx="4909445" cy="689515"/>
          </a:xfrm>
        </p:spPr>
        <p:txBody>
          <a:bodyPr anchor="ctr"/>
          <a:lstStyle>
            <a:lvl1pPr algn="l">
              <a:defRPr sz="2000" b="0">
                <a:solidFill>
                  <a:schemeClr val="accent1">
                    <a:lumMod val="75000"/>
                    <a:lumOff val="25000"/>
                  </a:schemeClr>
                </a:solidFill>
              </a:defRPr>
            </a:lvl1pPr>
          </a:lstStyle>
          <a:p>
            <a:r>
              <a:rPr lang="es-ES" smtClean="0"/>
              <a:t>Clic para editar título</a:t>
            </a:r>
            <a:endParaRPr lang="en-US" dirty="0"/>
          </a:p>
        </p:txBody>
      </p:sp>
      <p:sp>
        <p:nvSpPr>
          <p:cNvPr id="3" name="Content Placeholder 2"/>
          <p:cNvSpPr>
            <a:spLocks noGrp="1"/>
          </p:cNvSpPr>
          <p:nvPr>
            <p:ph idx="1"/>
          </p:nvPr>
        </p:nvSpPr>
        <p:spPr>
          <a:xfrm>
            <a:off x="447880" y="601200"/>
            <a:ext cx="11292841" cy="4204800"/>
          </a:xfrm>
        </p:spPr>
        <p:txBody>
          <a:bodyPr anchor="ctr">
            <a:normAutofit/>
          </a:bodyPr>
          <a:lstStyle>
            <a:lvl1pPr>
              <a:defRPr sz="2000">
                <a:solidFill>
                  <a:schemeClr val="tx2"/>
                </a:solidFill>
              </a:defRPr>
            </a:lvl1pPr>
            <a:lvl2pPr>
              <a:defRPr sz="1900">
                <a:solidFill>
                  <a:schemeClr val="tx2"/>
                </a:solidFill>
              </a:defRPr>
            </a:lvl2pPr>
            <a:lvl3pPr>
              <a:defRPr sz="1600">
                <a:solidFill>
                  <a:schemeClr val="tx2"/>
                </a:solidFill>
              </a:defRPr>
            </a:lvl3pPr>
            <a:lvl4pPr>
              <a:defRPr sz="1500">
                <a:solidFill>
                  <a:schemeClr val="tx2"/>
                </a:solidFill>
              </a:defRPr>
            </a:lvl4pPr>
            <a:lvl5pPr>
              <a:defRPr sz="1500">
                <a:solidFill>
                  <a:schemeClr val="tx2"/>
                </a:solidFill>
              </a:defRPr>
            </a:lvl5pPr>
            <a:lvl6pPr>
              <a:defRPr sz="1500">
                <a:solidFill>
                  <a:schemeClr val="tx2"/>
                </a:solidFill>
              </a:defRPr>
            </a:lvl6pPr>
            <a:lvl7pPr>
              <a:defRPr sz="1500">
                <a:solidFill>
                  <a:schemeClr val="tx2"/>
                </a:solidFill>
              </a:defRPr>
            </a:lvl7pPr>
            <a:lvl8pPr>
              <a:defRPr sz="1500">
                <a:solidFill>
                  <a:schemeClr val="tx2"/>
                </a:solidFill>
              </a:defRPr>
            </a:lvl8pPr>
            <a:lvl9pPr>
              <a:defRPr sz="1500">
                <a:solidFill>
                  <a:schemeClr val="tx2"/>
                </a:solidFill>
              </a:defRPr>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5740833" y="5262673"/>
            <a:ext cx="5869987" cy="689515"/>
          </a:xfrm>
        </p:spPr>
        <p:txBody>
          <a:bodyPr anchor="ctr">
            <a:normAutofit/>
          </a:bodyPr>
          <a:lstStyle>
            <a:lvl1pPr marL="0" indent="0" algn="r">
              <a:buNone/>
              <a:defRPr sz="1100">
                <a:solidFill>
                  <a:schemeClr val="bg1"/>
                </a:solidFill>
              </a:defRPr>
            </a:lvl1pPr>
            <a:lvl2pPr marL="456915" indent="0">
              <a:buNone/>
              <a:defRPr sz="1100"/>
            </a:lvl2pPr>
            <a:lvl3pPr marL="913856" indent="0">
              <a:buNone/>
              <a:defRPr sz="1100"/>
            </a:lvl3pPr>
            <a:lvl4pPr marL="1370784" indent="0">
              <a:buNone/>
              <a:defRPr sz="900"/>
            </a:lvl4pPr>
            <a:lvl5pPr marL="1827712" indent="0">
              <a:buNone/>
              <a:defRPr sz="900"/>
            </a:lvl5pPr>
            <a:lvl6pPr marL="2284654" indent="0">
              <a:buNone/>
              <a:defRPr sz="900"/>
            </a:lvl6pPr>
            <a:lvl7pPr marL="2741566" indent="0">
              <a:buNone/>
              <a:defRPr sz="900"/>
            </a:lvl7pPr>
            <a:lvl8pPr marL="3198480" indent="0">
              <a:buNone/>
              <a:defRPr sz="900"/>
            </a:lvl8pPr>
            <a:lvl9pPr marL="3655395"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solidFill>
                  <a:srgbClr val="4A66AC">
                    <a:lumMod val="75000"/>
                    <a:lumOff val="25000"/>
                  </a:srgbClr>
                </a:solidFill>
              </a:rPr>
              <a:pPr/>
              <a:t>6/28/2019</a:t>
            </a:fld>
            <a:endParaRPr lang="en-US" dirty="0">
              <a:solidFill>
                <a:srgbClr val="4A66AC">
                  <a:lumMod val="75000"/>
                  <a:lumOff val="25000"/>
                </a:srgbClr>
              </a:solidFill>
            </a:endParaRPr>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solidFill>
                <a:srgbClr val="4A66AC">
                  <a:lumMod val="75000"/>
                  <a:lumOff val="25000"/>
                </a:srgbClr>
              </a:solidFill>
            </a:endParaRPr>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solidFill>
                  <a:srgbClr val="4A66AC">
                    <a:lumMod val="75000"/>
                    <a:lumOff val="25000"/>
                  </a:srgbClr>
                </a:solidFill>
              </a:rPr>
              <a:pPr/>
              <a:t>‹Nº›</a:t>
            </a:fld>
            <a:endParaRPr lang="en-US" dirty="0">
              <a:solidFill>
                <a:srgbClr val="4A66AC">
                  <a:lumMod val="75000"/>
                  <a:lumOff val="25000"/>
                </a:srgbClr>
              </a:solidFill>
            </a:endParaRPr>
          </a:p>
        </p:txBody>
      </p:sp>
    </p:spTree>
    <p:extLst>
      <p:ext uri="{BB962C8B-B14F-4D97-AF65-F5344CB8AC3E}">
        <p14:creationId xmlns:p14="http://schemas.microsoft.com/office/powerpoint/2010/main" val="156041354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765"/>
            <a:ext cx="11029616" cy="566739"/>
          </a:xfrm>
        </p:spPr>
        <p:txBody>
          <a:bodyPr anchor="b">
            <a:normAutofit/>
          </a:bodyPr>
          <a:lstStyle>
            <a:lvl1pPr algn="l">
              <a:defRPr sz="2400" b="0">
                <a:solidFill>
                  <a:schemeClr val="accent1"/>
                </a:solidFill>
              </a:defRPr>
            </a:lvl1pPr>
          </a:lstStyle>
          <a:p>
            <a:r>
              <a:rPr lang="es-ES" smtClean="0"/>
              <a:t>Clic para editar título</a:t>
            </a:r>
            <a:endParaRPr lang="en-US" dirty="0"/>
          </a:p>
        </p:txBody>
      </p:sp>
      <p:sp>
        <p:nvSpPr>
          <p:cNvPr id="3" name="Picture Placeholder 2"/>
          <p:cNvSpPr>
            <a:spLocks noGrp="1" noChangeAspect="1"/>
          </p:cNvSpPr>
          <p:nvPr>
            <p:ph type="pic" idx="1"/>
          </p:nvPr>
        </p:nvSpPr>
        <p:spPr>
          <a:xfrm>
            <a:off x="447841" y="599727"/>
            <a:ext cx="11290859" cy="3557252"/>
          </a:xfrm>
        </p:spPr>
        <p:txBody>
          <a:bodyPr anchor="t">
            <a:normAutofit/>
          </a:bodyPr>
          <a:lstStyle>
            <a:lvl1pPr marL="0" indent="0" algn="ctr">
              <a:buNone/>
              <a:defRPr sz="1600"/>
            </a:lvl1pPr>
            <a:lvl2pPr marL="456915" indent="0">
              <a:buNone/>
              <a:defRPr sz="1600"/>
            </a:lvl2pPr>
            <a:lvl3pPr marL="913856" indent="0">
              <a:buNone/>
              <a:defRPr sz="1600"/>
            </a:lvl3pPr>
            <a:lvl4pPr marL="1370784" indent="0">
              <a:buNone/>
              <a:defRPr sz="1600"/>
            </a:lvl4pPr>
            <a:lvl5pPr marL="1827712" indent="0">
              <a:buNone/>
              <a:defRPr sz="1600"/>
            </a:lvl5pPr>
            <a:lvl6pPr marL="2284654" indent="0">
              <a:buNone/>
              <a:defRPr sz="1600"/>
            </a:lvl6pPr>
            <a:lvl7pPr marL="2741566" indent="0">
              <a:buNone/>
              <a:defRPr sz="1600"/>
            </a:lvl7pPr>
            <a:lvl8pPr marL="3198480" indent="0">
              <a:buNone/>
              <a:defRPr sz="1600"/>
            </a:lvl8pPr>
            <a:lvl9pPr marL="3655395" indent="0">
              <a:buNone/>
              <a:defRPr sz="1600"/>
            </a:lvl9pPr>
          </a:lstStyle>
          <a:p>
            <a:r>
              <a:rPr lang="es-ES" smtClean="0"/>
              <a:t>Arrastre la imagen al marcador de posición o haga clic en el icono para agregar</a:t>
            </a:r>
            <a:endParaRPr lang="en-US" dirty="0"/>
          </a:p>
        </p:txBody>
      </p:sp>
      <p:sp>
        <p:nvSpPr>
          <p:cNvPr id="4" name="Text Placeholder 3"/>
          <p:cNvSpPr>
            <a:spLocks noGrp="1"/>
          </p:cNvSpPr>
          <p:nvPr>
            <p:ph type="body" sz="half" idx="2"/>
          </p:nvPr>
        </p:nvSpPr>
        <p:spPr>
          <a:xfrm>
            <a:off x="581287" y="5260535"/>
            <a:ext cx="11029617" cy="598671"/>
          </a:xfrm>
        </p:spPr>
        <p:txBody>
          <a:bodyPr>
            <a:normAutofit/>
          </a:bodyPr>
          <a:lstStyle>
            <a:lvl1pPr marL="0" indent="0">
              <a:buNone/>
              <a:defRPr sz="1200"/>
            </a:lvl1pPr>
            <a:lvl2pPr marL="456915" indent="0">
              <a:buNone/>
              <a:defRPr sz="1200"/>
            </a:lvl2pPr>
            <a:lvl3pPr marL="913856" indent="0">
              <a:buNone/>
              <a:defRPr sz="1100"/>
            </a:lvl3pPr>
            <a:lvl4pPr marL="1370784" indent="0">
              <a:buNone/>
              <a:defRPr sz="900"/>
            </a:lvl4pPr>
            <a:lvl5pPr marL="1827712" indent="0">
              <a:buNone/>
              <a:defRPr sz="900"/>
            </a:lvl5pPr>
            <a:lvl6pPr marL="2284654" indent="0">
              <a:buNone/>
              <a:defRPr sz="900"/>
            </a:lvl6pPr>
            <a:lvl7pPr marL="2741566" indent="0">
              <a:buNone/>
              <a:defRPr sz="900"/>
            </a:lvl7pPr>
            <a:lvl8pPr marL="3198480" indent="0">
              <a:buNone/>
              <a:defRPr sz="900"/>
            </a:lvl8pPr>
            <a:lvl9pPr marL="3655395"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solidFill>
                  <a:srgbClr val="629DD1"/>
                </a:solidFill>
              </a:rPr>
              <a:pPr/>
              <a:t>6/28/2019</a:t>
            </a:fld>
            <a:endParaRPr lang="en-US" dirty="0">
              <a:solidFill>
                <a:srgbClr val="629DD1"/>
              </a:solidFill>
            </a:endParaRPr>
          </a:p>
        </p:txBody>
      </p:sp>
      <p:sp>
        <p:nvSpPr>
          <p:cNvPr id="6" name="Footer Placeholder 5"/>
          <p:cNvSpPr>
            <a:spLocks noGrp="1"/>
          </p:cNvSpPr>
          <p:nvPr>
            <p:ph type="ftr" sz="quarter" idx="11"/>
          </p:nvPr>
        </p:nvSpPr>
        <p:spPr/>
        <p:txBody>
          <a:bodyPr/>
          <a:lstStyle/>
          <a:p>
            <a:endParaRPr lang="en-US" dirty="0">
              <a:solidFill>
                <a:srgbClr val="629DD1"/>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srgbClr val="629DD1"/>
                </a:solidFill>
              </a:rPr>
              <a:pPr/>
              <a:t>‹Nº›</a:t>
            </a:fld>
            <a:endParaRPr lang="en-US" dirty="0">
              <a:solidFill>
                <a:srgbClr val="629DD1"/>
              </a:solidFill>
            </a:endParaRPr>
          </a:p>
        </p:txBody>
      </p:sp>
    </p:spTree>
    <p:extLst>
      <p:ext uri="{BB962C8B-B14F-4D97-AF65-F5344CB8AC3E}">
        <p14:creationId xmlns:p14="http://schemas.microsoft.com/office/powerpoint/2010/main" val="24591828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2Col Content">
    <p:spTree>
      <p:nvGrpSpPr>
        <p:cNvPr id="1" name=""/>
        <p:cNvGrpSpPr/>
        <p:nvPr/>
      </p:nvGrpSpPr>
      <p:grpSpPr>
        <a:xfrm>
          <a:off x="0" y="0"/>
          <a:ext cx="0" cy="0"/>
          <a:chOff x="0" y="0"/>
          <a:chExt cx="0" cy="0"/>
        </a:xfrm>
      </p:grpSpPr>
      <p:cxnSp>
        <p:nvCxnSpPr>
          <p:cNvPr id="7" name="Straight Connector 6"/>
          <p:cNvCxnSpPr/>
          <p:nvPr userDrawn="1"/>
        </p:nvCxnSpPr>
        <p:spPr>
          <a:xfrm>
            <a:off x="623897" y="1062039"/>
            <a:ext cx="11568112"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pic>
        <p:nvPicPr>
          <p:cNvPr id="11"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 y="6467652"/>
            <a:ext cx="12192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4">
            <a:extLst/>
          </p:cNvPr>
          <p:cNvSpPr txBox="1">
            <a:spLocks noChangeArrowheads="1"/>
          </p:cNvSpPr>
          <p:nvPr userDrawn="1"/>
        </p:nvSpPr>
        <p:spPr bwMode="auto">
          <a:xfrm>
            <a:off x="77791" y="6505749"/>
            <a:ext cx="12012612" cy="261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0" tIns="45718" rIns="91390" bIns="45718">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913828" eaLnBrk="1" hangingPunct="1">
              <a:defRPr/>
            </a:pPr>
            <a:r>
              <a:rPr lang="en-US" sz="1100" b="1" dirty="0">
                <a:solidFill>
                  <a:srgbClr val="000000"/>
                </a:solidFill>
              </a:rPr>
              <a:t>22nd International AIDS Conference; July 23-27, 2018; Amsterdam, the Netherlands</a:t>
            </a:r>
          </a:p>
        </p:txBody>
      </p:sp>
      <p:sp>
        <p:nvSpPr>
          <p:cNvPr id="9" name="Rectangle 2"/>
          <p:cNvSpPr>
            <a:spLocks noGrp="1" noChangeArrowheads="1"/>
          </p:cNvSpPr>
          <p:nvPr>
            <p:ph type="title"/>
          </p:nvPr>
        </p:nvSpPr>
        <p:spPr bwMode="auto">
          <a:xfrm>
            <a:off x="711355" y="152401"/>
            <a:ext cx="10058399" cy="838200"/>
          </a:xfrm>
          <a:prstGeom prst="rect">
            <a:avLst/>
          </a:prstGeom>
          <a:noFill/>
          <a:ln>
            <a:noFill/>
          </a:ln>
          <a:extLst/>
        </p:spPr>
        <p:txBody>
          <a:bodyPr/>
          <a:lstStyle/>
          <a:p>
            <a:pPr lvl="0"/>
            <a:r>
              <a:rPr lang="en-US" altLang="en-US" dirty="0"/>
              <a:t>Click to edit Master title style</a:t>
            </a:r>
            <a:endParaRPr lang="en-GB" altLang="en-US" dirty="0"/>
          </a:p>
        </p:txBody>
      </p:sp>
      <p:sp>
        <p:nvSpPr>
          <p:cNvPr id="4" name="Content Placeholder 3"/>
          <p:cNvSpPr>
            <a:spLocks noGrp="1"/>
          </p:cNvSpPr>
          <p:nvPr>
            <p:ph sz="quarter" idx="14"/>
          </p:nvPr>
        </p:nvSpPr>
        <p:spPr>
          <a:xfrm>
            <a:off x="711209" y="1350963"/>
            <a:ext cx="5364480" cy="449884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3"/>
          <p:cNvSpPr>
            <a:spLocks noGrp="1"/>
          </p:cNvSpPr>
          <p:nvPr>
            <p:ph sz="quarter" idx="16"/>
          </p:nvPr>
        </p:nvSpPr>
        <p:spPr>
          <a:xfrm>
            <a:off x="6490213" y="1350963"/>
            <a:ext cx="5364480" cy="449884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4"/>
          <p:cNvSpPr>
            <a:spLocks noGrp="1"/>
          </p:cNvSpPr>
          <p:nvPr>
            <p:ph type="body" sz="quarter" idx="11"/>
          </p:nvPr>
        </p:nvSpPr>
        <p:spPr>
          <a:xfrm>
            <a:off x="711200" y="6294120"/>
            <a:ext cx="11143488" cy="182880"/>
          </a:xfrm>
        </p:spPr>
        <p:txBody>
          <a:bodyPr/>
          <a:lstStyle>
            <a:lvl1pPr marL="0" indent="0" algn="r">
              <a:buNone/>
              <a:defRPr sz="1100"/>
            </a:lvl1pPr>
          </a:lstStyle>
          <a:p>
            <a:pPr lvl="0"/>
            <a:r>
              <a:rPr lang="en-US" dirty="0"/>
              <a:t>Click to edit Master text styles</a:t>
            </a:r>
          </a:p>
        </p:txBody>
      </p:sp>
      <p:sp>
        <p:nvSpPr>
          <p:cNvPr id="10" name="Text Placeholder 6"/>
          <p:cNvSpPr>
            <a:spLocks noGrp="1"/>
          </p:cNvSpPr>
          <p:nvPr>
            <p:ph type="body" sz="quarter" idx="13"/>
          </p:nvPr>
        </p:nvSpPr>
        <p:spPr>
          <a:xfrm>
            <a:off x="711200" y="5862320"/>
            <a:ext cx="11143488" cy="365760"/>
          </a:xfrm>
        </p:spPr>
        <p:txBody>
          <a:bodyPr anchor="b"/>
          <a:lstStyle>
            <a:lvl1pPr marL="0" indent="0">
              <a:buNone/>
              <a:defRPr sz="1300" baseline="0"/>
            </a:lvl1pPr>
          </a:lstStyle>
          <a:p>
            <a:pPr lvl="0"/>
            <a:r>
              <a:rPr lang="en-US"/>
              <a:t>Click to edit Master text styles</a:t>
            </a:r>
          </a:p>
        </p:txBody>
      </p:sp>
    </p:spTree>
    <p:extLst>
      <p:ext uri="{BB962C8B-B14F-4D97-AF65-F5344CB8AC3E}">
        <p14:creationId xmlns:p14="http://schemas.microsoft.com/office/powerpoint/2010/main" val="309241740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8" name="Rectangle 7"/>
          <p:cNvSpPr>
            <a:spLocks noChangeAspect="1"/>
          </p:cNvSpPr>
          <p:nvPr/>
        </p:nvSpPr>
        <p:spPr>
          <a:xfrm>
            <a:off x="440293" y="614785"/>
            <a:ext cx="11309339" cy="118929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3" y="702156"/>
            <a:ext cx="11029616" cy="1013800"/>
          </a:xfrm>
        </p:spPr>
        <p:txBody>
          <a:bodyPr/>
          <a:lstStyle/>
          <a:p>
            <a:r>
              <a:rPr lang="es-ES" smtClean="0"/>
              <a:t>Clic para editar título</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srgbClr val="629DD1"/>
                </a:solidFill>
              </a:rPr>
              <a:pPr/>
              <a:t>6/28/2019</a:t>
            </a:fld>
            <a:endParaRPr lang="en-US" dirty="0">
              <a:solidFill>
                <a:srgbClr val="629DD1"/>
              </a:solidFill>
            </a:endParaRPr>
          </a:p>
        </p:txBody>
      </p:sp>
      <p:sp>
        <p:nvSpPr>
          <p:cNvPr id="5" name="Footer Placeholder 4"/>
          <p:cNvSpPr>
            <a:spLocks noGrp="1"/>
          </p:cNvSpPr>
          <p:nvPr>
            <p:ph type="ftr" sz="quarter" idx="11"/>
          </p:nvPr>
        </p:nvSpPr>
        <p:spPr/>
        <p:txBody>
          <a:bodyPr/>
          <a:lstStyle/>
          <a:p>
            <a:endParaRPr lang="en-US" dirty="0">
              <a:solidFill>
                <a:srgbClr val="629DD1"/>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629DD1"/>
                </a:solidFill>
              </a:rPr>
              <a:pPr/>
              <a:t>‹Nº›</a:t>
            </a:fld>
            <a:endParaRPr lang="en-US" dirty="0">
              <a:solidFill>
                <a:srgbClr val="629DD1"/>
              </a:solidFill>
            </a:endParaRPr>
          </a:p>
        </p:txBody>
      </p:sp>
    </p:spTree>
    <p:extLst>
      <p:ext uri="{BB962C8B-B14F-4D97-AF65-F5344CB8AC3E}">
        <p14:creationId xmlns:p14="http://schemas.microsoft.com/office/powerpoint/2010/main" val="175767484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7" name="Rectangle 6"/>
          <p:cNvSpPr>
            <a:spLocks noChangeAspect="1"/>
          </p:cNvSpPr>
          <p:nvPr/>
        </p:nvSpPr>
        <p:spPr>
          <a:xfrm>
            <a:off x="8839480" y="599736"/>
            <a:ext cx="2906817" cy="581695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7" y="676134"/>
            <a:ext cx="2004164" cy="5183073"/>
          </a:xfrm>
        </p:spPr>
        <p:txBody>
          <a:bodyPr vert="eaVert"/>
          <a:lstStyle/>
          <a:p>
            <a:r>
              <a:rPr lang="es-ES" smtClean="0"/>
              <a:t>Clic para editar título</a:t>
            </a:r>
            <a:endParaRPr lang="en-US" dirty="0"/>
          </a:p>
        </p:txBody>
      </p:sp>
      <p:sp>
        <p:nvSpPr>
          <p:cNvPr id="3" name="Vertical Text Placeholder 2"/>
          <p:cNvSpPr>
            <a:spLocks noGrp="1"/>
          </p:cNvSpPr>
          <p:nvPr>
            <p:ph type="body" orient="vert" idx="1"/>
          </p:nvPr>
        </p:nvSpPr>
        <p:spPr>
          <a:xfrm>
            <a:off x="775205" y="676134"/>
            <a:ext cx="7896279" cy="5183073"/>
          </a:xfrm>
        </p:spPr>
        <p:txBody>
          <a:bodyPr vert="eaVert" ancho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a:xfrm>
            <a:off x="8993735" y="5956516"/>
            <a:ext cx="1328143" cy="365125"/>
          </a:xfrm>
        </p:spPr>
        <p:txBody>
          <a:bodyPr/>
          <a:lstStyle>
            <a:lvl1pPr>
              <a:defRPr>
                <a:solidFill>
                  <a:schemeClr val="accent1">
                    <a:lumMod val="75000"/>
                    <a:lumOff val="25000"/>
                  </a:schemeClr>
                </a:solidFill>
              </a:defRPr>
            </a:lvl1pPr>
          </a:lstStyle>
          <a:p>
            <a:fld id="{B61BEF0D-F0BB-DE4B-95CE-6DB70DBA9567}" type="datetimeFigureOut">
              <a:rPr lang="en-US" dirty="0">
                <a:solidFill>
                  <a:srgbClr val="4A66AC">
                    <a:lumMod val="75000"/>
                    <a:lumOff val="25000"/>
                  </a:srgbClr>
                </a:solidFill>
              </a:rPr>
              <a:pPr/>
              <a:t>6/28/2019</a:t>
            </a:fld>
            <a:endParaRPr lang="en-US" dirty="0">
              <a:solidFill>
                <a:srgbClr val="4A66AC">
                  <a:lumMod val="75000"/>
                  <a:lumOff val="25000"/>
                </a:srgbClr>
              </a:solidFill>
            </a:endParaRPr>
          </a:p>
        </p:txBody>
      </p:sp>
      <p:sp>
        <p:nvSpPr>
          <p:cNvPr id="5" name="Footer Placeholder 4"/>
          <p:cNvSpPr>
            <a:spLocks noGrp="1"/>
          </p:cNvSpPr>
          <p:nvPr>
            <p:ph type="ftr" sz="quarter" idx="11"/>
          </p:nvPr>
        </p:nvSpPr>
        <p:spPr>
          <a:xfrm>
            <a:off x="775205" y="5952188"/>
            <a:ext cx="7896279" cy="365125"/>
          </a:xfrm>
        </p:spPr>
        <p:txBody>
          <a:bodyPr/>
          <a:lstStyle/>
          <a:p>
            <a:endParaRPr lang="en-US" dirty="0">
              <a:solidFill>
                <a:srgbClr val="629DD1"/>
              </a:solidFill>
            </a:endParaRPr>
          </a:p>
        </p:txBody>
      </p:sp>
      <p:sp>
        <p:nvSpPr>
          <p:cNvPr id="6" name="Slide Number Placeholder 5"/>
          <p:cNvSpPr>
            <a:spLocks noGrp="1"/>
          </p:cNvSpPr>
          <p:nvPr>
            <p:ph type="sldNum" sz="quarter" idx="12"/>
          </p:nvPr>
        </p:nvSpPr>
        <p:spPr>
          <a:xfrm>
            <a:off x="10446624" y="5956516"/>
            <a:ext cx="1164195" cy="365125"/>
          </a:xfrm>
        </p:spPr>
        <p:txBody>
          <a:bodyPr/>
          <a:lstStyle>
            <a:lvl1pPr>
              <a:defRPr>
                <a:solidFill>
                  <a:schemeClr val="accent1">
                    <a:lumMod val="75000"/>
                    <a:lumOff val="25000"/>
                  </a:schemeClr>
                </a:solidFill>
              </a:defRPr>
            </a:lvl1pPr>
          </a:lstStyle>
          <a:p>
            <a:fld id="{D57F1E4F-1CFF-5643-939E-217C01CDF565}" type="slidenum">
              <a:rPr lang="en-US" dirty="0">
                <a:solidFill>
                  <a:srgbClr val="4A66AC">
                    <a:lumMod val="75000"/>
                    <a:lumOff val="25000"/>
                  </a:srgbClr>
                </a:solidFill>
              </a:rPr>
              <a:pPr/>
              <a:t>‹Nº›</a:t>
            </a:fld>
            <a:endParaRPr lang="en-US" dirty="0">
              <a:solidFill>
                <a:srgbClr val="4A66AC">
                  <a:lumMod val="75000"/>
                  <a:lumOff val="25000"/>
                </a:srgbClr>
              </a:solidFill>
            </a:endParaRPr>
          </a:p>
        </p:txBody>
      </p:sp>
    </p:spTree>
    <p:extLst>
      <p:ext uri="{BB962C8B-B14F-4D97-AF65-F5344CB8AC3E}">
        <p14:creationId xmlns:p14="http://schemas.microsoft.com/office/powerpoint/2010/main" val="23628311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586"/>
            <a:ext cx="10363200" cy="1470025"/>
          </a:xfrm>
        </p:spPr>
        <p:txBody>
          <a:bodyPr/>
          <a:lstStyle/>
          <a:p>
            <a:r>
              <a:rPr lang="es-ES" smtClean="0"/>
              <a:t>Haga clic para modificar el estilo de título del patrón</a:t>
            </a:r>
            <a:endParaRPr lang="es-CO"/>
          </a:p>
        </p:txBody>
      </p:sp>
      <p:sp>
        <p:nvSpPr>
          <p:cNvPr id="3" name="2 Subtítulo"/>
          <p:cNvSpPr>
            <a:spLocks noGrp="1"/>
          </p:cNvSpPr>
          <p:nvPr>
            <p:ph type="subTitle" idx="1"/>
          </p:nvPr>
        </p:nvSpPr>
        <p:spPr>
          <a:xfrm>
            <a:off x="1828800" y="3886200"/>
            <a:ext cx="8534400" cy="1752600"/>
          </a:xfrm>
        </p:spPr>
        <p:txBody>
          <a:bodyPr/>
          <a:lstStyle>
            <a:lvl1pPr marL="0" indent="0" algn="ctr">
              <a:buNone/>
              <a:defRPr/>
            </a:lvl1pPr>
            <a:lvl2pPr marL="456951" indent="0" algn="ctr">
              <a:buNone/>
              <a:defRPr/>
            </a:lvl2pPr>
            <a:lvl3pPr marL="913924" indent="0" algn="ctr">
              <a:buNone/>
              <a:defRPr/>
            </a:lvl3pPr>
            <a:lvl4pPr marL="1370886" indent="0" algn="ctr">
              <a:buNone/>
              <a:defRPr/>
            </a:lvl4pPr>
            <a:lvl5pPr marL="1827848" indent="0" algn="ctr">
              <a:buNone/>
              <a:defRPr/>
            </a:lvl5pPr>
            <a:lvl6pPr marL="2284822" indent="0" algn="ctr">
              <a:buNone/>
              <a:defRPr/>
            </a:lvl6pPr>
            <a:lvl7pPr marL="2741770" indent="0" algn="ctr">
              <a:buNone/>
              <a:defRPr/>
            </a:lvl7pPr>
            <a:lvl8pPr marL="3198720" indent="0" algn="ctr">
              <a:buNone/>
              <a:defRPr/>
            </a:lvl8pPr>
            <a:lvl9pPr marL="3655671" indent="0" algn="ctr">
              <a:buNone/>
              <a:defRPr/>
            </a:lvl9pPr>
          </a:lstStyle>
          <a:p>
            <a:r>
              <a:rPr lang="es-ES" smtClean="0"/>
              <a:t>Haga clic para modificar el estilo de subtítulo del patrón</a:t>
            </a:r>
            <a:endParaRPr lang="es-CO"/>
          </a:p>
        </p:txBody>
      </p:sp>
      <p:sp>
        <p:nvSpPr>
          <p:cNvPr id="4" name="Rectangle 4"/>
          <p:cNvSpPr>
            <a:spLocks noGrp="1" noChangeArrowheads="1"/>
          </p:cNvSpPr>
          <p:nvPr>
            <p:ph type="dt" sz="half" idx="10"/>
          </p:nvPr>
        </p:nvSpPr>
        <p:spPr/>
        <p:txBody>
          <a:bodyPr/>
          <a:lstStyle>
            <a:lvl1pPr eaLnBrk="0" hangingPunct="0">
              <a:defRPr>
                <a:latin typeface="Arial" pitchFamily="34" charset="0"/>
              </a:defRPr>
            </a:lvl1pPr>
          </a:lstStyle>
          <a:p>
            <a:pPr>
              <a:defRPr/>
            </a:pPr>
            <a:endParaRPr lang="es-ES"/>
          </a:p>
        </p:txBody>
      </p:sp>
      <p:sp>
        <p:nvSpPr>
          <p:cNvPr id="5" name="Rectangle 5"/>
          <p:cNvSpPr>
            <a:spLocks noGrp="1" noChangeArrowheads="1"/>
          </p:cNvSpPr>
          <p:nvPr>
            <p:ph type="ftr" sz="quarter" idx="11"/>
          </p:nvPr>
        </p:nvSpPr>
        <p:spPr/>
        <p:txBody>
          <a:bodyPr/>
          <a:lstStyle>
            <a:lvl1pPr eaLnBrk="0" hangingPunct="0">
              <a:defRPr>
                <a:latin typeface="Arial" pitchFamily="34" charset="0"/>
              </a:defRPr>
            </a:lvl1pPr>
          </a:lstStyle>
          <a:p>
            <a:pPr>
              <a:defRPr/>
            </a:pPr>
            <a:endParaRPr lang="es-ES"/>
          </a:p>
        </p:txBody>
      </p:sp>
      <p:sp>
        <p:nvSpPr>
          <p:cNvPr id="6" name="Rectangle 6"/>
          <p:cNvSpPr>
            <a:spLocks noGrp="1" noChangeArrowheads="1"/>
          </p:cNvSpPr>
          <p:nvPr>
            <p:ph type="sldNum" sz="quarter" idx="12"/>
          </p:nvPr>
        </p:nvSpPr>
        <p:spPr/>
        <p:txBody>
          <a:bodyPr/>
          <a:lstStyle>
            <a:lvl1pPr eaLnBrk="0" hangingPunct="0">
              <a:defRPr>
                <a:latin typeface="Arial" pitchFamily="34" charset="0"/>
              </a:defRPr>
            </a:lvl1pPr>
          </a:lstStyle>
          <a:p>
            <a:pPr>
              <a:defRPr/>
            </a:pPr>
            <a:fld id="{2C0FFD57-CEAF-4616-A8A3-EF6C1AC3E6EB}" type="slidenum">
              <a:rPr lang="es-ES"/>
              <a:pPr>
                <a:defRPr/>
              </a:pPr>
              <a:t>‹Nº›</a:t>
            </a:fld>
            <a:endParaRPr lang="es-ES"/>
          </a:p>
        </p:txBody>
      </p:sp>
    </p:spTree>
    <p:extLst>
      <p:ext uri="{BB962C8B-B14F-4D97-AF65-F5344CB8AC3E}">
        <p14:creationId xmlns:p14="http://schemas.microsoft.com/office/powerpoint/2010/main" val="389258898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Rectangle 4"/>
          <p:cNvSpPr>
            <a:spLocks noGrp="1" noChangeArrowheads="1"/>
          </p:cNvSpPr>
          <p:nvPr>
            <p:ph type="dt" sz="half" idx="10"/>
          </p:nvPr>
        </p:nvSpPr>
        <p:spPr/>
        <p:txBody>
          <a:bodyPr/>
          <a:lstStyle>
            <a:lvl1pPr eaLnBrk="0" hangingPunct="0">
              <a:defRPr>
                <a:latin typeface="Arial" pitchFamily="34" charset="0"/>
              </a:defRPr>
            </a:lvl1pPr>
          </a:lstStyle>
          <a:p>
            <a:pPr>
              <a:defRPr/>
            </a:pPr>
            <a:endParaRPr lang="es-ES"/>
          </a:p>
        </p:txBody>
      </p:sp>
      <p:sp>
        <p:nvSpPr>
          <p:cNvPr id="5" name="Rectangle 5"/>
          <p:cNvSpPr>
            <a:spLocks noGrp="1" noChangeArrowheads="1"/>
          </p:cNvSpPr>
          <p:nvPr>
            <p:ph type="ftr" sz="quarter" idx="11"/>
          </p:nvPr>
        </p:nvSpPr>
        <p:spPr/>
        <p:txBody>
          <a:bodyPr/>
          <a:lstStyle>
            <a:lvl1pPr eaLnBrk="0" hangingPunct="0">
              <a:defRPr>
                <a:latin typeface="Arial" pitchFamily="34" charset="0"/>
              </a:defRPr>
            </a:lvl1pPr>
          </a:lstStyle>
          <a:p>
            <a:pPr>
              <a:defRPr/>
            </a:pPr>
            <a:endParaRPr lang="es-ES"/>
          </a:p>
        </p:txBody>
      </p:sp>
      <p:sp>
        <p:nvSpPr>
          <p:cNvPr id="6" name="Rectangle 6"/>
          <p:cNvSpPr>
            <a:spLocks noGrp="1" noChangeArrowheads="1"/>
          </p:cNvSpPr>
          <p:nvPr>
            <p:ph type="sldNum" sz="quarter" idx="12"/>
          </p:nvPr>
        </p:nvSpPr>
        <p:spPr/>
        <p:txBody>
          <a:bodyPr/>
          <a:lstStyle>
            <a:lvl1pPr eaLnBrk="0" hangingPunct="0">
              <a:defRPr>
                <a:latin typeface="Arial" pitchFamily="34" charset="0"/>
              </a:defRPr>
            </a:lvl1pPr>
          </a:lstStyle>
          <a:p>
            <a:pPr>
              <a:defRPr/>
            </a:pPr>
            <a:fld id="{3F77CB9C-60A5-40C2-9F23-BD47E314AAD9}" type="slidenum">
              <a:rPr lang="es-ES"/>
              <a:pPr>
                <a:defRPr/>
              </a:pPr>
              <a:t>‹Nº›</a:t>
            </a:fld>
            <a:endParaRPr lang="es-ES"/>
          </a:p>
        </p:txBody>
      </p:sp>
    </p:spTree>
    <p:extLst>
      <p:ext uri="{BB962C8B-B14F-4D97-AF65-F5344CB8AC3E}">
        <p14:creationId xmlns:p14="http://schemas.microsoft.com/office/powerpoint/2010/main" val="329715250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7033"/>
            <a:ext cx="10363200" cy="1362075"/>
          </a:xfrm>
        </p:spPr>
        <p:txBody>
          <a:bodyPr anchor="t"/>
          <a:lstStyle>
            <a:lvl1pPr algn="l">
              <a:defRPr sz="4000" b="1" cap="all"/>
            </a:lvl1pPr>
          </a:lstStyle>
          <a:p>
            <a:r>
              <a:rPr lang="es-ES" smtClean="0"/>
              <a:t>Haga clic para modificar el estilo de título del patrón</a:t>
            </a:r>
            <a:endParaRPr lang="es-CO"/>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lvl1pPr>
            <a:lvl2pPr marL="456951" indent="0">
              <a:buNone/>
              <a:defRPr sz="1900"/>
            </a:lvl2pPr>
            <a:lvl3pPr marL="913924" indent="0">
              <a:buNone/>
              <a:defRPr sz="1600"/>
            </a:lvl3pPr>
            <a:lvl4pPr marL="1370886" indent="0">
              <a:buNone/>
              <a:defRPr sz="1500"/>
            </a:lvl4pPr>
            <a:lvl5pPr marL="1827848" indent="0">
              <a:buNone/>
              <a:defRPr sz="1500"/>
            </a:lvl5pPr>
            <a:lvl6pPr marL="2284822" indent="0">
              <a:buNone/>
              <a:defRPr sz="1500"/>
            </a:lvl6pPr>
            <a:lvl7pPr marL="2741770" indent="0">
              <a:buNone/>
              <a:defRPr sz="1500"/>
            </a:lvl7pPr>
            <a:lvl8pPr marL="3198720" indent="0">
              <a:buNone/>
              <a:defRPr sz="1500"/>
            </a:lvl8pPr>
            <a:lvl9pPr marL="3655671" indent="0">
              <a:buNone/>
              <a:defRPr sz="15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p:txBody>
          <a:bodyPr/>
          <a:lstStyle>
            <a:lvl1pPr eaLnBrk="0" hangingPunct="0">
              <a:defRPr>
                <a:latin typeface="Arial" pitchFamily="34" charset="0"/>
              </a:defRPr>
            </a:lvl1pPr>
          </a:lstStyle>
          <a:p>
            <a:pPr>
              <a:defRPr/>
            </a:pPr>
            <a:endParaRPr lang="es-ES"/>
          </a:p>
        </p:txBody>
      </p:sp>
      <p:sp>
        <p:nvSpPr>
          <p:cNvPr id="5" name="Rectangle 5"/>
          <p:cNvSpPr>
            <a:spLocks noGrp="1" noChangeArrowheads="1"/>
          </p:cNvSpPr>
          <p:nvPr>
            <p:ph type="ftr" sz="quarter" idx="11"/>
          </p:nvPr>
        </p:nvSpPr>
        <p:spPr/>
        <p:txBody>
          <a:bodyPr/>
          <a:lstStyle>
            <a:lvl1pPr eaLnBrk="0" hangingPunct="0">
              <a:defRPr>
                <a:latin typeface="Arial" pitchFamily="34" charset="0"/>
              </a:defRPr>
            </a:lvl1pPr>
          </a:lstStyle>
          <a:p>
            <a:pPr>
              <a:defRPr/>
            </a:pPr>
            <a:endParaRPr lang="es-ES"/>
          </a:p>
        </p:txBody>
      </p:sp>
      <p:sp>
        <p:nvSpPr>
          <p:cNvPr id="6" name="Rectangle 6"/>
          <p:cNvSpPr>
            <a:spLocks noGrp="1" noChangeArrowheads="1"/>
          </p:cNvSpPr>
          <p:nvPr>
            <p:ph type="sldNum" sz="quarter" idx="12"/>
          </p:nvPr>
        </p:nvSpPr>
        <p:spPr/>
        <p:txBody>
          <a:bodyPr/>
          <a:lstStyle>
            <a:lvl1pPr eaLnBrk="0" hangingPunct="0">
              <a:defRPr>
                <a:latin typeface="Arial" pitchFamily="34" charset="0"/>
              </a:defRPr>
            </a:lvl1pPr>
          </a:lstStyle>
          <a:p>
            <a:pPr>
              <a:defRPr/>
            </a:pPr>
            <a:fld id="{DC710AB7-2947-4985-8536-4A75206AC039}" type="slidenum">
              <a:rPr lang="es-ES"/>
              <a:pPr>
                <a:defRPr/>
              </a:pPr>
              <a:t>‹Nº›</a:t>
            </a:fld>
            <a:endParaRPr lang="es-ES"/>
          </a:p>
        </p:txBody>
      </p:sp>
    </p:spTree>
    <p:extLst>
      <p:ext uri="{BB962C8B-B14F-4D97-AF65-F5344CB8AC3E}">
        <p14:creationId xmlns:p14="http://schemas.microsoft.com/office/powerpoint/2010/main" val="398111241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contenido"/>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contenido"/>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5" name="Rectangle 4"/>
          <p:cNvSpPr>
            <a:spLocks noGrp="1" noChangeArrowheads="1"/>
          </p:cNvSpPr>
          <p:nvPr>
            <p:ph type="dt" sz="half" idx="10"/>
          </p:nvPr>
        </p:nvSpPr>
        <p:spPr/>
        <p:txBody>
          <a:bodyPr/>
          <a:lstStyle>
            <a:lvl1pPr eaLnBrk="0" hangingPunct="0">
              <a:defRPr>
                <a:latin typeface="Arial" pitchFamily="34" charset="0"/>
              </a:defRPr>
            </a:lvl1pPr>
          </a:lstStyle>
          <a:p>
            <a:pPr>
              <a:defRPr/>
            </a:pPr>
            <a:endParaRPr lang="es-ES"/>
          </a:p>
        </p:txBody>
      </p:sp>
      <p:sp>
        <p:nvSpPr>
          <p:cNvPr id="6" name="Rectangle 5"/>
          <p:cNvSpPr>
            <a:spLocks noGrp="1" noChangeArrowheads="1"/>
          </p:cNvSpPr>
          <p:nvPr>
            <p:ph type="ftr" sz="quarter" idx="11"/>
          </p:nvPr>
        </p:nvSpPr>
        <p:spPr/>
        <p:txBody>
          <a:bodyPr/>
          <a:lstStyle>
            <a:lvl1pPr eaLnBrk="0" hangingPunct="0">
              <a:defRPr>
                <a:latin typeface="Arial" pitchFamily="34" charset="0"/>
              </a:defRPr>
            </a:lvl1pPr>
          </a:lstStyle>
          <a:p>
            <a:pPr>
              <a:defRPr/>
            </a:pPr>
            <a:endParaRPr lang="es-ES"/>
          </a:p>
        </p:txBody>
      </p:sp>
      <p:sp>
        <p:nvSpPr>
          <p:cNvPr id="7" name="Rectangle 6"/>
          <p:cNvSpPr>
            <a:spLocks noGrp="1" noChangeArrowheads="1"/>
          </p:cNvSpPr>
          <p:nvPr>
            <p:ph type="sldNum" sz="quarter" idx="12"/>
          </p:nvPr>
        </p:nvSpPr>
        <p:spPr/>
        <p:txBody>
          <a:bodyPr/>
          <a:lstStyle>
            <a:lvl1pPr eaLnBrk="0" hangingPunct="0">
              <a:defRPr>
                <a:latin typeface="Arial" pitchFamily="34" charset="0"/>
              </a:defRPr>
            </a:lvl1pPr>
          </a:lstStyle>
          <a:p>
            <a:pPr>
              <a:defRPr/>
            </a:pPr>
            <a:fld id="{AEE93FB3-3354-425B-A1C6-C3F6EA745C53}" type="slidenum">
              <a:rPr lang="es-ES"/>
              <a:pPr>
                <a:defRPr/>
              </a:pPr>
              <a:t>‹Nº›</a:t>
            </a:fld>
            <a:endParaRPr lang="es-ES"/>
          </a:p>
        </p:txBody>
      </p:sp>
    </p:spTree>
    <p:extLst>
      <p:ext uri="{BB962C8B-B14F-4D97-AF65-F5344CB8AC3E}">
        <p14:creationId xmlns:p14="http://schemas.microsoft.com/office/powerpoint/2010/main" val="237779284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CO"/>
          </a:p>
        </p:txBody>
      </p:sp>
      <p:sp>
        <p:nvSpPr>
          <p:cNvPr id="3" name="2 Marcador de texto"/>
          <p:cNvSpPr>
            <a:spLocks noGrp="1"/>
          </p:cNvSpPr>
          <p:nvPr>
            <p:ph type="body" idx="1"/>
          </p:nvPr>
        </p:nvSpPr>
        <p:spPr>
          <a:xfrm>
            <a:off x="609600" y="1535117"/>
            <a:ext cx="5386917" cy="639763"/>
          </a:xfrm>
        </p:spPr>
        <p:txBody>
          <a:bodyPr anchor="b"/>
          <a:lstStyle>
            <a:lvl1pPr marL="0" indent="0">
              <a:buNone/>
              <a:defRPr sz="2400" b="1"/>
            </a:lvl1pPr>
            <a:lvl2pPr marL="456951" indent="0">
              <a:buNone/>
              <a:defRPr sz="2000" b="1"/>
            </a:lvl2pPr>
            <a:lvl3pPr marL="913924" indent="0">
              <a:buNone/>
              <a:defRPr sz="1900" b="1"/>
            </a:lvl3pPr>
            <a:lvl4pPr marL="1370886" indent="0">
              <a:buNone/>
              <a:defRPr sz="1600" b="1"/>
            </a:lvl4pPr>
            <a:lvl5pPr marL="1827848" indent="0">
              <a:buNone/>
              <a:defRPr sz="1600" b="1"/>
            </a:lvl5pPr>
            <a:lvl6pPr marL="2284822" indent="0">
              <a:buNone/>
              <a:defRPr sz="1600" b="1"/>
            </a:lvl6pPr>
            <a:lvl7pPr marL="2741770" indent="0">
              <a:buNone/>
              <a:defRPr sz="1600" b="1"/>
            </a:lvl7pPr>
            <a:lvl8pPr marL="3198720" indent="0">
              <a:buNone/>
              <a:defRPr sz="1600" b="1"/>
            </a:lvl8pPr>
            <a:lvl9pPr marL="3655671"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5" name="4 Marcador de texto"/>
          <p:cNvSpPr>
            <a:spLocks noGrp="1"/>
          </p:cNvSpPr>
          <p:nvPr>
            <p:ph type="body" sz="quarter" idx="3"/>
          </p:nvPr>
        </p:nvSpPr>
        <p:spPr>
          <a:xfrm>
            <a:off x="6193484" y="1535117"/>
            <a:ext cx="5389033" cy="639763"/>
          </a:xfrm>
        </p:spPr>
        <p:txBody>
          <a:bodyPr anchor="b"/>
          <a:lstStyle>
            <a:lvl1pPr marL="0" indent="0">
              <a:buNone/>
              <a:defRPr sz="2400" b="1"/>
            </a:lvl1pPr>
            <a:lvl2pPr marL="456951" indent="0">
              <a:buNone/>
              <a:defRPr sz="2000" b="1"/>
            </a:lvl2pPr>
            <a:lvl3pPr marL="913924" indent="0">
              <a:buNone/>
              <a:defRPr sz="1900" b="1"/>
            </a:lvl3pPr>
            <a:lvl4pPr marL="1370886" indent="0">
              <a:buNone/>
              <a:defRPr sz="1600" b="1"/>
            </a:lvl4pPr>
            <a:lvl5pPr marL="1827848" indent="0">
              <a:buNone/>
              <a:defRPr sz="1600" b="1"/>
            </a:lvl5pPr>
            <a:lvl6pPr marL="2284822" indent="0">
              <a:buNone/>
              <a:defRPr sz="1600" b="1"/>
            </a:lvl6pPr>
            <a:lvl7pPr marL="2741770" indent="0">
              <a:buNone/>
              <a:defRPr sz="1600" b="1"/>
            </a:lvl7pPr>
            <a:lvl8pPr marL="3198720" indent="0">
              <a:buNone/>
              <a:defRPr sz="1600" b="1"/>
            </a:lvl8pPr>
            <a:lvl9pPr marL="3655671"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6193484"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7" name="Rectangle 4"/>
          <p:cNvSpPr>
            <a:spLocks noGrp="1" noChangeArrowheads="1"/>
          </p:cNvSpPr>
          <p:nvPr>
            <p:ph type="dt" sz="half" idx="10"/>
          </p:nvPr>
        </p:nvSpPr>
        <p:spPr/>
        <p:txBody>
          <a:bodyPr/>
          <a:lstStyle>
            <a:lvl1pPr eaLnBrk="0" hangingPunct="0">
              <a:defRPr>
                <a:latin typeface="Arial" pitchFamily="34" charset="0"/>
              </a:defRPr>
            </a:lvl1pPr>
          </a:lstStyle>
          <a:p>
            <a:pPr>
              <a:defRPr/>
            </a:pPr>
            <a:endParaRPr lang="es-ES"/>
          </a:p>
        </p:txBody>
      </p:sp>
      <p:sp>
        <p:nvSpPr>
          <p:cNvPr id="8" name="Rectangle 5"/>
          <p:cNvSpPr>
            <a:spLocks noGrp="1" noChangeArrowheads="1"/>
          </p:cNvSpPr>
          <p:nvPr>
            <p:ph type="ftr" sz="quarter" idx="11"/>
          </p:nvPr>
        </p:nvSpPr>
        <p:spPr/>
        <p:txBody>
          <a:bodyPr/>
          <a:lstStyle>
            <a:lvl1pPr eaLnBrk="0" hangingPunct="0">
              <a:defRPr>
                <a:latin typeface="Arial" pitchFamily="34" charset="0"/>
              </a:defRPr>
            </a:lvl1pPr>
          </a:lstStyle>
          <a:p>
            <a:pPr>
              <a:defRPr/>
            </a:pPr>
            <a:endParaRPr lang="es-ES"/>
          </a:p>
        </p:txBody>
      </p:sp>
      <p:sp>
        <p:nvSpPr>
          <p:cNvPr id="9" name="Rectangle 6"/>
          <p:cNvSpPr>
            <a:spLocks noGrp="1" noChangeArrowheads="1"/>
          </p:cNvSpPr>
          <p:nvPr>
            <p:ph type="sldNum" sz="quarter" idx="12"/>
          </p:nvPr>
        </p:nvSpPr>
        <p:spPr/>
        <p:txBody>
          <a:bodyPr/>
          <a:lstStyle>
            <a:lvl1pPr eaLnBrk="0" hangingPunct="0">
              <a:defRPr>
                <a:latin typeface="Arial" pitchFamily="34" charset="0"/>
              </a:defRPr>
            </a:lvl1pPr>
          </a:lstStyle>
          <a:p>
            <a:pPr>
              <a:defRPr/>
            </a:pPr>
            <a:fld id="{B03A5665-10E9-40E8-99F4-7C042D3881B3}" type="slidenum">
              <a:rPr lang="es-ES"/>
              <a:pPr>
                <a:defRPr/>
              </a:pPr>
              <a:t>‹Nº›</a:t>
            </a:fld>
            <a:endParaRPr lang="es-ES"/>
          </a:p>
        </p:txBody>
      </p:sp>
    </p:spTree>
    <p:extLst>
      <p:ext uri="{BB962C8B-B14F-4D97-AF65-F5344CB8AC3E}">
        <p14:creationId xmlns:p14="http://schemas.microsoft.com/office/powerpoint/2010/main" val="48831641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Rectangle 4"/>
          <p:cNvSpPr>
            <a:spLocks noGrp="1" noChangeArrowheads="1"/>
          </p:cNvSpPr>
          <p:nvPr>
            <p:ph type="dt" sz="half" idx="10"/>
          </p:nvPr>
        </p:nvSpPr>
        <p:spPr/>
        <p:txBody>
          <a:bodyPr/>
          <a:lstStyle>
            <a:lvl1pPr eaLnBrk="0" hangingPunct="0">
              <a:defRPr>
                <a:latin typeface="Arial" pitchFamily="34" charset="0"/>
              </a:defRPr>
            </a:lvl1pPr>
          </a:lstStyle>
          <a:p>
            <a:pPr>
              <a:defRPr/>
            </a:pPr>
            <a:endParaRPr lang="es-ES"/>
          </a:p>
        </p:txBody>
      </p:sp>
      <p:sp>
        <p:nvSpPr>
          <p:cNvPr id="4" name="Rectangle 5"/>
          <p:cNvSpPr>
            <a:spLocks noGrp="1" noChangeArrowheads="1"/>
          </p:cNvSpPr>
          <p:nvPr>
            <p:ph type="ftr" sz="quarter" idx="11"/>
          </p:nvPr>
        </p:nvSpPr>
        <p:spPr/>
        <p:txBody>
          <a:bodyPr/>
          <a:lstStyle>
            <a:lvl1pPr eaLnBrk="0" hangingPunct="0">
              <a:defRPr>
                <a:latin typeface="Arial" pitchFamily="34" charset="0"/>
              </a:defRPr>
            </a:lvl1pPr>
          </a:lstStyle>
          <a:p>
            <a:pPr>
              <a:defRPr/>
            </a:pPr>
            <a:endParaRPr lang="es-ES"/>
          </a:p>
        </p:txBody>
      </p:sp>
      <p:sp>
        <p:nvSpPr>
          <p:cNvPr id="5" name="Rectangle 6"/>
          <p:cNvSpPr>
            <a:spLocks noGrp="1" noChangeArrowheads="1"/>
          </p:cNvSpPr>
          <p:nvPr>
            <p:ph type="sldNum" sz="quarter" idx="12"/>
          </p:nvPr>
        </p:nvSpPr>
        <p:spPr/>
        <p:txBody>
          <a:bodyPr/>
          <a:lstStyle>
            <a:lvl1pPr eaLnBrk="0" hangingPunct="0">
              <a:defRPr>
                <a:latin typeface="Arial" pitchFamily="34" charset="0"/>
              </a:defRPr>
            </a:lvl1pPr>
          </a:lstStyle>
          <a:p>
            <a:pPr>
              <a:defRPr/>
            </a:pPr>
            <a:fld id="{654C5D10-D253-4A59-AF95-267474855D37}" type="slidenum">
              <a:rPr lang="es-ES"/>
              <a:pPr>
                <a:defRPr/>
              </a:pPr>
              <a:t>‹Nº›</a:t>
            </a:fld>
            <a:endParaRPr lang="es-ES"/>
          </a:p>
        </p:txBody>
      </p:sp>
    </p:spTree>
    <p:extLst>
      <p:ext uri="{BB962C8B-B14F-4D97-AF65-F5344CB8AC3E}">
        <p14:creationId xmlns:p14="http://schemas.microsoft.com/office/powerpoint/2010/main" val="372180067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atin typeface="Arial" pitchFamily="34" charset="0"/>
              </a:defRPr>
            </a:lvl1pPr>
          </a:lstStyle>
          <a:p>
            <a:pPr>
              <a:defRPr/>
            </a:pPr>
            <a:endParaRPr lang="es-ES"/>
          </a:p>
        </p:txBody>
      </p:sp>
      <p:sp>
        <p:nvSpPr>
          <p:cNvPr id="3" name="Rectangle 5"/>
          <p:cNvSpPr>
            <a:spLocks noGrp="1" noChangeArrowheads="1"/>
          </p:cNvSpPr>
          <p:nvPr>
            <p:ph type="ftr" sz="quarter" idx="11"/>
          </p:nvPr>
        </p:nvSpPr>
        <p:spPr/>
        <p:txBody>
          <a:bodyPr/>
          <a:lstStyle>
            <a:lvl1pPr eaLnBrk="0" hangingPunct="0">
              <a:defRPr>
                <a:latin typeface="Arial" pitchFamily="34" charset="0"/>
              </a:defRPr>
            </a:lvl1pPr>
          </a:lstStyle>
          <a:p>
            <a:pPr>
              <a:defRPr/>
            </a:pPr>
            <a:endParaRPr lang="es-ES"/>
          </a:p>
        </p:txBody>
      </p:sp>
      <p:sp>
        <p:nvSpPr>
          <p:cNvPr id="4" name="Rectangle 6"/>
          <p:cNvSpPr>
            <a:spLocks noGrp="1" noChangeArrowheads="1"/>
          </p:cNvSpPr>
          <p:nvPr>
            <p:ph type="sldNum" sz="quarter" idx="12"/>
          </p:nvPr>
        </p:nvSpPr>
        <p:spPr/>
        <p:txBody>
          <a:bodyPr/>
          <a:lstStyle>
            <a:lvl1pPr eaLnBrk="0" hangingPunct="0">
              <a:defRPr>
                <a:latin typeface="Arial" pitchFamily="34" charset="0"/>
              </a:defRPr>
            </a:lvl1pPr>
          </a:lstStyle>
          <a:p>
            <a:pPr>
              <a:defRPr/>
            </a:pPr>
            <a:fld id="{944762A2-12FD-4514-B7FC-0DAF722FAADA}" type="slidenum">
              <a:rPr lang="es-ES"/>
              <a:pPr>
                <a:defRPr/>
              </a:pPr>
              <a:t>‹Nº›</a:t>
            </a:fld>
            <a:endParaRPr lang="es-ES"/>
          </a:p>
        </p:txBody>
      </p:sp>
    </p:spTree>
    <p:extLst>
      <p:ext uri="{BB962C8B-B14F-4D97-AF65-F5344CB8AC3E}">
        <p14:creationId xmlns:p14="http://schemas.microsoft.com/office/powerpoint/2010/main" val="63223721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3" y="273053"/>
            <a:ext cx="4011084" cy="1162051"/>
          </a:xfrm>
        </p:spPr>
        <p:txBody>
          <a:bodyPr anchor="b"/>
          <a:lstStyle>
            <a:lvl1pPr algn="l">
              <a:defRPr sz="2000" b="1"/>
            </a:lvl1pPr>
          </a:lstStyle>
          <a:p>
            <a:r>
              <a:rPr lang="es-ES" smtClean="0"/>
              <a:t>Haga clic para modificar el estilo de título del patrón</a:t>
            </a:r>
            <a:endParaRPr lang="es-CO"/>
          </a:p>
        </p:txBody>
      </p:sp>
      <p:sp>
        <p:nvSpPr>
          <p:cNvPr id="3" name="2 Marcador de contenido"/>
          <p:cNvSpPr>
            <a:spLocks noGrp="1"/>
          </p:cNvSpPr>
          <p:nvPr>
            <p:ph idx="1"/>
          </p:nvPr>
        </p:nvSpPr>
        <p:spPr>
          <a:xfrm>
            <a:off x="4766733" y="27321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texto"/>
          <p:cNvSpPr>
            <a:spLocks noGrp="1"/>
          </p:cNvSpPr>
          <p:nvPr>
            <p:ph type="body" sz="half" idx="2"/>
          </p:nvPr>
        </p:nvSpPr>
        <p:spPr>
          <a:xfrm>
            <a:off x="609603" y="1435104"/>
            <a:ext cx="4011084" cy="4691063"/>
          </a:xfrm>
        </p:spPr>
        <p:txBody>
          <a:bodyPr/>
          <a:lstStyle>
            <a:lvl1pPr marL="0" indent="0">
              <a:buNone/>
              <a:defRPr sz="1500"/>
            </a:lvl1pPr>
            <a:lvl2pPr marL="456951" indent="0">
              <a:buNone/>
              <a:defRPr sz="1200"/>
            </a:lvl2pPr>
            <a:lvl3pPr marL="913924" indent="0">
              <a:buNone/>
              <a:defRPr sz="1100"/>
            </a:lvl3pPr>
            <a:lvl4pPr marL="1370886" indent="0">
              <a:buNone/>
              <a:defRPr sz="900"/>
            </a:lvl4pPr>
            <a:lvl5pPr marL="1827848" indent="0">
              <a:buNone/>
              <a:defRPr sz="900"/>
            </a:lvl5pPr>
            <a:lvl6pPr marL="2284822" indent="0">
              <a:buNone/>
              <a:defRPr sz="900"/>
            </a:lvl6pPr>
            <a:lvl7pPr marL="2741770" indent="0">
              <a:buNone/>
              <a:defRPr sz="900"/>
            </a:lvl7pPr>
            <a:lvl8pPr marL="3198720" indent="0">
              <a:buNone/>
              <a:defRPr sz="900"/>
            </a:lvl8pPr>
            <a:lvl9pPr marL="3655671"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p:txBody>
          <a:bodyPr/>
          <a:lstStyle>
            <a:lvl1pPr eaLnBrk="0" hangingPunct="0">
              <a:defRPr>
                <a:latin typeface="Arial" pitchFamily="34" charset="0"/>
              </a:defRPr>
            </a:lvl1pPr>
          </a:lstStyle>
          <a:p>
            <a:pPr>
              <a:defRPr/>
            </a:pPr>
            <a:endParaRPr lang="es-ES"/>
          </a:p>
        </p:txBody>
      </p:sp>
      <p:sp>
        <p:nvSpPr>
          <p:cNvPr id="6" name="Rectangle 5"/>
          <p:cNvSpPr>
            <a:spLocks noGrp="1" noChangeArrowheads="1"/>
          </p:cNvSpPr>
          <p:nvPr>
            <p:ph type="ftr" sz="quarter" idx="11"/>
          </p:nvPr>
        </p:nvSpPr>
        <p:spPr/>
        <p:txBody>
          <a:bodyPr/>
          <a:lstStyle>
            <a:lvl1pPr eaLnBrk="0" hangingPunct="0">
              <a:defRPr>
                <a:latin typeface="Arial" pitchFamily="34" charset="0"/>
              </a:defRPr>
            </a:lvl1pPr>
          </a:lstStyle>
          <a:p>
            <a:pPr>
              <a:defRPr/>
            </a:pPr>
            <a:endParaRPr lang="es-ES"/>
          </a:p>
        </p:txBody>
      </p:sp>
      <p:sp>
        <p:nvSpPr>
          <p:cNvPr id="7" name="Rectangle 6"/>
          <p:cNvSpPr>
            <a:spLocks noGrp="1" noChangeArrowheads="1"/>
          </p:cNvSpPr>
          <p:nvPr>
            <p:ph type="sldNum" sz="quarter" idx="12"/>
          </p:nvPr>
        </p:nvSpPr>
        <p:spPr/>
        <p:txBody>
          <a:bodyPr/>
          <a:lstStyle>
            <a:lvl1pPr eaLnBrk="0" hangingPunct="0">
              <a:defRPr>
                <a:latin typeface="Arial" pitchFamily="34" charset="0"/>
              </a:defRPr>
            </a:lvl1pPr>
          </a:lstStyle>
          <a:p>
            <a:pPr>
              <a:defRPr/>
            </a:pPr>
            <a:fld id="{0DF3DD90-18FB-473F-BFF7-84AB52FCFFF5}" type="slidenum">
              <a:rPr lang="es-ES"/>
              <a:pPr>
                <a:defRPr/>
              </a:pPr>
              <a:t>‹Nº›</a:t>
            </a:fld>
            <a:endParaRPr lang="es-ES"/>
          </a:p>
        </p:txBody>
      </p:sp>
    </p:spTree>
    <p:extLst>
      <p:ext uri="{BB962C8B-B14F-4D97-AF65-F5344CB8AC3E}">
        <p14:creationId xmlns:p14="http://schemas.microsoft.com/office/powerpoint/2010/main" val="18828997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_2Col Content_Teal Subs">
    <p:spTree>
      <p:nvGrpSpPr>
        <p:cNvPr id="1" name=""/>
        <p:cNvGrpSpPr/>
        <p:nvPr/>
      </p:nvGrpSpPr>
      <p:grpSpPr>
        <a:xfrm>
          <a:off x="0" y="0"/>
          <a:ext cx="0" cy="0"/>
          <a:chOff x="0" y="0"/>
          <a:chExt cx="0" cy="0"/>
        </a:xfrm>
      </p:grpSpPr>
      <p:cxnSp>
        <p:nvCxnSpPr>
          <p:cNvPr id="12" name="Straight Connector 11"/>
          <p:cNvCxnSpPr/>
          <p:nvPr userDrawn="1"/>
        </p:nvCxnSpPr>
        <p:spPr>
          <a:xfrm>
            <a:off x="623897" y="1062039"/>
            <a:ext cx="11568112"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pic>
        <p:nvPicPr>
          <p:cNvPr id="15"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 y="6467652"/>
            <a:ext cx="12192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4">
            <a:extLst/>
          </p:cNvPr>
          <p:cNvSpPr txBox="1">
            <a:spLocks noChangeArrowheads="1"/>
          </p:cNvSpPr>
          <p:nvPr userDrawn="1"/>
        </p:nvSpPr>
        <p:spPr bwMode="auto">
          <a:xfrm>
            <a:off x="77791" y="6505749"/>
            <a:ext cx="12012612" cy="261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0" tIns="45718" rIns="91390" bIns="45718">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913828" eaLnBrk="1" hangingPunct="1">
              <a:defRPr/>
            </a:pPr>
            <a:r>
              <a:rPr lang="en-US" sz="1100" b="1" dirty="0">
                <a:solidFill>
                  <a:srgbClr val="000000"/>
                </a:solidFill>
              </a:rPr>
              <a:t>22nd International AIDS Conference; July 23-27, 2018; Amsterdam, the Netherlands</a:t>
            </a:r>
          </a:p>
        </p:txBody>
      </p:sp>
      <p:sp>
        <p:nvSpPr>
          <p:cNvPr id="9" name="Rectangle 2"/>
          <p:cNvSpPr>
            <a:spLocks noGrp="1" noChangeArrowheads="1"/>
          </p:cNvSpPr>
          <p:nvPr>
            <p:ph type="title"/>
          </p:nvPr>
        </p:nvSpPr>
        <p:spPr bwMode="auto">
          <a:xfrm>
            <a:off x="711355" y="152401"/>
            <a:ext cx="10058399" cy="838200"/>
          </a:xfrm>
          <a:prstGeom prst="rect">
            <a:avLst/>
          </a:prstGeom>
          <a:noFill/>
          <a:ln>
            <a:noFill/>
          </a:ln>
          <a:extLst/>
        </p:spPr>
        <p:txBody>
          <a:bodyPr/>
          <a:lstStyle/>
          <a:p>
            <a:pPr lvl="0"/>
            <a:r>
              <a:rPr lang="en-US" altLang="en-US" dirty="0"/>
              <a:t>Click to edit Master title style</a:t>
            </a:r>
            <a:endParaRPr lang="en-GB" altLang="en-US" dirty="0"/>
          </a:p>
        </p:txBody>
      </p:sp>
      <p:sp>
        <p:nvSpPr>
          <p:cNvPr id="4" name="Content Placeholder 3"/>
          <p:cNvSpPr>
            <a:spLocks noGrp="1"/>
          </p:cNvSpPr>
          <p:nvPr>
            <p:ph sz="quarter" idx="14"/>
          </p:nvPr>
        </p:nvSpPr>
        <p:spPr>
          <a:xfrm>
            <a:off x="711209" y="1786128"/>
            <a:ext cx="5364480" cy="40599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2"/>
          <p:cNvSpPr>
            <a:spLocks noGrp="1"/>
          </p:cNvSpPr>
          <p:nvPr>
            <p:ph type="body" sz="quarter" idx="17"/>
          </p:nvPr>
        </p:nvSpPr>
        <p:spPr>
          <a:xfrm>
            <a:off x="711209" y="1371600"/>
            <a:ext cx="5364480" cy="381000"/>
          </a:xfrm>
        </p:spPr>
        <p:txBody>
          <a:bodyPr/>
          <a:lstStyle>
            <a:lvl1pPr marL="0" indent="0">
              <a:buNone/>
              <a:defRPr b="1">
                <a:solidFill>
                  <a:srgbClr val="008790"/>
                </a:solidFill>
              </a:defRPr>
            </a:lvl1pPr>
          </a:lstStyle>
          <a:p>
            <a:pPr lvl="0"/>
            <a:r>
              <a:rPr lang="en-US" dirty="0"/>
              <a:t>Click to edit Master text styles</a:t>
            </a:r>
          </a:p>
        </p:txBody>
      </p:sp>
      <p:sp>
        <p:nvSpPr>
          <p:cNvPr id="10" name="Content Placeholder 3"/>
          <p:cNvSpPr>
            <a:spLocks noGrp="1"/>
          </p:cNvSpPr>
          <p:nvPr>
            <p:ph sz="quarter" idx="18"/>
          </p:nvPr>
        </p:nvSpPr>
        <p:spPr>
          <a:xfrm>
            <a:off x="6490213" y="1786128"/>
            <a:ext cx="5364480" cy="40599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2"/>
          <p:cNvSpPr>
            <a:spLocks noGrp="1"/>
          </p:cNvSpPr>
          <p:nvPr>
            <p:ph type="body" sz="quarter" idx="19"/>
          </p:nvPr>
        </p:nvSpPr>
        <p:spPr>
          <a:xfrm>
            <a:off x="6490213" y="1371600"/>
            <a:ext cx="5364480" cy="381000"/>
          </a:xfrm>
        </p:spPr>
        <p:txBody>
          <a:bodyPr/>
          <a:lstStyle>
            <a:lvl1pPr marL="0" indent="0">
              <a:buNone/>
              <a:defRPr b="1">
                <a:solidFill>
                  <a:srgbClr val="008790"/>
                </a:solidFill>
              </a:defRPr>
            </a:lvl1pPr>
          </a:lstStyle>
          <a:p>
            <a:pPr lvl="0"/>
            <a:r>
              <a:rPr lang="en-US" dirty="0"/>
              <a:t>Click to edit Master text styles</a:t>
            </a:r>
          </a:p>
        </p:txBody>
      </p:sp>
      <p:sp>
        <p:nvSpPr>
          <p:cNvPr id="13" name="Text Placeholder 4"/>
          <p:cNvSpPr>
            <a:spLocks noGrp="1"/>
          </p:cNvSpPr>
          <p:nvPr>
            <p:ph type="body" sz="quarter" idx="11"/>
          </p:nvPr>
        </p:nvSpPr>
        <p:spPr>
          <a:xfrm>
            <a:off x="711200" y="6294120"/>
            <a:ext cx="11143488" cy="182880"/>
          </a:xfrm>
        </p:spPr>
        <p:txBody>
          <a:bodyPr/>
          <a:lstStyle>
            <a:lvl1pPr marL="0" indent="0" algn="r">
              <a:buNone/>
              <a:defRPr sz="1100"/>
            </a:lvl1pPr>
          </a:lstStyle>
          <a:p>
            <a:pPr lvl="0"/>
            <a:r>
              <a:rPr lang="en-US" dirty="0"/>
              <a:t>Click to edit Master text styles</a:t>
            </a:r>
          </a:p>
        </p:txBody>
      </p:sp>
      <p:sp>
        <p:nvSpPr>
          <p:cNvPr id="14" name="Text Placeholder 6"/>
          <p:cNvSpPr>
            <a:spLocks noGrp="1"/>
          </p:cNvSpPr>
          <p:nvPr>
            <p:ph type="body" sz="quarter" idx="13"/>
          </p:nvPr>
        </p:nvSpPr>
        <p:spPr>
          <a:xfrm>
            <a:off x="711200" y="5862320"/>
            <a:ext cx="11143488" cy="365760"/>
          </a:xfrm>
        </p:spPr>
        <p:txBody>
          <a:bodyPr anchor="b"/>
          <a:lstStyle>
            <a:lvl1pPr marL="0" indent="0">
              <a:buNone/>
              <a:defRPr sz="1300" baseline="0"/>
            </a:lvl1pPr>
          </a:lstStyle>
          <a:p>
            <a:pPr lvl="0"/>
            <a:r>
              <a:rPr lang="en-US"/>
              <a:t>Click to edit Master text styles</a:t>
            </a:r>
          </a:p>
        </p:txBody>
      </p:sp>
    </p:spTree>
    <p:extLst>
      <p:ext uri="{BB962C8B-B14F-4D97-AF65-F5344CB8AC3E}">
        <p14:creationId xmlns:p14="http://schemas.microsoft.com/office/powerpoint/2010/main" val="337720051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5"/>
            <a:ext cx="7315200" cy="566739"/>
          </a:xfrm>
        </p:spPr>
        <p:txBody>
          <a:bodyPr anchor="b"/>
          <a:lstStyle>
            <a:lvl1pPr algn="l">
              <a:defRPr sz="2000" b="1"/>
            </a:lvl1pPr>
          </a:lstStyle>
          <a:p>
            <a:r>
              <a:rPr lang="es-ES" smtClean="0"/>
              <a:t>Haga clic para modificar el estilo de título del patrón</a:t>
            </a:r>
            <a:endParaRPr lang="es-CO"/>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6951" indent="0">
              <a:buNone/>
              <a:defRPr sz="2800"/>
            </a:lvl2pPr>
            <a:lvl3pPr marL="913924" indent="0">
              <a:buNone/>
              <a:defRPr sz="2400"/>
            </a:lvl3pPr>
            <a:lvl4pPr marL="1370886" indent="0">
              <a:buNone/>
              <a:defRPr sz="2000"/>
            </a:lvl4pPr>
            <a:lvl5pPr marL="1827848" indent="0">
              <a:buNone/>
              <a:defRPr sz="2000"/>
            </a:lvl5pPr>
            <a:lvl6pPr marL="2284822" indent="0">
              <a:buNone/>
              <a:defRPr sz="2000"/>
            </a:lvl6pPr>
            <a:lvl7pPr marL="2741770" indent="0">
              <a:buNone/>
              <a:defRPr sz="2000"/>
            </a:lvl7pPr>
            <a:lvl8pPr marL="3198720" indent="0">
              <a:buNone/>
              <a:defRPr sz="2000"/>
            </a:lvl8pPr>
            <a:lvl9pPr marL="3655671" indent="0">
              <a:buNone/>
              <a:defRPr sz="2000"/>
            </a:lvl9pPr>
          </a:lstStyle>
          <a:p>
            <a:pPr lvl="0"/>
            <a:endParaRPr lang="es-CO" noProof="0" smtClean="0"/>
          </a:p>
        </p:txBody>
      </p:sp>
      <p:sp>
        <p:nvSpPr>
          <p:cNvPr id="4" name="3 Marcador de texto"/>
          <p:cNvSpPr>
            <a:spLocks noGrp="1"/>
          </p:cNvSpPr>
          <p:nvPr>
            <p:ph type="body" sz="half" idx="2"/>
          </p:nvPr>
        </p:nvSpPr>
        <p:spPr>
          <a:xfrm>
            <a:off x="2389717" y="5367369"/>
            <a:ext cx="7315200" cy="804863"/>
          </a:xfrm>
        </p:spPr>
        <p:txBody>
          <a:bodyPr/>
          <a:lstStyle>
            <a:lvl1pPr marL="0" indent="0">
              <a:buNone/>
              <a:defRPr sz="1500"/>
            </a:lvl1pPr>
            <a:lvl2pPr marL="456951" indent="0">
              <a:buNone/>
              <a:defRPr sz="1200"/>
            </a:lvl2pPr>
            <a:lvl3pPr marL="913924" indent="0">
              <a:buNone/>
              <a:defRPr sz="1100"/>
            </a:lvl3pPr>
            <a:lvl4pPr marL="1370886" indent="0">
              <a:buNone/>
              <a:defRPr sz="900"/>
            </a:lvl4pPr>
            <a:lvl5pPr marL="1827848" indent="0">
              <a:buNone/>
              <a:defRPr sz="900"/>
            </a:lvl5pPr>
            <a:lvl6pPr marL="2284822" indent="0">
              <a:buNone/>
              <a:defRPr sz="900"/>
            </a:lvl6pPr>
            <a:lvl7pPr marL="2741770" indent="0">
              <a:buNone/>
              <a:defRPr sz="900"/>
            </a:lvl7pPr>
            <a:lvl8pPr marL="3198720" indent="0">
              <a:buNone/>
              <a:defRPr sz="900"/>
            </a:lvl8pPr>
            <a:lvl9pPr marL="3655671"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p:txBody>
          <a:bodyPr/>
          <a:lstStyle>
            <a:lvl1pPr eaLnBrk="0" hangingPunct="0">
              <a:defRPr>
                <a:latin typeface="Arial" pitchFamily="34" charset="0"/>
              </a:defRPr>
            </a:lvl1pPr>
          </a:lstStyle>
          <a:p>
            <a:pPr>
              <a:defRPr/>
            </a:pPr>
            <a:endParaRPr lang="es-ES"/>
          </a:p>
        </p:txBody>
      </p:sp>
      <p:sp>
        <p:nvSpPr>
          <p:cNvPr id="6" name="Rectangle 5"/>
          <p:cNvSpPr>
            <a:spLocks noGrp="1" noChangeArrowheads="1"/>
          </p:cNvSpPr>
          <p:nvPr>
            <p:ph type="ftr" sz="quarter" idx="11"/>
          </p:nvPr>
        </p:nvSpPr>
        <p:spPr/>
        <p:txBody>
          <a:bodyPr/>
          <a:lstStyle>
            <a:lvl1pPr eaLnBrk="0" hangingPunct="0">
              <a:defRPr>
                <a:latin typeface="Arial" pitchFamily="34" charset="0"/>
              </a:defRPr>
            </a:lvl1pPr>
          </a:lstStyle>
          <a:p>
            <a:pPr>
              <a:defRPr/>
            </a:pPr>
            <a:endParaRPr lang="es-ES"/>
          </a:p>
        </p:txBody>
      </p:sp>
      <p:sp>
        <p:nvSpPr>
          <p:cNvPr id="7" name="Rectangle 6"/>
          <p:cNvSpPr>
            <a:spLocks noGrp="1" noChangeArrowheads="1"/>
          </p:cNvSpPr>
          <p:nvPr>
            <p:ph type="sldNum" sz="quarter" idx="12"/>
          </p:nvPr>
        </p:nvSpPr>
        <p:spPr/>
        <p:txBody>
          <a:bodyPr/>
          <a:lstStyle>
            <a:lvl1pPr eaLnBrk="0" hangingPunct="0">
              <a:defRPr>
                <a:latin typeface="Arial" pitchFamily="34" charset="0"/>
              </a:defRPr>
            </a:lvl1pPr>
          </a:lstStyle>
          <a:p>
            <a:pPr>
              <a:defRPr/>
            </a:pPr>
            <a:fld id="{D7115A20-926C-4E91-AED8-8C648CE40BB5}" type="slidenum">
              <a:rPr lang="es-ES"/>
              <a:pPr>
                <a:defRPr/>
              </a:pPr>
              <a:t>‹Nº›</a:t>
            </a:fld>
            <a:endParaRPr lang="es-ES"/>
          </a:p>
        </p:txBody>
      </p:sp>
    </p:spTree>
    <p:extLst>
      <p:ext uri="{BB962C8B-B14F-4D97-AF65-F5344CB8AC3E}">
        <p14:creationId xmlns:p14="http://schemas.microsoft.com/office/powerpoint/2010/main" val="343356233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Rectangle 4"/>
          <p:cNvSpPr>
            <a:spLocks noGrp="1" noChangeArrowheads="1"/>
          </p:cNvSpPr>
          <p:nvPr>
            <p:ph type="dt" sz="half" idx="10"/>
          </p:nvPr>
        </p:nvSpPr>
        <p:spPr/>
        <p:txBody>
          <a:bodyPr/>
          <a:lstStyle>
            <a:lvl1pPr eaLnBrk="0" hangingPunct="0">
              <a:defRPr>
                <a:latin typeface="Arial" pitchFamily="34" charset="0"/>
              </a:defRPr>
            </a:lvl1pPr>
          </a:lstStyle>
          <a:p>
            <a:pPr>
              <a:defRPr/>
            </a:pPr>
            <a:endParaRPr lang="es-ES"/>
          </a:p>
        </p:txBody>
      </p:sp>
      <p:sp>
        <p:nvSpPr>
          <p:cNvPr id="5" name="Rectangle 5"/>
          <p:cNvSpPr>
            <a:spLocks noGrp="1" noChangeArrowheads="1"/>
          </p:cNvSpPr>
          <p:nvPr>
            <p:ph type="ftr" sz="quarter" idx="11"/>
          </p:nvPr>
        </p:nvSpPr>
        <p:spPr/>
        <p:txBody>
          <a:bodyPr/>
          <a:lstStyle>
            <a:lvl1pPr eaLnBrk="0" hangingPunct="0">
              <a:defRPr>
                <a:latin typeface="Arial" pitchFamily="34" charset="0"/>
              </a:defRPr>
            </a:lvl1pPr>
          </a:lstStyle>
          <a:p>
            <a:pPr>
              <a:defRPr/>
            </a:pPr>
            <a:endParaRPr lang="es-ES"/>
          </a:p>
        </p:txBody>
      </p:sp>
      <p:sp>
        <p:nvSpPr>
          <p:cNvPr id="6" name="Rectangle 6"/>
          <p:cNvSpPr>
            <a:spLocks noGrp="1" noChangeArrowheads="1"/>
          </p:cNvSpPr>
          <p:nvPr>
            <p:ph type="sldNum" sz="quarter" idx="12"/>
          </p:nvPr>
        </p:nvSpPr>
        <p:spPr/>
        <p:txBody>
          <a:bodyPr/>
          <a:lstStyle>
            <a:lvl1pPr eaLnBrk="0" hangingPunct="0">
              <a:defRPr>
                <a:latin typeface="Arial" pitchFamily="34" charset="0"/>
              </a:defRPr>
            </a:lvl1pPr>
          </a:lstStyle>
          <a:p>
            <a:pPr>
              <a:defRPr/>
            </a:pPr>
            <a:fld id="{76547468-8E26-4800-97CC-00D0B1CD6B1B}" type="slidenum">
              <a:rPr lang="es-ES"/>
              <a:pPr>
                <a:defRPr/>
              </a:pPr>
              <a:t>‹Nº›</a:t>
            </a:fld>
            <a:endParaRPr lang="es-ES"/>
          </a:p>
        </p:txBody>
      </p:sp>
    </p:spTree>
    <p:extLst>
      <p:ext uri="{BB962C8B-B14F-4D97-AF65-F5344CB8AC3E}">
        <p14:creationId xmlns:p14="http://schemas.microsoft.com/office/powerpoint/2010/main" val="44366546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772"/>
            <a:ext cx="2743200" cy="5851525"/>
          </a:xfrm>
        </p:spPr>
        <p:txBody>
          <a:bodyPr vert="eaVert"/>
          <a:lstStyle/>
          <a:p>
            <a:r>
              <a:rPr lang="es-ES" smtClean="0"/>
              <a:t>Haga clic para modificar el estilo de título del patrón</a:t>
            </a:r>
            <a:endParaRPr lang="es-CO"/>
          </a:p>
        </p:txBody>
      </p:sp>
      <p:sp>
        <p:nvSpPr>
          <p:cNvPr id="3" name="2 Marcador de texto vertical"/>
          <p:cNvSpPr>
            <a:spLocks noGrp="1"/>
          </p:cNvSpPr>
          <p:nvPr>
            <p:ph type="body" orient="vert" idx="1"/>
          </p:nvPr>
        </p:nvSpPr>
        <p:spPr>
          <a:xfrm>
            <a:off x="609600" y="274772"/>
            <a:ext cx="80264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Rectangle 4"/>
          <p:cNvSpPr>
            <a:spLocks noGrp="1" noChangeArrowheads="1"/>
          </p:cNvSpPr>
          <p:nvPr>
            <p:ph type="dt" sz="half" idx="10"/>
          </p:nvPr>
        </p:nvSpPr>
        <p:spPr/>
        <p:txBody>
          <a:bodyPr/>
          <a:lstStyle>
            <a:lvl1pPr eaLnBrk="0" hangingPunct="0">
              <a:defRPr>
                <a:latin typeface="Arial" pitchFamily="34" charset="0"/>
              </a:defRPr>
            </a:lvl1pPr>
          </a:lstStyle>
          <a:p>
            <a:pPr>
              <a:defRPr/>
            </a:pPr>
            <a:endParaRPr lang="es-ES"/>
          </a:p>
        </p:txBody>
      </p:sp>
      <p:sp>
        <p:nvSpPr>
          <p:cNvPr id="5" name="Rectangle 5"/>
          <p:cNvSpPr>
            <a:spLocks noGrp="1" noChangeArrowheads="1"/>
          </p:cNvSpPr>
          <p:nvPr>
            <p:ph type="ftr" sz="quarter" idx="11"/>
          </p:nvPr>
        </p:nvSpPr>
        <p:spPr/>
        <p:txBody>
          <a:bodyPr/>
          <a:lstStyle>
            <a:lvl1pPr eaLnBrk="0" hangingPunct="0">
              <a:defRPr>
                <a:latin typeface="Arial" pitchFamily="34" charset="0"/>
              </a:defRPr>
            </a:lvl1pPr>
          </a:lstStyle>
          <a:p>
            <a:pPr>
              <a:defRPr/>
            </a:pPr>
            <a:endParaRPr lang="es-ES"/>
          </a:p>
        </p:txBody>
      </p:sp>
      <p:sp>
        <p:nvSpPr>
          <p:cNvPr id="6" name="Rectangle 6"/>
          <p:cNvSpPr>
            <a:spLocks noGrp="1" noChangeArrowheads="1"/>
          </p:cNvSpPr>
          <p:nvPr>
            <p:ph type="sldNum" sz="quarter" idx="12"/>
          </p:nvPr>
        </p:nvSpPr>
        <p:spPr/>
        <p:txBody>
          <a:bodyPr/>
          <a:lstStyle>
            <a:lvl1pPr eaLnBrk="0" hangingPunct="0">
              <a:defRPr>
                <a:latin typeface="Arial" pitchFamily="34" charset="0"/>
              </a:defRPr>
            </a:lvl1pPr>
          </a:lstStyle>
          <a:p>
            <a:pPr>
              <a:defRPr/>
            </a:pPr>
            <a:fld id="{AEBD2FFD-7CF0-457B-942D-F53E4B74928C}" type="slidenum">
              <a:rPr lang="es-ES"/>
              <a:pPr>
                <a:defRPr/>
              </a:pPr>
              <a:t>‹Nº›</a:t>
            </a:fld>
            <a:endParaRPr lang="es-ES"/>
          </a:p>
        </p:txBody>
      </p:sp>
    </p:spTree>
    <p:extLst>
      <p:ext uri="{BB962C8B-B14F-4D97-AF65-F5344CB8AC3E}">
        <p14:creationId xmlns:p14="http://schemas.microsoft.com/office/powerpoint/2010/main" val="54113105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605"/>
            <a:ext cx="10363200" cy="1470025"/>
          </a:xfrm>
        </p:spPr>
        <p:txBody>
          <a:bodyPr/>
          <a:lstStyle/>
          <a:p>
            <a:r>
              <a:rPr lang="es-ES" smtClean="0"/>
              <a:t>Haga clic para modificar el estilo de título del patrón</a:t>
            </a:r>
            <a:endParaRPr lang="es-CO"/>
          </a:p>
        </p:txBody>
      </p:sp>
      <p:sp>
        <p:nvSpPr>
          <p:cNvPr id="3" name="2 Subtítulo"/>
          <p:cNvSpPr>
            <a:spLocks noGrp="1"/>
          </p:cNvSpPr>
          <p:nvPr>
            <p:ph type="subTitle" idx="1"/>
          </p:nvPr>
        </p:nvSpPr>
        <p:spPr>
          <a:xfrm>
            <a:off x="1828800" y="3886200"/>
            <a:ext cx="8534400" cy="1752600"/>
          </a:xfrm>
        </p:spPr>
        <p:txBody>
          <a:bodyPr/>
          <a:lstStyle>
            <a:lvl1pPr marL="0" indent="0" algn="ctr">
              <a:buNone/>
              <a:defRPr/>
            </a:lvl1pPr>
            <a:lvl2pPr marL="456903" indent="0" algn="ctr">
              <a:buNone/>
              <a:defRPr/>
            </a:lvl2pPr>
            <a:lvl3pPr marL="913833" indent="0" algn="ctr">
              <a:buNone/>
              <a:defRPr/>
            </a:lvl3pPr>
            <a:lvl4pPr marL="1370750" indent="0" algn="ctr">
              <a:buNone/>
              <a:defRPr/>
            </a:lvl4pPr>
            <a:lvl5pPr marL="1827666" indent="0" algn="ctr">
              <a:buNone/>
              <a:defRPr/>
            </a:lvl5pPr>
            <a:lvl6pPr marL="2284598" indent="0" algn="ctr">
              <a:buNone/>
              <a:defRPr/>
            </a:lvl6pPr>
            <a:lvl7pPr marL="2741498" indent="0" algn="ctr">
              <a:buNone/>
              <a:defRPr/>
            </a:lvl7pPr>
            <a:lvl8pPr marL="3198400" indent="0" algn="ctr">
              <a:buNone/>
              <a:defRPr/>
            </a:lvl8pPr>
            <a:lvl9pPr marL="3655303" indent="0" algn="ctr">
              <a:buNone/>
              <a:defRPr/>
            </a:lvl9pPr>
          </a:lstStyle>
          <a:p>
            <a:r>
              <a:rPr lang="es-ES" smtClean="0"/>
              <a:t>Haga clic para modificar el estilo de subtítulo del patrón</a:t>
            </a:r>
            <a:endParaRPr lang="es-CO"/>
          </a:p>
        </p:txBody>
      </p:sp>
      <p:sp>
        <p:nvSpPr>
          <p:cNvPr id="4" name="Rectangle 4"/>
          <p:cNvSpPr>
            <a:spLocks noGrp="1" noChangeArrowheads="1"/>
          </p:cNvSpPr>
          <p:nvPr>
            <p:ph type="dt" sz="half" idx="10"/>
          </p:nvPr>
        </p:nvSpPr>
        <p:spPr/>
        <p:txBody>
          <a:bodyPr/>
          <a:lstStyle>
            <a:lvl1pPr>
              <a:defRPr>
                <a:latin typeface="Arial" panose="020B0604020202020204" pitchFamily="34" charset="0"/>
              </a:defRPr>
            </a:lvl1pPr>
          </a:lstStyle>
          <a:p>
            <a:pPr>
              <a:defRPr/>
            </a:pPr>
            <a:endParaRPr lang="es-ES"/>
          </a:p>
        </p:txBody>
      </p:sp>
      <p:sp>
        <p:nvSpPr>
          <p:cNvPr id="5" name="Rectangle 5"/>
          <p:cNvSpPr>
            <a:spLocks noGrp="1" noChangeArrowheads="1"/>
          </p:cNvSpPr>
          <p:nvPr>
            <p:ph type="ftr" sz="quarter" idx="11"/>
          </p:nvPr>
        </p:nvSpPr>
        <p:spPr/>
        <p:txBody>
          <a:bodyPr/>
          <a:lstStyle>
            <a:lvl1pPr>
              <a:defRPr>
                <a:latin typeface="Arial" panose="020B0604020202020204" pitchFamily="34" charset="0"/>
              </a:defRPr>
            </a:lvl1pPr>
          </a:lstStyle>
          <a:p>
            <a:pPr>
              <a:defRPr/>
            </a:pPr>
            <a:endParaRPr lang="es-ES"/>
          </a:p>
        </p:txBody>
      </p:sp>
      <p:sp>
        <p:nvSpPr>
          <p:cNvPr id="6" name="Rectangle 6"/>
          <p:cNvSpPr>
            <a:spLocks noGrp="1" noChangeArrowheads="1"/>
          </p:cNvSpPr>
          <p:nvPr>
            <p:ph type="sldNum" sz="quarter" idx="12"/>
          </p:nvPr>
        </p:nvSpPr>
        <p:spPr/>
        <p:txBody>
          <a:bodyPr/>
          <a:lstStyle>
            <a:lvl1pPr>
              <a:defRPr>
                <a:latin typeface="Arial" pitchFamily="34" charset="0"/>
              </a:defRPr>
            </a:lvl1pPr>
          </a:lstStyle>
          <a:p>
            <a:pPr>
              <a:defRPr/>
            </a:pPr>
            <a:fld id="{49419DD8-6C44-4BF7-B17B-BBD821425D8A}" type="slidenum">
              <a:rPr lang="es-ES"/>
              <a:pPr>
                <a:defRPr/>
              </a:pPr>
              <a:t>‹Nº›</a:t>
            </a:fld>
            <a:endParaRPr lang="es-ES"/>
          </a:p>
        </p:txBody>
      </p:sp>
    </p:spTree>
    <p:extLst>
      <p:ext uri="{BB962C8B-B14F-4D97-AF65-F5344CB8AC3E}">
        <p14:creationId xmlns:p14="http://schemas.microsoft.com/office/powerpoint/2010/main" val="31311005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Rectangle 4"/>
          <p:cNvSpPr>
            <a:spLocks noGrp="1" noChangeArrowheads="1"/>
          </p:cNvSpPr>
          <p:nvPr>
            <p:ph type="dt" sz="half" idx="10"/>
          </p:nvPr>
        </p:nvSpPr>
        <p:spPr/>
        <p:txBody>
          <a:bodyPr/>
          <a:lstStyle>
            <a:lvl1pPr>
              <a:defRPr>
                <a:latin typeface="Arial" panose="020B0604020202020204" pitchFamily="34" charset="0"/>
              </a:defRPr>
            </a:lvl1pPr>
          </a:lstStyle>
          <a:p>
            <a:pPr>
              <a:defRPr/>
            </a:pPr>
            <a:endParaRPr lang="es-ES"/>
          </a:p>
        </p:txBody>
      </p:sp>
      <p:sp>
        <p:nvSpPr>
          <p:cNvPr id="5" name="Rectangle 5"/>
          <p:cNvSpPr>
            <a:spLocks noGrp="1" noChangeArrowheads="1"/>
          </p:cNvSpPr>
          <p:nvPr>
            <p:ph type="ftr" sz="quarter" idx="11"/>
          </p:nvPr>
        </p:nvSpPr>
        <p:spPr/>
        <p:txBody>
          <a:bodyPr/>
          <a:lstStyle>
            <a:lvl1pPr>
              <a:defRPr>
                <a:latin typeface="Arial" panose="020B0604020202020204" pitchFamily="34" charset="0"/>
              </a:defRPr>
            </a:lvl1pPr>
          </a:lstStyle>
          <a:p>
            <a:pPr>
              <a:defRPr/>
            </a:pPr>
            <a:endParaRPr lang="es-ES"/>
          </a:p>
        </p:txBody>
      </p:sp>
      <p:sp>
        <p:nvSpPr>
          <p:cNvPr id="6" name="Rectangle 6"/>
          <p:cNvSpPr>
            <a:spLocks noGrp="1" noChangeArrowheads="1"/>
          </p:cNvSpPr>
          <p:nvPr>
            <p:ph type="sldNum" sz="quarter" idx="12"/>
          </p:nvPr>
        </p:nvSpPr>
        <p:spPr/>
        <p:txBody>
          <a:bodyPr/>
          <a:lstStyle>
            <a:lvl1pPr>
              <a:defRPr>
                <a:latin typeface="Arial" pitchFamily="34" charset="0"/>
              </a:defRPr>
            </a:lvl1pPr>
          </a:lstStyle>
          <a:p>
            <a:pPr>
              <a:defRPr/>
            </a:pPr>
            <a:fld id="{D3624A13-1457-4C88-BDC3-3429EB21BB2B}" type="slidenum">
              <a:rPr lang="es-ES"/>
              <a:pPr>
                <a:defRPr/>
              </a:pPr>
              <a:t>‹Nº›</a:t>
            </a:fld>
            <a:endParaRPr lang="es-ES"/>
          </a:p>
        </p:txBody>
      </p:sp>
    </p:spTree>
    <p:extLst>
      <p:ext uri="{BB962C8B-B14F-4D97-AF65-F5344CB8AC3E}">
        <p14:creationId xmlns:p14="http://schemas.microsoft.com/office/powerpoint/2010/main" val="413571342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7045"/>
            <a:ext cx="10363200" cy="1362075"/>
          </a:xfrm>
        </p:spPr>
        <p:txBody>
          <a:bodyPr anchor="t"/>
          <a:lstStyle>
            <a:lvl1pPr algn="l">
              <a:defRPr sz="4000" b="1" cap="all"/>
            </a:lvl1pPr>
          </a:lstStyle>
          <a:p>
            <a:r>
              <a:rPr lang="es-ES" smtClean="0"/>
              <a:t>Haga clic para modificar el estilo de título del patrón</a:t>
            </a:r>
            <a:endParaRPr lang="es-CO"/>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lvl1pPr>
            <a:lvl2pPr marL="456903" indent="0">
              <a:buNone/>
              <a:defRPr sz="1900"/>
            </a:lvl2pPr>
            <a:lvl3pPr marL="913833" indent="0">
              <a:buNone/>
              <a:defRPr sz="1600"/>
            </a:lvl3pPr>
            <a:lvl4pPr marL="1370750" indent="0">
              <a:buNone/>
              <a:defRPr sz="1500"/>
            </a:lvl4pPr>
            <a:lvl5pPr marL="1827666" indent="0">
              <a:buNone/>
              <a:defRPr sz="1500"/>
            </a:lvl5pPr>
            <a:lvl6pPr marL="2284598" indent="0">
              <a:buNone/>
              <a:defRPr sz="1500"/>
            </a:lvl6pPr>
            <a:lvl7pPr marL="2741498" indent="0">
              <a:buNone/>
              <a:defRPr sz="1500"/>
            </a:lvl7pPr>
            <a:lvl8pPr marL="3198400" indent="0">
              <a:buNone/>
              <a:defRPr sz="1500"/>
            </a:lvl8pPr>
            <a:lvl9pPr marL="3655303" indent="0">
              <a:buNone/>
              <a:defRPr sz="15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p:txBody>
          <a:bodyPr/>
          <a:lstStyle>
            <a:lvl1pPr>
              <a:defRPr>
                <a:latin typeface="Arial" panose="020B0604020202020204" pitchFamily="34" charset="0"/>
              </a:defRPr>
            </a:lvl1pPr>
          </a:lstStyle>
          <a:p>
            <a:pPr>
              <a:defRPr/>
            </a:pPr>
            <a:endParaRPr lang="es-ES"/>
          </a:p>
        </p:txBody>
      </p:sp>
      <p:sp>
        <p:nvSpPr>
          <p:cNvPr id="5" name="Rectangle 5"/>
          <p:cNvSpPr>
            <a:spLocks noGrp="1" noChangeArrowheads="1"/>
          </p:cNvSpPr>
          <p:nvPr>
            <p:ph type="ftr" sz="quarter" idx="11"/>
          </p:nvPr>
        </p:nvSpPr>
        <p:spPr/>
        <p:txBody>
          <a:bodyPr/>
          <a:lstStyle>
            <a:lvl1pPr>
              <a:defRPr>
                <a:latin typeface="Arial" panose="020B0604020202020204" pitchFamily="34" charset="0"/>
              </a:defRPr>
            </a:lvl1pPr>
          </a:lstStyle>
          <a:p>
            <a:pPr>
              <a:defRPr/>
            </a:pPr>
            <a:endParaRPr lang="es-ES"/>
          </a:p>
        </p:txBody>
      </p:sp>
      <p:sp>
        <p:nvSpPr>
          <p:cNvPr id="6" name="Rectangle 6"/>
          <p:cNvSpPr>
            <a:spLocks noGrp="1" noChangeArrowheads="1"/>
          </p:cNvSpPr>
          <p:nvPr>
            <p:ph type="sldNum" sz="quarter" idx="12"/>
          </p:nvPr>
        </p:nvSpPr>
        <p:spPr/>
        <p:txBody>
          <a:bodyPr/>
          <a:lstStyle>
            <a:lvl1pPr>
              <a:defRPr>
                <a:latin typeface="Arial" pitchFamily="34" charset="0"/>
              </a:defRPr>
            </a:lvl1pPr>
          </a:lstStyle>
          <a:p>
            <a:pPr>
              <a:defRPr/>
            </a:pPr>
            <a:fld id="{39D9D54E-B350-4BC5-BEAA-5B58960A5A8C}" type="slidenum">
              <a:rPr lang="es-ES"/>
              <a:pPr>
                <a:defRPr/>
              </a:pPr>
              <a:t>‹Nº›</a:t>
            </a:fld>
            <a:endParaRPr lang="es-ES"/>
          </a:p>
        </p:txBody>
      </p:sp>
    </p:spTree>
    <p:extLst>
      <p:ext uri="{BB962C8B-B14F-4D97-AF65-F5344CB8AC3E}">
        <p14:creationId xmlns:p14="http://schemas.microsoft.com/office/powerpoint/2010/main" val="253576496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contenido"/>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contenido"/>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5" name="Rectangle 4"/>
          <p:cNvSpPr>
            <a:spLocks noGrp="1" noChangeArrowheads="1"/>
          </p:cNvSpPr>
          <p:nvPr>
            <p:ph type="dt" sz="half" idx="10"/>
          </p:nvPr>
        </p:nvSpPr>
        <p:spPr/>
        <p:txBody>
          <a:bodyPr/>
          <a:lstStyle>
            <a:lvl1pPr>
              <a:defRPr>
                <a:latin typeface="Arial" panose="020B0604020202020204" pitchFamily="34" charset="0"/>
              </a:defRPr>
            </a:lvl1pPr>
          </a:lstStyle>
          <a:p>
            <a:pPr>
              <a:defRPr/>
            </a:pPr>
            <a:endParaRPr lang="es-ES"/>
          </a:p>
        </p:txBody>
      </p:sp>
      <p:sp>
        <p:nvSpPr>
          <p:cNvPr id="6" name="Rectangle 5"/>
          <p:cNvSpPr>
            <a:spLocks noGrp="1" noChangeArrowheads="1"/>
          </p:cNvSpPr>
          <p:nvPr>
            <p:ph type="ftr" sz="quarter" idx="11"/>
          </p:nvPr>
        </p:nvSpPr>
        <p:spPr/>
        <p:txBody>
          <a:bodyPr/>
          <a:lstStyle>
            <a:lvl1pPr>
              <a:defRPr>
                <a:latin typeface="Arial" panose="020B0604020202020204" pitchFamily="34" charset="0"/>
              </a:defRPr>
            </a:lvl1pPr>
          </a:lstStyle>
          <a:p>
            <a:pPr>
              <a:defRPr/>
            </a:pPr>
            <a:endParaRPr lang="es-ES"/>
          </a:p>
        </p:txBody>
      </p:sp>
      <p:sp>
        <p:nvSpPr>
          <p:cNvPr id="7" name="Rectangle 6"/>
          <p:cNvSpPr>
            <a:spLocks noGrp="1" noChangeArrowheads="1"/>
          </p:cNvSpPr>
          <p:nvPr>
            <p:ph type="sldNum" sz="quarter" idx="12"/>
          </p:nvPr>
        </p:nvSpPr>
        <p:spPr/>
        <p:txBody>
          <a:bodyPr/>
          <a:lstStyle>
            <a:lvl1pPr>
              <a:defRPr>
                <a:latin typeface="Arial" pitchFamily="34" charset="0"/>
              </a:defRPr>
            </a:lvl1pPr>
          </a:lstStyle>
          <a:p>
            <a:pPr>
              <a:defRPr/>
            </a:pPr>
            <a:fld id="{4B653C44-BCB5-4A1A-8A8D-021EA50B2530}" type="slidenum">
              <a:rPr lang="es-ES"/>
              <a:pPr>
                <a:defRPr/>
              </a:pPr>
              <a:t>‹Nº›</a:t>
            </a:fld>
            <a:endParaRPr lang="es-ES"/>
          </a:p>
        </p:txBody>
      </p:sp>
    </p:spTree>
    <p:extLst>
      <p:ext uri="{BB962C8B-B14F-4D97-AF65-F5344CB8AC3E}">
        <p14:creationId xmlns:p14="http://schemas.microsoft.com/office/powerpoint/2010/main" val="288029629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CO"/>
          </a:p>
        </p:txBody>
      </p:sp>
      <p:sp>
        <p:nvSpPr>
          <p:cNvPr id="3" name="2 Marcador de texto"/>
          <p:cNvSpPr>
            <a:spLocks noGrp="1"/>
          </p:cNvSpPr>
          <p:nvPr>
            <p:ph type="body" idx="1"/>
          </p:nvPr>
        </p:nvSpPr>
        <p:spPr>
          <a:xfrm>
            <a:off x="609600" y="1535117"/>
            <a:ext cx="5386917" cy="639763"/>
          </a:xfrm>
        </p:spPr>
        <p:txBody>
          <a:bodyPr anchor="b"/>
          <a:lstStyle>
            <a:lvl1pPr marL="0" indent="0">
              <a:buNone/>
              <a:defRPr sz="2400" b="1"/>
            </a:lvl1pPr>
            <a:lvl2pPr marL="456903" indent="0">
              <a:buNone/>
              <a:defRPr sz="2000" b="1"/>
            </a:lvl2pPr>
            <a:lvl3pPr marL="913833" indent="0">
              <a:buNone/>
              <a:defRPr sz="1900" b="1"/>
            </a:lvl3pPr>
            <a:lvl4pPr marL="1370750" indent="0">
              <a:buNone/>
              <a:defRPr sz="1600" b="1"/>
            </a:lvl4pPr>
            <a:lvl5pPr marL="1827666" indent="0">
              <a:buNone/>
              <a:defRPr sz="1600" b="1"/>
            </a:lvl5pPr>
            <a:lvl6pPr marL="2284598" indent="0">
              <a:buNone/>
              <a:defRPr sz="1600" b="1"/>
            </a:lvl6pPr>
            <a:lvl7pPr marL="2741498" indent="0">
              <a:buNone/>
              <a:defRPr sz="1600" b="1"/>
            </a:lvl7pPr>
            <a:lvl8pPr marL="3198400" indent="0">
              <a:buNone/>
              <a:defRPr sz="1600" b="1"/>
            </a:lvl8pPr>
            <a:lvl9pPr marL="3655303"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5" name="4 Marcador de texto"/>
          <p:cNvSpPr>
            <a:spLocks noGrp="1"/>
          </p:cNvSpPr>
          <p:nvPr>
            <p:ph type="body" sz="quarter" idx="3"/>
          </p:nvPr>
        </p:nvSpPr>
        <p:spPr>
          <a:xfrm>
            <a:off x="6193500" y="1535117"/>
            <a:ext cx="5389033" cy="639763"/>
          </a:xfrm>
        </p:spPr>
        <p:txBody>
          <a:bodyPr anchor="b"/>
          <a:lstStyle>
            <a:lvl1pPr marL="0" indent="0">
              <a:buNone/>
              <a:defRPr sz="2400" b="1"/>
            </a:lvl1pPr>
            <a:lvl2pPr marL="456903" indent="0">
              <a:buNone/>
              <a:defRPr sz="2000" b="1"/>
            </a:lvl2pPr>
            <a:lvl3pPr marL="913833" indent="0">
              <a:buNone/>
              <a:defRPr sz="1900" b="1"/>
            </a:lvl3pPr>
            <a:lvl4pPr marL="1370750" indent="0">
              <a:buNone/>
              <a:defRPr sz="1600" b="1"/>
            </a:lvl4pPr>
            <a:lvl5pPr marL="1827666" indent="0">
              <a:buNone/>
              <a:defRPr sz="1600" b="1"/>
            </a:lvl5pPr>
            <a:lvl6pPr marL="2284598" indent="0">
              <a:buNone/>
              <a:defRPr sz="1600" b="1"/>
            </a:lvl6pPr>
            <a:lvl7pPr marL="2741498" indent="0">
              <a:buNone/>
              <a:defRPr sz="1600" b="1"/>
            </a:lvl7pPr>
            <a:lvl8pPr marL="3198400" indent="0">
              <a:buNone/>
              <a:defRPr sz="1600" b="1"/>
            </a:lvl8pPr>
            <a:lvl9pPr marL="3655303"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6193500"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7" name="Rectangle 4"/>
          <p:cNvSpPr>
            <a:spLocks noGrp="1" noChangeArrowheads="1"/>
          </p:cNvSpPr>
          <p:nvPr>
            <p:ph type="dt" sz="half" idx="10"/>
          </p:nvPr>
        </p:nvSpPr>
        <p:spPr/>
        <p:txBody>
          <a:bodyPr/>
          <a:lstStyle>
            <a:lvl1pPr>
              <a:defRPr>
                <a:latin typeface="Arial" panose="020B0604020202020204" pitchFamily="34" charset="0"/>
              </a:defRPr>
            </a:lvl1pPr>
          </a:lstStyle>
          <a:p>
            <a:pPr>
              <a:defRPr/>
            </a:pPr>
            <a:endParaRPr lang="es-ES"/>
          </a:p>
        </p:txBody>
      </p:sp>
      <p:sp>
        <p:nvSpPr>
          <p:cNvPr id="8" name="Rectangle 5"/>
          <p:cNvSpPr>
            <a:spLocks noGrp="1" noChangeArrowheads="1"/>
          </p:cNvSpPr>
          <p:nvPr>
            <p:ph type="ftr" sz="quarter" idx="11"/>
          </p:nvPr>
        </p:nvSpPr>
        <p:spPr/>
        <p:txBody>
          <a:bodyPr/>
          <a:lstStyle>
            <a:lvl1pPr>
              <a:defRPr>
                <a:latin typeface="Arial" panose="020B0604020202020204" pitchFamily="34" charset="0"/>
              </a:defRPr>
            </a:lvl1pPr>
          </a:lstStyle>
          <a:p>
            <a:pPr>
              <a:defRPr/>
            </a:pPr>
            <a:endParaRPr lang="es-ES"/>
          </a:p>
        </p:txBody>
      </p:sp>
      <p:sp>
        <p:nvSpPr>
          <p:cNvPr id="9" name="Rectangle 6"/>
          <p:cNvSpPr>
            <a:spLocks noGrp="1" noChangeArrowheads="1"/>
          </p:cNvSpPr>
          <p:nvPr>
            <p:ph type="sldNum" sz="quarter" idx="12"/>
          </p:nvPr>
        </p:nvSpPr>
        <p:spPr/>
        <p:txBody>
          <a:bodyPr/>
          <a:lstStyle>
            <a:lvl1pPr>
              <a:defRPr>
                <a:latin typeface="Arial" pitchFamily="34" charset="0"/>
              </a:defRPr>
            </a:lvl1pPr>
          </a:lstStyle>
          <a:p>
            <a:pPr>
              <a:defRPr/>
            </a:pPr>
            <a:fld id="{8C6AA8D3-1B9F-469F-A398-DC609F1CB4D1}" type="slidenum">
              <a:rPr lang="es-ES"/>
              <a:pPr>
                <a:defRPr/>
              </a:pPr>
              <a:t>‹Nº›</a:t>
            </a:fld>
            <a:endParaRPr lang="es-ES"/>
          </a:p>
        </p:txBody>
      </p:sp>
    </p:spTree>
    <p:extLst>
      <p:ext uri="{BB962C8B-B14F-4D97-AF65-F5344CB8AC3E}">
        <p14:creationId xmlns:p14="http://schemas.microsoft.com/office/powerpoint/2010/main" val="400914906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Rectangle 4"/>
          <p:cNvSpPr>
            <a:spLocks noGrp="1" noChangeArrowheads="1"/>
          </p:cNvSpPr>
          <p:nvPr>
            <p:ph type="dt" sz="half" idx="10"/>
          </p:nvPr>
        </p:nvSpPr>
        <p:spPr/>
        <p:txBody>
          <a:bodyPr/>
          <a:lstStyle>
            <a:lvl1pPr>
              <a:defRPr>
                <a:latin typeface="Arial" panose="020B0604020202020204" pitchFamily="34" charset="0"/>
              </a:defRPr>
            </a:lvl1pPr>
          </a:lstStyle>
          <a:p>
            <a:pPr>
              <a:defRPr/>
            </a:pPr>
            <a:endParaRPr lang="es-ES"/>
          </a:p>
        </p:txBody>
      </p:sp>
      <p:sp>
        <p:nvSpPr>
          <p:cNvPr id="4" name="Rectangle 5"/>
          <p:cNvSpPr>
            <a:spLocks noGrp="1" noChangeArrowheads="1"/>
          </p:cNvSpPr>
          <p:nvPr>
            <p:ph type="ftr" sz="quarter" idx="11"/>
          </p:nvPr>
        </p:nvSpPr>
        <p:spPr/>
        <p:txBody>
          <a:bodyPr/>
          <a:lstStyle>
            <a:lvl1pPr>
              <a:defRPr>
                <a:latin typeface="Arial" panose="020B0604020202020204" pitchFamily="34" charset="0"/>
              </a:defRPr>
            </a:lvl1pPr>
          </a:lstStyle>
          <a:p>
            <a:pPr>
              <a:defRPr/>
            </a:pPr>
            <a:endParaRPr lang="es-ES"/>
          </a:p>
        </p:txBody>
      </p:sp>
      <p:sp>
        <p:nvSpPr>
          <p:cNvPr id="5" name="Rectangle 6"/>
          <p:cNvSpPr>
            <a:spLocks noGrp="1" noChangeArrowheads="1"/>
          </p:cNvSpPr>
          <p:nvPr>
            <p:ph type="sldNum" sz="quarter" idx="12"/>
          </p:nvPr>
        </p:nvSpPr>
        <p:spPr/>
        <p:txBody>
          <a:bodyPr/>
          <a:lstStyle>
            <a:lvl1pPr>
              <a:defRPr>
                <a:latin typeface="Arial" pitchFamily="34" charset="0"/>
              </a:defRPr>
            </a:lvl1pPr>
          </a:lstStyle>
          <a:p>
            <a:pPr>
              <a:defRPr/>
            </a:pPr>
            <a:fld id="{2EB08E98-84D5-41DA-9F82-5A4E7123E1D1}" type="slidenum">
              <a:rPr lang="es-ES"/>
              <a:pPr>
                <a:defRPr/>
              </a:pPr>
              <a:t>‹Nº›</a:t>
            </a:fld>
            <a:endParaRPr lang="es-ES"/>
          </a:p>
        </p:txBody>
      </p:sp>
    </p:spTree>
    <p:extLst>
      <p:ext uri="{BB962C8B-B14F-4D97-AF65-F5344CB8AC3E}">
        <p14:creationId xmlns:p14="http://schemas.microsoft.com/office/powerpoint/2010/main" val="62571823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panose="020B0604020202020204" pitchFamily="34" charset="0"/>
              </a:defRPr>
            </a:lvl1pPr>
          </a:lstStyle>
          <a:p>
            <a:pPr>
              <a:defRPr/>
            </a:pPr>
            <a:endParaRPr lang="es-ES"/>
          </a:p>
        </p:txBody>
      </p:sp>
      <p:sp>
        <p:nvSpPr>
          <p:cNvPr id="3" name="Rectangle 5"/>
          <p:cNvSpPr>
            <a:spLocks noGrp="1" noChangeArrowheads="1"/>
          </p:cNvSpPr>
          <p:nvPr>
            <p:ph type="ftr" sz="quarter" idx="11"/>
          </p:nvPr>
        </p:nvSpPr>
        <p:spPr/>
        <p:txBody>
          <a:bodyPr/>
          <a:lstStyle>
            <a:lvl1pPr>
              <a:defRPr>
                <a:latin typeface="Arial" panose="020B0604020202020204" pitchFamily="34" charset="0"/>
              </a:defRPr>
            </a:lvl1pPr>
          </a:lstStyle>
          <a:p>
            <a:pPr>
              <a:defRPr/>
            </a:pPr>
            <a:endParaRPr lang="es-ES"/>
          </a:p>
        </p:txBody>
      </p:sp>
      <p:sp>
        <p:nvSpPr>
          <p:cNvPr id="4" name="Rectangle 6"/>
          <p:cNvSpPr>
            <a:spLocks noGrp="1" noChangeArrowheads="1"/>
          </p:cNvSpPr>
          <p:nvPr>
            <p:ph type="sldNum" sz="quarter" idx="12"/>
          </p:nvPr>
        </p:nvSpPr>
        <p:spPr/>
        <p:txBody>
          <a:bodyPr/>
          <a:lstStyle>
            <a:lvl1pPr>
              <a:defRPr>
                <a:latin typeface="Arial" pitchFamily="34" charset="0"/>
              </a:defRPr>
            </a:lvl1pPr>
          </a:lstStyle>
          <a:p>
            <a:pPr>
              <a:defRPr/>
            </a:pPr>
            <a:fld id="{78C8B96B-B5FF-49FD-AF2C-FD32CE0D1B78}" type="slidenum">
              <a:rPr lang="es-ES"/>
              <a:pPr>
                <a:defRPr/>
              </a:pPr>
              <a:t>‹Nº›</a:t>
            </a:fld>
            <a:endParaRPr lang="es-ES"/>
          </a:p>
        </p:txBody>
      </p:sp>
    </p:spTree>
    <p:extLst>
      <p:ext uri="{BB962C8B-B14F-4D97-AF65-F5344CB8AC3E}">
        <p14:creationId xmlns:p14="http://schemas.microsoft.com/office/powerpoint/2010/main" val="5807698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_2Col Content_Teal Subs">
    <p:spTree>
      <p:nvGrpSpPr>
        <p:cNvPr id="1" name=""/>
        <p:cNvGrpSpPr/>
        <p:nvPr/>
      </p:nvGrpSpPr>
      <p:grpSpPr>
        <a:xfrm>
          <a:off x="0" y="0"/>
          <a:ext cx="0" cy="0"/>
          <a:chOff x="0" y="0"/>
          <a:chExt cx="0" cy="0"/>
        </a:xfrm>
      </p:grpSpPr>
      <p:cxnSp>
        <p:nvCxnSpPr>
          <p:cNvPr id="12" name="Straight Connector 11"/>
          <p:cNvCxnSpPr/>
          <p:nvPr userDrawn="1"/>
        </p:nvCxnSpPr>
        <p:spPr>
          <a:xfrm>
            <a:off x="623897" y="1062039"/>
            <a:ext cx="11568112"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pic>
        <p:nvPicPr>
          <p:cNvPr id="15"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 y="6467652"/>
            <a:ext cx="12192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4">
            <a:extLst/>
          </p:cNvPr>
          <p:cNvSpPr txBox="1">
            <a:spLocks noChangeArrowheads="1"/>
          </p:cNvSpPr>
          <p:nvPr userDrawn="1"/>
        </p:nvSpPr>
        <p:spPr bwMode="auto">
          <a:xfrm>
            <a:off x="77791" y="6505749"/>
            <a:ext cx="12012612" cy="261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0" tIns="45718" rIns="91390" bIns="45718">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913828" eaLnBrk="1" hangingPunct="1">
              <a:defRPr/>
            </a:pPr>
            <a:r>
              <a:rPr lang="en-US" sz="1100" b="1" dirty="0">
                <a:solidFill>
                  <a:srgbClr val="000000"/>
                </a:solidFill>
              </a:rPr>
              <a:t>22nd International AIDS Conference; July 23-27, 2018; Amsterdam, the Netherlands</a:t>
            </a:r>
          </a:p>
        </p:txBody>
      </p:sp>
      <p:sp>
        <p:nvSpPr>
          <p:cNvPr id="9" name="Rectangle 2"/>
          <p:cNvSpPr>
            <a:spLocks noGrp="1" noChangeArrowheads="1"/>
          </p:cNvSpPr>
          <p:nvPr>
            <p:ph type="title"/>
          </p:nvPr>
        </p:nvSpPr>
        <p:spPr bwMode="auto">
          <a:xfrm>
            <a:off x="711355" y="152401"/>
            <a:ext cx="10058399" cy="838200"/>
          </a:xfrm>
          <a:prstGeom prst="rect">
            <a:avLst/>
          </a:prstGeom>
          <a:noFill/>
          <a:ln>
            <a:noFill/>
          </a:ln>
          <a:extLst/>
        </p:spPr>
        <p:txBody>
          <a:bodyPr/>
          <a:lstStyle/>
          <a:p>
            <a:pPr lvl="0"/>
            <a:r>
              <a:rPr lang="en-US" altLang="en-US" dirty="0"/>
              <a:t>Click to edit Master title style</a:t>
            </a:r>
            <a:endParaRPr lang="en-GB" altLang="en-US" dirty="0"/>
          </a:p>
        </p:txBody>
      </p:sp>
      <p:sp>
        <p:nvSpPr>
          <p:cNvPr id="4" name="Content Placeholder 3"/>
          <p:cNvSpPr>
            <a:spLocks noGrp="1"/>
          </p:cNvSpPr>
          <p:nvPr>
            <p:ph sz="quarter" idx="14"/>
          </p:nvPr>
        </p:nvSpPr>
        <p:spPr>
          <a:xfrm>
            <a:off x="711209" y="1786128"/>
            <a:ext cx="5364480" cy="40599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2"/>
          <p:cNvSpPr>
            <a:spLocks noGrp="1"/>
          </p:cNvSpPr>
          <p:nvPr>
            <p:ph type="body" sz="quarter" idx="17"/>
          </p:nvPr>
        </p:nvSpPr>
        <p:spPr>
          <a:xfrm>
            <a:off x="711209" y="1371600"/>
            <a:ext cx="5364480" cy="381000"/>
          </a:xfrm>
        </p:spPr>
        <p:txBody>
          <a:bodyPr/>
          <a:lstStyle>
            <a:lvl1pPr marL="0" indent="0">
              <a:buNone/>
              <a:defRPr b="1">
                <a:solidFill>
                  <a:srgbClr val="008790"/>
                </a:solidFill>
              </a:defRPr>
            </a:lvl1pPr>
          </a:lstStyle>
          <a:p>
            <a:pPr lvl="0"/>
            <a:r>
              <a:rPr lang="en-US" dirty="0"/>
              <a:t>Click to edit Master text styles</a:t>
            </a:r>
          </a:p>
        </p:txBody>
      </p:sp>
      <p:sp>
        <p:nvSpPr>
          <p:cNvPr id="10" name="Content Placeholder 3"/>
          <p:cNvSpPr>
            <a:spLocks noGrp="1"/>
          </p:cNvSpPr>
          <p:nvPr>
            <p:ph sz="quarter" idx="18"/>
          </p:nvPr>
        </p:nvSpPr>
        <p:spPr>
          <a:xfrm>
            <a:off x="6490213" y="1786128"/>
            <a:ext cx="5364480" cy="40599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2"/>
          <p:cNvSpPr>
            <a:spLocks noGrp="1"/>
          </p:cNvSpPr>
          <p:nvPr>
            <p:ph type="body" sz="quarter" idx="19"/>
          </p:nvPr>
        </p:nvSpPr>
        <p:spPr>
          <a:xfrm>
            <a:off x="6490213" y="1371600"/>
            <a:ext cx="5364480" cy="381000"/>
          </a:xfrm>
        </p:spPr>
        <p:txBody>
          <a:bodyPr/>
          <a:lstStyle>
            <a:lvl1pPr marL="0" indent="0">
              <a:buNone/>
              <a:defRPr b="1">
                <a:solidFill>
                  <a:srgbClr val="E31836"/>
                </a:solidFill>
              </a:defRPr>
            </a:lvl1pPr>
          </a:lstStyle>
          <a:p>
            <a:pPr lvl="0"/>
            <a:r>
              <a:rPr lang="en-US" dirty="0"/>
              <a:t>Click to edit Master text styles</a:t>
            </a:r>
          </a:p>
        </p:txBody>
      </p:sp>
      <p:sp>
        <p:nvSpPr>
          <p:cNvPr id="13" name="Text Placeholder 4"/>
          <p:cNvSpPr>
            <a:spLocks noGrp="1"/>
          </p:cNvSpPr>
          <p:nvPr>
            <p:ph type="body" sz="quarter" idx="11"/>
          </p:nvPr>
        </p:nvSpPr>
        <p:spPr>
          <a:xfrm>
            <a:off x="711200" y="6294120"/>
            <a:ext cx="11143488" cy="182880"/>
          </a:xfrm>
        </p:spPr>
        <p:txBody>
          <a:bodyPr/>
          <a:lstStyle>
            <a:lvl1pPr marL="0" indent="0" algn="r">
              <a:buNone/>
              <a:defRPr sz="1100"/>
            </a:lvl1pPr>
          </a:lstStyle>
          <a:p>
            <a:pPr lvl="0"/>
            <a:r>
              <a:rPr lang="en-US" dirty="0"/>
              <a:t>Click to edit Master text styles</a:t>
            </a:r>
          </a:p>
        </p:txBody>
      </p:sp>
      <p:sp>
        <p:nvSpPr>
          <p:cNvPr id="14" name="Text Placeholder 6"/>
          <p:cNvSpPr>
            <a:spLocks noGrp="1"/>
          </p:cNvSpPr>
          <p:nvPr>
            <p:ph type="body" sz="quarter" idx="13"/>
          </p:nvPr>
        </p:nvSpPr>
        <p:spPr>
          <a:xfrm>
            <a:off x="711200" y="5862320"/>
            <a:ext cx="11143488" cy="365760"/>
          </a:xfrm>
        </p:spPr>
        <p:txBody>
          <a:bodyPr anchor="b"/>
          <a:lstStyle>
            <a:lvl1pPr marL="0" indent="0">
              <a:buNone/>
              <a:defRPr sz="1300" baseline="0"/>
            </a:lvl1pPr>
          </a:lstStyle>
          <a:p>
            <a:pPr lvl="0"/>
            <a:r>
              <a:rPr lang="en-US"/>
              <a:t>Click to edit Master text styles</a:t>
            </a:r>
          </a:p>
        </p:txBody>
      </p:sp>
    </p:spTree>
    <p:extLst>
      <p:ext uri="{BB962C8B-B14F-4D97-AF65-F5344CB8AC3E}">
        <p14:creationId xmlns:p14="http://schemas.microsoft.com/office/powerpoint/2010/main" val="78083422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3" y="273193"/>
            <a:ext cx="4011084" cy="1162051"/>
          </a:xfrm>
        </p:spPr>
        <p:txBody>
          <a:bodyPr anchor="b"/>
          <a:lstStyle>
            <a:lvl1pPr algn="l">
              <a:defRPr sz="2000" b="1"/>
            </a:lvl1pPr>
          </a:lstStyle>
          <a:p>
            <a:r>
              <a:rPr lang="es-ES" smtClean="0"/>
              <a:t>Haga clic para modificar el estilo de título del patrón</a:t>
            </a:r>
            <a:endParaRPr lang="es-CO"/>
          </a:p>
        </p:txBody>
      </p:sp>
      <p:sp>
        <p:nvSpPr>
          <p:cNvPr id="3" name="2 Marcador de contenido"/>
          <p:cNvSpPr>
            <a:spLocks noGrp="1"/>
          </p:cNvSpPr>
          <p:nvPr>
            <p:ph idx="1"/>
          </p:nvPr>
        </p:nvSpPr>
        <p:spPr>
          <a:xfrm>
            <a:off x="4766733" y="27322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texto"/>
          <p:cNvSpPr>
            <a:spLocks noGrp="1"/>
          </p:cNvSpPr>
          <p:nvPr>
            <p:ph type="body" sz="half" idx="2"/>
          </p:nvPr>
        </p:nvSpPr>
        <p:spPr>
          <a:xfrm>
            <a:off x="609603" y="1435104"/>
            <a:ext cx="4011084" cy="4691063"/>
          </a:xfrm>
        </p:spPr>
        <p:txBody>
          <a:bodyPr/>
          <a:lstStyle>
            <a:lvl1pPr marL="0" indent="0">
              <a:buNone/>
              <a:defRPr sz="1500"/>
            </a:lvl1pPr>
            <a:lvl2pPr marL="456903" indent="0">
              <a:buNone/>
              <a:defRPr sz="1200"/>
            </a:lvl2pPr>
            <a:lvl3pPr marL="913833" indent="0">
              <a:buNone/>
              <a:defRPr sz="1100"/>
            </a:lvl3pPr>
            <a:lvl4pPr marL="1370750" indent="0">
              <a:buNone/>
              <a:defRPr sz="900"/>
            </a:lvl4pPr>
            <a:lvl5pPr marL="1827666" indent="0">
              <a:buNone/>
              <a:defRPr sz="900"/>
            </a:lvl5pPr>
            <a:lvl6pPr marL="2284598" indent="0">
              <a:buNone/>
              <a:defRPr sz="900"/>
            </a:lvl6pPr>
            <a:lvl7pPr marL="2741498" indent="0">
              <a:buNone/>
              <a:defRPr sz="900"/>
            </a:lvl7pPr>
            <a:lvl8pPr marL="3198400" indent="0">
              <a:buNone/>
              <a:defRPr sz="900"/>
            </a:lvl8pPr>
            <a:lvl9pPr marL="3655303"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p:txBody>
          <a:bodyPr/>
          <a:lstStyle>
            <a:lvl1pPr>
              <a:defRPr>
                <a:latin typeface="Arial" panose="020B0604020202020204" pitchFamily="34" charset="0"/>
              </a:defRPr>
            </a:lvl1pPr>
          </a:lstStyle>
          <a:p>
            <a:pPr>
              <a:defRPr/>
            </a:pPr>
            <a:endParaRPr lang="es-ES"/>
          </a:p>
        </p:txBody>
      </p:sp>
      <p:sp>
        <p:nvSpPr>
          <p:cNvPr id="6" name="Rectangle 5"/>
          <p:cNvSpPr>
            <a:spLocks noGrp="1" noChangeArrowheads="1"/>
          </p:cNvSpPr>
          <p:nvPr>
            <p:ph type="ftr" sz="quarter" idx="11"/>
          </p:nvPr>
        </p:nvSpPr>
        <p:spPr/>
        <p:txBody>
          <a:bodyPr/>
          <a:lstStyle>
            <a:lvl1pPr>
              <a:defRPr>
                <a:latin typeface="Arial" panose="020B0604020202020204" pitchFamily="34" charset="0"/>
              </a:defRPr>
            </a:lvl1pPr>
          </a:lstStyle>
          <a:p>
            <a:pPr>
              <a:defRPr/>
            </a:pPr>
            <a:endParaRPr lang="es-ES"/>
          </a:p>
        </p:txBody>
      </p:sp>
      <p:sp>
        <p:nvSpPr>
          <p:cNvPr id="7" name="Rectangle 6"/>
          <p:cNvSpPr>
            <a:spLocks noGrp="1" noChangeArrowheads="1"/>
          </p:cNvSpPr>
          <p:nvPr>
            <p:ph type="sldNum" sz="quarter" idx="12"/>
          </p:nvPr>
        </p:nvSpPr>
        <p:spPr/>
        <p:txBody>
          <a:bodyPr/>
          <a:lstStyle>
            <a:lvl1pPr>
              <a:defRPr>
                <a:latin typeface="Arial" pitchFamily="34" charset="0"/>
              </a:defRPr>
            </a:lvl1pPr>
          </a:lstStyle>
          <a:p>
            <a:pPr>
              <a:defRPr/>
            </a:pPr>
            <a:fld id="{DE9222BD-444F-40E2-8D42-21EEDC148FC5}" type="slidenum">
              <a:rPr lang="es-ES"/>
              <a:pPr>
                <a:defRPr/>
              </a:pPr>
              <a:t>‹Nº›</a:t>
            </a:fld>
            <a:endParaRPr lang="es-ES"/>
          </a:p>
        </p:txBody>
      </p:sp>
    </p:spTree>
    <p:extLst>
      <p:ext uri="{BB962C8B-B14F-4D97-AF65-F5344CB8AC3E}">
        <p14:creationId xmlns:p14="http://schemas.microsoft.com/office/powerpoint/2010/main" val="291336480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745"/>
            <a:ext cx="7315200" cy="566739"/>
          </a:xfrm>
        </p:spPr>
        <p:txBody>
          <a:bodyPr anchor="b"/>
          <a:lstStyle>
            <a:lvl1pPr algn="l">
              <a:defRPr sz="2000" b="1"/>
            </a:lvl1pPr>
          </a:lstStyle>
          <a:p>
            <a:r>
              <a:rPr lang="es-ES" smtClean="0"/>
              <a:t>Haga clic para modificar el estilo de título del patrón</a:t>
            </a:r>
            <a:endParaRPr lang="es-CO"/>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6903" indent="0">
              <a:buNone/>
              <a:defRPr sz="2800"/>
            </a:lvl2pPr>
            <a:lvl3pPr marL="913833" indent="0">
              <a:buNone/>
              <a:defRPr sz="2400"/>
            </a:lvl3pPr>
            <a:lvl4pPr marL="1370750" indent="0">
              <a:buNone/>
              <a:defRPr sz="2000"/>
            </a:lvl4pPr>
            <a:lvl5pPr marL="1827666" indent="0">
              <a:buNone/>
              <a:defRPr sz="2000"/>
            </a:lvl5pPr>
            <a:lvl6pPr marL="2284598" indent="0">
              <a:buNone/>
              <a:defRPr sz="2000"/>
            </a:lvl6pPr>
            <a:lvl7pPr marL="2741498" indent="0">
              <a:buNone/>
              <a:defRPr sz="2000"/>
            </a:lvl7pPr>
            <a:lvl8pPr marL="3198400" indent="0">
              <a:buNone/>
              <a:defRPr sz="2000"/>
            </a:lvl8pPr>
            <a:lvl9pPr marL="3655303" indent="0">
              <a:buNone/>
              <a:defRPr sz="2000"/>
            </a:lvl9pPr>
          </a:lstStyle>
          <a:p>
            <a:pPr lvl="0"/>
            <a:endParaRPr lang="es-CO" noProof="0" smtClean="0"/>
          </a:p>
        </p:txBody>
      </p:sp>
      <p:sp>
        <p:nvSpPr>
          <p:cNvPr id="4" name="3 Marcador de texto"/>
          <p:cNvSpPr>
            <a:spLocks noGrp="1"/>
          </p:cNvSpPr>
          <p:nvPr>
            <p:ph type="body" sz="half" idx="2"/>
          </p:nvPr>
        </p:nvSpPr>
        <p:spPr>
          <a:xfrm>
            <a:off x="2389717" y="5367515"/>
            <a:ext cx="7315200" cy="804863"/>
          </a:xfrm>
        </p:spPr>
        <p:txBody>
          <a:bodyPr/>
          <a:lstStyle>
            <a:lvl1pPr marL="0" indent="0">
              <a:buNone/>
              <a:defRPr sz="1500"/>
            </a:lvl1pPr>
            <a:lvl2pPr marL="456903" indent="0">
              <a:buNone/>
              <a:defRPr sz="1200"/>
            </a:lvl2pPr>
            <a:lvl3pPr marL="913833" indent="0">
              <a:buNone/>
              <a:defRPr sz="1100"/>
            </a:lvl3pPr>
            <a:lvl4pPr marL="1370750" indent="0">
              <a:buNone/>
              <a:defRPr sz="900"/>
            </a:lvl4pPr>
            <a:lvl5pPr marL="1827666" indent="0">
              <a:buNone/>
              <a:defRPr sz="900"/>
            </a:lvl5pPr>
            <a:lvl6pPr marL="2284598" indent="0">
              <a:buNone/>
              <a:defRPr sz="900"/>
            </a:lvl6pPr>
            <a:lvl7pPr marL="2741498" indent="0">
              <a:buNone/>
              <a:defRPr sz="900"/>
            </a:lvl7pPr>
            <a:lvl8pPr marL="3198400" indent="0">
              <a:buNone/>
              <a:defRPr sz="900"/>
            </a:lvl8pPr>
            <a:lvl9pPr marL="3655303"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p:txBody>
          <a:bodyPr/>
          <a:lstStyle>
            <a:lvl1pPr>
              <a:defRPr>
                <a:latin typeface="Arial" panose="020B0604020202020204" pitchFamily="34" charset="0"/>
              </a:defRPr>
            </a:lvl1pPr>
          </a:lstStyle>
          <a:p>
            <a:pPr>
              <a:defRPr/>
            </a:pPr>
            <a:endParaRPr lang="es-ES"/>
          </a:p>
        </p:txBody>
      </p:sp>
      <p:sp>
        <p:nvSpPr>
          <p:cNvPr id="6" name="Rectangle 5"/>
          <p:cNvSpPr>
            <a:spLocks noGrp="1" noChangeArrowheads="1"/>
          </p:cNvSpPr>
          <p:nvPr>
            <p:ph type="ftr" sz="quarter" idx="11"/>
          </p:nvPr>
        </p:nvSpPr>
        <p:spPr/>
        <p:txBody>
          <a:bodyPr/>
          <a:lstStyle>
            <a:lvl1pPr>
              <a:defRPr>
                <a:latin typeface="Arial" panose="020B0604020202020204" pitchFamily="34" charset="0"/>
              </a:defRPr>
            </a:lvl1pPr>
          </a:lstStyle>
          <a:p>
            <a:pPr>
              <a:defRPr/>
            </a:pPr>
            <a:endParaRPr lang="es-ES"/>
          </a:p>
        </p:txBody>
      </p:sp>
      <p:sp>
        <p:nvSpPr>
          <p:cNvPr id="7" name="Rectangle 6"/>
          <p:cNvSpPr>
            <a:spLocks noGrp="1" noChangeArrowheads="1"/>
          </p:cNvSpPr>
          <p:nvPr>
            <p:ph type="sldNum" sz="quarter" idx="12"/>
          </p:nvPr>
        </p:nvSpPr>
        <p:spPr/>
        <p:txBody>
          <a:bodyPr/>
          <a:lstStyle>
            <a:lvl1pPr>
              <a:defRPr>
                <a:latin typeface="Arial" pitchFamily="34" charset="0"/>
              </a:defRPr>
            </a:lvl1pPr>
          </a:lstStyle>
          <a:p>
            <a:pPr>
              <a:defRPr/>
            </a:pPr>
            <a:fld id="{47485DAA-BE28-45A5-89FA-4633BE8D5A2A}" type="slidenum">
              <a:rPr lang="es-ES"/>
              <a:pPr>
                <a:defRPr/>
              </a:pPr>
              <a:t>‹Nº›</a:t>
            </a:fld>
            <a:endParaRPr lang="es-ES"/>
          </a:p>
        </p:txBody>
      </p:sp>
    </p:spTree>
    <p:extLst>
      <p:ext uri="{BB962C8B-B14F-4D97-AF65-F5344CB8AC3E}">
        <p14:creationId xmlns:p14="http://schemas.microsoft.com/office/powerpoint/2010/main" val="235110215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Rectangle 4"/>
          <p:cNvSpPr>
            <a:spLocks noGrp="1" noChangeArrowheads="1"/>
          </p:cNvSpPr>
          <p:nvPr>
            <p:ph type="dt" sz="half" idx="10"/>
          </p:nvPr>
        </p:nvSpPr>
        <p:spPr/>
        <p:txBody>
          <a:bodyPr/>
          <a:lstStyle>
            <a:lvl1pPr>
              <a:defRPr>
                <a:latin typeface="Arial" panose="020B0604020202020204" pitchFamily="34" charset="0"/>
              </a:defRPr>
            </a:lvl1pPr>
          </a:lstStyle>
          <a:p>
            <a:pPr>
              <a:defRPr/>
            </a:pPr>
            <a:endParaRPr lang="es-ES"/>
          </a:p>
        </p:txBody>
      </p:sp>
      <p:sp>
        <p:nvSpPr>
          <p:cNvPr id="5" name="Rectangle 5"/>
          <p:cNvSpPr>
            <a:spLocks noGrp="1" noChangeArrowheads="1"/>
          </p:cNvSpPr>
          <p:nvPr>
            <p:ph type="ftr" sz="quarter" idx="11"/>
          </p:nvPr>
        </p:nvSpPr>
        <p:spPr/>
        <p:txBody>
          <a:bodyPr/>
          <a:lstStyle>
            <a:lvl1pPr>
              <a:defRPr>
                <a:latin typeface="Arial" panose="020B0604020202020204" pitchFamily="34" charset="0"/>
              </a:defRPr>
            </a:lvl1pPr>
          </a:lstStyle>
          <a:p>
            <a:pPr>
              <a:defRPr/>
            </a:pPr>
            <a:endParaRPr lang="es-ES"/>
          </a:p>
        </p:txBody>
      </p:sp>
      <p:sp>
        <p:nvSpPr>
          <p:cNvPr id="6" name="Rectangle 6"/>
          <p:cNvSpPr>
            <a:spLocks noGrp="1" noChangeArrowheads="1"/>
          </p:cNvSpPr>
          <p:nvPr>
            <p:ph type="sldNum" sz="quarter" idx="12"/>
          </p:nvPr>
        </p:nvSpPr>
        <p:spPr/>
        <p:txBody>
          <a:bodyPr/>
          <a:lstStyle>
            <a:lvl1pPr>
              <a:defRPr>
                <a:latin typeface="Arial" pitchFamily="34" charset="0"/>
              </a:defRPr>
            </a:lvl1pPr>
          </a:lstStyle>
          <a:p>
            <a:pPr>
              <a:defRPr/>
            </a:pPr>
            <a:fld id="{21F869A6-F05F-48DF-B1CA-A41174E1590F}" type="slidenum">
              <a:rPr lang="es-ES"/>
              <a:pPr>
                <a:defRPr/>
              </a:pPr>
              <a:t>‹Nº›</a:t>
            </a:fld>
            <a:endParaRPr lang="es-ES"/>
          </a:p>
        </p:txBody>
      </p:sp>
    </p:spTree>
    <p:extLst>
      <p:ext uri="{BB962C8B-B14F-4D97-AF65-F5344CB8AC3E}">
        <p14:creationId xmlns:p14="http://schemas.microsoft.com/office/powerpoint/2010/main" val="184076836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784"/>
            <a:ext cx="2743200" cy="5851525"/>
          </a:xfrm>
        </p:spPr>
        <p:txBody>
          <a:bodyPr vert="eaVert"/>
          <a:lstStyle/>
          <a:p>
            <a:r>
              <a:rPr lang="es-ES" smtClean="0"/>
              <a:t>Haga clic para modificar el estilo de título del patrón</a:t>
            </a:r>
            <a:endParaRPr lang="es-CO"/>
          </a:p>
        </p:txBody>
      </p:sp>
      <p:sp>
        <p:nvSpPr>
          <p:cNvPr id="3" name="2 Marcador de texto vertical"/>
          <p:cNvSpPr>
            <a:spLocks noGrp="1"/>
          </p:cNvSpPr>
          <p:nvPr>
            <p:ph type="body" orient="vert" idx="1"/>
          </p:nvPr>
        </p:nvSpPr>
        <p:spPr>
          <a:xfrm>
            <a:off x="609600" y="274784"/>
            <a:ext cx="80264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Rectangle 4"/>
          <p:cNvSpPr>
            <a:spLocks noGrp="1" noChangeArrowheads="1"/>
          </p:cNvSpPr>
          <p:nvPr>
            <p:ph type="dt" sz="half" idx="10"/>
          </p:nvPr>
        </p:nvSpPr>
        <p:spPr/>
        <p:txBody>
          <a:bodyPr/>
          <a:lstStyle>
            <a:lvl1pPr>
              <a:defRPr>
                <a:latin typeface="Arial" panose="020B0604020202020204" pitchFamily="34" charset="0"/>
              </a:defRPr>
            </a:lvl1pPr>
          </a:lstStyle>
          <a:p>
            <a:pPr>
              <a:defRPr/>
            </a:pPr>
            <a:endParaRPr lang="es-ES"/>
          </a:p>
        </p:txBody>
      </p:sp>
      <p:sp>
        <p:nvSpPr>
          <p:cNvPr id="5" name="Rectangle 5"/>
          <p:cNvSpPr>
            <a:spLocks noGrp="1" noChangeArrowheads="1"/>
          </p:cNvSpPr>
          <p:nvPr>
            <p:ph type="ftr" sz="quarter" idx="11"/>
          </p:nvPr>
        </p:nvSpPr>
        <p:spPr/>
        <p:txBody>
          <a:bodyPr/>
          <a:lstStyle>
            <a:lvl1pPr>
              <a:defRPr>
                <a:latin typeface="Arial" panose="020B0604020202020204" pitchFamily="34" charset="0"/>
              </a:defRPr>
            </a:lvl1pPr>
          </a:lstStyle>
          <a:p>
            <a:pPr>
              <a:defRPr/>
            </a:pPr>
            <a:endParaRPr lang="es-ES"/>
          </a:p>
        </p:txBody>
      </p:sp>
      <p:sp>
        <p:nvSpPr>
          <p:cNvPr id="6" name="Rectangle 6"/>
          <p:cNvSpPr>
            <a:spLocks noGrp="1" noChangeArrowheads="1"/>
          </p:cNvSpPr>
          <p:nvPr>
            <p:ph type="sldNum" sz="quarter" idx="12"/>
          </p:nvPr>
        </p:nvSpPr>
        <p:spPr/>
        <p:txBody>
          <a:bodyPr/>
          <a:lstStyle>
            <a:lvl1pPr>
              <a:defRPr>
                <a:latin typeface="Arial" pitchFamily="34" charset="0"/>
              </a:defRPr>
            </a:lvl1pPr>
          </a:lstStyle>
          <a:p>
            <a:pPr>
              <a:defRPr/>
            </a:pPr>
            <a:fld id="{8FFCDE0A-F968-4D24-B294-19A7AB99E495}" type="slidenum">
              <a:rPr lang="es-ES"/>
              <a:pPr>
                <a:defRPr/>
              </a:pPr>
              <a:t>‹Nº›</a:t>
            </a:fld>
            <a:endParaRPr lang="es-ES"/>
          </a:p>
        </p:txBody>
      </p:sp>
    </p:spTree>
    <p:extLst>
      <p:ext uri="{BB962C8B-B14F-4D97-AF65-F5344CB8AC3E}">
        <p14:creationId xmlns:p14="http://schemas.microsoft.com/office/powerpoint/2010/main" val="371706343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4" name="Line 8"/>
          <p:cNvSpPr>
            <a:spLocks noChangeShapeType="1"/>
          </p:cNvSpPr>
          <p:nvPr/>
        </p:nvSpPr>
        <p:spPr bwMode="auto">
          <a:xfrm>
            <a:off x="550336" y="958851"/>
            <a:ext cx="11091333" cy="0"/>
          </a:xfrm>
          <a:prstGeom prst="line">
            <a:avLst/>
          </a:prstGeom>
          <a:noFill/>
          <a:ln w="9525">
            <a:solidFill>
              <a:srgbClr val="071D49"/>
            </a:solidFill>
            <a:round/>
            <a:headEnd/>
            <a:tailEnd/>
          </a:ln>
          <a:extLst>
            <a:ext uri="{909E8E84-426E-40DD-AFC4-6F175D3DCCD1}">
              <a14:hiddenFill xmlns:a14="http://schemas.microsoft.com/office/drawing/2010/main">
                <a:noFill/>
              </a14:hiddenFill>
            </a:ext>
          </a:extLst>
        </p:spPr>
        <p:txBody>
          <a:bodyPr lIns="91390" tIns="45718" rIns="91390" bIns="45718"/>
          <a:lstStyle/>
          <a:p>
            <a:pPr defTabSz="913833" eaLnBrk="0" fontAlgn="base" hangingPunct="0">
              <a:spcBef>
                <a:spcPct val="0"/>
              </a:spcBef>
              <a:spcAft>
                <a:spcPct val="0"/>
              </a:spcAft>
            </a:pPr>
            <a:endParaRPr lang="es-AR" smtClean="0">
              <a:solidFill>
                <a:srgbClr val="000000"/>
              </a:solidFill>
            </a:endParaRPr>
          </a:p>
        </p:txBody>
      </p:sp>
      <p:sp>
        <p:nvSpPr>
          <p:cNvPr id="5" name="Line 8"/>
          <p:cNvSpPr>
            <a:spLocks noChangeShapeType="1"/>
          </p:cNvSpPr>
          <p:nvPr userDrawn="1"/>
        </p:nvSpPr>
        <p:spPr bwMode="auto">
          <a:xfrm>
            <a:off x="550336" y="958851"/>
            <a:ext cx="11091333" cy="0"/>
          </a:xfrm>
          <a:prstGeom prst="line">
            <a:avLst/>
          </a:prstGeom>
          <a:noFill/>
          <a:ln w="9525">
            <a:solidFill>
              <a:srgbClr val="071D49"/>
            </a:solidFill>
            <a:round/>
            <a:headEnd/>
            <a:tailEnd/>
          </a:ln>
          <a:extLst>
            <a:ext uri="{909E8E84-426E-40DD-AFC4-6F175D3DCCD1}">
              <a14:hiddenFill xmlns:a14="http://schemas.microsoft.com/office/drawing/2010/main">
                <a:noFill/>
              </a14:hiddenFill>
            </a:ext>
          </a:extLst>
        </p:spPr>
        <p:txBody>
          <a:bodyPr lIns="91390" tIns="45718" rIns="91390" bIns="45718"/>
          <a:lstStyle/>
          <a:p>
            <a:pPr defTabSz="913833" eaLnBrk="0" fontAlgn="base" hangingPunct="0">
              <a:spcBef>
                <a:spcPct val="0"/>
              </a:spcBef>
              <a:spcAft>
                <a:spcPct val="0"/>
              </a:spcAft>
            </a:pPr>
            <a:endParaRPr lang="es-AR" smtClean="0">
              <a:solidFill>
                <a:srgbClr val="000000"/>
              </a:solidFill>
            </a:endParaRPr>
          </a:p>
        </p:txBody>
      </p:sp>
      <p:sp>
        <p:nvSpPr>
          <p:cNvPr id="3" name="Content Placeholder 2"/>
          <p:cNvSpPr>
            <a:spLocks noGrp="1"/>
          </p:cNvSpPr>
          <p:nvPr>
            <p:ph idx="1"/>
          </p:nvPr>
        </p:nvSpPr>
        <p:spPr>
          <a:xfrm>
            <a:off x="548220" y="1142999"/>
            <a:ext cx="11091333" cy="5257800"/>
          </a:xfrm>
        </p:spPr>
        <p:txBody>
          <a:bodyPr/>
          <a:lstStyle>
            <a:lvl1pPr>
              <a:defRPr sz="2300">
                <a:solidFill>
                  <a:srgbClr val="070605"/>
                </a:solidFill>
              </a:defRPr>
            </a:lvl1pPr>
            <a:lvl2pPr marL="456903" indent="-342698">
              <a:buFont typeface="Arial" pitchFamily="34" charset="0"/>
              <a:buChar char="•"/>
              <a:defRPr sz="2300">
                <a:solidFill>
                  <a:srgbClr val="070605"/>
                </a:solidFill>
              </a:defRPr>
            </a:lvl2pPr>
            <a:lvl3pPr>
              <a:defRPr sz="2300">
                <a:solidFill>
                  <a:srgbClr val="070605"/>
                </a:solidFill>
              </a:defRPr>
            </a:lvl3pPr>
            <a:lvl4pPr>
              <a:defRPr sz="2300">
                <a:solidFill>
                  <a:srgbClr val="070605"/>
                </a:solidFill>
              </a:defRPr>
            </a:lvl4pPr>
            <a:lvl5pPr>
              <a:defRPr sz="2300">
                <a:solidFill>
                  <a:srgbClr val="070605"/>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Tree>
    <p:extLst>
      <p:ext uri="{BB962C8B-B14F-4D97-AF65-F5344CB8AC3E}">
        <p14:creationId xmlns:p14="http://schemas.microsoft.com/office/powerpoint/2010/main" val="20931004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604"/>
            <a:ext cx="10363200" cy="1470025"/>
          </a:xfrm>
        </p:spPr>
        <p:txBody>
          <a:bodyPr/>
          <a:lstStyle/>
          <a:p>
            <a:r>
              <a:rPr lang="es-ES" smtClean="0"/>
              <a:t>Haga clic para modificar el estilo de título del patrón</a:t>
            </a:r>
            <a:endParaRPr lang="es-CO"/>
          </a:p>
        </p:txBody>
      </p:sp>
      <p:sp>
        <p:nvSpPr>
          <p:cNvPr id="3" name="2 Subtítulo"/>
          <p:cNvSpPr>
            <a:spLocks noGrp="1"/>
          </p:cNvSpPr>
          <p:nvPr>
            <p:ph type="subTitle" idx="1"/>
          </p:nvPr>
        </p:nvSpPr>
        <p:spPr>
          <a:xfrm>
            <a:off x="1828800" y="3886200"/>
            <a:ext cx="8534400" cy="1752600"/>
          </a:xfrm>
        </p:spPr>
        <p:txBody>
          <a:bodyPr/>
          <a:lstStyle>
            <a:lvl1pPr marL="0" indent="0" algn="ctr">
              <a:buNone/>
              <a:defRPr/>
            </a:lvl1pPr>
            <a:lvl2pPr marL="456951" indent="0" algn="ctr">
              <a:buNone/>
              <a:defRPr/>
            </a:lvl2pPr>
            <a:lvl3pPr marL="913924" indent="0" algn="ctr">
              <a:buNone/>
              <a:defRPr/>
            </a:lvl3pPr>
            <a:lvl4pPr marL="1370886" indent="0" algn="ctr">
              <a:buNone/>
              <a:defRPr/>
            </a:lvl4pPr>
            <a:lvl5pPr marL="1827848" indent="0" algn="ctr">
              <a:buNone/>
              <a:defRPr/>
            </a:lvl5pPr>
            <a:lvl6pPr marL="2284822" indent="0" algn="ctr">
              <a:buNone/>
              <a:defRPr/>
            </a:lvl6pPr>
            <a:lvl7pPr marL="2741770" indent="0" algn="ctr">
              <a:buNone/>
              <a:defRPr/>
            </a:lvl7pPr>
            <a:lvl8pPr marL="3198720" indent="0" algn="ctr">
              <a:buNone/>
              <a:defRPr/>
            </a:lvl8pPr>
            <a:lvl9pPr marL="3655671" indent="0" algn="ctr">
              <a:buNone/>
              <a:defRPr/>
            </a:lvl9pPr>
          </a:lstStyle>
          <a:p>
            <a:r>
              <a:rPr lang="es-ES" smtClean="0"/>
              <a:t>Haga clic para modificar el estilo de subtítulo del patrón</a:t>
            </a:r>
            <a:endParaRPr lang="es-CO"/>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s-E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s-E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87290666-557B-4FB3-89CA-D3E3A6678B46}" type="slidenum">
              <a:rPr lang="es-ES"/>
              <a:pPr>
                <a:defRPr/>
              </a:pPr>
              <a:t>‹Nº›</a:t>
            </a:fld>
            <a:endParaRPr lang="es-ES"/>
          </a:p>
        </p:txBody>
      </p:sp>
    </p:spTree>
    <p:extLst>
      <p:ext uri="{BB962C8B-B14F-4D97-AF65-F5344CB8AC3E}">
        <p14:creationId xmlns:p14="http://schemas.microsoft.com/office/powerpoint/2010/main" val="1033122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s-E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s-E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CB1FBDC5-A305-47E6-8454-16A2964C0714}" type="slidenum">
              <a:rPr lang="es-ES"/>
              <a:pPr>
                <a:defRPr/>
              </a:pPr>
              <a:t>‹Nº›</a:t>
            </a:fld>
            <a:endParaRPr lang="es-ES"/>
          </a:p>
        </p:txBody>
      </p:sp>
    </p:spTree>
    <p:extLst>
      <p:ext uri="{BB962C8B-B14F-4D97-AF65-F5344CB8AC3E}">
        <p14:creationId xmlns:p14="http://schemas.microsoft.com/office/powerpoint/2010/main" val="384546147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7025"/>
            <a:ext cx="10363200" cy="1362075"/>
          </a:xfrm>
        </p:spPr>
        <p:txBody>
          <a:bodyPr anchor="t"/>
          <a:lstStyle>
            <a:lvl1pPr algn="l">
              <a:defRPr sz="4000" b="1" cap="all"/>
            </a:lvl1pPr>
          </a:lstStyle>
          <a:p>
            <a:r>
              <a:rPr lang="es-ES" smtClean="0"/>
              <a:t>Haga clic para modificar el estilo de título del patrón</a:t>
            </a:r>
            <a:endParaRPr lang="es-CO"/>
          </a:p>
        </p:txBody>
      </p:sp>
      <p:sp>
        <p:nvSpPr>
          <p:cNvPr id="3" name="2 Marcador de texto"/>
          <p:cNvSpPr>
            <a:spLocks noGrp="1"/>
          </p:cNvSpPr>
          <p:nvPr>
            <p:ph type="body" idx="1"/>
          </p:nvPr>
        </p:nvSpPr>
        <p:spPr>
          <a:xfrm>
            <a:off x="963084" y="2906741"/>
            <a:ext cx="10363200" cy="1500187"/>
          </a:xfrm>
        </p:spPr>
        <p:txBody>
          <a:bodyPr anchor="b"/>
          <a:lstStyle>
            <a:lvl1pPr marL="0" indent="0">
              <a:buNone/>
              <a:defRPr sz="2000"/>
            </a:lvl1pPr>
            <a:lvl2pPr marL="456951" indent="0">
              <a:buNone/>
              <a:defRPr sz="1900"/>
            </a:lvl2pPr>
            <a:lvl3pPr marL="913924" indent="0">
              <a:buNone/>
              <a:defRPr sz="1600"/>
            </a:lvl3pPr>
            <a:lvl4pPr marL="1370886" indent="0">
              <a:buNone/>
              <a:defRPr sz="1500"/>
            </a:lvl4pPr>
            <a:lvl5pPr marL="1827848" indent="0">
              <a:buNone/>
              <a:defRPr sz="1500"/>
            </a:lvl5pPr>
            <a:lvl6pPr marL="2284822" indent="0">
              <a:buNone/>
              <a:defRPr sz="1500"/>
            </a:lvl6pPr>
            <a:lvl7pPr marL="2741770" indent="0">
              <a:buNone/>
              <a:defRPr sz="1500"/>
            </a:lvl7pPr>
            <a:lvl8pPr marL="3198720" indent="0">
              <a:buNone/>
              <a:defRPr sz="1500"/>
            </a:lvl8pPr>
            <a:lvl9pPr marL="3655671" indent="0">
              <a:buNone/>
              <a:defRPr sz="15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s-E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s-E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B8C2EEFC-E143-4490-9C21-EC9D383CDEFD}" type="slidenum">
              <a:rPr lang="es-ES"/>
              <a:pPr>
                <a:defRPr/>
              </a:pPr>
              <a:t>‹Nº›</a:t>
            </a:fld>
            <a:endParaRPr lang="es-ES"/>
          </a:p>
        </p:txBody>
      </p:sp>
    </p:spTree>
    <p:extLst>
      <p:ext uri="{BB962C8B-B14F-4D97-AF65-F5344CB8AC3E}">
        <p14:creationId xmlns:p14="http://schemas.microsoft.com/office/powerpoint/2010/main" val="204743554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contenido"/>
          <p:cNvSpPr>
            <a:spLocks noGrp="1"/>
          </p:cNvSpPr>
          <p:nvPr>
            <p:ph sz="half" idx="1"/>
          </p:nvPr>
        </p:nvSpPr>
        <p:spPr>
          <a:xfrm>
            <a:off x="609600" y="160022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contenido"/>
          <p:cNvSpPr>
            <a:spLocks noGrp="1"/>
          </p:cNvSpPr>
          <p:nvPr>
            <p:ph sz="half" idx="2"/>
          </p:nvPr>
        </p:nvSpPr>
        <p:spPr>
          <a:xfrm>
            <a:off x="6197600" y="160022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s-E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s-E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82D46F03-B3D6-424D-8AA9-CCD729349C09}" type="slidenum">
              <a:rPr lang="es-ES"/>
              <a:pPr>
                <a:defRPr/>
              </a:pPr>
              <a:t>‹Nº›</a:t>
            </a:fld>
            <a:endParaRPr lang="es-ES"/>
          </a:p>
        </p:txBody>
      </p:sp>
    </p:spTree>
    <p:extLst>
      <p:ext uri="{BB962C8B-B14F-4D97-AF65-F5344CB8AC3E}">
        <p14:creationId xmlns:p14="http://schemas.microsoft.com/office/powerpoint/2010/main" val="44649649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CO"/>
          </a:p>
        </p:txBody>
      </p:sp>
      <p:sp>
        <p:nvSpPr>
          <p:cNvPr id="3" name="2 Marcador de texto"/>
          <p:cNvSpPr>
            <a:spLocks noGrp="1"/>
          </p:cNvSpPr>
          <p:nvPr>
            <p:ph type="body" idx="1"/>
          </p:nvPr>
        </p:nvSpPr>
        <p:spPr>
          <a:xfrm>
            <a:off x="609608" y="1535122"/>
            <a:ext cx="5386917" cy="639763"/>
          </a:xfrm>
        </p:spPr>
        <p:txBody>
          <a:bodyPr anchor="b"/>
          <a:lstStyle>
            <a:lvl1pPr marL="0" indent="0">
              <a:buNone/>
              <a:defRPr sz="2400" b="1"/>
            </a:lvl1pPr>
            <a:lvl2pPr marL="456951" indent="0">
              <a:buNone/>
              <a:defRPr sz="2000" b="1"/>
            </a:lvl2pPr>
            <a:lvl3pPr marL="913924" indent="0">
              <a:buNone/>
              <a:defRPr sz="1900" b="1"/>
            </a:lvl3pPr>
            <a:lvl4pPr marL="1370886" indent="0">
              <a:buNone/>
              <a:defRPr sz="1600" b="1"/>
            </a:lvl4pPr>
            <a:lvl5pPr marL="1827848" indent="0">
              <a:buNone/>
              <a:defRPr sz="1600" b="1"/>
            </a:lvl5pPr>
            <a:lvl6pPr marL="2284822" indent="0">
              <a:buNone/>
              <a:defRPr sz="1600" b="1"/>
            </a:lvl6pPr>
            <a:lvl7pPr marL="2741770" indent="0">
              <a:buNone/>
              <a:defRPr sz="1600" b="1"/>
            </a:lvl7pPr>
            <a:lvl8pPr marL="3198720" indent="0">
              <a:buNone/>
              <a:defRPr sz="1600" b="1"/>
            </a:lvl8pPr>
            <a:lvl9pPr marL="3655671"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609608"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5" name="4 Marcador de texto"/>
          <p:cNvSpPr>
            <a:spLocks noGrp="1"/>
          </p:cNvSpPr>
          <p:nvPr>
            <p:ph type="body" sz="quarter" idx="3"/>
          </p:nvPr>
        </p:nvSpPr>
        <p:spPr>
          <a:xfrm>
            <a:off x="6193512" y="1535122"/>
            <a:ext cx="5389033" cy="639763"/>
          </a:xfrm>
        </p:spPr>
        <p:txBody>
          <a:bodyPr anchor="b"/>
          <a:lstStyle>
            <a:lvl1pPr marL="0" indent="0">
              <a:buNone/>
              <a:defRPr sz="2400" b="1"/>
            </a:lvl1pPr>
            <a:lvl2pPr marL="456951" indent="0">
              <a:buNone/>
              <a:defRPr sz="2000" b="1"/>
            </a:lvl2pPr>
            <a:lvl3pPr marL="913924" indent="0">
              <a:buNone/>
              <a:defRPr sz="1900" b="1"/>
            </a:lvl3pPr>
            <a:lvl4pPr marL="1370886" indent="0">
              <a:buNone/>
              <a:defRPr sz="1600" b="1"/>
            </a:lvl4pPr>
            <a:lvl5pPr marL="1827848" indent="0">
              <a:buNone/>
              <a:defRPr sz="1600" b="1"/>
            </a:lvl5pPr>
            <a:lvl6pPr marL="2284822" indent="0">
              <a:buNone/>
              <a:defRPr sz="1600" b="1"/>
            </a:lvl6pPr>
            <a:lvl7pPr marL="2741770" indent="0">
              <a:buNone/>
              <a:defRPr sz="1600" b="1"/>
            </a:lvl7pPr>
            <a:lvl8pPr marL="3198720" indent="0">
              <a:buNone/>
              <a:defRPr sz="1600" b="1"/>
            </a:lvl8pPr>
            <a:lvl9pPr marL="3655671"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6193512"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s-E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s-ES"/>
          </a:p>
        </p:txBody>
      </p:sp>
      <p:sp>
        <p:nvSpPr>
          <p:cNvPr id="9" name="Rectangle 6"/>
          <p:cNvSpPr>
            <a:spLocks noGrp="1" noChangeArrowheads="1"/>
          </p:cNvSpPr>
          <p:nvPr>
            <p:ph type="sldNum" sz="quarter" idx="12"/>
          </p:nvPr>
        </p:nvSpPr>
        <p:spPr/>
        <p:txBody>
          <a:bodyPr/>
          <a:lstStyle>
            <a:lvl1pPr eaLnBrk="0" hangingPunct="0">
              <a:defRPr/>
            </a:lvl1pPr>
          </a:lstStyle>
          <a:p>
            <a:pPr>
              <a:defRPr/>
            </a:pPr>
            <a:fld id="{897BBE46-4E59-4AAA-B2EE-3C05FCC09F42}" type="slidenum">
              <a:rPr lang="es-ES"/>
              <a:pPr>
                <a:defRPr/>
              </a:pPr>
              <a:t>‹Nº›</a:t>
            </a:fld>
            <a:endParaRPr lang="es-ES"/>
          </a:p>
        </p:txBody>
      </p:sp>
    </p:spTree>
    <p:extLst>
      <p:ext uri="{BB962C8B-B14F-4D97-AF65-F5344CB8AC3E}">
        <p14:creationId xmlns:p14="http://schemas.microsoft.com/office/powerpoint/2010/main" val="34774676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theme" Target="../theme/theme10.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6.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5" Type="http://schemas.openxmlformats.org/officeDocument/2006/relationships/slideLayout" Target="../slideLayouts/slideLayout123.xml"/><Relationship Id="rId4" Type="http://schemas.openxmlformats.org/officeDocument/2006/relationships/slideLayout" Target="../slideLayouts/slideLayout122.xml"/><Relationship Id="rId9"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4.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5" Type="http://schemas.openxmlformats.org/officeDocument/2006/relationships/slideLayout" Target="../slideLayouts/slideLayout131.xml"/><Relationship Id="rId4" Type="http://schemas.openxmlformats.org/officeDocument/2006/relationships/slideLayout" Target="../slideLayouts/slideLayout130.xml"/><Relationship Id="rId9"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3.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3.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4.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5" Type="http://schemas.openxmlformats.org/officeDocument/2006/relationships/slideLayout" Target="../slideLayouts/slideLayout161.xml"/><Relationship Id="rId4" Type="http://schemas.openxmlformats.org/officeDocument/2006/relationships/slideLayout" Target="../slideLayouts/slideLayout160.xml"/><Relationship Id="rId9"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2.xml"/><Relationship Id="rId13" Type="http://schemas.openxmlformats.org/officeDocument/2006/relationships/slideLayout" Target="../slideLayouts/slideLayout177.xml"/><Relationship Id="rId3" Type="http://schemas.openxmlformats.org/officeDocument/2006/relationships/slideLayout" Target="../slideLayouts/slideLayout167.xml"/><Relationship Id="rId7" Type="http://schemas.openxmlformats.org/officeDocument/2006/relationships/slideLayout" Target="../slideLayouts/slideLayout171.xml"/><Relationship Id="rId12" Type="http://schemas.openxmlformats.org/officeDocument/2006/relationships/slideLayout" Target="../slideLayouts/slideLayout176.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0" Type="http://schemas.openxmlformats.org/officeDocument/2006/relationships/slideLayout" Target="../slideLayouts/slideLayout174.xml"/><Relationship Id="rId4" Type="http://schemas.openxmlformats.org/officeDocument/2006/relationships/slideLayout" Target="../slideLayouts/slideLayout168.xml"/><Relationship Id="rId9" Type="http://schemas.openxmlformats.org/officeDocument/2006/relationships/slideLayout" Target="../slideLayouts/slideLayout173.xml"/><Relationship Id="rId1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5.xml"/><Relationship Id="rId13" Type="http://schemas.openxmlformats.org/officeDocument/2006/relationships/theme" Target="../theme/theme17.xml"/><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slideLayout" Target="../slideLayouts/slideLayout189.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theme" Target="../theme/theme18.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slideLayout" Target="../slideLayouts/slideLayout201.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9.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19.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0.xml"/><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theme" Target="../theme/theme20.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1.xml"/><Relationship Id="rId13" Type="http://schemas.openxmlformats.org/officeDocument/2006/relationships/theme" Target="../theme/theme21.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slideLayout" Target="../slideLayouts/slideLayout235.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3.xml"/><Relationship Id="rId3" Type="http://schemas.openxmlformats.org/officeDocument/2006/relationships/slideLayout" Target="../slideLayouts/slideLayout238.xml"/><Relationship Id="rId7" Type="http://schemas.openxmlformats.org/officeDocument/2006/relationships/slideLayout" Target="../slideLayouts/slideLayout242.xml"/><Relationship Id="rId2" Type="http://schemas.openxmlformats.org/officeDocument/2006/relationships/slideLayout" Target="../slideLayouts/slideLayout237.xml"/><Relationship Id="rId1" Type="http://schemas.openxmlformats.org/officeDocument/2006/relationships/slideLayout" Target="../slideLayouts/slideLayout236.xml"/><Relationship Id="rId6" Type="http://schemas.openxmlformats.org/officeDocument/2006/relationships/slideLayout" Target="../slideLayouts/slideLayout241.xml"/><Relationship Id="rId5" Type="http://schemas.openxmlformats.org/officeDocument/2006/relationships/slideLayout" Target="../slideLayouts/slideLayout240.xml"/><Relationship Id="rId4" Type="http://schemas.openxmlformats.org/officeDocument/2006/relationships/slideLayout" Target="../slideLayouts/slideLayout239.xml"/><Relationship Id="rId9"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1.xml"/><Relationship Id="rId3" Type="http://schemas.openxmlformats.org/officeDocument/2006/relationships/slideLayout" Target="../slideLayouts/slideLayout246.xml"/><Relationship Id="rId7" Type="http://schemas.openxmlformats.org/officeDocument/2006/relationships/slideLayout" Target="../slideLayouts/slideLayout250.xml"/><Relationship Id="rId12" Type="http://schemas.openxmlformats.org/officeDocument/2006/relationships/theme" Target="../theme/theme23.xml"/><Relationship Id="rId2" Type="http://schemas.openxmlformats.org/officeDocument/2006/relationships/slideLayout" Target="../slideLayouts/slideLayout245.xml"/><Relationship Id="rId1" Type="http://schemas.openxmlformats.org/officeDocument/2006/relationships/slideLayout" Target="../slideLayouts/slideLayout244.xml"/><Relationship Id="rId6" Type="http://schemas.openxmlformats.org/officeDocument/2006/relationships/slideLayout" Target="../slideLayouts/slideLayout249.xml"/><Relationship Id="rId11" Type="http://schemas.openxmlformats.org/officeDocument/2006/relationships/slideLayout" Target="../slideLayouts/slideLayout254.xml"/><Relationship Id="rId5" Type="http://schemas.openxmlformats.org/officeDocument/2006/relationships/slideLayout" Target="../slideLayouts/slideLayout248.xml"/><Relationship Id="rId10" Type="http://schemas.openxmlformats.org/officeDocument/2006/relationships/slideLayout" Target="../slideLayouts/slideLayout253.xml"/><Relationship Id="rId4" Type="http://schemas.openxmlformats.org/officeDocument/2006/relationships/slideLayout" Target="../slideLayouts/slideLayout247.xml"/><Relationship Id="rId9" Type="http://schemas.openxmlformats.org/officeDocument/2006/relationships/slideLayout" Target="../slideLayouts/slideLayout252.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2.xml"/><Relationship Id="rId13" Type="http://schemas.openxmlformats.org/officeDocument/2006/relationships/theme" Target="../theme/theme24.xml"/><Relationship Id="rId3" Type="http://schemas.openxmlformats.org/officeDocument/2006/relationships/slideLayout" Target="../slideLayouts/slideLayout257.xml"/><Relationship Id="rId7" Type="http://schemas.openxmlformats.org/officeDocument/2006/relationships/slideLayout" Target="../slideLayouts/slideLayout261.xml"/><Relationship Id="rId12" Type="http://schemas.openxmlformats.org/officeDocument/2006/relationships/slideLayout" Target="../slideLayouts/slideLayout266.xml"/><Relationship Id="rId2" Type="http://schemas.openxmlformats.org/officeDocument/2006/relationships/slideLayout" Target="../slideLayouts/slideLayout256.xml"/><Relationship Id="rId1" Type="http://schemas.openxmlformats.org/officeDocument/2006/relationships/slideLayout" Target="../slideLayouts/slideLayout255.xml"/><Relationship Id="rId6" Type="http://schemas.openxmlformats.org/officeDocument/2006/relationships/slideLayout" Target="../slideLayouts/slideLayout260.xml"/><Relationship Id="rId11" Type="http://schemas.openxmlformats.org/officeDocument/2006/relationships/slideLayout" Target="../slideLayouts/slideLayout265.xml"/><Relationship Id="rId5" Type="http://schemas.openxmlformats.org/officeDocument/2006/relationships/slideLayout" Target="../slideLayouts/slideLayout259.xml"/><Relationship Id="rId10" Type="http://schemas.openxmlformats.org/officeDocument/2006/relationships/slideLayout" Target="../slideLayouts/slideLayout264.xml"/><Relationship Id="rId4" Type="http://schemas.openxmlformats.org/officeDocument/2006/relationships/slideLayout" Target="../slideLayouts/slideLayout258.xml"/><Relationship Id="rId9" Type="http://schemas.openxmlformats.org/officeDocument/2006/relationships/slideLayout" Target="../slideLayouts/slideLayout263.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4.xml"/><Relationship Id="rId3" Type="http://schemas.openxmlformats.org/officeDocument/2006/relationships/slideLayout" Target="../slideLayouts/slideLayout269.xml"/><Relationship Id="rId7" Type="http://schemas.openxmlformats.org/officeDocument/2006/relationships/slideLayout" Target="../slideLayouts/slideLayout273.xml"/><Relationship Id="rId2" Type="http://schemas.openxmlformats.org/officeDocument/2006/relationships/slideLayout" Target="../slideLayouts/slideLayout268.xml"/><Relationship Id="rId1" Type="http://schemas.openxmlformats.org/officeDocument/2006/relationships/slideLayout" Target="../slideLayouts/slideLayout267.xml"/><Relationship Id="rId6" Type="http://schemas.openxmlformats.org/officeDocument/2006/relationships/slideLayout" Target="../slideLayouts/slideLayout272.xml"/><Relationship Id="rId5" Type="http://schemas.openxmlformats.org/officeDocument/2006/relationships/slideLayout" Target="../slideLayouts/slideLayout271.xml"/><Relationship Id="rId4" Type="http://schemas.openxmlformats.org/officeDocument/2006/relationships/slideLayout" Target="../slideLayouts/slideLayout270.xml"/><Relationship Id="rId9"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2.xml"/><Relationship Id="rId3" Type="http://schemas.openxmlformats.org/officeDocument/2006/relationships/slideLayout" Target="../slideLayouts/slideLayout277.xml"/><Relationship Id="rId7" Type="http://schemas.openxmlformats.org/officeDocument/2006/relationships/slideLayout" Target="../slideLayouts/slideLayout281.xml"/><Relationship Id="rId2" Type="http://schemas.openxmlformats.org/officeDocument/2006/relationships/slideLayout" Target="../slideLayouts/slideLayout276.xml"/><Relationship Id="rId1" Type="http://schemas.openxmlformats.org/officeDocument/2006/relationships/slideLayout" Target="../slideLayouts/slideLayout275.xml"/><Relationship Id="rId6" Type="http://schemas.openxmlformats.org/officeDocument/2006/relationships/slideLayout" Target="../slideLayouts/slideLayout280.xml"/><Relationship Id="rId5" Type="http://schemas.openxmlformats.org/officeDocument/2006/relationships/slideLayout" Target="../slideLayouts/slideLayout279.xml"/><Relationship Id="rId4" Type="http://schemas.openxmlformats.org/officeDocument/2006/relationships/slideLayout" Target="../slideLayouts/slideLayout278.xml"/><Relationship Id="rId9" Type="http://schemas.openxmlformats.org/officeDocument/2006/relationships/theme" Target="../theme/theme2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0.xml"/><Relationship Id="rId3" Type="http://schemas.openxmlformats.org/officeDocument/2006/relationships/slideLayout" Target="../slideLayouts/slideLayout285.xml"/><Relationship Id="rId7" Type="http://schemas.openxmlformats.org/officeDocument/2006/relationships/slideLayout" Target="../slideLayouts/slideLayout289.xml"/><Relationship Id="rId12" Type="http://schemas.openxmlformats.org/officeDocument/2006/relationships/theme" Target="../theme/theme27.xml"/><Relationship Id="rId2" Type="http://schemas.openxmlformats.org/officeDocument/2006/relationships/slideLayout" Target="../slideLayouts/slideLayout284.xml"/><Relationship Id="rId1" Type="http://schemas.openxmlformats.org/officeDocument/2006/relationships/slideLayout" Target="../slideLayouts/slideLayout283.xml"/><Relationship Id="rId6" Type="http://schemas.openxmlformats.org/officeDocument/2006/relationships/slideLayout" Target="../slideLayouts/slideLayout288.xml"/><Relationship Id="rId11" Type="http://schemas.openxmlformats.org/officeDocument/2006/relationships/slideLayout" Target="../slideLayouts/slideLayout293.xml"/><Relationship Id="rId5" Type="http://schemas.openxmlformats.org/officeDocument/2006/relationships/slideLayout" Target="../slideLayouts/slideLayout287.xml"/><Relationship Id="rId10" Type="http://schemas.openxmlformats.org/officeDocument/2006/relationships/slideLayout" Target="../slideLayouts/slideLayout292.xml"/><Relationship Id="rId4" Type="http://schemas.openxmlformats.org/officeDocument/2006/relationships/slideLayout" Target="../slideLayouts/slideLayout286.xml"/><Relationship Id="rId9" Type="http://schemas.openxmlformats.org/officeDocument/2006/relationships/slideLayout" Target="../slideLayouts/slideLayout291.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1.xml"/><Relationship Id="rId13" Type="http://schemas.openxmlformats.org/officeDocument/2006/relationships/slideLayout" Target="../slideLayouts/slideLayout306.xml"/><Relationship Id="rId3" Type="http://schemas.openxmlformats.org/officeDocument/2006/relationships/slideLayout" Target="../slideLayouts/slideLayout296.xml"/><Relationship Id="rId7" Type="http://schemas.openxmlformats.org/officeDocument/2006/relationships/slideLayout" Target="../slideLayouts/slideLayout300.xml"/><Relationship Id="rId12" Type="http://schemas.openxmlformats.org/officeDocument/2006/relationships/slideLayout" Target="../slideLayouts/slideLayout305.xml"/><Relationship Id="rId2" Type="http://schemas.openxmlformats.org/officeDocument/2006/relationships/slideLayout" Target="../slideLayouts/slideLayout295.xml"/><Relationship Id="rId1" Type="http://schemas.openxmlformats.org/officeDocument/2006/relationships/slideLayout" Target="../slideLayouts/slideLayout294.xml"/><Relationship Id="rId6" Type="http://schemas.openxmlformats.org/officeDocument/2006/relationships/slideLayout" Target="../slideLayouts/slideLayout299.xml"/><Relationship Id="rId11" Type="http://schemas.openxmlformats.org/officeDocument/2006/relationships/slideLayout" Target="../slideLayouts/slideLayout304.xml"/><Relationship Id="rId5" Type="http://schemas.openxmlformats.org/officeDocument/2006/relationships/slideLayout" Target="../slideLayouts/slideLayout298.xml"/><Relationship Id="rId15" Type="http://schemas.openxmlformats.org/officeDocument/2006/relationships/image" Target="../media/image16.png"/><Relationship Id="rId10" Type="http://schemas.openxmlformats.org/officeDocument/2006/relationships/slideLayout" Target="../slideLayouts/slideLayout303.xml"/><Relationship Id="rId4" Type="http://schemas.openxmlformats.org/officeDocument/2006/relationships/slideLayout" Target="../slideLayouts/slideLayout297.xml"/><Relationship Id="rId9" Type="http://schemas.openxmlformats.org/officeDocument/2006/relationships/slideLayout" Target="../slideLayouts/slideLayout302.xml"/><Relationship Id="rId14" Type="http://schemas.openxmlformats.org/officeDocument/2006/relationships/theme" Target="../theme/theme2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4.xml"/><Relationship Id="rId3" Type="http://schemas.openxmlformats.org/officeDocument/2006/relationships/slideLayout" Target="../slideLayouts/slideLayout309.xml"/><Relationship Id="rId7" Type="http://schemas.openxmlformats.org/officeDocument/2006/relationships/slideLayout" Target="../slideLayouts/slideLayout313.xml"/><Relationship Id="rId2" Type="http://schemas.openxmlformats.org/officeDocument/2006/relationships/slideLayout" Target="../slideLayouts/slideLayout308.xml"/><Relationship Id="rId1" Type="http://schemas.openxmlformats.org/officeDocument/2006/relationships/slideLayout" Target="../slideLayouts/slideLayout307.xml"/><Relationship Id="rId6" Type="http://schemas.openxmlformats.org/officeDocument/2006/relationships/slideLayout" Target="../slideLayouts/slideLayout312.xml"/><Relationship Id="rId5" Type="http://schemas.openxmlformats.org/officeDocument/2006/relationships/slideLayout" Target="../slideLayouts/slideLayout311.xml"/><Relationship Id="rId4" Type="http://schemas.openxmlformats.org/officeDocument/2006/relationships/slideLayout" Target="../slideLayouts/slideLayout310.xml"/><Relationship Id="rId9" Type="http://schemas.openxmlformats.org/officeDocument/2006/relationships/theme" Target="../theme/theme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6" Type="http://schemas.openxmlformats.org/officeDocument/2006/relationships/image" Target="../media/image3.emf"/><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1.pn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2.xml"/><Relationship Id="rId13" Type="http://schemas.openxmlformats.org/officeDocument/2006/relationships/slideLayout" Target="../slideLayouts/slideLayout327.xml"/><Relationship Id="rId3" Type="http://schemas.openxmlformats.org/officeDocument/2006/relationships/slideLayout" Target="../slideLayouts/slideLayout317.xml"/><Relationship Id="rId7" Type="http://schemas.openxmlformats.org/officeDocument/2006/relationships/slideLayout" Target="../slideLayouts/slideLayout321.xml"/><Relationship Id="rId12" Type="http://schemas.openxmlformats.org/officeDocument/2006/relationships/slideLayout" Target="../slideLayouts/slideLayout326.xml"/><Relationship Id="rId2" Type="http://schemas.openxmlformats.org/officeDocument/2006/relationships/slideLayout" Target="../slideLayouts/slideLayout316.xml"/><Relationship Id="rId1" Type="http://schemas.openxmlformats.org/officeDocument/2006/relationships/slideLayout" Target="../slideLayouts/slideLayout315.xml"/><Relationship Id="rId6" Type="http://schemas.openxmlformats.org/officeDocument/2006/relationships/slideLayout" Target="../slideLayouts/slideLayout320.xml"/><Relationship Id="rId11" Type="http://schemas.openxmlformats.org/officeDocument/2006/relationships/slideLayout" Target="../slideLayouts/slideLayout325.xml"/><Relationship Id="rId5" Type="http://schemas.openxmlformats.org/officeDocument/2006/relationships/slideLayout" Target="../slideLayouts/slideLayout319.xml"/><Relationship Id="rId10" Type="http://schemas.openxmlformats.org/officeDocument/2006/relationships/slideLayout" Target="../slideLayouts/slideLayout324.xml"/><Relationship Id="rId4" Type="http://schemas.openxmlformats.org/officeDocument/2006/relationships/slideLayout" Target="../slideLayouts/slideLayout318.xml"/><Relationship Id="rId9" Type="http://schemas.openxmlformats.org/officeDocument/2006/relationships/slideLayout" Target="../slideLayouts/slideLayout323.xml"/><Relationship Id="rId14" Type="http://schemas.openxmlformats.org/officeDocument/2006/relationships/theme" Target="../theme/theme30.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5.xml"/><Relationship Id="rId13" Type="http://schemas.openxmlformats.org/officeDocument/2006/relationships/slideLayout" Target="../slideLayouts/slideLayout340.xml"/><Relationship Id="rId3" Type="http://schemas.openxmlformats.org/officeDocument/2006/relationships/slideLayout" Target="../slideLayouts/slideLayout330.xml"/><Relationship Id="rId7" Type="http://schemas.openxmlformats.org/officeDocument/2006/relationships/slideLayout" Target="../slideLayouts/slideLayout334.xml"/><Relationship Id="rId12" Type="http://schemas.openxmlformats.org/officeDocument/2006/relationships/slideLayout" Target="../slideLayouts/slideLayout339.xml"/><Relationship Id="rId2" Type="http://schemas.openxmlformats.org/officeDocument/2006/relationships/slideLayout" Target="../slideLayouts/slideLayout329.xml"/><Relationship Id="rId1" Type="http://schemas.openxmlformats.org/officeDocument/2006/relationships/slideLayout" Target="../slideLayouts/slideLayout328.xml"/><Relationship Id="rId6" Type="http://schemas.openxmlformats.org/officeDocument/2006/relationships/slideLayout" Target="../slideLayouts/slideLayout333.xml"/><Relationship Id="rId11" Type="http://schemas.openxmlformats.org/officeDocument/2006/relationships/slideLayout" Target="../slideLayouts/slideLayout338.xml"/><Relationship Id="rId5" Type="http://schemas.openxmlformats.org/officeDocument/2006/relationships/slideLayout" Target="../slideLayouts/slideLayout332.xml"/><Relationship Id="rId15" Type="http://schemas.openxmlformats.org/officeDocument/2006/relationships/theme" Target="../theme/theme31.xml"/><Relationship Id="rId10" Type="http://schemas.openxmlformats.org/officeDocument/2006/relationships/slideLayout" Target="../slideLayouts/slideLayout337.xml"/><Relationship Id="rId4" Type="http://schemas.openxmlformats.org/officeDocument/2006/relationships/slideLayout" Target="../slideLayouts/slideLayout331.xml"/><Relationship Id="rId9" Type="http://schemas.openxmlformats.org/officeDocument/2006/relationships/slideLayout" Target="../slideLayouts/slideLayout336.xml"/><Relationship Id="rId14" Type="http://schemas.openxmlformats.org/officeDocument/2006/relationships/slideLayout" Target="../slideLayouts/slideLayout34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9.xml"/><Relationship Id="rId13" Type="http://schemas.openxmlformats.org/officeDocument/2006/relationships/slideLayout" Target="../slideLayouts/slideLayout354.xml"/><Relationship Id="rId3" Type="http://schemas.openxmlformats.org/officeDocument/2006/relationships/slideLayout" Target="../slideLayouts/slideLayout344.xml"/><Relationship Id="rId7" Type="http://schemas.openxmlformats.org/officeDocument/2006/relationships/slideLayout" Target="../slideLayouts/slideLayout348.xml"/><Relationship Id="rId12" Type="http://schemas.openxmlformats.org/officeDocument/2006/relationships/slideLayout" Target="../slideLayouts/slideLayout353.xml"/><Relationship Id="rId2" Type="http://schemas.openxmlformats.org/officeDocument/2006/relationships/slideLayout" Target="../slideLayouts/slideLayout343.xml"/><Relationship Id="rId16" Type="http://schemas.openxmlformats.org/officeDocument/2006/relationships/image" Target="../media/image3.emf"/><Relationship Id="rId1" Type="http://schemas.openxmlformats.org/officeDocument/2006/relationships/slideLayout" Target="../slideLayouts/slideLayout342.xml"/><Relationship Id="rId6" Type="http://schemas.openxmlformats.org/officeDocument/2006/relationships/slideLayout" Target="../slideLayouts/slideLayout347.xml"/><Relationship Id="rId11" Type="http://schemas.openxmlformats.org/officeDocument/2006/relationships/slideLayout" Target="../slideLayouts/slideLayout352.xml"/><Relationship Id="rId5" Type="http://schemas.openxmlformats.org/officeDocument/2006/relationships/slideLayout" Target="../slideLayouts/slideLayout346.xml"/><Relationship Id="rId15" Type="http://schemas.openxmlformats.org/officeDocument/2006/relationships/image" Target="../media/image1.png"/><Relationship Id="rId10" Type="http://schemas.openxmlformats.org/officeDocument/2006/relationships/slideLayout" Target="../slideLayouts/slideLayout351.xml"/><Relationship Id="rId4" Type="http://schemas.openxmlformats.org/officeDocument/2006/relationships/slideLayout" Target="../slideLayouts/slideLayout345.xml"/><Relationship Id="rId9" Type="http://schemas.openxmlformats.org/officeDocument/2006/relationships/slideLayout" Target="../slideLayouts/slideLayout350.xml"/><Relationship Id="rId14" Type="http://schemas.openxmlformats.org/officeDocument/2006/relationships/theme" Target="../theme/theme3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62.xml"/><Relationship Id="rId3" Type="http://schemas.openxmlformats.org/officeDocument/2006/relationships/slideLayout" Target="../slideLayouts/slideLayout357.xml"/><Relationship Id="rId7" Type="http://schemas.openxmlformats.org/officeDocument/2006/relationships/slideLayout" Target="../slideLayouts/slideLayout361.xml"/><Relationship Id="rId2" Type="http://schemas.openxmlformats.org/officeDocument/2006/relationships/slideLayout" Target="../slideLayouts/slideLayout356.xml"/><Relationship Id="rId1" Type="http://schemas.openxmlformats.org/officeDocument/2006/relationships/slideLayout" Target="../slideLayouts/slideLayout355.xml"/><Relationship Id="rId6" Type="http://schemas.openxmlformats.org/officeDocument/2006/relationships/slideLayout" Target="../slideLayouts/slideLayout360.xml"/><Relationship Id="rId5" Type="http://schemas.openxmlformats.org/officeDocument/2006/relationships/slideLayout" Target="../slideLayouts/slideLayout359.xml"/><Relationship Id="rId4" Type="http://schemas.openxmlformats.org/officeDocument/2006/relationships/slideLayout" Target="../slideLayouts/slideLayout358.xml"/><Relationship Id="rId9" Type="http://schemas.openxmlformats.org/officeDocument/2006/relationships/theme" Target="../theme/theme3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70.xml"/><Relationship Id="rId3" Type="http://schemas.openxmlformats.org/officeDocument/2006/relationships/slideLayout" Target="../slideLayouts/slideLayout365.xml"/><Relationship Id="rId7" Type="http://schemas.openxmlformats.org/officeDocument/2006/relationships/slideLayout" Target="../slideLayouts/slideLayout369.xml"/><Relationship Id="rId2" Type="http://schemas.openxmlformats.org/officeDocument/2006/relationships/slideLayout" Target="../slideLayouts/slideLayout364.xml"/><Relationship Id="rId1" Type="http://schemas.openxmlformats.org/officeDocument/2006/relationships/slideLayout" Target="../slideLayouts/slideLayout363.xml"/><Relationship Id="rId6" Type="http://schemas.openxmlformats.org/officeDocument/2006/relationships/slideLayout" Target="../slideLayouts/slideLayout368.xml"/><Relationship Id="rId5" Type="http://schemas.openxmlformats.org/officeDocument/2006/relationships/slideLayout" Target="../slideLayouts/slideLayout367.xml"/><Relationship Id="rId10" Type="http://schemas.openxmlformats.org/officeDocument/2006/relationships/theme" Target="../theme/theme34.xml"/><Relationship Id="rId4" Type="http://schemas.openxmlformats.org/officeDocument/2006/relationships/slideLayout" Target="../slideLayouts/slideLayout366.xml"/><Relationship Id="rId9" Type="http://schemas.openxmlformats.org/officeDocument/2006/relationships/slideLayout" Target="../slideLayouts/slideLayout371.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9.xml"/><Relationship Id="rId3" Type="http://schemas.openxmlformats.org/officeDocument/2006/relationships/slideLayout" Target="../slideLayouts/slideLayout374.xml"/><Relationship Id="rId7" Type="http://schemas.openxmlformats.org/officeDocument/2006/relationships/slideLayout" Target="../slideLayouts/slideLayout378.xml"/><Relationship Id="rId12" Type="http://schemas.openxmlformats.org/officeDocument/2006/relationships/theme" Target="../theme/theme35.xml"/><Relationship Id="rId2" Type="http://schemas.openxmlformats.org/officeDocument/2006/relationships/slideLayout" Target="../slideLayouts/slideLayout373.xml"/><Relationship Id="rId1" Type="http://schemas.openxmlformats.org/officeDocument/2006/relationships/slideLayout" Target="../slideLayouts/slideLayout372.xml"/><Relationship Id="rId6" Type="http://schemas.openxmlformats.org/officeDocument/2006/relationships/slideLayout" Target="../slideLayouts/slideLayout377.xml"/><Relationship Id="rId11" Type="http://schemas.openxmlformats.org/officeDocument/2006/relationships/slideLayout" Target="../slideLayouts/slideLayout382.xml"/><Relationship Id="rId5" Type="http://schemas.openxmlformats.org/officeDocument/2006/relationships/slideLayout" Target="../slideLayouts/slideLayout376.xml"/><Relationship Id="rId10" Type="http://schemas.openxmlformats.org/officeDocument/2006/relationships/slideLayout" Target="../slideLayouts/slideLayout381.xml"/><Relationship Id="rId4" Type="http://schemas.openxmlformats.org/officeDocument/2006/relationships/slideLayout" Target="../slideLayouts/slideLayout375.xml"/><Relationship Id="rId9" Type="http://schemas.openxmlformats.org/officeDocument/2006/relationships/slideLayout" Target="../slideLayouts/slideLayout380.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90.xml"/><Relationship Id="rId3" Type="http://schemas.openxmlformats.org/officeDocument/2006/relationships/slideLayout" Target="../slideLayouts/slideLayout385.xml"/><Relationship Id="rId7" Type="http://schemas.openxmlformats.org/officeDocument/2006/relationships/slideLayout" Target="../slideLayouts/slideLayout389.xml"/><Relationship Id="rId12" Type="http://schemas.openxmlformats.org/officeDocument/2006/relationships/theme" Target="../theme/theme36.xml"/><Relationship Id="rId2" Type="http://schemas.openxmlformats.org/officeDocument/2006/relationships/slideLayout" Target="../slideLayouts/slideLayout384.xml"/><Relationship Id="rId1" Type="http://schemas.openxmlformats.org/officeDocument/2006/relationships/slideLayout" Target="../slideLayouts/slideLayout383.xml"/><Relationship Id="rId6" Type="http://schemas.openxmlformats.org/officeDocument/2006/relationships/slideLayout" Target="../slideLayouts/slideLayout388.xml"/><Relationship Id="rId11" Type="http://schemas.openxmlformats.org/officeDocument/2006/relationships/slideLayout" Target="../slideLayouts/slideLayout393.xml"/><Relationship Id="rId5" Type="http://schemas.openxmlformats.org/officeDocument/2006/relationships/slideLayout" Target="../slideLayouts/slideLayout387.xml"/><Relationship Id="rId10" Type="http://schemas.openxmlformats.org/officeDocument/2006/relationships/slideLayout" Target="../slideLayouts/slideLayout392.xml"/><Relationship Id="rId4" Type="http://schemas.openxmlformats.org/officeDocument/2006/relationships/slideLayout" Target="../slideLayouts/slideLayout386.xml"/><Relationship Id="rId9" Type="http://schemas.openxmlformats.org/officeDocument/2006/relationships/slideLayout" Target="../slideLayouts/slideLayout391.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01.xml"/><Relationship Id="rId3" Type="http://schemas.openxmlformats.org/officeDocument/2006/relationships/slideLayout" Target="../slideLayouts/slideLayout396.xml"/><Relationship Id="rId7" Type="http://schemas.openxmlformats.org/officeDocument/2006/relationships/slideLayout" Target="../slideLayouts/slideLayout400.xml"/><Relationship Id="rId12" Type="http://schemas.openxmlformats.org/officeDocument/2006/relationships/theme" Target="../theme/theme37.xml"/><Relationship Id="rId2" Type="http://schemas.openxmlformats.org/officeDocument/2006/relationships/slideLayout" Target="../slideLayouts/slideLayout395.xml"/><Relationship Id="rId1" Type="http://schemas.openxmlformats.org/officeDocument/2006/relationships/slideLayout" Target="../slideLayouts/slideLayout394.xml"/><Relationship Id="rId6" Type="http://schemas.openxmlformats.org/officeDocument/2006/relationships/slideLayout" Target="../slideLayouts/slideLayout399.xml"/><Relationship Id="rId11" Type="http://schemas.openxmlformats.org/officeDocument/2006/relationships/slideLayout" Target="../slideLayouts/slideLayout404.xml"/><Relationship Id="rId5" Type="http://schemas.openxmlformats.org/officeDocument/2006/relationships/slideLayout" Target="../slideLayouts/slideLayout398.xml"/><Relationship Id="rId10" Type="http://schemas.openxmlformats.org/officeDocument/2006/relationships/slideLayout" Target="../slideLayouts/slideLayout403.xml"/><Relationship Id="rId4" Type="http://schemas.openxmlformats.org/officeDocument/2006/relationships/slideLayout" Target="../slideLayouts/slideLayout397.xml"/><Relationship Id="rId9" Type="http://schemas.openxmlformats.org/officeDocument/2006/relationships/slideLayout" Target="../slideLayouts/slideLayout402.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12.xml"/><Relationship Id="rId3" Type="http://schemas.openxmlformats.org/officeDocument/2006/relationships/slideLayout" Target="../slideLayouts/slideLayout407.xml"/><Relationship Id="rId7" Type="http://schemas.openxmlformats.org/officeDocument/2006/relationships/slideLayout" Target="../slideLayouts/slideLayout411.xml"/><Relationship Id="rId2" Type="http://schemas.openxmlformats.org/officeDocument/2006/relationships/slideLayout" Target="../slideLayouts/slideLayout406.xml"/><Relationship Id="rId1" Type="http://schemas.openxmlformats.org/officeDocument/2006/relationships/slideLayout" Target="../slideLayouts/slideLayout405.xml"/><Relationship Id="rId6" Type="http://schemas.openxmlformats.org/officeDocument/2006/relationships/slideLayout" Target="../slideLayouts/slideLayout410.xml"/><Relationship Id="rId11" Type="http://schemas.openxmlformats.org/officeDocument/2006/relationships/theme" Target="../theme/theme38.xml"/><Relationship Id="rId5" Type="http://schemas.openxmlformats.org/officeDocument/2006/relationships/slideLayout" Target="../slideLayouts/slideLayout409.xml"/><Relationship Id="rId10" Type="http://schemas.openxmlformats.org/officeDocument/2006/relationships/slideLayout" Target="../slideLayouts/slideLayout414.xml"/><Relationship Id="rId4" Type="http://schemas.openxmlformats.org/officeDocument/2006/relationships/slideLayout" Target="../slideLayouts/slideLayout408.xml"/><Relationship Id="rId9" Type="http://schemas.openxmlformats.org/officeDocument/2006/relationships/slideLayout" Target="../slideLayouts/slideLayout413.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22.xml"/><Relationship Id="rId3" Type="http://schemas.openxmlformats.org/officeDocument/2006/relationships/slideLayout" Target="../slideLayouts/slideLayout417.xml"/><Relationship Id="rId7" Type="http://schemas.openxmlformats.org/officeDocument/2006/relationships/slideLayout" Target="../slideLayouts/slideLayout421.xml"/><Relationship Id="rId12" Type="http://schemas.openxmlformats.org/officeDocument/2006/relationships/theme" Target="../theme/theme39.xml"/><Relationship Id="rId2" Type="http://schemas.openxmlformats.org/officeDocument/2006/relationships/slideLayout" Target="../slideLayouts/slideLayout416.xml"/><Relationship Id="rId1" Type="http://schemas.openxmlformats.org/officeDocument/2006/relationships/slideLayout" Target="../slideLayouts/slideLayout415.xml"/><Relationship Id="rId6" Type="http://schemas.openxmlformats.org/officeDocument/2006/relationships/slideLayout" Target="../slideLayouts/slideLayout420.xml"/><Relationship Id="rId11" Type="http://schemas.openxmlformats.org/officeDocument/2006/relationships/slideLayout" Target="../slideLayouts/slideLayout425.xml"/><Relationship Id="rId5" Type="http://schemas.openxmlformats.org/officeDocument/2006/relationships/slideLayout" Target="../slideLayouts/slideLayout419.xml"/><Relationship Id="rId10" Type="http://schemas.openxmlformats.org/officeDocument/2006/relationships/slideLayout" Target="../slideLayouts/slideLayout424.xml"/><Relationship Id="rId4" Type="http://schemas.openxmlformats.org/officeDocument/2006/relationships/slideLayout" Target="../slideLayouts/slideLayout418.xml"/><Relationship Id="rId9" Type="http://schemas.openxmlformats.org/officeDocument/2006/relationships/slideLayout" Target="../slideLayouts/slideLayout4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4.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33.xml"/><Relationship Id="rId3" Type="http://schemas.openxmlformats.org/officeDocument/2006/relationships/slideLayout" Target="../slideLayouts/slideLayout428.xml"/><Relationship Id="rId7" Type="http://schemas.openxmlformats.org/officeDocument/2006/relationships/slideLayout" Target="../slideLayouts/slideLayout432.xml"/><Relationship Id="rId12" Type="http://schemas.openxmlformats.org/officeDocument/2006/relationships/theme" Target="../theme/theme40.xml"/><Relationship Id="rId2" Type="http://schemas.openxmlformats.org/officeDocument/2006/relationships/slideLayout" Target="../slideLayouts/slideLayout427.xml"/><Relationship Id="rId1" Type="http://schemas.openxmlformats.org/officeDocument/2006/relationships/slideLayout" Target="../slideLayouts/slideLayout426.xml"/><Relationship Id="rId6" Type="http://schemas.openxmlformats.org/officeDocument/2006/relationships/slideLayout" Target="../slideLayouts/slideLayout431.xml"/><Relationship Id="rId11" Type="http://schemas.openxmlformats.org/officeDocument/2006/relationships/slideLayout" Target="../slideLayouts/slideLayout436.xml"/><Relationship Id="rId5" Type="http://schemas.openxmlformats.org/officeDocument/2006/relationships/slideLayout" Target="../slideLayouts/slideLayout430.xml"/><Relationship Id="rId10" Type="http://schemas.openxmlformats.org/officeDocument/2006/relationships/slideLayout" Target="../slideLayouts/slideLayout435.xml"/><Relationship Id="rId4" Type="http://schemas.openxmlformats.org/officeDocument/2006/relationships/slideLayout" Target="../slideLayouts/slideLayout429.xml"/><Relationship Id="rId9" Type="http://schemas.openxmlformats.org/officeDocument/2006/relationships/slideLayout" Target="../slideLayouts/slideLayout434.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4.xml"/><Relationship Id="rId3" Type="http://schemas.openxmlformats.org/officeDocument/2006/relationships/slideLayout" Target="../slideLayouts/slideLayout439.xml"/><Relationship Id="rId7" Type="http://schemas.openxmlformats.org/officeDocument/2006/relationships/slideLayout" Target="../slideLayouts/slideLayout443.xml"/><Relationship Id="rId2" Type="http://schemas.openxmlformats.org/officeDocument/2006/relationships/slideLayout" Target="../slideLayouts/slideLayout438.xml"/><Relationship Id="rId1" Type="http://schemas.openxmlformats.org/officeDocument/2006/relationships/slideLayout" Target="../slideLayouts/slideLayout437.xml"/><Relationship Id="rId6" Type="http://schemas.openxmlformats.org/officeDocument/2006/relationships/slideLayout" Target="../slideLayouts/slideLayout442.xml"/><Relationship Id="rId5" Type="http://schemas.openxmlformats.org/officeDocument/2006/relationships/slideLayout" Target="../slideLayouts/slideLayout441.xml"/><Relationship Id="rId4" Type="http://schemas.openxmlformats.org/officeDocument/2006/relationships/slideLayout" Target="../slideLayouts/slideLayout440.xml"/><Relationship Id="rId9" Type="http://schemas.openxmlformats.org/officeDocument/2006/relationships/theme" Target="../theme/theme4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52.xml"/><Relationship Id="rId13" Type="http://schemas.openxmlformats.org/officeDocument/2006/relationships/theme" Target="../theme/theme42.xml"/><Relationship Id="rId3" Type="http://schemas.openxmlformats.org/officeDocument/2006/relationships/slideLayout" Target="../slideLayouts/slideLayout447.xml"/><Relationship Id="rId7" Type="http://schemas.openxmlformats.org/officeDocument/2006/relationships/slideLayout" Target="../slideLayouts/slideLayout451.xml"/><Relationship Id="rId12" Type="http://schemas.openxmlformats.org/officeDocument/2006/relationships/slideLayout" Target="../slideLayouts/slideLayout456.xml"/><Relationship Id="rId2" Type="http://schemas.openxmlformats.org/officeDocument/2006/relationships/slideLayout" Target="../slideLayouts/slideLayout446.xml"/><Relationship Id="rId1" Type="http://schemas.openxmlformats.org/officeDocument/2006/relationships/slideLayout" Target="../slideLayouts/slideLayout445.xml"/><Relationship Id="rId6" Type="http://schemas.openxmlformats.org/officeDocument/2006/relationships/slideLayout" Target="../slideLayouts/slideLayout450.xml"/><Relationship Id="rId11" Type="http://schemas.openxmlformats.org/officeDocument/2006/relationships/slideLayout" Target="../slideLayouts/slideLayout455.xml"/><Relationship Id="rId5" Type="http://schemas.openxmlformats.org/officeDocument/2006/relationships/slideLayout" Target="../slideLayouts/slideLayout449.xml"/><Relationship Id="rId10" Type="http://schemas.openxmlformats.org/officeDocument/2006/relationships/slideLayout" Target="../slideLayouts/slideLayout454.xml"/><Relationship Id="rId4" Type="http://schemas.openxmlformats.org/officeDocument/2006/relationships/slideLayout" Target="../slideLayouts/slideLayout448.xml"/><Relationship Id="rId9" Type="http://schemas.openxmlformats.org/officeDocument/2006/relationships/slideLayout" Target="../slideLayouts/slideLayout453.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64.xml"/><Relationship Id="rId3" Type="http://schemas.openxmlformats.org/officeDocument/2006/relationships/slideLayout" Target="../slideLayouts/slideLayout459.xml"/><Relationship Id="rId7" Type="http://schemas.openxmlformats.org/officeDocument/2006/relationships/slideLayout" Target="../slideLayouts/slideLayout463.xml"/><Relationship Id="rId12" Type="http://schemas.openxmlformats.org/officeDocument/2006/relationships/theme" Target="../theme/theme43.xml"/><Relationship Id="rId2" Type="http://schemas.openxmlformats.org/officeDocument/2006/relationships/slideLayout" Target="../slideLayouts/slideLayout458.xml"/><Relationship Id="rId1" Type="http://schemas.openxmlformats.org/officeDocument/2006/relationships/slideLayout" Target="../slideLayouts/slideLayout457.xml"/><Relationship Id="rId6" Type="http://schemas.openxmlformats.org/officeDocument/2006/relationships/slideLayout" Target="../slideLayouts/slideLayout462.xml"/><Relationship Id="rId11" Type="http://schemas.openxmlformats.org/officeDocument/2006/relationships/slideLayout" Target="../slideLayouts/slideLayout467.xml"/><Relationship Id="rId5" Type="http://schemas.openxmlformats.org/officeDocument/2006/relationships/slideLayout" Target="../slideLayouts/slideLayout461.xml"/><Relationship Id="rId10" Type="http://schemas.openxmlformats.org/officeDocument/2006/relationships/slideLayout" Target="../slideLayouts/slideLayout466.xml"/><Relationship Id="rId4" Type="http://schemas.openxmlformats.org/officeDocument/2006/relationships/slideLayout" Target="../slideLayouts/slideLayout460.xml"/><Relationship Id="rId9" Type="http://schemas.openxmlformats.org/officeDocument/2006/relationships/slideLayout" Target="../slideLayouts/slideLayout465.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75.xml"/><Relationship Id="rId3" Type="http://schemas.openxmlformats.org/officeDocument/2006/relationships/slideLayout" Target="../slideLayouts/slideLayout470.xml"/><Relationship Id="rId7" Type="http://schemas.openxmlformats.org/officeDocument/2006/relationships/slideLayout" Target="../slideLayouts/slideLayout474.xml"/><Relationship Id="rId12" Type="http://schemas.openxmlformats.org/officeDocument/2006/relationships/theme" Target="../theme/theme44.xml"/><Relationship Id="rId2" Type="http://schemas.openxmlformats.org/officeDocument/2006/relationships/slideLayout" Target="../slideLayouts/slideLayout469.xml"/><Relationship Id="rId1" Type="http://schemas.openxmlformats.org/officeDocument/2006/relationships/slideLayout" Target="../slideLayouts/slideLayout468.xml"/><Relationship Id="rId6" Type="http://schemas.openxmlformats.org/officeDocument/2006/relationships/slideLayout" Target="../slideLayouts/slideLayout473.xml"/><Relationship Id="rId11" Type="http://schemas.openxmlformats.org/officeDocument/2006/relationships/slideLayout" Target="../slideLayouts/slideLayout478.xml"/><Relationship Id="rId5" Type="http://schemas.openxmlformats.org/officeDocument/2006/relationships/slideLayout" Target="../slideLayouts/slideLayout472.xml"/><Relationship Id="rId10" Type="http://schemas.openxmlformats.org/officeDocument/2006/relationships/slideLayout" Target="../slideLayouts/slideLayout477.xml"/><Relationship Id="rId4" Type="http://schemas.openxmlformats.org/officeDocument/2006/relationships/slideLayout" Target="../slideLayouts/slideLayout471.xml"/><Relationship Id="rId9" Type="http://schemas.openxmlformats.org/officeDocument/2006/relationships/slideLayout" Target="../slideLayouts/slideLayout47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6.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7.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theme" Target="../theme/theme8.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theme" Target="../theme/theme9.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bwMode="auto">
          <a:xfrm>
            <a:off x="711205" y="152400"/>
            <a:ext cx="10058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altLang="en-US" smtClean="0"/>
              <a:t>Click to edit Master title style</a:t>
            </a:r>
            <a:endParaRPr lang="en-GB" altLang="en-US" smtClean="0"/>
          </a:p>
        </p:txBody>
      </p:sp>
      <p:sp>
        <p:nvSpPr>
          <p:cNvPr id="29699" name="Rectangle 3"/>
          <p:cNvSpPr>
            <a:spLocks noGrp="1" noChangeArrowheads="1"/>
          </p:cNvSpPr>
          <p:nvPr>
            <p:ph type="body" idx="1"/>
          </p:nvPr>
        </p:nvSpPr>
        <p:spPr bwMode="auto">
          <a:xfrm>
            <a:off x="711212" y="1350964"/>
            <a:ext cx="11144251" cy="451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pic>
        <p:nvPicPr>
          <p:cNvPr id="29700" name="Picture 5"/>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958575" y="260351"/>
            <a:ext cx="89852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5330897"/>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Lst>
  <p:hf sldNum="0" hdr="0" ftr="0" dt="0"/>
  <p:txStyles>
    <p:titleStyle>
      <a:lvl1pPr algn="l" rtl="0" eaLnBrk="0" fontAlgn="base" hangingPunct="0">
        <a:lnSpc>
          <a:spcPts val="3500"/>
        </a:lnSpc>
        <a:spcBef>
          <a:spcPct val="0"/>
        </a:spcBef>
        <a:spcAft>
          <a:spcPct val="0"/>
        </a:spcAft>
        <a:defRPr sz="3100" b="1">
          <a:solidFill>
            <a:srgbClr val="E31836"/>
          </a:solidFill>
          <a:latin typeface="Arial" panose="020B0604020202020204" pitchFamily="34" charset="0"/>
          <a:ea typeface="+mj-ea"/>
          <a:cs typeface="Arial" panose="020B0604020202020204" pitchFamily="34" charset="0"/>
        </a:defRPr>
      </a:lvl1pPr>
      <a:lvl2pPr algn="l" rtl="0" eaLnBrk="0" fontAlgn="base" hangingPunct="0">
        <a:lnSpc>
          <a:spcPts val="3500"/>
        </a:lnSpc>
        <a:spcBef>
          <a:spcPct val="0"/>
        </a:spcBef>
        <a:spcAft>
          <a:spcPct val="0"/>
        </a:spcAft>
        <a:defRPr sz="3100" b="1">
          <a:solidFill>
            <a:srgbClr val="E31836"/>
          </a:solidFill>
          <a:latin typeface="Arial" pitchFamily="34" charset="0"/>
          <a:cs typeface="Arial" charset="0"/>
        </a:defRPr>
      </a:lvl2pPr>
      <a:lvl3pPr algn="l" rtl="0" eaLnBrk="0" fontAlgn="base" hangingPunct="0">
        <a:lnSpc>
          <a:spcPts val="3500"/>
        </a:lnSpc>
        <a:spcBef>
          <a:spcPct val="0"/>
        </a:spcBef>
        <a:spcAft>
          <a:spcPct val="0"/>
        </a:spcAft>
        <a:defRPr sz="3100" b="1">
          <a:solidFill>
            <a:srgbClr val="E31836"/>
          </a:solidFill>
          <a:latin typeface="Arial" pitchFamily="34" charset="0"/>
          <a:cs typeface="Arial" charset="0"/>
        </a:defRPr>
      </a:lvl3pPr>
      <a:lvl4pPr algn="l" rtl="0" eaLnBrk="0" fontAlgn="base" hangingPunct="0">
        <a:lnSpc>
          <a:spcPts val="3500"/>
        </a:lnSpc>
        <a:spcBef>
          <a:spcPct val="0"/>
        </a:spcBef>
        <a:spcAft>
          <a:spcPct val="0"/>
        </a:spcAft>
        <a:defRPr sz="3100" b="1">
          <a:solidFill>
            <a:srgbClr val="E31836"/>
          </a:solidFill>
          <a:latin typeface="Arial" pitchFamily="34" charset="0"/>
          <a:cs typeface="Arial" charset="0"/>
        </a:defRPr>
      </a:lvl4pPr>
      <a:lvl5pPr algn="l" rtl="0" eaLnBrk="0" fontAlgn="base" hangingPunct="0">
        <a:lnSpc>
          <a:spcPts val="3500"/>
        </a:lnSpc>
        <a:spcBef>
          <a:spcPct val="0"/>
        </a:spcBef>
        <a:spcAft>
          <a:spcPct val="0"/>
        </a:spcAft>
        <a:defRPr sz="3100" b="1">
          <a:solidFill>
            <a:srgbClr val="E31836"/>
          </a:solidFill>
          <a:latin typeface="Arial" pitchFamily="34" charset="0"/>
          <a:cs typeface="Arial" charset="0"/>
        </a:defRPr>
      </a:lvl5pPr>
      <a:lvl6pPr marL="456903" algn="l" rtl="0" eaLnBrk="1" fontAlgn="base" hangingPunct="1">
        <a:spcBef>
          <a:spcPct val="0"/>
        </a:spcBef>
        <a:spcAft>
          <a:spcPct val="0"/>
        </a:spcAft>
        <a:defRPr sz="2100">
          <a:solidFill>
            <a:srgbClr val="B61229"/>
          </a:solidFill>
          <a:latin typeface="Century Gothic" pitchFamily="34" charset="0"/>
          <a:cs typeface="Arial" charset="0"/>
        </a:defRPr>
      </a:lvl6pPr>
      <a:lvl7pPr marL="913828" algn="l" rtl="0" eaLnBrk="1" fontAlgn="base" hangingPunct="1">
        <a:spcBef>
          <a:spcPct val="0"/>
        </a:spcBef>
        <a:spcAft>
          <a:spcPct val="0"/>
        </a:spcAft>
        <a:defRPr sz="2100">
          <a:solidFill>
            <a:srgbClr val="B61229"/>
          </a:solidFill>
          <a:latin typeface="Century Gothic" pitchFamily="34" charset="0"/>
          <a:cs typeface="Arial" charset="0"/>
        </a:defRPr>
      </a:lvl7pPr>
      <a:lvl8pPr marL="1370744" algn="l" rtl="0" eaLnBrk="1" fontAlgn="base" hangingPunct="1">
        <a:spcBef>
          <a:spcPct val="0"/>
        </a:spcBef>
        <a:spcAft>
          <a:spcPct val="0"/>
        </a:spcAft>
        <a:defRPr sz="2100">
          <a:solidFill>
            <a:srgbClr val="B61229"/>
          </a:solidFill>
          <a:latin typeface="Century Gothic" pitchFamily="34" charset="0"/>
          <a:cs typeface="Arial" charset="0"/>
        </a:defRPr>
      </a:lvl8pPr>
      <a:lvl9pPr marL="1827660" algn="l" rtl="0" eaLnBrk="1" fontAlgn="base" hangingPunct="1">
        <a:spcBef>
          <a:spcPct val="0"/>
        </a:spcBef>
        <a:spcAft>
          <a:spcPct val="0"/>
        </a:spcAft>
        <a:defRPr sz="2100">
          <a:solidFill>
            <a:srgbClr val="B61229"/>
          </a:solidFill>
          <a:latin typeface="Century Gothic" pitchFamily="34" charset="0"/>
          <a:cs typeface="Arial" charset="0"/>
        </a:defRPr>
      </a:lvl9pPr>
    </p:titleStyle>
    <p:bodyStyle>
      <a:lvl1pPr marL="190398" indent="-190398" algn="l" rtl="0" eaLnBrk="0" fontAlgn="base" hangingPunct="0">
        <a:spcBef>
          <a:spcPct val="0"/>
        </a:spcBef>
        <a:spcAft>
          <a:spcPts val="300"/>
        </a:spcAft>
        <a:buClr>
          <a:srgbClr val="E31836"/>
        </a:buClr>
        <a:buSzPct val="115000"/>
        <a:buFont typeface="Arial" charset="0"/>
        <a:buChar char="•"/>
        <a:defRPr sz="2300">
          <a:solidFill>
            <a:schemeClr val="tx1"/>
          </a:solidFill>
          <a:latin typeface="Arial" panose="020B0604020202020204" pitchFamily="34" charset="0"/>
          <a:ea typeface="+mn-ea"/>
          <a:cs typeface="Arial" panose="020B0604020202020204" pitchFamily="34" charset="0"/>
        </a:defRPr>
      </a:lvl1pPr>
      <a:lvl2pPr marL="471188" indent="-255438" algn="l" rtl="0" eaLnBrk="0" fontAlgn="base" hangingPunct="0">
        <a:spcBef>
          <a:spcPct val="0"/>
        </a:spcBef>
        <a:spcAft>
          <a:spcPts val="300"/>
        </a:spcAft>
        <a:buClr>
          <a:srgbClr val="E31836"/>
        </a:buClr>
        <a:buSzPct val="115000"/>
        <a:buFont typeface="Arial" charset="0"/>
        <a:buChar char="–"/>
        <a:defRPr sz="2100">
          <a:solidFill>
            <a:schemeClr val="tx1"/>
          </a:solidFill>
          <a:latin typeface="Arial" panose="020B0604020202020204" pitchFamily="34" charset="0"/>
          <a:cs typeface="Arial" panose="020B0604020202020204" pitchFamily="34" charset="0"/>
        </a:defRPr>
      </a:lvl2pPr>
      <a:lvl3pPr marL="639363" indent="-158651" algn="l" rtl="0" eaLnBrk="0" fontAlgn="base" hangingPunct="0">
        <a:spcBef>
          <a:spcPct val="0"/>
        </a:spcBef>
        <a:spcAft>
          <a:spcPts val="300"/>
        </a:spcAft>
        <a:buClr>
          <a:srgbClr val="E31836"/>
        </a:buClr>
        <a:buSzPct val="115000"/>
        <a:buFont typeface="Arial" charset="0"/>
        <a:buChar char="•"/>
        <a:defRPr lang="en-US" dirty="0">
          <a:solidFill>
            <a:schemeClr val="tx1"/>
          </a:solidFill>
          <a:latin typeface="Arial" panose="020B0604020202020204" pitchFamily="34" charset="0"/>
          <a:cs typeface="Arial" panose="020B0604020202020204" pitchFamily="34" charset="0"/>
        </a:defRPr>
      </a:lvl3pPr>
      <a:lvl4pPr marL="796425" indent="-141188" algn="l" rtl="0" eaLnBrk="0" fontAlgn="base" hangingPunct="0">
        <a:spcBef>
          <a:spcPct val="0"/>
        </a:spcBef>
        <a:spcAft>
          <a:spcPts val="300"/>
        </a:spcAft>
        <a:buClr>
          <a:srgbClr val="E31836"/>
        </a:buClr>
        <a:buSzPct val="115000"/>
        <a:buFont typeface="Arial" charset="0"/>
        <a:buChar char="-"/>
        <a:defRPr lang="en-US" sz="1600" dirty="0">
          <a:solidFill>
            <a:schemeClr val="tx1"/>
          </a:solidFill>
          <a:latin typeface="Arial" panose="020B0604020202020204" pitchFamily="34" charset="0"/>
          <a:cs typeface="Arial" panose="020B0604020202020204" pitchFamily="34" charset="0"/>
        </a:defRPr>
      </a:lvl4pPr>
      <a:lvl5pPr marL="920184" indent="-114233" algn="l" defTabSz="921772" rtl="0" eaLnBrk="0" fontAlgn="base" hangingPunct="0">
        <a:spcBef>
          <a:spcPct val="0"/>
        </a:spcBef>
        <a:spcAft>
          <a:spcPts val="300"/>
        </a:spcAft>
        <a:buClr>
          <a:srgbClr val="E31836"/>
        </a:buClr>
        <a:buSzPct val="115000"/>
        <a:buFont typeface="Arial" charset="0"/>
        <a:buChar char="•"/>
        <a:defRPr lang="en-GB" sz="1500" dirty="0">
          <a:solidFill>
            <a:schemeClr val="tx1"/>
          </a:solidFill>
          <a:latin typeface="Arial" panose="020B0604020202020204" pitchFamily="34" charset="0"/>
          <a:cs typeface="Arial" panose="020B0604020202020204" pitchFamily="34" charset="0"/>
        </a:defRPr>
      </a:lvl5pPr>
      <a:lvl6pPr marL="667934" indent="0" algn="l" rtl="0" eaLnBrk="1" fontAlgn="base" hangingPunct="1">
        <a:spcBef>
          <a:spcPct val="20000"/>
        </a:spcBef>
        <a:spcAft>
          <a:spcPct val="0"/>
        </a:spcAft>
        <a:buClr>
          <a:srgbClr val="B61229"/>
        </a:buClr>
        <a:buSzPct val="115000"/>
        <a:buFont typeface="Arial" charset="0"/>
        <a:buNone/>
        <a:defRPr sz="1100">
          <a:solidFill>
            <a:schemeClr val="bg2"/>
          </a:solidFill>
          <a:latin typeface="+mn-lt"/>
          <a:cs typeface="+mn-cs"/>
        </a:defRPr>
      </a:lvl6pPr>
      <a:lvl7pPr marL="1446894" indent="-188813" algn="l" rtl="0" eaLnBrk="1" fontAlgn="base" hangingPunct="1">
        <a:spcBef>
          <a:spcPct val="20000"/>
        </a:spcBef>
        <a:spcAft>
          <a:spcPct val="0"/>
        </a:spcAft>
        <a:buClr>
          <a:srgbClr val="B61229"/>
        </a:buClr>
        <a:buSzPct val="115000"/>
        <a:buFont typeface="Arial" charset="0"/>
        <a:buChar char="•"/>
        <a:defRPr sz="1100">
          <a:solidFill>
            <a:schemeClr val="bg2"/>
          </a:solidFill>
          <a:latin typeface="+mn-lt"/>
          <a:cs typeface="+mn-cs"/>
        </a:defRPr>
      </a:lvl7pPr>
      <a:lvl8pPr marL="1903795" indent="-188813" algn="l" rtl="0" eaLnBrk="1" fontAlgn="base" hangingPunct="1">
        <a:spcBef>
          <a:spcPct val="20000"/>
        </a:spcBef>
        <a:spcAft>
          <a:spcPct val="0"/>
        </a:spcAft>
        <a:buClr>
          <a:srgbClr val="B61229"/>
        </a:buClr>
        <a:buSzPct val="115000"/>
        <a:buFont typeface="Arial" charset="0"/>
        <a:buChar char="•"/>
        <a:defRPr sz="1100">
          <a:solidFill>
            <a:schemeClr val="bg2"/>
          </a:solidFill>
          <a:latin typeface="+mn-lt"/>
          <a:cs typeface="+mn-cs"/>
        </a:defRPr>
      </a:lvl8pPr>
      <a:lvl9pPr marL="2360724" indent="-188813" algn="l" rtl="0" eaLnBrk="1" fontAlgn="base" hangingPunct="1">
        <a:spcBef>
          <a:spcPct val="20000"/>
        </a:spcBef>
        <a:spcAft>
          <a:spcPct val="0"/>
        </a:spcAft>
        <a:buClr>
          <a:srgbClr val="B61229"/>
        </a:buClr>
        <a:buSzPct val="115000"/>
        <a:buFont typeface="Arial" charset="0"/>
        <a:buChar char="•"/>
        <a:defRPr sz="1100">
          <a:solidFill>
            <a:schemeClr val="bg2"/>
          </a:solidFill>
          <a:latin typeface="+mn-lt"/>
          <a:cs typeface="+mn-cs"/>
        </a:defRPr>
      </a:lvl9pPr>
    </p:bodyStyle>
    <p:otherStyle>
      <a:defPPr>
        <a:defRPr lang="en-US"/>
      </a:defPPr>
      <a:lvl1pPr marL="0" algn="l" defTabSz="913828" rtl="0" eaLnBrk="1" latinLnBrk="0" hangingPunct="1">
        <a:defRPr sz="1700" kern="1200">
          <a:solidFill>
            <a:schemeClr val="tx1"/>
          </a:solidFill>
          <a:latin typeface="+mn-lt"/>
          <a:ea typeface="+mn-ea"/>
          <a:cs typeface="+mn-cs"/>
        </a:defRPr>
      </a:lvl1pPr>
      <a:lvl2pPr marL="456903" algn="l" defTabSz="913828" rtl="0" eaLnBrk="1" latinLnBrk="0" hangingPunct="1">
        <a:defRPr sz="1700" kern="1200">
          <a:solidFill>
            <a:schemeClr val="tx1"/>
          </a:solidFill>
          <a:latin typeface="+mn-lt"/>
          <a:ea typeface="+mn-ea"/>
          <a:cs typeface="+mn-cs"/>
        </a:defRPr>
      </a:lvl2pPr>
      <a:lvl3pPr marL="913828" algn="l" defTabSz="913828" rtl="0" eaLnBrk="1" latinLnBrk="0" hangingPunct="1">
        <a:defRPr sz="1700" kern="1200">
          <a:solidFill>
            <a:schemeClr val="tx1"/>
          </a:solidFill>
          <a:latin typeface="+mn-lt"/>
          <a:ea typeface="+mn-ea"/>
          <a:cs typeface="+mn-cs"/>
        </a:defRPr>
      </a:lvl3pPr>
      <a:lvl4pPr marL="1370744" algn="l" defTabSz="913828" rtl="0" eaLnBrk="1" latinLnBrk="0" hangingPunct="1">
        <a:defRPr sz="1700" kern="1200">
          <a:solidFill>
            <a:schemeClr val="tx1"/>
          </a:solidFill>
          <a:latin typeface="+mn-lt"/>
          <a:ea typeface="+mn-ea"/>
          <a:cs typeface="+mn-cs"/>
        </a:defRPr>
      </a:lvl4pPr>
      <a:lvl5pPr marL="1827660" algn="l" defTabSz="913828" rtl="0" eaLnBrk="1" latinLnBrk="0" hangingPunct="1">
        <a:defRPr sz="1700" kern="1200">
          <a:solidFill>
            <a:schemeClr val="tx1"/>
          </a:solidFill>
          <a:latin typeface="+mn-lt"/>
          <a:ea typeface="+mn-ea"/>
          <a:cs typeface="+mn-cs"/>
        </a:defRPr>
      </a:lvl5pPr>
      <a:lvl6pPr marL="2284590" algn="l" defTabSz="913828" rtl="0" eaLnBrk="1" latinLnBrk="0" hangingPunct="1">
        <a:defRPr sz="1700" kern="1200">
          <a:solidFill>
            <a:schemeClr val="tx1"/>
          </a:solidFill>
          <a:latin typeface="+mn-lt"/>
          <a:ea typeface="+mn-ea"/>
          <a:cs typeface="+mn-cs"/>
        </a:defRPr>
      </a:lvl6pPr>
      <a:lvl7pPr marL="2741486" algn="l" defTabSz="913828" rtl="0" eaLnBrk="1" latinLnBrk="0" hangingPunct="1">
        <a:defRPr sz="1700" kern="1200">
          <a:solidFill>
            <a:schemeClr val="tx1"/>
          </a:solidFill>
          <a:latin typeface="+mn-lt"/>
          <a:ea typeface="+mn-ea"/>
          <a:cs typeface="+mn-cs"/>
        </a:defRPr>
      </a:lvl7pPr>
      <a:lvl8pPr marL="3198387" algn="l" defTabSz="913828" rtl="0" eaLnBrk="1" latinLnBrk="0" hangingPunct="1">
        <a:defRPr sz="1700" kern="1200">
          <a:solidFill>
            <a:schemeClr val="tx1"/>
          </a:solidFill>
          <a:latin typeface="+mn-lt"/>
          <a:ea typeface="+mn-ea"/>
          <a:cs typeface="+mn-cs"/>
        </a:defRPr>
      </a:lvl8pPr>
      <a:lvl9pPr marL="3655287" algn="l" defTabSz="913828" rtl="0" eaLnBrk="1" latinLnBrk="0" hangingPunct="1">
        <a:defRPr sz="17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6 Conector recto"/>
          <p:cNvSpPr>
            <a:spLocks noChangeShapeType="1"/>
          </p:cNvSpPr>
          <p:nvPr/>
        </p:nvSpPr>
        <p:spPr bwMode="auto">
          <a:xfrm>
            <a:off x="685852" y="1051020"/>
            <a:ext cx="11506201"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lIns="91398" tIns="45718" rIns="91398" bIns="45718"/>
          <a:lstStyle/>
          <a:p>
            <a:pPr defTabSz="913924">
              <a:defRPr/>
            </a:pPr>
            <a:endParaRPr lang="en-US" sz="1900">
              <a:solidFill>
                <a:prstClr val="black"/>
              </a:solidFill>
            </a:endParaRPr>
          </a:p>
        </p:txBody>
      </p:sp>
      <p:sp>
        <p:nvSpPr>
          <p:cNvPr id="9221" name="7 Marcador de texto"/>
          <p:cNvSpPr>
            <a:spLocks noGrp="1"/>
          </p:cNvSpPr>
          <p:nvPr>
            <p:ph type="body" idx="1"/>
          </p:nvPr>
        </p:nvSpPr>
        <p:spPr bwMode="auto">
          <a:xfrm>
            <a:off x="406400" y="1554167"/>
            <a:ext cx="11582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8" tIns="45718" rIns="91398" bIns="45718"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smtClean="0"/>
          </a:p>
        </p:txBody>
      </p:sp>
      <p:sp>
        <p:nvSpPr>
          <p:cNvPr id="11" name="10 Marcador de fecha"/>
          <p:cNvSpPr>
            <a:spLocks noGrp="1"/>
          </p:cNvSpPr>
          <p:nvPr>
            <p:ph type="dt" sz="half" idx="2"/>
          </p:nvPr>
        </p:nvSpPr>
        <p:spPr>
          <a:xfrm>
            <a:off x="8636000" y="76203"/>
            <a:ext cx="3352800" cy="288925"/>
          </a:xfrm>
          <a:prstGeom prst="rect">
            <a:avLst/>
          </a:prstGeom>
        </p:spPr>
        <p:txBody>
          <a:bodyPr vert="horz" lIns="91398" tIns="45718" rIns="91398" bIns="45718"/>
          <a:lstStyle>
            <a:lvl1pPr algn="l" eaLnBrk="1" fontAlgn="auto" latinLnBrk="0" hangingPunct="1">
              <a:spcBef>
                <a:spcPts val="0"/>
              </a:spcBef>
              <a:spcAft>
                <a:spcPts val="0"/>
              </a:spcAft>
              <a:defRPr kumimoji="0" sz="1200">
                <a:solidFill>
                  <a:srgbClr val="4F81BD">
                    <a:shade val="75000"/>
                  </a:srgbClr>
                </a:solidFill>
                <a:latin typeface="Franklin Gothic Book"/>
              </a:defRPr>
            </a:lvl1pPr>
          </a:lstStyle>
          <a:p>
            <a:pPr defTabSz="913924">
              <a:defRPr/>
            </a:pPr>
            <a:fld id="{DD62928F-CCE2-47D3-A445-30589200A30C}" type="datetime1">
              <a:rPr lang="es-ES" smtClean="0"/>
              <a:pPr defTabSz="913924">
                <a:defRPr/>
              </a:pPr>
              <a:t>28/06/2019</a:t>
            </a:fld>
            <a:endParaRPr lang="es-ES"/>
          </a:p>
        </p:txBody>
      </p:sp>
      <p:sp>
        <p:nvSpPr>
          <p:cNvPr id="28" name="27 Marcador de pie de página"/>
          <p:cNvSpPr>
            <a:spLocks noGrp="1"/>
          </p:cNvSpPr>
          <p:nvPr>
            <p:ph type="ftr" sz="quarter" idx="3"/>
          </p:nvPr>
        </p:nvSpPr>
        <p:spPr>
          <a:xfrm>
            <a:off x="4165600" y="76203"/>
            <a:ext cx="4470400" cy="288925"/>
          </a:xfrm>
          <a:prstGeom prst="rect">
            <a:avLst/>
          </a:prstGeom>
        </p:spPr>
        <p:txBody>
          <a:bodyPr vert="horz" lIns="91398" tIns="45718" rIns="91398" bIns="45718"/>
          <a:lstStyle>
            <a:lvl1pPr algn="r" eaLnBrk="1" fontAlgn="auto" latinLnBrk="0" hangingPunct="1">
              <a:spcBef>
                <a:spcPts val="0"/>
              </a:spcBef>
              <a:spcAft>
                <a:spcPts val="0"/>
              </a:spcAft>
              <a:defRPr kumimoji="0" sz="1200">
                <a:solidFill>
                  <a:srgbClr val="4F81BD">
                    <a:shade val="75000"/>
                  </a:srgbClr>
                </a:solidFill>
                <a:latin typeface="Franklin Gothic Book"/>
              </a:defRPr>
            </a:lvl1pPr>
          </a:lstStyle>
          <a:p>
            <a:pPr defTabSz="913924">
              <a:defRPr/>
            </a:pPr>
            <a:r>
              <a:rPr lang="es-ES" smtClean="0"/>
              <a:t>Prevención en VIH.        Dr. Pablo F. Parenti                                pabloparenti@hotmail.com</a:t>
            </a:r>
            <a:endParaRPr lang="es-ES"/>
          </a:p>
        </p:txBody>
      </p:sp>
      <p:sp>
        <p:nvSpPr>
          <p:cNvPr id="5" name="4 Marcador de número de diapositiva"/>
          <p:cNvSpPr>
            <a:spLocks noGrp="1"/>
          </p:cNvSpPr>
          <p:nvPr>
            <p:ph type="sldNum" sz="quarter" idx="4"/>
          </p:nvPr>
        </p:nvSpPr>
        <p:spPr>
          <a:xfrm>
            <a:off x="10972800" y="6477121"/>
            <a:ext cx="1016000" cy="244475"/>
          </a:xfrm>
          <a:prstGeom prst="rect">
            <a:avLst/>
          </a:prstGeom>
        </p:spPr>
        <p:txBody>
          <a:bodyPr vert="horz" lIns="91398" tIns="45718" rIns="91398" bIns="45718"/>
          <a:lstStyle>
            <a:lvl1pPr algn="r" eaLnBrk="1" fontAlgn="auto" latinLnBrk="0" hangingPunct="1">
              <a:spcBef>
                <a:spcPts val="0"/>
              </a:spcBef>
              <a:spcAft>
                <a:spcPts val="0"/>
              </a:spcAft>
              <a:defRPr kumimoji="0" sz="1200">
                <a:solidFill>
                  <a:srgbClr val="4F81BD">
                    <a:shade val="75000"/>
                  </a:srgbClr>
                </a:solidFill>
                <a:latin typeface="Franklin Gothic Book"/>
              </a:defRPr>
            </a:lvl1pPr>
          </a:lstStyle>
          <a:p>
            <a:pPr defTabSz="913924">
              <a:defRPr/>
            </a:pPr>
            <a:fld id="{76FB3F68-9B4D-428A-AACF-3127D09C95D7}" type="slidenum">
              <a:rPr lang="es-ES" smtClean="0"/>
              <a:pPr defTabSz="913924">
                <a:defRPr/>
              </a:pPr>
              <a:t>‹Nº›</a:t>
            </a:fld>
            <a:endParaRPr lang="es-ES"/>
          </a:p>
        </p:txBody>
      </p:sp>
      <p:sp>
        <p:nvSpPr>
          <p:cNvPr id="10" name="9 Marcador de título"/>
          <p:cNvSpPr>
            <a:spLocks noGrp="1"/>
          </p:cNvSpPr>
          <p:nvPr>
            <p:ph type="title"/>
          </p:nvPr>
        </p:nvSpPr>
        <p:spPr>
          <a:xfrm>
            <a:off x="406400" y="457200"/>
            <a:ext cx="11582400" cy="838200"/>
          </a:xfrm>
          <a:prstGeom prst="rect">
            <a:avLst/>
          </a:prstGeom>
        </p:spPr>
        <p:txBody>
          <a:bodyPr vert="horz" lIns="91398" tIns="45718" rIns="91398" bIns="45718" anchor="ctr">
            <a:normAutofit/>
          </a:bodyPr>
          <a:lstStyle/>
          <a:p>
            <a:r>
              <a:rPr lang="es-ES" smtClean="0"/>
              <a:t>Haga clic para modificar el estilo de título del patrón</a:t>
            </a:r>
            <a:endParaRPr lang="en-US"/>
          </a:p>
        </p:txBody>
      </p:sp>
      <p:sp>
        <p:nvSpPr>
          <p:cNvPr id="9" name="8 Conector recto"/>
          <p:cNvSpPr>
            <a:spLocks noChangeShapeType="1"/>
          </p:cNvSpPr>
          <p:nvPr/>
        </p:nvSpPr>
        <p:spPr bwMode="auto">
          <a:xfrm>
            <a:off x="685852" y="1051020"/>
            <a:ext cx="11506201"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lIns="91398" tIns="45718" rIns="91398" bIns="45718"/>
          <a:lstStyle/>
          <a:p>
            <a:pPr defTabSz="913924">
              <a:defRPr/>
            </a:pPr>
            <a:endParaRPr lang="en-US" sz="1900">
              <a:solidFill>
                <a:prstClr val="black"/>
              </a:solidFill>
            </a:endParaRPr>
          </a:p>
        </p:txBody>
      </p:sp>
      <p:sp>
        <p:nvSpPr>
          <p:cNvPr id="12" name="11 Conector recto"/>
          <p:cNvSpPr>
            <a:spLocks noChangeShapeType="1"/>
          </p:cNvSpPr>
          <p:nvPr/>
        </p:nvSpPr>
        <p:spPr bwMode="auto">
          <a:xfrm>
            <a:off x="685852" y="1058108"/>
            <a:ext cx="11506201"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lIns="91398" tIns="45718" rIns="91398" bIns="45718"/>
          <a:lstStyle/>
          <a:p>
            <a:pPr defTabSz="913924">
              <a:defRPr/>
            </a:pPr>
            <a:endParaRPr lang="en-US" sz="1900">
              <a:solidFill>
                <a:prstClr val="black"/>
              </a:solidFill>
            </a:endParaRPr>
          </a:p>
        </p:txBody>
      </p:sp>
    </p:spTree>
    <p:extLst>
      <p:ext uri="{BB962C8B-B14F-4D97-AF65-F5344CB8AC3E}">
        <p14:creationId xmlns:p14="http://schemas.microsoft.com/office/powerpoint/2010/main" val="4168938125"/>
      </p:ext>
    </p:extLst>
  </p:cSld>
  <p:clrMap bg1="lt1" tx1="dk1" bg2="lt2" tx2="dk2" accent1="accent1" accent2="accent2" accent3="accent3" accent4="accent4" accent5="accent5" accent6="accent6" hlink="hlink" folHlink="folHlink"/>
  <p:sldLayoutIdLst>
    <p:sldLayoutId id="2147484062" r:id="rId1"/>
    <p:sldLayoutId id="2147484063" r:id="rId2"/>
    <p:sldLayoutId id="2147484064" r:id="rId3"/>
    <p:sldLayoutId id="2147484065" r:id="rId4"/>
    <p:sldLayoutId id="2147484066" r:id="rId5"/>
    <p:sldLayoutId id="2147484067" r:id="rId6"/>
    <p:sldLayoutId id="2147484068" r:id="rId7"/>
    <p:sldLayoutId id="2147484069" r:id="rId8"/>
    <p:sldLayoutId id="2147484070" r:id="rId9"/>
    <p:sldLayoutId id="2147484071" r:id="rId10"/>
    <p:sldLayoutId id="2147484072" r:id="rId11"/>
    <p:sldLayoutId id="2147484073" r:id="rId12"/>
  </p:sldLayoutIdLst>
  <p:hf hdr="0" ftr="0" dt="0"/>
  <p:txStyles>
    <p:title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3600">
          <a:solidFill>
            <a:schemeClr val="tx2"/>
          </a:solidFill>
          <a:latin typeface="Franklin Gothic Medium" pitchFamily="34" charset="0"/>
        </a:defRPr>
      </a:lvl2pPr>
      <a:lvl3pPr algn="l" rtl="0" eaLnBrk="0" fontAlgn="base" hangingPunct="0">
        <a:spcBef>
          <a:spcPct val="0"/>
        </a:spcBef>
        <a:spcAft>
          <a:spcPct val="0"/>
        </a:spcAft>
        <a:defRPr sz="3600">
          <a:solidFill>
            <a:schemeClr val="tx2"/>
          </a:solidFill>
          <a:latin typeface="Franklin Gothic Medium" pitchFamily="34" charset="0"/>
        </a:defRPr>
      </a:lvl3pPr>
      <a:lvl4pPr algn="l" rtl="0" eaLnBrk="0" fontAlgn="base" hangingPunct="0">
        <a:spcBef>
          <a:spcPct val="0"/>
        </a:spcBef>
        <a:spcAft>
          <a:spcPct val="0"/>
        </a:spcAft>
        <a:defRPr sz="3600">
          <a:solidFill>
            <a:schemeClr val="tx2"/>
          </a:solidFill>
          <a:latin typeface="Franklin Gothic Medium" pitchFamily="34" charset="0"/>
        </a:defRPr>
      </a:lvl4pPr>
      <a:lvl5pPr algn="l" rtl="0" eaLnBrk="0" fontAlgn="base" hangingPunct="0">
        <a:spcBef>
          <a:spcPct val="0"/>
        </a:spcBef>
        <a:spcAft>
          <a:spcPct val="0"/>
        </a:spcAft>
        <a:defRPr sz="3600">
          <a:solidFill>
            <a:schemeClr val="tx2"/>
          </a:solidFill>
          <a:latin typeface="Franklin Gothic Medium" pitchFamily="34" charset="0"/>
        </a:defRPr>
      </a:lvl5pPr>
      <a:lvl6pPr marL="456951" algn="l" rtl="0" fontAlgn="base">
        <a:spcBef>
          <a:spcPct val="0"/>
        </a:spcBef>
        <a:spcAft>
          <a:spcPct val="0"/>
        </a:spcAft>
        <a:defRPr sz="3600">
          <a:solidFill>
            <a:schemeClr val="tx2"/>
          </a:solidFill>
          <a:latin typeface="Franklin Gothic Medium" pitchFamily="34" charset="0"/>
        </a:defRPr>
      </a:lvl6pPr>
      <a:lvl7pPr marL="913924" algn="l" rtl="0" fontAlgn="base">
        <a:spcBef>
          <a:spcPct val="0"/>
        </a:spcBef>
        <a:spcAft>
          <a:spcPct val="0"/>
        </a:spcAft>
        <a:defRPr sz="3600">
          <a:solidFill>
            <a:schemeClr val="tx2"/>
          </a:solidFill>
          <a:latin typeface="Franklin Gothic Medium" pitchFamily="34" charset="0"/>
        </a:defRPr>
      </a:lvl7pPr>
      <a:lvl8pPr marL="1370886" algn="l" rtl="0" fontAlgn="base">
        <a:spcBef>
          <a:spcPct val="0"/>
        </a:spcBef>
        <a:spcAft>
          <a:spcPct val="0"/>
        </a:spcAft>
        <a:defRPr sz="3600">
          <a:solidFill>
            <a:schemeClr val="tx2"/>
          </a:solidFill>
          <a:latin typeface="Franklin Gothic Medium" pitchFamily="34" charset="0"/>
        </a:defRPr>
      </a:lvl8pPr>
      <a:lvl9pPr marL="1827848" algn="l" rtl="0" fontAlgn="base">
        <a:spcBef>
          <a:spcPct val="0"/>
        </a:spcBef>
        <a:spcAft>
          <a:spcPct val="0"/>
        </a:spcAft>
        <a:defRPr sz="3600">
          <a:solidFill>
            <a:schemeClr val="tx2"/>
          </a:solidFill>
          <a:latin typeface="Franklin Gothic Medium" pitchFamily="34" charset="0"/>
        </a:defRPr>
      </a:lvl9pPr>
    </p:titleStyle>
    <p:bodyStyle>
      <a:lvl1pPr marL="342730" indent="-342730" algn="l" rtl="0" eaLnBrk="0" fontAlgn="base" hangingPunct="0">
        <a:spcBef>
          <a:spcPct val="20000"/>
        </a:spcBef>
        <a:spcAft>
          <a:spcPct val="0"/>
        </a:spcAft>
        <a:buClr>
          <a:schemeClr val="accent1"/>
        </a:buClr>
        <a:buSzPct val="70000"/>
        <a:buFont typeface="Wingdings 2" pitchFamily="18" charset="2"/>
        <a:buChar char=""/>
        <a:defRPr sz="3200" kern="1200">
          <a:solidFill>
            <a:schemeClr val="tx2"/>
          </a:solidFill>
          <a:latin typeface="+mn-lt"/>
          <a:ea typeface="+mn-ea"/>
          <a:cs typeface="+mn-cs"/>
        </a:defRPr>
      </a:lvl1pPr>
      <a:lvl2pPr marL="742559" indent="-285610" algn="l" rtl="0" eaLnBrk="0" fontAlgn="base" hangingPunct="0">
        <a:spcBef>
          <a:spcPct val="20000"/>
        </a:spcBef>
        <a:spcAft>
          <a:spcPct val="0"/>
        </a:spcAft>
        <a:buClr>
          <a:schemeClr val="accent1"/>
        </a:buClr>
        <a:buSzPct val="70000"/>
        <a:buFont typeface="Wingdings 2" pitchFamily="18" charset="2"/>
        <a:buChar char=""/>
        <a:defRPr sz="2800" kern="1200">
          <a:solidFill>
            <a:schemeClr val="tx2"/>
          </a:solidFill>
          <a:latin typeface="+mn-lt"/>
          <a:ea typeface="+mn-ea"/>
          <a:cs typeface="+mn-cs"/>
        </a:defRPr>
      </a:lvl2pPr>
      <a:lvl3pPr marL="1142410" indent="-228488" algn="l" rtl="0" eaLnBrk="0" fontAlgn="base" hangingPunct="0">
        <a:spcBef>
          <a:spcPct val="20000"/>
        </a:spcBef>
        <a:spcAft>
          <a:spcPct val="0"/>
        </a:spcAft>
        <a:buClr>
          <a:schemeClr val="accent1"/>
        </a:buClr>
        <a:buSzPct val="70000"/>
        <a:buFont typeface="Wingdings 2" pitchFamily="18" charset="2"/>
        <a:buChar char=""/>
        <a:defRPr sz="2400" kern="1200">
          <a:solidFill>
            <a:schemeClr val="tx2"/>
          </a:solidFill>
          <a:latin typeface="+mn-lt"/>
          <a:ea typeface="+mn-ea"/>
          <a:cs typeface="+mn-cs"/>
        </a:defRPr>
      </a:lvl3pPr>
      <a:lvl4pPr marL="1599360" indent="-228488" algn="l" rtl="0" eaLnBrk="0" fontAlgn="base" hangingPunct="0">
        <a:spcBef>
          <a:spcPct val="20000"/>
        </a:spcBef>
        <a:spcAft>
          <a:spcPct val="0"/>
        </a:spcAft>
        <a:buClr>
          <a:schemeClr val="accent1"/>
        </a:buClr>
        <a:buSzPct val="70000"/>
        <a:buFont typeface="Wingdings 2" pitchFamily="18" charset="2"/>
        <a:buChar char=""/>
        <a:defRPr sz="2000" kern="1200">
          <a:solidFill>
            <a:schemeClr val="tx2"/>
          </a:solidFill>
          <a:latin typeface="+mn-lt"/>
          <a:ea typeface="+mn-ea"/>
          <a:cs typeface="+mn-cs"/>
        </a:defRPr>
      </a:lvl4pPr>
      <a:lvl5pPr marL="2056311" indent="-228488" algn="l" rtl="0" eaLnBrk="0" fontAlgn="base" hangingPunct="0">
        <a:spcBef>
          <a:spcPct val="20000"/>
        </a:spcBef>
        <a:spcAft>
          <a:spcPct val="0"/>
        </a:spcAft>
        <a:buClr>
          <a:schemeClr val="accent1"/>
        </a:buClr>
        <a:buSzPct val="60000"/>
        <a:buFont typeface="Wingdings 2" pitchFamily="18" charset="2"/>
        <a:buChar char=""/>
        <a:defRPr kern="1200">
          <a:solidFill>
            <a:schemeClr val="tx2"/>
          </a:solidFill>
          <a:latin typeface="+mn-lt"/>
          <a:ea typeface="+mn-ea"/>
          <a:cs typeface="+mn-cs"/>
        </a:defRPr>
      </a:lvl5pPr>
      <a:lvl6pPr marL="2513284" indent="-228488" algn="l" rtl="0" eaLnBrk="1" latinLnBrk="0" hangingPunct="1">
        <a:spcBef>
          <a:spcPct val="20000"/>
        </a:spcBef>
        <a:buClr>
          <a:schemeClr val="accent1"/>
        </a:buClr>
        <a:buSzPct val="60000"/>
        <a:buFont typeface="Wingdings 2"/>
        <a:buChar char=""/>
        <a:defRPr kumimoji="0" sz="1900" kern="1200">
          <a:solidFill>
            <a:schemeClr val="tx2"/>
          </a:solidFill>
          <a:latin typeface="+mn-lt"/>
          <a:ea typeface="+mn-ea"/>
          <a:cs typeface="+mn-cs"/>
        </a:defRPr>
      </a:lvl6pPr>
      <a:lvl7pPr marL="2970246" indent="-228488"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7208" indent="-228488"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4182" indent="-228488" algn="l" rtl="0" eaLnBrk="1" latinLnBrk="0" hangingPunct="1">
        <a:spcBef>
          <a:spcPct val="20000"/>
        </a:spcBef>
        <a:buClr>
          <a:schemeClr val="accent1"/>
        </a:buClr>
        <a:buSzPct val="60000"/>
        <a:buFont typeface="Wingdings 2"/>
        <a:buChar char=""/>
        <a:defRPr kumimoji="0" sz="15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6951" algn="l" rtl="0" eaLnBrk="1" latinLnBrk="0" hangingPunct="1">
        <a:defRPr kumimoji="0" kern="1200">
          <a:solidFill>
            <a:schemeClr val="tx1"/>
          </a:solidFill>
          <a:latin typeface="+mn-lt"/>
          <a:ea typeface="+mn-ea"/>
          <a:cs typeface="+mn-cs"/>
        </a:defRPr>
      </a:lvl2pPr>
      <a:lvl3pPr marL="913924" algn="l" rtl="0" eaLnBrk="1" latinLnBrk="0" hangingPunct="1">
        <a:defRPr kumimoji="0" kern="1200">
          <a:solidFill>
            <a:schemeClr val="tx1"/>
          </a:solidFill>
          <a:latin typeface="+mn-lt"/>
          <a:ea typeface="+mn-ea"/>
          <a:cs typeface="+mn-cs"/>
        </a:defRPr>
      </a:lvl3pPr>
      <a:lvl4pPr marL="1370886" algn="l" rtl="0" eaLnBrk="1" latinLnBrk="0" hangingPunct="1">
        <a:defRPr kumimoji="0" kern="1200">
          <a:solidFill>
            <a:schemeClr val="tx1"/>
          </a:solidFill>
          <a:latin typeface="+mn-lt"/>
          <a:ea typeface="+mn-ea"/>
          <a:cs typeface="+mn-cs"/>
        </a:defRPr>
      </a:lvl4pPr>
      <a:lvl5pPr marL="1827848" algn="l" rtl="0" eaLnBrk="1" latinLnBrk="0" hangingPunct="1">
        <a:defRPr kumimoji="0" kern="1200">
          <a:solidFill>
            <a:schemeClr val="tx1"/>
          </a:solidFill>
          <a:latin typeface="+mn-lt"/>
          <a:ea typeface="+mn-ea"/>
          <a:cs typeface="+mn-cs"/>
        </a:defRPr>
      </a:lvl5pPr>
      <a:lvl6pPr marL="2284822" algn="l" rtl="0" eaLnBrk="1" latinLnBrk="0" hangingPunct="1">
        <a:defRPr kumimoji="0" kern="1200">
          <a:solidFill>
            <a:schemeClr val="tx1"/>
          </a:solidFill>
          <a:latin typeface="+mn-lt"/>
          <a:ea typeface="+mn-ea"/>
          <a:cs typeface="+mn-cs"/>
        </a:defRPr>
      </a:lvl6pPr>
      <a:lvl7pPr marL="2741770" algn="l" rtl="0" eaLnBrk="1" latinLnBrk="0" hangingPunct="1">
        <a:defRPr kumimoji="0" kern="1200">
          <a:solidFill>
            <a:schemeClr val="tx1"/>
          </a:solidFill>
          <a:latin typeface="+mn-lt"/>
          <a:ea typeface="+mn-ea"/>
          <a:cs typeface="+mn-cs"/>
        </a:defRPr>
      </a:lvl7pPr>
      <a:lvl8pPr marL="3198720" algn="l" rtl="0" eaLnBrk="1" latinLnBrk="0" hangingPunct="1">
        <a:defRPr kumimoji="0" kern="1200">
          <a:solidFill>
            <a:schemeClr val="tx1"/>
          </a:solidFill>
          <a:latin typeface="+mn-lt"/>
          <a:ea typeface="+mn-ea"/>
          <a:cs typeface="+mn-cs"/>
        </a:defRPr>
      </a:lvl8pPr>
      <a:lvl9pPr marL="3655671" algn="l" rtl="0" eaLnBrk="1" latinLnBrk="0" hangingPunct="1">
        <a:defRPr kumimoji="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id="{1FBA405B-91D7-455B-838E-7390C471CAC4}"/>
              </a:ext>
            </a:extLst>
          </p:cNvPr>
          <p:cNvSpPr>
            <a:spLocks noGrp="1"/>
          </p:cNvSpPr>
          <p:nvPr>
            <p:ph type="title"/>
          </p:nvPr>
        </p:nvSpPr>
        <p:spPr bwMode="auto">
          <a:xfrm>
            <a:off x="609763" y="238125"/>
            <a:ext cx="10872444"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8" tIns="45718" rIns="91398" bIns="45718"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a16="http://schemas.microsoft.com/office/drawing/2014/main" id="{5E3FA78F-9815-470C-AAC7-65118010A9A9}"/>
              </a:ext>
            </a:extLst>
          </p:cNvPr>
          <p:cNvSpPr>
            <a:spLocks noGrp="1"/>
          </p:cNvSpPr>
          <p:nvPr>
            <p:ph type="body" idx="1"/>
          </p:nvPr>
        </p:nvSpPr>
        <p:spPr bwMode="auto">
          <a:xfrm>
            <a:off x="600231" y="1517679"/>
            <a:ext cx="10881972" cy="4654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8" tIns="45718" rIns="91398" bIns="45718"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4" name="Rectangle 3">
            <a:extLst>
              <a:ext uri="{FF2B5EF4-FFF2-40B4-BE49-F238E27FC236}">
                <a16:creationId xmlns:a16="http://schemas.microsoft.com/office/drawing/2014/main" id="{2928AFCB-3188-4961-AAEE-DB4C7846ECE6}"/>
              </a:ext>
            </a:extLst>
          </p:cNvPr>
          <p:cNvSpPr/>
          <p:nvPr/>
        </p:nvSpPr>
        <p:spPr>
          <a:xfrm>
            <a:off x="1" y="129"/>
            <a:ext cx="12192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398" tIns="45718" rIns="91398" bIns="45718" anchor="ctr"/>
          <a:lstStyle/>
          <a:p>
            <a:pPr algn="ctr" defTabSz="456951">
              <a:defRPr/>
            </a:pPr>
            <a:endParaRPr lang="en-US" sz="1900" dirty="0">
              <a:solidFill>
                <a:srgbClr val="FFFFFF"/>
              </a:solidFill>
            </a:endParaRPr>
          </a:p>
        </p:txBody>
      </p:sp>
      <p:sp>
        <p:nvSpPr>
          <p:cNvPr id="6" name="Rectangle 5">
            <a:extLst>
              <a:ext uri="{FF2B5EF4-FFF2-40B4-BE49-F238E27FC236}">
                <a16:creationId xmlns:a16="http://schemas.microsoft.com/office/drawing/2014/main" id="{507A185B-7FCD-47CF-95BF-44DC96F2E8FE}"/>
              </a:ext>
            </a:extLst>
          </p:cNvPr>
          <p:cNvSpPr/>
          <p:nvPr userDrawn="1"/>
        </p:nvSpPr>
        <p:spPr>
          <a:xfrm>
            <a:off x="1" y="129"/>
            <a:ext cx="12192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398" tIns="45718" rIns="91398" bIns="45718" anchor="ctr"/>
          <a:lstStyle/>
          <a:p>
            <a:pPr algn="ctr" defTabSz="456951">
              <a:defRPr/>
            </a:pPr>
            <a:endParaRPr lang="en-US" sz="1900" dirty="0">
              <a:solidFill>
                <a:srgbClr val="FFFFFF"/>
              </a:solidFill>
            </a:endParaRPr>
          </a:p>
        </p:txBody>
      </p:sp>
      <p:cxnSp>
        <p:nvCxnSpPr>
          <p:cNvPr id="7" name="Straight Connector 6">
            <a:extLst>
              <a:ext uri="{FF2B5EF4-FFF2-40B4-BE49-F238E27FC236}">
                <a16:creationId xmlns:a16="http://schemas.microsoft.com/office/drawing/2014/main" id="{84A7AD84-F415-4694-A480-6DD523A1776B}"/>
              </a:ext>
            </a:extLst>
          </p:cNvPr>
          <p:cNvCxnSpPr/>
          <p:nvPr userDrawn="1"/>
        </p:nvCxnSpPr>
        <p:spPr>
          <a:xfrm>
            <a:off x="1" y="6745288"/>
            <a:ext cx="12192000" cy="0"/>
          </a:xfrm>
          <a:prstGeom prst="line">
            <a:avLst/>
          </a:prstGeom>
          <a:ln w="19050">
            <a:solidFill>
              <a:srgbClr val="00539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0139931"/>
      </p:ext>
    </p:extLst>
  </p:cSld>
  <p:clrMap bg1="dk2" tx1="lt1" bg2="dk1" tx2="lt2" accent1="accent1" accent2="accent2" accent3="accent3" accent4="accent4" accent5="accent5" accent6="accent6" hlink="hlink" folHlink="folHlink"/>
  <p:sldLayoutIdLst>
    <p:sldLayoutId id="2147484148" r:id="rId1"/>
    <p:sldLayoutId id="2147484149" r:id="rId2"/>
    <p:sldLayoutId id="2147484150" r:id="rId3"/>
    <p:sldLayoutId id="2147484151" r:id="rId4"/>
    <p:sldLayoutId id="2147484152" r:id="rId5"/>
    <p:sldLayoutId id="2147484153" r:id="rId6"/>
    <p:sldLayoutId id="2147484154" r:id="rId7"/>
    <p:sldLayoutId id="2147484155" r:id="rId8"/>
  </p:sldLayoutIdLst>
  <p:txStyles>
    <p:title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6951" algn="l" rtl="0" eaLnBrk="1" fontAlgn="base" hangingPunct="1">
        <a:spcBef>
          <a:spcPct val="0"/>
        </a:spcBef>
        <a:spcAft>
          <a:spcPct val="0"/>
        </a:spcAft>
        <a:defRPr sz="3500" b="1">
          <a:solidFill>
            <a:schemeClr val="tx2"/>
          </a:solidFill>
          <a:latin typeface="Arial" charset="0"/>
        </a:defRPr>
      </a:lvl6pPr>
      <a:lvl7pPr marL="913924" algn="l" rtl="0" eaLnBrk="1" fontAlgn="base" hangingPunct="1">
        <a:spcBef>
          <a:spcPct val="0"/>
        </a:spcBef>
        <a:spcAft>
          <a:spcPct val="0"/>
        </a:spcAft>
        <a:defRPr sz="3500" b="1">
          <a:solidFill>
            <a:schemeClr val="tx2"/>
          </a:solidFill>
          <a:latin typeface="Arial" charset="0"/>
        </a:defRPr>
      </a:lvl7pPr>
      <a:lvl8pPr marL="1370886" algn="l" rtl="0" eaLnBrk="1" fontAlgn="base" hangingPunct="1">
        <a:spcBef>
          <a:spcPct val="0"/>
        </a:spcBef>
        <a:spcAft>
          <a:spcPct val="0"/>
        </a:spcAft>
        <a:defRPr sz="3500" b="1">
          <a:solidFill>
            <a:schemeClr val="tx2"/>
          </a:solidFill>
          <a:latin typeface="Arial" charset="0"/>
        </a:defRPr>
      </a:lvl8pPr>
      <a:lvl9pPr marL="1827848" algn="l" rtl="0" eaLnBrk="1" fontAlgn="base" hangingPunct="1">
        <a:spcBef>
          <a:spcPct val="0"/>
        </a:spcBef>
        <a:spcAft>
          <a:spcPct val="0"/>
        </a:spcAft>
        <a:defRPr sz="3500" b="1">
          <a:solidFill>
            <a:schemeClr val="tx2"/>
          </a:solidFill>
          <a:latin typeface="Arial" charset="0"/>
        </a:defRPr>
      </a:lvl9pPr>
    </p:titleStyle>
    <p:bodyStyle>
      <a:lvl1pPr marL="342730" indent="-34273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559" indent="-285610" algn="l" rtl="0" eaLnBrk="1" fontAlgn="base" hangingPunct="1">
        <a:lnSpc>
          <a:spcPct val="90000"/>
        </a:lnSpc>
        <a:spcBef>
          <a:spcPts val="1000"/>
        </a:spcBef>
        <a:spcAft>
          <a:spcPts val="700"/>
        </a:spcAft>
        <a:buClr>
          <a:schemeClr val="bg1"/>
        </a:buClr>
        <a:buFont typeface="Arial" panose="020B0604020202020204" pitchFamily="34" charset="0"/>
        <a:buChar char="‒"/>
        <a:defRPr sz="2700">
          <a:solidFill>
            <a:schemeClr val="bg1"/>
          </a:solidFill>
          <a:latin typeface="Calibri" panose="020F0502020204030204" pitchFamily="34" charset="0"/>
        </a:defRPr>
      </a:lvl2pPr>
      <a:lvl3pPr marL="1142410" indent="-228488"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599360" indent="-228488" algn="l" rtl="0" eaLnBrk="1" fontAlgn="base" hangingPunct="1">
        <a:lnSpc>
          <a:spcPct val="90000"/>
        </a:lnSpc>
        <a:spcBef>
          <a:spcPts val="1000"/>
        </a:spcBef>
        <a:spcAft>
          <a:spcPts val="700"/>
        </a:spcAft>
        <a:buClr>
          <a:schemeClr val="bg1"/>
        </a:buClr>
        <a:buFont typeface="Arial" panose="020B0604020202020204" pitchFamily="34" charset="0"/>
        <a:buChar char="‒"/>
        <a:defRPr sz="2300">
          <a:solidFill>
            <a:schemeClr val="bg1"/>
          </a:solidFill>
          <a:latin typeface="Calibri" panose="020F0502020204030204" pitchFamily="34" charset="0"/>
        </a:defRPr>
      </a:lvl4pPr>
      <a:lvl5pPr marL="2056311" indent="-228488"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3284" indent="-228488" algn="l" rtl="0" eaLnBrk="1" fontAlgn="base" hangingPunct="1">
        <a:lnSpc>
          <a:spcPct val="90000"/>
        </a:lnSpc>
        <a:spcBef>
          <a:spcPct val="35000"/>
        </a:spcBef>
        <a:spcAft>
          <a:spcPct val="25000"/>
        </a:spcAft>
        <a:buClr>
          <a:schemeClr val="accent2"/>
        </a:buClr>
        <a:buFont typeface="Arial" charset="0"/>
        <a:buChar char="–"/>
        <a:defRPr sz="1500">
          <a:solidFill>
            <a:schemeClr val="tx1"/>
          </a:solidFill>
          <a:latin typeface="+mn-lt"/>
        </a:defRPr>
      </a:lvl6pPr>
      <a:lvl7pPr marL="2970246" indent="-228488" algn="l" rtl="0" eaLnBrk="1" fontAlgn="base" hangingPunct="1">
        <a:lnSpc>
          <a:spcPct val="90000"/>
        </a:lnSpc>
        <a:spcBef>
          <a:spcPct val="35000"/>
        </a:spcBef>
        <a:spcAft>
          <a:spcPct val="25000"/>
        </a:spcAft>
        <a:buClr>
          <a:schemeClr val="accent2"/>
        </a:buClr>
        <a:buFont typeface="Arial" charset="0"/>
        <a:buChar char="–"/>
        <a:defRPr sz="1500">
          <a:solidFill>
            <a:schemeClr val="tx1"/>
          </a:solidFill>
          <a:latin typeface="+mn-lt"/>
        </a:defRPr>
      </a:lvl7pPr>
      <a:lvl8pPr marL="3427208" indent="-228488" algn="l" rtl="0" eaLnBrk="1" fontAlgn="base" hangingPunct="1">
        <a:lnSpc>
          <a:spcPct val="90000"/>
        </a:lnSpc>
        <a:spcBef>
          <a:spcPct val="35000"/>
        </a:spcBef>
        <a:spcAft>
          <a:spcPct val="25000"/>
        </a:spcAft>
        <a:buClr>
          <a:schemeClr val="accent2"/>
        </a:buClr>
        <a:buFont typeface="Arial" charset="0"/>
        <a:buChar char="–"/>
        <a:defRPr sz="1500">
          <a:solidFill>
            <a:schemeClr val="tx1"/>
          </a:solidFill>
          <a:latin typeface="+mn-lt"/>
        </a:defRPr>
      </a:lvl8pPr>
      <a:lvl9pPr marL="3884182" indent="-228488" algn="l" rtl="0" eaLnBrk="1" fontAlgn="base" hangingPunct="1">
        <a:lnSpc>
          <a:spcPct val="90000"/>
        </a:lnSpc>
        <a:spcBef>
          <a:spcPct val="35000"/>
        </a:spcBef>
        <a:spcAft>
          <a:spcPct val="25000"/>
        </a:spcAft>
        <a:buClr>
          <a:schemeClr val="accent2"/>
        </a:buClr>
        <a:buFont typeface="Arial" charset="0"/>
        <a:buChar char="–"/>
        <a:defRPr sz="1500">
          <a:solidFill>
            <a:schemeClr val="tx1"/>
          </a:solidFill>
          <a:latin typeface="+mn-lt"/>
        </a:defRPr>
      </a:lvl9pPr>
    </p:bodyStyle>
    <p:otherStyle>
      <a:defPPr>
        <a:defRPr lang="en-US"/>
      </a:defPPr>
      <a:lvl1pPr marL="0" algn="l" defTabSz="913924" rtl="0" eaLnBrk="1" latinLnBrk="0" hangingPunct="1">
        <a:defRPr sz="1900" kern="1200">
          <a:solidFill>
            <a:schemeClr val="tx1"/>
          </a:solidFill>
          <a:latin typeface="+mn-lt"/>
          <a:ea typeface="+mn-ea"/>
          <a:cs typeface="+mn-cs"/>
        </a:defRPr>
      </a:lvl1pPr>
      <a:lvl2pPr marL="456951" algn="l" defTabSz="913924" rtl="0" eaLnBrk="1" latinLnBrk="0" hangingPunct="1">
        <a:defRPr sz="1900" kern="1200">
          <a:solidFill>
            <a:schemeClr val="tx1"/>
          </a:solidFill>
          <a:latin typeface="+mn-lt"/>
          <a:ea typeface="+mn-ea"/>
          <a:cs typeface="+mn-cs"/>
        </a:defRPr>
      </a:lvl2pPr>
      <a:lvl3pPr marL="913924" algn="l" defTabSz="913924" rtl="0" eaLnBrk="1" latinLnBrk="0" hangingPunct="1">
        <a:defRPr sz="1900" kern="1200">
          <a:solidFill>
            <a:schemeClr val="tx1"/>
          </a:solidFill>
          <a:latin typeface="+mn-lt"/>
          <a:ea typeface="+mn-ea"/>
          <a:cs typeface="+mn-cs"/>
        </a:defRPr>
      </a:lvl3pPr>
      <a:lvl4pPr marL="1370886" algn="l" defTabSz="913924" rtl="0" eaLnBrk="1" latinLnBrk="0" hangingPunct="1">
        <a:defRPr sz="1900" kern="1200">
          <a:solidFill>
            <a:schemeClr val="tx1"/>
          </a:solidFill>
          <a:latin typeface="+mn-lt"/>
          <a:ea typeface="+mn-ea"/>
          <a:cs typeface="+mn-cs"/>
        </a:defRPr>
      </a:lvl4pPr>
      <a:lvl5pPr marL="1827848" algn="l" defTabSz="913924" rtl="0" eaLnBrk="1" latinLnBrk="0" hangingPunct="1">
        <a:defRPr sz="1900" kern="1200">
          <a:solidFill>
            <a:schemeClr val="tx1"/>
          </a:solidFill>
          <a:latin typeface="+mn-lt"/>
          <a:ea typeface="+mn-ea"/>
          <a:cs typeface="+mn-cs"/>
        </a:defRPr>
      </a:lvl5pPr>
      <a:lvl6pPr marL="2284822" algn="l" defTabSz="913924" rtl="0" eaLnBrk="1" latinLnBrk="0" hangingPunct="1">
        <a:defRPr sz="1900" kern="1200">
          <a:solidFill>
            <a:schemeClr val="tx1"/>
          </a:solidFill>
          <a:latin typeface="+mn-lt"/>
          <a:ea typeface="+mn-ea"/>
          <a:cs typeface="+mn-cs"/>
        </a:defRPr>
      </a:lvl6pPr>
      <a:lvl7pPr marL="2741770" algn="l" defTabSz="913924" rtl="0" eaLnBrk="1" latinLnBrk="0" hangingPunct="1">
        <a:defRPr sz="1900" kern="1200">
          <a:solidFill>
            <a:schemeClr val="tx1"/>
          </a:solidFill>
          <a:latin typeface="+mn-lt"/>
          <a:ea typeface="+mn-ea"/>
          <a:cs typeface="+mn-cs"/>
        </a:defRPr>
      </a:lvl7pPr>
      <a:lvl8pPr marL="3198720" algn="l" defTabSz="913924" rtl="0" eaLnBrk="1" latinLnBrk="0" hangingPunct="1">
        <a:defRPr sz="1900" kern="1200">
          <a:solidFill>
            <a:schemeClr val="tx1"/>
          </a:solidFill>
          <a:latin typeface="+mn-lt"/>
          <a:ea typeface="+mn-ea"/>
          <a:cs typeface="+mn-cs"/>
        </a:defRPr>
      </a:lvl8pPr>
      <a:lvl9pPr marL="3655671" algn="l" defTabSz="913924" rtl="0" eaLnBrk="1" latinLnBrk="0" hangingPunct="1">
        <a:defRPr sz="19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id="{1FBA405B-91D7-455B-838E-7390C471CAC4}"/>
              </a:ext>
            </a:extLst>
          </p:cNvPr>
          <p:cNvSpPr>
            <a:spLocks noGrp="1"/>
          </p:cNvSpPr>
          <p:nvPr>
            <p:ph type="title"/>
          </p:nvPr>
        </p:nvSpPr>
        <p:spPr bwMode="auto">
          <a:xfrm>
            <a:off x="609763" y="238125"/>
            <a:ext cx="10872444"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8" tIns="45718" rIns="91398" bIns="45718"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a16="http://schemas.microsoft.com/office/drawing/2014/main" id="{5E3FA78F-9815-470C-AAC7-65118010A9A9}"/>
              </a:ext>
            </a:extLst>
          </p:cNvPr>
          <p:cNvSpPr>
            <a:spLocks noGrp="1"/>
          </p:cNvSpPr>
          <p:nvPr>
            <p:ph type="body" idx="1"/>
          </p:nvPr>
        </p:nvSpPr>
        <p:spPr bwMode="auto">
          <a:xfrm>
            <a:off x="600231" y="1517679"/>
            <a:ext cx="10881972" cy="4654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8" tIns="45718" rIns="91398" bIns="45718"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4" name="Rectangle 3">
            <a:extLst>
              <a:ext uri="{FF2B5EF4-FFF2-40B4-BE49-F238E27FC236}">
                <a16:creationId xmlns:a16="http://schemas.microsoft.com/office/drawing/2014/main" id="{2928AFCB-3188-4961-AAEE-DB4C7846ECE6}"/>
              </a:ext>
            </a:extLst>
          </p:cNvPr>
          <p:cNvSpPr/>
          <p:nvPr/>
        </p:nvSpPr>
        <p:spPr>
          <a:xfrm>
            <a:off x="1" y="129"/>
            <a:ext cx="12192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398" tIns="45718" rIns="91398" bIns="45718" anchor="ctr"/>
          <a:lstStyle/>
          <a:p>
            <a:pPr algn="ctr" defTabSz="913924">
              <a:defRPr/>
            </a:pPr>
            <a:endParaRPr lang="en-US" sz="1900" dirty="0">
              <a:solidFill>
                <a:srgbClr val="FFFFFF"/>
              </a:solidFill>
            </a:endParaRPr>
          </a:p>
        </p:txBody>
      </p:sp>
      <p:sp>
        <p:nvSpPr>
          <p:cNvPr id="6" name="Rectangle 5">
            <a:extLst>
              <a:ext uri="{FF2B5EF4-FFF2-40B4-BE49-F238E27FC236}">
                <a16:creationId xmlns:a16="http://schemas.microsoft.com/office/drawing/2014/main" id="{507A185B-7FCD-47CF-95BF-44DC96F2E8FE}"/>
              </a:ext>
            </a:extLst>
          </p:cNvPr>
          <p:cNvSpPr/>
          <p:nvPr userDrawn="1"/>
        </p:nvSpPr>
        <p:spPr>
          <a:xfrm>
            <a:off x="1" y="129"/>
            <a:ext cx="12192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398" tIns="45718" rIns="91398" bIns="45718" anchor="ctr"/>
          <a:lstStyle/>
          <a:p>
            <a:pPr algn="ctr" defTabSz="913924">
              <a:defRPr/>
            </a:pPr>
            <a:endParaRPr lang="en-US" sz="1900" dirty="0">
              <a:solidFill>
                <a:srgbClr val="FFFFFF"/>
              </a:solidFill>
            </a:endParaRPr>
          </a:p>
        </p:txBody>
      </p:sp>
      <p:cxnSp>
        <p:nvCxnSpPr>
          <p:cNvPr id="7" name="Straight Connector 6">
            <a:extLst>
              <a:ext uri="{FF2B5EF4-FFF2-40B4-BE49-F238E27FC236}">
                <a16:creationId xmlns:a16="http://schemas.microsoft.com/office/drawing/2014/main" id="{84A7AD84-F415-4694-A480-6DD523A1776B}"/>
              </a:ext>
            </a:extLst>
          </p:cNvPr>
          <p:cNvCxnSpPr/>
          <p:nvPr userDrawn="1"/>
        </p:nvCxnSpPr>
        <p:spPr>
          <a:xfrm>
            <a:off x="1" y="6745288"/>
            <a:ext cx="12192000" cy="0"/>
          </a:xfrm>
          <a:prstGeom prst="line">
            <a:avLst/>
          </a:prstGeom>
          <a:ln w="19050">
            <a:solidFill>
              <a:srgbClr val="00539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787987"/>
      </p:ext>
    </p:extLst>
  </p:cSld>
  <p:clrMap bg1="dk2" tx1="lt1" bg2="dk1" tx2="lt2" accent1="accent1" accent2="accent2" accent3="accent3" accent4="accent4" accent5="accent5" accent6="accent6" hlink="hlink" folHlink="folHlink"/>
  <p:sldLayoutIdLst>
    <p:sldLayoutId id="2147484157" r:id="rId1"/>
    <p:sldLayoutId id="2147484158" r:id="rId2"/>
    <p:sldLayoutId id="2147484159" r:id="rId3"/>
    <p:sldLayoutId id="2147484160" r:id="rId4"/>
    <p:sldLayoutId id="2147484161" r:id="rId5"/>
    <p:sldLayoutId id="2147484162" r:id="rId6"/>
    <p:sldLayoutId id="2147484163" r:id="rId7"/>
    <p:sldLayoutId id="2147484164" r:id="rId8"/>
  </p:sldLayoutIdLst>
  <p:txStyles>
    <p:title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6951" algn="l" rtl="0" eaLnBrk="1" fontAlgn="base" hangingPunct="1">
        <a:spcBef>
          <a:spcPct val="0"/>
        </a:spcBef>
        <a:spcAft>
          <a:spcPct val="0"/>
        </a:spcAft>
        <a:defRPr sz="3500" b="1">
          <a:solidFill>
            <a:schemeClr val="tx2"/>
          </a:solidFill>
          <a:latin typeface="Arial" charset="0"/>
        </a:defRPr>
      </a:lvl6pPr>
      <a:lvl7pPr marL="913924" algn="l" rtl="0" eaLnBrk="1" fontAlgn="base" hangingPunct="1">
        <a:spcBef>
          <a:spcPct val="0"/>
        </a:spcBef>
        <a:spcAft>
          <a:spcPct val="0"/>
        </a:spcAft>
        <a:defRPr sz="3500" b="1">
          <a:solidFill>
            <a:schemeClr val="tx2"/>
          </a:solidFill>
          <a:latin typeface="Arial" charset="0"/>
        </a:defRPr>
      </a:lvl7pPr>
      <a:lvl8pPr marL="1370886" algn="l" rtl="0" eaLnBrk="1" fontAlgn="base" hangingPunct="1">
        <a:spcBef>
          <a:spcPct val="0"/>
        </a:spcBef>
        <a:spcAft>
          <a:spcPct val="0"/>
        </a:spcAft>
        <a:defRPr sz="3500" b="1">
          <a:solidFill>
            <a:schemeClr val="tx2"/>
          </a:solidFill>
          <a:latin typeface="Arial" charset="0"/>
        </a:defRPr>
      </a:lvl8pPr>
      <a:lvl9pPr marL="1827848" algn="l" rtl="0" eaLnBrk="1" fontAlgn="base" hangingPunct="1">
        <a:spcBef>
          <a:spcPct val="0"/>
        </a:spcBef>
        <a:spcAft>
          <a:spcPct val="0"/>
        </a:spcAft>
        <a:defRPr sz="3500" b="1">
          <a:solidFill>
            <a:schemeClr val="tx2"/>
          </a:solidFill>
          <a:latin typeface="Arial" charset="0"/>
        </a:defRPr>
      </a:lvl9pPr>
    </p:titleStyle>
    <p:bodyStyle>
      <a:lvl1pPr marL="342730" indent="-34273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559" indent="-285610" algn="l" rtl="0" eaLnBrk="1" fontAlgn="base" hangingPunct="1">
        <a:lnSpc>
          <a:spcPct val="90000"/>
        </a:lnSpc>
        <a:spcBef>
          <a:spcPts val="1000"/>
        </a:spcBef>
        <a:spcAft>
          <a:spcPts val="700"/>
        </a:spcAft>
        <a:buClr>
          <a:schemeClr val="bg1"/>
        </a:buClr>
        <a:buFont typeface="Arial" panose="020B0604020202020204" pitchFamily="34" charset="0"/>
        <a:buChar char="‒"/>
        <a:defRPr sz="2700">
          <a:solidFill>
            <a:schemeClr val="bg1"/>
          </a:solidFill>
          <a:latin typeface="Calibri" panose="020F0502020204030204" pitchFamily="34" charset="0"/>
        </a:defRPr>
      </a:lvl2pPr>
      <a:lvl3pPr marL="1142410" indent="-228488"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599360" indent="-228488" algn="l" rtl="0" eaLnBrk="1" fontAlgn="base" hangingPunct="1">
        <a:lnSpc>
          <a:spcPct val="90000"/>
        </a:lnSpc>
        <a:spcBef>
          <a:spcPts val="1000"/>
        </a:spcBef>
        <a:spcAft>
          <a:spcPts val="700"/>
        </a:spcAft>
        <a:buClr>
          <a:schemeClr val="bg1"/>
        </a:buClr>
        <a:buFont typeface="Arial" panose="020B0604020202020204" pitchFamily="34" charset="0"/>
        <a:buChar char="‒"/>
        <a:defRPr sz="2300">
          <a:solidFill>
            <a:schemeClr val="bg1"/>
          </a:solidFill>
          <a:latin typeface="Calibri" panose="020F0502020204030204" pitchFamily="34" charset="0"/>
        </a:defRPr>
      </a:lvl4pPr>
      <a:lvl5pPr marL="2056311" indent="-228488"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3284" indent="-228488" algn="l" rtl="0" eaLnBrk="1" fontAlgn="base" hangingPunct="1">
        <a:lnSpc>
          <a:spcPct val="90000"/>
        </a:lnSpc>
        <a:spcBef>
          <a:spcPct val="35000"/>
        </a:spcBef>
        <a:spcAft>
          <a:spcPct val="25000"/>
        </a:spcAft>
        <a:buClr>
          <a:schemeClr val="accent2"/>
        </a:buClr>
        <a:buFont typeface="Arial" charset="0"/>
        <a:buChar char="–"/>
        <a:defRPr sz="1500">
          <a:solidFill>
            <a:schemeClr val="tx1"/>
          </a:solidFill>
          <a:latin typeface="+mn-lt"/>
        </a:defRPr>
      </a:lvl6pPr>
      <a:lvl7pPr marL="2970246" indent="-228488" algn="l" rtl="0" eaLnBrk="1" fontAlgn="base" hangingPunct="1">
        <a:lnSpc>
          <a:spcPct val="90000"/>
        </a:lnSpc>
        <a:spcBef>
          <a:spcPct val="35000"/>
        </a:spcBef>
        <a:spcAft>
          <a:spcPct val="25000"/>
        </a:spcAft>
        <a:buClr>
          <a:schemeClr val="accent2"/>
        </a:buClr>
        <a:buFont typeface="Arial" charset="0"/>
        <a:buChar char="–"/>
        <a:defRPr sz="1500">
          <a:solidFill>
            <a:schemeClr val="tx1"/>
          </a:solidFill>
          <a:latin typeface="+mn-lt"/>
        </a:defRPr>
      </a:lvl7pPr>
      <a:lvl8pPr marL="3427208" indent="-228488" algn="l" rtl="0" eaLnBrk="1" fontAlgn="base" hangingPunct="1">
        <a:lnSpc>
          <a:spcPct val="90000"/>
        </a:lnSpc>
        <a:spcBef>
          <a:spcPct val="35000"/>
        </a:spcBef>
        <a:spcAft>
          <a:spcPct val="25000"/>
        </a:spcAft>
        <a:buClr>
          <a:schemeClr val="accent2"/>
        </a:buClr>
        <a:buFont typeface="Arial" charset="0"/>
        <a:buChar char="–"/>
        <a:defRPr sz="1500">
          <a:solidFill>
            <a:schemeClr val="tx1"/>
          </a:solidFill>
          <a:latin typeface="+mn-lt"/>
        </a:defRPr>
      </a:lvl8pPr>
      <a:lvl9pPr marL="3884182" indent="-228488" algn="l" rtl="0" eaLnBrk="1" fontAlgn="base" hangingPunct="1">
        <a:lnSpc>
          <a:spcPct val="90000"/>
        </a:lnSpc>
        <a:spcBef>
          <a:spcPct val="35000"/>
        </a:spcBef>
        <a:spcAft>
          <a:spcPct val="25000"/>
        </a:spcAft>
        <a:buClr>
          <a:schemeClr val="accent2"/>
        </a:buClr>
        <a:buFont typeface="Arial" charset="0"/>
        <a:buChar char="–"/>
        <a:defRPr sz="1500">
          <a:solidFill>
            <a:schemeClr val="tx1"/>
          </a:solidFill>
          <a:latin typeface="+mn-lt"/>
        </a:defRPr>
      </a:lvl9pPr>
    </p:bodyStyle>
    <p:otherStyle>
      <a:defPPr>
        <a:defRPr lang="en-US"/>
      </a:defPPr>
      <a:lvl1pPr marL="0" algn="l" defTabSz="913924" rtl="0" eaLnBrk="1" latinLnBrk="0" hangingPunct="1">
        <a:defRPr sz="1900" kern="1200">
          <a:solidFill>
            <a:schemeClr val="tx1"/>
          </a:solidFill>
          <a:latin typeface="+mn-lt"/>
          <a:ea typeface="+mn-ea"/>
          <a:cs typeface="+mn-cs"/>
        </a:defRPr>
      </a:lvl1pPr>
      <a:lvl2pPr marL="456951" algn="l" defTabSz="913924" rtl="0" eaLnBrk="1" latinLnBrk="0" hangingPunct="1">
        <a:defRPr sz="1900" kern="1200">
          <a:solidFill>
            <a:schemeClr val="tx1"/>
          </a:solidFill>
          <a:latin typeface="+mn-lt"/>
          <a:ea typeface="+mn-ea"/>
          <a:cs typeface="+mn-cs"/>
        </a:defRPr>
      </a:lvl2pPr>
      <a:lvl3pPr marL="913924" algn="l" defTabSz="913924" rtl="0" eaLnBrk="1" latinLnBrk="0" hangingPunct="1">
        <a:defRPr sz="1900" kern="1200">
          <a:solidFill>
            <a:schemeClr val="tx1"/>
          </a:solidFill>
          <a:latin typeface="+mn-lt"/>
          <a:ea typeface="+mn-ea"/>
          <a:cs typeface="+mn-cs"/>
        </a:defRPr>
      </a:lvl3pPr>
      <a:lvl4pPr marL="1370886" algn="l" defTabSz="913924" rtl="0" eaLnBrk="1" latinLnBrk="0" hangingPunct="1">
        <a:defRPr sz="1900" kern="1200">
          <a:solidFill>
            <a:schemeClr val="tx1"/>
          </a:solidFill>
          <a:latin typeface="+mn-lt"/>
          <a:ea typeface="+mn-ea"/>
          <a:cs typeface="+mn-cs"/>
        </a:defRPr>
      </a:lvl4pPr>
      <a:lvl5pPr marL="1827848" algn="l" defTabSz="913924" rtl="0" eaLnBrk="1" latinLnBrk="0" hangingPunct="1">
        <a:defRPr sz="1900" kern="1200">
          <a:solidFill>
            <a:schemeClr val="tx1"/>
          </a:solidFill>
          <a:latin typeface="+mn-lt"/>
          <a:ea typeface="+mn-ea"/>
          <a:cs typeface="+mn-cs"/>
        </a:defRPr>
      </a:lvl5pPr>
      <a:lvl6pPr marL="2284822" algn="l" defTabSz="913924" rtl="0" eaLnBrk="1" latinLnBrk="0" hangingPunct="1">
        <a:defRPr sz="1900" kern="1200">
          <a:solidFill>
            <a:schemeClr val="tx1"/>
          </a:solidFill>
          <a:latin typeface="+mn-lt"/>
          <a:ea typeface="+mn-ea"/>
          <a:cs typeface="+mn-cs"/>
        </a:defRPr>
      </a:lvl6pPr>
      <a:lvl7pPr marL="2741770" algn="l" defTabSz="913924" rtl="0" eaLnBrk="1" latinLnBrk="0" hangingPunct="1">
        <a:defRPr sz="1900" kern="1200">
          <a:solidFill>
            <a:schemeClr val="tx1"/>
          </a:solidFill>
          <a:latin typeface="+mn-lt"/>
          <a:ea typeface="+mn-ea"/>
          <a:cs typeface="+mn-cs"/>
        </a:defRPr>
      </a:lvl7pPr>
      <a:lvl8pPr marL="3198720" algn="l" defTabSz="913924" rtl="0" eaLnBrk="1" latinLnBrk="0" hangingPunct="1">
        <a:defRPr sz="1900" kern="1200">
          <a:solidFill>
            <a:schemeClr val="tx1"/>
          </a:solidFill>
          <a:latin typeface="+mn-lt"/>
          <a:ea typeface="+mn-ea"/>
          <a:cs typeface="+mn-cs"/>
        </a:defRPr>
      </a:lvl8pPr>
      <a:lvl9pPr marL="3655671" algn="l" defTabSz="913924" rtl="0" eaLnBrk="1" latinLnBrk="0" hangingPunct="1">
        <a:defRPr sz="19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28" y="274639"/>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18" tIns="45714" rIns="91318" bIns="45714" numCol="1" anchor="ctr" anchorCtr="0" compatLnSpc="1">
            <a:prstTxWarp prst="textNoShape">
              <a:avLst/>
            </a:prstTxWarp>
          </a:bodyPr>
          <a:lstStyle/>
          <a:p>
            <a:pPr lvl="0"/>
            <a:r>
              <a:rPr lang="es-ES" altLang="es-AR" smtClean="0"/>
              <a:t>Haga clic para cambiar el estilo de título	</a:t>
            </a:r>
          </a:p>
        </p:txBody>
      </p:sp>
      <p:sp>
        <p:nvSpPr>
          <p:cNvPr id="2051" name="Rectangle 3"/>
          <p:cNvSpPr>
            <a:spLocks noGrp="1" noChangeArrowheads="1"/>
          </p:cNvSpPr>
          <p:nvPr>
            <p:ph type="body" idx="1"/>
          </p:nvPr>
        </p:nvSpPr>
        <p:spPr bwMode="auto">
          <a:xfrm>
            <a:off x="609628" y="1600206"/>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18" tIns="45714" rIns="91318" bIns="45714" numCol="1" anchor="t" anchorCtr="0" compatLnSpc="1">
            <a:prstTxWarp prst="textNoShape">
              <a:avLst/>
            </a:prstTxWarp>
          </a:bodyPr>
          <a:lstStyle/>
          <a:p>
            <a:pPr lvl="0"/>
            <a:r>
              <a:rPr lang="es-ES" altLang="es-AR" smtClean="0"/>
              <a:t>Haga clic para modificar el estilo de texto del patrón</a:t>
            </a:r>
          </a:p>
          <a:p>
            <a:pPr lvl="1"/>
            <a:r>
              <a:rPr lang="es-ES" altLang="es-AR" smtClean="0"/>
              <a:t>Segundo nivel</a:t>
            </a:r>
          </a:p>
          <a:p>
            <a:pPr lvl="2"/>
            <a:r>
              <a:rPr lang="es-ES" altLang="es-AR" smtClean="0"/>
              <a:t>Tercer nivel</a:t>
            </a:r>
          </a:p>
          <a:p>
            <a:pPr lvl="3"/>
            <a:r>
              <a:rPr lang="es-ES" altLang="es-AR" smtClean="0"/>
              <a:t>Cuarto nivel</a:t>
            </a:r>
          </a:p>
          <a:p>
            <a:pPr lvl="4"/>
            <a:r>
              <a:rPr lang="es-ES" altLang="es-AR" smtClean="0"/>
              <a:t>Quinto nivel</a:t>
            </a:r>
          </a:p>
        </p:txBody>
      </p:sp>
      <p:sp>
        <p:nvSpPr>
          <p:cNvPr id="1028" name="Rectangle 4"/>
          <p:cNvSpPr>
            <a:spLocks noGrp="1" noChangeArrowheads="1"/>
          </p:cNvSpPr>
          <p:nvPr>
            <p:ph type="dt" sz="half" idx="2"/>
          </p:nvPr>
        </p:nvSpPr>
        <p:spPr bwMode="auto">
          <a:xfrm>
            <a:off x="609600" y="6245613"/>
            <a:ext cx="2844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18" tIns="45714" rIns="91318" bIns="45714" numCol="1" anchor="t" anchorCtr="0" compatLnSpc="1">
            <a:prstTxWarp prst="textNoShape">
              <a:avLst/>
            </a:prstTxWarp>
          </a:bodyPr>
          <a:lstStyle>
            <a:lvl1pPr>
              <a:defRPr sz="1500">
                <a:solidFill>
                  <a:srgbClr val="000000"/>
                </a:solidFill>
                <a:latin typeface="Arial"/>
              </a:defRPr>
            </a:lvl1pPr>
          </a:lstStyle>
          <a:p>
            <a:pPr defTabSz="913289" fontAlgn="base">
              <a:spcBef>
                <a:spcPct val="0"/>
              </a:spcBef>
              <a:spcAft>
                <a:spcPct val="0"/>
              </a:spcAft>
              <a:defRPr/>
            </a:pPr>
            <a:endParaRPr lang="es-ES">
              <a:cs typeface="Arial" panose="020B0604020202020204" pitchFamily="34" charset="0"/>
              <a:sym typeface="Arial"/>
            </a:endParaRPr>
          </a:p>
        </p:txBody>
      </p:sp>
      <p:sp>
        <p:nvSpPr>
          <p:cNvPr id="1029" name="Rectangle 5"/>
          <p:cNvSpPr>
            <a:spLocks noGrp="1" noChangeArrowheads="1"/>
          </p:cNvSpPr>
          <p:nvPr>
            <p:ph type="ftr" sz="quarter" idx="3"/>
          </p:nvPr>
        </p:nvSpPr>
        <p:spPr bwMode="auto">
          <a:xfrm>
            <a:off x="4165615" y="6245613"/>
            <a:ext cx="3860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18" tIns="45714" rIns="91318" bIns="45714" numCol="1" anchor="t" anchorCtr="0" compatLnSpc="1">
            <a:prstTxWarp prst="textNoShape">
              <a:avLst/>
            </a:prstTxWarp>
          </a:bodyPr>
          <a:lstStyle>
            <a:lvl1pPr algn="ctr">
              <a:defRPr sz="1500">
                <a:solidFill>
                  <a:srgbClr val="000000"/>
                </a:solidFill>
                <a:latin typeface="Arial"/>
              </a:defRPr>
            </a:lvl1pPr>
          </a:lstStyle>
          <a:p>
            <a:pPr defTabSz="913289" fontAlgn="base">
              <a:spcBef>
                <a:spcPct val="0"/>
              </a:spcBef>
              <a:spcAft>
                <a:spcPct val="0"/>
              </a:spcAft>
              <a:defRPr/>
            </a:pPr>
            <a:endParaRPr lang="es-ES">
              <a:cs typeface="Arial" panose="020B0604020202020204" pitchFamily="34" charset="0"/>
              <a:sym typeface="Arial"/>
            </a:endParaRPr>
          </a:p>
        </p:txBody>
      </p:sp>
      <p:sp>
        <p:nvSpPr>
          <p:cNvPr id="1030" name="Rectangle 6"/>
          <p:cNvSpPr>
            <a:spLocks noGrp="1" noChangeArrowheads="1"/>
          </p:cNvSpPr>
          <p:nvPr>
            <p:ph type="sldNum" sz="quarter" idx="4"/>
          </p:nvPr>
        </p:nvSpPr>
        <p:spPr bwMode="auto">
          <a:xfrm>
            <a:off x="8737617" y="6245613"/>
            <a:ext cx="2844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18" tIns="45714" rIns="91318" bIns="45714" numCol="1" anchor="t" anchorCtr="0" compatLnSpc="1">
            <a:prstTxWarp prst="textNoShape">
              <a:avLst/>
            </a:prstTxWarp>
          </a:bodyPr>
          <a:lstStyle>
            <a:lvl1pPr algn="r">
              <a:defRPr sz="1500">
                <a:solidFill>
                  <a:srgbClr val="000000"/>
                </a:solidFill>
              </a:defRPr>
            </a:lvl1pPr>
          </a:lstStyle>
          <a:p>
            <a:pPr defTabSz="913289" fontAlgn="base">
              <a:spcBef>
                <a:spcPct val="0"/>
              </a:spcBef>
              <a:spcAft>
                <a:spcPct val="0"/>
              </a:spcAft>
            </a:pPr>
            <a:fld id="{55947188-7364-4AA6-A432-5971F38107D4}" type="slidenum">
              <a:rPr lang="es-ES" smtClean="0">
                <a:cs typeface="Arial" panose="020B0604020202020204" pitchFamily="34" charset="0"/>
                <a:sym typeface="Arial"/>
              </a:rPr>
              <a:pPr defTabSz="913289" fontAlgn="base">
                <a:spcBef>
                  <a:spcPct val="0"/>
                </a:spcBef>
                <a:spcAft>
                  <a:spcPct val="0"/>
                </a:spcAft>
              </a:pPr>
              <a:t>‹Nº›</a:t>
            </a:fld>
            <a:endParaRPr lang="es-ES">
              <a:cs typeface="Arial" panose="020B0604020202020204" pitchFamily="34" charset="0"/>
              <a:sym typeface="Arial"/>
            </a:endParaRPr>
          </a:p>
        </p:txBody>
      </p:sp>
    </p:spTree>
    <p:extLst>
      <p:ext uri="{BB962C8B-B14F-4D97-AF65-F5344CB8AC3E}">
        <p14:creationId xmlns:p14="http://schemas.microsoft.com/office/powerpoint/2010/main" val="759875373"/>
      </p:ext>
    </p:extLst>
  </p:cSld>
  <p:clrMap bg1="lt1" tx1="dk1" bg2="lt2" tx2="dk2" accent1="accent1" accent2="accent2" accent3="accent3" accent4="accent4" accent5="accent5" accent6="accent6" hlink="hlink" folHlink="folHlink"/>
  <p:sldLayoutIdLst>
    <p:sldLayoutId id="2147484179" r:id="rId1"/>
    <p:sldLayoutId id="2147484180" r:id="rId2"/>
    <p:sldLayoutId id="2147484181" r:id="rId3"/>
    <p:sldLayoutId id="2147484182" r:id="rId4"/>
    <p:sldLayoutId id="2147484183" r:id="rId5"/>
    <p:sldLayoutId id="2147484184" r:id="rId6"/>
    <p:sldLayoutId id="2147484185" r:id="rId7"/>
    <p:sldLayoutId id="2147484186" r:id="rId8"/>
    <p:sldLayoutId id="2147484187" r:id="rId9"/>
    <p:sldLayoutId id="2147484188" r:id="rId10"/>
    <p:sldLayoutId id="214748418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6483" algn="ctr" rtl="0" fontAlgn="base">
        <a:spcBef>
          <a:spcPct val="0"/>
        </a:spcBef>
        <a:spcAft>
          <a:spcPct val="0"/>
        </a:spcAft>
        <a:defRPr sz="4400">
          <a:solidFill>
            <a:schemeClr val="tx2"/>
          </a:solidFill>
          <a:latin typeface="Arial" pitchFamily="34" charset="0"/>
        </a:defRPr>
      </a:lvl6pPr>
      <a:lvl7pPr marL="913047" algn="ctr" rtl="0" fontAlgn="base">
        <a:spcBef>
          <a:spcPct val="0"/>
        </a:spcBef>
        <a:spcAft>
          <a:spcPct val="0"/>
        </a:spcAft>
        <a:defRPr sz="4400">
          <a:solidFill>
            <a:schemeClr val="tx2"/>
          </a:solidFill>
          <a:latin typeface="Arial" pitchFamily="34" charset="0"/>
        </a:defRPr>
      </a:lvl7pPr>
      <a:lvl8pPr marL="1369568" algn="ctr" rtl="0" fontAlgn="base">
        <a:spcBef>
          <a:spcPct val="0"/>
        </a:spcBef>
        <a:spcAft>
          <a:spcPct val="0"/>
        </a:spcAft>
        <a:defRPr sz="4400">
          <a:solidFill>
            <a:schemeClr val="tx2"/>
          </a:solidFill>
          <a:latin typeface="Arial" pitchFamily="34" charset="0"/>
        </a:defRPr>
      </a:lvl8pPr>
      <a:lvl9pPr marL="1826094" algn="ctr" rtl="0" fontAlgn="base">
        <a:spcBef>
          <a:spcPct val="0"/>
        </a:spcBef>
        <a:spcAft>
          <a:spcPct val="0"/>
        </a:spcAft>
        <a:defRPr sz="4400">
          <a:solidFill>
            <a:schemeClr val="tx2"/>
          </a:solidFill>
          <a:latin typeface="Arial" pitchFamily="34" charset="0"/>
        </a:defRPr>
      </a:lvl9pPr>
    </p:titleStyle>
    <p:bodyStyle>
      <a:lvl1pPr marL="342421" indent="-342421" algn="l" rtl="0" eaLnBrk="0" fontAlgn="base" hangingPunct="0">
        <a:spcBef>
          <a:spcPct val="20000"/>
        </a:spcBef>
        <a:spcAft>
          <a:spcPct val="0"/>
        </a:spcAft>
        <a:buChar char="•"/>
        <a:defRPr sz="3200">
          <a:solidFill>
            <a:schemeClr val="tx1"/>
          </a:solidFill>
          <a:latin typeface="+mn-lt"/>
          <a:ea typeface="+mn-ea"/>
          <a:cs typeface="+mn-cs"/>
        </a:defRPr>
      </a:lvl1pPr>
      <a:lvl2pPr marL="741839" indent="-285349" algn="l" rtl="0" eaLnBrk="0" fontAlgn="base" hangingPunct="0">
        <a:spcBef>
          <a:spcPct val="20000"/>
        </a:spcBef>
        <a:spcAft>
          <a:spcPct val="0"/>
        </a:spcAft>
        <a:buChar char="–"/>
        <a:defRPr sz="2800">
          <a:solidFill>
            <a:schemeClr val="tx1"/>
          </a:solidFill>
          <a:latin typeface="+mn-lt"/>
        </a:defRPr>
      </a:lvl2pPr>
      <a:lvl3pPr marL="1141322" indent="-228281" algn="l" rtl="0" eaLnBrk="0" fontAlgn="base" hangingPunct="0">
        <a:spcBef>
          <a:spcPct val="20000"/>
        </a:spcBef>
        <a:spcAft>
          <a:spcPct val="0"/>
        </a:spcAft>
        <a:buChar char="•"/>
        <a:defRPr sz="2400">
          <a:solidFill>
            <a:schemeClr val="tx1"/>
          </a:solidFill>
          <a:latin typeface="+mn-lt"/>
        </a:defRPr>
      </a:lvl3pPr>
      <a:lvl4pPr marL="1597813" indent="-228281" algn="l" rtl="0" eaLnBrk="0" fontAlgn="base" hangingPunct="0">
        <a:spcBef>
          <a:spcPct val="20000"/>
        </a:spcBef>
        <a:spcAft>
          <a:spcPct val="0"/>
        </a:spcAft>
        <a:buChar char="–"/>
        <a:defRPr sz="2000">
          <a:solidFill>
            <a:schemeClr val="tx1"/>
          </a:solidFill>
          <a:latin typeface="+mn-lt"/>
        </a:defRPr>
      </a:lvl4pPr>
      <a:lvl5pPr marL="2054299" indent="-228281" algn="l" rtl="0" eaLnBrk="0" fontAlgn="base" hangingPunct="0">
        <a:spcBef>
          <a:spcPct val="20000"/>
        </a:spcBef>
        <a:spcAft>
          <a:spcPct val="0"/>
        </a:spcAft>
        <a:buChar char="»"/>
        <a:defRPr sz="2000">
          <a:solidFill>
            <a:schemeClr val="tx1"/>
          </a:solidFill>
          <a:latin typeface="+mn-lt"/>
        </a:defRPr>
      </a:lvl5pPr>
      <a:lvl6pPr marL="2510864" indent="-228281" algn="l" rtl="0" fontAlgn="base">
        <a:spcBef>
          <a:spcPct val="20000"/>
        </a:spcBef>
        <a:spcAft>
          <a:spcPct val="0"/>
        </a:spcAft>
        <a:buChar char="»"/>
        <a:defRPr sz="2000">
          <a:solidFill>
            <a:schemeClr val="tx1"/>
          </a:solidFill>
          <a:latin typeface="+mn-lt"/>
        </a:defRPr>
      </a:lvl6pPr>
      <a:lvl7pPr marL="2967382" indent="-228281" algn="l" rtl="0" fontAlgn="base">
        <a:spcBef>
          <a:spcPct val="20000"/>
        </a:spcBef>
        <a:spcAft>
          <a:spcPct val="0"/>
        </a:spcAft>
        <a:buChar char="»"/>
        <a:defRPr sz="2000">
          <a:solidFill>
            <a:schemeClr val="tx1"/>
          </a:solidFill>
          <a:latin typeface="+mn-lt"/>
        </a:defRPr>
      </a:lvl7pPr>
      <a:lvl8pPr marL="3423908" indent="-228281" algn="l" rtl="0" fontAlgn="base">
        <a:spcBef>
          <a:spcPct val="20000"/>
        </a:spcBef>
        <a:spcAft>
          <a:spcPct val="0"/>
        </a:spcAft>
        <a:buChar char="»"/>
        <a:defRPr sz="2000">
          <a:solidFill>
            <a:schemeClr val="tx1"/>
          </a:solidFill>
          <a:latin typeface="+mn-lt"/>
        </a:defRPr>
      </a:lvl8pPr>
      <a:lvl9pPr marL="3880466" indent="-228281" algn="l" rtl="0" fontAlgn="base">
        <a:spcBef>
          <a:spcPct val="20000"/>
        </a:spcBef>
        <a:spcAft>
          <a:spcPct val="0"/>
        </a:spcAft>
        <a:buChar char="»"/>
        <a:defRPr sz="2000">
          <a:solidFill>
            <a:schemeClr val="tx1"/>
          </a:solidFill>
          <a:latin typeface="+mn-lt"/>
        </a:defRPr>
      </a:lvl9pPr>
    </p:bodyStyle>
    <p:otherStyle>
      <a:defPPr>
        <a:defRPr lang="es-CO"/>
      </a:defPPr>
      <a:lvl1pPr marL="0" algn="l" defTabSz="913047" rtl="0" eaLnBrk="1" latinLnBrk="0" hangingPunct="1">
        <a:defRPr sz="1900" kern="1200">
          <a:solidFill>
            <a:schemeClr val="tx1"/>
          </a:solidFill>
          <a:latin typeface="+mn-lt"/>
          <a:ea typeface="+mn-ea"/>
          <a:cs typeface="+mn-cs"/>
        </a:defRPr>
      </a:lvl1pPr>
      <a:lvl2pPr marL="456483" algn="l" defTabSz="913047" rtl="0" eaLnBrk="1" latinLnBrk="0" hangingPunct="1">
        <a:defRPr sz="1900" kern="1200">
          <a:solidFill>
            <a:schemeClr val="tx1"/>
          </a:solidFill>
          <a:latin typeface="+mn-lt"/>
          <a:ea typeface="+mn-ea"/>
          <a:cs typeface="+mn-cs"/>
        </a:defRPr>
      </a:lvl2pPr>
      <a:lvl3pPr marL="913047" algn="l" defTabSz="913047" rtl="0" eaLnBrk="1" latinLnBrk="0" hangingPunct="1">
        <a:defRPr sz="1900" kern="1200">
          <a:solidFill>
            <a:schemeClr val="tx1"/>
          </a:solidFill>
          <a:latin typeface="+mn-lt"/>
          <a:ea typeface="+mn-ea"/>
          <a:cs typeface="+mn-cs"/>
        </a:defRPr>
      </a:lvl3pPr>
      <a:lvl4pPr marL="1369568" algn="l" defTabSz="913047" rtl="0" eaLnBrk="1" latinLnBrk="0" hangingPunct="1">
        <a:defRPr sz="1900" kern="1200">
          <a:solidFill>
            <a:schemeClr val="tx1"/>
          </a:solidFill>
          <a:latin typeface="+mn-lt"/>
          <a:ea typeface="+mn-ea"/>
          <a:cs typeface="+mn-cs"/>
        </a:defRPr>
      </a:lvl4pPr>
      <a:lvl5pPr marL="1826094" algn="l" defTabSz="913047" rtl="0" eaLnBrk="1" latinLnBrk="0" hangingPunct="1">
        <a:defRPr sz="1900" kern="1200">
          <a:solidFill>
            <a:schemeClr val="tx1"/>
          </a:solidFill>
          <a:latin typeface="+mn-lt"/>
          <a:ea typeface="+mn-ea"/>
          <a:cs typeface="+mn-cs"/>
        </a:defRPr>
      </a:lvl5pPr>
      <a:lvl6pPr marL="2282646" algn="l" defTabSz="913047" rtl="0" eaLnBrk="1" latinLnBrk="0" hangingPunct="1">
        <a:defRPr sz="1900" kern="1200">
          <a:solidFill>
            <a:schemeClr val="tx1"/>
          </a:solidFill>
          <a:latin typeface="+mn-lt"/>
          <a:ea typeface="+mn-ea"/>
          <a:cs typeface="+mn-cs"/>
        </a:defRPr>
      </a:lvl6pPr>
      <a:lvl7pPr marL="2739141" algn="l" defTabSz="913047" rtl="0" eaLnBrk="1" latinLnBrk="0" hangingPunct="1">
        <a:defRPr sz="1900" kern="1200">
          <a:solidFill>
            <a:schemeClr val="tx1"/>
          </a:solidFill>
          <a:latin typeface="+mn-lt"/>
          <a:ea typeface="+mn-ea"/>
          <a:cs typeface="+mn-cs"/>
        </a:defRPr>
      </a:lvl7pPr>
      <a:lvl8pPr marL="3195627" algn="l" defTabSz="913047" rtl="0" eaLnBrk="1" latinLnBrk="0" hangingPunct="1">
        <a:defRPr sz="1900" kern="1200">
          <a:solidFill>
            <a:schemeClr val="tx1"/>
          </a:solidFill>
          <a:latin typeface="+mn-lt"/>
          <a:ea typeface="+mn-ea"/>
          <a:cs typeface="+mn-cs"/>
        </a:defRPr>
      </a:lvl8pPr>
      <a:lvl9pPr marL="3652119" algn="l" defTabSz="913047" rtl="0" eaLnBrk="1" latinLnBrk="0" hangingPunct="1">
        <a:defRPr sz="19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3" y="705273"/>
            <a:ext cx="11029616" cy="1189555"/>
          </a:xfrm>
          <a:prstGeom prst="rect">
            <a:avLst/>
          </a:prstGeom>
        </p:spPr>
        <p:txBody>
          <a:bodyPr vert="horz" lIns="91392" tIns="45718" rIns="91392" bIns="45718" rtlCol="0" anchor="b">
            <a:normAutofit/>
          </a:bodyPr>
          <a:lstStyle/>
          <a:p>
            <a:r>
              <a:rPr lang="es-ES" smtClean="0"/>
              <a:t>Clic para editar título</a:t>
            </a:r>
            <a:endParaRPr lang="en-US" dirty="0"/>
          </a:p>
        </p:txBody>
      </p:sp>
      <p:sp>
        <p:nvSpPr>
          <p:cNvPr id="3" name="Text Placeholder 2"/>
          <p:cNvSpPr>
            <a:spLocks noGrp="1"/>
          </p:cNvSpPr>
          <p:nvPr>
            <p:ph type="body" idx="1"/>
          </p:nvPr>
        </p:nvSpPr>
        <p:spPr>
          <a:xfrm>
            <a:off x="581193" y="2336008"/>
            <a:ext cx="11029616" cy="3522795"/>
          </a:xfrm>
          <a:prstGeom prst="rect">
            <a:avLst/>
          </a:prstGeom>
        </p:spPr>
        <p:txBody>
          <a:bodyPr vert="horz" lIns="91392" tIns="45718" rIns="91392" bIns="45718" rtlCol="0" anchor="ct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7606078" y="5956288"/>
            <a:ext cx="2844799" cy="365125"/>
          </a:xfrm>
          <a:prstGeom prst="rect">
            <a:avLst/>
          </a:prstGeom>
        </p:spPr>
        <p:txBody>
          <a:bodyPr vert="horz" lIns="91392" tIns="45718" rIns="91392" bIns="45718" rtlCol="0" anchor="ctr"/>
          <a:lstStyle>
            <a:lvl1pPr algn="r">
              <a:defRPr sz="900">
                <a:solidFill>
                  <a:schemeClr val="accent2"/>
                </a:solidFill>
              </a:defRPr>
            </a:lvl1pPr>
          </a:lstStyle>
          <a:p>
            <a:pPr defTabSz="456915"/>
            <a:fld id="{B61BEF0D-F0BB-DE4B-95CE-6DB70DBA9567}" type="datetimeFigureOut">
              <a:rPr lang="en-US" smtClean="0">
                <a:solidFill>
                  <a:srgbClr val="629DD1"/>
                </a:solidFill>
              </a:rPr>
              <a:pPr defTabSz="456915"/>
              <a:t>6/28/2019</a:t>
            </a:fld>
            <a:endParaRPr lang="en-US" dirty="0">
              <a:solidFill>
                <a:srgbClr val="629DD1"/>
              </a:solidFill>
            </a:endParaRPr>
          </a:p>
        </p:txBody>
      </p:sp>
      <p:sp>
        <p:nvSpPr>
          <p:cNvPr id="5" name="Footer Placeholder 4"/>
          <p:cNvSpPr>
            <a:spLocks noGrp="1"/>
          </p:cNvSpPr>
          <p:nvPr>
            <p:ph type="ftr" sz="quarter" idx="3"/>
          </p:nvPr>
        </p:nvSpPr>
        <p:spPr>
          <a:xfrm>
            <a:off x="581201" y="5951960"/>
            <a:ext cx="6917211" cy="365125"/>
          </a:xfrm>
          <a:prstGeom prst="rect">
            <a:avLst/>
          </a:prstGeom>
        </p:spPr>
        <p:txBody>
          <a:bodyPr vert="horz" lIns="91392" tIns="45718" rIns="91392" bIns="45718" rtlCol="0" anchor="ctr"/>
          <a:lstStyle>
            <a:lvl1pPr algn="l">
              <a:defRPr sz="900" cap="all">
                <a:solidFill>
                  <a:schemeClr val="accent2"/>
                </a:solidFill>
              </a:defRPr>
            </a:lvl1pPr>
          </a:lstStyle>
          <a:p>
            <a:pPr defTabSz="456915"/>
            <a:endParaRPr lang="en-US" dirty="0">
              <a:solidFill>
                <a:srgbClr val="629DD1"/>
              </a:solidFill>
            </a:endParaRPr>
          </a:p>
        </p:txBody>
      </p:sp>
      <p:sp>
        <p:nvSpPr>
          <p:cNvPr id="6" name="Slide Number Placeholder 5"/>
          <p:cNvSpPr>
            <a:spLocks noGrp="1"/>
          </p:cNvSpPr>
          <p:nvPr>
            <p:ph type="sldNum" sz="quarter" idx="4"/>
          </p:nvPr>
        </p:nvSpPr>
        <p:spPr>
          <a:xfrm>
            <a:off x="10558427" y="5956288"/>
            <a:ext cx="1052511" cy="365125"/>
          </a:xfrm>
          <a:prstGeom prst="rect">
            <a:avLst/>
          </a:prstGeom>
        </p:spPr>
        <p:txBody>
          <a:bodyPr vert="horz" lIns="91392" tIns="45718" rIns="91392" bIns="45718" rtlCol="0" anchor="ctr"/>
          <a:lstStyle>
            <a:lvl1pPr algn="r">
              <a:defRPr sz="900">
                <a:solidFill>
                  <a:schemeClr val="accent2"/>
                </a:solidFill>
              </a:defRPr>
            </a:lvl1pPr>
          </a:lstStyle>
          <a:p>
            <a:pPr defTabSz="456915"/>
            <a:fld id="{D57F1E4F-1CFF-5643-939E-217C01CDF565}" type="slidenum">
              <a:rPr lang="en-US" smtClean="0">
                <a:solidFill>
                  <a:srgbClr val="629DD1"/>
                </a:solidFill>
              </a:rPr>
              <a:pPr defTabSz="456915"/>
              <a:t>‹Nº›</a:t>
            </a:fld>
            <a:endParaRPr lang="en-US" dirty="0">
              <a:solidFill>
                <a:srgbClr val="629DD1"/>
              </a:solidFill>
            </a:endParaRPr>
          </a:p>
        </p:txBody>
      </p:sp>
      <p:sp>
        <p:nvSpPr>
          <p:cNvPr id="9" name="Rectangle 8"/>
          <p:cNvSpPr/>
          <p:nvPr/>
        </p:nvSpPr>
        <p:spPr>
          <a:xfrm>
            <a:off x="446586" y="457200"/>
            <a:ext cx="3703321"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98" y="453645"/>
            <a:ext cx="3703321" cy="98555"/>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82" y="457200"/>
            <a:ext cx="3703321"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975216826"/>
      </p:ext>
    </p:extLst>
  </p:cSld>
  <p:clrMap bg1="lt1" tx1="dk1" bg2="lt2" tx2="dk2" accent1="accent1" accent2="accent2" accent3="accent3" accent4="accent4" accent5="accent5" accent6="accent6" hlink="hlink" folHlink="folHlink"/>
  <p:sldLayoutIdLst>
    <p:sldLayoutId id="2147484191" r:id="rId1"/>
    <p:sldLayoutId id="2147484192" r:id="rId2"/>
    <p:sldLayoutId id="2147484193" r:id="rId3"/>
    <p:sldLayoutId id="2147484194" r:id="rId4"/>
    <p:sldLayoutId id="2147484195" r:id="rId5"/>
    <p:sldLayoutId id="2147484196" r:id="rId6"/>
    <p:sldLayoutId id="2147484197" r:id="rId7"/>
    <p:sldLayoutId id="2147484198" r:id="rId8"/>
    <p:sldLayoutId id="2147484199" r:id="rId9"/>
    <p:sldLayoutId id="2147484200" r:id="rId10"/>
    <p:sldLayoutId id="2147484201" r:id="rId11"/>
  </p:sldLayoutIdLst>
  <p:txStyles>
    <p:titleStyle>
      <a:lvl1pPr algn="l" defTabSz="456915"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5808" indent="-305808" algn="l" defTabSz="456915" rtl="0" eaLnBrk="1" latinLnBrk="0" hangingPunct="1">
        <a:spcBef>
          <a:spcPct val="20000"/>
        </a:spcBef>
        <a:spcAft>
          <a:spcPts val="600"/>
        </a:spcAft>
        <a:buClr>
          <a:schemeClr val="accent2"/>
        </a:buClr>
        <a:buSzPct val="92000"/>
        <a:buFont typeface="Wingdings 2" panose="05020102010507070707" pitchFamily="18" charset="2"/>
        <a:buChar char=""/>
        <a:defRPr sz="1900" kern="1200">
          <a:solidFill>
            <a:schemeClr val="tx2"/>
          </a:solidFill>
          <a:latin typeface="+mn-lt"/>
          <a:ea typeface="+mn-ea"/>
          <a:cs typeface="+mn-cs"/>
        </a:defRPr>
      </a:lvl1pPr>
      <a:lvl2pPr marL="629616" indent="-305808" algn="l" defTabSz="456915"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899472" indent="-269840" algn="l" defTabSz="456915" rtl="0" eaLnBrk="1" latinLnBrk="0" hangingPunct="1">
        <a:spcBef>
          <a:spcPct val="20000"/>
        </a:spcBef>
        <a:spcAft>
          <a:spcPts val="600"/>
        </a:spcAft>
        <a:buClr>
          <a:schemeClr val="accent2"/>
        </a:buClr>
        <a:buSzPct val="92000"/>
        <a:buFont typeface="Wingdings 2" panose="05020102010507070707" pitchFamily="18" charset="2"/>
        <a:buChar char=""/>
        <a:defRPr sz="1500" kern="1200">
          <a:solidFill>
            <a:schemeClr val="tx2"/>
          </a:solidFill>
          <a:latin typeface="+mn-lt"/>
          <a:ea typeface="+mn-ea"/>
          <a:cs typeface="+mn-cs"/>
        </a:defRPr>
      </a:lvl3pPr>
      <a:lvl4pPr marL="1241264" indent="-233857" algn="l" defTabSz="456915"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1040" indent="-233857" algn="l" defTabSz="456915"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898851" indent="-228472" algn="l" defTabSz="456915"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198688" indent="-228472" algn="l" defTabSz="456915"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8512" indent="-228472" algn="l" defTabSz="456915"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8321" indent="-228472" algn="l" defTabSz="456915"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6915" rtl="0" eaLnBrk="1" latinLnBrk="0" hangingPunct="1">
        <a:defRPr sz="1900" kern="1200">
          <a:solidFill>
            <a:schemeClr val="tx1"/>
          </a:solidFill>
          <a:latin typeface="+mn-lt"/>
          <a:ea typeface="+mn-ea"/>
          <a:cs typeface="+mn-cs"/>
        </a:defRPr>
      </a:lvl1pPr>
      <a:lvl2pPr marL="456915" algn="l" defTabSz="456915" rtl="0" eaLnBrk="1" latinLnBrk="0" hangingPunct="1">
        <a:defRPr sz="1900" kern="1200">
          <a:solidFill>
            <a:schemeClr val="tx1"/>
          </a:solidFill>
          <a:latin typeface="+mn-lt"/>
          <a:ea typeface="+mn-ea"/>
          <a:cs typeface="+mn-cs"/>
        </a:defRPr>
      </a:lvl2pPr>
      <a:lvl3pPr marL="913856" algn="l" defTabSz="456915" rtl="0" eaLnBrk="1" latinLnBrk="0" hangingPunct="1">
        <a:defRPr sz="1900" kern="1200">
          <a:solidFill>
            <a:schemeClr val="tx1"/>
          </a:solidFill>
          <a:latin typeface="+mn-lt"/>
          <a:ea typeface="+mn-ea"/>
          <a:cs typeface="+mn-cs"/>
        </a:defRPr>
      </a:lvl3pPr>
      <a:lvl4pPr marL="1370784" algn="l" defTabSz="456915" rtl="0" eaLnBrk="1" latinLnBrk="0" hangingPunct="1">
        <a:defRPr sz="1900" kern="1200">
          <a:solidFill>
            <a:schemeClr val="tx1"/>
          </a:solidFill>
          <a:latin typeface="+mn-lt"/>
          <a:ea typeface="+mn-ea"/>
          <a:cs typeface="+mn-cs"/>
        </a:defRPr>
      </a:lvl4pPr>
      <a:lvl5pPr marL="1827712" algn="l" defTabSz="456915" rtl="0" eaLnBrk="1" latinLnBrk="0" hangingPunct="1">
        <a:defRPr sz="1900" kern="1200">
          <a:solidFill>
            <a:schemeClr val="tx1"/>
          </a:solidFill>
          <a:latin typeface="+mn-lt"/>
          <a:ea typeface="+mn-ea"/>
          <a:cs typeface="+mn-cs"/>
        </a:defRPr>
      </a:lvl5pPr>
      <a:lvl6pPr marL="2284654" algn="l" defTabSz="456915" rtl="0" eaLnBrk="1" latinLnBrk="0" hangingPunct="1">
        <a:defRPr sz="1900" kern="1200">
          <a:solidFill>
            <a:schemeClr val="tx1"/>
          </a:solidFill>
          <a:latin typeface="+mn-lt"/>
          <a:ea typeface="+mn-ea"/>
          <a:cs typeface="+mn-cs"/>
        </a:defRPr>
      </a:lvl6pPr>
      <a:lvl7pPr marL="2741566" algn="l" defTabSz="456915" rtl="0" eaLnBrk="1" latinLnBrk="0" hangingPunct="1">
        <a:defRPr sz="1900" kern="1200">
          <a:solidFill>
            <a:schemeClr val="tx1"/>
          </a:solidFill>
          <a:latin typeface="+mn-lt"/>
          <a:ea typeface="+mn-ea"/>
          <a:cs typeface="+mn-cs"/>
        </a:defRPr>
      </a:lvl7pPr>
      <a:lvl8pPr marL="3198480" algn="l" defTabSz="456915" rtl="0" eaLnBrk="1" latinLnBrk="0" hangingPunct="1">
        <a:defRPr sz="1900" kern="1200">
          <a:solidFill>
            <a:schemeClr val="tx1"/>
          </a:solidFill>
          <a:latin typeface="+mn-lt"/>
          <a:ea typeface="+mn-ea"/>
          <a:cs typeface="+mn-cs"/>
        </a:defRPr>
      </a:lvl8pPr>
      <a:lvl9pPr marL="3655395" algn="l" defTabSz="456915" rtl="0" eaLnBrk="1" latinLnBrk="0" hangingPunct="1">
        <a:defRPr sz="19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id="{1FBA405B-91D7-455B-838E-7390C471CAC4}"/>
              </a:ext>
            </a:extLst>
          </p:cNvPr>
          <p:cNvSpPr>
            <a:spLocks noGrp="1"/>
          </p:cNvSpPr>
          <p:nvPr>
            <p:ph type="title"/>
          </p:nvPr>
        </p:nvSpPr>
        <p:spPr bwMode="auto">
          <a:xfrm>
            <a:off x="609763" y="238125"/>
            <a:ext cx="10872444"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8" tIns="45718" rIns="91398" bIns="45718"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a16="http://schemas.microsoft.com/office/drawing/2014/main" id="{5E3FA78F-9815-470C-AAC7-65118010A9A9}"/>
              </a:ext>
            </a:extLst>
          </p:cNvPr>
          <p:cNvSpPr>
            <a:spLocks noGrp="1"/>
          </p:cNvSpPr>
          <p:nvPr>
            <p:ph type="body" idx="1"/>
          </p:nvPr>
        </p:nvSpPr>
        <p:spPr bwMode="auto">
          <a:xfrm>
            <a:off x="600231" y="1517679"/>
            <a:ext cx="10881972" cy="4654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8" tIns="45718" rIns="91398" bIns="45718"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4" name="Rectangle 3">
            <a:extLst>
              <a:ext uri="{FF2B5EF4-FFF2-40B4-BE49-F238E27FC236}">
                <a16:creationId xmlns:a16="http://schemas.microsoft.com/office/drawing/2014/main" id="{2928AFCB-3188-4961-AAEE-DB4C7846ECE6}"/>
              </a:ext>
            </a:extLst>
          </p:cNvPr>
          <p:cNvSpPr/>
          <p:nvPr/>
        </p:nvSpPr>
        <p:spPr>
          <a:xfrm>
            <a:off x="1" y="119"/>
            <a:ext cx="12192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398" tIns="45718" rIns="91398" bIns="45718" anchor="ctr"/>
          <a:lstStyle/>
          <a:p>
            <a:pPr algn="ctr" defTabSz="913924">
              <a:defRPr/>
            </a:pPr>
            <a:endParaRPr lang="en-US" sz="1900" b="1" dirty="0">
              <a:solidFill>
                <a:srgbClr val="FFFFFF"/>
              </a:solidFill>
            </a:endParaRPr>
          </a:p>
        </p:txBody>
      </p:sp>
      <p:sp>
        <p:nvSpPr>
          <p:cNvPr id="6" name="Rectangle 5">
            <a:extLst>
              <a:ext uri="{FF2B5EF4-FFF2-40B4-BE49-F238E27FC236}">
                <a16:creationId xmlns:a16="http://schemas.microsoft.com/office/drawing/2014/main" id="{507A185B-7FCD-47CF-95BF-44DC96F2E8FE}"/>
              </a:ext>
            </a:extLst>
          </p:cNvPr>
          <p:cNvSpPr/>
          <p:nvPr userDrawn="1"/>
        </p:nvSpPr>
        <p:spPr>
          <a:xfrm>
            <a:off x="1" y="119"/>
            <a:ext cx="12192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398" tIns="45718" rIns="91398" bIns="45718" anchor="ctr"/>
          <a:lstStyle/>
          <a:p>
            <a:pPr algn="ctr" defTabSz="913924">
              <a:defRPr/>
            </a:pPr>
            <a:endParaRPr lang="en-US" sz="1900" b="1" dirty="0">
              <a:solidFill>
                <a:srgbClr val="FFFFFF"/>
              </a:solidFill>
            </a:endParaRPr>
          </a:p>
        </p:txBody>
      </p:sp>
      <p:cxnSp>
        <p:nvCxnSpPr>
          <p:cNvPr id="7" name="Straight Connector 6">
            <a:extLst>
              <a:ext uri="{FF2B5EF4-FFF2-40B4-BE49-F238E27FC236}">
                <a16:creationId xmlns:a16="http://schemas.microsoft.com/office/drawing/2014/main" id="{84A7AD84-F415-4694-A480-6DD523A1776B}"/>
              </a:ext>
            </a:extLst>
          </p:cNvPr>
          <p:cNvCxnSpPr/>
          <p:nvPr userDrawn="1"/>
        </p:nvCxnSpPr>
        <p:spPr>
          <a:xfrm>
            <a:off x="1" y="6745288"/>
            <a:ext cx="12192000" cy="0"/>
          </a:xfrm>
          <a:prstGeom prst="line">
            <a:avLst/>
          </a:prstGeom>
          <a:ln w="19050">
            <a:solidFill>
              <a:srgbClr val="00539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7104609"/>
      </p:ext>
    </p:extLst>
  </p:cSld>
  <p:clrMap bg1="dk2" tx1="lt1" bg2="dk1" tx2="lt2" accent1="accent1" accent2="accent2" accent3="accent3" accent4="accent4" accent5="accent5" accent6="accent6" hlink="hlink" folHlink="folHlink"/>
  <p:sldLayoutIdLst>
    <p:sldLayoutId id="2147484218" r:id="rId1"/>
    <p:sldLayoutId id="2147484219" r:id="rId2"/>
    <p:sldLayoutId id="2147484220" r:id="rId3"/>
    <p:sldLayoutId id="2147484221" r:id="rId4"/>
    <p:sldLayoutId id="2147484222" r:id="rId5"/>
    <p:sldLayoutId id="2147484223" r:id="rId6"/>
    <p:sldLayoutId id="2147484224" r:id="rId7"/>
    <p:sldLayoutId id="2147484225" r:id="rId8"/>
  </p:sldLayoutIdLst>
  <p:txStyles>
    <p:title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6951" algn="l" rtl="0" eaLnBrk="1" fontAlgn="base" hangingPunct="1">
        <a:spcBef>
          <a:spcPct val="0"/>
        </a:spcBef>
        <a:spcAft>
          <a:spcPct val="0"/>
        </a:spcAft>
        <a:defRPr sz="3500" b="1">
          <a:solidFill>
            <a:schemeClr val="tx2"/>
          </a:solidFill>
          <a:latin typeface="Arial" charset="0"/>
        </a:defRPr>
      </a:lvl6pPr>
      <a:lvl7pPr marL="913924" algn="l" rtl="0" eaLnBrk="1" fontAlgn="base" hangingPunct="1">
        <a:spcBef>
          <a:spcPct val="0"/>
        </a:spcBef>
        <a:spcAft>
          <a:spcPct val="0"/>
        </a:spcAft>
        <a:defRPr sz="3500" b="1">
          <a:solidFill>
            <a:schemeClr val="tx2"/>
          </a:solidFill>
          <a:latin typeface="Arial" charset="0"/>
        </a:defRPr>
      </a:lvl7pPr>
      <a:lvl8pPr marL="1370886" algn="l" rtl="0" eaLnBrk="1" fontAlgn="base" hangingPunct="1">
        <a:spcBef>
          <a:spcPct val="0"/>
        </a:spcBef>
        <a:spcAft>
          <a:spcPct val="0"/>
        </a:spcAft>
        <a:defRPr sz="3500" b="1">
          <a:solidFill>
            <a:schemeClr val="tx2"/>
          </a:solidFill>
          <a:latin typeface="Arial" charset="0"/>
        </a:defRPr>
      </a:lvl8pPr>
      <a:lvl9pPr marL="1827848" algn="l" rtl="0" eaLnBrk="1" fontAlgn="base" hangingPunct="1">
        <a:spcBef>
          <a:spcPct val="0"/>
        </a:spcBef>
        <a:spcAft>
          <a:spcPct val="0"/>
        </a:spcAft>
        <a:defRPr sz="3500" b="1">
          <a:solidFill>
            <a:schemeClr val="tx2"/>
          </a:solidFill>
          <a:latin typeface="Arial" charset="0"/>
        </a:defRPr>
      </a:lvl9pPr>
    </p:titleStyle>
    <p:bodyStyle>
      <a:lvl1pPr marL="342730" indent="-34273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559" indent="-285610" algn="l" rtl="0" eaLnBrk="1" fontAlgn="base" hangingPunct="1">
        <a:lnSpc>
          <a:spcPct val="90000"/>
        </a:lnSpc>
        <a:spcBef>
          <a:spcPts val="1000"/>
        </a:spcBef>
        <a:spcAft>
          <a:spcPts val="700"/>
        </a:spcAft>
        <a:buClr>
          <a:schemeClr val="bg1"/>
        </a:buClr>
        <a:buFont typeface="Arial" panose="020B0604020202020204" pitchFamily="34" charset="0"/>
        <a:buChar char="‒"/>
        <a:defRPr sz="2700">
          <a:solidFill>
            <a:schemeClr val="bg1"/>
          </a:solidFill>
          <a:latin typeface="Calibri" panose="020F0502020204030204" pitchFamily="34" charset="0"/>
        </a:defRPr>
      </a:lvl2pPr>
      <a:lvl3pPr marL="1142410" indent="-228488"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599360" indent="-228488" algn="l" rtl="0" eaLnBrk="1" fontAlgn="base" hangingPunct="1">
        <a:lnSpc>
          <a:spcPct val="90000"/>
        </a:lnSpc>
        <a:spcBef>
          <a:spcPts val="1000"/>
        </a:spcBef>
        <a:spcAft>
          <a:spcPts val="700"/>
        </a:spcAft>
        <a:buClr>
          <a:schemeClr val="bg1"/>
        </a:buClr>
        <a:buFont typeface="Arial" panose="020B0604020202020204" pitchFamily="34" charset="0"/>
        <a:buChar char="‒"/>
        <a:defRPr sz="2300">
          <a:solidFill>
            <a:schemeClr val="bg1"/>
          </a:solidFill>
          <a:latin typeface="Calibri" panose="020F0502020204030204" pitchFamily="34" charset="0"/>
        </a:defRPr>
      </a:lvl4pPr>
      <a:lvl5pPr marL="2056311" indent="-228488"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3284" indent="-228488" algn="l" rtl="0" eaLnBrk="1" fontAlgn="base" hangingPunct="1">
        <a:lnSpc>
          <a:spcPct val="90000"/>
        </a:lnSpc>
        <a:spcBef>
          <a:spcPct val="35000"/>
        </a:spcBef>
        <a:spcAft>
          <a:spcPct val="25000"/>
        </a:spcAft>
        <a:buClr>
          <a:schemeClr val="accent2"/>
        </a:buClr>
        <a:buFont typeface="Arial" charset="0"/>
        <a:buChar char="–"/>
        <a:defRPr sz="1500">
          <a:solidFill>
            <a:schemeClr val="tx1"/>
          </a:solidFill>
          <a:latin typeface="+mn-lt"/>
        </a:defRPr>
      </a:lvl6pPr>
      <a:lvl7pPr marL="2970246" indent="-228488" algn="l" rtl="0" eaLnBrk="1" fontAlgn="base" hangingPunct="1">
        <a:lnSpc>
          <a:spcPct val="90000"/>
        </a:lnSpc>
        <a:spcBef>
          <a:spcPct val="35000"/>
        </a:spcBef>
        <a:spcAft>
          <a:spcPct val="25000"/>
        </a:spcAft>
        <a:buClr>
          <a:schemeClr val="accent2"/>
        </a:buClr>
        <a:buFont typeface="Arial" charset="0"/>
        <a:buChar char="–"/>
        <a:defRPr sz="1500">
          <a:solidFill>
            <a:schemeClr val="tx1"/>
          </a:solidFill>
          <a:latin typeface="+mn-lt"/>
        </a:defRPr>
      </a:lvl7pPr>
      <a:lvl8pPr marL="3427208" indent="-228488" algn="l" rtl="0" eaLnBrk="1" fontAlgn="base" hangingPunct="1">
        <a:lnSpc>
          <a:spcPct val="90000"/>
        </a:lnSpc>
        <a:spcBef>
          <a:spcPct val="35000"/>
        </a:spcBef>
        <a:spcAft>
          <a:spcPct val="25000"/>
        </a:spcAft>
        <a:buClr>
          <a:schemeClr val="accent2"/>
        </a:buClr>
        <a:buFont typeface="Arial" charset="0"/>
        <a:buChar char="–"/>
        <a:defRPr sz="1500">
          <a:solidFill>
            <a:schemeClr val="tx1"/>
          </a:solidFill>
          <a:latin typeface="+mn-lt"/>
        </a:defRPr>
      </a:lvl8pPr>
      <a:lvl9pPr marL="3884182" indent="-228488" algn="l" rtl="0" eaLnBrk="1" fontAlgn="base" hangingPunct="1">
        <a:lnSpc>
          <a:spcPct val="90000"/>
        </a:lnSpc>
        <a:spcBef>
          <a:spcPct val="35000"/>
        </a:spcBef>
        <a:spcAft>
          <a:spcPct val="25000"/>
        </a:spcAft>
        <a:buClr>
          <a:schemeClr val="accent2"/>
        </a:buClr>
        <a:buFont typeface="Arial" charset="0"/>
        <a:buChar char="–"/>
        <a:defRPr sz="1500">
          <a:solidFill>
            <a:schemeClr val="tx1"/>
          </a:solidFill>
          <a:latin typeface="+mn-lt"/>
        </a:defRPr>
      </a:lvl9pPr>
    </p:bodyStyle>
    <p:otherStyle>
      <a:defPPr>
        <a:defRPr lang="en-US"/>
      </a:defPPr>
      <a:lvl1pPr marL="0" algn="l" defTabSz="913924" rtl="0" eaLnBrk="1" latinLnBrk="0" hangingPunct="1">
        <a:defRPr sz="1900" kern="1200">
          <a:solidFill>
            <a:schemeClr val="tx1"/>
          </a:solidFill>
          <a:latin typeface="+mn-lt"/>
          <a:ea typeface="+mn-ea"/>
          <a:cs typeface="+mn-cs"/>
        </a:defRPr>
      </a:lvl1pPr>
      <a:lvl2pPr marL="456951" algn="l" defTabSz="913924" rtl="0" eaLnBrk="1" latinLnBrk="0" hangingPunct="1">
        <a:defRPr sz="1900" kern="1200">
          <a:solidFill>
            <a:schemeClr val="tx1"/>
          </a:solidFill>
          <a:latin typeface="+mn-lt"/>
          <a:ea typeface="+mn-ea"/>
          <a:cs typeface="+mn-cs"/>
        </a:defRPr>
      </a:lvl2pPr>
      <a:lvl3pPr marL="913924" algn="l" defTabSz="913924" rtl="0" eaLnBrk="1" latinLnBrk="0" hangingPunct="1">
        <a:defRPr sz="1900" kern="1200">
          <a:solidFill>
            <a:schemeClr val="tx1"/>
          </a:solidFill>
          <a:latin typeface="+mn-lt"/>
          <a:ea typeface="+mn-ea"/>
          <a:cs typeface="+mn-cs"/>
        </a:defRPr>
      </a:lvl3pPr>
      <a:lvl4pPr marL="1370886" algn="l" defTabSz="913924" rtl="0" eaLnBrk="1" latinLnBrk="0" hangingPunct="1">
        <a:defRPr sz="1900" kern="1200">
          <a:solidFill>
            <a:schemeClr val="tx1"/>
          </a:solidFill>
          <a:latin typeface="+mn-lt"/>
          <a:ea typeface="+mn-ea"/>
          <a:cs typeface="+mn-cs"/>
        </a:defRPr>
      </a:lvl4pPr>
      <a:lvl5pPr marL="1827848" algn="l" defTabSz="913924" rtl="0" eaLnBrk="1" latinLnBrk="0" hangingPunct="1">
        <a:defRPr sz="1900" kern="1200">
          <a:solidFill>
            <a:schemeClr val="tx1"/>
          </a:solidFill>
          <a:latin typeface="+mn-lt"/>
          <a:ea typeface="+mn-ea"/>
          <a:cs typeface="+mn-cs"/>
        </a:defRPr>
      </a:lvl5pPr>
      <a:lvl6pPr marL="2284822" algn="l" defTabSz="913924" rtl="0" eaLnBrk="1" latinLnBrk="0" hangingPunct="1">
        <a:defRPr sz="1900" kern="1200">
          <a:solidFill>
            <a:schemeClr val="tx1"/>
          </a:solidFill>
          <a:latin typeface="+mn-lt"/>
          <a:ea typeface="+mn-ea"/>
          <a:cs typeface="+mn-cs"/>
        </a:defRPr>
      </a:lvl6pPr>
      <a:lvl7pPr marL="2741770" algn="l" defTabSz="913924" rtl="0" eaLnBrk="1" latinLnBrk="0" hangingPunct="1">
        <a:defRPr sz="1900" kern="1200">
          <a:solidFill>
            <a:schemeClr val="tx1"/>
          </a:solidFill>
          <a:latin typeface="+mn-lt"/>
          <a:ea typeface="+mn-ea"/>
          <a:cs typeface="+mn-cs"/>
        </a:defRPr>
      </a:lvl7pPr>
      <a:lvl8pPr marL="3198720" algn="l" defTabSz="913924" rtl="0" eaLnBrk="1" latinLnBrk="0" hangingPunct="1">
        <a:defRPr sz="1900" kern="1200">
          <a:solidFill>
            <a:schemeClr val="tx1"/>
          </a:solidFill>
          <a:latin typeface="+mn-lt"/>
          <a:ea typeface="+mn-ea"/>
          <a:cs typeface="+mn-cs"/>
        </a:defRPr>
      </a:lvl8pPr>
      <a:lvl9pPr marL="3655671" algn="l" defTabSz="913924" rtl="0" eaLnBrk="1" latinLnBrk="0" hangingPunct="1">
        <a:defRPr sz="19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000099">
                <a:gamma/>
                <a:shade val="0"/>
                <a:invGamma/>
              </a:srgbClr>
            </a:gs>
            <a:gs pos="50000">
              <a:srgbClr val="000099"/>
            </a:gs>
            <a:gs pos="100000">
              <a:srgbClr val="000099">
                <a:gamma/>
                <a:shade val="0"/>
                <a:invGamma/>
              </a:srgbClr>
            </a:gs>
          </a:gsLst>
          <a:lin ang="5400000" scaled="1"/>
        </a:gradFill>
        <a:effectLst/>
      </p:bgPr>
    </p:bg>
    <p:spTree>
      <p:nvGrpSpPr>
        <p:cNvPr id="1" name=""/>
        <p:cNvGrpSpPr/>
        <p:nvPr/>
      </p:nvGrpSpPr>
      <p:grpSpPr>
        <a:xfrm>
          <a:off x="0" y="0"/>
          <a:ext cx="0" cy="0"/>
          <a:chOff x="0" y="0"/>
          <a:chExt cx="0" cy="0"/>
        </a:xfrm>
      </p:grpSpPr>
      <p:sp>
        <p:nvSpPr>
          <p:cNvPr id="992260" name="Rectangle 4"/>
          <p:cNvSpPr>
            <a:spLocks noGrp="1" noChangeArrowheads="1"/>
          </p:cNvSpPr>
          <p:nvPr>
            <p:ph type="title"/>
          </p:nvPr>
        </p:nvSpPr>
        <p:spPr bwMode="auto">
          <a:xfrm>
            <a:off x="609600" y="411163"/>
            <a:ext cx="10972800" cy="1143000"/>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398" tIns="45718" rIns="91398" bIns="45718" numCol="1" anchor="ctr" anchorCtr="0" compatLnSpc="1">
            <a:prstTxWarp prst="textNoShape">
              <a:avLst/>
            </a:prstTxWarp>
          </a:bodyPr>
          <a:lstStyle/>
          <a:p>
            <a:pPr lvl="0"/>
            <a:r>
              <a:rPr lang="en-US" smtClean="0"/>
              <a:t>Click to edit Master title style</a:t>
            </a:r>
          </a:p>
        </p:txBody>
      </p:sp>
      <p:sp>
        <p:nvSpPr>
          <p:cNvPr id="992261" name="Rectangle 5"/>
          <p:cNvSpPr>
            <a:spLocks noGrp="1" noChangeArrowheads="1"/>
          </p:cNvSpPr>
          <p:nvPr>
            <p:ph type="body" idx="1"/>
          </p:nvPr>
        </p:nvSpPr>
        <p:spPr bwMode="auto">
          <a:xfrm>
            <a:off x="609600" y="1752600"/>
            <a:ext cx="10972800" cy="452596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398" tIns="45718" rIns="91398" bIns="4571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 Third level</a:t>
            </a:r>
          </a:p>
        </p:txBody>
      </p:sp>
      <p:sp>
        <p:nvSpPr>
          <p:cNvPr id="992262" name="AutoShape 6"/>
          <p:cNvSpPr>
            <a:spLocks noChangeArrowheads="1"/>
          </p:cNvSpPr>
          <p:nvPr userDrawn="1"/>
        </p:nvSpPr>
        <p:spPr bwMode="auto">
          <a:xfrm>
            <a:off x="3149600" y="6583363"/>
            <a:ext cx="203200" cy="228600"/>
          </a:xfrm>
          <a:prstGeom prst="diamond">
            <a:avLst/>
          </a:prstGeom>
          <a:solidFill>
            <a:srgbClr val="333333"/>
          </a:solidFill>
          <a:ln w="19050" algn="ctr">
            <a:solidFill>
              <a:srgbClr val="FF99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1398" tIns="45718" rIns="91398" bIns="45718" anchor="ctr"/>
          <a:lstStyle/>
          <a:p>
            <a:pPr defTabSz="913924" fontAlgn="base">
              <a:spcBef>
                <a:spcPct val="0"/>
              </a:spcBef>
              <a:spcAft>
                <a:spcPct val="0"/>
              </a:spcAft>
            </a:pPr>
            <a:endParaRPr lang="es-AR" sz="1900" b="1" smtClean="0">
              <a:solidFill>
                <a:srgbClr val="FFFFFF"/>
              </a:solidFill>
              <a:latin typeface="Arial Narrow" pitchFamily="34" charset="0"/>
            </a:endParaRPr>
          </a:p>
        </p:txBody>
      </p:sp>
      <p:sp>
        <p:nvSpPr>
          <p:cNvPr id="992263" name="Text Box 7"/>
          <p:cNvSpPr txBox="1">
            <a:spLocks noChangeArrowheads="1"/>
          </p:cNvSpPr>
          <p:nvPr userDrawn="1"/>
        </p:nvSpPr>
        <p:spPr bwMode="auto">
          <a:xfrm>
            <a:off x="3528412" y="6583450"/>
            <a:ext cx="1090277" cy="27699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8575"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1398" tIns="45718" rIns="91398" bIns="45718">
            <a:spAutoFit/>
          </a:bodyPr>
          <a:lstStyle/>
          <a:p>
            <a:pPr algn="ctr" defTabSz="913924" eaLnBrk="0" fontAlgn="base" hangingPunct="0">
              <a:spcBef>
                <a:spcPct val="0"/>
              </a:spcBef>
              <a:spcAft>
                <a:spcPct val="0"/>
              </a:spcAft>
            </a:pPr>
            <a:r>
              <a:rPr lang="en-US" sz="1200" b="1" smtClean="0">
                <a:solidFill>
                  <a:srgbClr val="FFFFFF"/>
                </a:solidFill>
              </a:rPr>
              <a:t>Lab workers</a:t>
            </a:r>
          </a:p>
        </p:txBody>
      </p:sp>
      <p:sp>
        <p:nvSpPr>
          <p:cNvPr id="992264" name="AutoShape 8"/>
          <p:cNvSpPr>
            <a:spLocks noChangeArrowheads="1"/>
          </p:cNvSpPr>
          <p:nvPr userDrawn="1"/>
        </p:nvSpPr>
        <p:spPr bwMode="auto">
          <a:xfrm>
            <a:off x="5283200" y="6583363"/>
            <a:ext cx="203200" cy="228600"/>
          </a:xfrm>
          <a:prstGeom prst="diamond">
            <a:avLst/>
          </a:prstGeom>
          <a:solidFill>
            <a:srgbClr val="808080"/>
          </a:solidFill>
          <a:ln w="19050" algn="ctr">
            <a:solidFill>
              <a:srgbClr val="FF99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1398" tIns="45718" rIns="91398" bIns="45718" anchor="ctr"/>
          <a:lstStyle/>
          <a:p>
            <a:pPr defTabSz="913924" fontAlgn="base">
              <a:spcBef>
                <a:spcPct val="0"/>
              </a:spcBef>
              <a:spcAft>
                <a:spcPct val="0"/>
              </a:spcAft>
            </a:pPr>
            <a:endParaRPr lang="es-AR" sz="1900" b="1" smtClean="0">
              <a:solidFill>
                <a:srgbClr val="FFFFFF"/>
              </a:solidFill>
              <a:latin typeface="Arial Narrow" pitchFamily="34" charset="0"/>
            </a:endParaRPr>
          </a:p>
        </p:txBody>
      </p:sp>
      <p:sp>
        <p:nvSpPr>
          <p:cNvPr id="992265" name="Text Box 9"/>
          <p:cNvSpPr txBox="1">
            <a:spLocks noChangeArrowheads="1"/>
          </p:cNvSpPr>
          <p:nvPr userDrawn="1"/>
        </p:nvSpPr>
        <p:spPr bwMode="auto">
          <a:xfrm>
            <a:off x="5693326" y="6583450"/>
            <a:ext cx="1285845" cy="27699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8575"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1398" tIns="45718" rIns="91398" bIns="45718">
            <a:spAutoFit/>
          </a:bodyPr>
          <a:lstStyle/>
          <a:p>
            <a:pPr algn="ctr" defTabSz="913924" eaLnBrk="0" fontAlgn="base" hangingPunct="0">
              <a:spcBef>
                <a:spcPct val="0"/>
              </a:spcBef>
              <a:spcAft>
                <a:spcPct val="0"/>
              </a:spcAft>
            </a:pPr>
            <a:r>
              <a:rPr lang="en-US" sz="1200" b="1" smtClean="0">
                <a:solidFill>
                  <a:srgbClr val="FFFFFF"/>
                </a:solidFill>
              </a:rPr>
              <a:t>Health workers</a:t>
            </a:r>
          </a:p>
        </p:txBody>
      </p:sp>
      <p:sp>
        <p:nvSpPr>
          <p:cNvPr id="992266" name="AutoShape 10"/>
          <p:cNvSpPr>
            <a:spLocks noChangeArrowheads="1"/>
          </p:cNvSpPr>
          <p:nvPr userDrawn="1"/>
        </p:nvSpPr>
        <p:spPr bwMode="auto">
          <a:xfrm>
            <a:off x="7416800" y="6583363"/>
            <a:ext cx="203200" cy="228600"/>
          </a:xfrm>
          <a:prstGeom prst="diamond">
            <a:avLst/>
          </a:prstGeom>
          <a:solidFill>
            <a:srgbClr val="C0C0C0"/>
          </a:solidFill>
          <a:ln w="19050" algn="ctr">
            <a:solidFill>
              <a:srgbClr val="FF99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1398" tIns="45718" rIns="91398" bIns="45718" anchor="ctr"/>
          <a:lstStyle/>
          <a:p>
            <a:pPr defTabSz="913924" fontAlgn="base">
              <a:spcBef>
                <a:spcPct val="0"/>
              </a:spcBef>
              <a:spcAft>
                <a:spcPct val="0"/>
              </a:spcAft>
            </a:pPr>
            <a:endParaRPr lang="es-AR" sz="1900" b="1" smtClean="0">
              <a:solidFill>
                <a:srgbClr val="FFFFFF"/>
              </a:solidFill>
              <a:latin typeface="Arial Narrow" pitchFamily="34" charset="0"/>
            </a:endParaRPr>
          </a:p>
        </p:txBody>
      </p:sp>
      <p:sp>
        <p:nvSpPr>
          <p:cNvPr id="992267" name="Text Box 11"/>
          <p:cNvSpPr txBox="1">
            <a:spLocks noChangeArrowheads="1"/>
          </p:cNvSpPr>
          <p:nvPr userDrawn="1"/>
        </p:nvSpPr>
        <p:spPr bwMode="auto">
          <a:xfrm>
            <a:off x="7786122" y="6583450"/>
            <a:ext cx="1030967" cy="27699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28575"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1398" tIns="45718" rIns="91398" bIns="45718">
            <a:spAutoFit/>
          </a:bodyPr>
          <a:lstStyle/>
          <a:p>
            <a:pPr algn="ctr" defTabSz="913924" eaLnBrk="0" fontAlgn="base" hangingPunct="0">
              <a:spcBef>
                <a:spcPct val="0"/>
              </a:spcBef>
              <a:spcAft>
                <a:spcPct val="0"/>
              </a:spcAft>
            </a:pPr>
            <a:r>
              <a:rPr lang="en-US" sz="1200" b="1" smtClean="0">
                <a:solidFill>
                  <a:srgbClr val="FFFFFF"/>
                </a:solidFill>
              </a:rPr>
              <a:t>Counselors</a:t>
            </a:r>
          </a:p>
        </p:txBody>
      </p:sp>
      <p:sp>
        <p:nvSpPr>
          <p:cNvPr id="992268" name="Rectangle 12"/>
          <p:cNvSpPr>
            <a:spLocks noGrp="1" noChangeArrowheads="1"/>
          </p:cNvSpPr>
          <p:nvPr>
            <p:ph type="sldNum" sz="quarter" idx="4"/>
          </p:nvPr>
        </p:nvSpPr>
        <p:spPr bwMode="auto">
          <a:xfrm>
            <a:off x="9245600" y="6534153"/>
            <a:ext cx="2844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98" tIns="45718" rIns="91398" bIns="45718" numCol="1" anchor="t" anchorCtr="0" compatLnSpc="1">
            <a:prstTxWarp prst="textNoShape">
              <a:avLst/>
            </a:prstTxWarp>
          </a:bodyPr>
          <a:lstStyle>
            <a:lvl1pPr algn="r">
              <a:defRPr sz="1500" b="0">
                <a:solidFill>
                  <a:srgbClr val="FFFFCC"/>
                </a:solidFill>
                <a:latin typeface="+mn-lt"/>
              </a:defRPr>
            </a:lvl1pPr>
          </a:lstStyle>
          <a:p>
            <a:pPr defTabSz="913924" fontAlgn="base">
              <a:spcBef>
                <a:spcPct val="0"/>
              </a:spcBef>
              <a:spcAft>
                <a:spcPct val="0"/>
              </a:spcAft>
            </a:pPr>
            <a:fld id="{E1CBAC65-46B1-4F80-A5F6-8104047ABB79}" type="slidenum">
              <a:rPr lang="en-US" smtClean="0"/>
              <a:pPr defTabSz="913924" fontAlgn="base">
                <a:spcBef>
                  <a:spcPct val="0"/>
                </a:spcBef>
                <a:spcAft>
                  <a:spcPct val="0"/>
                </a:spcAft>
              </a:pPr>
              <a:t>‹Nº›</a:t>
            </a:fld>
            <a:endParaRPr lang="en-US" smtClean="0"/>
          </a:p>
        </p:txBody>
      </p:sp>
    </p:spTree>
    <p:extLst>
      <p:ext uri="{BB962C8B-B14F-4D97-AF65-F5344CB8AC3E}">
        <p14:creationId xmlns:p14="http://schemas.microsoft.com/office/powerpoint/2010/main" val="1921050703"/>
      </p:ext>
    </p:extLst>
  </p:cSld>
  <p:clrMap bg1="lt1" tx1="dk1" bg2="lt2" tx2="dk2" accent1="accent1" accent2="accent2" accent3="accent3" accent4="accent4" accent5="accent5" accent6="accent6" hlink="hlink" folHlink="folHlink"/>
  <p:sldLayoutIdLst>
    <p:sldLayoutId id="2147484263" r:id="rId1"/>
    <p:sldLayoutId id="2147484264" r:id="rId2"/>
    <p:sldLayoutId id="2147484265" r:id="rId3"/>
    <p:sldLayoutId id="2147484266" r:id="rId4"/>
    <p:sldLayoutId id="2147484267" r:id="rId5"/>
    <p:sldLayoutId id="2147484268" r:id="rId6"/>
    <p:sldLayoutId id="2147484269" r:id="rId7"/>
    <p:sldLayoutId id="2147484270" r:id="rId8"/>
    <p:sldLayoutId id="2147484271" r:id="rId9"/>
    <p:sldLayoutId id="2147484272" r:id="rId10"/>
    <p:sldLayoutId id="2147484273" r:id="rId11"/>
    <p:sldLayoutId id="2147484274" r:id="rId12"/>
    <p:sldLayoutId id="2147484275" r:id="rId13"/>
  </p:sldLayoutIdLst>
  <p:hf hdr="0" ftr="0" dt="0"/>
  <p:txStyles>
    <p:titleStyle>
      <a:lvl1pPr algn="l" rtl="0" fontAlgn="base">
        <a:spcBef>
          <a:spcPct val="0"/>
        </a:spcBef>
        <a:spcAft>
          <a:spcPct val="0"/>
        </a:spcAft>
        <a:defRPr sz="4400" b="1">
          <a:solidFill>
            <a:srgbClr val="FFD911"/>
          </a:solidFill>
          <a:latin typeface="+mj-lt"/>
          <a:ea typeface="+mj-ea"/>
          <a:cs typeface="+mj-cs"/>
        </a:defRPr>
      </a:lvl1pPr>
      <a:lvl2pPr algn="l" rtl="0" fontAlgn="base">
        <a:spcBef>
          <a:spcPct val="0"/>
        </a:spcBef>
        <a:spcAft>
          <a:spcPct val="0"/>
        </a:spcAft>
        <a:defRPr sz="4400" b="1">
          <a:solidFill>
            <a:srgbClr val="FFD911"/>
          </a:solidFill>
          <a:latin typeface="Arial Narrow" pitchFamily="34" charset="0"/>
        </a:defRPr>
      </a:lvl2pPr>
      <a:lvl3pPr algn="l" rtl="0" fontAlgn="base">
        <a:spcBef>
          <a:spcPct val="0"/>
        </a:spcBef>
        <a:spcAft>
          <a:spcPct val="0"/>
        </a:spcAft>
        <a:defRPr sz="4400" b="1">
          <a:solidFill>
            <a:srgbClr val="FFD911"/>
          </a:solidFill>
          <a:latin typeface="Arial Narrow" pitchFamily="34" charset="0"/>
        </a:defRPr>
      </a:lvl3pPr>
      <a:lvl4pPr algn="l" rtl="0" fontAlgn="base">
        <a:spcBef>
          <a:spcPct val="0"/>
        </a:spcBef>
        <a:spcAft>
          <a:spcPct val="0"/>
        </a:spcAft>
        <a:defRPr sz="4400" b="1">
          <a:solidFill>
            <a:srgbClr val="FFD911"/>
          </a:solidFill>
          <a:latin typeface="Arial Narrow" pitchFamily="34" charset="0"/>
        </a:defRPr>
      </a:lvl4pPr>
      <a:lvl5pPr algn="l" rtl="0" fontAlgn="base">
        <a:spcBef>
          <a:spcPct val="0"/>
        </a:spcBef>
        <a:spcAft>
          <a:spcPct val="0"/>
        </a:spcAft>
        <a:defRPr sz="4400" b="1">
          <a:solidFill>
            <a:srgbClr val="FFD911"/>
          </a:solidFill>
          <a:latin typeface="Arial Narrow" pitchFamily="34" charset="0"/>
        </a:defRPr>
      </a:lvl5pPr>
      <a:lvl6pPr marL="456951" algn="l" rtl="0" fontAlgn="base">
        <a:spcBef>
          <a:spcPct val="0"/>
        </a:spcBef>
        <a:spcAft>
          <a:spcPct val="0"/>
        </a:spcAft>
        <a:defRPr sz="4400" b="1">
          <a:solidFill>
            <a:srgbClr val="FFD911"/>
          </a:solidFill>
          <a:latin typeface="Arial Narrow" pitchFamily="34" charset="0"/>
        </a:defRPr>
      </a:lvl6pPr>
      <a:lvl7pPr marL="913924" algn="l" rtl="0" fontAlgn="base">
        <a:spcBef>
          <a:spcPct val="0"/>
        </a:spcBef>
        <a:spcAft>
          <a:spcPct val="0"/>
        </a:spcAft>
        <a:defRPr sz="4400" b="1">
          <a:solidFill>
            <a:srgbClr val="FFD911"/>
          </a:solidFill>
          <a:latin typeface="Arial Narrow" pitchFamily="34" charset="0"/>
        </a:defRPr>
      </a:lvl7pPr>
      <a:lvl8pPr marL="1370886" algn="l" rtl="0" fontAlgn="base">
        <a:spcBef>
          <a:spcPct val="0"/>
        </a:spcBef>
        <a:spcAft>
          <a:spcPct val="0"/>
        </a:spcAft>
        <a:defRPr sz="4400" b="1">
          <a:solidFill>
            <a:srgbClr val="FFD911"/>
          </a:solidFill>
          <a:latin typeface="Arial Narrow" pitchFamily="34" charset="0"/>
        </a:defRPr>
      </a:lvl8pPr>
      <a:lvl9pPr marL="1827848" algn="l" rtl="0" fontAlgn="base">
        <a:spcBef>
          <a:spcPct val="0"/>
        </a:spcBef>
        <a:spcAft>
          <a:spcPct val="0"/>
        </a:spcAft>
        <a:defRPr sz="4400" b="1">
          <a:solidFill>
            <a:srgbClr val="FFD911"/>
          </a:solidFill>
          <a:latin typeface="Arial Narrow" pitchFamily="34" charset="0"/>
        </a:defRPr>
      </a:lvl9pPr>
    </p:titleStyle>
    <p:bodyStyle>
      <a:lvl1pPr marL="342730" indent="-342730" algn="l" rtl="0" fontAlgn="base">
        <a:lnSpc>
          <a:spcPct val="90000"/>
        </a:lnSpc>
        <a:spcBef>
          <a:spcPct val="0"/>
        </a:spcBef>
        <a:spcAft>
          <a:spcPct val="25000"/>
        </a:spcAft>
        <a:buClr>
          <a:srgbClr val="FFD911"/>
        </a:buClr>
        <a:buSzPct val="95000"/>
        <a:buChar char="•"/>
        <a:defRPr sz="3200">
          <a:solidFill>
            <a:schemeClr val="bg1"/>
          </a:solidFill>
          <a:latin typeface="+mn-lt"/>
          <a:ea typeface="+mn-ea"/>
          <a:cs typeface="+mn-cs"/>
        </a:defRPr>
      </a:lvl1pPr>
      <a:lvl2pPr marL="742559" indent="-285610" algn="l" rtl="0" fontAlgn="base">
        <a:lnSpc>
          <a:spcPct val="90000"/>
        </a:lnSpc>
        <a:spcBef>
          <a:spcPct val="0"/>
        </a:spcBef>
        <a:spcAft>
          <a:spcPct val="25000"/>
        </a:spcAft>
        <a:buClr>
          <a:srgbClr val="FFD911"/>
        </a:buClr>
        <a:buSzPct val="75000"/>
        <a:buFont typeface="Wingdings" pitchFamily="2" charset="2"/>
        <a:buChar char="§"/>
        <a:defRPr sz="2800">
          <a:solidFill>
            <a:schemeClr val="bg1"/>
          </a:solidFill>
          <a:latin typeface="+mn-lt"/>
        </a:defRPr>
      </a:lvl2pPr>
      <a:lvl3pPr marL="1142410" indent="-228488" algn="l" rtl="0" fontAlgn="base">
        <a:lnSpc>
          <a:spcPct val="90000"/>
        </a:lnSpc>
        <a:spcBef>
          <a:spcPct val="0"/>
        </a:spcBef>
        <a:spcAft>
          <a:spcPct val="25000"/>
        </a:spcAft>
        <a:buSzPct val="75000"/>
        <a:buFont typeface="CommonBullets" pitchFamily="34" charset="2"/>
        <a:defRPr sz="2400">
          <a:solidFill>
            <a:schemeClr val="bg1"/>
          </a:solidFill>
          <a:latin typeface="+mn-lt"/>
        </a:defRPr>
      </a:lvl3pPr>
      <a:lvl4pPr marL="1599360" indent="-228488" algn="l" rtl="0" fontAlgn="base">
        <a:lnSpc>
          <a:spcPct val="90000"/>
        </a:lnSpc>
        <a:spcBef>
          <a:spcPct val="0"/>
        </a:spcBef>
        <a:spcAft>
          <a:spcPct val="25000"/>
        </a:spcAft>
        <a:buSzPct val="75000"/>
        <a:buFont typeface="CommonBullets" pitchFamily="34" charset="2"/>
        <a:buChar char="!"/>
        <a:defRPr sz="3600">
          <a:solidFill>
            <a:schemeClr val="bg1"/>
          </a:solidFill>
          <a:latin typeface="+mj-lt"/>
        </a:defRPr>
      </a:lvl4pPr>
      <a:lvl5pPr marL="2056311" indent="-228488" algn="l" rtl="0" fontAlgn="base">
        <a:lnSpc>
          <a:spcPct val="90000"/>
        </a:lnSpc>
        <a:spcBef>
          <a:spcPct val="0"/>
        </a:spcBef>
        <a:spcAft>
          <a:spcPct val="25000"/>
        </a:spcAft>
        <a:buSzPct val="75000"/>
        <a:buFont typeface="CommonBullets" pitchFamily="34" charset="2"/>
        <a:buChar char="!"/>
        <a:defRPr sz="3600">
          <a:solidFill>
            <a:schemeClr val="bg1"/>
          </a:solidFill>
          <a:latin typeface="+mj-lt"/>
        </a:defRPr>
      </a:lvl5pPr>
      <a:lvl6pPr marL="2513284" indent="-228488" algn="l" rtl="0" fontAlgn="base">
        <a:lnSpc>
          <a:spcPct val="90000"/>
        </a:lnSpc>
        <a:spcBef>
          <a:spcPct val="0"/>
        </a:spcBef>
        <a:spcAft>
          <a:spcPct val="25000"/>
        </a:spcAft>
        <a:buSzPct val="75000"/>
        <a:buFont typeface="CommonBullets" pitchFamily="34" charset="2"/>
        <a:buChar char="!"/>
        <a:defRPr sz="3600">
          <a:solidFill>
            <a:schemeClr val="bg1"/>
          </a:solidFill>
          <a:latin typeface="+mj-lt"/>
        </a:defRPr>
      </a:lvl6pPr>
      <a:lvl7pPr marL="2970246" indent="-228488" algn="l" rtl="0" fontAlgn="base">
        <a:lnSpc>
          <a:spcPct val="90000"/>
        </a:lnSpc>
        <a:spcBef>
          <a:spcPct val="0"/>
        </a:spcBef>
        <a:spcAft>
          <a:spcPct val="25000"/>
        </a:spcAft>
        <a:buSzPct val="75000"/>
        <a:buFont typeface="CommonBullets" pitchFamily="34" charset="2"/>
        <a:buChar char="!"/>
        <a:defRPr sz="3600">
          <a:solidFill>
            <a:schemeClr val="bg1"/>
          </a:solidFill>
          <a:latin typeface="+mj-lt"/>
        </a:defRPr>
      </a:lvl7pPr>
      <a:lvl8pPr marL="3427208" indent="-228488" algn="l" rtl="0" fontAlgn="base">
        <a:lnSpc>
          <a:spcPct val="90000"/>
        </a:lnSpc>
        <a:spcBef>
          <a:spcPct val="0"/>
        </a:spcBef>
        <a:spcAft>
          <a:spcPct val="25000"/>
        </a:spcAft>
        <a:buSzPct val="75000"/>
        <a:buFont typeface="CommonBullets" pitchFamily="34" charset="2"/>
        <a:buChar char="!"/>
        <a:defRPr sz="3600">
          <a:solidFill>
            <a:schemeClr val="bg1"/>
          </a:solidFill>
          <a:latin typeface="+mj-lt"/>
        </a:defRPr>
      </a:lvl8pPr>
      <a:lvl9pPr marL="3884182" indent="-228488" algn="l" rtl="0" fontAlgn="base">
        <a:lnSpc>
          <a:spcPct val="90000"/>
        </a:lnSpc>
        <a:spcBef>
          <a:spcPct val="0"/>
        </a:spcBef>
        <a:spcAft>
          <a:spcPct val="25000"/>
        </a:spcAft>
        <a:buSzPct val="75000"/>
        <a:buFont typeface="CommonBullets" pitchFamily="34" charset="2"/>
        <a:buChar char="!"/>
        <a:defRPr sz="3600">
          <a:solidFill>
            <a:schemeClr val="bg1"/>
          </a:solidFill>
          <a:latin typeface="+mj-lt"/>
        </a:defRPr>
      </a:lvl9pPr>
    </p:bodyStyle>
    <p:otherStyle>
      <a:defPPr>
        <a:defRPr lang="es-AR"/>
      </a:defPPr>
      <a:lvl1pPr marL="0" algn="l" defTabSz="913924" rtl="0" eaLnBrk="1" latinLnBrk="0" hangingPunct="1">
        <a:defRPr sz="1900" kern="1200">
          <a:solidFill>
            <a:schemeClr val="tx1"/>
          </a:solidFill>
          <a:latin typeface="+mn-lt"/>
          <a:ea typeface="+mn-ea"/>
          <a:cs typeface="+mn-cs"/>
        </a:defRPr>
      </a:lvl1pPr>
      <a:lvl2pPr marL="456951" algn="l" defTabSz="913924" rtl="0" eaLnBrk="1" latinLnBrk="0" hangingPunct="1">
        <a:defRPr sz="1900" kern="1200">
          <a:solidFill>
            <a:schemeClr val="tx1"/>
          </a:solidFill>
          <a:latin typeface="+mn-lt"/>
          <a:ea typeface="+mn-ea"/>
          <a:cs typeface="+mn-cs"/>
        </a:defRPr>
      </a:lvl2pPr>
      <a:lvl3pPr marL="913924" algn="l" defTabSz="913924" rtl="0" eaLnBrk="1" latinLnBrk="0" hangingPunct="1">
        <a:defRPr sz="1900" kern="1200">
          <a:solidFill>
            <a:schemeClr val="tx1"/>
          </a:solidFill>
          <a:latin typeface="+mn-lt"/>
          <a:ea typeface="+mn-ea"/>
          <a:cs typeface="+mn-cs"/>
        </a:defRPr>
      </a:lvl3pPr>
      <a:lvl4pPr marL="1370886" algn="l" defTabSz="913924" rtl="0" eaLnBrk="1" latinLnBrk="0" hangingPunct="1">
        <a:defRPr sz="1900" kern="1200">
          <a:solidFill>
            <a:schemeClr val="tx1"/>
          </a:solidFill>
          <a:latin typeface="+mn-lt"/>
          <a:ea typeface="+mn-ea"/>
          <a:cs typeface="+mn-cs"/>
        </a:defRPr>
      </a:lvl4pPr>
      <a:lvl5pPr marL="1827848" algn="l" defTabSz="913924" rtl="0" eaLnBrk="1" latinLnBrk="0" hangingPunct="1">
        <a:defRPr sz="1900" kern="1200">
          <a:solidFill>
            <a:schemeClr val="tx1"/>
          </a:solidFill>
          <a:latin typeface="+mn-lt"/>
          <a:ea typeface="+mn-ea"/>
          <a:cs typeface="+mn-cs"/>
        </a:defRPr>
      </a:lvl5pPr>
      <a:lvl6pPr marL="2284822" algn="l" defTabSz="913924" rtl="0" eaLnBrk="1" latinLnBrk="0" hangingPunct="1">
        <a:defRPr sz="1900" kern="1200">
          <a:solidFill>
            <a:schemeClr val="tx1"/>
          </a:solidFill>
          <a:latin typeface="+mn-lt"/>
          <a:ea typeface="+mn-ea"/>
          <a:cs typeface="+mn-cs"/>
        </a:defRPr>
      </a:lvl6pPr>
      <a:lvl7pPr marL="2741770" algn="l" defTabSz="913924" rtl="0" eaLnBrk="1" latinLnBrk="0" hangingPunct="1">
        <a:defRPr sz="1900" kern="1200">
          <a:solidFill>
            <a:schemeClr val="tx1"/>
          </a:solidFill>
          <a:latin typeface="+mn-lt"/>
          <a:ea typeface="+mn-ea"/>
          <a:cs typeface="+mn-cs"/>
        </a:defRPr>
      </a:lvl7pPr>
      <a:lvl8pPr marL="3198720" algn="l" defTabSz="913924" rtl="0" eaLnBrk="1" latinLnBrk="0" hangingPunct="1">
        <a:defRPr sz="1900" kern="1200">
          <a:solidFill>
            <a:schemeClr val="tx1"/>
          </a:solidFill>
          <a:latin typeface="+mn-lt"/>
          <a:ea typeface="+mn-ea"/>
          <a:cs typeface="+mn-cs"/>
        </a:defRPr>
      </a:lvl8pPr>
      <a:lvl9pPr marL="3655671" algn="l" defTabSz="913924" rtl="0" eaLnBrk="1" latinLnBrk="0" hangingPunct="1">
        <a:defRPr sz="19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342" tIns="45718" rIns="91342" bIns="45718"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342" tIns="45718" rIns="91342" bIns="45718"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838200" y="6356652"/>
            <a:ext cx="2743200" cy="365125"/>
          </a:xfrm>
          <a:prstGeom prst="rect">
            <a:avLst/>
          </a:prstGeom>
        </p:spPr>
        <p:txBody>
          <a:bodyPr vert="horz" lIns="91342" tIns="45718" rIns="91342" bIns="45718" rtlCol="0" anchor="ctr"/>
          <a:lstStyle>
            <a:lvl1pPr algn="l">
              <a:defRPr sz="1200">
                <a:solidFill>
                  <a:schemeClr val="tx1">
                    <a:tint val="75000"/>
                  </a:schemeClr>
                </a:solidFill>
              </a:defRPr>
            </a:lvl1pPr>
          </a:lstStyle>
          <a:p>
            <a:pPr defTabSz="913289"/>
            <a:fld id="{F5B8A627-A709-430F-BCB3-36EFECD91F62}" type="datetimeFigureOut">
              <a:rPr lang="es-AR" smtClean="0">
                <a:solidFill>
                  <a:prstClr val="black">
                    <a:tint val="75000"/>
                  </a:prstClr>
                </a:solidFill>
              </a:rPr>
              <a:pPr defTabSz="913289"/>
              <a:t>28/06/2019</a:t>
            </a:fld>
            <a:endParaRPr lang="es-AR">
              <a:solidFill>
                <a:prstClr val="black">
                  <a:tint val="75000"/>
                </a:prstClr>
              </a:solidFill>
            </a:endParaRPr>
          </a:p>
        </p:txBody>
      </p:sp>
      <p:sp>
        <p:nvSpPr>
          <p:cNvPr id="5" name="Footer Placeholder 4"/>
          <p:cNvSpPr>
            <a:spLocks noGrp="1"/>
          </p:cNvSpPr>
          <p:nvPr>
            <p:ph type="ftr" sz="quarter" idx="3"/>
          </p:nvPr>
        </p:nvSpPr>
        <p:spPr>
          <a:xfrm>
            <a:off x="4038600" y="6356652"/>
            <a:ext cx="4114800" cy="365125"/>
          </a:xfrm>
          <a:prstGeom prst="rect">
            <a:avLst/>
          </a:prstGeom>
        </p:spPr>
        <p:txBody>
          <a:bodyPr vert="horz" lIns="91342" tIns="45718" rIns="91342" bIns="45718" rtlCol="0" anchor="ctr"/>
          <a:lstStyle>
            <a:lvl1pPr algn="ctr">
              <a:defRPr sz="1200">
                <a:solidFill>
                  <a:schemeClr val="tx1">
                    <a:tint val="75000"/>
                  </a:schemeClr>
                </a:solidFill>
              </a:defRPr>
            </a:lvl1pPr>
          </a:lstStyle>
          <a:p>
            <a:pPr defTabSz="913289"/>
            <a:endParaRPr lang="es-AR">
              <a:solidFill>
                <a:prstClr val="black">
                  <a:tint val="75000"/>
                </a:prstClr>
              </a:solidFill>
            </a:endParaRPr>
          </a:p>
        </p:txBody>
      </p:sp>
      <p:sp>
        <p:nvSpPr>
          <p:cNvPr id="6" name="Slide Number Placeholder 5"/>
          <p:cNvSpPr>
            <a:spLocks noGrp="1"/>
          </p:cNvSpPr>
          <p:nvPr>
            <p:ph type="sldNum" sz="quarter" idx="4"/>
          </p:nvPr>
        </p:nvSpPr>
        <p:spPr>
          <a:xfrm>
            <a:off x="8610600" y="6356652"/>
            <a:ext cx="2743200" cy="365125"/>
          </a:xfrm>
          <a:prstGeom prst="rect">
            <a:avLst/>
          </a:prstGeom>
        </p:spPr>
        <p:txBody>
          <a:bodyPr vert="horz" lIns="91342" tIns="45718" rIns="91342" bIns="45718" rtlCol="0" anchor="ctr"/>
          <a:lstStyle>
            <a:lvl1pPr algn="r">
              <a:defRPr sz="1200">
                <a:solidFill>
                  <a:schemeClr val="tx1">
                    <a:tint val="75000"/>
                  </a:schemeClr>
                </a:solidFill>
              </a:defRPr>
            </a:lvl1pPr>
          </a:lstStyle>
          <a:p>
            <a:pPr defTabSz="913289"/>
            <a:fld id="{06059FA2-95BE-444E-B899-59BFC651BD79}" type="slidenum">
              <a:rPr lang="es-AR" smtClean="0">
                <a:solidFill>
                  <a:prstClr val="black">
                    <a:tint val="75000"/>
                  </a:prstClr>
                </a:solidFill>
              </a:rPr>
              <a:pPr defTabSz="913289"/>
              <a:t>‹Nº›</a:t>
            </a:fld>
            <a:endParaRPr lang="es-AR">
              <a:solidFill>
                <a:prstClr val="black">
                  <a:tint val="75000"/>
                </a:prstClr>
              </a:solidFill>
            </a:endParaRPr>
          </a:p>
        </p:txBody>
      </p:sp>
    </p:spTree>
    <p:extLst>
      <p:ext uri="{BB962C8B-B14F-4D97-AF65-F5344CB8AC3E}">
        <p14:creationId xmlns:p14="http://schemas.microsoft.com/office/powerpoint/2010/main" val="1131725849"/>
      </p:ext>
    </p:extLst>
  </p:cSld>
  <p:clrMap bg1="lt1" tx1="dk1" bg2="lt2" tx2="dk2" accent1="accent1" accent2="accent2" accent3="accent3" accent4="accent4" accent5="accent5" accent6="accent6" hlink="hlink" folHlink="folHlink"/>
  <p:sldLayoutIdLst>
    <p:sldLayoutId id="2147484337" r:id="rId1"/>
    <p:sldLayoutId id="2147484338" r:id="rId2"/>
    <p:sldLayoutId id="2147484339" r:id="rId3"/>
    <p:sldLayoutId id="2147484340" r:id="rId4"/>
    <p:sldLayoutId id="2147484341" r:id="rId5"/>
    <p:sldLayoutId id="2147484342" r:id="rId6"/>
    <p:sldLayoutId id="2147484343" r:id="rId7"/>
    <p:sldLayoutId id="2147484344" r:id="rId8"/>
    <p:sldLayoutId id="2147484345" r:id="rId9"/>
    <p:sldLayoutId id="2147484346" r:id="rId10"/>
    <p:sldLayoutId id="2147484347" r:id="rId11"/>
    <p:sldLayoutId id="2147484348" r:id="rId12"/>
  </p:sldLayoutIdLst>
  <p:txStyles>
    <p:titleStyle>
      <a:lvl1pPr algn="l" defTabSz="91328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338" indent="-228338" algn="l" defTabSz="91328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014" indent="-228338" algn="l" defTabSz="91328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1626" indent="-228338" algn="l" defTabSz="91328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8240" indent="-228338" algn="l" defTabSz="91328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4855" indent="-228338" algn="l" defTabSz="91328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1529" indent="-228338" algn="l" defTabSz="91328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68174" indent="-228338" algn="l" defTabSz="91328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4818" indent="-228338" algn="l" defTabSz="91328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1494" indent="-228338" algn="l" defTabSz="91328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3289" rtl="0" eaLnBrk="1" latinLnBrk="0" hangingPunct="1">
        <a:defRPr sz="1900" kern="1200">
          <a:solidFill>
            <a:schemeClr val="tx1"/>
          </a:solidFill>
          <a:latin typeface="+mn-lt"/>
          <a:ea typeface="+mn-ea"/>
          <a:cs typeface="+mn-cs"/>
        </a:defRPr>
      </a:lvl1pPr>
      <a:lvl2pPr marL="456615" algn="l" defTabSz="913289" rtl="0" eaLnBrk="1" latinLnBrk="0" hangingPunct="1">
        <a:defRPr sz="1900" kern="1200">
          <a:solidFill>
            <a:schemeClr val="tx1"/>
          </a:solidFill>
          <a:latin typeface="+mn-lt"/>
          <a:ea typeface="+mn-ea"/>
          <a:cs typeface="+mn-cs"/>
        </a:defRPr>
      </a:lvl2pPr>
      <a:lvl3pPr marL="913289" algn="l" defTabSz="913289" rtl="0" eaLnBrk="1" latinLnBrk="0" hangingPunct="1">
        <a:defRPr sz="1900" kern="1200">
          <a:solidFill>
            <a:schemeClr val="tx1"/>
          </a:solidFill>
          <a:latin typeface="+mn-lt"/>
          <a:ea typeface="+mn-ea"/>
          <a:cs typeface="+mn-cs"/>
        </a:defRPr>
      </a:lvl3pPr>
      <a:lvl4pPr marL="1369934" algn="l" defTabSz="913289" rtl="0" eaLnBrk="1" latinLnBrk="0" hangingPunct="1">
        <a:defRPr sz="1900" kern="1200">
          <a:solidFill>
            <a:schemeClr val="tx1"/>
          </a:solidFill>
          <a:latin typeface="+mn-lt"/>
          <a:ea typeface="+mn-ea"/>
          <a:cs typeface="+mn-cs"/>
        </a:defRPr>
      </a:lvl4pPr>
      <a:lvl5pPr marL="1826578" algn="l" defTabSz="913289" rtl="0" eaLnBrk="1" latinLnBrk="0" hangingPunct="1">
        <a:defRPr sz="1900" kern="1200">
          <a:solidFill>
            <a:schemeClr val="tx1"/>
          </a:solidFill>
          <a:latin typeface="+mn-lt"/>
          <a:ea typeface="+mn-ea"/>
          <a:cs typeface="+mn-cs"/>
        </a:defRPr>
      </a:lvl5pPr>
      <a:lvl6pPr marL="2283254" algn="l" defTabSz="913289" rtl="0" eaLnBrk="1" latinLnBrk="0" hangingPunct="1">
        <a:defRPr sz="1900" kern="1200">
          <a:solidFill>
            <a:schemeClr val="tx1"/>
          </a:solidFill>
          <a:latin typeface="+mn-lt"/>
          <a:ea typeface="+mn-ea"/>
          <a:cs typeface="+mn-cs"/>
        </a:defRPr>
      </a:lvl6pPr>
      <a:lvl7pPr marL="2739866" algn="l" defTabSz="913289" rtl="0" eaLnBrk="1" latinLnBrk="0" hangingPunct="1">
        <a:defRPr sz="1900" kern="1200">
          <a:solidFill>
            <a:schemeClr val="tx1"/>
          </a:solidFill>
          <a:latin typeface="+mn-lt"/>
          <a:ea typeface="+mn-ea"/>
          <a:cs typeface="+mn-cs"/>
        </a:defRPr>
      </a:lvl7pPr>
      <a:lvl8pPr marL="3196480" algn="l" defTabSz="913289" rtl="0" eaLnBrk="1" latinLnBrk="0" hangingPunct="1">
        <a:defRPr sz="1900" kern="1200">
          <a:solidFill>
            <a:schemeClr val="tx1"/>
          </a:solidFill>
          <a:latin typeface="+mn-lt"/>
          <a:ea typeface="+mn-ea"/>
          <a:cs typeface="+mn-cs"/>
        </a:defRPr>
      </a:lvl8pPr>
      <a:lvl9pPr marL="3653095" algn="l" defTabSz="913289" rtl="0" eaLnBrk="1" latinLnBrk="0" hangingPunct="1">
        <a:defRPr sz="19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9"/>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42" tIns="45718" rIns="91342" bIns="45718" numCol="1" anchor="ctr" anchorCtr="0" compatLnSpc="1">
            <a:prstTxWarp prst="textNoShape">
              <a:avLst/>
            </a:prstTxWarp>
          </a:bodyPr>
          <a:lstStyle/>
          <a:p>
            <a:pPr lvl="0"/>
            <a:r>
              <a:rPr lang="es-ES" altLang="es-ES" smtClean="0"/>
              <a:t>Haga clic para cambiar el estilo de título	</a:t>
            </a:r>
          </a:p>
        </p:txBody>
      </p:sp>
      <p:sp>
        <p:nvSpPr>
          <p:cNvPr id="1027" name="Rectangle 3"/>
          <p:cNvSpPr>
            <a:spLocks noGrp="1" noChangeArrowheads="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42" tIns="45718" rIns="91342" bIns="45718" numCol="1" anchor="t" anchorCtr="0" compatLnSpc="1">
            <a:prstTxWarp prst="textNoShape">
              <a:avLst/>
            </a:prstTxWarp>
          </a:bodyPr>
          <a:lstStyle/>
          <a:p>
            <a:pPr lvl="0"/>
            <a:r>
              <a:rPr lang="es-ES" altLang="es-ES" smtClean="0"/>
              <a:t>Haga clic para modificar el estilo de texto del patrón</a:t>
            </a:r>
          </a:p>
          <a:p>
            <a:pPr lvl="1"/>
            <a:r>
              <a:rPr lang="es-ES" altLang="es-ES" smtClean="0"/>
              <a:t>Segundo nivel</a:t>
            </a:r>
          </a:p>
          <a:p>
            <a:pPr lvl="2"/>
            <a:r>
              <a:rPr lang="es-ES" altLang="es-ES" smtClean="0"/>
              <a:t>Tercer nivel</a:t>
            </a:r>
          </a:p>
          <a:p>
            <a:pPr lvl="3"/>
            <a:r>
              <a:rPr lang="es-ES" altLang="es-ES" smtClean="0"/>
              <a:t>Cuarto nivel</a:t>
            </a:r>
          </a:p>
          <a:p>
            <a:pPr lvl="4"/>
            <a:r>
              <a:rPr lang="es-ES" altLang="es-ES" smtClean="0"/>
              <a:t>Quinto nivel</a:t>
            </a:r>
          </a:p>
        </p:txBody>
      </p:sp>
      <p:sp>
        <p:nvSpPr>
          <p:cNvPr id="1028" name="Rectangle 4"/>
          <p:cNvSpPr>
            <a:spLocks noGrp="1" noChangeArrowheads="1"/>
          </p:cNvSpPr>
          <p:nvPr>
            <p:ph type="dt" sz="half" idx="2"/>
          </p:nvPr>
        </p:nvSpPr>
        <p:spPr bwMode="auto">
          <a:xfrm>
            <a:off x="609600" y="6245253"/>
            <a:ext cx="2844800" cy="476251"/>
          </a:xfrm>
          <a:prstGeom prst="rect">
            <a:avLst/>
          </a:prstGeom>
          <a:noFill/>
          <a:ln w="9525">
            <a:noFill/>
            <a:miter lim="800000"/>
            <a:headEnd/>
            <a:tailEnd/>
          </a:ln>
          <a:effectLst/>
        </p:spPr>
        <p:txBody>
          <a:bodyPr vert="horz" wrap="square" lIns="91342" tIns="45718" rIns="91342" bIns="45718" numCol="1" anchor="t" anchorCtr="0" compatLnSpc="1">
            <a:prstTxWarp prst="textNoShape">
              <a:avLst/>
            </a:prstTxWarp>
          </a:bodyPr>
          <a:lstStyle>
            <a:lvl1pPr>
              <a:defRPr sz="1500">
                <a:latin typeface="Arial" charset="0"/>
              </a:defRPr>
            </a:lvl1pPr>
          </a:lstStyle>
          <a:p>
            <a:pPr defTabSz="913289" fontAlgn="base">
              <a:spcBef>
                <a:spcPct val="0"/>
              </a:spcBef>
              <a:spcAft>
                <a:spcPct val="0"/>
              </a:spcAft>
              <a:defRPr/>
            </a:pPr>
            <a:endParaRPr lang="es-ES">
              <a:solidFill>
                <a:srgbClr val="000000"/>
              </a:solidFill>
            </a:endParaRPr>
          </a:p>
        </p:txBody>
      </p:sp>
      <p:sp>
        <p:nvSpPr>
          <p:cNvPr id="1029" name="Rectangle 5"/>
          <p:cNvSpPr>
            <a:spLocks noGrp="1" noChangeArrowheads="1"/>
          </p:cNvSpPr>
          <p:nvPr>
            <p:ph type="ftr" sz="quarter" idx="3"/>
          </p:nvPr>
        </p:nvSpPr>
        <p:spPr bwMode="auto">
          <a:xfrm>
            <a:off x="4165600" y="6245253"/>
            <a:ext cx="3860800" cy="476251"/>
          </a:xfrm>
          <a:prstGeom prst="rect">
            <a:avLst/>
          </a:prstGeom>
          <a:noFill/>
          <a:ln w="9525">
            <a:noFill/>
            <a:miter lim="800000"/>
            <a:headEnd/>
            <a:tailEnd/>
          </a:ln>
          <a:effectLst/>
        </p:spPr>
        <p:txBody>
          <a:bodyPr vert="horz" wrap="square" lIns="91342" tIns="45718" rIns="91342" bIns="45718" numCol="1" anchor="t" anchorCtr="0" compatLnSpc="1">
            <a:prstTxWarp prst="textNoShape">
              <a:avLst/>
            </a:prstTxWarp>
          </a:bodyPr>
          <a:lstStyle>
            <a:lvl1pPr algn="ctr">
              <a:defRPr sz="1500">
                <a:latin typeface="Arial" charset="0"/>
              </a:defRPr>
            </a:lvl1pPr>
          </a:lstStyle>
          <a:p>
            <a:pPr defTabSz="913289" fontAlgn="base">
              <a:spcBef>
                <a:spcPct val="0"/>
              </a:spcBef>
              <a:spcAft>
                <a:spcPct val="0"/>
              </a:spcAft>
              <a:defRPr/>
            </a:pPr>
            <a:endParaRPr lang="es-ES">
              <a:solidFill>
                <a:srgbClr val="000000"/>
              </a:solidFill>
            </a:endParaRPr>
          </a:p>
        </p:txBody>
      </p:sp>
      <p:sp>
        <p:nvSpPr>
          <p:cNvPr id="1030" name="Rectangle 6"/>
          <p:cNvSpPr>
            <a:spLocks noGrp="1" noChangeArrowheads="1"/>
          </p:cNvSpPr>
          <p:nvPr>
            <p:ph type="sldNum" sz="quarter" idx="4"/>
          </p:nvPr>
        </p:nvSpPr>
        <p:spPr bwMode="auto">
          <a:xfrm>
            <a:off x="8737600" y="6245253"/>
            <a:ext cx="2844800" cy="476251"/>
          </a:xfrm>
          <a:prstGeom prst="rect">
            <a:avLst/>
          </a:prstGeom>
          <a:noFill/>
          <a:ln w="9525">
            <a:noFill/>
            <a:miter lim="800000"/>
            <a:headEnd/>
            <a:tailEnd/>
          </a:ln>
          <a:effectLst/>
        </p:spPr>
        <p:txBody>
          <a:bodyPr vert="horz" wrap="square" lIns="91342" tIns="45718" rIns="91342" bIns="45718" numCol="1" anchor="t" anchorCtr="0" compatLnSpc="1">
            <a:prstTxWarp prst="textNoShape">
              <a:avLst/>
            </a:prstTxWarp>
          </a:bodyPr>
          <a:lstStyle>
            <a:lvl1pPr algn="r">
              <a:defRPr sz="1500">
                <a:latin typeface="Arial" charset="0"/>
              </a:defRPr>
            </a:lvl1pPr>
          </a:lstStyle>
          <a:p>
            <a:pPr defTabSz="913289" fontAlgn="base">
              <a:spcBef>
                <a:spcPct val="0"/>
              </a:spcBef>
              <a:spcAft>
                <a:spcPct val="0"/>
              </a:spcAft>
              <a:defRPr/>
            </a:pPr>
            <a:fld id="{A549D752-D9C2-4F4F-B42F-54A373D04CFA}" type="slidenum">
              <a:rPr lang="es-ES" smtClean="0">
                <a:solidFill>
                  <a:srgbClr val="000000"/>
                </a:solidFill>
              </a:rPr>
              <a:pPr defTabSz="913289" fontAlgn="base">
                <a:spcBef>
                  <a:spcPct val="0"/>
                </a:spcBef>
                <a:spcAft>
                  <a:spcPct val="0"/>
                </a:spcAft>
                <a:defRPr/>
              </a:pPr>
              <a:t>‹Nº›</a:t>
            </a:fld>
            <a:endParaRPr lang="es-ES">
              <a:solidFill>
                <a:srgbClr val="000000"/>
              </a:solidFill>
            </a:endParaRPr>
          </a:p>
        </p:txBody>
      </p:sp>
    </p:spTree>
    <p:extLst>
      <p:ext uri="{BB962C8B-B14F-4D97-AF65-F5344CB8AC3E}">
        <p14:creationId xmlns:p14="http://schemas.microsoft.com/office/powerpoint/2010/main" val="3457747808"/>
      </p:ext>
    </p:extLst>
  </p:cSld>
  <p:clrMap bg1="lt1" tx1="dk1" bg2="lt2" tx2="dk2" accent1="accent1" accent2="accent2" accent3="accent3" accent4="accent4" accent5="accent5" accent6="accent6" hlink="hlink" folHlink="folHlink"/>
  <p:sldLayoutIdLst>
    <p:sldLayoutId id="2147484350" r:id="rId1"/>
    <p:sldLayoutId id="2147484351" r:id="rId2"/>
    <p:sldLayoutId id="2147484352" r:id="rId3"/>
    <p:sldLayoutId id="2147484353" r:id="rId4"/>
    <p:sldLayoutId id="2147484354" r:id="rId5"/>
    <p:sldLayoutId id="2147484355" r:id="rId6"/>
    <p:sldLayoutId id="2147484356" r:id="rId7"/>
    <p:sldLayoutId id="2147484357" r:id="rId8"/>
    <p:sldLayoutId id="2147484358" r:id="rId9"/>
    <p:sldLayoutId id="2147484359" r:id="rId10"/>
    <p:sldLayoutId id="2147484360" r:id="rId11"/>
    <p:sldLayoutId id="2147484361"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6615" algn="ctr" rtl="0" fontAlgn="base">
        <a:spcBef>
          <a:spcPct val="0"/>
        </a:spcBef>
        <a:spcAft>
          <a:spcPct val="0"/>
        </a:spcAft>
        <a:defRPr sz="4400">
          <a:solidFill>
            <a:schemeClr val="tx2"/>
          </a:solidFill>
          <a:latin typeface="Arial" charset="0"/>
        </a:defRPr>
      </a:lvl6pPr>
      <a:lvl7pPr marL="913289" algn="ctr" rtl="0" fontAlgn="base">
        <a:spcBef>
          <a:spcPct val="0"/>
        </a:spcBef>
        <a:spcAft>
          <a:spcPct val="0"/>
        </a:spcAft>
        <a:defRPr sz="4400">
          <a:solidFill>
            <a:schemeClr val="tx2"/>
          </a:solidFill>
          <a:latin typeface="Arial" charset="0"/>
        </a:defRPr>
      </a:lvl7pPr>
      <a:lvl8pPr marL="1369934" algn="ctr" rtl="0" fontAlgn="base">
        <a:spcBef>
          <a:spcPct val="0"/>
        </a:spcBef>
        <a:spcAft>
          <a:spcPct val="0"/>
        </a:spcAft>
        <a:defRPr sz="4400">
          <a:solidFill>
            <a:schemeClr val="tx2"/>
          </a:solidFill>
          <a:latin typeface="Arial" charset="0"/>
        </a:defRPr>
      </a:lvl8pPr>
      <a:lvl9pPr marL="1826578" algn="ctr" rtl="0" fontAlgn="base">
        <a:spcBef>
          <a:spcPct val="0"/>
        </a:spcBef>
        <a:spcAft>
          <a:spcPct val="0"/>
        </a:spcAft>
        <a:defRPr sz="4400">
          <a:solidFill>
            <a:schemeClr val="tx2"/>
          </a:solidFill>
          <a:latin typeface="Arial" charset="0"/>
        </a:defRPr>
      </a:lvl9pPr>
    </p:titleStyle>
    <p:bodyStyle>
      <a:lvl1pPr marL="342506" indent="-342506" algn="l" rtl="0" eaLnBrk="0" fontAlgn="base" hangingPunct="0">
        <a:spcBef>
          <a:spcPct val="20000"/>
        </a:spcBef>
        <a:spcAft>
          <a:spcPct val="0"/>
        </a:spcAft>
        <a:buChar char="•"/>
        <a:defRPr sz="3200">
          <a:solidFill>
            <a:schemeClr val="tx1"/>
          </a:solidFill>
          <a:latin typeface="+mn-lt"/>
          <a:ea typeface="+mn-ea"/>
          <a:cs typeface="+mn-cs"/>
        </a:defRPr>
      </a:lvl1pPr>
      <a:lvl2pPr marL="742036" indent="-285424" algn="l" rtl="0" eaLnBrk="0" fontAlgn="base" hangingPunct="0">
        <a:spcBef>
          <a:spcPct val="20000"/>
        </a:spcBef>
        <a:spcAft>
          <a:spcPct val="0"/>
        </a:spcAft>
        <a:buChar char="–"/>
        <a:defRPr sz="2800">
          <a:solidFill>
            <a:schemeClr val="tx1"/>
          </a:solidFill>
          <a:latin typeface="+mn-lt"/>
        </a:defRPr>
      </a:lvl2pPr>
      <a:lvl3pPr marL="1141626" indent="-228338" algn="l" rtl="0" eaLnBrk="0" fontAlgn="base" hangingPunct="0">
        <a:spcBef>
          <a:spcPct val="20000"/>
        </a:spcBef>
        <a:spcAft>
          <a:spcPct val="0"/>
        </a:spcAft>
        <a:buChar char="•"/>
        <a:defRPr sz="2400">
          <a:solidFill>
            <a:schemeClr val="tx1"/>
          </a:solidFill>
          <a:latin typeface="+mn-lt"/>
        </a:defRPr>
      </a:lvl3pPr>
      <a:lvl4pPr marL="1598240" indent="-228338" algn="l" rtl="0" eaLnBrk="0" fontAlgn="base" hangingPunct="0">
        <a:spcBef>
          <a:spcPct val="20000"/>
        </a:spcBef>
        <a:spcAft>
          <a:spcPct val="0"/>
        </a:spcAft>
        <a:buChar char="–"/>
        <a:defRPr sz="2000">
          <a:solidFill>
            <a:schemeClr val="tx1"/>
          </a:solidFill>
          <a:latin typeface="+mn-lt"/>
        </a:defRPr>
      </a:lvl4pPr>
      <a:lvl5pPr marL="2054855" indent="-228338" algn="l" rtl="0" eaLnBrk="0" fontAlgn="base" hangingPunct="0">
        <a:spcBef>
          <a:spcPct val="20000"/>
        </a:spcBef>
        <a:spcAft>
          <a:spcPct val="0"/>
        </a:spcAft>
        <a:buChar char="»"/>
        <a:defRPr sz="2000">
          <a:solidFill>
            <a:schemeClr val="tx1"/>
          </a:solidFill>
          <a:latin typeface="+mn-lt"/>
        </a:defRPr>
      </a:lvl5pPr>
      <a:lvl6pPr marL="2511529" indent="-228338" algn="l" rtl="0" fontAlgn="base">
        <a:spcBef>
          <a:spcPct val="20000"/>
        </a:spcBef>
        <a:spcAft>
          <a:spcPct val="0"/>
        </a:spcAft>
        <a:buChar char="»"/>
        <a:defRPr sz="2000">
          <a:solidFill>
            <a:schemeClr val="tx1"/>
          </a:solidFill>
          <a:latin typeface="+mn-lt"/>
        </a:defRPr>
      </a:lvl6pPr>
      <a:lvl7pPr marL="2968174" indent="-228338" algn="l" rtl="0" fontAlgn="base">
        <a:spcBef>
          <a:spcPct val="20000"/>
        </a:spcBef>
        <a:spcAft>
          <a:spcPct val="0"/>
        </a:spcAft>
        <a:buChar char="»"/>
        <a:defRPr sz="2000">
          <a:solidFill>
            <a:schemeClr val="tx1"/>
          </a:solidFill>
          <a:latin typeface="+mn-lt"/>
        </a:defRPr>
      </a:lvl7pPr>
      <a:lvl8pPr marL="3424818" indent="-228338" algn="l" rtl="0" fontAlgn="base">
        <a:spcBef>
          <a:spcPct val="20000"/>
        </a:spcBef>
        <a:spcAft>
          <a:spcPct val="0"/>
        </a:spcAft>
        <a:buChar char="»"/>
        <a:defRPr sz="2000">
          <a:solidFill>
            <a:schemeClr val="tx1"/>
          </a:solidFill>
          <a:latin typeface="+mn-lt"/>
        </a:defRPr>
      </a:lvl8pPr>
      <a:lvl9pPr marL="3881494" indent="-228338" algn="l" rtl="0" fontAlgn="base">
        <a:spcBef>
          <a:spcPct val="20000"/>
        </a:spcBef>
        <a:spcAft>
          <a:spcPct val="0"/>
        </a:spcAft>
        <a:buChar char="»"/>
        <a:defRPr sz="2000">
          <a:solidFill>
            <a:schemeClr val="tx1"/>
          </a:solidFill>
          <a:latin typeface="+mn-lt"/>
        </a:defRPr>
      </a:lvl9pPr>
    </p:bodyStyle>
    <p:otherStyle>
      <a:defPPr>
        <a:defRPr lang="es-ES"/>
      </a:defPPr>
      <a:lvl1pPr marL="0" algn="l" defTabSz="913289" rtl="0" eaLnBrk="1" latinLnBrk="0" hangingPunct="1">
        <a:defRPr sz="1900" kern="1200">
          <a:solidFill>
            <a:schemeClr val="tx1"/>
          </a:solidFill>
          <a:latin typeface="+mn-lt"/>
          <a:ea typeface="+mn-ea"/>
          <a:cs typeface="+mn-cs"/>
        </a:defRPr>
      </a:lvl1pPr>
      <a:lvl2pPr marL="456615" algn="l" defTabSz="913289" rtl="0" eaLnBrk="1" latinLnBrk="0" hangingPunct="1">
        <a:defRPr sz="1900" kern="1200">
          <a:solidFill>
            <a:schemeClr val="tx1"/>
          </a:solidFill>
          <a:latin typeface="+mn-lt"/>
          <a:ea typeface="+mn-ea"/>
          <a:cs typeface="+mn-cs"/>
        </a:defRPr>
      </a:lvl2pPr>
      <a:lvl3pPr marL="913289" algn="l" defTabSz="913289" rtl="0" eaLnBrk="1" latinLnBrk="0" hangingPunct="1">
        <a:defRPr sz="1900" kern="1200">
          <a:solidFill>
            <a:schemeClr val="tx1"/>
          </a:solidFill>
          <a:latin typeface="+mn-lt"/>
          <a:ea typeface="+mn-ea"/>
          <a:cs typeface="+mn-cs"/>
        </a:defRPr>
      </a:lvl3pPr>
      <a:lvl4pPr marL="1369934" algn="l" defTabSz="913289" rtl="0" eaLnBrk="1" latinLnBrk="0" hangingPunct="1">
        <a:defRPr sz="1900" kern="1200">
          <a:solidFill>
            <a:schemeClr val="tx1"/>
          </a:solidFill>
          <a:latin typeface="+mn-lt"/>
          <a:ea typeface="+mn-ea"/>
          <a:cs typeface="+mn-cs"/>
        </a:defRPr>
      </a:lvl4pPr>
      <a:lvl5pPr marL="1826578" algn="l" defTabSz="913289" rtl="0" eaLnBrk="1" latinLnBrk="0" hangingPunct="1">
        <a:defRPr sz="1900" kern="1200">
          <a:solidFill>
            <a:schemeClr val="tx1"/>
          </a:solidFill>
          <a:latin typeface="+mn-lt"/>
          <a:ea typeface="+mn-ea"/>
          <a:cs typeface="+mn-cs"/>
        </a:defRPr>
      </a:lvl5pPr>
      <a:lvl6pPr marL="2283254" algn="l" defTabSz="913289" rtl="0" eaLnBrk="1" latinLnBrk="0" hangingPunct="1">
        <a:defRPr sz="1900" kern="1200">
          <a:solidFill>
            <a:schemeClr val="tx1"/>
          </a:solidFill>
          <a:latin typeface="+mn-lt"/>
          <a:ea typeface="+mn-ea"/>
          <a:cs typeface="+mn-cs"/>
        </a:defRPr>
      </a:lvl6pPr>
      <a:lvl7pPr marL="2739866" algn="l" defTabSz="913289" rtl="0" eaLnBrk="1" latinLnBrk="0" hangingPunct="1">
        <a:defRPr sz="1900" kern="1200">
          <a:solidFill>
            <a:schemeClr val="tx1"/>
          </a:solidFill>
          <a:latin typeface="+mn-lt"/>
          <a:ea typeface="+mn-ea"/>
          <a:cs typeface="+mn-cs"/>
        </a:defRPr>
      </a:lvl7pPr>
      <a:lvl8pPr marL="3196480" algn="l" defTabSz="913289" rtl="0" eaLnBrk="1" latinLnBrk="0" hangingPunct="1">
        <a:defRPr sz="1900" kern="1200">
          <a:solidFill>
            <a:schemeClr val="tx1"/>
          </a:solidFill>
          <a:latin typeface="+mn-lt"/>
          <a:ea typeface="+mn-ea"/>
          <a:cs typeface="+mn-cs"/>
        </a:defRPr>
      </a:lvl8pPr>
      <a:lvl9pPr marL="3653095" algn="l" defTabSz="913289" rtl="0" eaLnBrk="1" latinLnBrk="0" hangingPunct="1">
        <a:defRPr sz="19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21 Marcador de título"/>
          <p:cNvSpPr>
            <a:spLocks noGrp="1"/>
          </p:cNvSpPr>
          <p:nvPr>
            <p:ph type="title"/>
          </p:nvPr>
        </p:nvSpPr>
        <p:spPr>
          <a:xfrm>
            <a:off x="812800" y="228600"/>
            <a:ext cx="10871200" cy="990600"/>
          </a:xfrm>
          <a:prstGeom prst="rect">
            <a:avLst/>
          </a:prstGeom>
        </p:spPr>
        <p:txBody>
          <a:bodyPr vert="horz" lIns="91342" tIns="45718" rIns="91342" bIns="45718" anchor="ctr">
            <a:normAutofit/>
          </a:bodyPr>
          <a:lstStyle/>
          <a:p>
            <a:r>
              <a:rPr kumimoji="0" lang="es-ES" smtClean="0"/>
              <a:t>Haga clic para modificar el estilo de título del patrón</a:t>
            </a:r>
            <a:endParaRPr kumimoji="0" lang="en-US"/>
          </a:p>
        </p:txBody>
      </p:sp>
      <p:sp>
        <p:nvSpPr>
          <p:cNvPr id="13" name="12 Marcador de texto"/>
          <p:cNvSpPr>
            <a:spLocks noGrp="1"/>
          </p:cNvSpPr>
          <p:nvPr>
            <p:ph type="body" idx="1"/>
          </p:nvPr>
        </p:nvSpPr>
        <p:spPr>
          <a:xfrm>
            <a:off x="816864" y="1600200"/>
            <a:ext cx="10871200" cy="4526280"/>
          </a:xfrm>
          <a:prstGeom prst="rect">
            <a:avLst/>
          </a:prstGeom>
        </p:spPr>
        <p:txBody>
          <a:bodyPr vert="horz" lIns="91342" tIns="45718" rIns="91342" bIns="45718">
            <a:normAutofit/>
          </a:bodyPr>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4" name="13 Marcador de fecha"/>
          <p:cNvSpPr>
            <a:spLocks noGrp="1"/>
          </p:cNvSpPr>
          <p:nvPr>
            <p:ph type="dt" sz="half" idx="2"/>
          </p:nvPr>
        </p:nvSpPr>
        <p:spPr>
          <a:xfrm>
            <a:off x="8128000" y="6248660"/>
            <a:ext cx="3556000" cy="365125"/>
          </a:xfrm>
          <a:prstGeom prst="rect">
            <a:avLst/>
          </a:prstGeom>
        </p:spPr>
        <p:txBody>
          <a:bodyPr vert="horz" lIns="91342" tIns="45718" rIns="91342" bIns="45718" anchor="ctr" anchorCtr="0"/>
          <a:lstStyle>
            <a:lvl1pPr algn="l" eaLnBrk="1" latinLnBrk="0" hangingPunct="1">
              <a:defRPr kumimoji="0" sz="1500">
                <a:solidFill>
                  <a:schemeClr val="tx2"/>
                </a:solidFill>
              </a:defRPr>
            </a:lvl1pPr>
          </a:lstStyle>
          <a:p>
            <a:pPr defTabSz="913289"/>
            <a:fld id="{23A271A1-F6D6-438B-A432-4747EE7ECD40}" type="datetimeFigureOut">
              <a:rPr lang="en-US" smtClean="0">
                <a:solidFill>
                  <a:srgbClr val="CDD7D9"/>
                </a:solidFill>
              </a:rPr>
              <a:pPr defTabSz="913289"/>
              <a:t>6/28/2019</a:t>
            </a:fld>
            <a:endParaRPr lang="en-US" dirty="0">
              <a:solidFill>
                <a:srgbClr val="CDD7D9"/>
              </a:solidFill>
            </a:endParaRPr>
          </a:p>
        </p:txBody>
      </p:sp>
      <p:sp>
        <p:nvSpPr>
          <p:cNvPr id="3" name="2 Marcador de pie de página"/>
          <p:cNvSpPr>
            <a:spLocks noGrp="1"/>
          </p:cNvSpPr>
          <p:nvPr>
            <p:ph type="ftr" sz="quarter" idx="3"/>
          </p:nvPr>
        </p:nvSpPr>
        <p:spPr>
          <a:xfrm>
            <a:off x="813035" y="6248464"/>
            <a:ext cx="7228111" cy="365125"/>
          </a:xfrm>
          <a:prstGeom prst="rect">
            <a:avLst/>
          </a:prstGeom>
        </p:spPr>
        <p:txBody>
          <a:bodyPr vert="horz" lIns="91342" tIns="45718" rIns="91342" bIns="45718" anchor="ctr"/>
          <a:lstStyle>
            <a:lvl1pPr algn="r" eaLnBrk="1" latinLnBrk="0" hangingPunct="1">
              <a:defRPr kumimoji="0" sz="1500">
                <a:solidFill>
                  <a:schemeClr val="tx2"/>
                </a:solidFill>
              </a:defRPr>
            </a:lvl1pPr>
          </a:lstStyle>
          <a:p>
            <a:pPr defTabSz="913289"/>
            <a:endParaRPr lang="en-US" dirty="0">
              <a:solidFill>
                <a:srgbClr val="CDD7D9"/>
              </a:solidFill>
            </a:endParaRPr>
          </a:p>
        </p:txBody>
      </p:sp>
      <p:sp>
        <p:nvSpPr>
          <p:cNvPr id="7" name="6 Rectángulo"/>
          <p:cNvSpPr/>
          <p:nvPr/>
        </p:nvSpPr>
        <p:spPr bwMode="white">
          <a:xfrm>
            <a:off x="0" y="1234440"/>
            <a:ext cx="12192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342" tIns="45718" rIns="91342" bIns="45718" anchor="ctr"/>
          <a:lstStyle/>
          <a:p>
            <a:pPr algn="ctr" defTabSz="913289"/>
            <a:endParaRPr lang="en-US">
              <a:solidFill>
                <a:srgbClr val="FFFFFF"/>
              </a:solidFill>
            </a:endParaRPr>
          </a:p>
        </p:txBody>
      </p:sp>
      <p:sp>
        <p:nvSpPr>
          <p:cNvPr id="8" name="7 Rectángulo"/>
          <p:cNvSpPr/>
          <p:nvPr/>
        </p:nvSpPr>
        <p:spPr>
          <a:xfrm>
            <a:off x="0" y="1280160"/>
            <a:ext cx="7112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342" tIns="45718" rIns="91342" bIns="45718" anchor="ctr"/>
          <a:lstStyle/>
          <a:p>
            <a:pPr algn="ctr" defTabSz="913289"/>
            <a:endParaRPr lang="en-US">
              <a:solidFill>
                <a:srgbClr val="FFFFFF"/>
              </a:solidFill>
            </a:endParaRPr>
          </a:p>
        </p:txBody>
      </p:sp>
      <p:sp>
        <p:nvSpPr>
          <p:cNvPr id="9" name="8 Rectángulo"/>
          <p:cNvSpPr/>
          <p:nvPr/>
        </p:nvSpPr>
        <p:spPr>
          <a:xfrm>
            <a:off x="787400" y="1280160"/>
            <a:ext cx="1140460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342" tIns="45718" rIns="91342" bIns="45718" anchor="ctr"/>
          <a:lstStyle/>
          <a:p>
            <a:pPr algn="ctr" defTabSz="913289"/>
            <a:endParaRPr lang="en-US">
              <a:solidFill>
                <a:srgbClr val="FFFFFF"/>
              </a:solidFill>
            </a:endParaRPr>
          </a:p>
        </p:txBody>
      </p:sp>
      <p:sp>
        <p:nvSpPr>
          <p:cNvPr id="23" name="22 Marcador de número de diapositiva"/>
          <p:cNvSpPr>
            <a:spLocks noGrp="1"/>
          </p:cNvSpPr>
          <p:nvPr>
            <p:ph type="sldNum" sz="quarter" idx="4"/>
          </p:nvPr>
        </p:nvSpPr>
        <p:spPr>
          <a:xfrm>
            <a:off x="0" y="1272223"/>
            <a:ext cx="711200" cy="244476"/>
          </a:xfrm>
          <a:prstGeom prst="rect">
            <a:avLst/>
          </a:prstGeom>
        </p:spPr>
        <p:txBody>
          <a:bodyPr vert="horz" lIns="91342" tIns="45718" rIns="91342" bIns="45718" anchor="ctr" anchorCtr="0">
            <a:normAutofit/>
          </a:bodyPr>
          <a:lstStyle>
            <a:lvl1pPr algn="ctr" eaLnBrk="1" latinLnBrk="0" hangingPunct="1">
              <a:defRPr kumimoji="0" sz="1500" b="1">
                <a:solidFill>
                  <a:srgbClr val="FFFFFF"/>
                </a:solidFill>
              </a:defRPr>
            </a:lvl1pPr>
          </a:lstStyle>
          <a:p>
            <a:pPr defTabSz="913289"/>
            <a:fld id="{F0C94032-CD4C-4C25-B0C2-CEC720522D92}" type="slidenum">
              <a:rPr lang="en-US" smtClean="0"/>
              <a:pPr defTabSz="913289"/>
              <a:t>‹Nº›</a:t>
            </a:fld>
            <a:endParaRPr lang="en-US" dirty="0"/>
          </a:p>
        </p:txBody>
      </p:sp>
    </p:spTree>
    <p:extLst>
      <p:ext uri="{BB962C8B-B14F-4D97-AF65-F5344CB8AC3E}">
        <p14:creationId xmlns:p14="http://schemas.microsoft.com/office/powerpoint/2010/main" val="2598618786"/>
      </p:ext>
    </p:extLst>
  </p:cSld>
  <p:clrMap bg1="dk1" tx1="lt1" bg2="dk2" tx2="lt2" accent1="accent1" accent2="accent2" accent3="accent3" accent4="accent4" accent5="accent5" accent6="accent6" hlink="hlink" folHlink="folHlink"/>
  <p:sldLayoutIdLst>
    <p:sldLayoutId id="2147484363" r:id="rId1"/>
    <p:sldLayoutId id="2147484364" r:id="rId2"/>
    <p:sldLayoutId id="2147484365" r:id="rId3"/>
    <p:sldLayoutId id="2147484366" r:id="rId4"/>
    <p:sldLayoutId id="2147484367" r:id="rId5"/>
    <p:sldLayoutId id="2147484368" r:id="rId6"/>
    <p:sldLayoutId id="2147484369" r:id="rId7"/>
    <p:sldLayoutId id="2147484370" r:id="rId8"/>
    <p:sldLayoutId id="2147484371" r:id="rId9"/>
    <p:sldLayoutId id="2147484372" r:id="rId10"/>
    <p:sldLayoutId id="2147484373"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19648" indent="-319648"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39296" indent="-273993" algn="l" rtl="0" eaLnBrk="1" latinLnBrk="0" hangingPunct="1">
        <a:spcBef>
          <a:spcPts val="551"/>
        </a:spcBef>
        <a:buClr>
          <a:schemeClr val="accent1"/>
        </a:buClr>
        <a:buSzPct val="70000"/>
        <a:buFont typeface="Wingdings 2"/>
        <a:buChar char=""/>
        <a:defRPr kumimoji="0" sz="2700" kern="1200">
          <a:solidFill>
            <a:schemeClr val="tx1"/>
          </a:solidFill>
          <a:latin typeface="+mn-lt"/>
          <a:ea typeface="+mn-ea"/>
          <a:cs typeface="+mn-cs"/>
        </a:defRPr>
      </a:lvl2pPr>
      <a:lvl3pPr marL="913289" indent="-228338"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69934" indent="-228338"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6578" indent="-228338"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0570" indent="-228338" algn="l" rtl="0" eaLnBrk="1" latinLnBrk="0" hangingPunct="1">
        <a:spcBef>
          <a:spcPct val="20000"/>
        </a:spcBef>
        <a:buClr>
          <a:schemeClr val="accent1"/>
        </a:buClr>
        <a:buFont typeface="Wingdings"/>
        <a:buChar char="§"/>
        <a:defRPr kumimoji="0" sz="1900" kern="1200" baseline="0">
          <a:solidFill>
            <a:schemeClr val="tx1"/>
          </a:solidFill>
          <a:latin typeface="+mn-lt"/>
          <a:ea typeface="+mn-ea"/>
          <a:cs typeface="+mn-cs"/>
        </a:defRPr>
      </a:lvl6pPr>
      <a:lvl7pPr marL="2374503" indent="-228338" algn="l" rtl="0" eaLnBrk="1" latinLnBrk="0" hangingPunct="1">
        <a:spcBef>
          <a:spcPct val="20000"/>
        </a:spcBef>
        <a:buClr>
          <a:schemeClr val="accent2"/>
        </a:buClr>
        <a:buFont typeface="Wingdings"/>
        <a:buChar char="§"/>
        <a:defRPr kumimoji="0" sz="1900" kern="1200" baseline="0">
          <a:solidFill>
            <a:schemeClr val="tx1"/>
          </a:solidFill>
          <a:latin typeface="+mn-lt"/>
          <a:ea typeface="+mn-ea"/>
          <a:cs typeface="+mn-cs"/>
        </a:defRPr>
      </a:lvl7pPr>
      <a:lvl8pPr marL="2648526" indent="-228338" algn="l" rtl="0" eaLnBrk="1" latinLnBrk="0" hangingPunct="1">
        <a:spcBef>
          <a:spcPct val="20000"/>
        </a:spcBef>
        <a:buClr>
          <a:schemeClr val="accent3"/>
        </a:buClr>
        <a:buFont typeface="Wingdings"/>
        <a:buChar char="§"/>
        <a:defRPr kumimoji="0" sz="1900" kern="1200" baseline="0">
          <a:solidFill>
            <a:schemeClr val="tx1"/>
          </a:solidFill>
          <a:latin typeface="+mn-lt"/>
          <a:ea typeface="+mn-ea"/>
          <a:cs typeface="+mn-cs"/>
        </a:defRPr>
      </a:lvl8pPr>
      <a:lvl9pPr marL="2922550" indent="-228338" algn="l" rtl="0" eaLnBrk="1" latinLnBrk="0" hangingPunct="1">
        <a:spcBef>
          <a:spcPct val="20000"/>
        </a:spcBef>
        <a:buClr>
          <a:schemeClr val="accent4"/>
        </a:buClr>
        <a:buFont typeface="Wingdings"/>
        <a:buChar char="§"/>
        <a:defRPr kumimoji="0" sz="19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6615" algn="l" rtl="0" eaLnBrk="1" latinLnBrk="0" hangingPunct="1">
        <a:defRPr kumimoji="0" kern="1200">
          <a:solidFill>
            <a:schemeClr val="tx1"/>
          </a:solidFill>
          <a:latin typeface="+mn-lt"/>
          <a:ea typeface="+mn-ea"/>
          <a:cs typeface="+mn-cs"/>
        </a:defRPr>
      </a:lvl2pPr>
      <a:lvl3pPr marL="913289" algn="l" rtl="0" eaLnBrk="1" latinLnBrk="0" hangingPunct="1">
        <a:defRPr kumimoji="0" kern="1200">
          <a:solidFill>
            <a:schemeClr val="tx1"/>
          </a:solidFill>
          <a:latin typeface="+mn-lt"/>
          <a:ea typeface="+mn-ea"/>
          <a:cs typeface="+mn-cs"/>
        </a:defRPr>
      </a:lvl3pPr>
      <a:lvl4pPr marL="1369934" algn="l" rtl="0" eaLnBrk="1" latinLnBrk="0" hangingPunct="1">
        <a:defRPr kumimoji="0" kern="1200">
          <a:solidFill>
            <a:schemeClr val="tx1"/>
          </a:solidFill>
          <a:latin typeface="+mn-lt"/>
          <a:ea typeface="+mn-ea"/>
          <a:cs typeface="+mn-cs"/>
        </a:defRPr>
      </a:lvl4pPr>
      <a:lvl5pPr marL="1826578" algn="l" rtl="0" eaLnBrk="1" latinLnBrk="0" hangingPunct="1">
        <a:defRPr kumimoji="0" kern="1200">
          <a:solidFill>
            <a:schemeClr val="tx1"/>
          </a:solidFill>
          <a:latin typeface="+mn-lt"/>
          <a:ea typeface="+mn-ea"/>
          <a:cs typeface="+mn-cs"/>
        </a:defRPr>
      </a:lvl5pPr>
      <a:lvl6pPr marL="2283254" algn="l" rtl="0" eaLnBrk="1" latinLnBrk="0" hangingPunct="1">
        <a:defRPr kumimoji="0" kern="1200">
          <a:solidFill>
            <a:schemeClr val="tx1"/>
          </a:solidFill>
          <a:latin typeface="+mn-lt"/>
          <a:ea typeface="+mn-ea"/>
          <a:cs typeface="+mn-cs"/>
        </a:defRPr>
      </a:lvl6pPr>
      <a:lvl7pPr marL="2739866" algn="l" rtl="0" eaLnBrk="1" latinLnBrk="0" hangingPunct="1">
        <a:defRPr kumimoji="0" kern="1200">
          <a:solidFill>
            <a:schemeClr val="tx1"/>
          </a:solidFill>
          <a:latin typeface="+mn-lt"/>
          <a:ea typeface="+mn-ea"/>
          <a:cs typeface="+mn-cs"/>
        </a:defRPr>
      </a:lvl7pPr>
      <a:lvl8pPr marL="3196480" algn="l" rtl="0" eaLnBrk="1" latinLnBrk="0" hangingPunct="1">
        <a:defRPr kumimoji="0" kern="1200">
          <a:solidFill>
            <a:schemeClr val="tx1"/>
          </a:solidFill>
          <a:latin typeface="+mn-lt"/>
          <a:ea typeface="+mn-ea"/>
          <a:cs typeface="+mn-cs"/>
        </a:defRPr>
      </a:lvl8pPr>
      <a:lvl9pPr marL="3653095"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711205" y="152400"/>
            <a:ext cx="10058400" cy="838200"/>
          </a:xfrm>
          <a:prstGeom prst="rect">
            <a:avLst/>
          </a:prstGeom>
          <a:noFill/>
          <a:ln w="9525" algn="ctr">
            <a:noFill/>
            <a:miter lim="800000"/>
            <a:headEnd/>
            <a:tailEnd/>
          </a:ln>
        </p:spPr>
        <p:txBody>
          <a:bodyPr vert="horz" wrap="square" lIns="0" tIns="0" rIns="0" bIns="0" numCol="1" anchor="b" anchorCtr="0" compatLnSpc="1">
            <a:prstTxWarp prst="textNoShape">
              <a:avLst/>
            </a:prstTxWarp>
          </a:bodyPr>
          <a:lstStyle/>
          <a:p>
            <a:pPr lvl="0"/>
            <a:r>
              <a:rPr lang="en-US" altLang="en-US"/>
              <a:t>Click to edit Master title style</a:t>
            </a:r>
            <a:endParaRPr lang="en-GB" altLang="en-US"/>
          </a:p>
        </p:txBody>
      </p:sp>
      <p:sp>
        <p:nvSpPr>
          <p:cNvPr id="5123" name="Rectangle 3"/>
          <p:cNvSpPr>
            <a:spLocks noGrp="1" noChangeArrowheads="1"/>
          </p:cNvSpPr>
          <p:nvPr>
            <p:ph type="body" idx="1"/>
          </p:nvPr>
        </p:nvSpPr>
        <p:spPr bwMode="auto">
          <a:xfrm>
            <a:off x="711212" y="1350964"/>
            <a:ext cx="11144251" cy="451643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5124" name="Picture 5"/>
          <p:cNvPicPr>
            <a:picLocks noChangeAspect="1"/>
          </p:cNvPicPr>
          <p:nvPr userDrawn="1"/>
        </p:nvPicPr>
        <p:blipFill>
          <a:blip r:embed="rId14" cstate="print"/>
          <a:srcRect/>
          <a:stretch>
            <a:fillRect/>
          </a:stretch>
        </p:blipFill>
        <p:spPr bwMode="auto">
          <a:xfrm>
            <a:off x="10958129" y="260351"/>
            <a:ext cx="899583" cy="584200"/>
          </a:xfrm>
          <a:prstGeom prst="rect">
            <a:avLst/>
          </a:prstGeom>
          <a:noFill/>
          <a:ln w="9525">
            <a:noFill/>
            <a:miter lim="800000"/>
            <a:headEnd/>
            <a:tailEnd/>
          </a:ln>
        </p:spPr>
      </p:pic>
    </p:spTree>
    <p:extLst>
      <p:ext uri="{BB962C8B-B14F-4D97-AF65-F5344CB8AC3E}">
        <p14:creationId xmlns:p14="http://schemas.microsoft.com/office/powerpoint/2010/main" val="2965979077"/>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 id="2147483821" r:id="rId12"/>
  </p:sldLayoutIdLst>
  <p:hf sldNum="0" hdr="0" ftr="0" dt="0"/>
  <p:txStyles>
    <p:titleStyle>
      <a:lvl1pPr algn="l" rtl="0" eaLnBrk="0" fontAlgn="base" hangingPunct="0">
        <a:lnSpc>
          <a:spcPts val="3500"/>
        </a:lnSpc>
        <a:spcBef>
          <a:spcPct val="0"/>
        </a:spcBef>
        <a:spcAft>
          <a:spcPct val="0"/>
        </a:spcAft>
        <a:defRPr sz="3100" b="1">
          <a:solidFill>
            <a:srgbClr val="E31836"/>
          </a:solidFill>
          <a:latin typeface="Arial" panose="020B0604020202020204" pitchFamily="34" charset="0"/>
          <a:ea typeface="+mj-ea"/>
          <a:cs typeface="Arial" panose="020B0604020202020204" pitchFamily="34" charset="0"/>
        </a:defRPr>
      </a:lvl1pPr>
      <a:lvl2pPr algn="l" rtl="0" eaLnBrk="0" fontAlgn="base" hangingPunct="0">
        <a:lnSpc>
          <a:spcPts val="3500"/>
        </a:lnSpc>
        <a:spcBef>
          <a:spcPct val="0"/>
        </a:spcBef>
        <a:spcAft>
          <a:spcPct val="0"/>
        </a:spcAft>
        <a:defRPr sz="3100" b="1">
          <a:solidFill>
            <a:srgbClr val="E31836"/>
          </a:solidFill>
          <a:latin typeface="Arial" pitchFamily="34" charset="0"/>
          <a:cs typeface="Arial" charset="0"/>
        </a:defRPr>
      </a:lvl2pPr>
      <a:lvl3pPr algn="l" rtl="0" eaLnBrk="0" fontAlgn="base" hangingPunct="0">
        <a:lnSpc>
          <a:spcPts val="3500"/>
        </a:lnSpc>
        <a:spcBef>
          <a:spcPct val="0"/>
        </a:spcBef>
        <a:spcAft>
          <a:spcPct val="0"/>
        </a:spcAft>
        <a:defRPr sz="3100" b="1">
          <a:solidFill>
            <a:srgbClr val="E31836"/>
          </a:solidFill>
          <a:latin typeface="Arial" pitchFamily="34" charset="0"/>
          <a:cs typeface="Arial" charset="0"/>
        </a:defRPr>
      </a:lvl3pPr>
      <a:lvl4pPr algn="l" rtl="0" eaLnBrk="0" fontAlgn="base" hangingPunct="0">
        <a:lnSpc>
          <a:spcPts val="3500"/>
        </a:lnSpc>
        <a:spcBef>
          <a:spcPct val="0"/>
        </a:spcBef>
        <a:spcAft>
          <a:spcPct val="0"/>
        </a:spcAft>
        <a:defRPr sz="3100" b="1">
          <a:solidFill>
            <a:srgbClr val="E31836"/>
          </a:solidFill>
          <a:latin typeface="Arial" pitchFamily="34" charset="0"/>
          <a:cs typeface="Arial" charset="0"/>
        </a:defRPr>
      </a:lvl4pPr>
      <a:lvl5pPr algn="l" rtl="0" eaLnBrk="0" fontAlgn="base" hangingPunct="0">
        <a:lnSpc>
          <a:spcPts val="3500"/>
        </a:lnSpc>
        <a:spcBef>
          <a:spcPct val="0"/>
        </a:spcBef>
        <a:spcAft>
          <a:spcPct val="0"/>
        </a:spcAft>
        <a:defRPr sz="3100" b="1">
          <a:solidFill>
            <a:srgbClr val="E31836"/>
          </a:solidFill>
          <a:latin typeface="Arial" pitchFamily="34" charset="0"/>
          <a:cs typeface="Arial" charset="0"/>
        </a:defRPr>
      </a:lvl5pPr>
      <a:lvl6pPr marL="456903" algn="l" rtl="0" eaLnBrk="1" fontAlgn="base" hangingPunct="1">
        <a:spcBef>
          <a:spcPct val="0"/>
        </a:spcBef>
        <a:spcAft>
          <a:spcPct val="0"/>
        </a:spcAft>
        <a:defRPr sz="2100">
          <a:solidFill>
            <a:srgbClr val="B61229"/>
          </a:solidFill>
          <a:latin typeface="Century Gothic" pitchFamily="34" charset="0"/>
          <a:cs typeface="Arial" charset="0"/>
        </a:defRPr>
      </a:lvl6pPr>
      <a:lvl7pPr marL="913833" algn="l" rtl="0" eaLnBrk="1" fontAlgn="base" hangingPunct="1">
        <a:spcBef>
          <a:spcPct val="0"/>
        </a:spcBef>
        <a:spcAft>
          <a:spcPct val="0"/>
        </a:spcAft>
        <a:defRPr sz="2100">
          <a:solidFill>
            <a:srgbClr val="B61229"/>
          </a:solidFill>
          <a:latin typeface="Century Gothic" pitchFamily="34" charset="0"/>
          <a:cs typeface="Arial" charset="0"/>
        </a:defRPr>
      </a:lvl7pPr>
      <a:lvl8pPr marL="1370750" algn="l" rtl="0" eaLnBrk="1" fontAlgn="base" hangingPunct="1">
        <a:spcBef>
          <a:spcPct val="0"/>
        </a:spcBef>
        <a:spcAft>
          <a:spcPct val="0"/>
        </a:spcAft>
        <a:defRPr sz="2100">
          <a:solidFill>
            <a:srgbClr val="B61229"/>
          </a:solidFill>
          <a:latin typeface="Century Gothic" pitchFamily="34" charset="0"/>
          <a:cs typeface="Arial" charset="0"/>
        </a:defRPr>
      </a:lvl8pPr>
      <a:lvl9pPr marL="1827666" algn="l" rtl="0" eaLnBrk="1" fontAlgn="base" hangingPunct="1">
        <a:spcBef>
          <a:spcPct val="0"/>
        </a:spcBef>
        <a:spcAft>
          <a:spcPct val="0"/>
        </a:spcAft>
        <a:defRPr sz="2100">
          <a:solidFill>
            <a:srgbClr val="B61229"/>
          </a:solidFill>
          <a:latin typeface="Century Gothic" pitchFamily="34" charset="0"/>
          <a:cs typeface="Arial" charset="0"/>
        </a:defRPr>
      </a:lvl9pPr>
    </p:titleStyle>
    <p:bodyStyle>
      <a:lvl1pPr marL="190398" indent="-190398" algn="l" rtl="0" eaLnBrk="0" fontAlgn="base" hangingPunct="0">
        <a:spcBef>
          <a:spcPct val="0"/>
        </a:spcBef>
        <a:spcAft>
          <a:spcPts val="300"/>
        </a:spcAft>
        <a:buClr>
          <a:srgbClr val="E31836"/>
        </a:buClr>
        <a:buSzPct val="115000"/>
        <a:buFont typeface="Arial" charset="0"/>
        <a:buChar char="•"/>
        <a:defRPr sz="2300">
          <a:solidFill>
            <a:schemeClr val="tx1"/>
          </a:solidFill>
          <a:latin typeface="Arial" panose="020B0604020202020204" pitchFamily="34" charset="0"/>
          <a:ea typeface="+mn-ea"/>
          <a:cs typeface="Arial" panose="020B0604020202020204" pitchFamily="34" charset="0"/>
        </a:defRPr>
      </a:lvl1pPr>
      <a:lvl2pPr marL="472775" indent="-257024" algn="l" rtl="0" eaLnBrk="0" fontAlgn="base" hangingPunct="0">
        <a:spcBef>
          <a:spcPct val="0"/>
        </a:spcBef>
        <a:spcAft>
          <a:spcPts val="300"/>
        </a:spcAft>
        <a:buClr>
          <a:srgbClr val="E31836"/>
        </a:buClr>
        <a:buSzPct val="115000"/>
        <a:buFont typeface="Arial" charset="0"/>
        <a:buChar char="–"/>
        <a:defRPr sz="2000">
          <a:solidFill>
            <a:schemeClr val="tx1"/>
          </a:solidFill>
          <a:latin typeface="Arial" panose="020B0604020202020204" pitchFamily="34" charset="0"/>
          <a:cs typeface="Arial" panose="020B0604020202020204" pitchFamily="34" charset="0"/>
        </a:defRPr>
      </a:lvl2pPr>
      <a:lvl3pPr marL="639363" indent="-158651" algn="l" rtl="0" eaLnBrk="0" fontAlgn="base" hangingPunct="0">
        <a:spcBef>
          <a:spcPct val="0"/>
        </a:spcBef>
        <a:spcAft>
          <a:spcPts val="300"/>
        </a:spcAft>
        <a:buClr>
          <a:srgbClr val="E31836"/>
        </a:buClr>
        <a:buSzPct val="115000"/>
        <a:buFont typeface="Arial" charset="0"/>
        <a:buChar char="•"/>
        <a:defRPr lang="en-US" dirty="0">
          <a:solidFill>
            <a:schemeClr val="tx1"/>
          </a:solidFill>
          <a:latin typeface="Arial" panose="020B0604020202020204" pitchFamily="34" charset="0"/>
          <a:cs typeface="Arial" panose="020B0604020202020204" pitchFamily="34" charset="0"/>
        </a:defRPr>
      </a:lvl3pPr>
      <a:lvl4pPr marL="798013" indent="-142775" algn="l" rtl="0" eaLnBrk="0" fontAlgn="base" hangingPunct="0">
        <a:spcBef>
          <a:spcPct val="0"/>
        </a:spcBef>
        <a:spcAft>
          <a:spcPts val="300"/>
        </a:spcAft>
        <a:buClr>
          <a:srgbClr val="E31836"/>
        </a:buClr>
        <a:buSzPct val="115000"/>
        <a:buFont typeface="Arial" charset="0"/>
        <a:buChar char="-"/>
        <a:defRPr lang="en-US" sz="1600" dirty="0">
          <a:solidFill>
            <a:schemeClr val="tx1"/>
          </a:solidFill>
          <a:latin typeface="Arial" panose="020B0604020202020204" pitchFamily="34" charset="0"/>
          <a:cs typeface="Arial" panose="020B0604020202020204" pitchFamily="34" charset="0"/>
        </a:defRPr>
      </a:lvl4pPr>
      <a:lvl5pPr marL="921772" indent="-114233" algn="l" defTabSz="923358" rtl="0" eaLnBrk="0" fontAlgn="base" hangingPunct="0">
        <a:spcBef>
          <a:spcPct val="0"/>
        </a:spcBef>
        <a:spcAft>
          <a:spcPts val="300"/>
        </a:spcAft>
        <a:buClr>
          <a:srgbClr val="E31836"/>
        </a:buClr>
        <a:buSzPct val="115000"/>
        <a:buFont typeface="Arial" charset="0"/>
        <a:buChar char="•"/>
        <a:defRPr lang="en-GB" sz="1500" dirty="0">
          <a:solidFill>
            <a:schemeClr val="tx1"/>
          </a:solidFill>
          <a:latin typeface="Arial" panose="020B0604020202020204" pitchFamily="34" charset="0"/>
          <a:cs typeface="Arial" panose="020B0604020202020204" pitchFamily="34" charset="0"/>
        </a:defRPr>
      </a:lvl5pPr>
      <a:lvl6pPr marL="667938" indent="0" algn="l" rtl="0" eaLnBrk="1" fontAlgn="base" hangingPunct="1">
        <a:spcBef>
          <a:spcPct val="20000"/>
        </a:spcBef>
        <a:spcAft>
          <a:spcPct val="0"/>
        </a:spcAft>
        <a:buClr>
          <a:srgbClr val="B61229"/>
        </a:buClr>
        <a:buSzPct val="115000"/>
        <a:buFont typeface="Arial" charset="0"/>
        <a:buNone/>
        <a:defRPr sz="1100">
          <a:solidFill>
            <a:schemeClr val="bg2"/>
          </a:solidFill>
          <a:latin typeface="+mn-lt"/>
          <a:cs typeface="+mn-cs"/>
        </a:defRPr>
      </a:lvl6pPr>
      <a:lvl7pPr marL="1446900" indent="-188813" algn="l" rtl="0" eaLnBrk="1" fontAlgn="base" hangingPunct="1">
        <a:spcBef>
          <a:spcPct val="20000"/>
        </a:spcBef>
        <a:spcAft>
          <a:spcPct val="0"/>
        </a:spcAft>
        <a:buClr>
          <a:srgbClr val="B61229"/>
        </a:buClr>
        <a:buSzPct val="115000"/>
        <a:buFont typeface="Arial" charset="0"/>
        <a:buChar char="•"/>
        <a:defRPr sz="1100">
          <a:solidFill>
            <a:schemeClr val="bg2"/>
          </a:solidFill>
          <a:latin typeface="+mn-lt"/>
          <a:cs typeface="+mn-cs"/>
        </a:defRPr>
      </a:lvl7pPr>
      <a:lvl8pPr marL="1903800" indent="-188813" algn="l" rtl="0" eaLnBrk="1" fontAlgn="base" hangingPunct="1">
        <a:spcBef>
          <a:spcPct val="20000"/>
        </a:spcBef>
        <a:spcAft>
          <a:spcPct val="0"/>
        </a:spcAft>
        <a:buClr>
          <a:srgbClr val="B61229"/>
        </a:buClr>
        <a:buSzPct val="115000"/>
        <a:buFont typeface="Arial" charset="0"/>
        <a:buChar char="•"/>
        <a:defRPr sz="1100">
          <a:solidFill>
            <a:schemeClr val="bg2"/>
          </a:solidFill>
          <a:latin typeface="+mn-lt"/>
          <a:cs typeface="+mn-cs"/>
        </a:defRPr>
      </a:lvl8pPr>
      <a:lvl9pPr marL="2360733" indent="-188813" algn="l" rtl="0" eaLnBrk="1" fontAlgn="base" hangingPunct="1">
        <a:spcBef>
          <a:spcPct val="20000"/>
        </a:spcBef>
        <a:spcAft>
          <a:spcPct val="0"/>
        </a:spcAft>
        <a:buClr>
          <a:srgbClr val="B61229"/>
        </a:buClr>
        <a:buSzPct val="115000"/>
        <a:buFont typeface="Arial" charset="0"/>
        <a:buChar char="•"/>
        <a:defRPr sz="1100">
          <a:solidFill>
            <a:schemeClr val="bg2"/>
          </a:solidFill>
          <a:latin typeface="+mn-lt"/>
          <a:cs typeface="+mn-cs"/>
        </a:defRPr>
      </a:lvl9pPr>
    </p:bodyStyle>
    <p:otherStyle>
      <a:defPPr>
        <a:defRPr lang="en-US"/>
      </a:defPPr>
      <a:lvl1pPr marL="0" algn="l" defTabSz="913833" rtl="0" eaLnBrk="1" latinLnBrk="0" hangingPunct="1">
        <a:defRPr sz="1900" kern="1200">
          <a:solidFill>
            <a:schemeClr val="tx1"/>
          </a:solidFill>
          <a:latin typeface="+mn-lt"/>
          <a:ea typeface="+mn-ea"/>
          <a:cs typeface="+mn-cs"/>
        </a:defRPr>
      </a:lvl1pPr>
      <a:lvl2pPr marL="456903" algn="l" defTabSz="913833" rtl="0" eaLnBrk="1" latinLnBrk="0" hangingPunct="1">
        <a:defRPr sz="1900" kern="1200">
          <a:solidFill>
            <a:schemeClr val="tx1"/>
          </a:solidFill>
          <a:latin typeface="+mn-lt"/>
          <a:ea typeface="+mn-ea"/>
          <a:cs typeface="+mn-cs"/>
        </a:defRPr>
      </a:lvl2pPr>
      <a:lvl3pPr marL="913833" algn="l" defTabSz="913833" rtl="0" eaLnBrk="1" latinLnBrk="0" hangingPunct="1">
        <a:defRPr sz="1900" kern="1200">
          <a:solidFill>
            <a:schemeClr val="tx1"/>
          </a:solidFill>
          <a:latin typeface="+mn-lt"/>
          <a:ea typeface="+mn-ea"/>
          <a:cs typeface="+mn-cs"/>
        </a:defRPr>
      </a:lvl3pPr>
      <a:lvl4pPr marL="1370750" algn="l" defTabSz="913833" rtl="0" eaLnBrk="1" latinLnBrk="0" hangingPunct="1">
        <a:defRPr sz="1900" kern="1200">
          <a:solidFill>
            <a:schemeClr val="tx1"/>
          </a:solidFill>
          <a:latin typeface="+mn-lt"/>
          <a:ea typeface="+mn-ea"/>
          <a:cs typeface="+mn-cs"/>
        </a:defRPr>
      </a:lvl4pPr>
      <a:lvl5pPr marL="1827666" algn="l" defTabSz="913833" rtl="0" eaLnBrk="1" latinLnBrk="0" hangingPunct="1">
        <a:defRPr sz="1900" kern="1200">
          <a:solidFill>
            <a:schemeClr val="tx1"/>
          </a:solidFill>
          <a:latin typeface="+mn-lt"/>
          <a:ea typeface="+mn-ea"/>
          <a:cs typeface="+mn-cs"/>
        </a:defRPr>
      </a:lvl5pPr>
      <a:lvl6pPr marL="2284598" algn="l" defTabSz="913833" rtl="0" eaLnBrk="1" latinLnBrk="0" hangingPunct="1">
        <a:defRPr sz="1900" kern="1200">
          <a:solidFill>
            <a:schemeClr val="tx1"/>
          </a:solidFill>
          <a:latin typeface="+mn-lt"/>
          <a:ea typeface="+mn-ea"/>
          <a:cs typeface="+mn-cs"/>
        </a:defRPr>
      </a:lvl6pPr>
      <a:lvl7pPr marL="2741498" algn="l" defTabSz="913833" rtl="0" eaLnBrk="1" latinLnBrk="0" hangingPunct="1">
        <a:defRPr sz="1900" kern="1200">
          <a:solidFill>
            <a:schemeClr val="tx1"/>
          </a:solidFill>
          <a:latin typeface="+mn-lt"/>
          <a:ea typeface="+mn-ea"/>
          <a:cs typeface="+mn-cs"/>
        </a:defRPr>
      </a:lvl7pPr>
      <a:lvl8pPr marL="3198400" algn="l" defTabSz="913833" rtl="0" eaLnBrk="1" latinLnBrk="0" hangingPunct="1">
        <a:defRPr sz="1900" kern="1200">
          <a:solidFill>
            <a:schemeClr val="tx1"/>
          </a:solidFill>
          <a:latin typeface="+mn-lt"/>
          <a:ea typeface="+mn-ea"/>
          <a:cs typeface="+mn-cs"/>
        </a:defRPr>
      </a:lvl8pPr>
      <a:lvl9pPr marL="3655303" algn="l" defTabSz="913833" rtl="0" eaLnBrk="1" latinLnBrk="0" hangingPunct="1">
        <a:defRPr sz="19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458" name="21 Marcador de título"/>
          <p:cNvSpPr>
            <a:spLocks noGrp="1"/>
          </p:cNvSpPr>
          <p:nvPr>
            <p:ph type="title"/>
          </p:nvPr>
        </p:nvSpPr>
        <p:spPr bwMode="auto">
          <a:xfrm>
            <a:off x="812800" y="228600"/>
            <a:ext cx="10871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648" tIns="60824" rIns="121648" bIns="60824" numCol="1" anchor="ctr" anchorCtr="0" compatLnSpc="1">
            <a:prstTxWarp prst="textNoShape">
              <a:avLst/>
            </a:prstTxWarp>
          </a:bodyPr>
          <a:lstStyle/>
          <a:p>
            <a:pPr lvl="0"/>
            <a:r>
              <a:rPr lang="es-ES" smtClean="0"/>
              <a:t>Haga clic para modificar el estilo de título del patrón</a:t>
            </a:r>
            <a:endParaRPr lang="en-US" smtClean="0"/>
          </a:p>
        </p:txBody>
      </p:sp>
      <p:sp>
        <p:nvSpPr>
          <p:cNvPr id="19459" name="12 Marcador de texto"/>
          <p:cNvSpPr>
            <a:spLocks noGrp="1"/>
          </p:cNvSpPr>
          <p:nvPr>
            <p:ph type="body" idx="1"/>
          </p:nvPr>
        </p:nvSpPr>
        <p:spPr bwMode="auto">
          <a:xfrm>
            <a:off x="817035" y="1600206"/>
            <a:ext cx="108712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648" tIns="60824" rIns="121648" bIns="60824"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smtClean="0"/>
          </a:p>
        </p:txBody>
      </p:sp>
      <p:sp>
        <p:nvSpPr>
          <p:cNvPr id="14" name="13 Marcador de fecha"/>
          <p:cNvSpPr>
            <a:spLocks noGrp="1"/>
          </p:cNvSpPr>
          <p:nvPr>
            <p:ph type="dt" sz="half" idx="2"/>
          </p:nvPr>
        </p:nvSpPr>
        <p:spPr>
          <a:xfrm>
            <a:off x="8128000" y="6248728"/>
            <a:ext cx="3556000" cy="365125"/>
          </a:xfrm>
          <a:prstGeom prst="rect">
            <a:avLst/>
          </a:prstGeom>
        </p:spPr>
        <p:txBody>
          <a:bodyPr vert="horz" lIns="121648" tIns="60824" rIns="121648" bIns="60824" anchor="ctr" anchorCtr="0"/>
          <a:lstStyle>
            <a:lvl1pPr algn="l" eaLnBrk="1" fontAlgn="auto" latinLnBrk="0" hangingPunct="1">
              <a:spcBef>
                <a:spcPts val="0"/>
              </a:spcBef>
              <a:spcAft>
                <a:spcPts val="0"/>
              </a:spcAft>
              <a:defRPr kumimoji="0" sz="1900">
                <a:solidFill>
                  <a:srgbClr val="CDD7D9"/>
                </a:solidFill>
                <a:latin typeface="Calibri"/>
                <a:cs typeface="+mn-cs"/>
              </a:defRPr>
            </a:lvl1pPr>
          </a:lstStyle>
          <a:p>
            <a:pPr defTabSz="913199">
              <a:defRPr/>
            </a:pPr>
            <a:fld id="{6FA720D8-9026-4CB9-9CC4-60BAE3AB0E68}" type="datetimeFigureOut">
              <a:rPr lang="en-US" smtClean="0">
                <a:sym typeface="Arial"/>
              </a:rPr>
              <a:pPr defTabSz="913199">
                <a:defRPr/>
              </a:pPr>
              <a:t>6/28/2019</a:t>
            </a:fld>
            <a:endParaRPr lang="en-US" dirty="0">
              <a:sym typeface="Arial"/>
            </a:endParaRPr>
          </a:p>
        </p:txBody>
      </p:sp>
      <p:sp>
        <p:nvSpPr>
          <p:cNvPr id="3" name="2 Marcador de pie de página"/>
          <p:cNvSpPr>
            <a:spLocks noGrp="1"/>
          </p:cNvSpPr>
          <p:nvPr>
            <p:ph type="ftr" sz="quarter" idx="3"/>
          </p:nvPr>
        </p:nvSpPr>
        <p:spPr>
          <a:xfrm>
            <a:off x="813145" y="6248728"/>
            <a:ext cx="7228417" cy="365125"/>
          </a:xfrm>
          <a:prstGeom prst="rect">
            <a:avLst/>
          </a:prstGeom>
        </p:spPr>
        <p:txBody>
          <a:bodyPr vert="horz" lIns="121648" tIns="60824" rIns="121648" bIns="60824" anchor="ctr"/>
          <a:lstStyle>
            <a:lvl1pPr algn="r" eaLnBrk="1" fontAlgn="auto" latinLnBrk="0" hangingPunct="1">
              <a:spcBef>
                <a:spcPts val="0"/>
              </a:spcBef>
              <a:spcAft>
                <a:spcPts val="0"/>
              </a:spcAft>
              <a:defRPr kumimoji="0" sz="1900">
                <a:solidFill>
                  <a:srgbClr val="CDD7D9"/>
                </a:solidFill>
                <a:latin typeface="Calibri"/>
                <a:cs typeface="+mn-cs"/>
              </a:defRPr>
            </a:lvl1pPr>
          </a:lstStyle>
          <a:p>
            <a:pPr defTabSz="913199">
              <a:defRPr/>
            </a:pPr>
            <a:endParaRPr lang="en-US">
              <a:sym typeface="Arial"/>
            </a:endParaRPr>
          </a:p>
        </p:txBody>
      </p:sp>
      <p:sp>
        <p:nvSpPr>
          <p:cNvPr id="7" name="6 Rectángulo"/>
          <p:cNvSpPr/>
          <p:nvPr/>
        </p:nvSpPr>
        <p:spPr bwMode="white">
          <a:xfrm>
            <a:off x="0" y="1235075"/>
            <a:ext cx="12192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21648" tIns="60824" rIns="121648" bIns="60824" anchor="ctr"/>
          <a:lstStyle/>
          <a:p>
            <a:pPr algn="ctr" defTabSz="913199">
              <a:defRPr/>
            </a:pPr>
            <a:endParaRPr lang="en-US" sz="2400">
              <a:solidFill>
                <a:srgbClr val="FFFFFF"/>
              </a:solidFill>
              <a:sym typeface="Arial"/>
            </a:endParaRPr>
          </a:p>
        </p:txBody>
      </p:sp>
      <p:sp>
        <p:nvSpPr>
          <p:cNvPr id="8" name="7 Rectángulo"/>
          <p:cNvSpPr/>
          <p:nvPr/>
        </p:nvSpPr>
        <p:spPr>
          <a:xfrm>
            <a:off x="0" y="1279525"/>
            <a:ext cx="7112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21648" tIns="60824" rIns="121648" bIns="60824" anchor="ctr"/>
          <a:lstStyle/>
          <a:p>
            <a:pPr algn="ctr" defTabSz="913199">
              <a:defRPr/>
            </a:pPr>
            <a:endParaRPr lang="en-US" sz="2400">
              <a:solidFill>
                <a:srgbClr val="FFFFFF"/>
              </a:solidFill>
              <a:sym typeface="Arial"/>
            </a:endParaRPr>
          </a:p>
        </p:txBody>
      </p:sp>
      <p:sp>
        <p:nvSpPr>
          <p:cNvPr id="9" name="8 Rectángulo"/>
          <p:cNvSpPr/>
          <p:nvPr/>
        </p:nvSpPr>
        <p:spPr>
          <a:xfrm>
            <a:off x="787400" y="1279525"/>
            <a:ext cx="1140460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21648" tIns="60824" rIns="121648" bIns="60824" anchor="ctr"/>
          <a:lstStyle/>
          <a:p>
            <a:pPr algn="ctr" defTabSz="913199">
              <a:defRPr/>
            </a:pPr>
            <a:endParaRPr lang="en-US" sz="2400">
              <a:solidFill>
                <a:srgbClr val="FFFFFF"/>
              </a:solidFill>
              <a:sym typeface="Arial"/>
            </a:endParaRPr>
          </a:p>
        </p:txBody>
      </p:sp>
      <p:sp>
        <p:nvSpPr>
          <p:cNvPr id="23" name="22 Marcador de número de diapositiva"/>
          <p:cNvSpPr>
            <a:spLocks noGrp="1"/>
          </p:cNvSpPr>
          <p:nvPr>
            <p:ph type="sldNum" sz="quarter" idx="4"/>
          </p:nvPr>
        </p:nvSpPr>
        <p:spPr>
          <a:xfrm>
            <a:off x="0" y="1271917"/>
            <a:ext cx="711200" cy="244475"/>
          </a:xfrm>
          <a:prstGeom prst="rect">
            <a:avLst/>
          </a:prstGeom>
        </p:spPr>
        <p:txBody>
          <a:bodyPr vert="horz" lIns="121648" tIns="60824" rIns="121648" bIns="60824" anchor="ctr" anchorCtr="0">
            <a:normAutofit/>
          </a:bodyPr>
          <a:lstStyle>
            <a:lvl1pPr algn="ctr" eaLnBrk="1" fontAlgn="auto" latinLnBrk="0" hangingPunct="1">
              <a:spcBef>
                <a:spcPts val="0"/>
              </a:spcBef>
              <a:spcAft>
                <a:spcPts val="0"/>
              </a:spcAft>
              <a:defRPr kumimoji="0" sz="1900" b="1">
                <a:solidFill>
                  <a:srgbClr val="FFFFFF"/>
                </a:solidFill>
                <a:latin typeface="Calibri"/>
                <a:cs typeface="+mn-cs"/>
              </a:defRPr>
            </a:lvl1pPr>
          </a:lstStyle>
          <a:p>
            <a:pPr defTabSz="913199">
              <a:defRPr/>
            </a:pPr>
            <a:fld id="{446D6C03-A238-484A-ABFE-6DA8A18EF692}" type="slidenum">
              <a:rPr lang="en-US" smtClean="0">
                <a:sym typeface="Arial"/>
              </a:rPr>
              <a:pPr defTabSz="913199">
                <a:defRPr/>
              </a:pPr>
              <a:t>‹Nº›</a:t>
            </a:fld>
            <a:endParaRPr lang="en-US" dirty="0">
              <a:sym typeface="Arial"/>
            </a:endParaRPr>
          </a:p>
        </p:txBody>
      </p:sp>
    </p:spTree>
    <p:extLst>
      <p:ext uri="{BB962C8B-B14F-4D97-AF65-F5344CB8AC3E}">
        <p14:creationId xmlns:p14="http://schemas.microsoft.com/office/powerpoint/2010/main" val="4058085635"/>
      </p:ext>
    </p:extLst>
  </p:cSld>
  <p:clrMap bg1="dk1" tx1="lt1" bg2="dk2" tx2="lt2" accent1="accent1" accent2="accent2" accent3="accent3" accent4="accent4" accent5="accent5" accent6="accent6" hlink="hlink" folHlink="folHlink"/>
  <p:sldLayoutIdLst>
    <p:sldLayoutId id="2147484375" r:id="rId1"/>
    <p:sldLayoutId id="2147484376" r:id="rId2"/>
    <p:sldLayoutId id="2147484377" r:id="rId3"/>
    <p:sldLayoutId id="2147484378" r:id="rId4"/>
    <p:sldLayoutId id="2147484379" r:id="rId5"/>
    <p:sldLayoutId id="2147484380" r:id="rId6"/>
    <p:sldLayoutId id="2147484381" r:id="rId7"/>
    <p:sldLayoutId id="2147484382" r:id="rId8"/>
    <p:sldLayoutId id="2147484383" r:id="rId9"/>
    <p:sldLayoutId id="2147484384" r:id="rId10"/>
    <p:sldLayoutId id="2147484385" r:id="rId11"/>
  </p:sldLayoutIdLst>
  <p:txStyles>
    <p:titleStyle>
      <a:lvl1pPr algn="l" rtl="0" eaLnBrk="0" fontAlgn="base" hangingPunct="0">
        <a:spcBef>
          <a:spcPct val="0"/>
        </a:spcBef>
        <a:spcAft>
          <a:spcPct val="0"/>
        </a:spcAft>
        <a:defRPr sz="5900" kern="1200">
          <a:solidFill>
            <a:schemeClr val="tx2"/>
          </a:solidFill>
          <a:latin typeface="+mj-lt"/>
          <a:ea typeface="+mj-ea"/>
          <a:cs typeface="+mj-cs"/>
        </a:defRPr>
      </a:lvl1pPr>
      <a:lvl2pPr algn="l" rtl="0" eaLnBrk="0" fontAlgn="base" hangingPunct="0">
        <a:spcBef>
          <a:spcPct val="0"/>
        </a:spcBef>
        <a:spcAft>
          <a:spcPct val="0"/>
        </a:spcAft>
        <a:defRPr sz="5900">
          <a:solidFill>
            <a:schemeClr val="tx2"/>
          </a:solidFill>
          <a:latin typeface="Calibri" pitchFamily="34" charset="0"/>
        </a:defRPr>
      </a:lvl2pPr>
      <a:lvl3pPr algn="l" rtl="0" eaLnBrk="0" fontAlgn="base" hangingPunct="0">
        <a:spcBef>
          <a:spcPct val="0"/>
        </a:spcBef>
        <a:spcAft>
          <a:spcPct val="0"/>
        </a:spcAft>
        <a:defRPr sz="5900">
          <a:solidFill>
            <a:schemeClr val="tx2"/>
          </a:solidFill>
          <a:latin typeface="Calibri" pitchFamily="34" charset="0"/>
        </a:defRPr>
      </a:lvl3pPr>
      <a:lvl4pPr algn="l" rtl="0" eaLnBrk="0" fontAlgn="base" hangingPunct="0">
        <a:spcBef>
          <a:spcPct val="0"/>
        </a:spcBef>
        <a:spcAft>
          <a:spcPct val="0"/>
        </a:spcAft>
        <a:defRPr sz="5900">
          <a:solidFill>
            <a:schemeClr val="tx2"/>
          </a:solidFill>
          <a:latin typeface="Calibri" pitchFamily="34" charset="0"/>
        </a:defRPr>
      </a:lvl4pPr>
      <a:lvl5pPr algn="l" rtl="0" eaLnBrk="0" fontAlgn="base" hangingPunct="0">
        <a:spcBef>
          <a:spcPct val="0"/>
        </a:spcBef>
        <a:spcAft>
          <a:spcPct val="0"/>
        </a:spcAft>
        <a:defRPr sz="5900">
          <a:solidFill>
            <a:schemeClr val="tx2"/>
          </a:solidFill>
          <a:latin typeface="Calibri" pitchFamily="34" charset="0"/>
        </a:defRPr>
      </a:lvl5pPr>
      <a:lvl6pPr marL="608131" algn="l" rtl="0" fontAlgn="base">
        <a:spcBef>
          <a:spcPct val="0"/>
        </a:spcBef>
        <a:spcAft>
          <a:spcPct val="0"/>
        </a:spcAft>
        <a:defRPr sz="5900">
          <a:solidFill>
            <a:schemeClr val="tx2"/>
          </a:solidFill>
          <a:latin typeface="Calibri" pitchFamily="34" charset="0"/>
        </a:defRPr>
      </a:lvl6pPr>
      <a:lvl7pPr marL="1216364" algn="l" rtl="0" fontAlgn="base">
        <a:spcBef>
          <a:spcPct val="0"/>
        </a:spcBef>
        <a:spcAft>
          <a:spcPct val="0"/>
        </a:spcAft>
        <a:defRPr sz="5900">
          <a:solidFill>
            <a:schemeClr val="tx2"/>
          </a:solidFill>
          <a:latin typeface="Calibri" pitchFamily="34" charset="0"/>
        </a:defRPr>
      </a:lvl7pPr>
      <a:lvl8pPr marL="1824528" algn="l" rtl="0" fontAlgn="base">
        <a:spcBef>
          <a:spcPct val="0"/>
        </a:spcBef>
        <a:spcAft>
          <a:spcPct val="0"/>
        </a:spcAft>
        <a:defRPr sz="5900">
          <a:solidFill>
            <a:schemeClr val="tx2"/>
          </a:solidFill>
          <a:latin typeface="Calibri" pitchFamily="34" charset="0"/>
        </a:defRPr>
      </a:lvl8pPr>
      <a:lvl9pPr marL="2432722" algn="l" rtl="0" fontAlgn="base">
        <a:spcBef>
          <a:spcPct val="0"/>
        </a:spcBef>
        <a:spcAft>
          <a:spcPct val="0"/>
        </a:spcAft>
        <a:defRPr sz="5900">
          <a:solidFill>
            <a:schemeClr val="tx2"/>
          </a:solidFill>
          <a:latin typeface="Calibri" pitchFamily="34" charset="0"/>
        </a:defRPr>
      </a:lvl9pPr>
    </p:titleStyle>
    <p:bodyStyle>
      <a:lvl1pPr marL="424459" indent="-424459" algn="l" rtl="0" eaLnBrk="0" fontAlgn="base" hangingPunct="0">
        <a:spcBef>
          <a:spcPts val="933"/>
        </a:spcBef>
        <a:spcAft>
          <a:spcPct val="0"/>
        </a:spcAft>
        <a:buClr>
          <a:schemeClr val="accent2"/>
        </a:buClr>
        <a:buSzPct val="60000"/>
        <a:buFont typeface="Wingdings" pitchFamily="2" charset="2"/>
        <a:buChar char=""/>
        <a:defRPr sz="3900" kern="1200">
          <a:solidFill>
            <a:schemeClr val="tx1"/>
          </a:solidFill>
          <a:latin typeface="+mn-lt"/>
          <a:ea typeface="+mn-ea"/>
          <a:cs typeface="+mn-cs"/>
        </a:defRPr>
      </a:lvl1pPr>
      <a:lvl2pPr marL="851001" indent="-363250" algn="l" rtl="0" eaLnBrk="0" fontAlgn="base" hangingPunct="0">
        <a:spcBef>
          <a:spcPts val="733"/>
        </a:spcBef>
        <a:spcAft>
          <a:spcPct val="0"/>
        </a:spcAft>
        <a:buClr>
          <a:schemeClr val="accent1"/>
        </a:buClr>
        <a:buSzPct val="70000"/>
        <a:buFont typeface="Wingdings 2" pitchFamily="18" charset="2"/>
        <a:buChar char=""/>
        <a:defRPr sz="3500" kern="1200">
          <a:solidFill>
            <a:schemeClr val="tx1"/>
          </a:solidFill>
          <a:latin typeface="+mn-lt"/>
          <a:ea typeface="+mn-ea"/>
          <a:cs typeface="+mn-cs"/>
        </a:defRPr>
      </a:lvl2pPr>
      <a:lvl3pPr marL="1216364" indent="-304080" algn="l" rtl="0" eaLnBrk="0" fontAlgn="base" hangingPunct="0">
        <a:spcBef>
          <a:spcPts val="667"/>
        </a:spcBef>
        <a:spcAft>
          <a:spcPct val="0"/>
        </a:spcAft>
        <a:buClr>
          <a:schemeClr val="accent2"/>
        </a:buClr>
        <a:buSzPct val="75000"/>
        <a:buFont typeface="Wingdings" pitchFamily="2" charset="2"/>
        <a:buChar char=""/>
        <a:defRPr sz="3100" kern="1200">
          <a:solidFill>
            <a:schemeClr val="tx1"/>
          </a:solidFill>
          <a:latin typeface="+mn-lt"/>
          <a:ea typeface="+mn-ea"/>
          <a:cs typeface="+mn-cs"/>
        </a:defRPr>
      </a:lvl3pPr>
      <a:lvl4pPr marL="1824528" indent="-304080" algn="l" rtl="0" eaLnBrk="0" fontAlgn="base" hangingPunct="0">
        <a:spcBef>
          <a:spcPts val="533"/>
        </a:spcBef>
        <a:spcAft>
          <a:spcPct val="0"/>
        </a:spcAft>
        <a:buClr>
          <a:srgbClr val="08A1D9"/>
        </a:buClr>
        <a:buSzPct val="75000"/>
        <a:buFont typeface="Wingdings" pitchFamily="2" charset="2"/>
        <a:buChar char=""/>
        <a:defRPr sz="2700" kern="1200">
          <a:solidFill>
            <a:schemeClr val="tx1"/>
          </a:solidFill>
          <a:latin typeface="+mn-lt"/>
          <a:ea typeface="+mn-ea"/>
          <a:cs typeface="+mn-cs"/>
        </a:defRPr>
      </a:lvl4pPr>
      <a:lvl5pPr marL="2432722" indent="-304080" algn="l" rtl="0" eaLnBrk="0" fontAlgn="base" hangingPunct="0">
        <a:spcBef>
          <a:spcPts val="533"/>
        </a:spcBef>
        <a:spcAft>
          <a:spcPct val="0"/>
        </a:spcAft>
        <a:buClr>
          <a:srgbClr val="7C984A"/>
        </a:buClr>
        <a:buSzPct val="65000"/>
        <a:buFont typeface="Wingdings" pitchFamily="2" charset="2"/>
        <a:buChar char=""/>
        <a:defRPr sz="2700" kern="1200">
          <a:solidFill>
            <a:schemeClr val="tx1"/>
          </a:solidFill>
          <a:latin typeface="+mn-lt"/>
          <a:ea typeface="+mn-ea"/>
          <a:cs typeface="+mn-cs"/>
        </a:defRPr>
      </a:lvl5pPr>
      <a:lvl6pPr marL="2797593" indent="-304080" algn="l" rtl="0" eaLnBrk="1" latinLnBrk="0" hangingPunct="1">
        <a:spcBef>
          <a:spcPct val="20000"/>
        </a:spcBef>
        <a:buClr>
          <a:schemeClr val="accent1"/>
        </a:buClr>
        <a:buFont typeface="Wingdings"/>
        <a:buChar char="§"/>
        <a:defRPr kumimoji="0" sz="2400" kern="1200" baseline="0">
          <a:solidFill>
            <a:schemeClr val="tx1"/>
          </a:solidFill>
          <a:latin typeface="+mn-lt"/>
          <a:ea typeface="+mn-ea"/>
          <a:cs typeface="+mn-cs"/>
        </a:defRPr>
      </a:lvl6pPr>
      <a:lvl7pPr marL="3162504" indent="-304080" algn="l" rtl="0" eaLnBrk="1" latinLnBrk="0" hangingPunct="1">
        <a:spcBef>
          <a:spcPct val="20000"/>
        </a:spcBef>
        <a:buClr>
          <a:schemeClr val="accent2"/>
        </a:buClr>
        <a:buFont typeface="Wingdings"/>
        <a:buChar char="§"/>
        <a:defRPr kumimoji="0" sz="2400" kern="1200" baseline="0">
          <a:solidFill>
            <a:schemeClr val="tx1"/>
          </a:solidFill>
          <a:latin typeface="+mn-lt"/>
          <a:ea typeface="+mn-ea"/>
          <a:cs typeface="+mn-cs"/>
        </a:defRPr>
      </a:lvl7pPr>
      <a:lvl8pPr marL="3527380" indent="-304080" algn="l" rtl="0" eaLnBrk="1" latinLnBrk="0" hangingPunct="1">
        <a:spcBef>
          <a:spcPct val="20000"/>
        </a:spcBef>
        <a:buClr>
          <a:schemeClr val="accent3"/>
        </a:buClr>
        <a:buFont typeface="Wingdings"/>
        <a:buChar char="§"/>
        <a:defRPr kumimoji="0" sz="2400" kern="1200" baseline="0">
          <a:solidFill>
            <a:schemeClr val="tx1"/>
          </a:solidFill>
          <a:latin typeface="+mn-lt"/>
          <a:ea typeface="+mn-ea"/>
          <a:cs typeface="+mn-cs"/>
        </a:defRPr>
      </a:lvl8pPr>
      <a:lvl9pPr marL="3892280" indent="-304080" algn="l" rtl="0" eaLnBrk="1" latinLnBrk="0" hangingPunct="1">
        <a:spcBef>
          <a:spcPct val="20000"/>
        </a:spcBef>
        <a:buClr>
          <a:schemeClr val="accent4"/>
        </a:buClr>
        <a:buFont typeface="Wingdings"/>
        <a:buChar char="§"/>
        <a:defRPr kumimoji="0" sz="2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608131" algn="l" rtl="0" eaLnBrk="1" latinLnBrk="0" hangingPunct="1">
        <a:defRPr kumimoji="0" kern="1200">
          <a:solidFill>
            <a:schemeClr val="tx1"/>
          </a:solidFill>
          <a:latin typeface="+mn-lt"/>
          <a:ea typeface="+mn-ea"/>
          <a:cs typeface="+mn-cs"/>
        </a:defRPr>
      </a:lvl2pPr>
      <a:lvl3pPr marL="1216364" algn="l" rtl="0" eaLnBrk="1" latinLnBrk="0" hangingPunct="1">
        <a:defRPr kumimoji="0" kern="1200">
          <a:solidFill>
            <a:schemeClr val="tx1"/>
          </a:solidFill>
          <a:latin typeface="+mn-lt"/>
          <a:ea typeface="+mn-ea"/>
          <a:cs typeface="+mn-cs"/>
        </a:defRPr>
      </a:lvl3pPr>
      <a:lvl4pPr marL="1824528" algn="l" rtl="0" eaLnBrk="1" latinLnBrk="0" hangingPunct="1">
        <a:defRPr kumimoji="0" kern="1200">
          <a:solidFill>
            <a:schemeClr val="tx1"/>
          </a:solidFill>
          <a:latin typeface="+mn-lt"/>
          <a:ea typeface="+mn-ea"/>
          <a:cs typeface="+mn-cs"/>
        </a:defRPr>
      </a:lvl4pPr>
      <a:lvl5pPr marL="2432722" algn="l" rtl="0" eaLnBrk="1" latinLnBrk="0" hangingPunct="1">
        <a:defRPr kumimoji="0" kern="1200">
          <a:solidFill>
            <a:schemeClr val="tx1"/>
          </a:solidFill>
          <a:latin typeface="+mn-lt"/>
          <a:ea typeface="+mn-ea"/>
          <a:cs typeface="+mn-cs"/>
        </a:defRPr>
      </a:lvl5pPr>
      <a:lvl6pPr marL="3040841" algn="l" rtl="0" eaLnBrk="1" latinLnBrk="0" hangingPunct="1">
        <a:defRPr kumimoji="0" kern="1200">
          <a:solidFill>
            <a:schemeClr val="tx1"/>
          </a:solidFill>
          <a:latin typeface="+mn-lt"/>
          <a:ea typeface="+mn-ea"/>
          <a:cs typeface="+mn-cs"/>
        </a:defRPr>
      </a:lvl6pPr>
      <a:lvl7pPr marL="3648983" algn="l" rtl="0" eaLnBrk="1" latinLnBrk="0" hangingPunct="1">
        <a:defRPr kumimoji="0" kern="1200">
          <a:solidFill>
            <a:schemeClr val="tx1"/>
          </a:solidFill>
          <a:latin typeface="+mn-lt"/>
          <a:ea typeface="+mn-ea"/>
          <a:cs typeface="+mn-cs"/>
        </a:defRPr>
      </a:lvl7pPr>
      <a:lvl8pPr marL="4257188" algn="l" rtl="0" eaLnBrk="1" latinLnBrk="0" hangingPunct="1">
        <a:defRPr kumimoji="0" kern="1200">
          <a:solidFill>
            <a:schemeClr val="tx1"/>
          </a:solidFill>
          <a:latin typeface="+mn-lt"/>
          <a:ea typeface="+mn-ea"/>
          <a:cs typeface="+mn-cs"/>
        </a:defRPr>
      </a:lvl8pPr>
      <a:lvl9pPr marL="4865360" algn="l" rtl="0" eaLnBrk="1" latinLnBrk="0" hangingPunct="1">
        <a:defRPr kumimoji="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218" tIns="45718" rIns="91218" bIns="45718"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218" tIns="45718" rIns="91218" bIns="45718"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838200" y="6356652"/>
            <a:ext cx="2743200" cy="365125"/>
          </a:xfrm>
          <a:prstGeom prst="rect">
            <a:avLst/>
          </a:prstGeom>
        </p:spPr>
        <p:txBody>
          <a:bodyPr vert="horz" lIns="91218" tIns="45718" rIns="91218" bIns="45718" rtlCol="0" anchor="ctr"/>
          <a:lstStyle>
            <a:lvl1pPr algn="l">
              <a:defRPr sz="1200">
                <a:solidFill>
                  <a:schemeClr val="tx1">
                    <a:tint val="75000"/>
                  </a:schemeClr>
                </a:solidFill>
              </a:defRPr>
            </a:lvl1pPr>
          </a:lstStyle>
          <a:p>
            <a:pPr defTabSz="911884"/>
            <a:fld id="{F5B8A627-A709-430F-BCB3-36EFECD91F62}" type="datetimeFigureOut">
              <a:rPr lang="es-AR" smtClean="0">
                <a:solidFill>
                  <a:prstClr val="black">
                    <a:tint val="75000"/>
                  </a:prstClr>
                </a:solidFill>
              </a:rPr>
              <a:pPr defTabSz="911884"/>
              <a:t>28/06/2019</a:t>
            </a:fld>
            <a:endParaRPr lang="es-AR">
              <a:solidFill>
                <a:prstClr val="black">
                  <a:tint val="75000"/>
                </a:prstClr>
              </a:solidFill>
            </a:endParaRPr>
          </a:p>
        </p:txBody>
      </p:sp>
      <p:sp>
        <p:nvSpPr>
          <p:cNvPr id="5" name="Footer Placeholder 4"/>
          <p:cNvSpPr>
            <a:spLocks noGrp="1"/>
          </p:cNvSpPr>
          <p:nvPr>
            <p:ph type="ftr" sz="quarter" idx="3"/>
          </p:nvPr>
        </p:nvSpPr>
        <p:spPr>
          <a:xfrm>
            <a:off x="4038600" y="6356652"/>
            <a:ext cx="4114800" cy="365125"/>
          </a:xfrm>
          <a:prstGeom prst="rect">
            <a:avLst/>
          </a:prstGeom>
        </p:spPr>
        <p:txBody>
          <a:bodyPr vert="horz" lIns="91218" tIns="45718" rIns="91218" bIns="45718" rtlCol="0" anchor="ctr"/>
          <a:lstStyle>
            <a:lvl1pPr algn="ctr">
              <a:defRPr sz="1200">
                <a:solidFill>
                  <a:schemeClr val="tx1">
                    <a:tint val="75000"/>
                  </a:schemeClr>
                </a:solidFill>
              </a:defRPr>
            </a:lvl1pPr>
          </a:lstStyle>
          <a:p>
            <a:pPr defTabSz="911884"/>
            <a:endParaRPr lang="es-AR">
              <a:solidFill>
                <a:prstClr val="black">
                  <a:tint val="75000"/>
                </a:prstClr>
              </a:solidFill>
            </a:endParaRPr>
          </a:p>
        </p:txBody>
      </p:sp>
      <p:sp>
        <p:nvSpPr>
          <p:cNvPr id="6" name="Slide Number Placeholder 5"/>
          <p:cNvSpPr>
            <a:spLocks noGrp="1"/>
          </p:cNvSpPr>
          <p:nvPr>
            <p:ph type="sldNum" sz="quarter" idx="4"/>
          </p:nvPr>
        </p:nvSpPr>
        <p:spPr>
          <a:xfrm>
            <a:off x="8610600" y="6356652"/>
            <a:ext cx="2743200" cy="365125"/>
          </a:xfrm>
          <a:prstGeom prst="rect">
            <a:avLst/>
          </a:prstGeom>
        </p:spPr>
        <p:txBody>
          <a:bodyPr vert="horz" lIns="91218" tIns="45718" rIns="91218" bIns="45718" rtlCol="0" anchor="ctr"/>
          <a:lstStyle>
            <a:lvl1pPr algn="r">
              <a:defRPr sz="1200">
                <a:solidFill>
                  <a:schemeClr val="tx1">
                    <a:tint val="75000"/>
                  </a:schemeClr>
                </a:solidFill>
              </a:defRPr>
            </a:lvl1pPr>
          </a:lstStyle>
          <a:p>
            <a:pPr defTabSz="911884"/>
            <a:fld id="{06059FA2-95BE-444E-B899-59BFC651BD79}" type="slidenum">
              <a:rPr lang="es-AR" smtClean="0">
                <a:solidFill>
                  <a:prstClr val="black">
                    <a:tint val="75000"/>
                  </a:prstClr>
                </a:solidFill>
              </a:rPr>
              <a:pPr defTabSz="911884"/>
              <a:t>‹Nº›</a:t>
            </a:fld>
            <a:endParaRPr lang="es-AR">
              <a:solidFill>
                <a:prstClr val="black">
                  <a:tint val="75000"/>
                </a:prstClr>
              </a:solidFill>
            </a:endParaRPr>
          </a:p>
        </p:txBody>
      </p:sp>
    </p:spTree>
    <p:extLst>
      <p:ext uri="{BB962C8B-B14F-4D97-AF65-F5344CB8AC3E}">
        <p14:creationId xmlns:p14="http://schemas.microsoft.com/office/powerpoint/2010/main" val="3914176024"/>
      </p:ext>
    </p:extLst>
  </p:cSld>
  <p:clrMap bg1="lt1" tx1="dk1" bg2="lt2" tx2="dk2" accent1="accent1" accent2="accent2" accent3="accent3" accent4="accent4" accent5="accent5" accent6="accent6" hlink="hlink" folHlink="folHlink"/>
  <p:sldLayoutIdLst>
    <p:sldLayoutId id="2147484387" r:id="rId1"/>
    <p:sldLayoutId id="2147484388" r:id="rId2"/>
    <p:sldLayoutId id="2147484389" r:id="rId3"/>
    <p:sldLayoutId id="2147484390" r:id="rId4"/>
    <p:sldLayoutId id="2147484391" r:id="rId5"/>
    <p:sldLayoutId id="2147484392" r:id="rId6"/>
    <p:sldLayoutId id="2147484393" r:id="rId7"/>
    <p:sldLayoutId id="2147484394" r:id="rId8"/>
    <p:sldLayoutId id="2147484395" r:id="rId9"/>
    <p:sldLayoutId id="2147484396" r:id="rId10"/>
    <p:sldLayoutId id="2147484397" r:id="rId11"/>
    <p:sldLayoutId id="2147484398" r:id="rId12"/>
  </p:sldLayoutIdLst>
  <p:txStyles>
    <p:titleStyle>
      <a:lvl1pPr algn="l" defTabSz="91188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008" indent="-228008" algn="l" defTabSz="91188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4022" indent="-228008" algn="l" defTabSz="91188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39890" indent="-228008" algn="l" defTabSz="91188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5760" indent="-228008" algn="l" defTabSz="91188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1631" indent="-228008" algn="l" defTabSz="91188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07644" indent="-228008" algn="l" defTabSz="91188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63587" indent="-228008" algn="l" defTabSz="91188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19528" indent="-228008" algn="l" defTabSz="91188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75542" indent="-228008" algn="l" defTabSz="91188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1884" rtl="0" eaLnBrk="1" latinLnBrk="0" hangingPunct="1">
        <a:defRPr sz="1900" kern="1200">
          <a:solidFill>
            <a:schemeClr val="tx1"/>
          </a:solidFill>
          <a:latin typeface="+mn-lt"/>
          <a:ea typeface="+mn-ea"/>
          <a:cs typeface="+mn-cs"/>
        </a:defRPr>
      </a:lvl1pPr>
      <a:lvl2pPr marL="455871" algn="l" defTabSz="911884" rtl="0" eaLnBrk="1" latinLnBrk="0" hangingPunct="1">
        <a:defRPr sz="1900" kern="1200">
          <a:solidFill>
            <a:schemeClr val="tx1"/>
          </a:solidFill>
          <a:latin typeface="+mn-lt"/>
          <a:ea typeface="+mn-ea"/>
          <a:cs typeface="+mn-cs"/>
        </a:defRPr>
      </a:lvl2pPr>
      <a:lvl3pPr marL="911884" algn="l" defTabSz="911884" rtl="0" eaLnBrk="1" latinLnBrk="0" hangingPunct="1">
        <a:defRPr sz="1900" kern="1200">
          <a:solidFill>
            <a:schemeClr val="tx1"/>
          </a:solidFill>
          <a:latin typeface="+mn-lt"/>
          <a:ea typeface="+mn-ea"/>
          <a:cs typeface="+mn-cs"/>
        </a:defRPr>
      </a:lvl3pPr>
      <a:lvl4pPr marL="1367826" algn="l" defTabSz="911884" rtl="0" eaLnBrk="1" latinLnBrk="0" hangingPunct="1">
        <a:defRPr sz="1900" kern="1200">
          <a:solidFill>
            <a:schemeClr val="tx1"/>
          </a:solidFill>
          <a:latin typeface="+mn-lt"/>
          <a:ea typeface="+mn-ea"/>
          <a:cs typeface="+mn-cs"/>
        </a:defRPr>
      </a:lvl4pPr>
      <a:lvl5pPr marL="1823768" algn="l" defTabSz="911884" rtl="0" eaLnBrk="1" latinLnBrk="0" hangingPunct="1">
        <a:defRPr sz="1900" kern="1200">
          <a:solidFill>
            <a:schemeClr val="tx1"/>
          </a:solidFill>
          <a:latin typeface="+mn-lt"/>
          <a:ea typeface="+mn-ea"/>
          <a:cs typeface="+mn-cs"/>
        </a:defRPr>
      </a:lvl5pPr>
      <a:lvl6pPr marL="2279782" algn="l" defTabSz="911884" rtl="0" eaLnBrk="1" latinLnBrk="0" hangingPunct="1">
        <a:defRPr sz="1900" kern="1200">
          <a:solidFill>
            <a:schemeClr val="tx1"/>
          </a:solidFill>
          <a:latin typeface="+mn-lt"/>
          <a:ea typeface="+mn-ea"/>
          <a:cs typeface="+mn-cs"/>
        </a:defRPr>
      </a:lvl6pPr>
      <a:lvl7pPr marL="2735650" algn="l" defTabSz="911884" rtl="0" eaLnBrk="1" latinLnBrk="0" hangingPunct="1">
        <a:defRPr sz="1900" kern="1200">
          <a:solidFill>
            <a:schemeClr val="tx1"/>
          </a:solidFill>
          <a:latin typeface="+mn-lt"/>
          <a:ea typeface="+mn-ea"/>
          <a:cs typeface="+mn-cs"/>
        </a:defRPr>
      </a:lvl7pPr>
      <a:lvl8pPr marL="3191520" algn="l" defTabSz="911884" rtl="0" eaLnBrk="1" latinLnBrk="0" hangingPunct="1">
        <a:defRPr sz="1900" kern="1200">
          <a:solidFill>
            <a:schemeClr val="tx1"/>
          </a:solidFill>
          <a:latin typeface="+mn-lt"/>
          <a:ea typeface="+mn-ea"/>
          <a:cs typeface="+mn-cs"/>
        </a:defRPr>
      </a:lvl8pPr>
      <a:lvl9pPr marL="3647391" algn="l" defTabSz="911884" rtl="0" eaLnBrk="1" latinLnBrk="0" hangingPunct="1">
        <a:defRPr sz="19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id="{1FBA405B-91D7-455B-838E-7390C471CAC4}"/>
              </a:ext>
            </a:extLst>
          </p:cNvPr>
          <p:cNvSpPr>
            <a:spLocks noGrp="1"/>
          </p:cNvSpPr>
          <p:nvPr>
            <p:ph type="title"/>
          </p:nvPr>
        </p:nvSpPr>
        <p:spPr bwMode="auto">
          <a:xfrm>
            <a:off x="609759" y="238125"/>
            <a:ext cx="10872444"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8" tIns="45718" rIns="91398" bIns="45718"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a16="http://schemas.microsoft.com/office/drawing/2014/main" id="{5E3FA78F-9815-470C-AAC7-65118010A9A9}"/>
              </a:ext>
            </a:extLst>
          </p:cNvPr>
          <p:cNvSpPr>
            <a:spLocks noGrp="1"/>
          </p:cNvSpPr>
          <p:nvPr>
            <p:ph type="body" idx="1"/>
          </p:nvPr>
        </p:nvSpPr>
        <p:spPr bwMode="auto">
          <a:xfrm>
            <a:off x="600231" y="1517679"/>
            <a:ext cx="10881972" cy="4654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8" tIns="45718" rIns="91398" bIns="45718"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4" name="Rectangle 3">
            <a:extLst>
              <a:ext uri="{FF2B5EF4-FFF2-40B4-BE49-F238E27FC236}">
                <a16:creationId xmlns:a16="http://schemas.microsoft.com/office/drawing/2014/main" id="{2928AFCB-3188-4961-AAEE-DB4C7846ECE6}"/>
              </a:ext>
            </a:extLst>
          </p:cNvPr>
          <p:cNvSpPr/>
          <p:nvPr/>
        </p:nvSpPr>
        <p:spPr>
          <a:xfrm>
            <a:off x="1" y="43"/>
            <a:ext cx="12192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398" tIns="45718" rIns="91398" bIns="45718" anchor="ctr"/>
          <a:lstStyle/>
          <a:p>
            <a:pPr algn="ctr" defTabSz="913924">
              <a:defRPr/>
            </a:pPr>
            <a:endParaRPr lang="en-US" sz="1900" dirty="0">
              <a:solidFill>
                <a:srgbClr val="FFFFFF"/>
              </a:solidFill>
            </a:endParaRPr>
          </a:p>
        </p:txBody>
      </p:sp>
      <p:sp>
        <p:nvSpPr>
          <p:cNvPr id="6" name="Rectangle 5">
            <a:extLst>
              <a:ext uri="{FF2B5EF4-FFF2-40B4-BE49-F238E27FC236}">
                <a16:creationId xmlns:a16="http://schemas.microsoft.com/office/drawing/2014/main" id="{507A185B-7FCD-47CF-95BF-44DC96F2E8FE}"/>
              </a:ext>
            </a:extLst>
          </p:cNvPr>
          <p:cNvSpPr/>
          <p:nvPr/>
        </p:nvSpPr>
        <p:spPr>
          <a:xfrm>
            <a:off x="1" y="43"/>
            <a:ext cx="12192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398" tIns="45718" rIns="91398" bIns="45718" anchor="ctr"/>
          <a:lstStyle/>
          <a:p>
            <a:pPr algn="ctr" defTabSz="913924">
              <a:defRPr/>
            </a:pPr>
            <a:endParaRPr lang="en-US" sz="1900" dirty="0">
              <a:solidFill>
                <a:srgbClr val="FFFFFF"/>
              </a:solidFill>
            </a:endParaRPr>
          </a:p>
        </p:txBody>
      </p:sp>
      <p:cxnSp>
        <p:nvCxnSpPr>
          <p:cNvPr id="7" name="Straight Connector 6">
            <a:extLst>
              <a:ext uri="{FF2B5EF4-FFF2-40B4-BE49-F238E27FC236}">
                <a16:creationId xmlns:a16="http://schemas.microsoft.com/office/drawing/2014/main" id="{84A7AD84-F415-4694-A480-6DD523A1776B}"/>
              </a:ext>
            </a:extLst>
          </p:cNvPr>
          <p:cNvCxnSpPr/>
          <p:nvPr/>
        </p:nvCxnSpPr>
        <p:spPr>
          <a:xfrm>
            <a:off x="1" y="6745288"/>
            <a:ext cx="12192000" cy="0"/>
          </a:xfrm>
          <a:prstGeom prst="line">
            <a:avLst/>
          </a:prstGeom>
          <a:ln w="19050">
            <a:solidFill>
              <a:srgbClr val="00539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7468959"/>
      </p:ext>
    </p:extLst>
  </p:cSld>
  <p:clrMap bg1="dk2" tx1="lt1" bg2="dk1" tx2="lt2" accent1="accent1" accent2="accent2" accent3="accent3" accent4="accent4" accent5="accent5" accent6="accent6" hlink="hlink" folHlink="folHlink"/>
  <p:sldLayoutIdLst>
    <p:sldLayoutId id="2147484400" r:id="rId1"/>
    <p:sldLayoutId id="2147484401" r:id="rId2"/>
    <p:sldLayoutId id="2147484402" r:id="rId3"/>
    <p:sldLayoutId id="2147484403" r:id="rId4"/>
    <p:sldLayoutId id="2147484404" r:id="rId5"/>
    <p:sldLayoutId id="2147484405" r:id="rId6"/>
    <p:sldLayoutId id="2147484406" r:id="rId7"/>
    <p:sldLayoutId id="2147484407" r:id="rId8"/>
  </p:sldLayoutIdLst>
  <p:txStyles>
    <p:title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6951" algn="l" rtl="0" eaLnBrk="1" fontAlgn="base" hangingPunct="1">
        <a:spcBef>
          <a:spcPct val="0"/>
        </a:spcBef>
        <a:spcAft>
          <a:spcPct val="0"/>
        </a:spcAft>
        <a:defRPr sz="3500" b="1">
          <a:solidFill>
            <a:schemeClr val="tx2"/>
          </a:solidFill>
          <a:latin typeface="Arial" charset="0"/>
        </a:defRPr>
      </a:lvl6pPr>
      <a:lvl7pPr marL="913924" algn="l" rtl="0" eaLnBrk="1" fontAlgn="base" hangingPunct="1">
        <a:spcBef>
          <a:spcPct val="0"/>
        </a:spcBef>
        <a:spcAft>
          <a:spcPct val="0"/>
        </a:spcAft>
        <a:defRPr sz="3500" b="1">
          <a:solidFill>
            <a:schemeClr val="tx2"/>
          </a:solidFill>
          <a:latin typeface="Arial" charset="0"/>
        </a:defRPr>
      </a:lvl7pPr>
      <a:lvl8pPr marL="1370886" algn="l" rtl="0" eaLnBrk="1" fontAlgn="base" hangingPunct="1">
        <a:spcBef>
          <a:spcPct val="0"/>
        </a:spcBef>
        <a:spcAft>
          <a:spcPct val="0"/>
        </a:spcAft>
        <a:defRPr sz="3500" b="1">
          <a:solidFill>
            <a:schemeClr val="tx2"/>
          </a:solidFill>
          <a:latin typeface="Arial" charset="0"/>
        </a:defRPr>
      </a:lvl8pPr>
      <a:lvl9pPr marL="1827848" algn="l" rtl="0" eaLnBrk="1" fontAlgn="base" hangingPunct="1">
        <a:spcBef>
          <a:spcPct val="0"/>
        </a:spcBef>
        <a:spcAft>
          <a:spcPct val="0"/>
        </a:spcAft>
        <a:defRPr sz="3500" b="1">
          <a:solidFill>
            <a:schemeClr val="tx2"/>
          </a:solidFill>
          <a:latin typeface="Arial" charset="0"/>
        </a:defRPr>
      </a:lvl9pPr>
    </p:titleStyle>
    <p:bodyStyle>
      <a:lvl1pPr marL="342730" indent="-34273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559" indent="-285610" algn="l" rtl="0" eaLnBrk="1" fontAlgn="base" hangingPunct="1">
        <a:lnSpc>
          <a:spcPct val="90000"/>
        </a:lnSpc>
        <a:spcBef>
          <a:spcPts val="1000"/>
        </a:spcBef>
        <a:spcAft>
          <a:spcPts val="700"/>
        </a:spcAft>
        <a:buClr>
          <a:schemeClr val="bg1"/>
        </a:buClr>
        <a:buFont typeface="Arial" panose="020B0604020202020204" pitchFamily="34" charset="0"/>
        <a:buChar char="‒"/>
        <a:defRPr sz="2700">
          <a:solidFill>
            <a:schemeClr val="bg1"/>
          </a:solidFill>
          <a:latin typeface="Calibri" panose="020F0502020204030204" pitchFamily="34" charset="0"/>
        </a:defRPr>
      </a:lvl2pPr>
      <a:lvl3pPr marL="1142410" indent="-228488"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599360" indent="-228488" algn="l" rtl="0" eaLnBrk="1" fontAlgn="base" hangingPunct="1">
        <a:lnSpc>
          <a:spcPct val="90000"/>
        </a:lnSpc>
        <a:spcBef>
          <a:spcPts val="1000"/>
        </a:spcBef>
        <a:spcAft>
          <a:spcPts val="700"/>
        </a:spcAft>
        <a:buClr>
          <a:schemeClr val="bg1"/>
        </a:buClr>
        <a:buFont typeface="Arial" panose="020B0604020202020204" pitchFamily="34" charset="0"/>
        <a:buChar char="‒"/>
        <a:defRPr sz="2300">
          <a:solidFill>
            <a:schemeClr val="bg1"/>
          </a:solidFill>
          <a:latin typeface="Calibri" panose="020F0502020204030204" pitchFamily="34" charset="0"/>
        </a:defRPr>
      </a:lvl4pPr>
      <a:lvl5pPr marL="2056311" indent="-228488"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3284" indent="-228488" algn="l" rtl="0" eaLnBrk="1" fontAlgn="base" hangingPunct="1">
        <a:lnSpc>
          <a:spcPct val="90000"/>
        </a:lnSpc>
        <a:spcBef>
          <a:spcPct val="35000"/>
        </a:spcBef>
        <a:spcAft>
          <a:spcPct val="25000"/>
        </a:spcAft>
        <a:buClr>
          <a:schemeClr val="accent2"/>
        </a:buClr>
        <a:buFont typeface="Arial" charset="0"/>
        <a:buChar char="–"/>
        <a:defRPr sz="1500">
          <a:solidFill>
            <a:schemeClr val="tx1"/>
          </a:solidFill>
          <a:latin typeface="+mn-lt"/>
        </a:defRPr>
      </a:lvl6pPr>
      <a:lvl7pPr marL="2970246" indent="-228488" algn="l" rtl="0" eaLnBrk="1" fontAlgn="base" hangingPunct="1">
        <a:lnSpc>
          <a:spcPct val="90000"/>
        </a:lnSpc>
        <a:spcBef>
          <a:spcPct val="35000"/>
        </a:spcBef>
        <a:spcAft>
          <a:spcPct val="25000"/>
        </a:spcAft>
        <a:buClr>
          <a:schemeClr val="accent2"/>
        </a:buClr>
        <a:buFont typeface="Arial" charset="0"/>
        <a:buChar char="–"/>
        <a:defRPr sz="1500">
          <a:solidFill>
            <a:schemeClr val="tx1"/>
          </a:solidFill>
          <a:latin typeface="+mn-lt"/>
        </a:defRPr>
      </a:lvl7pPr>
      <a:lvl8pPr marL="3427208" indent="-228488" algn="l" rtl="0" eaLnBrk="1" fontAlgn="base" hangingPunct="1">
        <a:lnSpc>
          <a:spcPct val="90000"/>
        </a:lnSpc>
        <a:spcBef>
          <a:spcPct val="35000"/>
        </a:spcBef>
        <a:spcAft>
          <a:spcPct val="25000"/>
        </a:spcAft>
        <a:buClr>
          <a:schemeClr val="accent2"/>
        </a:buClr>
        <a:buFont typeface="Arial" charset="0"/>
        <a:buChar char="–"/>
        <a:defRPr sz="1500">
          <a:solidFill>
            <a:schemeClr val="tx1"/>
          </a:solidFill>
          <a:latin typeface="+mn-lt"/>
        </a:defRPr>
      </a:lvl8pPr>
      <a:lvl9pPr marL="3884182" indent="-228488" algn="l" rtl="0" eaLnBrk="1" fontAlgn="base" hangingPunct="1">
        <a:lnSpc>
          <a:spcPct val="90000"/>
        </a:lnSpc>
        <a:spcBef>
          <a:spcPct val="35000"/>
        </a:spcBef>
        <a:spcAft>
          <a:spcPct val="25000"/>
        </a:spcAft>
        <a:buClr>
          <a:schemeClr val="accent2"/>
        </a:buClr>
        <a:buFont typeface="Arial" charset="0"/>
        <a:buChar char="–"/>
        <a:defRPr sz="1500">
          <a:solidFill>
            <a:schemeClr val="tx1"/>
          </a:solidFill>
          <a:latin typeface="+mn-lt"/>
        </a:defRPr>
      </a:lvl9pPr>
    </p:bodyStyle>
    <p:otherStyle>
      <a:defPPr>
        <a:defRPr lang="en-US"/>
      </a:defPPr>
      <a:lvl1pPr marL="0" algn="l" defTabSz="913924" rtl="0" eaLnBrk="1" latinLnBrk="0" hangingPunct="1">
        <a:defRPr sz="1900" kern="1200">
          <a:solidFill>
            <a:schemeClr val="tx1"/>
          </a:solidFill>
          <a:latin typeface="+mn-lt"/>
          <a:ea typeface="+mn-ea"/>
          <a:cs typeface="+mn-cs"/>
        </a:defRPr>
      </a:lvl1pPr>
      <a:lvl2pPr marL="456951" algn="l" defTabSz="913924" rtl="0" eaLnBrk="1" latinLnBrk="0" hangingPunct="1">
        <a:defRPr sz="1900" kern="1200">
          <a:solidFill>
            <a:schemeClr val="tx1"/>
          </a:solidFill>
          <a:latin typeface="+mn-lt"/>
          <a:ea typeface="+mn-ea"/>
          <a:cs typeface="+mn-cs"/>
        </a:defRPr>
      </a:lvl2pPr>
      <a:lvl3pPr marL="913924" algn="l" defTabSz="913924" rtl="0" eaLnBrk="1" latinLnBrk="0" hangingPunct="1">
        <a:defRPr sz="1900" kern="1200">
          <a:solidFill>
            <a:schemeClr val="tx1"/>
          </a:solidFill>
          <a:latin typeface="+mn-lt"/>
          <a:ea typeface="+mn-ea"/>
          <a:cs typeface="+mn-cs"/>
        </a:defRPr>
      </a:lvl3pPr>
      <a:lvl4pPr marL="1370886" algn="l" defTabSz="913924" rtl="0" eaLnBrk="1" latinLnBrk="0" hangingPunct="1">
        <a:defRPr sz="1900" kern="1200">
          <a:solidFill>
            <a:schemeClr val="tx1"/>
          </a:solidFill>
          <a:latin typeface="+mn-lt"/>
          <a:ea typeface="+mn-ea"/>
          <a:cs typeface="+mn-cs"/>
        </a:defRPr>
      </a:lvl4pPr>
      <a:lvl5pPr marL="1827848" algn="l" defTabSz="913924" rtl="0" eaLnBrk="1" latinLnBrk="0" hangingPunct="1">
        <a:defRPr sz="1900" kern="1200">
          <a:solidFill>
            <a:schemeClr val="tx1"/>
          </a:solidFill>
          <a:latin typeface="+mn-lt"/>
          <a:ea typeface="+mn-ea"/>
          <a:cs typeface="+mn-cs"/>
        </a:defRPr>
      </a:lvl5pPr>
      <a:lvl6pPr marL="2284822" algn="l" defTabSz="913924" rtl="0" eaLnBrk="1" latinLnBrk="0" hangingPunct="1">
        <a:defRPr sz="1900" kern="1200">
          <a:solidFill>
            <a:schemeClr val="tx1"/>
          </a:solidFill>
          <a:latin typeface="+mn-lt"/>
          <a:ea typeface="+mn-ea"/>
          <a:cs typeface="+mn-cs"/>
        </a:defRPr>
      </a:lvl6pPr>
      <a:lvl7pPr marL="2741770" algn="l" defTabSz="913924" rtl="0" eaLnBrk="1" latinLnBrk="0" hangingPunct="1">
        <a:defRPr sz="1900" kern="1200">
          <a:solidFill>
            <a:schemeClr val="tx1"/>
          </a:solidFill>
          <a:latin typeface="+mn-lt"/>
          <a:ea typeface="+mn-ea"/>
          <a:cs typeface="+mn-cs"/>
        </a:defRPr>
      </a:lvl7pPr>
      <a:lvl8pPr marL="3198720" algn="l" defTabSz="913924" rtl="0" eaLnBrk="1" latinLnBrk="0" hangingPunct="1">
        <a:defRPr sz="1900" kern="1200">
          <a:solidFill>
            <a:schemeClr val="tx1"/>
          </a:solidFill>
          <a:latin typeface="+mn-lt"/>
          <a:ea typeface="+mn-ea"/>
          <a:cs typeface="+mn-cs"/>
        </a:defRPr>
      </a:lvl8pPr>
      <a:lvl9pPr marL="3655671" algn="l" defTabSz="913924" rtl="0" eaLnBrk="1" latinLnBrk="0" hangingPunct="1">
        <a:defRPr sz="19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3" y="705197"/>
            <a:ext cx="11029616" cy="1189555"/>
          </a:xfrm>
          <a:prstGeom prst="rect">
            <a:avLst/>
          </a:prstGeom>
        </p:spPr>
        <p:txBody>
          <a:bodyPr vert="horz" lIns="91392" tIns="45718" rIns="91392" bIns="45718" rtlCol="0" anchor="b">
            <a:normAutofit/>
          </a:bodyPr>
          <a:lstStyle/>
          <a:p>
            <a:r>
              <a:rPr lang="es-ES" smtClean="0"/>
              <a:t>Clic para editar título</a:t>
            </a:r>
            <a:endParaRPr lang="en-US" dirty="0"/>
          </a:p>
        </p:txBody>
      </p:sp>
      <p:sp>
        <p:nvSpPr>
          <p:cNvPr id="3" name="Text Placeholder 2"/>
          <p:cNvSpPr>
            <a:spLocks noGrp="1"/>
          </p:cNvSpPr>
          <p:nvPr>
            <p:ph type="body" idx="1"/>
          </p:nvPr>
        </p:nvSpPr>
        <p:spPr>
          <a:xfrm>
            <a:off x="581193" y="2336008"/>
            <a:ext cx="11029616" cy="3522795"/>
          </a:xfrm>
          <a:prstGeom prst="rect">
            <a:avLst/>
          </a:prstGeom>
        </p:spPr>
        <p:txBody>
          <a:bodyPr vert="horz" lIns="91392" tIns="45718" rIns="91392" bIns="45718" rtlCol="0" anchor="ct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7606029" y="5956212"/>
            <a:ext cx="2844799" cy="365125"/>
          </a:xfrm>
          <a:prstGeom prst="rect">
            <a:avLst/>
          </a:prstGeom>
        </p:spPr>
        <p:txBody>
          <a:bodyPr vert="horz" lIns="91392" tIns="45718" rIns="91392" bIns="45718" rtlCol="0" anchor="ctr"/>
          <a:lstStyle>
            <a:lvl1pPr algn="r">
              <a:defRPr sz="900">
                <a:solidFill>
                  <a:schemeClr val="accent2"/>
                </a:solidFill>
              </a:defRPr>
            </a:lvl1pPr>
          </a:lstStyle>
          <a:p>
            <a:pPr defTabSz="456915"/>
            <a:fld id="{B61BEF0D-F0BB-DE4B-95CE-6DB70DBA9567}" type="datetimeFigureOut">
              <a:rPr lang="en-US" smtClean="0">
                <a:solidFill>
                  <a:srgbClr val="629DD1"/>
                </a:solidFill>
              </a:rPr>
              <a:pPr defTabSz="456915"/>
              <a:t>6/28/2019</a:t>
            </a:fld>
            <a:endParaRPr lang="en-US" dirty="0">
              <a:solidFill>
                <a:srgbClr val="629DD1"/>
              </a:solidFill>
            </a:endParaRPr>
          </a:p>
        </p:txBody>
      </p:sp>
      <p:sp>
        <p:nvSpPr>
          <p:cNvPr id="5" name="Footer Placeholder 4"/>
          <p:cNvSpPr>
            <a:spLocks noGrp="1"/>
          </p:cNvSpPr>
          <p:nvPr>
            <p:ph type="ftr" sz="quarter" idx="3"/>
          </p:nvPr>
        </p:nvSpPr>
        <p:spPr>
          <a:xfrm>
            <a:off x="581201" y="5951884"/>
            <a:ext cx="6917211" cy="365125"/>
          </a:xfrm>
          <a:prstGeom prst="rect">
            <a:avLst/>
          </a:prstGeom>
        </p:spPr>
        <p:txBody>
          <a:bodyPr vert="horz" lIns="91392" tIns="45718" rIns="91392" bIns="45718" rtlCol="0" anchor="ctr"/>
          <a:lstStyle>
            <a:lvl1pPr algn="l">
              <a:defRPr sz="900" cap="all">
                <a:solidFill>
                  <a:schemeClr val="accent2"/>
                </a:solidFill>
              </a:defRPr>
            </a:lvl1pPr>
          </a:lstStyle>
          <a:p>
            <a:pPr defTabSz="456915"/>
            <a:endParaRPr lang="en-US" dirty="0">
              <a:solidFill>
                <a:srgbClr val="629DD1"/>
              </a:solidFill>
            </a:endParaRPr>
          </a:p>
        </p:txBody>
      </p:sp>
      <p:sp>
        <p:nvSpPr>
          <p:cNvPr id="6" name="Slide Number Placeholder 5"/>
          <p:cNvSpPr>
            <a:spLocks noGrp="1"/>
          </p:cNvSpPr>
          <p:nvPr>
            <p:ph type="sldNum" sz="quarter" idx="4"/>
          </p:nvPr>
        </p:nvSpPr>
        <p:spPr>
          <a:xfrm>
            <a:off x="10558377" y="5956212"/>
            <a:ext cx="1052511" cy="365125"/>
          </a:xfrm>
          <a:prstGeom prst="rect">
            <a:avLst/>
          </a:prstGeom>
        </p:spPr>
        <p:txBody>
          <a:bodyPr vert="horz" lIns="91392" tIns="45718" rIns="91392" bIns="45718" rtlCol="0" anchor="ctr"/>
          <a:lstStyle>
            <a:lvl1pPr algn="r">
              <a:defRPr sz="900">
                <a:solidFill>
                  <a:schemeClr val="accent2"/>
                </a:solidFill>
              </a:defRPr>
            </a:lvl1pPr>
          </a:lstStyle>
          <a:p>
            <a:pPr defTabSz="456915"/>
            <a:fld id="{D57F1E4F-1CFF-5643-939E-217C01CDF565}" type="slidenum">
              <a:rPr lang="en-US" smtClean="0">
                <a:solidFill>
                  <a:srgbClr val="629DD1"/>
                </a:solidFill>
              </a:rPr>
              <a:pPr defTabSz="456915"/>
              <a:t>‹Nº›</a:t>
            </a:fld>
            <a:endParaRPr lang="en-US" dirty="0">
              <a:solidFill>
                <a:srgbClr val="629DD1"/>
              </a:solidFill>
            </a:endParaRPr>
          </a:p>
        </p:txBody>
      </p:sp>
      <p:sp>
        <p:nvSpPr>
          <p:cNvPr id="9" name="Rectangle 8"/>
          <p:cNvSpPr/>
          <p:nvPr/>
        </p:nvSpPr>
        <p:spPr>
          <a:xfrm>
            <a:off x="446535"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5"/>
            <a:ext cx="3703320" cy="98555"/>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1"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450414436"/>
      </p:ext>
    </p:extLst>
  </p:cSld>
  <p:clrMap bg1="lt1" tx1="dk1" bg2="lt2" tx2="dk2" accent1="accent1" accent2="accent2" accent3="accent3" accent4="accent4" accent5="accent5" accent6="accent6" hlink="hlink" folHlink="folHlink"/>
  <p:sldLayoutIdLst>
    <p:sldLayoutId id="2147484409" r:id="rId1"/>
    <p:sldLayoutId id="2147484410" r:id="rId2"/>
    <p:sldLayoutId id="2147484411" r:id="rId3"/>
    <p:sldLayoutId id="2147484412" r:id="rId4"/>
    <p:sldLayoutId id="2147484413" r:id="rId5"/>
    <p:sldLayoutId id="2147484414" r:id="rId6"/>
    <p:sldLayoutId id="2147484415" r:id="rId7"/>
    <p:sldLayoutId id="2147484416" r:id="rId8"/>
    <p:sldLayoutId id="2147484417" r:id="rId9"/>
    <p:sldLayoutId id="2147484418" r:id="rId10"/>
    <p:sldLayoutId id="2147484419" r:id="rId11"/>
  </p:sldLayoutIdLst>
  <p:txStyles>
    <p:titleStyle>
      <a:lvl1pPr algn="l" defTabSz="456915"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5808" indent="-305808" algn="l" defTabSz="456915" rtl="0" eaLnBrk="1" latinLnBrk="0" hangingPunct="1">
        <a:spcBef>
          <a:spcPct val="20000"/>
        </a:spcBef>
        <a:spcAft>
          <a:spcPts val="600"/>
        </a:spcAft>
        <a:buClr>
          <a:schemeClr val="accent2"/>
        </a:buClr>
        <a:buSzPct val="92000"/>
        <a:buFont typeface="Wingdings 2" panose="05020102010507070707" pitchFamily="18" charset="2"/>
        <a:buChar char=""/>
        <a:defRPr sz="1900" kern="1200">
          <a:solidFill>
            <a:schemeClr val="tx2"/>
          </a:solidFill>
          <a:latin typeface="+mn-lt"/>
          <a:ea typeface="+mn-ea"/>
          <a:cs typeface="+mn-cs"/>
        </a:defRPr>
      </a:lvl1pPr>
      <a:lvl2pPr marL="629616" indent="-305808" algn="l" defTabSz="456915"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899472" indent="-269840" algn="l" defTabSz="456915" rtl="0" eaLnBrk="1" latinLnBrk="0" hangingPunct="1">
        <a:spcBef>
          <a:spcPct val="20000"/>
        </a:spcBef>
        <a:spcAft>
          <a:spcPts val="600"/>
        </a:spcAft>
        <a:buClr>
          <a:schemeClr val="accent2"/>
        </a:buClr>
        <a:buSzPct val="92000"/>
        <a:buFont typeface="Wingdings 2" panose="05020102010507070707" pitchFamily="18" charset="2"/>
        <a:buChar char=""/>
        <a:defRPr sz="1500" kern="1200">
          <a:solidFill>
            <a:schemeClr val="tx2"/>
          </a:solidFill>
          <a:latin typeface="+mn-lt"/>
          <a:ea typeface="+mn-ea"/>
          <a:cs typeface="+mn-cs"/>
        </a:defRPr>
      </a:lvl3pPr>
      <a:lvl4pPr marL="1241264" indent="-233857" algn="l" defTabSz="456915"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1040" indent="-233857" algn="l" defTabSz="456915"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898851" indent="-228472" algn="l" defTabSz="456915"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198688" indent="-228472" algn="l" defTabSz="456915"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8512" indent="-228472" algn="l" defTabSz="456915"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8321" indent="-228472" algn="l" defTabSz="456915"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6915" rtl="0" eaLnBrk="1" latinLnBrk="0" hangingPunct="1">
        <a:defRPr sz="1900" kern="1200">
          <a:solidFill>
            <a:schemeClr val="tx1"/>
          </a:solidFill>
          <a:latin typeface="+mn-lt"/>
          <a:ea typeface="+mn-ea"/>
          <a:cs typeface="+mn-cs"/>
        </a:defRPr>
      </a:lvl1pPr>
      <a:lvl2pPr marL="456915" algn="l" defTabSz="456915" rtl="0" eaLnBrk="1" latinLnBrk="0" hangingPunct="1">
        <a:defRPr sz="1900" kern="1200">
          <a:solidFill>
            <a:schemeClr val="tx1"/>
          </a:solidFill>
          <a:latin typeface="+mn-lt"/>
          <a:ea typeface="+mn-ea"/>
          <a:cs typeface="+mn-cs"/>
        </a:defRPr>
      </a:lvl2pPr>
      <a:lvl3pPr marL="913856" algn="l" defTabSz="456915" rtl="0" eaLnBrk="1" latinLnBrk="0" hangingPunct="1">
        <a:defRPr sz="1900" kern="1200">
          <a:solidFill>
            <a:schemeClr val="tx1"/>
          </a:solidFill>
          <a:latin typeface="+mn-lt"/>
          <a:ea typeface="+mn-ea"/>
          <a:cs typeface="+mn-cs"/>
        </a:defRPr>
      </a:lvl3pPr>
      <a:lvl4pPr marL="1370784" algn="l" defTabSz="456915" rtl="0" eaLnBrk="1" latinLnBrk="0" hangingPunct="1">
        <a:defRPr sz="1900" kern="1200">
          <a:solidFill>
            <a:schemeClr val="tx1"/>
          </a:solidFill>
          <a:latin typeface="+mn-lt"/>
          <a:ea typeface="+mn-ea"/>
          <a:cs typeface="+mn-cs"/>
        </a:defRPr>
      </a:lvl4pPr>
      <a:lvl5pPr marL="1827712" algn="l" defTabSz="456915" rtl="0" eaLnBrk="1" latinLnBrk="0" hangingPunct="1">
        <a:defRPr sz="1900" kern="1200">
          <a:solidFill>
            <a:schemeClr val="tx1"/>
          </a:solidFill>
          <a:latin typeface="+mn-lt"/>
          <a:ea typeface="+mn-ea"/>
          <a:cs typeface="+mn-cs"/>
        </a:defRPr>
      </a:lvl5pPr>
      <a:lvl6pPr marL="2284654" algn="l" defTabSz="456915" rtl="0" eaLnBrk="1" latinLnBrk="0" hangingPunct="1">
        <a:defRPr sz="1900" kern="1200">
          <a:solidFill>
            <a:schemeClr val="tx1"/>
          </a:solidFill>
          <a:latin typeface="+mn-lt"/>
          <a:ea typeface="+mn-ea"/>
          <a:cs typeface="+mn-cs"/>
        </a:defRPr>
      </a:lvl6pPr>
      <a:lvl7pPr marL="2741566" algn="l" defTabSz="456915" rtl="0" eaLnBrk="1" latinLnBrk="0" hangingPunct="1">
        <a:defRPr sz="1900" kern="1200">
          <a:solidFill>
            <a:schemeClr val="tx1"/>
          </a:solidFill>
          <a:latin typeface="+mn-lt"/>
          <a:ea typeface="+mn-ea"/>
          <a:cs typeface="+mn-cs"/>
        </a:defRPr>
      </a:lvl7pPr>
      <a:lvl8pPr marL="3198480" algn="l" defTabSz="456915" rtl="0" eaLnBrk="1" latinLnBrk="0" hangingPunct="1">
        <a:defRPr sz="1900" kern="1200">
          <a:solidFill>
            <a:schemeClr val="tx1"/>
          </a:solidFill>
          <a:latin typeface="+mn-lt"/>
          <a:ea typeface="+mn-ea"/>
          <a:cs typeface="+mn-cs"/>
        </a:defRPr>
      </a:lvl8pPr>
      <a:lvl9pPr marL="3655395" algn="l" defTabSz="456915" rtl="0" eaLnBrk="1" latinLnBrk="0" hangingPunct="1">
        <a:defRPr sz="19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9"/>
            <a:ext cx="10515600" cy="1325563"/>
          </a:xfrm>
          <a:prstGeom prst="rect">
            <a:avLst/>
          </a:prstGeom>
        </p:spPr>
        <p:txBody>
          <a:bodyPr vert="horz" lIns="91342" tIns="45718" rIns="91342" bIns="45718" rtlCol="0" anchor="ctr">
            <a:normAutofit/>
          </a:bodyPr>
          <a:lstStyle/>
          <a:p>
            <a:r>
              <a:rPr lang="es-ES" smtClean="0"/>
              <a:t>Haga clic para modificar el estilo de título del patrón</a:t>
            </a:r>
            <a:endParaRPr lang="es-AR"/>
          </a:p>
        </p:txBody>
      </p:sp>
      <p:sp>
        <p:nvSpPr>
          <p:cNvPr id="3" name="Marcador de texto 2"/>
          <p:cNvSpPr>
            <a:spLocks noGrp="1"/>
          </p:cNvSpPr>
          <p:nvPr>
            <p:ph type="body" idx="1"/>
          </p:nvPr>
        </p:nvSpPr>
        <p:spPr>
          <a:xfrm>
            <a:off x="838200" y="1825625"/>
            <a:ext cx="10515600" cy="4351339"/>
          </a:xfrm>
          <a:prstGeom prst="rect">
            <a:avLst/>
          </a:prstGeom>
        </p:spPr>
        <p:txBody>
          <a:bodyPr vert="horz" lIns="91342" tIns="45718" rIns="91342" bIns="45718"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Marcador de fecha 3"/>
          <p:cNvSpPr>
            <a:spLocks noGrp="1"/>
          </p:cNvSpPr>
          <p:nvPr>
            <p:ph type="dt" sz="half" idx="2"/>
          </p:nvPr>
        </p:nvSpPr>
        <p:spPr>
          <a:xfrm>
            <a:off x="838200" y="6356656"/>
            <a:ext cx="2743200" cy="365125"/>
          </a:xfrm>
          <a:prstGeom prst="rect">
            <a:avLst/>
          </a:prstGeom>
        </p:spPr>
        <p:txBody>
          <a:bodyPr vert="horz" lIns="91342" tIns="45718" rIns="91342" bIns="45718" rtlCol="0" anchor="ctr"/>
          <a:lstStyle>
            <a:lvl1pPr algn="l">
              <a:defRPr sz="900">
                <a:solidFill>
                  <a:schemeClr val="tx1">
                    <a:tint val="75000"/>
                  </a:schemeClr>
                </a:solidFill>
              </a:defRPr>
            </a:lvl1pPr>
          </a:lstStyle>
          <a:p>
            <a:pPr defTabSz="913289"/>
            <a:fld id="{F5B8A627-A709-430F-BCB3-36EFECD91F62}" type="datetimeFigureOut">
              <a:rPr lang="es-AR" smtClean="0">
                <a:solidFill>
                  <a:prstClr val="black">
                    <a:tint val="75000"/>
                  </a:prstClr>
                </a:solidFill>
              </a:rPr>
              <a:pPr defTabSz="913289"/>
              <a:t>28/06/2019</a:t>
            </a:fld>
            <a:endParaRPr lang="es-AR" smtClean="0">
              <a:solidFill>
                <a:prstClr val="black">
                  <a:tint val="75000"/>
                </a:prstClr>
              </a:solidFill>
            </a:endParaRPr>
          </a:p>
        </p:txBody>
      </p:sp>
      <p:sp>
        <p:nvSpPr>
          <p:cNvPr id="5" name="Marcador de pie de página 4"/>
          <p:cNvSpPr>
            <a:spLocks noGrp="1"/>
          </p:cNvSpPr>
          <p:nvPr>
            <p:ph type="ftr" sz="quarter" idx="3"/>
          </p:nvPr>
        </p:nvSpPr>
        <p:spPr>
          <a:xfrm>
            <a:off x="4038600" y="6356656"/>
            <a:ext cx="4114800" cy="365125"/>
          </a:xfrm>
          <a:prstGeom prst="rect">
            <a:avLst/>
          </a:prstGeom>
        </p:spPr>
        <p:txBody>
          <a:bodyPr vert="horz" lIns="91342" tIns="45718" rIns="91342" bIns="45718" rtlCol="0" anchor="ctr"/>
          <a:lstStyle>
            <a:lvl1pPr algn="ctr">
              <a:defRPr sz="900">
                <a:solidFill>
                  <a:schemeClr val="tx1">
                    <a:tint val="75000"/>
                  </a:schemeClr>
                </a:solidFill>
              </a:defRPr>
            </a:lvl1pPr>
          </a:lstStyle>
          <a:p>
            <a:pPr defTabSz="913289"/>
            <a:endParaRPr lang="es-AR" smtClean="0">
              <a:solidFill>
                <a:prstClr val="black">
                  <a:tint val="75000"/>
                </a:prstClr>
              </a:solidFill>
            </a:endParaRPr>
          </a:p>
        </p:txBody>
      </p:sp>
      <p:sp>
        <p:nvSpPr>
          <p:cNvPr id="6" name="Marcador de número de diapositiva 5"/>
          <p:cNvSpPr>
            <a:spLocks noGrp="1"/>
          </p:cNvSpPr>
          <p:nvPr>
            <p:ph type="sldNum" sz="quarter" idx="4"/>
          </p:nvPr>
        </p:nvSpPr>
        <p:spPr>
          <a:xfrm>
            <a:off x="8610600" y="6356656"/>
            <a:ext cx="2743200" cy="365125"/>
          </a:xfrm>
          <a:prstGeom prst="rect">
            <a:avLst/>
          </a:prstGeom>
        </p:spPr>
        <p:txBody>
          <a:bodyPr vert="horz" lIns="91342" tIns="45718" rIns="91342" bIns="45718" rtlCol="0" anchor="ctr"/>
          <a:lstStyle>
            <a:lvl1pPr algn="r">
              <a:defRPr sz="900">
                <a:solidFill>
                  <a:schemeClr val="tx1">
                    <a:tint val="75000"/>
                  </a:schemeClr>
                </a:solidFill>
              </a:defRPr>
            </a:lvl1pPr>
          </a:lstStyle>
          <a:p>
            <a:pPr defTabSz="913289"/>
            <a:fld id="{06059FA2-95BE-444E-B899-59BFC651BD79}" type="slidenum">
              <a:rPr lang="es-AR" smtClean="0">
                <a:solidFill>
                  <a:prstClr val="black">
                    <a:tint val="75000"/>
                  </a:prstClr>
                </a:solidFill>
              </a:rPr>
              <a:pPr defTabSz="913289"/>
              <a:t>‹Nº›</a:t>
            </a:fld>
            <a:endParaRPr lang="es-AR" smtClean="0">
              <a:solidFill>
                <a:prstClr val="black">
                  <a:tint val="75000"/>
                </a:prstClr>
              </a:solidFill>
            </a:endParaRPr>
          </a:p>
        </p:txBody>
      </p:sp>
    </p:spTree>
    <p:extLst>
      <p:ext uri="{BB962C8B-B14F-4D97-AF65-F5344CB8AC3E}">
        <p14:creationId xmlns:p14="http://schemas.microsoft.com/office/powerpoint/2010/main" val="881810989"/>
      </p:ext>
    </p:extLst>
  </p:cSld>
  <p:clrMap bg1="lt1" tx1="dk1" bg2="lt2" tx2="dk2" accent1="accent1" accent2="accent2" accent3="accent3" accent4="accent4" accent5="accent5" accent6="accent6" hlink="hlink" folHlink="folHlink"/>
  <p:sldLayoutIdLst>
    <p:sldLayoutId id="2147484421" r:id="rId1"/>
    <p:sldLayoutId id="2147484422" r:id="rId2"/>
    <p:sldLayoutId id="2147484423" r:id="rId3"/>
    <p:sldLayoutId id="2147484424" r:id="rId4"/>
    <p:sldLayoutId id="2147484425" r:id="rId5"/>
    <p:sldLayoutId id="2147484426" r:id="rId6"/>
    <p:sldLayoutId id="2147484427" r:id="rId7"/>
    <p:sldLayoutId id="2147484428" r:id="rId8"/>
    <p:sldLayoutId id="2147484429" r:id="rId9"/>
    <p:sldLayoutId id="2147484430" r:id="rId10"/>
    <p:sldLayoutId id="2147484431" r:id="rId11"/>
    <p:sldLayoutId id="2147484432" r:id="rId12"/>
  </p:sldLayoutIdLst>
  <p:txStyles>
    <p:titleStyle>
      <a:lvl1pPr algn="l" defTabSz="685014"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254" indent="-171254" algn="l" defTabSz="685014" rtl="0" eaLnBrk="1" latinLnBrk="0" hangingPunct="1">
        <a:lnSpc>
          <a:spcPct val="90000"/>
        </a:lnSpc>
        <a:spcBef>
          <a:spcPts val="751"/>
        </a:spcBef>
        <a:buFont typeface="Arial" panose="020B0604020202020204" pitchFamily="34" charset="0"/>
        <a:buChar char="•"/>
        <a:defRPr sz="2100" kern="1200">
          <a:solidFill>
            <a:schemeClr val="tx1"/>
          </a:solidFill>
          <a:latin typeface="+mn-lt"/>
          <a:ea typeface="+mn-ea"/>
          <a:cs typeface="+mn-cs"/>
        </a:defRPr>
      </a:lvl1pPr>
      <a:lvl2pPr marL="513762" indent="-171254" algn="l" defTabSz="685014" rtl="0" eaLnBrk="1" latinLnBrk="0" hangingPunct="1">
        <a:lnSpc>
          <a:spcPct val="90000"/>
        </a:lnSpc>
        <a:spcBef>
          <a:spcPts val="375"/>
        </a:spcBef>
        <a:buFont typeface="Arial" panose="020B0604020202020204" pitchFamily="34" charset="0"/>
        <a:buChar char="•"/>
        <a:defRPr sz="1900" kern="1200">
          <a:solidFill>
            <a:schemeClr val="tx1"/>
          </a:solidFill>
          <a:latin typeface="+mn-lt"/>
          <a:ea typeface="+mn-ea"/>
          <a:cs typeface="+mn-cs"/>
        </a:defRPr>
      </a:lvl2pPr>
      <a:lvl3pPr marL="856205" indent="-171254" algn="l" defTabSz="685014"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8681" indent="-171254" algn="l" defTabSz="685014"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4pPr>
      <a:lvl5pPr marL="1541156" indent="-171254" algn="l" defTabSz="685014"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5pPr>
      <a:lvl6pPr marL="1883664" indent="-171254" algn="l" defTabSz="685014"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6pPr>
      <a:lvl7pPr marL="2226107" indent="-171254" algn="l" defTabSz="685014"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7pPr>
      <a:lvl8pPr marL="2568614" indent="-171254" algn="l" defTabSz="685014"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8pPr>
      <a:lvl9pPr marL="2911122" indent="-171254" algn="l" defTabSz="685014"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9pPr>
    </p:bodyStyle>
    <p:otherStyle>
      <a:defPPr>
        <a:defRPr lang="es-AR"/>
      </a:defPPr>
      <a:lvl1pPr marL="0" algn="l" defTabSz="685014" rtl="0" eaLnBrk="1" latinLnBrk="0" hangingPunct="1">
        <a:defRPr sz="1300" kern="1200">
          <a:solidFill>
            <a:schemeClr val="tx1"/>
          </a:solidFill>
          <a:latin typeface="+mn-lt"/>
          <a:ea typeface="+mn-ea"/>
          <a:cs typeface="+mn-cs"/>
        </a:defRPr>
      </a:lvl1pPr>
      <a:lvl2pPr marL="342506" algn="l" defTabSz="685014" rtl="0" eaLnBrk="1" latinLnBrk="0" hangingPunct="1">
        <a:defRPr sz="1300" kern="1200">
          <a:solidFill>
            <a:schemeClr val="tx1"/>
          </a:solidFill>
          <a:latin typeface="+mn-lt"/>
          <a:ea typeface="+mn-ea"/>
          <a:cs typeface="+mn-cs"/>
        </a:defRPr>
      </a:lvl2pPr>
      <a:lvl3pPr marL="685014" algn="l" defTabSz="685014" rtl="0" eaLnBrk="1" latinLnBrk="0" hangingPunct="1">
        <a:defRPr sz="1300" kern="1200">
          <a:solidFill>
            <a:schemeClr val="tx1"/>
          </a:solidFill>
          <a:latin typeface="+mn-lt"/>
          <a:ea typeface="+mn-ea"/>
          <a:cs typeface="+mn-cs"/>
        </a:defRPr>
      </a:lvl3pPr>
      <a:lvl4pPr marL="1027458" algn="l" defTabSz="685014" rtl="0" eaLnBrk="1" latinLnBrk="0" hangingPunct="1">
        <a:defRPr sz="1300" kern="1200">
          <a:solidFill>
            <a:schemeClr val="tx1"/>
          </a:solidFill>
          <a:latin typeface="+mn-lt"/>
          <a:ea typeface="+mn-ea"/>
          <a:cs typeface="+mn-cs"/>
        </a:defRPr>
      </a:lvl4pPr>
      <a:lvl5pPr marL="1369934" algn="l" defTabSz="685014" rtl="0" eaLnBrk="1" latinLnBrk="0" hangingPunct="1">
        <a:defRPr sz="1300" kern="1200">
          <a:solidFill>
            <a:schemeClr val="tx1"/>
          </a:solidFill>
          <a:latin typeface="+mn-lt"/>
          <a:ea typeface="+mn-ea"/>
          <a:cs typeface="+mn-cs"/>
        </a:defRPr>
      </a:lvl5pPr>
      <a:lvl6pPr marL="1712409" algn="l" defTabSz="685014" rtl="0" eaLnBrk="1" latinLnBrk="0" hangingPunct="1">
        <a:defRPr sz="1300" kern="1200">
          <a:solidFill>
            <a:schemeClr val="tx1"/>
          </a:solidFill>
          <a:latin typeface="+mn-lt"/>
          <a:ea typeface="+mn-ea"/>
          <a:cs typeface="+mn-cs"/>
        </a:defRPr>
      </a:lvl6pPr>
      <a:lvl7pPr marL="2054855" algn="l" defTabSz="685014" rtl="0" eaLnBrk="1" latinLnBrk="0" hangingPunct="1">
        <a:defRPr sz="1300" kern="1200">
          <a:solidFill>
            <a:schemeClr val="tx1"/>
          </a:solidFill>
          <a:latin typeface="+mn-lt"/>
          <a:ea typeface="+mn-ea"/>
          <a:cs typeface="+mn-cs"/>
        </a:defRPr>
      </a:lvl7pPr>
      <a:lvl8pPr marL="2397360" algn="l" defTabSz="685014" rtl="0" eaLnBrk="1" latinLnBrk="0" hangingPunct="1">
        <a:defRPr sz="1300" kern="1200">
          <a:solidFill>
            <a:schemeClr val="tx1"/>
          </a:solidFill>
          <a:latin typeface="+mn-lt"/>
          <a:ea typeface="+mn-ea"/>
          <a:cs typeface="+mn-cs"/>
        </a:defRPr>
      </a:lvl8pPr>
      <a:lvl9pPr marL="2739866" algn="l" defTabSz="685014" rtl="0" eaLnBrk="1" latinLnBrk="0" hangingPunct="1">
        <a:defRPr sz="13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id="{1FBA405B-91D7-455B-838E-7390C471CAC4}"/>
              </a:ext>
            </a:extLst>
          </p:cNvPr>
          <p:cNvSpPr>
            <a:spLocks noGrp="1"/>
          </p:cNvSpPr>
          <p:nvPr>
            <p:ph type="title"/>
          </p:nvPr>
        </p:nvSpPr>
        <p:spPr bwMode="auto">
          <a:xfrm>
            <a:off x="609759" y="238125"/>
            <a:ext cx="10872444"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8" tIns="45718" rIns="91398" bIns="45718"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a16="http://schemas.microsoft.com/office/drawing/2014/main" id="{5E3FA78F-9815-470C-AAC7-65118010A9A9}"/>
              </a:ext>
            </a:extLst>
          </p:cNvPr>
          <p:cNvSpPr>
            <a:spLocks noGrp="1"/>
          </p:cNvSpPr>
          <p:nvPr>
            <p:ph type="body" idx="1"/>
          </p:nvPr>
        </p:nvSpPr>
        <p:spPr bwMode="auto">
          <a:xfrm>
            <a:off x="600231" y="1517679"/>
            <a:ext cx="10881972" cy="4654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8" tIns="45718" rIns="91398" bIns="45718"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4" name="Rectangle 3">
            <a:extLst>
              <a:ext uri="{FF2B5EF4-FFF2-40B4-BE49-F238E27FC236}">
                <a16:creationId xmlns:a16="http://schemas.microsoft.com/office/drawing/2014/main" id="{2928AFCB-3188-4961-AAEE-DB4C7846ECE6}"/>
              </a:ext>
            </a:extLst>
          </p:cNvPr>
          <p:cNvSpPr/>
          <p:nvPr/>
        </p:nvSpPr>
        <p:spPr>
          <a:xfrm>
            <a:off x="1" y="43"/>
            <a:ext cx="12192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398" tIns="45718" rIns="91398" bIns="45718" anchor="ctr"/>
          <a:lstStyle/>
          <a:p>
            <a:pPr algn="ctr" defTabSz="456951">
              <a:defRPr/>
            </a:pPr>
            <a:endParaRPr lang="en-US" sz="1900" dirty="0">
              <a:solidFill>
                <a:srgbClr val="FFFFFF"/>
              </a:solidFill>
            </a:endParaRPr>
          </a:p>
        </p:txBody>
      </p:sp>
      <p:sp>
        <p:nvSpPr>
          <p:cNvPr id="6" name="Rectangle 5">
            <a:extLst>
              <a:ext uri="{FF2B5EF4-FFF2-40B4-BE49-F238E27FC236}">
                <a16:creationId xmlns:a16="http://schemas.microsoft.com/office/drawing/2014/main" id="{507A185B-7FCD-47CF-95BF-44DC96F2E8FE}"/>
              </a:ext>
            </a:extLst>
          </p:cNvPr>
          <p:cNvSpPr/>
          <p:nvPr/>
        </p:nvSpPr>
        <p:spPr>
          <a:xfrm>
            <a:off x="1" y="43"/>
            <a:ext cx="12192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398" tIns="45718" rIns="91398" bIns="45718" anchor="ctr"/>
          <a:lstStyle/>
          <a:p>
            <a:pPr algn="ctr" defTabSz="456951">
              <a:defRPr/>
            </a:pPr>
            <a:endParaRPr lang="en-US" sz="1900" dirty="0">
              <a:solidFill>
                <a:srgbClr val="FFFFFF"/>
              </a:solidFill>
            </a:endParaRPr>
          </a:p>
        </p:txBody>
      </p:sp>
      <p:cxnSp>
        <p:nvCxnSpPr>
          <p:cNvPr id="7" name="Straight Connector 6">
            <a:extLst>
              <a:ext uri="{FF2B5EF4-FFF2-40B4-BE49-F238E27FC236}">
                <a16:creationId xmlns:a16="http://schemas.microsoft.com/office/drawing/2014/main" id="{84A7AD84-F415-4694-A480-6DD523A1776B}"/>
              </a:ext>
            </a:extLst>
          </p:cNvPr>
          <p:cNvCxnSpPr/>
          <p:nvPr/>
        </p:nvCxnSpPr>
        <p:spPr>
          <a:xfrm>
            <a:off x="1" y="6745288"/>
            <a:ext cx="12192000" cy="0"/>
          </a:xfrm>
          <a:prstGeom prst="line">
            <a:avLst/>
          </a:prstGeom>
          <a:ln w="19050">
            <a:solidFill>
              <a:srgbClr val="00539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5767367"/>
      </p:ext>
    </p:extLst>
  </p:cSld>
  <p:clrMap bg1="dk2" tx1="lt1" bg2="dk1" tx2="lt2" accent1="accent1" accent2="accent2" accent3="accent3" accent4="accent4" accent5="accent5" accent6="accent6" hlink="hlink" folHlink="folHlink"/>
  <p:sldLayoutIdLst>
    <p:sldLayoutId id="2147484434" r:id="rId1"/>
    <p:sldLayoutId id="2147484435" r:id="rId2"/>
    <p:sldLayoutId id="2147484436" r:id="rId3"/>
    <p:sldLayoutId id="2147484437" r:id="rId4"/>
    <p:sldLayoutId id="2147484438" r:id="rId5"/>
    <p:sldLayoutId id="2147484439" r:id="rId6"/>
    <p:sldLayoutId id="2147484440" r:id="rId7"/>
    <p:sldLayoutId id="2147484441" r:id="rId8"/>
  </p:sldLayoutIdLst>
  <p:txStyles>
    <p:title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6951" algn="l" rtl="0" eaLnBrk="1" fontAlgn="base" hangingPunct="1">
        <a:spcBef>
          <a:spcPct val="0"/>
        </a:spcBef>
        <a:spcAft>
          <a:spcPct val="0"/>
        </a:spcAft>
        <a:defRPr sz="3500" b="1">
          <a:solidFill>
            <a:schemeClr val="tx2"/>
          </a:solidFill>
          <a:latin typeface="Arial" charset="0"/>
        </a:defRPr>
      </a:lvl6pPr>
      <a:lvl7pPr marL="913924" algn="l" rtl="0" eaLnBrk="1" fontAlgn="base" hangingPunct="1">
        <a:spcBef>
          <a:spcPct val="0"/>
        </a:spcBef>
        <a:spcAft>
          <a:spcPct val="0"/>
        </a:spcAft>
        <a:defRPr sz="3500" b="1">
          <a:solidFill>
            <a:schemeClr val="tx2"/>
          </a:solidFill>
          <a:latin typeface="Arial" charset="0"/>
        </a:defRPr>
      </a:lvl7pPr>
      <a:lvl8pPr marL="1370886" algn="l" rtl="0" eaLnBrk="1" fontAlgn="base" hangingPunct="1">
        <a:spcBef>
          <a:spcPct val="0"/>
        </a:spcBef>
        <a:spcAft>
          <a:spcPct val="0"/>
        </a:spcAft>
        <a:defRPr sz="3500" b="1">
          <a:solidFill>
            <a:schemeClr val="tx2"/>
          </a:solidFill>
          <a:latin typeface="Arial" charset="0"/>
        </a:defRPr>
      </a:lvl8pPr>
      <a:lvl9pPr marL="1827848" algn="l" rtl="0" eaLnBrk="1" fontAlgn="base" hangingPunct="1">
        <a:spcBef>
          <a:spcPct val="0"/>
        </a:spcBef>
        <a:spcAft>
          <a:spcPct val="0"/>
        </a:spcAft>
        <a:defRPr sz="3500" b="1">
          <a:solidFill>
            <a:schemeClr val="tx2"/>
          </a:solidFill>
          <a:latin typeface="Arial" charset="0"/>
        </a:defRPr>
      </a:lvl9pPr>
    </p:titleStyle>
    <p:bodyStyle>
      <a:lvl1pPr marL="342730" indent="-34273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559" indent="-285610" algn="l" rtl="0" eaLnBrk="1" fontAlgn="base" hangingPunct="1">
        <a:lnSpc>
          <a:spcPct val="90000"/>
        </a:lnSpc>
        <a:spcBef>
          <a:spcPts val="1000"/>
        </a:spcBef>
        <a:spcAft>
          <a:spcPts val="700"/>
        </a:spcAft>
        <a:buClr>
          <a:schemeClr val="bg1"/>
        </a:buClr>
        <a:buFont typeface="Arial" panose="020B0604020202020204" pitchFamily="34" charset="0"/>
        <a:buChar char="‒"/>
        <a:defRPr sz="2700">
          <a:solidFill>
            <a:schemeClr val="bg1"/>
          </a:solidFill>
          <a:latin typeface="Calibri" panose="020F0502020204030204" pitchFamily="34" charset="0"/>
        </a:defRPr>
      </a:lvl2pPr>
      <a:lvl3pPr marL="1142410" indent="-228488"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599360" indent="-228488" algn="l" rtl="0" eaLnBrk="1" fontAlgn="base" hangingPunct="1">
        <a:lnSpc>
          <a:spcPct val="90000"/>
        </a:lnSpc>
        <a:spcBef>
          <a:spcPts val="1000"/>
        </a:spcBef>
        <a:spcAft>
          <a:spcPts val="700"/>
        </a:spcAft>
        <a:buClr>
          <a:schemeClr val="bg1"/>
        </a:buClr>
        <a:buFont typeface="Arial" panose="020B0604020202020204" pitchFamily="34" charset="0"/>
        <a:buChar char="‒"/>
        <a:defRPr sz="2300">
          <a:solidFill>
            <a:schemeClr val="bg1"/>
          </a:solidFill>
          <a:latin typeface="Calibri" panose="020F0502020204030204" pitchFamily="34" charset="0"/>
        </a:defRPr>
      </a:lvl4pPr>
      <a:lvl5pPr marL="2056311" indent="-228488"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3284" indent="-228488" algn="l" rtl="0" eaLnBrk="1" fontAlgn="base" hangingPunct="1">
        <a:lnSpc>
          <a:spcPct val="90000"/>
        </a:lnSpc>
        <a:spcBef>
          <a:spcPct val="35000"/>
        </a:spcBef>
        <a:spcAft>
          <a:spcPct val="25000"/>
        </a:spcAft>
        <a:buClr>
          <a:schemeClr val="accent2"/>
        </a:buClr>
        <a:buFont typeface="Arial" charset="0"/>
        <a:buChar char="–"/>
        <a:defRPr sz="1500">
          <a:solidFill>
            <a:schemeClr val="tx1"/>
          </a:solidFill>
          <a:latin typeface="+mn-lt"/>
        </a:defRPr>
      </a:lvl6pPr>
      <a:lvl7pPr marL="2970246" indent="-228488" algn="l" rtl="0" eaLnBrk="1" fontAlgn="base" hangingPunct="1">
        <a:lnSpc>
          <a:spcPct val="90000"/>
        </a:lnSpc>
        <a:spcBef>
          <a:spcPct val="35000"/>
        </a:spcBef>
        <a:spcAft>
          <a:spcPct val="25000"/>
        </a:spcAft>
        <a:buClr>
          <a:schemeClr val="accent2"/>
        </a:buClr>
        <a:buFont typeface="Arial" charset="0"/>
        <a:buChar char="–"/>
        <a:defRPr sz="1500">
          <a:solidFill>
            <a:schemeClr val="tx1"/>
          </a:solidFill>
          <a:latin typeface="+mn-lt"/>
        </a:defRPr>
      </a:lvl7pPr>
      <a:lvl8pPr marL="3427208" indent="-228488" algn="l" rtl="0" eaLnBrk="1" fontAlgn="base" hangingPunct="1">
        <a:lnSpc>
          <a:spcPct val="90000"/>
        </a:lnSpc>
        <a:spcBef>
          <a:spcPct val="35000"/>
        </a:spcBef>
        <a:spcAft>
          <a:spcPct val="25000"/>
        </a:spcAft>
        <a:buClr>
          <a:schemeClr val="accent2"/>
        </a:buClr>
        <a:buFont typeface="Arial" charset="0"/>
        <a:buChar char="–"/>
        <a:defRPr sz="1500">
          <a:solidFill>
            <a:schemeClr val="tx1"/>
          </a:solidFill>
          <a:latin typeface="+mn-lt"/>
        </a:defRPr>
      </a:lvl8pPr>
      <a:lvl9pPr marL="3884182" indent="-228488" algn="l" rtl="0" eaLnBrk="1" fontAlgn="base" hangingPunct="1">
        <a:lnSpc>
          <a:spcPct val="90000"/>
        </a:lnSpc>
        <a:spcBef>
          <a:spcPct val="35000"/>
        </a:spcBef>
        <a:spcAft>
          <a:spcPct val="25000"/>
        </a:spcAft>
        <a:buClr>
          <a:schemeClr val="accent2"/>
        </a:buClr>
        <a:buFont typeface="Arial" charset="0"/>
        <a:buChar char="–"/>
        <a:defRPr sz="1500">
          <a:solidFill>
            <a:schemeClr val="tx1"/>
          </a:solidFill>
          <a:latin typeface="+mn-lt"/>
        </a:defRPr>
      </a:lvl9pPr>
    </p:bodyStyle>
    <p:otherStyle>
      <a:defPPr>
        <a:defRPr lang="en-US"/>
      </a:defPPr>
      <a:lvl1pPr marL="0" algn="l" defTabSz="913924" rtl="0" eaLnBrk="1" latinLnBrk="0" hangingPunct="1">
        <a:defRPr sz="1900" kern="1200">
          <a:solidFill>
            <a:schemeClr val="tx1"/>
          </a:solidFill>
          <a:latin typeface="+mn-lt"/>
          <a:ea typeface="+mn-ea"/>
          <a:cs typeface="+mn-cs"/>
        </a:defRPr>
      </a:lvl1pPr>
      <a:lvl2pPr marL="456951" algn="l" defTabSz="913924" rtl="0" eaLnBrk="1" latinLnBrk="0" hangingPunct="1">
        <a:defRPr sz="1900" kern="1200">
          <a:solidFill>
            <a:schemeClr val="tx1"/>
          </a:solidFill>
          <a:latin typeface="+mn-lt"/>
          <a:ea typeface="+mn-ea"/>
          <a:cs typeface="+mn-cs"/>
        </a:defRPr>
      </a:lvl2pPr>
      <a:lvl3pPr marL="913924" algn="l" defTabSz="913924" rtl="0" eaLnBrk="1" latinLnBrk="0" hangingPunct="1">
        <a:defRPr sz="1900" kern="1200">
          <a:solidFill>
            <a:schemeClr val="tx1"/>
          </a:solidFill>
          <a:latin typeface="+mn-lt"/>
          <a:ea typeface="+mn-ea"/>
          <a:cs typeface="+mn-cs"/>
        </a:defRPr>
      </a:lvl3pPr>
      <a:lvl4pPr marL="1370886" algn="l" defTabSz="913924" rtl="0" eaLnBrk="1" latinLnBrk="0" hangingPunct="1">
        <a:defRPr sz="1900" kern="1200">
          <a:solidFill>
            <a:schemeClr val="tx1"/>
          </a:solidFill>
          <a:latin typeface="+mn-lt"/>
          <a:ea typeface="+mn-ea"/>
          <a:cs typeface="+mn-cs"/>
        </a:defRPr>
      </a:lvl4pPr>
      <a:lvl5pPr marL="1827848" algn="l" defTabSz="913924" rtl="0" eaLnBrk="1" latinLnBrk="0" hangingPunct="1">
        <a:defRPr sz="1900" kern="1200">
          <a:solidFill>
            <a:schemeClr val="tx1"/>
          </a:solidFill>
          <a:latin typeface="+mn-lt"/>
          <a:ea typeface="+mn-ea"/>
          <a:cs typeface="+mn-cs"/>
        </a:defRPr>
      </a:lvl5pPr>
      <a:lvl6pPr marL="2284822" algn="l" defTabSz="913924" rtl="0" eaLnBrk="1" latinLnBrk="0" hangingPunct="1">
        <a:defRPr sz="1900" kern="1200">
          <a:solidFill>
            <a:schemeClr val="tx1"/>
          </a:solidFill>
          <a:latin typeface="+mn-lt"/>
          <a:ea typeface="+mn-ea"/>
          <a:cs typeface="+mn-cs"/>
        </a:defRPr>
      </a:lvl6pPr>
      <a:lvl7pPr marL="2741770" algn="l" defTabSz="913924" rtl="0" eaLnBrk="1" latinLnBrk="0" hangingPunct="1">
        <a:defRPr sz="1900" kern="1200">
          <a:solidFill>
            <a:schemeClr val="tx1"/>
          </a:solidFill>
          <a:latin typeface="+mn-lt"/>
          <a:ea typeface="+mn-ea"/>
          <a:cs typeface="+mn-cs"/>
        </a:defRPr>
      </a:lvl7pPr>
      <a:lvl8pPr marL="3198720" algn="l" defTabSz="913924" rtl="0" eaLnBrk="1" latinLnBrk="0" hangingPunct="1">
        <a:defRPr sz="1900" kern="1200">
          <a:solidFill>
            <a:schemeClr val="tx1"/>
          </a:solidFill>
          <a:latin typeface="+mn-lt"/>
          <a:ea typeface="+mn-ea"/>
          <a:cs typeface="+mn-cs"/>
        </a:defRPr>
      </a:lvl8pPr>
      <a:lvl9pPr marL="3655671" algn="l" defTabSz="913924" rtl="0" eaLnBrk="1" latinLnBrk="0" hangingPunct="1">
        <a:defRPr sz="19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id="{1FBA405B-91D7-455B-838E-7390C471CAC4}"/>
              </a:ext>
            </a:extLst>
          </p:cNvPr>
          <p:cNvSpPr>
            <a:spLocks noGrp="1"/>
          </p:cNvSpPr>
          <p:nvPr>
            <p:ph type="title"/>
          </p:nvPr>
        </p:nvSpPr>
        <p:spPr bwMode="auto">
          <a:xfrm>
            <a:off x="609759" y="238125"/>
            <a:ext cx="10872444"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64" tIns="45718" rIns="91264" bIns="45718"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a16="http://schemas.microsoft.com/office/drawing/2014/main" id="{5E3FA78F-9815-470C-AAC7-65118010A9A9}"/>
              </a:ext>
            </a:extLst>
          </p:cNvPr>
          <p:cNvSpPr>
            <a:spLocks noGrp="1"/>
          </p:cNvSpPr>
          <p:nvPr>
            <p:ph type="body" idx="1"/>
          </p:nvPr>
        </p:nvSpPr>
        <p:spPr bwMode="auto">
          <a:xfrm>
            <a:off x="600231" y="1517680"/>
            <a:ext cx="10881972" cy="4654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64" tIns="45718" rIns="91264" bIns="45718"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4" name="Rectangle 3">
            <a:extLst>
              <a:ext uri="{FF2B5EF4-FFF2-40B4-BE49-F238E27FC236}">
                <a16:creationId xmlns:a16="http://schemas.microsoft.com/office/drawing/2014/main" id="{2928AFCB-3188-4961-AAEE-DB4C7846ECE6}"/>
              </a:ext>
            </a:extLst>
          </p:cNvPr>
          <p:cNvSpPr/>
          <p:nvPr/>
        </p:nvSpPr>
        <p:spPr>
          <a:xfrm>
            <a:off x="1" y="141"/>
            <a:ext cx="12192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264" tIns="45718" rIns="91264" bIns="45718" anchor="ctr"/>
          <a:lstStyle/>
          <a:p>
            <a:pPr algn="ctr" defTabSz="1216560">
              <a:defRPr/>
            </a:pPr>
            <a:endParaRPr lang="en-US" sz="2400" b="1" dirty="0">
              <a:solidFill>
                <a:srgbClr val="FFFFFF"/>
              </a:solidFill>
            </a:endParaRPr>
          </a:p>
        </p:txBody>
      </p:sp>
      <p:sp>
        <p:nvSpPr>
          <p:cNvPr id="6" name="Rectangle 5">
            <a:extLst>
              <a:ext uri="{FF2B5EF4-FFF2-40B4-BE49-F238E27FC236}">
                <a16:creationId xmlns:a16="http://schemas.microsoft.com/office/drawing/2014/main" id="{507A185B-7FCD-47CF-95BF-44DC96F2E8FE}"/>
              </a:ext>
            </a:extLst>
          </p:cNvPr>
          <p:cNvSpPr/>
          <p:nvPr/>
        </p:nvSpPr>
        <p:spPr>
          <a:xfrm>
            <a:off x="1" y="141"/>
            <a:ext cx="12192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264" tIns="45718" rIns="91264" bIns="45718" anchor="ctr"/>
          <a:lstStyle/>
          <a:p>
            <a:pPr algn="ctr" defTabSz="1216560">
              <a:defRPr/>
            </a:pPr>
            <a:endParaRPr lang="en-US" sz="2400" b="1" dirty="0">
              <a:solidFill>
                <a:srgbClr val="FFFFFF"/>
              </a:solidFill>
            </a:endParaRPr>
          </a:p>
        </p:txBody>
      </p:sp>
      <p:cxnSp>
        <p:nvCxnSpPr>
          <p:cNvPr id="7" name="Straight Connector 6">
            <a:extLst>
              <a:ext uri="{FF2B5EF4-FFF2-40B4-BE49-F238E27FC236}">
                <a16:creationId xmlns:a16="http://schemas.microsoft.com/office/drawing/2014/main" id="{84A7AD84-F415-4694-A480-6DD523A1776B}"/>
              </a:ext>
            </a:extLst>
          </p:cNvPr>
          <p:cNvCxnSpPr/>
          <p:nvPr/>
        </p:nvCxnSpPr>
        <p:spPr>
          <a:xfrm>
            <a:off x="1" y="6745288"/>
            <a:ext cx="12192000" cy="0"/>
          </a:xfrm>
          <a:prstGeom prst="line">
            <a:avLst/>
          </a:prstGeom>
          <a:ln w="19050">
            <a:solidFill>
              <a:srgbClr val="00539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4885324"/>
      </p:ext>
    </p:extLst>
  </p:cSld>
  <p:clrMap bg1="dk2" tx1="lt1" bg2="dk1" tx2="lt2" accent1="accent1" accent2="accent2" accent3="accent3" accent4="accent4" accent5="accent5" accent6="accent6" hlink="hlink" folHlink="folHlink"/>
  <p:sldLayoutIdLst>
    <p:sldLayoutId id="2147484443" r:id="rId1"/>
    <p:sldLayoutId id="2147484444" r:id="rId2"/>
    <p:sldLayoutId id="2147484445" r:id="rId3"/>
    <p:sldLayoutId id="2147484446" r:id="rId4"/>
    <p:sldLayoutId id="2147484447" r:id="rId5"/>
    <p:sldLayoutId id="2147484448" r:id="rId6"/>
    <p:sldLayoutId id="2147484449" r:id="rId7"/>
    <p:sldLayoutId id="2147484450" r:id="rId8"/>
  </p:sldLayoutIdLst>
  <p:txStyles>
    <p:title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6147" algn="l" rtl="0" eaLnBrk="1" fontAlgn="base" hangingPunct="1">
        <a:spcBef>
          <a:spcPct val="0"/>
        </a:spcBef>
        <a:spcAft>
          <a:spcPct val="0"/>
        </a:spcAft>
        <a:defRPr sz="3500" b="1">
          <a:solidFill>
            <a:schemeClr val="tx2"/>
          </a:solidFill>
          <a:latin typeface="Arial" charset="0"/>
        </a:defRPr>
      </a:lvl6pPr>
      <a:lvl7pPr marL="912405" algn="l" rtl="0" eaLnBrk="1" fontAlgn="base" hangingPunct="1">
        <a:spcBef>
          <a:spcPct val="0"/>
        </a:spcBef>
        <a:spcAft>
          <a:spcPct val="0"/>
        </a:spcAft>
        <a:defRPr sz="3500" b="1">
          <a:solidFill>
            <a:schemeClr val="tx2"/>
          </a:solidFill>
          <a:latin typeface="Arial" charset="0"/>
        </a:defRPr>
      </a:lvl7pPr>
      <a:lvl8pPr marL="1368608" algn="l" rtl="0" eaLnBrk="1" fontAlgn="base" hangingPunct="1">
        <a:spcBef>
          <a:spcPct val="0"/>
        </a:spcBef>
        <a:spcAft>
          <a:spcPct val="0"/>
        </a:spcAft>
        <a:defRPr sz="3500" b="1">
          <a:solidFill>
            <a:schemeClr val="tx2"/>
          </a:solidFill>
          <a:latin typeface="Arial" charset="0"/>
        </a:defRPr>
      </a:lvl8pPr>
      <a:lvl9pPr marL="1824810" algn="l" rtl="0" eaLnBrk="1" fontAlgn="base" hangingPunct="1">
        <a:spcBef>
          <a:spcPct val="0"/>
        </a:spcBef>
        <a:spcAft>
          <a:spcPct val="0"/>
        </a:spcAft>
        <a:defRPr sz="3500" b="1">
          <a:solidFill>
            <a:schemeClr val="tx2"/>
          </a:solidFill>
          <a:latin typeface="Arial" charset="0"/>
        </a:defRPr>
      </a:lvl9pPr>
    </p:titleStyle>
    <p:bodyStyle>
      <a:lvl1pPr marL="342194" indent="-342194"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1308" indent="-285164" algn="l" rtl="0" eaLnBrk="1" fontAlgn="base" hangingPunct="1">
        <a:lnSpc>
          <a:spcPct val="90000"/>
        </a:lnSpc>
        <a:spcBef>
          <a:spcPts val="1000"/>
        </a:spcBef>
        <a:spcAft>
          <a:spcPts val="700"/>
        </a:spcAft>
        <a:buClr>
          <a:schemeClr val="bg1"/>
        </a:buClr>
        <a:buFont typeface="Arial" panose="020B0604020202020204" pitchFamily="34" charset="0"/>
        <a:buChar char="‒"/>
        <a:defRPr sz="2700">
          <a:solidFill>
            <a:schemeClr val="bg1"/>
          </a:solidFill>
          <a:latin typeface="Calibri" panose="020F0502020204030204" pitchFamily="34" charset="0"/>
        </a:defRPr>
      </a:lvl2pPr>
      <a:lvl3pPr marL="1140534" indent="-22813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596680" indent="-228130" algn="l" rtl="0" eaLnBrk="1" fontAlgn="base" hangingPunct="1">
        <a:lnSpc>
          <a:spcPct val="90000"/>
        </a:lnSpc>
        <a:spcBef>
          <a:spcPts val="1000"/>
        </a:spcBef>
        <a:spcAft>
          <a:spcPts val="700"/>
        </a:spcAft>
        <a:buClr>
          <a:schemeClr val="bg1"/>
        </a:buClr>
        <a:buFont typeface="Arial" panose="020B0604020202020204" pitchFamily="34" charset="0"/>
        <a:buChar char="‒"/>
        <a:defRPr sz="2300">
          <a:solidFill>
            <a:schemeClr val="bg1"/>
          </a:solidFill>
          <a:latin typeface="Calibri" panose="020F0502020204030204" pitchFamily="34" charset="0"/>
        </a:defRPr>
      </a:lvl4pPr>
      <a:lvl5pPr marL="2052827" indent="-22813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09085" indent="-228130" algn="l" rtl="0" eaLnBrk="1" fontAlgn="base" hangingPunct="1">
        <a:lnSpc>
          <a:spcPct val="90000"/>
        </a:lnSpc>
        <a:spcBef>
          <a:spcPct val="35000"/>
        </a:spcBef>
        <a:spcAft>
          <a:spcPct val="25000"/>
        </a:spcAft>
        <a:buClr>
          <a:schemeClr val="accent2"/>
        </a:buClr>
        <a:buFont typeface="Arial" charset="0"/>
        <a:buChar char="–"/>
        <a:defRPr sz="1500">
          <a:solidFill>
            <a:schemeClr val="tx1"/>
          </a:solidFill>
          <a:latin typeface="+mn-lt"/>
        </a:defRPr>
      </a:lvl6pPr>
      <a:lvl7pPr marL="2965289" indent="-228130" algn="l" rtl="0" eaLnBrk="1" fontAlgn="base" hangingPunct="1">
        <a:lnSpc>
          <a:spcPct val="90000"/>
        </a:lnSpc>
        <a:spcBef>
          <a:spcPct val="35000"/>
        </a:spcBef>
        <a:spcAft>
          <a:spcPct val="25000"/>
        </a:spcAft>
        <a:buClr>
          <a:schemeClr val="accent2"/>
        </a:buClr>
        <a:buFont typeface="Arial" charset="0"/>
        <a:buChar char="–"/>
        <a:defRPr sz="1500">
          <a:solidFill>
            <a:schemeClr val="tx1"/>
          </a:solidFill>
          <a:latin typeface="+mn-lt"/>
        </a:defRPr>
      </a:lvl7pPr>
      <a:lvl8pPr marL="3421490" indent="-228130" algn="l" rtl="0" eaLnBrk="1" fontAlgn="base" hangingPunct="1">
        <a:lnSpc>
          <a:spcPct val="90000"/>
        </a:lnSpc>
        <a:spcBef>
          <a:spcPct val="35000"/>
        </a:spcBef>
        <a:spcAft>
          <a:spcPct val="25000"/>
        </a:spcAft>
        <a:buClr>
          <a:schemeClr val="accent2"/>
        </a:buClr>
        <a:buFont typeface="Arial" charset="0"/>
        <a:buChar char="–"/>
        <a:defRPr sz="1500">
          <a:solidFill>
            <a:schemeClr val="tx1"/>
          </a:solidFill>
          <a:latin typeface="+mn-lt"/>
        </a:defRPr>
      </a:lvl8pPr>
      <a:lvl9pPr marL="3877750" indent="-228130" algn="l" rtl="0" eaLnBrk="1" fontAlgn="base" hangingPunct="1">
        <a:lnSpc>
          <a:spcPct val="90000"/>
        </a:lnSpc>
        <a:spcBef>
          <a:spcPct val="35000"/>
        </a:spcBef>
        <a:spcAft>
          <a:spcPct val="25000"/>
        </a:spcAft>
        <a:buClr>
          <a:schemeClr val="accent2"/>
        </a:buClr>
        <a:buFont typeface="Arial" charset="0"/>
        <a:buChar char="–"/>
        <a:defRPr sz="1500">
          <a:solidFill>
            <a:schemeClr val="tx1"/>
          </a:solidFill>
          <a:latin typeface="+mn-lt"/>
        </a:defRPr>
      </a:lvl9pPr>
    </p:bodyStyle>
    <p:otherStyle>
      <a:defPPr>
        <a:defRPr lang="en-US"/>
      </a:defPPr>
      <a:lvl1pPr marL="0" algn="l" defTabSz="912405" rtl="0" eaLnBrk="1" latinLnBrk="0" hangingPunct="1">
        <a:defRPr sz="1900" kern="1200">
          <a:solidFill>
            <a:schemeClr val="tx1"/>
          </a:solidFill>
          <a:latin typeface="+mn-lt"/>
          <a:ea typeface="+mn-ea"/>
          <a:cs typeface="+mn-cs"/>
        </a:defRPr>
      </a:lvl1pPr>
      <a:lvl2pPr marL="456147" algn="l" defTabSz="912405" rtl="0" eaLnBrk="1" latinLnBrk="0" hangingPunct="1">
        <a:defRPr sz="1900" kern="1200">
          <a:solidFill>
            <a:schemeClr val="tx1"/>
          </a:solidFill>
          <a:latin typeface="+mn-lt"/>
          <a:ea typeface="+mn-ea"/>
          <a:cs typeface="+mn-cs"/>
        </a:defRPr>
      </a:lvl2pPr>
      <a:lvl3pPr marL="912405" algn="l" defTabSz="912405" rtl="0" eaLnBrk="1" latinLnBrk="0" hangingPunct="1">
        <a:defRPr sz="1900" kern="1200">
          <a:solidFill>
            <a:schemeClr val="tx1"/>
          </a:solidFill>
          <a:latin typeface="+mn-lt"/>
          <a:ea typeface="+mn-ea"/>
          <a:cs typeface="+mn-cs"/>
        </a:defRPr>
      </a:lvl3pPr>
      <a:lvl4pPr marL="1368608" algn="l" defTabSz="912405" rtl="0" eaLnBrk="1" latinLnBrk="0" hangingPunct="1">
        <a:defRPr sz="1900" kern="1200">
          <a:solidFill>
            <a:schemeClr val="tx1"/>
          </a:solidFill>
          <a:latin typeface="+mn-lt"/>
          <a:ea typeface="+mn-ea"/>
          <a:cs typeface="+mn-cs"/>
        </a:defRPr>
      </a:lvl4pPr>
      <a:lvl5pPr marL="1824810" algn="l" defTabSz="912405" rtl="0" eaLnBrk="1" latinLnBrk="0" hangingPunct="1">
        <a:defRPr sz="1900" kern="1200">
          <a:solidFill>
            <a:schemeClr val="tx1"/>
          </a:solidFill>
          <a:latin typeface="+mn-lt"/>
          <a:ea typeface="+mn-ea"/>
          <a:cs typeface="+mn-cs"/>
        </a:defRPr>
      </a:lvl5pPr>
      <a:lvl6pPr marL="2281070" algn="l" defTabSz="912405" rtl="0" eaLnBrk="1" latinLnBrk="0" hangingPunct="1">
        <a:defRPr sz="1900" kern="1200">
          <a:solidFill>
            <a:schemeClr val="tx1"/>
          </a:solidFill>
          <a:latin typeface="+mn-lt"/>
          <a:ea typeface="+mn-ea"/>
          <a:cs typeface="+mn-cs"/>
        </a:defRPr>
      </a:lvl6pPr>
      <a:lvl7pPr marL="2737214" algn="l" defTabSz="912405" rtl="0" eaLnBrk="1" latinLnBrk="0" hangingPunct="1">
        <a:defRPr sz="1900" kern="1200">
          <a:solidFill>
            <a:schemeClr val="tx1"/>
          </a:solidFill>
          <a:latin typeface="+mn-lt"/>
          <a:ea typeface="+mn-ea"/>
          <a:cs typeface="+mn-cs"/>
        </a:defRPr>
      </a:lvl7pPr>
      <a:lvl8pPr marL="3193360" algn="l" defTabSz="912405" rtl="0" eaLnBrk="1" latinLnBrk="0" hangingPunct="1">
        <a:defRPr sz="1900" kern="1200">
          <a:solidFill>
            <a:schemeClr val="tx1"/>
          </a:solidFill>
          <a:latin typeface="+mn-lt"/>
          <a:ea typeface="+mn-ea"/>
          <a:cs typeface="+mn-cs"/>
        </a:defRPr>
      </a:lvl8pPr>
      <a:lvl9pPr marL="3649507" algn="l" defTabSz="912405" rtl="0" eaLnBrk="1" latinLnBrk="0" hangingPunct="1">
        <a:defRPr sz="19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609600" y="274637"/>
            <a:ext cx="10972800" cy="1143000"/>
          </a:xfrm>
          <a:prstGeom prst="rect">
            <a:avLst/>
          </a:prstGeom>
        </p:spPr>
        <p:txBody>
          <a:bodyPr vert="horz" lIns="91342" tIns="45718" rIns="91342" bIns="45718"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609600" y="1600206"/>
            <a:ext cx="10972800" cy="4525963"/>
          </a:xfrm>
          <a:prstGeom prst="rect">
            <a:avLst/>
          </a:prstGeom>
        </p:spPr>
        <p:txBody>
          <a:bodyPr vert="horz" lIns="91342" tIns="45718" rIns="91342" bIns="45718"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609600" y="6356560"/>
            <a:ext cx="2844800" cy="365125"/>
          </a:xfrm>
          <a:prstGeom prst="rect">
            <a:avLst/>
          </a:prstGeom>
        </p:spPr>
        <p:txBody>
          <a:bodyPr vert="horz" lIns="91342" tIns="45718" rIns="91342" bIns="45718" rtlCol="0" anchor="ctr"/>
          <a:lstStyle>
            <a:lvl1pPr algn="l">
              <a:defRPr sz="1200">
                <a:solidFill>
                  <a:schemeClr val="tx1">
                    <a:tint val="75000"/>
                  </a:schemeClr>
                </a:solidFill>
              </a:defRPr>
            </a:lvl1pPr>
          </a:lstStyle>
          <a:p>
            <a:pPr defTabSz="913289"/>
            <a:fld id="{7346FFAB-6EE9-440A-B9BC-FB1BF653D9D3}" type="datetimeFigureOut">
              <a:rPr lang="es-ES" smtClean="0">
                <a:solidFill>
                  <a:prstClr val="black">
                    <a:tint val="75000"/>
                  </a:prstClr>
                </a:solidFill>
              </a:rPr>
              <a:pPr defTabSz="913289"/>
              <a:t>28/06/2019</a:t>
            </a:fld>
            <a:endParaRPr lang="es-ES">
              <a:solidFill>
                <a:prstClr val="black">
                  <a:tint val="75000"/>
                </a:prstClr>
              </a:solidFill>
            </a:endParaRPr>
          </a:p>
        </p:txBody>
      </p:sp>
      <p:sp>
        <p:nvSpPr>
          <p:cNvPr id="5" name="4 Marcador de pie de página"/>
          <p:cNvSpPr>
            <a:spLocks noGrp="1"/>
          </p:cNvSpPr>
          <p:nvPr>
            <p:ph type="ftr" sz="quarter" idx="3"/>
          </p:nvPr>
        </p:nvSpPr>
        <p:spPr>
          <a:xfrm>
            <a:off x="4165600" y="6356560"/>
            <a:ext cx="3860800" cy="365125"/>
          </a:xfrm>
          <a:prstGeom prst="rect">
            <a:avLst/>
          </a:prstGeom>
        </p:spPr>
        <p:txBody>
          <a:bodyPr vert="horz" lIns="91342" tIns="45718" rIns="91342" bIns="45718" rtlCol="0" anchor="ctr"/>
          <a:lstStyle>
            <a:lvl1pPr algn="ctr">
              <a:defRPr sz="1200">
                <a:solidFill>
                  <a:schemeClr val="tx1">
                    <a:tint val="75000"/>
                  </a:schemeClr>
                </a:solidFill>
              </a:defRPr>
            </a:lvl1pPr>
          </a:lstStyle>
          <a:p>
            <a:pPr defTabSz="913289"/>
            <a:endParaRPr lang="es-ES">
              <a:solidFill>
                <a:prstClr val="black">
                  <a:tint val="75000"/>
                </a:prstClr>
              </a:solidFill>
            </a:endParaRPr>
          </a:p>
        </p:txBody>
      </p:sp>
      <p:sp>
        <p:nvSpPr>
          <p:cNvPr id="6" name="5 Marcador de número de diapositiva"/>
          <p:cNvSpPr>
            <a:spLocks noGrp="1"/>
          </p:cNvSpPr>
          <p:nvPr>
            <p:ph type="sldNum" sz="quarter" idx="4"/>
          </p:nvPr>
        </p:nvSpPr>
        <p:spPr>
          <a:xfrm>
            <a:off x="8737600" y="6356560"/>
            <a:ext cx="2844800" cy="365125"/>
          </a:xfrm>
          <a:prstGeom prst="rect">
            <a:avLst/>
          </a:prstGeom>
        </p:spPr>
        <p:txBody>
          <a:bodyPr vert="horz" lIns="91342" tIns="45718" rIns="91342" bIns="45718" rtlCol="0" anchor="ctr"/>
          <a:lstStyle>
            <a:lvl1pPr algn="r">
              <a:defRPr sz="1200">
                <a:solidFill>
                  <a:schemeClr val="tx1">
                    <a:tint val="75000"/>
                  </a:schemeClr>
                </a:solidFill>
              </a:defRPr>
            </a:lvl1pPr>
          </a:lstStyle>
          <a:p>
            <a:pPr defTabSz="913289"/>
            <a:fld id="{67A152EA-A66F-4E4D-84D0-3A9D9AD83692}" type="slidenum">
              <a:rPr lang="es-ES" smtClean="0">
                <a:solidFill>
                  <a:prstClr val="black">
                    <a:tint val="75000"/>
                  </a:prstClr>
                </a:solidFill>
              </a:rPr>
              <a:pPr defTabSz="913289"/>
              <a:t>‹Nº›</a:t>
            </a:fld>
            <a:endParaRPr lang="es-ES">
              <a:solidFill>
                <a:prstClr val="black">
                  <a:tint val="75000"/>
                </a:prstClr>
              </a:solidFill>
            </a:endParaRPr>
          </a:p>
        </p:txBody>
      </p:sp>
    </p:spTree>
    <p:extLst>
      <p:ext uri="{BB962C8B-B14F-4D97-AF65-F5344CB8AC3E}">
        <p14:creationId xmlns:p14="http://schemas.microsoft.com/office/powerpoint/2010/main" val="1365819936"/>
      </p:ext>
    </p:extLst>
  </p:cSld>
  <p:clrMap bg1="lt1" tx1="dk1" bg2="lt2" tx2="dk2" accent1="accent1" accent2="accent2" accent3="accent3" accent4="accent4" accent5="accent5" accent6="accent6" hlink="hlink" folHlink="folHlink"/>
  <p:sldLayoutIdLst>
    <p:sldLayoutId id="2147484452" r:id="rId1"/>
    <p:sldLayoutId id="2147484453" r:id="rId2"/>
    <p:sldLayoutId id="2147484454" r:id="rId3"/>
    <p:sldLayoutId id="2147484455" r:id="rId4"/>
    <p:sldLayoutId id="2147484456" r:id="rId5"/>
    <p:sldLayoutId id="2147484457" r:id="rId6"/>
    <p:sldLayoutId id="2147484458" r:id="rId7"/>
    <p:sldLayoutId id="2147484459" r:id="rId8"/>
    <p:sldLayoutId id="2147484460" r:id="rId9"/>
    <p:sldLayoutId id="2147484461" r:id="rId10"/>
    <p:sldLayoutId id="2147484462" r:id="rId11"/>
  </p:sldLayoutIdLst>
  <p:txStyles>
    <p:titleStyle>
      <a:lvl1pPr algn="ctr" defTabSz="913289" rtl="0" eaLnBrk="1" latinLnBrk="0" hangingPunct="1">
        <a:spcBef>
          <a:spcPct val="0"/>
        </a:spcBef>
        <a:buNone/>
        <a:defRPr sz="4400" kern="1200">
          <a:solidFill>
            <a:schemeClr val="tx1"/>
          </a:solidFill>
          <a:latin typeface="+mj-lt"/>
          <a:ea typeface="+mj-ea"/>
          <a:cs typeface="+mj-cs"/>
        </a:defRPr>
      </a:lvl1pPr>
    </p:titleStyle>
    <p:bodyStyle>
      <a:lvl1pPr marL="342506" indent="-342506" algn="l" defTabSz="913289"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036" indent="-285424" algn="l" defTabSz="913289"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626" indent="-228338" algn="l" defTabSz="913289"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8240" indent="-228338" algn="l" defTabSz="913289"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855" indent="-228338" algn="l" defTabSz="913289"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1529" indent="-228338" algn="l" defTabSz="91328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8174" indent="-228338" algn="l" defTabSz="91328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818" indent="-228338" algn="l" defTabSz="91328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494" indent="-228338" algn="l" defTabSz="913289"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3289" rtl="0" eaLnBrk="1" latinLnBrk="0" hangingPunct="1">
        <a:defRPr sz="1900" kern="1200">
          <a:solidFill>
            <a:schemeClr val="tx1"/>
          </a:solidFill>
          <a:latin typeface="+mn-lt"/>
          <a:ea typeface="+mn-ea"/>
          <a:cs typeface="+mn-cs"/>
        </a:defRPr>
      </a:lvl1pPr>
      <a:lvl2pPr marL="456615" algn="l" defTabSz="913289" rtl="0" eaLnBrk="1" latinLnBrk="0" hangingPunct="1">
        <a:defRPr sz="1900" kern="1200">
          <a:solidFill>
            <a:schemeClr val="tx1"/>
          </a:solidFill>
          <a:latin typeface="+mn-lt"/>
          <a:ea typeface="+mn-ea"/>
          <a:cs typeface="+mn-cs"/>
        </a:defRPr>
      </a:lvl2pPr>
      <a:lvl3pPr marL="913289" algn="l" defTabSz="913289" rtl="0" eaLnBrk="1" latinLnBrk="0" hangingPunct="1">
        <a:defRPr sz="1900" kern="1200">
          <a:solidFill>
            <a:schemeClr val="tx1"/>
          </a:solidFill>
          <a:latin typeface="+mn-lt"/>
          <a:ea typeface="+mn-ea"/>
          <a:cs typeface="+mn-cs"/>
        </a:defRPr>
      </a:lvl3pPr>
      <a:lvl4pPr marL="1369934" algn="l" defTabSz="913289" rtl="0" eaLnBrk="1" latinLnBrk="0" hangingPunct="1">
        <a:defRPr sz="1900" kern="1200">
          <a:solidFill>
            <a:schemeClr val="tx1"/>
          </a:solidFill>
          <a:latin typeface="+mn-lt"/>
          <a:ea typeface="+mn-ea"/>
          <a:cs typeface="+mn-cs"/>
        </a:defRPr>
      </a:lvl4pPr>
      <a:lvl5pPr marL="1826578" algn="l" defTabSz="913289" rtl="0" eaLnBrk="1" latinLnBrk="0" hangingPunct="1">
        <a:defRPr sz="1900" kern="1200">
          <a:solidFill>
            <a:schemeClr val="tx1"/>
          </a:solidFill>
          <a:latin typeface="+mn-lt"/>
          <a:ea typeface="+mn-ea"/>
          <a:cs typeface="+mn-cs"/>
        </a:defRPr>
      </a:lvl5pPr>
      <a:lvl6pPr marL="2283254" algn="l" defTabSz="913289" rtl="0" eaLnBrk="1" latinLnBrk="0" hangingPunct="1">
        <a:defRPr sz="1900" kern="1200">
          <a:solidFill>
            <a:schemeClr val="tx1"/>
          </a:solidFill>
          <a:latin typeface="+mn-lt"/>
          <a:ea typeface="+mn-ea"/>
          <a:cs typeface="+mn-cs"/>
        </a:defRPr>
      </a:lvl6pPr>
      <a:lvl7pPr marL="2739866" algn="l" defTabSz="913289" rtl="0" eaLnBrk="1" latinLnBrk="0" hangingPunct="1">
        <a:defRPr sz="1900" kern="1200">
          <a:solidFill>
            <a:schemeClr val="tx1"/>
          </a:solidFill>
          <a:latin typeface="+mn-lt"/>
          <a:ea typeface="+mn-ea"/>
          <a:cs typeface="+mn-cs"/>
        </a:defRPr>
      </a:lvl7pPr>
      <a:lvl8pPr marL="3196480" algn="l" defTabSz="913289" rtl="0" eaLnBrk="1" latinLnBrk="0" hangingPunct="1">
        <a:defRPr sz="1900" kern="1200">
          <a:solidFill>
            <a:schemeClr val="tx1"/>
          </a:solidFill>
          <a:latin typeface="+mn-lt"/>
          <a:ea typeface="+mn-ea"/>
          <a:cs typeface="+mn-cs"/>
        </a:defRPr>
      </a:lvl8pPr>
      <a:lvl9pPr marL="3653095" algn="l" defTabSz="913289" rtl="0" eaLnBrk="1" latinLnBrk="0" hangingPunct="1">
        <a:defRPr sz="19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99CCFF"/>
            </a:gs>
            <a:gs pos="100000">
              <a:schemeClr val="bg1"/>
            </a:gs>
          </a:gsLst>
          <a:lin ang="5400000" scaled="1"/>
        </a:gra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09600" y="274639"/>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42" tIns="45718" rIns="91342" bIns="45718" numCol="1" anchor="ctr" anchorCtr="0" compatLnSpc="1">
            <a:prstTxWarp prst="textNoShape">
              <a:avLst/>
            </a:prstTxWarp>
          </a:bodyPr>
          <a:lstStyle/>
          <a:p>
            <a:pPr lvl="0"/>
            <a:r>
              <a:rPr lang="en-US" altLang="en-US" smtClean="0"/>
              <a:t>Click to edit Master title style</a:t>
            </a:r>
          </a:p>
        </p:txBody>
      </p:sp>
      <p:sp>
        <p:nvSpPr>
          <p:cNvPr id="4099" name="Rectangle 3"/>
          <p:cNvSpPr>
            <a:spLocks noGrp="1" noChangeArrowheads="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42" tIns="45718" rIns="91342" bIns="4571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9" name="Rectangle 6"/>
          <p:cNvSpPr>
            <a:spLocks noChangeArrowheads="1"/>
          </p:cNvSpPr>
          <p:nvPr/>
        </p:nvSpPr>
        <p:spPr bwMode="auto">
          <a:xfrm>
            <a:off x="11631242" y="406454"/>
            <a:ext cx="184533" cy="33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342" tIns="45718" rIns="91342" bIns="45718">
            <a:spAutoFit/>
          </a:bodyPr>
          <a:lstStyle>
            <a:lvl1pPr defTabSz="912813" eaLnBrk="0" hangingPunct="0">
              <a:defRPr sz="4000" b="1">
                <a:solidFill>
                  <a:srgbClr val="F9E73D"/>
                </a:solidFill>
                <a:latin typeface="Arial" charset="0"/>
              </a:defRPr>
            </a:lvl1pPr>
            <a:lvl2pPr marL="742950" indent="-285750" defTabSz="912813" eaLnBrk="0" hangingPunct="0">
              <a:defRPr sz="4000" b="1">
                <a:solidFill>
                  <a:srgbClr val="F9E73D"/>
                </a:solidFill>
                <a:latin typeface="Arial" charset="0"/>
              </a:defRPr>
            </a:lvl2pPr>
            <a:lvl3pPr marL="1143000" indent="-228600" defTabSz="912813" eaLnBrk="0" hangingPunct="0">
              <a:defRPr sz="4000" b="1">
                <a:solidFill>
                  <a:srgbClr val="F9E73D"/>
                </a:solidFill>
                <a:latin typeface="Arial" charset="0"/>
              </a:defRPr>
            </a:lvl3pPr>
            <a:lvl4pPr marL="1600200" indent="-228600" defTabSz="912813" eaLnBrk="0" hangingPunct="0">
              <a:defRPr sz="4000" b="1">
                <a:solidFill>
                  <a:srgbClr val="F9E73D"/>
                </a:solidFill>
                <a:latin typeface="Arial" charset="0"/>
              </a:defRPr>
            </a:lvl4pPr>
            <a:lvl5pPr marL="2057400" indent="-228600" defTabSz="912813" eaLnBrk="0" hangingPunct="0">
              <a:defRPr sz="4000" b="1">
                <a:solidFill>
                  <a:srgbClr val="F9E73D"/>
                </a:solidFill>
                <a:latin typeface="Arial" charset="0"/>
              </a:defRPr>
            </a:lvl5pPr>
            <a:lvl6pPr marL="2514600" indent="-228600" algn="ctr" defTabSz="912813" eaLnBrk="0" fontAlgn="base" hangingPunct="0">
              <a:spcBef>
                <a:spcPct val="0"/>
              </a:spcBef>
              <a:spcAft>
                <a:spcPct val="0"/>
              </a:spcAft>
              <a:defRPr sz="4000" b="1">
                <a:solidFill>
                  <a:srgbClr val="F9E73D"/>
                </a:solidFill>
                <a:latin typeface="Arial" charset="0"/>
              </a:defRPr>
            </a:lvl6pPr>
            <a:lvl7pPr marL="2971800" indent="-228600" algn="ctr" defTabSz="912813" eaLnBrk="0" fontAlgn="base" hangingPunct="0">
              <a:spcBef>
                <a:spcPct val="0"/>
              </a:spcBef>
              <a:spcAft>
                <a:spcPct val="0"/>
              </a:spcAft>
              <a:defRPr sz="4000" b="1">
                <a:solidFill>
                  <a:srgbClr val="F9E73D"/>
                </a:solidFill>
                <a:latin typeface="Arial" charset="0"/>
              </a:defRPr>
            </a:lvl7pPr>
            <a:lvl8pPr marL="3429000" indent="-228600" algn="ctr" defTabSz="912813" eaLnBrk="0" fontAlgn="base" hangingPunct="0">
              <a:spcBef>
                <a:spcPct val="0"/>
              </a:spcBef>
              <a:spcAft>
                <a:spcPct val="0"/>
              </a:spcAft>
              <a:defRPr sz="4000" b="1">
                <a:solidFill>
                  <a:srgbClr val="F9E73D"/>
                </a:solidFill>
                <a:latin typeface="Arial" charset="0"/>
              </a:defRPr>
            </a:lvl8pPr>
            <a:lvl9pPr marL="3886200" indent="-228600" algn="ctr" defTabSz="912813" eaLnBrk="0" fontAlgn="base" hangingPunct="0">
              <a:spcBef>
                <a:spcPct val="0"/>
              </a:spcBef>
              <a:spcAft>
                <a:spcPct val="0"/>
              </a:spcAft>
              <a:defRPr sz="4000" b="1">
                <a:solidFill>
                  <a:srgbClr val="F9E73D"/>
                </a:solidFill>
                <a:latin typeface="Arial" charset="0"/>
              </a:defRPr>
            </a:lvl9pPr>
          </a:lstStyle>
          <a:p>
            <a:pPr eaLnBrk="1" fontAlgn="base" hangingPunct="1">
              <a:spcBef>
                <a:spcPct val="0"/>
              </a:spcBef>
              <a:spcAft>
                <a:spcPct val="0"/>
              </a:spcAft>
              <a:defRPr/>
            </a:pPr>
            <a:endParaRPr lang="en-US" altLang="en-US" sz="1600" b="0">
              <a:solidFill>
                <a:srgbClr val="000000"/>
              </a:solidFill>
            </a:endParaRPr>
          </a:p>
        </p:txBody>
      </p:sp>
      <p:pic>
        <p:nvPicPr>
          <p:cNvPr id="4101" name="Picture 9" descr="insight_masterFLAT"/>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465001" y="6272421"/>
            <a:ext cx="1291167"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9" descr="insight_masterFLAT"/>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465001" y="6272421"/>
            <a:ext cx="1291167"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3"/>
          </p:nvPr>
        </p:nvSpPr>
        <p:spPr>
          <a:xfrm>
            <a:off x="4165600" y="6356560"/>
            <a:ext cx="3860800" cy="365125"/>
          </a:xfrm>
          <a:prstGeom prst="rect">
            <a:avLst/>
          </a:prstGeom>
        </p:spPr>
        <p:txBody>
          <a:bodyPr vert="horz" lIns="91342" tIns="45718" rIns="91342" bIns="45718" rtlCol="0" anchor="ctr"/>
          <a:lstStyle>
            <a:lvl1pPr algn="ctr" eaLnBrk="1" hangingPunct="1">
              <a:defRPr sz="1200" dirty="0">
                <a:solidFill>
                  <a:srgbClr val="000000">
                    <a:tint val="75000"/>
                  </a:srgbClr>
                </a:solidFill>
                <a:latin typeface="Arial"/>
              </a:defRPr>
            </a:lvl1pPr>
          </a:lstStyle>
          <a:p>
            <a:pPr defTabSz="913289" fontAlgn="base">
              <a:spcBef>
                <a:spcPct val="0"/>
              </a:spcBef>
              <a:spcAft>
                <a:spcPct val="0"/>
              </a:spcAft>
              <a:defRPr/>
            </a:pPr>
            <a:endParaRPr lang="en-US" b="1"/>
          </a:p>
        </p:txBody>
      </p:sp>
      <p:sp>
        <p:nvSpPr>
          <p:cNvPr id="8" name="Rectangle 5"/>
          <p:cNvSpPr>
            <a:spLocks noGrp="1" noChangeArrowheads="1"/>
          </p:cNvSpPr>
          <p:nvPr>
            <p:ph type="sldNum" sz="quarter" idx="4"/>
          </p:nvPr>
        </p:nvSpPr>
        <p:spPr>
          <a:xfrm>
            <a:off x="57151" y="6477000"/>
            <a:ext cx="609600" cy="228600"/>
          </a:xfrm>
          <a:prstGeom prst="rect">
            <a:avLst/>
          </a:prstGeom>
        </p:spPr>
        <p:txBody>
          <a:bodyPr lIns="91342" tIns="45718" rIns="91342" bIns="45718"/>
          <a:lstStyle>
            <a:lvl1pPr algn="l" eaLnBrk="1" fontAlgn="auto" hangingPunct="1">
              <a:spcBef>
                <a:spcPts val="0"/>
              </a:spcBef>
              <a:spcAft>
                <a:spcPts val="0"/>
              </a:spcAft>
              <a:defRPr sz="1200" b="0" smtClean="0">
                <a:solidFill>
                  <a:srgbClr val="000000"/>
                </a:solidFill>
                <a:latin typeface="Arial"/>
              </a:defRPr>
            </a:lvl1pPr>
          </a:lstStyle>
          <a:p>
            <a:pPr defTabSz="913289">
              <a:defRPr/>
            </a:pPr>
            <a:fld id="{91C53EF2-4E90-449F-80FA-D22F0B8B27AB}" type="slidenum">
              <a:rPr lang="en-US" smtClean="0"/>
              <a:pPr defTabSz="913289">
                <a:defRPr/>
              </a:pPr>
              <a:t>‹Nº›</a:t>
            </a:fld>
            <a:endParaRPr lang="en-US" dirty="0"/>
          </a:p>
        </p:txBody>
      </p:sp>
    </p:spTree>
    <p:extLst>
      <p:ext uri="{BB962C8B-B14F-4D97-AF65-F5344CB8AC3E}">
        <p14:creationId xmlns:p14="http://schemas.microsoft.com/office/powerpoint/2010/main" val="2413692988"/>
      </p:ext>
    </p:extLst>
  </p:cSld>
  <p:clrMap bg1="lt1" tx1="dk1" bg2="lt2" tx2="dk2" accent1="accent1" accent2="accent2" accent3="accent3" accent4="accent4" accent5="accent5" accent6="accent6" hlink="hlink" folHlink="folHlink"/>
  <p:sldLayoutIdLst>
    <p:sldLayoutId id="2147484464" r:id="rId1"/>
    <p:sldLayoutId id="2147484465" r:id="rId2"/>
    <p:sldLayoutId id="2147484466" r:id="rId3"/>
    <p:sldLayoutId id="2147484467" r:id="rId4"/>
    <p:sldLayoutId id="2147484468" r:id="rId5"/>
    <p:sldLayoutId id="2147484469" r:id="rId6"/>
    <p:sldLayoutId id="2147484470" r:id="rId7"/>
    <p:sldLayoutId id="2147484471" r:id="rId8"/>
    <p:sldLayoutId id="2147484472" r:id="rId9"/>
    <p:sldLayoutId id="2147484473" r:id="rId10"/>
    <p:sldLayoutId id="2147484474" r:id="rId11"/>
    <p:sldLayoutId id="2147484475" r:id="rId12"/>
    <p:sldLayoutId id="2147484476" r:id="rId13"/>
  </p:sldLayoutIdLst>
  <p:timing>
    <p:tnLst>
      <p:par>
        <p:cTn id="1" dur="indefinite" restart="never" nodeType="tmRoot"/>
      </p:par>
    </p:tnLst>
  </p:timing>
  <p:hf hdr="0" ftr="0" dt="0"/>
  <p:txStyles>
    <p:titleStyle>
      <a:lvl1pPr algn="ctr" rtl="0" eaLnBrk="0" fontAlgn="base" hangingPunct="0">
        <a:spcBef>
          <a:spcPct val="0"/>
        </a:spcBef>
        <a:spcAft>
          <a:spcPct val="0"/>
        </a:spcAft>
        <a:defRPr sz="4000" b="1">
          <a:solidFill>
            <a:schemeClr val="accent2"/>
          </a:solidFill>
          <a:latin typeface="+mj-lt"/>
          <a:ea typeface="+mj-ea"/>
          <a:cs typeface="+mj-cs"/>
        </a:defRPr>
      </a:lvl1pPr>
      <a:lvl2pPr algn="ctr" rtl="0" eaLnBrk="0" fontAlgn="base" hangingPunct="0">
        <a:spcBef>
          <a:spcPct val="0"/>
        </a:spcBef>
        <a:spcAft>
          <a:spcPct val="0"/>
        </a:spcAft>
        <a:defRPr sz="4000" b="1">
          <a:solidFill>
            <a:schemeClr val="accent2"/>
          </a:solidFill>
          <a:latin typeface="Arial" pitchFamily="34" charset="0"/>
        </a:defRPr>
      </a:lvl2pPr>
      <a:lvl3pPr algn="ctr" rtl="0" eaLnBrk="0" fontAlgn="base" hangingPunct="0">
        <a:spcBef>
          <a:spcPct val="0"/>
        </a:spcBef>
        <a:spcAft>
          <a:spcPct val="0"/>
        </a:spcAft>
        <a:defRPr sz="4000" b="1">
          <a:solidFill>
            <a:schemeClr val="accent2"/>
          </a:solidFill>
          <a:latin typeface="Arial" pitchFamily="34" charset="0"/>
        </a:defRPr>
      </a:lvl3pPr>
      <a:lvl4pPr algn="ctr" rtl="0" eaLnBrk="0" fontAlgn="base" hangingPunct="0">
        <a:spcBef>
          <a:spcPct val="0"/>
        </a:spcBef>
        <a:spcAft>
          <a:spcPct val="0"/>
        </a:spcAft>
        <a:defRPr sz="4000" b="1">
          <a:solidFill>
            <a:schemeClr val="accent2"/>
          </a:solidFill>
          <a:latin typeface="Arial" pitchFamily="34" charset="0"/>
        </a:defRPr>
      </a:lvl4pPr>
      <a:lvl5pPr algn="ctr" rtl="0" eaLnBrk="0" fontAlgn="base" hangingPunct="0">
        <a:spcBef>
          <a:spcPct val="0"/>
        </a:spcBef>
        <a:spcAft>
          <a:spcPct val="0"/>
        </a:spcAft>
        <a:defRPr sz="4000" b="1">
          <a:solidFill>
            <a:schemeClr val="accent2"/>
          </a:solidFill>
          <a:latin typeface="Arial" pitchFamily="34" charset="0"/>
        </a:defRPr>
      </a:lvl5pPr>
      <a:lvl6pPr marL="456615" algn="l" rtl="0" eaLnBrk="1" fontAlgn="base" hangingPunct="1">
        <a:spcBef>
          <a:spcPct val="0"/>
        </a:spcBef>
        <a:spcAft>
          <a:spcPct val="0"/>
        </a:spcAft>
        <a:defRPr sz="4000" b="1">
          <a:solidFill>
            <a:schemeClr val="accent2"/>
          </a:solidFill>
          <a:latin typeface="Arial" pitchFamily="34" charset="0"/>
        </a:defRPr>
      </a:lvl6pPr>
      <a:lvl7pPr marL="913289" algn="l" rtl="0" eaLnBrk="1" fontAlgn="base" hangingPunct="1">
        <a:spcBef>
          <a:spcPct val="0"/>
        </a:spcBef>
        <a:spcAft>
          <a:spcPct val="0"/>
        </a:spcAft>
        <a:defRPr sz="4000" b="1">
          <a:solidFill>
            <a:schemeClr val="accent2"/>
          </a:solidFill>
          <a:latin typeface="Arial" pitchFamily="34" charset="0"/>
        </a:defRPr>
      </a:lvl7pPr>
      <a:lvl8pPr marL="1369934" algn="l" rtl="0" eaLnBrk="1" fontAlgn="base" hangingPunct="1">
        <a:spcBef>
          <a:spcPct val="0"/>
        </a:spcBef>
        <a:spcAft>
          <a:spcPct val="0"/>
        </a:spcAft>
        <a:defRPr sz="4000" b="1">
          <a:solidFill>
            <a:schemeClr val="accent2"/>
          </a:solidFill>
          <a:latin typeface="Arial" pitchFamily="34" charset="0"/>
        </a:defRPr>
      </a:lvl8pPr>
      <a:lvl9pPr marL="1826578" algn="l" rtl="0" eaLnBrk="1" fontAlgn="base" hangingPunct="1">
        <a:spcBef>
          <a:spcPct val="0"/>
        </a:spcBef>
        <a:spcAft>
          <a:spcPct val="0"/>
        </a:spcAft>
        <a:defRPr sz="4000" b="1">
          <a:solidFill>
            <a:schemeClr val="accent2"/>
          </a:solidFill>
          <a:latin typeface="Arial" pitchFamily="34" charset="0"/>
        </a:defRPr>
      </a:lvl9pPr>
    </p:titleStyle>
    <p:bodyStyle>
      <a:lvl1pPr marL="340921" indent="-340921" algn="l" rtl="0" eaLnBrk="0" fontAlgn="base" hangingPunct="0">
        <a:spcBef>
          <a:spcPct val="20000"/>
        </a:spcBef>
        <a:spcAft>
          <a:spcPct val="0"/>
        </a:spcAft>
        <a:buChar char="•"/>
        <a:defRPr sz="3200">
          <a:solidFill>
            <a:schemeClr val="tx1"/>
          </a:solidFill>
          <a:latin typeface="+mn-lt"/>
          <a:ea typeface="+mn-ea"/>
          <a:cs typeface="+mn-cs"/>
        </a:defRPr>
      </a:lvl1pPr>
      <a:lvl2pPr marL="740448" indent="-283836" algn="l" rtl="0" eaLnBrk="0" fontAlgn="base" hangingPunct="0">
        <a:spcBef>
          <a:spcPct val="20000"/>
        </a:spcBef>
        <a:spcAft>
          <a:spcPct val="0"/>
        </a:spcAft>
        <a:buChar char="–"/>
        <a:defRPr sz="2800">
          <a:solidFill>
            <a:schemeClr val="tx1"/>
          </a:solidFill>
          <a:latin typeface="+mn-lt"/>
        </a:defRPr>
      </a:lvl2pPr>
      <a:lvl3pPr marL="1140041" indent="-226752" algn="l" rtl="0" eaLnBrk="0" fontAlgn="base" hangingPunct="0">
        <a:spcBef>
          <a:spcPct val="20000"/>
        </a:spcBef>
        <a:spcAft>
          <a:spcPct val="0"/>
        </a:spcAft>
        <a:buChar char="•"/>
        <a:defRPr sz="2400">
          <a:solidFill>
            <a:schemeClr val="tx1"/>
          </a:solidFill>
          <a:latin typeface="+mn-lt"/>
        </a:defRPr>
      </a:lvl3pPr>
      <a:lvl4pPr marL="1596653" indent="-226752" algn="l" rtl="0" eaLnBrk="0" fontAlgn="base" hangingPunct="0">
        <a:spcBef>
          <a:spcPct val="20000"/>
        </a:spcBef>
        <a:spcAft>
          <a:spcPct val="0"/>
        </a:spcAft>
        <a:buChar char="–"/>
        <a:defRPr sz="2000">
          <a:solidFill>
            <a:schemeClr val="tx1"/>
          </a:solidFill>
          <a:latin typeface="+mn-lt"/>
        </a:defRPr>
      </a:lvl4pPr>
      <a:lvl5pPr marL="2053267" indent="-226752" algn="l" rtl="0" eaLnBrk="0" fontAlgn="base" hangingPunct="0">
        <a:spcBef>
          <a:spcPct val="20000"/>
        </a:spcBef>
        <a:spcAft>
          <a:spcPct val="0"/>
        </a:spcAft>
        <a:buChar char="»"/>
        <a:defRPr sz="2000">
          <a:solidFill>
            <a:schemeClr val="tx1"/>
          </a:solidFill>
          <a:latin typeface="+mn-lt"/>
        </a:defRPr>
      </a:lvl5pPr>
      <a:lvl6pPr marL="2511529" indent="-228338" algn="l" rtl="0" eaLnBrk="1" fontAlgn="base" hangingPunct="1">
        <a:spcBef>
          <a:spcPct val="20000"/>
        </a:spcBef>
        <a:spcAft>
          <a:spcPct val="0"/>
        </a:spcAft>
        <a:buChar char="»"/>
        <a:defRPr sz="2000">
          <a:solidFill>
            <a:schemeClr val="tx1"/>
          </a:solidFill>
          <a:latin typeface="+mn-lt"/>
        </a:defRPr>
      </a:lvl6pPr>
      <a:lvl7pPr marL="2968174" indent="-228338" algn="l" rtl="0" eaLnBrk="1" fontAlgn="base" hangingPunct="1">
        <a:spcBef>
          <a:spcPct val="20000"/>
        </a:spcBef>
        <a:spcAft>
          <a:spcPct val="0"/>
        </a:spcAft>
        <a:buChar char="»"/>
        <a:defRPr sz="2000">
          <a:solidFill>
            <a:schemeClr val="tx1"/>
          </a:solidFill>
          <a:latin typeface="+mn-lt"/>
        </a:defRPr>
      </a:lvl7pPr>
      <a:lvl8pPr marL="3424818" indent="-228338" algn="l" rtl="0" eaLnBrk="1" fontAlgn="base" hangingPunct="1">
        <a:spcBef>
          <a:spcPct val="20000"/>
        </a:spcBef>
        <a:spcAft>
          <a:spcPct val="0"/>
        </a:spcAft>
        <a:buChar char="»"/>
        <a:defRPr sz="2000">
          <a:solidFill>
            <a:schemeClr val="tx1"/>
          </a:solidFill>
          <a:latin typeface="+mn-lt"/>
        </a:defRPr>
      </a:lvl8pPr>
      <a:lvl9pPr marL="3881494" indent="-228338"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3289" rtl="0" eaLnBrk="1" latinLnBrk="0" hangingPunct="1">
        <a:defRPr sz="1900" kern="1200">
          <a:solidFill>
            <a:schemeClr val="tx1"/>
          </a:solidFill>
          <a:latin typeface="+mn-lt"/>
          <a:ea typeface="+mn-ea"/>
          <a:cs typeface="+mn-cs"/>
        </a:defRPr>
      </a:lvl1pPr>
      <a:lvl2pPr marL="456615" algn="l" defTabSz="913289" rtl="0" eaLnBrk="1" latinLnBrk="0" hangingPunct="1">
        <a:defRPr sz="1900" kern="1200">
          <a:solidFill>
            <a:schemeClr val="tx1"/>
          </a:solidFill>
          <a:latin typeface="+mn-lt"/>
          <a:ea typeface="+mn-ea"/>
          <a:cs typeface="+mn-cs"/>
        </a:defRPr>
      </a:lvl2pPr>
      <a:lvl3pPr marL="913289" algn="l" defTabSz="913289" rtl="0" eaLnBrk="1" latinLnBrk="0" hangingPunct="1">
        <a:defRPr sz="1900" kern="1200">
          <a:solidFill>
            <a:schemeClr val="tx1"/>
          </a:solidFill>
          <a:latin typeface="+mn-lt"/>
          <a:ea typeface="+mn-ea"/>
          <a:cs typeface="+mn-cs"/>
        </a:defRPr>
      </a:lvl3pPr>
      <a:lvl4pPr marL="1369934" algn="l" defTabSz="913289" rtl="0" eaLnBrk="1" latinLnBrk="0" hangingPunct="1">
        <a:defRPr sz="1900" kern="1200">
          <a:solidFill>
            <a:schemeClr val="tx1"/>
          </a:solidFill>
          <a:latin typeface="+mn-lt"/>
          <a:ea typeface="+mn-ea"/>
          <a:cs typeface="+mn-cs"/>
        </a:defRPr>
      </a:lvl4pPr>
      <a:lvl5pPr marL="1826578" algn="l" defTabSz="913289" rtl="0" eaLnBrk="1" latinLnBrk="0" hangingPunct="1">
        <a:defRPr sz="1900" kern="1200">
          <a:solidFill>
            <a:schemeClr val="tx1"/>
          </a:solidFill>
          <a:latin typeface="+mn-lt"/>
          <a:ea typeface="+mn-ea"/>
          <a:cs typeface="+mn-cs"/>
        </a:defRPr>
      </a:lvl5pPr>
      <a:lvl6pPr marL="2283254" algn="l" defTabSz="913289" rtl="0" eaLnBrk="1" latinLnBrk="0" hangingPunct="1">
        <a:defRPr sz="1900" kern="1200">
          <a:solidFill>
            <a:schemeClr val="tx1"/>
          </a:solidFill>
          <a:latin typeface="+mn-lt"/>
          <a:ea typeface="+mn-ea"/>
          <a:cs typeface="+mn-cs"/>
        </a:defRPr>
      </a:lvl6pPr>
      <a:lvl7pPr marL="2739866" algn="l" defTabSz="913289" rtl="0" eaLnBrk="1" latinLnBrk="0" hangingPunct="1">
        <a:defRPr sz="1900" kern="1200">
          <a:solidFill>
            <a:schemeClr val="tx1"/>
          </a:solidFill>
          <a:latin typeface="+mn-lt"/>
          <a:ea typeface="+mn-ea"/>
          <a:cs typeface="+mn-cs"/>
        </a:defRPr>
      </a:lvl7pPr>
      <a:lvl8pPr marL="3196480" algn="l" defTabSz="913289" rtl="0" eaLnBrk="1" latinLnBrk="0" hangingPunct="1">
        <a:defRPr sz="1900" kern="1200">
          <a:solidFill>
            <a:schemeClr val="tx1"/>
          </a:solidFill>
          <a:latin typeface="+mn-lt"/>
          <a:ea typeface="+mn-ea"/>
          <a:cs typeface="+mn-cs"/>
        </a:defRPr>
      </a:lvl8pPr>
      <a:lvl9pPr marL="3653095" algn="l" defTabSz="913289" rtl="0" eaLnBrk="1" latinLnBrk="0" hangingPunct="1">
        <a:defRPr sz="19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id="{1FBA405B-91D7-455B-838E-7390C471CAC4}"/>
              </a:ext>
            </a:extLst>
          </p:cNvPr>
          <p:cNvSpPr>
            <a:spLocks noGrp="1"/>
          </p:cNvSpPr>
          <p:nvPr>
            <p:ph type="title"/>
          </p:nvPr>
        </p:nvSpPr>
        <p:spPr bwMode="auto">
          <a:xfrm>
            <a:off x="609759" y="238125"/>
            <a:ext cx="10872444"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70" tIns="45718" rIns="91270" bIns="45718"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a16="http://schemas.microsoft.com/office/drawing/2014/main" id="{5E3FA78F-9815-470C-AAC7-65118010A9A9}"/>
              </a:ext>
            </a:extLst>
          </p:cNvPr>
          <p:cNvSpPr>
            <a:spLocks noGrp="1"/>
          </p:cNvSpPr>
          <p:nvPr>
            <p:ph type="body" idx="1"/>
          </p:nvPr>
        </p:nvSpPr>
        <p:spPr bwMode="auto">
          <a:xfrm>
            <a:off x="600231" y="1517680"/>
            <a:ext cx="10881972" cy="4654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70" tIns="45718" rIns="91270" bIns="45718"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4" name="Rectangle 3">
            <a:extLst>
              <a:ext uri="{FF2B5EF4-FFF2-40B4-BE49-F238E27FC236}">
                <a16:creationId xmlns:a16="http://schemas.microsoft.com/office/drawing/2014/main" id="{2928AFCB-3188-4961-AAEE-DB4C7846ECE6}"/>
              </a:ext>
            </a:extLst>
          </p:cNvPr>
          <p:cNvSpPr/>
          <p:nvPr/>
        </p:nvSpPr>
        <p:spPr>
          <a:xfrm>
            <a:off x="1" y="137"/>
            <a:ext cx="12192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270" tIns="45718" rIns="91270" bIns="45718" anchor="ctr"/>
          <a:lstStyle/>
          <a:p>
            <a:pPr algn="ctr" defTabSz="1216650">
              <a:defRPr/>
            </a:pPr>
            <a:endParaRPr lang="en-US" sz="2400" b="1" dirty="0">
              <a:solidFill>
                <a:srgbClr val="FFFFFF"/>
              </a:solidFill>
            </a:endParaRPr>
          </a:p>
        </p:txBody>
      </p:sp>
      <p:sp>
        <p:nvSpPr>
          <p:cNvPr id="6" name="Rectangle 5">
            <a:extLst>
              <a:ext uri="{FF2B5EF4-FFF2-40B4-BE49-F238E27FC236}">
                <a16:creationId xmlns:a16="http://schemas.microsoft.com/office/drawing/2014/main" id="{507A185B-7FCD-47CF-95BF-44DC96F2E8FE}"/>
              </a:ext>
            </a:extLst>
          </p:cNvPr>
          <p:cNvSpPr/>
          <p:nvPr/>
        </p:nvSpPr>
        <p:spPr>
          <a:xfrm>
            <a:off x="1" y="137"/>
            <a:ext cx="12192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270" tIns="45718" rIns="91270" bIns="45718" anchor="ctr"/>
          <a:lstStyle/>
          <a:p>
            <a:pPr algn="ctr" defTabSz="1216650">
              <a:defRPr/>
            </a:pPr>
            <a:endParaRPr lang="en-US" sz="2400" b="1" dirty="0">
              <a:solidFill>
                <a:srgbClr val="FFFFFF"/>
              </a:solidFill>
            </a:endParaRPr>
          </a:p>
        </p:txBody>
      </p:sp>
      <p:cxnSp>
        <p:nvCxnSpPr>
          <p:cNvPr id="7" name="Straight Connector 6">
            <a:extLst>
              <a:ext uri="{FF2B5EF4-FFF2-40B4-BE49-F238E27FC236}">
                <a16:creationId xmlns:a16="http://schemas.microsoft.com/office/drawing/2014/main" id="{84A7AD84-F415-4694-A480-6DD523A1776B}"/>
              </a:ext>
            </a:extLst>
          </p:cNvPr>
          <p:cNvCxnSpPr/>
          <p:nvPr/>
        </p:nvCxnSpPr>
        <p:spPr>
          <a:xfrm>
            <a:off x="1" y="6745288"/>
            <a:ext cx="12192000" cy="0"/>
          </a:xfrm>
          <a:prstGeom prst="line">
            <a:avLst/>
          </a:prstGeom>
          <a:ln w="19050">
            <a:solidFill>
              <a:srgbClr val="00539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8703654"/>
      </p:ext>
    </p:extLst>
  </p:cSld>
  <p:clrMap bg1="dk2" tx1="lt1" bg2="dk1" tx2="lt2" accent1="accent1" accent2="accent2" accent3="accent3" accent4="accent4" accent5="accent5" accent6="accent6" hlink="hlink" folHlink="folHlink"/>
  <p:sldLayoutIdLst>
    <p:sldLayoutId id="2147484478" r:id="rId1"/>
    <p:sldLayoutId id="2147484479" r:id="rId2"/>
    <p:sldLayoutId id="2147484480" r:id="rId3"/>
    <p:sldLayoutId id="2147484481" r:id="rId4"/>
    <p:sldLayoutId id="2147484482" r:id="rId5"/>
    <p:sldLayoutId id="2147484483" r:id="rId6"/>
    <p:sldLayoutId id="2147484484" r:id="rId7"/>
    <p:sldLayoutId id="2147484485" r:id="rId8"/>
  </p:sldLayoutIdLst>
  <p:txStyles>
    <p:title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6183" algn="l" rtl="0" eaLnBrk="1" fontAlgn="base" hangingPunct="1">
        <a:spcBef>
          <a:spcPct val="0"/>
        </a:spcBef>
        <a:spcAft>
          <a:spcPct val="0"/>
        </a:spcAft>
        <a:defRPr sz="3500" b="1">
          <a:solidFill>
            <a:schemeClr val="tx2"/>
          </a:solidFill>
          <a:latin typeface="Arial" charset="0"/>
        </a:defRPr>
      </a:lvl6pPr>
      <a:lvl7pPr marL="912473" algn="l" rtl="0" eaLnBrk="1" fontAlgn="base" hangingPunct="1">
        <a:spcBef>
          <a:spcPct val="0"/>
        </a:spcBef>
        <a:spcAft>
          <a:spcPct val="0"/>
        </a:spcAft>
        <a:defRPr sz="3500" b="1">
          <a:solidFill>
            <a:schemeClr val="tx2"/>
          </a:solidFill>
          <a:latin typeface="Arial" charset="0"/>
        </a:defRPr>
      </a:lvl7pPr>
      <a:lvl8pPr marL="1368710" algn="l" rtl="0" eaLnBrk="1" fontAlgn="base" hangingPunct="1">
        <a:spcBef>
          <a:spcPct val="0"/>
        </a:spcBef>
        <a:spcAft>
          <a:spcPct val="0"/>
        </a:spcAft>
        <a:defRPr sz="3500" b="1">
          <a:solidFill>
            <a:schemeClr val="tx2"/>
          </a:solidFill>
          <a:latin typeface="Arial" charset="0"/>
        </a:defRPr>
      </a:lvl8pPr>
      <a:lvl9pPr marL="1824946" algn="l" rtl="0" eaLnBrk="1" fontAlgn="base" hangingPunct="1">
        <a:spcBef>
          <a:spcPct val="0"/>
        </a:spcBef>
        <a:spcAft>
          <a:spcPct val="0"/>
        </a:spcAft>
        <a:defRPr sz="3500" b="1">
          <a:solidFill>
            <a:schemeClr val="tx2"/>
          </a:solidFill>
          <a:latin typeface="Arial" charset="0"/>
        </a:defRPr>
      </a:lvl9pPr>
    </p:titleStyle>
    <p:bodyStyle>
      <a:lvl1pPr marL="342218" indent="-342218"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1364" indent="-285184" algn="l" rtl="0" eaLnBrk="1" fontAlgn="base" hangingPunct="1">
        <a:lnSpc>
          <a:spcPct val="90000"/>
        </a:lnSpc>
        <a:spcBef>
          <a:spcPts val="1000"/>
        </a:spcBef>
        <a:spcAft>
          <a:spcPts val="700"/>
        </a:spcAft>
        <a:buClr>
          <a:schemeClr val="bg1"/>
        </a:buClr>
        <a:buFont typeface="Arial" panose="020B0604020202020204" pitchFamily="34" charset="0"/>
        <a:buChar char="‒"/>
        <a:defRPr sz="2700">
          <a:solidFill>
            <a:schemeClr val="bg1"/>
          </a:solidFill>
          <a:latin typeface="Calibri" panose="020F0502020204030204" pitchFamily="34" charset="0"/>
        </a:defRPr>
      </a:lvl2pPr>
      <a:lvl3pPr marL="1140618" indent="-228146"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596800" indent="-228146" algn="l" rtl="0" eaLnBrk="1" fontAlgn="base" hangingPunct="1">
        <a:lnSpc>
          <a:spcPct val="90000"/>
        </a:lnSpc>
        <a:spcBef>
          <a:spcPts val="1000"/>
        </a:spcBef>
        <a:spcAft>
          <a:spcPts val="700"/>
        </a:spcAft>
        <a:buClr>
          <a:schemeClr val="bg1"/>
        </a:buClr>
        <a:buFont typeface="Arial" panose="020B0604020202020204" pitchFamily="34" charset="0"/>
        <a:buChar char="‒"/>
        <a:defRPr sz="2300">
          <a:solidFill>
            <a:schemeClr val="bg1"/>
          </a:solidFill>
          <a:latin typeface="Calibri" panose="020F0502020204030204" pitchFamily="34" charset="0"/>
        </a:defRPr>
      </a:lvl4pPr>
      <a:lvl5pPr marL="2052983" indent="-228146"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09273" indent="-228146" algn="l" rtl="0" eaLnBrk="1" fontAlgn="base" hangingPunct="1">
        <a:lnSpc>
          <a:spcPct val="90000"/>
        </a:lnSpc>
        <a:spcBef>
          <a:spcPct val="35000"/>
        </a:spcBef>
        <a:spcAft>
          <a:spcPct val="25000"/>
        </a:spcAft>
        <a:buClr>
          <a:schemeClr val="accent2"/>
        </a:buClr>
        <a:buFont typeface="Arial" charset="0"/>
        <a:buChar char="–"/>
        <a:defRPr sz="1500">
          <a:solidFill>
            <a:schemeClr val="tx1"/>
          </a:solidFill>
          <a:latin typeface="+mn-lt"/>
        </a:defRPr>
      </a:lvl6pPr>
      <a:lvl7pPr marL="2965511" indent="-228146" algn="l" rtl="0" eaLnBrk="1" fontAlgn="base" hangingPunct="1">
        <a:lnSpc>
          <a:spcPct val="90000"/>
        </a:lnSpc>
        <a:spcBef>
          <a:spcPct val="35000"/>
        </a:spcBef>
        <a:spcAft>
          <a:spcPct val="25000"/>
        </a:spcAft>
        <a:buClr>
          <a:schemeClr val="accent2"/>
        </a:buClr>
        <a:buFont typeface="Arial" charset="0"/>
        <a:buChar char="–"/>
        <a:defRPr sz="1500">
          <a:solidFill>
            <a:schemeClr val="tx1"/>
          </a:solidFill>
          <a:latin typeface="+mn-lt"/>
        </a:defRPr>
      </a:lvl7pPr>
      <a:lvl8pPr marL="3421746" indent="-228146" algn="l" rtl="0" eaLnBrk="1" fontAlgn="base" hangingPunct="1">
        <a:lnSpc>
          <a:spcPct val="90000"/>
        </a:lnSpc>
        <a:spcBef>
          <a:spcPct val="35000"/>
        </a:spcBef>
        <a:spcAft>
          <a:spcPct val="25000"/>
        </a:spcAft>
        <a:buClr>
          <a:schemeClr val="accent2"/>
        </a:buClr>
        <a:buFont typeface="Arial" charset="0"/>
        <a:buChar char="–"/>
        <a:defRPr sz="1500">
          <a:solidFill>
            <a:schemeClr val="tx1"/>
          </a:solidFill>
          <a:latin typeface="+mn-lt"/>
        </a:defRPr>
      </a:lvl8pPr>
      <a:lvl9pPr marL="3878038" indent="-228146" algn="l" rtl="0" eaLnBrk="1" fontAlgn="base" hangingPunct="1">
        <a:lnSpc>
          <a:spcPct val="90000"/>
        </a:lnSpc>
        <a:spcBef>
          <a:spcPct val="35000"/>
        </a:spcBef>
        <a:spcAft>
          <a:spcPct val="25000"/>
        </a:spcAft>
        <a:buClr>
          <a:schemeClr val="accent2"/>
        </a:buClr>
        <a:buFont typeface="Arial" charset="0"/>
        <a:buChar char="–"/>
        <a:defRPr sz="1500">
          <a:solidFill>
            <a:schemeClr val="tx1"/>
          </a:solidFill>
          <a:latin typeface="+mn-lt"/>
        </a:defRPr>
      </a:lvl9pPr>
    </p:bodyStyle>
    <p:otherStyle>
      <a:defPPr>
        <a:defRPr lang="en-US"/>
      </a:defPPr>
      <a:lvl1pPr marL="0" algn="l" defTabSz="912473" rtl="0" eaLnBrk="1" latinLnBrk="0" hangingPunct="1">
        <a:defRPr sz="1900" kern="1200">
          <a:solidFill>
            <a:schemeClr val="tx1"/>
          </a:solidFill>
          <a:latin typeface="+mn-lt"/>
          <a:ea typeface="+mn-ea"/>
          <a:cs typeface="+mn-cs"/>
        </a:defRPr>
      </a:lvl1pPr>
      <a:lvl2pPr marL="456183" algn="l" defTabSz="912473" rtl="0" eaLnBrk="1" latinLnBrk="0" hangingPunct="1">
        <a:defRPr sz="1900" kern="1200">
          <a:solidFill>
            <a:schemeClr val="tx1"/>
          </a:solidFill>
          <a:latin typeface="+mn-lt"/>
          <a:ea typeface="+mn-ea"/>
          <a:cs typeface="+mn-cs"/>
        </a:defRPr>
      </a:lvl2pPr>
      <a:lvl3pPr marL="912473" algn="l" defTabSz="912473" rtl="0" eaLnBrk="1" latinLnBrk="0" hangingPunct="1">
        <a:defRPr sz="1900" kern="1200">
          <a:solidFill>
            <a:schemeClr val="tx1"/>
          </a:solidFill>
          <a:latin typeface="+mn-lt"/>
          <a:ea typeface="+mn-ea"/>
          <a:cs typeface="+mn-cs"/>
        </a:defRPr>
      </a:lvl3pPr>
      <a:lvl4pPr marL="1368710" algn="l" defTabSz="912473" rtl="0" eaLnBrk="1" latinLnBrk="0" hangingPunct="1">
        <a:defRPr sz="1900" kern="1200">
          <a:solidFill>
            <a:schemeClr val="tx1"/>
          </a:solidFill>
          <a:latin typeface="+mn-lt"/>
          <a:ea typeface="+mn-ea"/>
          <a:cs typeface="+mn-cs"/>
        </a:defRPr>
      </a:lvl4pPr>
      <a:lvl5pPr marL="1824946" algn="l" defTabSz="912473" rtl="0" eaLnBrk="1" latinLnBrk="0" hangingPunct="1">
        <a:defRPr sz="1900" kern="1200">
          <a:solidFill>
            <a:schemeClr val="tx1"/>
          </a:solidFill>
          <a:latin typeface="+mn-lt"/>
          <a:ea typeface="+mn-ea"/>
          <a:cs typeface="+mn-cs"/>
        </a:defRPr>
      </a:lvl5pPr>
      <a:lvl6pPr marL="2281238" algn="l" defTabSz="912473" rtl="0" eaLnBrk="1" latinLnBrk="0" hangingPunct="1">
        <a:defRPr sz="1900" kern="1200">
          <a:solidFill>
            <a:schemeClr val="tx1"/>
          </a:solidFill>
          <a:latin typeface="+mn-lt"/>
          <a:ea typeface="+mn-ea"/>
          <a:cs typeface="+mn-cs"/>
        </a:defRPr>
      </a:lvl6pPr>
      <a:lvl7pPr marL="2737418" algn="l" defTabSz="912473" rtl="0" eaLnBrk="1" latinLnBrk="0" hangingPunct="1">
        <a:defRPr sz="1900" kern="1200">
          <a:solidFill>
            <a:schemeClr val="tx1"/>
          </a:solidFill>
          <a:latin typeface="+mn-lt"/>
          <a:ea typeface="+mn-ea"/>
          <a:cs typeface="+mn-cs"/>
        </a:defRPr>
      </a:lvl7pPr>
      <a:lvl8pPr marL="3193600" algn="l" defTabSz="912473" rtl="0" eaLnBrk="1" latinLnBrk="0" hangingPunct="1">
        <a:defRPr sz="1900" kern="1200">
          <a:solidFill>
            <a:schemeClr val="tx1"/>
          </a:solidFill>
          <a:latin typeface="+mn-lt"/>
          <a:ea typeface="+mn-ea"/>
          <a:cs typeface="+mn-cs"/>
        </a:defRPr>
      </a:lvl8pPr>
      <a:lvl9pPr marL="3649783" algn="l" defTabSz="912473"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11207" y="152400"/>
            <a:ext cx="10058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altLang="en-US" smtClean="0"/>
              <a:t>Click to edit Master title style</a:t>
            </a:r>
            <a:endParaRPr lang="en-GB" altLang="en-US" smtClean="0"/>
          </a:p>
        </p:txBody>
      </p:sp>
      <p:sp>
        <p:nvSpPr>
          <p:cNvPr id="1027" name="Rectangle 3"/>
          <p:cNvSpPr>
            <a:spLocks noGrp="1" noChangeArrowheads="1"/>
          </p:cNvSpPr>
          <p:nvPr>
            <p:ph type="body" idx="1"/>
          </p:nvPr>
        </p:nvSpPr>
        <p:spPr bwMode="auto">
          <a:xfrm>
            <a:off x="711212" y="1350964"/>
            <a:ext cx="11144251" cy="451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pic>
        <p:nvPicPr>
          <p:cNvPr id="1028" name="Picture 5"/>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0958130" y="260351"/>
            <a:ext cx="89958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6"/>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5" y="6467648"/>
            <a:ext cx="12192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4"/>
          <p:cNvSpPr txBox="1">
            <a:spLocks noChangeArrowheads="1"/>
          </p:cNvSpPr>
          <p:nvPr userDrawn="1"/>
        </p:nvSpPr>
        <p:spPr bwMode="auto">
          <a:xfrm>
            <a:off x="78333" y="6505757"/>
            <a:ext cx="12012083" cy="353907"/>
          </a:xfrm>
          <a:prstGeom prst="rect">
            <a:avLst/>
          </a:prstGeom>
          <a:noFill/>
          <a:ln>
            <a:noFill/>
          </a:ln>
          <a:extLst/>
        </p:spPr>
        <p:txBody>
          <a:bodyPr lIns="121829" tIns="60914" rIns="121829" bIns="60914">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913924" eaLnBrk="1" fontAlgn="base" hangingPunct="1">
              <a:spcBef>
                <a:spcPct val="0"/>
              </a:spcBef>
              <a:spcAft>
                <a:spcPct val="0"/>
              </a:spcAft>
              <a:defRPr/>
            </a:pPr>
            <a:r>
              <a:rPr lang="en-GB" sz="1500" b="1" dirty="0" smtClean="0">
                <a:solidFill>
                  <a:srgbClr val="000000"/>
                </a:solidFill>
                <a:sym typeface="Arial"/>
              </a:rPr>
              <a:t>21st International AIDS Conference; July 18-22, 2016; Durban, South Africa</a:t>
            </a:r>
            <a:endParaRPr lang="en-US" sz="1500" b="1" dirty="0" smtClean="0">
              <a:solidFill>
                <a:srgbClr val="000000"/>
              </a:solidFill>
              <a:sym typeface="Arial"/>
            </a:endParaRPr>
          </a:p>
        </p:txBody>
      </p:sp>
    </p:spTree>
    <p:extLst>
      <p:ext uri="{BB962C8B-B14F-4D97-AF65-F5344CB8AC3E}">
        <p14:creationId xmlns:p14="http://schemas.microsoft.com/office/powerpoint/2010/main" val="3564128209"/>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 id="2147483873" r:id="rId12"/>
    <p:sldLayoutId id="2147483874" r:id="rId13"/>
  </p:sldLayoutIdLst>
  <p:timing>
    <p:tnLst>
      <p:par>
        <p:cTn id="1" dur="indefinite" restart="never" nodeType="tmRoot"/>
      </p:par>
    </p:tnLst>
  </p:timing>
  <p:txStyles>
    <p:titleStyle>
      <a:lvl1pPr algn="l" rtl="0" eaLnBrk="0" fontAlgn="base" hangingPunct="0">
        <a:lnSpc>
          <a:spcPts val="4667"/>
        </a:lnSpc>
        <a:spcBef>
          <a:spcPct val="0"/>
        </a:spcBef>
        <a:spcAft>
          <a:spcPct val="0"/>
        </a:spcAft>
        <a:defRPr sz="4000" b="1">
          <a:solidFill>
            <a:srgbClr val="E31836"/>
          </a:solidFill>
          <a:latin typeface="Arial" panose="020B0604020202020204" pitchFamily="34" charset="0"/>
          <a:ea typeface="+mj-ea"/>
          <a:cs typeface="Arial" panose="020B0604020202020204" pitchFamily="34" charset="0"/>
        </a:defRPr>
      </a:lvl1pPr>
      <a:lvl2pPr algn="l" rtl="0" eaLnBrk="0" fontAlgn="base" hangingPunct="0">
        <a:lnSpc>
          <a:spcPts val="4667"/>
        </a:lnSpc>
        <a:spcBef>
          <a:spcPct val="0"/>
        </a:spcBef>
        <a:spcAft>
          <a:spcPct val="0"/>
        </a:spcAft>
        <a:defRPr sz="4000" b="1">
          <a:solidFill>
            <a:srgbClr val="E31836"/>
          </a:solidFill>
          <a:latin typeface="Arial" pitchFamily="34" charset="0"/>
          <a:cs typeface="Arial" charset="0"/>
        </a:defRPr>
      </a:lvl2pPr>
      <a:lvl3pPr algn="l" rtl="0" eaLnBrk="0" fontAlgn="base" hangingPunct="0">
        <a:lnSpc>
          <a:spcPts val="4667"/>
        </a:lnSpc>
        <a:spcBef>
          <a:spcPct val="0"/>
        </a:spcBef>
        <a:spcAft>
          <a:spcPct val="0"/>
        </a:spcAft>
        <a:defRPr sz="4000" b="1">
          <a:solidFill>
            <a:srgbClr val="E31836"/>
          </a:solidFill>
          <a:latin typeface="Arial" pitchFamily="34" charset="0"/>
          <a:cs typeface="Arial" charset="0"/>
        </a:defRPr>
      </a:lvl3pPr>
      <a:lvl4pPr algn="l" rtl="0" eaLnBrk="0" fontAlgn="base" hangingPunct="0">
        <a:lnSpc>
          <a:spcPts val="4667"/>
        </a:lnSpc>
        <a:spcBef>
          <a:spcPct val="0"/>
        </a:spcBef>
        <a:spcAft>
          <a:spcPct val="0"/>
        </a:spcAft>
        <a:defRPr sz="4000" b="1">
          <a:solidFill>
            <a:srgbClr val="E31836"/>
          </a:solidFill>
          <a:latin typeface="Arial" pitchFamily="34" charset="0"/>
          <a:cs typeface="Arial" charset="0"/>
        </a:defRPr>
      </a:lvl4pPr>
      <a:lvl5pPr algn="l" rtl="0" eaLnBrk="0" fontAlgn="base" hangingPunct="0">
        <a:lnSpc>
          <a:spcPts val="4667"/>
        </a:lnSpc>
        <a:spcBef>
          <a:spcPct val="0"/>
        </a:spcBef>
        <a:spcAft>
          <a:spcPct val="0"/>
        </a:spcAft>
        <a:defRPr sz="4000" b="1">
          <a:solidFill>
            <a:srgbClr val="E31836"/>
          </a:solidFill>
          <a:latin typeface="Arial" pitchFamily="34" charset="0"/>
          <a:cs typeface="Arial" charset="0"/>
        </a:defRPr>
      </a:lvl5pPr>
      <a:lvl6pPr marL="609099" algn="l" rtl="0" eaLnBrk="1" fontAlgn="base" hangingPunct="1">
        <a:spcBef>
          <a:spcPct val="0"/>
        </a:spcBef>
        <a:spcAft>
          <a:spcPct val="0"/>
        </a:spcAft>
        <a:defRPr sz="2800">
          <a:solidFill>
            <a:srgbClr val="B61229"/>
          </a:solidFill>
          <a:latin typeface="Century Gothic" pitchFamily="34" charset="0"/>
          <a:cs typeface="Arial" charset="0"/>
        </a:defRPr>
      </a:lvl6pPr>
      <a:lvl7pPr marL="1218236" algn="l" rtl="0" eaLnBrk="1" fontAlgn="base" hangingPunct="1">
        <a:spcBef>
          <a:spcPct val="0"/>
        </a:spcBef>
        <a:spcAft>
          <a:spcPct val="0"/>
        </a:spcAft>
        <a:defRPr sz="2800">
          <a:solidFill>
            <a:srgbClr val="B61229"/>
          </a:solidFill>
          <a:latin typeface="Century Gothic" pitchFamily="34" charset="0"/>
          <a:cs typeface="Arial" charset="0"/>
        </a:defRPr>
      </a:lvl7pPr>
      <a:lvl8pPr marL="1827346" algn="l" rtl="0" eaLnBrk="1" fontAlgn="base" hangingPunct="1">
        <a:spcBef>
          <a:spcPct val="0"/>
        </a:spcBef>
        <a:spcAft>
          <a:spcPct val="0"/>
        </a:spcAft>
        <a:defRPr sz="2800">
          <a:solidFill>
            <a:srgbClr val="B61229"/>
          </a:solidFill>
          <a:latin typeface="Century Gothic" pitchFamily="34" charset="0"/>
          <a:cs typeface="Arial" charset="0"/>
        </a:defRPr>
      </a:lvl8pPr>
      <a:lvl9pPr marL="2436470" algn="l" rtl="0" eaLnBrk="1" fontAlgn="base" hangingPunct="1">
        <a:spcBef>
          <a:spcPct val="0"/>
        </a:spcBef>
        <a:spcAft>
          <a:spcPct val="0"/>
        </a:spcAft>
        <a:defRPr sz="2800">
          <a:solidFill>
            <a:srgbClr val="B61229"/>
          </a:solidFill>
          <a:latin typeface="Century Gothic" pitchFamily="34" charset="0"/>
          <a:cs typeface="Arial" charset="0"/>
        </a:defRPr>
      </a:lvl9pPr>
    </p:titleStyle>
    <p:bodyStyle>
      <a:lvl1pPr marL="253804" indent="-253804" algn="l" rtl="0" eaLnBrk="0" fontAlgn="base" hangingPunct="0">
        <a:spcBef>
          <a:spcPct val="0"/>
        </a:spcBef>
        <a:spcAft>
          <a:spcPts val="400"/>
        </a:spcAft>
        <a:buClr>
          <a:srgbClr val="E31836"/>
        </a:buClr>
        <a:buSzPct val="115000"/>
        <a:buFont typeface="Arial" charset="0"/>
        <a:buChar char="•"/>
        <a:defRPr sz="2900">
          <a:solidFill>
            <a:schemeClr val="tx1"/>
          </a:solidFill>
          <a:latin typeface="Arial" panose="020B0604020202020204" pitchFamily="34" charset="0"/>
          <a:ea typeface="+mn-ea"/>
          <a:cs typeface="Arial" panose="020B0604020202020204" pitchFamily="34" charset="0"/>
        </a:defRPr>
      </a:lvl1pPr>
      <a:lvl2pPr marL="630259" indent="-342638" algn="l" rtl="0" eaLnBrk="0" fontAlgn="base" hangingPunct="0">
        <a:spcBef>
          <a:spcPct val="0"/>
        </a:spcBef>
        <a:spcAft>
          <a:spcPts val="400"/>
        </a:spcAft>
        <a:buClr>
          <a:srgbClr val="E31836"/>
        </a:buClr>
        <a:buSzPct val="115000"/>
        <a:buFont typeface="Arial" charset="0"/>
        <a:buChar char="–"/>
        <a:defRPr sz="2700">
          <a:solidFill>
            <a:schemeClr val="tx1"/>
          </a:solidFill>
          <a:latin typeface="Arial" panose="020B0604020202020204" pitchFamily="34" charset="0"/>
          <a:cs typeface="Arial" panose="020B0604020202020204" pitchFamily="34" charset="0"/>
        </a:defRPr>
      </a:lvl2pPr>
      <a:lvl3pPr marL="852332" indent="-211501" algn="l" rtl="0" eaLnBrk="0" fontAlgn="base" hangingPunct="0">
        <a:spcBef>
          <a:spcPct val="0"/>
        </a:spcBef>
        <a:spcAft>
          <a:spcPts val="400"/>
        </a:spcAft>
        <a:buClr>
          <a:srgbClr val="E31836"/>
        </a:buClr>
        <a:buSzPct val="115000"/>
        <a:buFont typeface="Arial" charset="0"/>
        <a:buChar char="•"/>
        <a:defRPr lang="en-US" dirty="0">
          <a:solidFill>
            <a:schemeClr val="tx1"/>
          </a:solidFill>
          <a:latin typeface="Arial" panose="020B0604020202020204" pitchFamily="34" charset="0"/>
          <a:cs typeface="Arial" panose="020B0604020202020204" pitchFamily="34" charset="0"/>
        </a:defRPr>
      </a:lvl3pPr>
      <a:lvl4pPr marL="1063833" indent="-190362" algn="l" rtl="0" eaLnBrk="0" fontAlgn="base" hangingPunct="0">
        <a:spcBef>
          <a:spcPct val="0"/>
        </a:spcBef>
        <a:spcAft>
          <a:spcPts val="400"/>
        </a:spcAft>
        <a:buClr>
          <a:srgbClr val="E31836"/>
        </a:buClr>
        <a:buSzPct val="115000"/>
        <a:buFont typeface="Arial" charset="0"/>
        <a:buChar char="-"/>
        <a:defRPr lang="en-US" sz="2100" dirty="0">
          <a:solidFill>
            <a:schemeClr val="tx1"/>
          </a:solidFill>
          <a:latin typeface="Arial" panose="020B0604020202020204" pitchFamily="34" charset="0"/>
          <a:cs typeface="Arial" panose="020B0604020202020204" pitchFamily="34" charset="0"/>
        </a:defRPr>
      </a:lvl4pPr>
      <a:lvl5pPr marL="1228799" indent="-152272" algn="l" defTabSz="1230913" rtl="0" eaLnBrk="0" fontAlgn="base" hangingPunct="0">
        <a:spcBef>
          <a:spcPct val="0"/>
        </a:spcBef>
        <a:spcAft>
          <a:spcPts val="400"/>
        </a:spcAft>
        <a:buClr>
          <a:srgbClr val="E31836"/>
        </a:buClr>
        <a:buSzPct val="115000"/>
        <a:buFont typeface="Arial" charset="0"/>
        <a:buChar char="•"/>
        <a:defRPr lang="en-GB" sz="1900" dirty="0">
          <a:solidFill>
            <a:schemeClr val="tx1"/>
          </a:solidFill>
          <a:latin typeface="Arial" panose="020B0604020202020204" pitchFamily="34" charset="0"/>
          <a:cs typeface="Arial" panose="020B0604020202020204" pitchFamily="34" charset="0"/>
        </a:defRPr>
      </a:lvl5pPr>
      <a:lvl6pPr marL="890408" indent="0" algn="l" rtl="0" eaLnBrk="1" fontAlgn="base" hangingPunct="1">
        <a:spcBef>
          <a:spcPct val="20000"/>
        </a:spcBef>
        <a:spcAft>
          <a:spcPct val="0"/>
        </a:spcAft>
        <a:buClr>
          <a:srgbClr val="B61229"/>
        </a:buClr>
        <a:buSzPct val="115000"/>
        <a:buFont typeface="Arial" charset="0"/>
        <a:buNone/>
        <a:defRPr sz="1300">
          <a:solidFill>
            <a:schemeClr val="bg2"/>
          </a:solidFill>
          <a:latin typeface="+mn-lt"/>
          <a:cs typeface="+mn-cs"/>
        </a:defRPr>
      </a:lvl6pPr>
      <a:lvl7pPr marL="1928862" indent="-251688" algn="l" rtl="0" eaLnBrk="1" fontAlgn="base" hangingPunct="1">
        <a:spcBef>
          <a:spcPct val="20000"/>
        </a:spcBef>
        <a:spcAft>
          <a:spcPct val="0"/>
        </a:spcAft>
        <a:buClr>
          <a:srgbClr val="B61229"/>
        </a:buClr>
        <a:buSzPct val="115000"/>
        <a:buFont typeface="Arial" charset="0"/>
        <a:buChar char="•"/>
        <a:defRPr sz="1300">
          <a:solidFill>
            <a:schemeClr val="bg2"/>
          </a:solidFill>
          <a:latin typeface="+mn-lt"/>
          <a:cs typeface="+mn-cs"/>
        </a:defRPr>
      </a:lvl7pPr>
      <a:lvl8pPr marL="2537959" indent="-251688" algn="l" rtl="0" eaLnBrk="1" fontAlgn="base" hangingPunct="1">
        <a:spcBef>
          <a:spcPct val="20000"/>
        </a:spcBef>
        <a:spcAft>
          <a:spcPct val="0"/>
        </a:spcAft>
        <a:buClr>
          <a:srgbClr val="B61229"/>
        </a:buClr>
        <a:buSzPct val="115000"/>
        <a:buFont typeface="Arial" charset="0"/>
        <a:buChar char="•"/>
        <a:defRPr sz="1300">
          <a:solidFill>
            <a:schemeClr val="bg2"/>
          </a:solidFill>
          <a:latin typeface="+mn-lt"/>
          <a:cs typeface="+mn-cs"/>
        </a:defRPr>
      </a:lvl8pPr>
      <a:lvl9pPr marL="3147079" indent="-251688" algn="l" rtl="0" eaLnBrk="1" fontAlgn="base" hangingPunct="1">
        <a:spcBef>
          <a:spcPct val="20000"/>
        </a:spcBef>
        <a:spcAft>
          <a:spcPct val="0"/>
        </a:spcAft>
        <a:buClr>
          <a:srgbClr val="B61229"/>
        </a:buClr>
        <a:buSzPct val="115000"/>
        <a:buFont typeface="Arial" charset="0"/>
        <a:buChar char="•"/>
        <a:defRPr sz="1300">
          <a:solidFill>
            <a:schemeClr val="bg2"/>
          </a:solidFill>
          <a:latin typeface="+mn-lt"/>
          <a:cs typeface="+mn-cs"/>
        </a:defRPr>
      </a:lvl9pPr>
    </p:bodyStyle>
    <p:otherStyle>
      <a:defPPr>
        <a:defRPr lang="en-US"/>
      </a:defPPr>
      <a:lvl1pPr marL="0" algn="l" defTabSz="1218236" rtl="0" eaLnBrk="1" latinLnBrk="0" hangingPunct="1">
        <a:defRPr sz="2400" kern="1200">
          <a:solidFill>
            <a:schemeClr val="tx1"/>
          </a:solidFill>
          <a:latin typeface="+mn-lt"/>
          <a:ea typeface="+mn-ea"/>
          <a:cs typeface="+mn-cs"/>
        </a:defRPr>
      </a:lvl1pPr>
      <a:lvl2pPr marL="609099" algn="l" defTabSz="1218236" rtl="0" eaLnBrk="1" latinLnBrk="0" hangingPunct="1">
        <a:defRPr sz="2400" kern="1200">
          <a:solidFill>
            <a:schemeClr val="tx1"/>
          </a:solidFill>
          <a:latin typeface="+mn-lt"/>
          <a:ea typeface="+mn-ea"/>
          <a:cs typeface="+mn-cs"/>
        </a:defRPr>
      </a:lvl2pPr>
      <a:lvl3pPr marL="1218236" algn="l" defTabSz="1218236" rtl="0" eaLnBrk="1" latinLnBrk="0" hangingPunct="1">
        <a:defRPr sz="2400" kern="1200">
          <a:solidFill>
            <a:schemeClr val="tx1"/>
          </a:solidFill>
          <a:latin typeface="+mn-lt"/>
          <a:ea typeface="+mn-ea"/>
          <a:cs typeface="+mn-cs"/>
        </a:defRPr>
      </a:lvl3pPr>
      <a:lvl4pPr marL="1827346" algn="l" defTabSz="1218236" rtl="0" eaLnBrk="1" latinLnBrk="0" hangingPunct="1">
        <a:defRPr sz="2400" kern="1200">
          <a:solidFill>
            <a:schemeClr val="tx1"/>
          </a:solidFill>
          <a:latin typeface="+mn-lt"/>
          <a:ea typeface="+mn-ea"/>
          <a:cs typeface="+mn-cs"/>
        </a:defRPr>
      </a:lvl4pPr>
      <a:lvl5pPr marL="2436470" algn="l" defTabSz="1218236" rtl="0" eaLnBrk="1" latinLnBrk="0" hangingPunct="1">
        <a:defRPr sz="2400" kern="1200">
          <a:solidFill>
            <a:schemeClr val="tx1"/>
          </a:solidFill>
          <a:latin typeface="+mn-lt"/>
          <a:ea typeface="+mn-ea"/>
          <a:cs typeface="+mn-cs"/>
        </a:defRPr>
      </a:lvl5pPr>
      <a:lvl6pPr marL="3045563" algn="l" defTabSz="1218236" rtl="0" eaLnBrk="1" latinLnBrk="0" hangingPunct="1">
        <a:defRPr sz="2400" kern="1200">
          <a:solidFill>
            <a:schemeClr val="tx1"/>
          </a:solidFill>
          <a:latin typeface="+mn-lt"/>
          <a:ea typeface="+mn-ea"/>
          <a:cs typeface="+mn-cs"/>
        </a:defRPr>
      </a:lvl6pPr>
      <a:lvl7pPr marL="3654667" algn="l" defTabSz="1218236" rtl="0" eaLnBrk="1" latinLnBrk="0" hangingPunct="1">
        <a:defRPr sz="2400" kern="1200">
          <a:solidFill>
            <a:schemeClr val="tx1"/>
          </a:solidFill>
          <a:latin typeface="+mn-lt"/>
          <a:ea typeface="+mn-ea"/>
          <a:cs typeface="+mn-cs"/>
        </a:defRPr>
      </a:lvl7pPr>
      <a:lvl8pPr marL="4263785" algn="l" defTabSz="1218236" rtl="0" eaLnBrk="1" latinLnBrk="0" hangingPunct="1">
        <a:defRPr sz="2400" kern="1200">
          <a:solidFill>
            <a:schemeClr val="tx1"/>
          </a:solidFill>
          <a:latin typeface="+mn-lt"/>
          <a:ea typeface="+mn-ea"/>
          <a:cs typeface="+mn-cs"/>
        </a:defRPr>
      </a:lvl8pPr>
      <a:lvl9pPr marL="4872897" algn="l" defTabSz="1218236" rtl="0" eaLnBrk="1" latinLnBrk="0" hangingPunct="1">
        <a:defRPr sz="24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47"/>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46" tIns="45670" rIns="91246" bIns="45670" numCol="1" anchor="ctr" anchorCtr="0" compatLnSpc="1">
            <a:prstTxWarp prst="textNoShape">
              <a:avLst/>
            </a:prstTxWarp>
          </a:bodyPr>
          <a:lstStyle/>
          <a:p>
            <a:pPr lvl="0"/>
            <a:r>
              <a:rPr lang="es-ES" smtClean="0"/>
              <a:t>Haga clic para cambiar el estilo de título	</a:t>
            </a:r>
          </a:p>
        </p:txBody>
      </p:sp>
      <p:sp>
        <p:nvSpPr>
          <p:cNvPr id="1027" name="Rectangle 3"/>
          <p:cNvSpPr>
            <a:spLocks noGrp="1" noChangeArrowheads="1"/>
          </p:cNvSpPr>
          <p:nvPr>
            <p:ph type="body" idx="1"/>
          </p:nvPr>
        </p:nvSpPr>
        <p:spPr bwMode="auto">
          <a:xfrm>
            <a:off x="609600" y="1600226"/>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46" tIns="45670" rIns="91246" bIns="4567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609600" y="6245253"/>
            <a:ext cx="2844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46" tIns="45670" rIns="91246" bIns="45670" numCol="1" anchor="t" anchorCtr="0" compatLnSpc="1">
            <a:prstTxWarp prst="textNoShape">
              <a:avLst/>
            </a:prstTxWarp>
          </a:bodyPr>
          <a:lstStyle>
            <a:lvl1pPr>
              <a:defRPr sz="1500"/>
            </a:lvl1pPr>
          </a:lstStyle>
          <a:p>
            <a:pPr defTabSz="912324" fontAlgn="base">
              <a:spcBef>
                <a:spcPct val="0"/>
              </a:spcBef>
              <a:spcAft>
                <a:spcPct val="0"/>
              </a:spcAft>
            </a:pPr>
            <a:endParaRPr lang="es-ES" smtClean="0">
              <a:solidFill>
                <a:srgbClr val="000000"/>
              </a:solidFill>
            </a:endParaRPr>
          </a:p>
        </p:txBody>
      </p:sp>
      <p:sp>
        <p:nvSpPr>
          <p:cNvPr id="1029" name="Rectangle 5"/>
          <p:cNvSpPr>
            <a:spLocks noGrp="1" noChangeArrowheads="1"/>
          </p:cNvSpPr>
          <p:nvPr>
            <p:ph type="ftr" sz="quarter" idx="3"/>
          </p:nvPr>
        </p:nvSpPr>
        <p:spPr bwMode="auto">
          <a:xfrm>
            <a:off x="4165600" y="6245253"/>
            <a:ext cx="3860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46" tIns="45670" rIns="91246" bIns="45670" numCol="1" anchor="t" anchorCtr="0" compatLnSpc="1">
            <a:prstTxWarp prst="textNoShape">
              <a:avLst/>
            </a:prstTxWarp>
          </a:bodyPr>
          <a:lstStyle>
            <a:lvl1pPr algn="ctr">
              <a:defRPr sz="1500"/>
            </a:lvl1pPr>
          </a:lstStyle>
          <a:p>
            <a:pPr defTabSz="912324" fontAlgn="base">
              <a:spcBef>
                <a:spcPct val="0"/>
              </a:spcBef>
              <a:spcAft>
                <a:spcPct val="0"/>
              </a:spcAft>
            </a:pPr>
            <a:endParaRPr lang="es-ES" smtClean="0">
              <a:solidFill>
                <a:srgbClr val="000000"/>
              </a:solidFill>
            </a:endParaRPr>
          </a:p>
        </p:txBody>
      </p:sp>
      <p:sp>
        <p:nvSpPr>
          <p:cNvPr id="1030" name="Rectangle 6"/>
          <p:cNvSpPr>
            <a:spLocks noGrp="1" noChangeArrowheads="1"/>
          </p:cNvSpPr>
          <p:nvPr>
            <p:ph type="sldNum" sz="quarter" idx="4"/>
          </p:nvPr>
        </p:nvSpPr>
        <p:spPr bwMode="auto">
          <a:xfrm>
            <a:off x="8737600" y="6245253"/>
            <a:ext cx="2844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46" tIns="45670" rIns="91246" bIns="45670" numCol="1" anchor="t" anchorCtr="0" compatLnSpc="1">
            <a:prstTxWarp prst="textNoShape">
              <a:avLst/>
            </a:prstTxWarp>
          </a:bodyPr>
          <a:lstStyle>
            <a:lvl1pPr algn="r">
              <a:defRPr sz="1500"/>
            </a:lvl1pPr>
          </a:lstStyle>
          <a:p>
            <a:pPr defTabSz="912324" fontAlgn="base">
              <a:spcBef>
                <a:spcPct val="0"/>
              </a:spcBef>
              <a:spcAft>
                <a:spcPct val="0"/>
              </a:spcAft>
            </a:pPr>
            <a:fld id="{A8A51190-83F0-4DB6-ABAC-066B3E685B69}" type="slidenum">
              <a:rPr lang="es-ES" smtClean="0">
                <a:solidFill>
                  <a:srgbClr val="000000"/>
                </a:solidFill>
              </a:rPr>
              <a:pPr defTabSz="912324" fontAlgn="base">
                <a:spcBef>
                  <a:spcPct val="0"/>
                </a:spcBef>
                <a:spcAft>
                  <a:spcPct val="0"/>
                </a:spcAft>
              </a:pPr>
              <a:t>‹Nº›</a:t>
            </a:fld>
            <a:endParaRPr lang="es-ES" smtClean="0">
              <a:solidFill>
                <a:srgbClr val="000000"/>
              </a:solidFill>
            </a:endParaRPr>
          </a:p>
        </p:txBody>
      </p:sp>
    </p:spTree>
    <p:extLst>
      <p:ext uri="{BB962C8B-B14F-4D97-AF65-F5344CB8AC3E}">
        <p14:creationId xmlns:p14="http://schemas.microsoft.com/office/powerpoint/2010/main" val="1464738028"/>
      </p:ext>
    </p:extLst>
  </p:cSld>
  <p:clrMap bg1="lt1" tx1="dk1" bg2="lt2" tx2="dk2" accent1="accent1" accent2="accent2" accent3="accent3" accent4="accent4" accent5="accent5" accent6="accent6" hlink="hlink" folHlink="folHlink"/>
  <p:sldLayoutIdLst>
    <p:sldLayoutId id="2147484487" r:id="rId1"/>
    <p:sldLayoutId id="2147484488" r:id="rId2"/>
    <p:sldLayoutId id="2147484489" r:id="rId3"/>
    <p:sldLayoutId id="2147484490" r:id="rId4"/>
    <p:sldLayoutId id="2147484491" r:id="rId5"/>
    <p:sldLayoutId id="2147484492" r:id="rId6"/>
    <p:sldLayoutId id="2147484493" r:id="rId7"/>
    <p:sldLayoutId id="2147484494" r:id="rId8"/>
    <p:sldLayoutId id="2147484495" r:id="rId9"/>
    <p:sldLayoutId id="2147484496" r:id="rId10"/>
    <p:sldLayoutId id="2147484497" r:id="rId11"/>
    <p:sldLayoutId id="2147484498" r:id="rId12"/>
    <p:sldLayoutId id="2147484499"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6131" algn="ctr" rtl="0" fontAlgn="base">
        <a:spcBef>
          <a:spcPct val="0"/>
        </a:spcBef>
        <a:spcAft>
          <a:spcPct val="0"/>
        </a:spcAft>
        <a:defRPr sz="4400">
          <a:solidFill>
            <a:schemeClr val="tx2"/>
          </a:solidFill>
          <a:latin typeface="Arial" charset="0"/>
        </a:defRPr>
      </a:lvl6pPr>
      <a:lvl7pPr marL="912324" algn="ctr" rtl="0" fontAlgn="base">
        <a:spcBef>
          <a:spcPct val="0"/>
        </a:spcBef>
        <a:spcAft>
          <a:spcPct val="0"/>
        </a:spcAft>
        <a:defRPr sz="4400">
          <a:solidFill>
            <a:schemeClr val="tx2"/>
          </a:solidFill>
          <a:latin typeface="Arial" charset="0"/>
        </a:defRPr>
      </a:lvl7pPr>
      <a:lvl8pPr marL="1368486" algn="ctr" rtl="0" fontAlgn="base">
        <a:spcBef>
          <a:spcPct val="0"/>
        </a:spcBef>
        <a:spcAft>
          <a:spcPct val="0"/>
        </a:spcAft>
        <a:defRPr sz="4400">
          <a:solidFill>
            <a:schemeClr val="tx2"/>
          </a:solidFill>
          <a:latin typeface="Arial" charset="0"/>
        </a:defRPr>
      </a:lvl8pPr>
      <a:lvl9pPr marL="1824646" algn="ctr" rtl="0" fontAlgn="base">
        <a:spcBef>
          <a:spcPct val="0"/>
        </a:spcBef>
        <a:spcAft>
          <a:spcPct val="0"/>
        </a:spcAft>
        <a:defRPr sz="4400">
          <a:solidFill>
            <a:schemeClr val="tx2"/>
          </a:solidFill>
          <a:latin typeface="Arial" charset="0"/>
        </a:defRPr>
      </a:lvl9pPr>
    </p:titleStyle>
    <p:bodyStyle>
      <a:lvl1pPr marL="342146" indent="-342146" algn="l" rtl="0" fontAlgn="base">
        <a:spcBef>
          <a:spcPct val="20000"/>
        </a:spcBef>
        <a:spcAft>
          <a:spcPct val="0"/>
        </a:spcAft>
        <a:buChar char="•"/>
        <a:defRPr sz="3200">
          <a:solidFill>
            <a:schemeClr val="tx1"/>
          </a:solidFill>
          <a:latin typeface="+mn-lt"/>
          <a:ea typeface="+mn-ea"/>
          <a:cs typeface="+mn-cs"/>
        </a:defRPr>
      </a:lvl1pPr>
      <a:lvl2pPr marL="741249" indent="-285124" algn="l" rtl="0" fontAlgn="base">
        <a:spcBef>
          <a:spcPct val="20000"/>
        </a:spcBef>
        <a:spcAft>
          <a:spcPct val="0"/>
        </a:spcAft>
        <a:buChar char="–"/>
        <a:defRPr sz="2800">
          <a:solidFill>
            <a:schemeClr val="tx1"/>
          </a:solidFill>
          <a:latin typeface="+mn-lt"/>
        </a:defRPr>
      </a:lvl2pPr>
      <a:lvl3pPr marL="1140422" indent="-228098" algn="l" rtl="0" fontAlgn="base">
        <a:spcBef>
          <a:spcPct val="20000"/>
        </a:spcBef>
        <a:spcAft>
          <a:spcPct val="0"/>
        </a:spcAft>
        <a:buChar char="•"/>
        <a:defRPr sz="2400">
          <a:solidFill>
            <a:schemeClr val="tx1"/>
          </a:solidFill>
          <a:latin typeface="+mn-lt"/>
        </a:defRPr>
      </a:lvl3pPr>
      <a:lvl4pPr marL="1596548" indent="-228098" algn="l" rtl="0" fontAlgn="base">
        <a:spcBef>
          <a:spcPct val="20000"/>
        </a:spcBef>
        <a:spcAft>
          <a:spcPct val="0"/>
        </a:spcAft>
        <a:buChar char="–"/>
        <a:defRPr sz="2000">
          <a:solidFill>
            <a:schemeClr val="tx1"/>
          </a:solidFill>
          <a:latin typeface="+mn-lt"/>
        </a:defRPr>
      </a:lvl4pPr>
      <a:lvl5pPr marL="2052683" indent="-228098" algn="l" rtl="0" fontAlgn="base">
        <a:spcBef>
          <a:spcPct val="20000"/>
        </a:spcBef>
        <a:spcAft>
          <a:spcPct val="0"/>
        </a:spcAft>
        <a:buChar char="»"/>
        <a:defRPr sz="2000">
          <a:solidFill>
            <a:schemeClr val="tx1"/>
          </a:solidFill>
          <a:latin typeface="+mn-lt"/>
        </a:defRPr>
      </a:lvl5pPr>
      <a:lvl6pPr marL="2508872" indent="-228098" algn="l" rtl="0" fontAlgn="base">
        <a:spcBef>
          <a:spcPct val="20000"/>
        </a:spcBef>
        <a:spcAft>
          <a:spcPct val="0"/>
        </a:spcAft>
        <a:buChar char="»"/>
        <a:defRPr sz="2000">
          <a:solidFill>
            <a:schemeClr val="tx1"/>
          </a:solidFill>
          <a:latin typeface="+mn-lt"/>
        </a:defRPr>
      </a:lvl6pPr>
      <a:lvl7pPr marL="2965037" indent="-228098" algn="l" rtl="0" fontAlgn="base">
        <a:spcBef>
          <a:spcPct val="20000"/>
        </a:spcBef>
        <a:spcAft>
          <a:spcPct val="0"/>
        </a:spcAft>
        <a:buChar char="»"/>
        <a:defRPr sz="2000">
          <a:solidFill>
            <a:schemeClr val="tx1"/>
          </a:solidFill>
          <a:latin typeface="+mn-lt"/>
        </a:defRPr>
      </a:lvl7pPr>
      <a:lvl8pPr marL="3421198" indent="-228098" algn="l" rtl="0" fontAlgn="base">
        <a:spcBef>
          <a:spcPct val="20000"/>
        </a:spcBef>
        <a:spcAft>
          <a:spcPct val="0"/>
        </a:spcAft>
        <a:buChar char="»"/>
        <a:defRPr sz="2000">
          <a:solidFill>
            <a:schemeClr val="tx1"/>
          </a:solidFill>
          <a:latin typeface="+mn-lt"/>
        </a:defRPr>
      </a:lvl8pPr>
      <a:lvl9pPr marL="3877390" indent="-228098" algn="l" rtl="0" fontAlgn="base">
        <a:spcBef>
          <a:spcPct val="20000"/>
        </a:spcBef>
        <a:spcAft>
          <a:spcPct val="0"/>
        </a:spcAft>
        <a:buChar char="»"/>
        <a:defRPr sz="2000">
          <a:solidFill>
            <a:schemeClr val="tx1"/>
          </a:solidFill>
          <a:latin typeface="+mn-lt"/>
        </a:defRPr>
      </a:lvl9pPr>
    </p:bodyStyle>
    <p:otherStyle>
      <a:defPPr>
        <a:defRPr lang="es-CO"/>
      </a:defPPr>
      <a:lvl1pPr marL="0" algn="l" defTabSz="912324" rtl="0" eaLnBrk="1" latinLnBrk="0" hangingPunct="1">
        <a:defRPr sz="1900" kern="1200">
          <a:solidFill>
            <a:schemeClr val="tx1"/>
          </a:solidFill>
          <a:latin typeface="+mn-lt"/>
          <a:ea typeface="+mn-ea"/>
          <a:cs typeface="+mn-cs"/>
        </a:defRPr>
      </a:lvl1pPr>
      <a:lvl2pPr marL="456131" algn="l" defTabSz="912324" rtl="0" eaLnBrk="1" latinLnBrk="0" hangingPunct="1">
        <a:defRPr sz="1900" kern="1200">
          <a:solidFill>
            <a:schemeClr val="tx1"/>
          </a:solidFill>
          <a:latin typeface="+mn-lt"/>
          <a:ea typeface="+mn-ea"/>
          <a:cs typeface="+mn-cs"/>
        </a:defRPr>
      </a:lvl2pPr>
      <a:lvl3pPr marL="912324" algn="l" defTabSz="912324" rtl="0" eaLnBrk="1" latinLnBrk="0" hangingPunct="1">
        <a:defRPr sz="1900" kern="1200">
          <a:solidFill>
            <a:schemeClr val="tx1"/>
          </a:solidFill>
          <a:latin typeface="+mn-lt"/>
          <a:ea typeface="+mn-ea"/>
          <a:cs typeface="+mn-cs"/>
        </a:defRPr>
      </a:lvl3pPr>
      <a:lvl4pPr marL="1368486" algn="l" defTabSz="912324" rtl="0" eaLnBrk="1" latinLnBrk="0" hangingPunct="1">
        <a:defRPr sz="1900" kern="1200">
          <a:solidFill>
            <a:schemeClr val="tx1"/>
          </a:solidFill>
          <a:latin typeface="+mn-lt"/>
          <a:ea typeface="+mn-ea"/>
          <a:cs typeface="+mn-cs"/>
        </a:defRPr>
      </a:lvl4pPr>
      <a:lvl5pPr marL="1824646" algn="l" defTabSz="912324" rtl="0" eaLnBrk="1" latinLnBrk="0" hangingPunct="1">
        <a:defRPr sz="1900" kern="1200">
          <a:solidFill>
            <a:schemeClr val="tx1"/>
          </a:solidFill>
          <a:latin typeface="+mn-lt"/>
          <a:ea typeface="+mn-ea"/>
          <a:cs typeface="+mn-cs"/>
        </a:defRPr>
      </a:lvl5pPr>
      <a:lvl6pPr marL="2280842" algn="l" defTabSz="912324" rtl="0" eaLnBrk="1" latinLnBrk="0" hangingPunct="1">
        <a:defRPr sz="1900" kern="1200">
          <a:solidFill>
            <a:schemeClr val="tx1"/>
          </a:solidFill>
          <a:latin typeface="+mn-lt"/>
          <a:ea typeface="+mn-ea"/>
          <a:cs typeface="+mn-cs"/>
        </a:defRPr>
      </a:lvl6pPr>
      <a:lvl7pPr marL="2736970" algn="l" defTabSz="912324" rtl="0" eaLnBrk="1" latinLnBrk="0" hangingPunct="1">
        <a:defRPr sz="1900" kern="1200">
          <a:solidFill>
            <a:schemeClr val="tx1"/>
          </a:solidFill>
          <a:latin typeface="+mn-lt"/>
          <a:ea typeface="+mn-ea"/>
          <a:cs typeface="+mn-cs"/>
        </a:defRPr>
      </a:lvl7pPr>
      <a:lvl8pPr marL="3193100" algn="l" defTabSz="912324" rtl="0" eaLnBrk="1" latinLnBrk="0" hangingPunct="1">
        <a:defRPr sz="1900" kern="1200">
          <a:solidFill>
            <a:schemeClr val="tx1"/>
          </a:solidFill>
          <a:latin typeface="+mn-lt"/>
          <a:ea typeface="+mn-ea"/>
          <a:cs typeface="+mn-cs"/>
        </a:defRPr>
      </a:lvl8pPr>
      <a:lvl9pPr marL="3649231" algn="l" defTabSz="912324" rtl="0" eaLnBrk="1" latinLnBrk="0" hangingPunct="1">
        <a:defRPr sz="19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7"/>
            <a:ext cx="10972800" cy="1143000"/>
          </a:xfrm>
          <a:prstGeom prst="rect">
            <a:avLst/>
          </a:prstGeom>
        </p:spPr>
        <p:txBody>
          <a:bodyPr vert="horz" lIns="121704" tIns="60852" rIns="121704" bIns="60852"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09600" y="1600206"/>
            <a:ext cx="10972800" cy="4525963"/>
          </a:xfrm>
          <a:prstGeom prst="rect">
            <a:avLst/>
          </a:prstGeom>
        </p:spPr>
        <p:txBody>
          <a:bodyPr vert="horz" lIns="121704" tIns="60852" rIns="121704" bIns="6085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09600" y="6356576"/>
            <a:ext cx="2844800" cy="365125"/>
          </a:xfrm>
          <a:prstGeom prst="rect">
            <a:avLst/>
          </a:prstGeom>
        </p:spPr>
        <p:txBody>
          <a:bodyPr vert="horz" lIns="121704" tIns="60852" rIns="121704" bIns="60852" rtlCol="0" anchor="ctr"/>
          <a:lstStyle>
            <a:lvl1pPr algn="l" defTabSz="1216918" eaLnBrk="1" fontAlgn="auto" hangingPunct="1">
              <a:spcBef>
                <a:spcPts val="0"/>
              </a:spcBef>
              <a:spcAft>
                <a:spcPts val="0"/>
              </a:spcAft>
              <a:defRPr sz="1600">
                <a:solidFill>
                  <a:schemeClr val="tx1">
                    <a:tint val="75000"/>
                  </a:schemeClr>
                </a:solidFill>
              </a:defRPr>
            </a:lvl1pPr>
          </a:lstStyle>
          <a:p>
            <a:fld id="{0C9EB958-797F-4628-88FC-9856A41F6BCF}" type="datetimeFigureOut">
              <a:rPr lang="en-GB" smtClean="0">
                <a:solidFill>
                  <a:prstClr val="black">
                    <a:tint val="75000"/>
                  </a:prstClr>
                </a:solidFill>
                <a:cs typeface="Arial" panose="020B0604020202020204" pitchFamily="34" charset="0"/>
                <a:sym typeface="Arial"/>
              </a:rPr>
              <a:pPr/>
              <a:t>28/06/2019</a:t>
            </a:fld>
            <a:endParaRPr lang="en-GB" dirty="0">
              <a:solidFill>
                <a:prstClr val="black">
                  <a:tint val="75000"/>
                </a:prstClr>
              </a:solidFill>
              <a:cs typeface="Arial" panose="020B0604020202020204" pitchFamily="34" charset="0"/>
              <a:sym typeface="Arial"/>
            </a:endParaRPr>
          </a:p>
        </p:txBody>
      </p:sp>
      <p:sp>
        <p:nvSpPr>
          <p:cNvPr id="5" name="Footer Placeholder 4"/>
          <p:cNvSpPr>
            <a:spLocks noGrp="1"/>
          </p:cNvSpPr>
          <p:nvPr>
            <p:ph type="ftr" sz="quarter" idx="3"/>
          </p:nvPr>
        </p:nvSpPr>
        <p:spPr>
          <a:xfrm>
            <a:off x="4165600" y="6356576"/>
            <a:ext cx="3860800" cy="365125"/>
          </a:xfrm>
          <a:prstGeom prst="rect">
            <a:avLst/>
          </a:prstGeom>
        </p:spPr>
        <p:txBody>
          <a:bodyPr vert="horz" lIns="121704" tIns="60852" rIns="121704" bIns="60852" rtlCol="0" anchor="ctr"/>
          <a:lstStyle>
            <a:lvl1pPr algn="ctr" defTabSz="1216918" eaLnBrk="1" fontAlgn="auto" hangingPunct="1">
              <a:spcBef>
                <a:spcPts val="0"/>
              </a:spcBef>
              <a:spcAft>
                <a:spcPts val="0"/>
              </a:spcAft>
              <a:defRPr sz="1600">
                <a:solidFill>
                  <a:schemeClr val="tx1">
                    <a:tint val="75000"/>
                  </a:schemeClr>
                </a:solidFill>
              </a:defRPr>
            </a:lvl1pPr>
          </a:lstStyle>
          <a:p>
            <a:endParaRPr lang="en-GB" dirty="0">
              <a:solidFill>
                <a:prstClr val="black">
                  <a:tint val="75000"/>
                </a:prstClr>
              </a:solidFill>
              <a:cs typeface="Arial" panose="020B0604020202020204" pitchFamily="34" charset="0"/>
              <a:sym typeface="Arial"/>
            </a:endParaRPr>
          </a:p>
        </p:txBody>
      </p:sp>
      <p:sp>
        <p:nvSpPr>
          <p:cNvPr id="6" name="Slide Number Placeholder 5"/>
          <p:cNvSpPr>
            <a:spLocks noGrp="1"/>
          </p:cNvSpPr>
          <p:nvPr>
            <p:ph type="sldNum" sz="quarter" idx="4"/>
          </p:nvPr>
        </p:nvSpPr>
        <p:spPr>
          <a:xfrm>
            <a:off x="8737601" y="6356576"/>
            <a:ext cx="2844800" cy="365125"/>
          </a:xfrm>
          <a:prstGeom prst="rect">
            <a:avLst/>
          </a:prstGeom>
        </p:spPr>
        <p:txBody>
          <a:bodyPr vert="horz" lIns="121704" tIns="60852" rIns="121704" bIns="60852" rtlCol="0" anchor="ctr"/>
          <a:lstStyle>
            <a:lvl1pPr algn="r" defTabSz="1216918" eaLnBrk="1" fontAlgn="auto" hangingPunct="1">
              <a:spcBef>
                <a:spcPts val="0"/>
              </a:spcBef>
              <a:spcAft>
                <a:spcPts val="0"/>
              </a:spcAft>
              <a:defRPr sz="1600">
                <a:solidFill>
                  <a:schemeClr val="tx1">
                    <a:tint val="75000"/>
                  </a:schemeClr>
                </a:solidFill>
              </a:defRPr>
            </a:lvl1pPr>
          </a:lstStyle>
          <a:p>
            <a:fld id="{849A837E-F059-4FEC-A9FE-04F6F34B8FB0}" type="slidenum">
              <a:rPr lang="en-GB" smtClean="0">
                <a:solidFill>
                  <a:prstClr val="black">
                    <a:tint val="75000"/>
                  </a:prstClr>
                </a:solidFill>
                <a:cs typeface="Arial" panose="020B0604020202020204" pitchFamily="34" charset="0"/>
                <a:sym typeface="Arial"/>
              </a:rPr>
              <a:pPr/>
              <a:t>‹Nº›</a:t>
            </a:fld>
            <a:endParaRPr lang="en-GB" dirty="0">
              <a:solidFill>
                <a:prstClr val="black">
                  <a:tint val="75000"/>
                </a:prstClr>
              </a:solidFill>
              <a:cs typeface="Arial" panose="020B0604020202020204" pitchFamily="34" charset="0"/>
              <a:sym typeface="Arial"/>
            </a:endParaRPr>
          </a:p>
        </p:txBody>
      </p:sp>
    </p:spTree>
    <p:extLst>
      <p:ext uri="{BB962C8B-B14F-4D97-AF65-F5344CB8AC3E}">
        <p14:creationId xmlns:p14="http://schemas.microsoft.com/office/powerpoint/2010/main" val="746824837"/>
      </p:ext>
    </p:extLst>
  </p:cSld>
  <p:clrMap bg1="lt1" tx1="dk1" bg2="lt2" tx2="dk2" accent1="accent1" accent2="accent2" accent3="accent3" accent4="accent4" accent5="accent5" accent6="accent6" hlink="hlink" folHlink="folHlink"/>
  <p:sldLayoutIdLst>
    <p:sldLayoutId id="2147484501" r:id="rId1"/>
    <p:sldLayoutId id="2147484502" r:id="rId2"/>
    <p:sldLayoutId id="2147484503" r:id="rId3"/>
    <p:sldLayoutId id="2147484504" r:id="rId4"/>
    <p:sldLayoutId id="2147484505" r:id="rId5"/>
    <p:sldLayoutId id="2147484506" r:id="rId6"/>
    <p:sldLayoutId id="2147484507" r:id="rId7"/>
    <p:sldLayoutId id="2147484508" r:id="rId8"/>
    <p:sldLayoutId id="2147484509" r:id="rId9"/>
    <p:sldLayoutId id="2147484510" r:id="rId10"/>
    <p:sldLayoutId id="2147484511" r:id="rId11"/>
    <p:sldLayoutId id="2147484512" r:id="rId12"/>
    <p:sldLayoutId id="2147484513" r:id="rId13"/>
    <p:sldLayoutId id="2147484514" r:id="rId14"/>
  </p:sldLayoutIdLst>
  <p:txStyles>
    <p:titleStyle>
      <a:lvl1pPr algn="ctr" defTabSz="1216918" rtl="0" eaLnBrk="1" latinLnBrk="0" hangingPunct="1">
        <a:spcBef>
          <a:spcPct val="0"/>
        </a:spcBef>
        <a:buNone/>
        <a:defRPr sz="5900" kern="1200">
          <a:solidFill>
            <a:schemeClr val="tx1"/>
          </a:solidFill>
          <a:latin typeface="+mj-lt"/>
          <a:ea typeface="+mj-ea"/>
          <a:cs typeface="+mj-cs"/>
        </a:defRPr>
      </a:lvl1pPr>
    </p:titleStyle>
    <p:bodyStyle>
      <a:lvl1pPr marL="456295" indent="-456295" algn="l" defTabSz="1216918"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88762" indent="-380286" algn="l" defTabSz="1216918"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521115" indent="-304216" algn="l" defTabSz="1216918"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29569" indent="-304216" algn="l" defTabSz="1216918"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38034" indent="-304216" algn="l" defTabSz="1216918"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46447" indent="-304216" algn="l" defTabSz="1216918"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54921" indent="-304216" algn="l" defTabSz="1216918"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63363" indent="-304216" algn="l" defTabSz="1216918"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71807" indent="-304216" algn="l" defTabSz="1216918"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6918" rtl="0" eaLnBrk="1" latinLnBrk="0" hangingPunct="1">
        <a:defRPr sz="2400" kern="1200">
          <a:solidFill>
            <a:schemeClr val="tx1"/>
          </a:solidFill>
          <a:latin typeface="+mn-lt"/>
          <a:ea typeface="+mn-ea"/>
          <a:cs typeface="+mn-cs"/>
        </a:defRPr>
      </a:lvl1pPr>
      <a:lvl2pPr marL="608411" algn="l" defTabSz="1216918" rtl="0" eaLnBrk="1" latinLnBrk="0" hangingPunct="1">
        <a:defRPr sz="2400" kern="1200">
          <a:solidFill>
            <a:schemeClr val="tx1"/>
          </a:solidFill>
          <a:latin typeface="+mn-lt"/>
          <a:ea typeface="+mn-ea"/>
          <a:cs typeface="+mn-cs"/>
        </a:defRPr>
      </a:lvl2pPr>
      <a:lvl3pPr marL="1216918" algn="l" defTabSz="1216918" rtl="0" eaLnBrk="1" latinLnBrk="0" hangingPunct="1">
        <a:defRPr sz="2400" kern="1200">
          <a:solidFill>
            <a:schemeClr val="tx1"/>
          </a:solidFill>
          <a:latin typeface="+mn-lt"/>
          <a:ea typeface="+mn-ea"/>
          <a:cs typeface="+mn-cs"/>
        </a:defRPr>
      </a:lvl3pPr>
      <a:lvl4pPr marL="1825362" algn="l" defTabSz="1216918" rtl="0" eaLnBrk="1" latinLnBrk="0" hangingPunct="1">
        <a:defRPr sz="2400" kern="1200">
          <a:solidFill>
            <a:schemeClr val="tx1"/>
          </a:solidFill>
          <a:latin typeface="+mn-lt"/>
          <a:ea typeface="+mn-ea"/>
          <a:cs typeface="+mn-cs"/>
        </a:defRPr>
      </a:lvl4pPr>
      <a:lvl5pPr marL="2433830" algn="l" defTabSz="1216918" rtl="0" eaLnBrk="1" latinLnBrk="0" hangingPunct="1">
        <a:defRPr sz="2400" kern="1200">
          <a:solidFill>
            <a:schemeClr val="tx1"/>
          </a:solidFill>
          <a:latin typeface="+mn-lt"/>
          <a:ea typeface="+mn-ea"/>
          <a:cs typeface="+mn-cs"/>
        </a:defRPr>
      </a:lvl5pPr>
      <a:lvl6pPr marL="3042237" algn="l" defTabSz="1216918" rtl="0" eaLnBrk="1" latinLnBrk="0" hangingPunct="1">
        <a:defRPr sz="2400" kern="1200">
          <a:solidFill>
            <a:schemeClr val="tx1"/>
          </a:solidFill>
          <a:latin typeface="+mn-lt"/>
          <a:ea typeface="+mn-ea"/>
          <a:cs typeface="+mn-cs"/>
        </a:defRPr>
      </a:lvl6pPr>
      <a:lvl7pPr marL="3650659" algn="l" defTabSz="1216918" rtl="0" eaLnBrk="1" latinLnBrk="0" hangingPunct="1">
        <a:defRPr sz="2400" kern="1200">
          <a:solidFill>
            <a:schemeClr val="tx1"/>
          </a:solidFill>
          <a:latin typeface="+mn-lt"/>
          <a:ea typeface="+mn-ea"/>
          <a:cs typeface="+mn-cs"/>
        </a:defRPr>
      </a:lvl7pPr>
      <a:lvl8pPr marL="4259130" algn="l" defTabSz="1216918" rtl="0" eaLnBrk="1" latinLnBrk="0" hangingPunct="1">
        <a:defRPr sz="2400" kern="1200">
          <a:solidFill>
            <a:schemeClr val="tx1"/>
          </a:solidFill>
          <a:latin typeface="+mn-lt"/>
          <a:ea typeface="+mn-ea"/>
          <a:cs typeface="+mn-cs"/>
        </a:defRPr>
      </a:lvl8pPr>
      <a:lvl9pPr marL="4867594" algn="l" defTabSz="1216918" rtl="0" eaLnBrk="1" latinLnBrk="0" hangingPunct="1">
        <a:defRPr sz="24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11201" y="152400"/>
            <a:ext cx="10058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altLang="en-US" smtClean="0"/>
              <a:t>Click to edit Master title style</a:t>
            </a:r>
            <a:endParaRPr lang="en-GB" altLang="en-US" smtClean="0"/>
          </a:p>
        </p:txBody>
      </p:sp>
      <p:sp>
        <p:nvSpPr>
          <p:cNvPr id="1027" name="Rectangle 3"/>
          <p:cNvSpPr>
            <a:spLocks noGrp="1" noChangeArrowheads="1"/>
          </p:cNvSpPr>
          <p:nvPr>
            <p:ph type="body" idx="1"/>
          </p:nvPr>
        </p:nvSpPr>
        <p:spPr bwMode="auto">
          <a:xfrm>
            <a:off x="711201" y="1350964"/>
            <a:ext cx="11144251" cy="451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pic>
        <p:nvPicPr>
          <p:cNvPr id="1028" name="Picture 5"/>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958199" y="260351"/>
            <a:ext cx="89958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6"/>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0" y="6467700"/>
            <a:ext cx="12192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4"/>
          <p:cNvSpPr txBox="1">
            <a:spLocks noChangeArrowheads="1"/>
          </p:cNvSpPr>
          <p:nvPr/>
        </p:nvSpPr>
        <p:spPr bwMode="auto">
          <a:xfrm>
            <a:off x="78321" y="6505809"/>
            <a:ext cx="12012083" cy="353907"/>
          </a:xfrm>
          <a:prstGeom prst="rect">
            <a:avLst/>
          </a:prstGeom>
          <a:noFill/>
          <a:ln>
            <a:noFill/>
          </a:ln>
          <a:extLst/>
        </p:spPr>
        <p:txBody>
          <a:bodyPr lIns="121762" tIns="60881" rIns="121762" bIns="60881">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913357" eaLnBrk="1" fontAlgn="base" hangingPunct="1">
              <a:spcBef>
                <a:spcPct val="0"/>
              </a:spcBef>
              <a:spcAft>
                <a:spcPct val="0"/>
              </a:spcAft>
              <a:defRPr/>
            </a:pPr>
            <a:r>
              <a:rPr lang="en-GB" sz="1500" b="1" dirty="0" smtClean="0">
                <a:solidFill>
                  <a:srgbClr val="000000"/>
                </a:solidFill>
                <a:sym typeface="Arial"/>
              </a:rPr>
              <a:t>21st International AIDS Conference; July 18-22, 2016; Durban, South Africa</a:t>
            </a:r>
            <a:endParaRPr lang="en-US" sz="1500" b="1" dirty="0" smtClean="0">
              <a:solidFill>
                <a:srgbClr val="000000"/>
              </a:solidFill>
              <a:sym typeface="Arial"/>
            </a:endParaRPr>
          </a:p>
        </p:txBody>
      </p:sp>
    </p:spTree>
    <p:extLst>
      <p:ext uri="{BB962C8B-B14F-4D97-AF65-F5344CB8AC3E}">
        <p14:creationId xmlns:p14="http://schemas.microsoft.com/office/powerpoint/2010/main" val="3297307522"/>
      </p:ext>
    </p:extLst>
  </p:cSld>
  <p:clrMap bg1="lt1" tx1="dk1" bg2="lt2" tx2="dk2" accent1="accent1" accent2="accent2" accent3="accent3" accent4="accent4" accent5="accent5" accent6="accent6" hlink="hlink" folHlink="folHlink"/>
  <p:sldLayoutIdLst>
    <p:sldLayoutId id="2147484516" r:id="rId1"/>
    <p:sldLayoutId id="2147484517" r:id="rId2"/>
    <p:sldLayoutId id="2147484518" r:id="rId3"/>
    <p:sldLayoutId id="2147484519" r:id="rId4"/>
    <p:sldLayoutId id="2147484520" r:id="rId5"/>
    <p:sldLayoutId id="2147484521" r:id="rId6"/>
    <p:sldLayoutId id="2147484522" r:id="rId7"/>
    <p:sldLayoutId id="2147484523" r:id="rId8"/>
    <p:sldLayoutId id="2147484524" r:id="rId9"/>
    <p:sldLayoutId id="2147484525" r:id="rId10"/>
    <p:sldLayoutId id="2147484526" r:id="rId11"/>
    <p:sldLayoutId id="2147484527" r:id="rId12"/>
    <p:sldLayoutId id="2147484528" r:id="rId13"/>
  </p:sldLayoutIdLst>
  <p:timing>
    <p:tnLst>
      <p:par>
        <p:cTn id="1" dur="indefinite" restart="never" nodeType="tmRoot"/>
      </p:par>
    </p:tnLst>
  </p:timing>
  <p:txStyles>
    <p:titleStyle>
      <a:lvl1pPr algn="l" rtl="0" eaLnBrk="0" fontAlgn="base" hangingPunct="0">
        <a:lnSpc>
          <a:spcPts val="4667"/>
        </a:lnSpc>
        <a:spcBef>
          <a:spcPct val="0"/>
        </a:spcBef>
        <a:spcAft>
          <a:spcPct val="0"/>
        </a:spcAft>
        <a:defRPr sz="4000" b="1">
          <a:solidFill>
            <a:srgbClr val="E31836"/>
          </a:solidFill>
          <a:latin typeface="Arial" panose="020B0604020202020204" pitchFamily="34" charset="0"/>
          <a:ea typeface="+mj-ea"/>
          <a:cs typeface="Arial" panose="020B0604020202020204" pitchFamily="34" charset="0"/>
        </a:defRPr>
      </a:lvl1pPr>
      <a:lvl2pPr algn="l" rtl="0" eaLnBrk="0" fontAlgn="base" hangingPunct="0">
        <a:lnSpc>
          <a:spcPts val="4667"/>
        </a:lnSpc>
        <a:spcBef>
          <a:spcPct val="0"/>
        </a:spcBef>
        <a:spcAft>
          <a:spcPct val="0"/>
        </a:spcAft>
        <a:defRPr sz="4000" b="1">
          <a:solidFill>
            <a:srgbClr val="E31836"/>
          </a:solidFill>
          <a:latin typeface="Arial" pitchFamily="34" charset="0"/>
          <a:cs typeface="Arial" charset="0"/>
        </a:defRPr>
      </a:lvl2pPr>
      <a:lvl3pPr algn="l" rtl="0" eaLnBrk="0" fontAlgn="base" hangingPunct="0">
        <a:lnSpc>
          <a:spcPts val="4667"/>
        </a:lnSpc>
        <a:spcBef>
          <a:spcPct val="0"/>
        </a:spcBef>
        <a:spcAft>
          <a:spcPct val="0"/>
        </a:spcAft>
        <a:defRPr sz="4000" b="1">
          <a:solidFill>
            <a:srgbClr val="E31836"/>
          </a:solidFill>
          <a:latin typeface="Arial" pitchFamily="34" charset="0"/>
          <a:cs typeface="Arial" charset="0"/>
        </a:defRPr>
      </a:lvl3pPr>
      <a:lvl4pPr algn="l" rtl="0" eaLnBrk="0" fontAlgn="base" hangingPunct="0">
        <a:lnSpc>
          <a:spcPts val="4667"/>
        </a:lnSpc>
        <a:spcBef>
          <a:spcPct val="0"/>
        </a:spcBef>
        <a:spcAft>
          <a:spcPct val="0"/>
        </a:spcAft>
        <a:defRPr sz="4000" b="1">
          <a:solidFill>
            <a:srgbClr val="E31836"/>
          </a:solidFill>
          <a:latin typeface="Arial" pitchFamily="34" charset="0"/>
          <a:cs typeface="Arial" charset="0"/>
        </a:defRPr>
      </a:lvl4pPr>
      <a:lvl5pPr algn="l" rtl="0" eaLnBrk="0" fontAlgn="base" hangingPunct="0">
        <a:lnSpc>
          <a:spcPts val="4667"/>
        </a:lnSpc>
        <a:spcBef>
          <a:spcPct val="0"/>
        </a:spcBef>
        <a:spcAft>
          <a:spcPct val="0"/>
        </a:spcAft>
        <a:defRPr sz="4000" b="1">
          <a:solidFill>
            <a:srgbClr val="E31836"/>
          </a:solidFill>
          <a:latin typeface="Arial" pitchFamily="34" charset="0"/>
          <a:cs typeface="Arial" charset="0"/>
        </a:defRPr>
      </a:lvl5pPr>
      <a:lvl6pPr marL="608699" algn="l" rtl="0" eaLnBrk="1" fontAlgn="base" hangingPunct="1">
        <a:spcBef>
          <a:spcPct val="0"/>
        </a:spcBef>
        <a:spcAft>
          <a:spcPct val="0"/>
        </a:spcAft>
        <a:defRPr sz="2800">
          <a:solidFill>
            <a:srgbClr val="B61229"/>
          </a:solidFill>
          <a:latin typeface="Century Gothic" pitchFamily="34" charset="0"/>
          <a:cs typeface="Arial" charset="0"/>
        </a:defRPr>
      </a:lvl6pPr>
      <a:lvl7pPr marL="1217486" algn="l" rtl="0" eaLnBrk="1" fontAlgn="base" hangingPunct="1">
        <a:spcBef>
          <a:spcPct val="0"/>
        </a:spcBef>
        <a:spcAft>
          <a:spcPct val="0"/>
        </a:spcAft>
        <a:defRPr sz="2800">
          <a:solidFill>
            <a:srgbClr val="B61229"/>
          </a:solidFill>
          <a:latin typeface="Century Gothic" pitchFamily="34" charset="0"/>
          <a:cs typeface="Arial" charset="0"/>
        </a:defRPr>
      </a:lvl7pPr>
      <a:lvl8pPr marL="1826213" algn="l" rtl="0" eaLnBrk="1" fontAlgn="base" hangingPunct="1">
        <a:spcBef>
          <a:spcPct val="0"/>
        </a:spcBef>
        <a:spcAft>
          <a:spcPct val="0"/>
        </a:spcAft>
        <a:defRPr sz="2800">
          <a:solidFill>
            <a:srgbClr val="B61229"/>
          </a:solidFill>
          <a:latin typeface="Century Gothic" pitchFamily="34" charset="0"/>
          <a:cs typeface="Arial" charset="0"/>
        </a:defRPr>
      </a:lvl8pPr>
      <a:lvl9pPr marL="2434970" algn="l" rtl="0" eaLnBrk="1" fontAlgn="base" hangingPunct="1">
        <a:spcBef>
          <a:spcPct val="0"/>
        </a:spcBef>
        <a:spcAft>
          <a:spcPct val="0"/>
        </a:spcAft>
        <a:defRPr sz="2800">
          <a:solidFill>
            <a:srgbClr val="B61229"/>
          </a:solidFill>
          <a:latin typeface="Century Gothic" pitchFamily="34" charset="0"/>
          <a:cs typeface="Arial" charset="0"/>
        </a:defRPr>
      </a:lvl9pPr>
    </p:titleStyle>
    <p:bodyStyle>
      <a:lvl1pPr marL="253654" indent="-253654" algn="l" rtl="0" eaLnBrk="0" fontAlgn="base" hangingPunct="0">
        <a:spcBef>
          <a:spcPct val="0"/>
        </a:spcBef>
        <a:spcAft>
          <a:spcPts val="400"/>
        </a:spcAft>
        <a:buClr>
          <a:srgbClr val="E31836"/>
        </a:buClr>
        <a:buSzPct val="115000"/>
        <a:buFont typeface="Arial" charset="0"/>
        <a:buChar char="•"/>
        <a:defRPr sz="2900">
          <a:solidFill>
            <a:schemeClr val="tx1"/>
          </a:solidFill>
          <a:latin typeface="Arial" panose="020B0604020202020204" pitchFamily="34" charset="0"/>
          <a:ea typeface="+mn-ea"/>
          <a:cs typeface="Arial" panose="020B0604020202020204" pitchFamily="34" charset="0"/>
        </a:defRPr>
      </a:lvl1pPr>
      <a:lvl2pPr marL="629859" indent="-342438" algn="l" rtl="0" eaLnBrk="0" fontAlgn="base" hangingPunct="0">
        <a:spcBef>
          <a:spcPct val="0"/>
        </a:spcBef>
        <a:spcAft>
          <a:spcPts val="400"/>
        </a:spcAft>
        <a:buClr>
          <a:srgbClr val="E31836"/>
        </a:buClr>
        <a:buSzPct val="115000"/>
        <a:buFont typeface="Arial" charset="0"/>
        <a:buChar char="–"/>
        <a:defRPr sz="2700">
          <a:solidFill>
            <a:schemeClr val="tx1"/>
          </a:solidFill>
          <a:latin typeface="Arial" panose="020B0604020202020204" pitchFamily="34" charset="0"/>
          <a:cs typeface="Arial" panose="020B0604020202020204" pitchFamily="34" charset="0"/>
        </a:defRPr>
      </a:lvl2pPr>
      <a:lvl3pPr marL="851799" indent="-211368" algn="l" rtl="0" eaLnBrk="0" fontAlgn="base" hangingPunct="0">
        <a:spcBef>
          <a:spcPct val="0"/>
        </a:spcBef>
        <a:spcAft>
          <a:spcPts val="400"/>
        </a:spcAft>
        <a:buClr>
          <a:srgbClr val="E31836"/>
        </a:buClr>
        <a:buSzPct val="115000"/>
        <a:buFont typeface="Arial" charset="0"/>
        <a:buChar char="•"/>
        <a:defRPr lang="en-US" dirty="0">
          <a:solidFill>
            <a:schemeClr val="tx1"/>
          </a:solidFill>
          <a:latin typeface="Arial" panose="020B0604020202020204" pitchFamily="34" charset="0"/>
          <a:cs typeface="Arial" panose="020B0604020202020204" pitchFamily="34" charset="0"/>
        </a:defRPr>
      </a:lvl3pPr>
      <a:lvl4pPr marL="1063167" indent="-190262" algn="l" rtl="0" eaLnBrk="0" fontAlgn="base" hangingPunct="0">
        <a:spcBef>
          <a:spcPct val="0"/>
        </a:spcBef>
        <a:spcAft>
          <a:spcPts val="400"/>
        </a:spcAft>
        <a:buClr>
          <a:srgbClr val="E31836"/>
        </a:buClr>
        <a:buSzPct val="115000"/>
        <a:buFont typeface="Arial" charset="0"/>
        <a:buChar char="-"/>
        <a:defRPr lang="en-US" sz="2100" dirty="0">
          <a:solidFill>
            <a:schemeClr val="tx1"/>
          </a:solidFill>
          <a:latin typeface="Arial" panose="020B0604020202020204" pitchFamily="34" charset="0"/>
          <a:cs typeface="Arial" panose="020B0604020202020204" pitchFamily="34" charset="0"/>
        </a:defRPr>
      </a:lvl4pPr>
      <a:lvl5pPr marL="1228032" indent="-152172" algn="l" defTabSz="1230147" rtl="0" eaLnBrk="0" fontAlgn="base" hangingPunct="0">
        <a:spcBef>
          <a:spcPct val="0"/>
        </a:spcBef>
        <a:spcAft>
          <a:spcPts val="400"/>
        </a:spcAft>
        <a:buClr>
          <a:srgbClr val="E31836"/>
        </a:buClr>
        <a:buSzPct val="115000"/>
        <a:buFont typeface="Arial" charset="0"/>
        <a:buChar char="•"/>
        <a:defRPr lang="en-GB" sz="1900" dirty="0">
          <a:solidFill>
            <a:schemeClr val="tx1"/>
          </a:solidFill>
          <a:latin typeface="Arial" panose="020B0604020202020204" pitchFamily="34" charset="0"/>
          <a:cs typeface="Arial" panose="020B0604020202020204" pitchFamily="34" charset="0"/>
        </a:defRPr>
      </a:lvl5pPr>
      <a:lvl6pPr marL="889858" indent="0" algn="l" rtl="0" eaLnBrk="1" fontAlgn="base" hangingPunct="1">
        <a:spcBef>
          <a:spcPct val="20000"/>
        </a:spcBef>
        <a:spcAft>
          <a:spcPct val="0"/>
        </a:spcAft>
        <a:buClr>
          <a:srgbClr val="B61229"/>
        </a:buClr>
        <a:buSzPct val="115000"/>
        <a:buFont typeface="Arial" charset="0"/>
        <a:buNone/>
        <a:defRPr sz="1300">
          <a:solidFill>
            <a:schemeClr val="bg2"/>
          </a:solidFill>
          <a:latin typeface="+mn-lt"/>
          <a:cs typeface="+mn-cs"/>
        </a:defRPr>
      </a:lvl6pPr>
      <a:lvl7pPr marL="1927662" indent="-251538" algn="l" rtl="0" eaLnBrk="1" fontAlgn="base" hangingPunct="1">
        <a:spcBef>
          <a:spcPct val="20000"/>
        </a:spcBef>
        <a:spcAft>
          <a:spcPct val="0"/>
        </a:spcAft>
        <a:buClr>
          <a:srgbClr val="B61229"/>
        </a:buClr>
        <a:buSzPct val="115000"/>
        <a:buFont typeface="Arial" charset="0"/>
        <a:buChar char="•"/>
        <a:defRPr sz="1300">
          <a:solidFill>
            <a:schemeClr val="bg2"/>
          </a:solidFill>
          <a:latin typeface="+mn-lt"/>
          <a:cs typeface="+mn-cs"/>
        </a:defRPr>
      </a:lvl7pPr>
      <a:lvl8pPr marL="2536359" indent="-251538" algn="l" rtl="0" eaLnBrk="1" fontAlgn="base" hangingPunct="1">
        <a:spcBef>
          <a:spcPct val="20000"/>
        </a:spcBef>
        <a:spcAft>
          <a:spcPct val="0"/>
        </a:spcAft>
        <a:buClr>
          <a:srgbClr val="B61229"/>
        </a:buClr>
        <a:buSzPct val="115000"/>
        <a:buFont typeface="Arial" charset="0"/>
        <a:buChar char="•"/>
        <a:defRPr sz="1300">
          <a:solidFill>
            <a:schemeClr val="bg2"/>
          </a:solidFill>
          <a:latin typeface="+mn-lt"/>
          <a:cs typeface="+mn-cs"/>
        </a:defRPr>
      </a:lvl8pPr>
      <a:lvl9pPr marL="3145112" indent="-251538" algn="l" rtl="0" eaLnBrk="1" fontAlgn="base" hangingPunct="1">
        <a:spcBef>
          <a:spcPct val="20000"/>
        </a:spcBef>
        <a:spcAft>
          <a:spcPct val="0"/>
        </a:spcAft>
        <a:buClr>
          <a:srgbClr val="B61229"/>
        </a:buClr>
        <a:buSzPct val="115000"/>
        <a:buFont typeface="Arial" charset="0"/>
        <a:buChar char="•"/>
        <a:defRPr sz="1300">
          <a:solidFill>
            <a:schemeClr val="bg2"/>
          </a:solidFill>
          <a:latin typeface="+mn-lt"/>
          <a:cs typeface="+mn-cs"/>
        </a:defRPr>
      </a:lvl9pPr>
    </p:bodyStyle>
    <p:otherStyle>
      <a:defPPr>
        <a:defRPr lang="en-US"/>
      </a:defPPr>
      <a:lvl1pPr marL="0" algn="l" defTabSz="1217486" rtl="0" eaLnBrk="1" latinLnBrk="0" hangingPunct="1">
        <a:defRPr sz="2400" kern="1200">
          <a:solidFill>
            <a:schemeClr val="tx1"/>
          </a:solidFill>
          <a:latin typeface="+mn-lt"/>
          <a:ea typeface="+mn-ea"/>
          <a:cs typeface="+mn-cs"/>
        </a:defRPr>
      </a:lvl1pPr>
      <a:lvl2pPr marL="608699" algn="l" defTabSz="1217486" rtl="0" eaLnBrk="1" latinLnBrk="0" hangingPunct="1">
        <a:defRPr sz="2400" kern="1200">
          <a:solidFill>
            <a:schemeClr val="tx1"/>
          </a:solidFill>
          <a:latin typeface="+mn-lt"/>
          <a:ea typeface="+mn-ea"/>
          <a:cs typeface="+mn-cs"/>
        </a:defRPr>
      </a:lvl2pPr>
      <a:lvl3pPr marL="1217486" algn="l" defTabSz="1217486" rtl="0" eaLnBrk="1" latinLnBrk="0" hangingPunct="1">
        <a:defRPr sz="2400" kern="1200">
          <a:solidFill>
            <a:schemeClr val="tx1"/>
          </a:solidFill>
          <a:latin typeface="+mn-lt"/>
          <a:ea typeface="+mn-ea"/>
          <a:cs typeface="+mn-cs"/>
        </a:defRPr>
      </a:lvl3pPr>
      <a:lvl4pPr marL="1826213" algn="l" defTabSz="1217486" rtl="0" eaLnBrk="1" latinLnBrk="0" hangingPunct="1">
        <a:defRPr sz="2400" kern="1200">
          <a:solidFill>
            <a:schemeClr val="tx1"/>
          </a:solidFill>
          <a:latin typeface="+mn-lt"/>
          <a:ea typeface="+mn-ea"/>
          <a:cs typeface="+mn-cs"/>
        </a:defRPr>
      </a:lvl4pPr>
      <a:lvl5pPr marL="2434970" algn="l" defTabSz="1217486" rtl="0" eaLnBrk="1" latinLnBrk="0" hangingPunct="1">
        <a:defRPr sz="2400" kern="1200">
          <a:solidFill>
            <a:schemeClr val="tx1"/>
          </a:solidFill>
          <a:latin typeface="+mn-lt"/>
          <a:ea typeface="+mn-ea"/>
          <a:cs typeface="+mn-cs"/>
        </a:defRPr>
      </a:lvl5pPr>
      <a:lvl6pPr marL="3043663" algn="l" defTabSz="1217486" rtl="0" eaLnBrk="1" latinLnBrk="0" hangingPunct="1">
        <a:defRPr sz="2400" kern="1200">
          <a:solidFill>
            <a:schemeClr val="tx1"/>
          </a:solidFill>
          <a:latin typeface="+mn-lt"/>
          <a:ea typeface="+mn-ea"/>
          <a:cs typeface="+mn-cs"/>
        </a:defRPr>
      </a:lvl6pPr>
      <a:lvl7pPr marL="3652367" algn="l" defTabSz="1217486" rtl="0" eaLnBrk="1" latinLnBrk="0" hangingPunct="1">
        <a:defRPr sz="2400" kern="1200">
          <a:solidFill>
            <a:schemeClr val="tx1"/>
          </a:solidFill>
          <a:latin typeface="+mn-lt"/>
          <a:ea typeface="+mn-ea"/>
          <a:cs typeface="+mn-cs"/>
        </a:defRPr>
      </a:lvl7pPr>
      <a:lvl8pPr marL="4261119" algn="l" defTabSz="1217486" rtl="0" eaLnBrk="1" latinLnBrk="0" hangingPunct="1">
        <a:defRPr sz="2400" kern="1200">
          <a:solidFill>
            <a:schemeClr val="tx1"/>
          </a:solidFill>
          <a:latin typeface="+mn-lt"/>
          <a:ea typeface="+mn-ea"/>
          <a:cs typeface="+mn-cs"/>
        </a:defRPr>
      </a:lvl8pPr>
      <a:lvl9pPr marL="4869864" algn="l" defTabSz="1217486" rtl="0" eaLnBrk="1" latinLnBrk="0" hangingPunct="1">
        <a:defRPr sz="24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id="{1FBA405B-91D7-455B-838E-7390C471CAC4}"/>
              </a:ext>
            </a:extLst>
          </p:cNvPr>
          <p:cNvSpPr>
            <a:spLocks noGrp="1"/>
          </p:cNvSpPr>
          <p:nvPr>
            <p:ph type="title"/>
          </p:nvPr>
        </p:nvSpPr>
        <p:spPr bwMode="auto">
          <a:xfrm>
            <a:off x="609759" y="238125"/>
            <a:ext cx="10872444"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42" tIns="45718" rIns="91342" bIns="45718"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a16="http://schemas.microsoft.com/office/drawing/2014/main" id="{5E3FA78F-9815-470C-AAC7-65118010A9A9}"/>
              </a:ext>
            </a:extLst>
          </p:cNvPr>
          <p:cNvSpPr>
            <a:spLocks noGrp="1"/>
          </p:cNvSpPr>
          <p:nvPr>
            <p:ph type="body" idx="1"/>
          </p:nvPr>
        </p:nvSpPr>
        <p:spPr bwMode="auto">
          <a:xfrm>
            <a:off x="600231" y="1517680"/>
            <a:ext cx="10881972" cy="4654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42" tIns="45718" rIns="91342" bIns="45718"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4" name="Rectangle 3">
            <a:extLst>
              <a:ext uri="{FF2B5EF4-FFF2-40B4-BE49-F238E27FC236}">
                <a16:creationId xmlns:a16="http://schemas.microsoft.com/office/drawing/2014/main" id="{2928AFCB-3188-4961-AAEE-DB4C7846ECE6}"/>
              </a:ext>
            </a:extLst>
          </p:cNvPr>
          <p:cNvSpPr/>
          <p:nvPr/>
        </p:nvSpPr>
        <p:spPr>
          <a:xfrm>
            <a:off x="1" y="91"/>
            <a:ext cx="12192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342" tIns="45718" rIns="91342" bIns="45718" anchor="ctr"/>
          <a:lstStyle/>
          <a:p>
            <a:pPr algn="ctr" defTabSz="913289">
              <a:defRPr/>
            </a:pPr>
            <a:endParaRPr lang="en-US" b="1" dirty="0">
              <a:solidFill>
                <a:srgbClr val="FFFFFF"/>
              </a:solidFill>
            </a:endParaRPr>
          </a:p>
        </p:txBody>
      </p:sp>
      <p:sp>
        <p:nvSpPr>
          <p:cNvPr id="6" name="Rectangle 5">
            <a:extLst>
              <a:ext uri="{FF2B5EF4-FFF2-40B4-BE49-F238E27FC236}">
                <a16:creationId xmlns:a16="http://schemas.microsoft.com/office/drawing/2014/main" id="{507A185B-7FCD-47CF-95BF-44DC96F2E8FE}"/>
              </a:ext>
            </a:extLst>
          </p:cNvPr>
          <p:cNvSpPr/>
          <p:nvPr/>
        </p:nvSpPr>
        <p:spPr>
          <a:xfrm>
            <a:off x="1" y="91"/>
            <a:ext cx="12192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342" tIns="45718" rIns="91342" bIns="45718" anchor="ctr"/>
          <a:lstStyle/>
          <a:p>
            <a:pPr algn="ctr" defTabSz="913289">
              <a:defRPr/>
            </a:pPr>
            <a:endParaRPr lang="en-US" b="1" dirty="0">
              <a:solidFill>
                <a:srgbClr val="FFFFFF"/>
              </a:solidFill>
            </a:endParaRPr>
          </a:p>
        </p:txBody>
      </p:sp>
      <p:cxnSp>
        <p:nvCxnSpPr>
          <p:cNvPr id="7" name="Straight Connector 6">
            <a:extLst>
              <a:ext uri="{FF2B5EF4-FFF2-40B4-BE49-F238E27FC236}">
                <a16:creationId xmlns:a16="http://schemas.microsoft.com/office/drawing/2014/main" id="{84A7AD84-F415-4694-A480-6DD523A1776B}"/>
              </a:ext>
            </a:extLst>
          </p:cNvPr>
          <p:cNvCxnSpPr/>
          <p:nvPr/>
        </p:nvCxnSpPr>
        <p:spPr>
          <a:xfrm>
            <a:off x="1" y="6745288"/>
            <a:ext cx="12192000" cy="0"/>
          </a:xfrm>
          <a:prstGeom prst="line">
            <a:avLst/>
          </a:prstGeom>
          <a:ln w="19050">
            <a:solidFill>
              <a:srgbClr val="00539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1862204"/>
      </p:ext>
    </p:extLst>
  </p:cSld>
  <p:clrMap bg1="dk2" tx1="lt1" bg2="dk1" tx2="lt2" accent1="accent1" accent2="accent2" accent3="accent3" accent4="accent4" accent5="accent5" accent6="accent6" hlink="hlink" folHlink="folHlink"/>
  <p:sldLayoutIdLst>
    <p:sldLayoutId id="2147484530" r:id="rId1"/>
    <p:sldLayoutId id="2147484531" r:id="rId2"/>
    <p:sldLayoutId id="2147484532" r:id="rId3"/>
    <p:sldLayoutId id="2147484533" r:id="rId4"/>
    <p:sldLayoutId id="2147484534" r:id="rId5"/>
    <p:sldLayoutId id="2147484535" r:id="rId6"/>
    <p:sldLayoutId id="2147484536" r:id="rId7"/>
    <p:sldLayoutId id="2147484537" r:id="rId8"/>
  </p:sldLayoutIdLst>
  <p:txStyles>
    <p:title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6615" algn="l" rtl="0" eaLnBrk="1" fontAlgn="base" hangingPunct="1">
        <a:spcBef>
          <a:spcPct val="0"/>
        </a:spcBef>
        <a:spcAft>
          <a:spcPct val="0"/>
        </a:spcAft>
        <a:defRPr sz="3500" b="1">
          <a:solidFill>
            <a:schemeClr val="tx2"/>
          </a:solidFill>
          <a:latin typeface="Arial" charset="0"/>
        </a:defRPr>
      </a:lvl6pPr>
      <a:lvl7pPr marL="913289" algn="l" rtl="0" eaLnBrk="1" fontAlgn="base" hangingPunct="1">
        <a:spcBef>
          <a:spcPct val="0"/>
        </a:spcBef>
        <a:spcAft>
          <a:spcPct val="0"/>
        </a:spcAft>
        <a:defRPr sz="3500" b="1">
          <a:solidFill>
            <a:schemeClr val="tx2"/>
          </a:solidFill>
          <a:latin typeface="Arial" charset="0"/>
        </a:defRPr>
      </a:lvl7pPr>
      <a:lvl8pPr marL="1369934" algn="l" rtl="0" eaLnBrk="1" fontAlgn="base" hangingPunct="1">
        <a:spcBef>
          <a:spcPct val="0"/>
        </a:spcBef>
        <a:spcAft>
          <a:spcPct val="0"/>
        </a:spcAft>
        <a:defRPr sz="3500" b="1">
          <a:solidFill>
            <a:schemeClr val="tx2"/>
          </a:solidFill>
          <a:latin typeface="Arial" charset="0"/>
        </a:defRPr>
      </a:lvl8pPr>
      <a:lvl9pPr marL="1826578" algn="l" rtl="0" eaLnBrk="1" fontAlgn="base" hangingPunct="1">
        <a:spcBef>
          <a:spcPct val="0"/>
        </a:spcBef>
        <a:spcAft>
          <a:spcPct val="0"/>
        </a:spcAft>
        <a:defRPr sz="3500" b="1">
          <a:solidFill>
            <a:schemeClr val="tx2"/>
          </a:solidFill>
          <a:latin typeface="Arial" charset="0"/>
        </a:defRPr>
      </a:lvl9pPr>
    </p:titleStyle>
    <p:bodyStyle>
      <a:lvl1pPr marL="342506" indent="-342506"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036" indent="-285424" algn="l" rtl="0" eaLnBrk="1" fontAlgn="base" hangingPunct="1">
        <a:lnSpc>
          <a:spcPct val="90000"/>
        </a:lnSpc>
        <a:spcBef>
          <a:spcPts val="1000"/>
        </a:spcBef>
        <a:spcAft>
          <a:spcPts val="700"/>
        </a:spcAft>
        <a:buClr>
          <a:schemeClr val="bg1"/>
        </a:buClr>
        <a:buFont typeface="Arial" panose="020B0604020202020204" pitchFamily="34" charset="0"/>
        <a:buChar char="‒"/>
        <a:defRPr sz="2700">
          <a:solidFill>
            <a:schemeClr val="bg1"/>
          </a:solidFill>
          <a:latin typeface="Calibri" panose="020F0502020204030204" pitchFamily="34" charset="0"/>
        </a:defRPr>
      </a:lvl2pPr>
      <a:lvl3pPr marL="1141626" indent="-228338"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598240" indent="-228338" algn="l" rtl="0" eaLnBrk="1" fontAlgn="base" hangingPunct="1">
        <a:lnSpc>
          <a:spcPct val="90000"/>
        </a:lnSpc>
        <a:spcBef>
          <a:spcPts val="1000"/>
        </a:spcBef>
        <a:spcAft>
          <a:spcPts val="700"/>
        </a:spcAft>
        <a:buClr>
          <a:schemeClr val="bg1"/>
        </a:buClr>
        <a:buFont typeface="Arial" panose="020B0604020202020204" pitchFamily="34" charset="0"/>
        <a:buChar char="‒"/>
        <a:defRPr sz="2300">
          <a:solidFill>
            <a:schemeClr val="bg1"/>
          </a:solidFill>
          <a:latin typeface="Calibri" panose="020F0502020204030204" pitchFamily="34" charset="0"/>
        </a:defRPr>
      </a:lvl4pPr>
      <a:lvl5pPr marL="2054855" indent="-228338"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1529" indent="-228338" algn="l" rtl="0" eaLnBrk="1" fontAlgn="base" hangingPunct="1">
        <a:lnSpc>
          <a:spcPct val="90000"/>
        </a:lnSpc>
        <a:spcBef>
          <a:spcPct val="35000"/>
        </a:spcBef>
        <a:spcAft>
          <a:spcPct val="25000"/>
        </a:spcAft>
        <a:buClr>
          <a:schemeClr val="accent2"/>
        </a:buClr>
        <a:buFont typeface="Arial" charset="0"/>
        <a:buChar char="–"/>
        <a:defRPr sz="1500">
          <a:solidFill>
            <a:schemeClr val="tx1"/>
          </a:solidFill>
          <a:latin typeface="+mn-lt"/>
        </a:defRPr>
      </a:lvl6pPr>
      <a:lvl7pPr marL="2968174" indent="-228338" algn="l" rtl="0" eaLnBrk="1" fontAlgn="base" hangingPunct="1">
        <a:lnSpc>
          <a:spcPct val="90000"/>
        </a:lnSpc>
        <a:spcBef>
          <a:spcPct val="35000"/>
        </a:spcBef>
        <a:spcAft>
          <a:spcPct val="25000"/>
        </a:spcAft>
        <a:buClr>
          <a:schemeClr val="accent2"/>
        </a:buClr>
        <a:buFont typeface="Arial" charset="0"/>
        <a:buChar char="–"/>
        <a:defRPr sz="1500">
          <a:solidFill>
            <a:schemeClr val="tx1"/>
          </a:solidFill>
          <a:latin typeface="+mn-lt"/>
        </a:defRPr>
      </a:lvl7pPr>
      <a:lvl8pPr marL="3424818" indent="-228338" algn="l" rtl="0" eaLnBrk="1" fontAlgn="base" hangingPunct="1">
        <a:lnSpc>
          <a:spcPct val="90000"/>
        </a:lnSpc>
        <a:spcBef>
          <a:spcPct val="35000"/>
        </a:spcBef>
        <a:spcAft>
          <a:spcPct val="25000"/>
        </a:spcAft>
        <a:buClr>
          <a:schemeClr val="accent2"/>
        </a:buClr>
        <a:buFont typeface="Arial" charset="0"/>
        <a:buChar char="–"/>
        <a:defRPr sz="1500">
          <a:solidFill>
            <a:schemeClr val="tx1"/>
          </a:solidFill>
          <a:latin typeface="+mn-lt"/>
        </a:defRPr>
      </a:lvl8pPr>
      <a:lvl9pPr marL="3881494" indent="-228338" algn="l" rtl="0" eaLnBrk="1" fontAlgn="base" hangingPunct="1">
        <a:lnSpc>
          <a:spcPct val="90000"/>
        </a:lnSpc>
        <a:spcBef>
          <a:spcPct val="35000"/>
        </a:spcBef>
        <a:spcAft>
          <a:spcPct val="25000"/>
        </a:spcAft>
        <a:buClr>
          <a:schemeClr val="accent2"/>
        </a:buClr>
        <a:buFont typeface="Arial" charset="0"/>
        <a:buChar char="–"/>
        <a:defRPr sz="1500">
          <a:solidFill>
            <a:schemeClr val="tx1"/>
          </a:solidFill>
          <a:latin typeface="+mn-lt"/>
        </a:defRPr>
      </a:lvl9pPr>
    </p:bodyStyle>
    <p:otherStyle>
      <a:defPPr>
        <a:defRPr lang="en-US"/>
      </a:defPPr>
      <a:lvl1pPr marL="0" algn="l" defTabSz="913289" rtl="0" eaLnBrk="1" latinLnBrk="0" hangingPunct="1">
        <a:defRPr sz="1900" kern="1200">
          <a:solidFill>
            <a:schemeClr val="tx1"/>
          </a:solidFill>
          <a:latin typeface="+mn-lt"/>
          <a:ea typeface="+mn-ea"/>
          <a:cs typeface="+mn-cs"/>
        </a:defRPr>
      </a:lvl1pPr>
      <a:lvl2pPr marL="456615" algn="l" defTabSz="913289" rtl="0" eaLnBrk="1" latinLnBrk="0" hangingPunct="1">
        <a:defRPr sz="1900" kern="1200">
          <a:solidFill>
            <a:schemeClr val="tx1"/>
          </a:solidFill>
          <a:latin typeface="+mn-lt"/>
          <a:ea typeface="+mn-ea"/>
          <a:cs typeface="+mn-cs"/>
        </a:defRPr>
      </a:lvl2pPr>
      <a:lvl3pPr marL="913289" algn="l" defTabSz="913289" rtl="0" eaLnBrk="1" latinLnBrk="0" hangingPunct="1">
        <a:defRPr sz="1900" kern="1200">
          <a:solidFill>
            <a:schemeClr val="tx1"/>
          </a:solidFill>
          <a:latin typeface="+mn-lt"/>
          <a:ea typeface="+mn-ea"/>
          <a:cs typeface="+mn-cs"/>
        </a:defRPr>
      </a:lvl3pPr>
      <a:lvl4pPr marL="1369934" algn="l" defTabSz="913289" rtl="0" eaLnBrk="1" latinLnBrk="0" hangingPunct="1">
        <a:defRPr sz="1900" kern="1200">
          <a:solidFill>
            <a:schemeClr val="tx1"/>
          </a:solidFill>
          <a:latin typeface="+mn-lt"/>
          <a:ea typeface="+mn-ea"/>
          <a:cs typeface="+mn-cs"/>
        </a:defRPr>
      </a:lvl4pPr>
      <a:lvl5pPr marL="1826578" algn="l" defTabSz="913289" rtl="0" eaLnBrk="1" latinLnBrk="0" hangingPunct="1">
        <a:defRPr sz="1900" kern="1200">
          <a:solidFill>
            <a:schemeClr val="tx1"/>
          </a:solidFill>
          <a:latin typeface="+mn-lt"/>
          <a:ea typeface="+mn-ea"/>
          <a:cs typeface="+mn-cs"/>
        </a:defRPr>
      </a:lvl5pPr>
      <a:lvl6pPr marL="2283254" algn="l" defTabSz="913289" rtl="0" eaLnBrk="1" latinLnBrk="0" hangingPunct="1">
        <a:defRPr sz="1900" kern="1200">
          <a:solidFill>
            <a:schemeClr val="tx1"/>
          </a:solidFill>
          <a:latin typeface="+mn-lt"/>
          <a:ea typeface="+mn-ea"/>
          <a:cs typeface="+mn-cs"/>
        </a:defRPr>
      </a:lvl6pPr>
      <a:lvl7pPr marL="2739866" algn="l" defTabSz="913289" rtl="0" eaLnBrk="1" latinLnBrk="0" hangingPunct="1">
        <a:defRPr sz="1900" kern="1200">
          <a:solidFill>
            <a:schemeClr val="tx1"/>
          </a:solidFill>
          <a:latin typeface="+mn-lt"/>
          <a:ea typeface="+mn-ea"/>
          <a:cs typeface="+mn-cs"/>
        </a:defRPr>
      </a:lvl7pPr>
      <a:lvl8pPr marL="3196480" algn="l" defTabSz="913289" rtl="0" eaLnBrk="1" latinLnBrk="0" hangingPunct="1">
        <a:defRPr sz="1900" kern="1200">
          <a:solidFill>
            <a:schemeClr val="tx1"/>
          </a:solidFill>
          <a:latin typeface="+mn-lt"/>
          <a:ea typeface="+mn-ea"/>
          <a:cs typeface="+mn-cs"/>
        </a:defRPr>
      </a:lvl8pPr>
      <a:lvl9pPr marL="3653095" algn="l" defTabSz="913289" rtl="0" eaLnBrk="1" latinLnBrk="0" hangingPunct="1">
        <a:defRPr sz="19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id="{1FBA405B-91D7-455B-838E-7390C471CAC4}"/>
              </a:ext>
            </a:extLst>
          </p:cNvPr>
          <p:cNvSpPr>
            <a:spLocks noGrp="1"/>
          </p:cNvSpPr>
          <p:nvPr>
            <p:ph type="title"/>
          </p:nvPr>
        </p:nvSpPr>
        <p:spPr bwMode="auto">
          <a:xfrm>
            <a:off x="609759" y="238125"/>
            <a:ext cx="10872444"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46" tIns="45718" rIns="91246" bIns="45718"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a16="http://schemas.microsoft.com/office/drawing/2014/main" id="{5E3FA78F-9815-470C-AAC7-65118010A9A9}"/>
              </a:ext>
            </a:extLst>
          </p:cNvPr>
          <p:cNvSpPr>
            <a:spLocks noGrp="1"/>
          </p:cNvSpPr>
          <p:nvPr>
            <p:ph type="body" idx="1"/>
          </p:nvPr>
        </p:nvSpPr>
        <p:spPr bwMode="auto">
          <a:xfrm>
            <a:off x="600231" y="1517680"/>
            <a:ext cx="10881972" cy="4654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46" tIns="45718" rIns="91246" bIns="45718"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4" name="Rectangle 3">
            <a:extLst>
              <a:ext uri="{FF2B5EF4-FFF2-40B4-BE49-F238E27FC236}">
                <a16:creationId xmlns:a16="http://schemas.microsoft.com/office/drawing/2014/main" id="{2928AFCB-3188-4961-AAEE-DB4C7846ECE6}"/>
              </a:ext>
            </a:extLst>
          </p:cNvPr>
          <p:cNvSpPr/>
          <p:nvPr/>
        </p:nvSpPr>
        <p:spPr>
          <a:xfrm>
            <a:off x="1" y="155"/>
            <a:ext cx="12192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anchor="ctr"/>
          <a:lstStyle/>
          <a:p>
            <a:pPr algn="ctr" defTabSz="1216290">
              <a:defRPr/>
            </a:pPr>
            <a:endParaRPr lang="en-US" sz="2400" b="1" dirty="0">
              <a:solidFill>
                <a:srgbClr val="FFFFFF"/>
              </a:solidFill>
            </a:endParaRPr>
          </a:p>
        </p:txBody>
      </p:sp>
      <p:sp>
        <p:nvSpPr>
          <p:cNvPr id="6" name="Rectangle 5">
            <a:extLst>
              <a:ext uri="{FF2B5EF4-FFF2-40B4-BE49-F238E27FC236}">
                <a16:creationId xmlns:a16="http://schemas.microsoft.com/office/drawing/2014/main" id="{507A185B-7FCD-47CF-95BF-44DC96F2E8FE}"/>
              </a:ext>
            </a:extLst>
          </p:cNvPr>
          <p:cNvSpPr/>
          <p:nvPr/>
        </p:nvSpPr>
        <p:spPr>
          <a:xfrm>
            <a:off x="1" y="155"/>
            <a:ext cx="12192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246" tIns="45718" rIns="91246" bIns="45718" anchor="ctr"/>
          <a:lstStyle/>
          <a:p>
            <a:pPr algn="ctr" defTabSz="1216290">
              <a:defRPr/>
            </a:pPr>
            <a:endParaRPr lang="en-US" sz="2400" b="1" dirty="0">
              <a:solidFill>
                <a:srgbClr val="FFFFFF"/>
              </a:solidFill>
            </a:endParaRPr>
          </a:p>
        </p:txBody>
      </p:sp>
      <p:cxnSp>
        <p:nvCxnSpPr>
          <p:cNvPr id="7" name="Straight Connector 6">
            <a:extLst>
              <a:ext uri="{FF2B5EF4-FFF2-40B4-BE49-F238E27FC236}">
                <a16:creationId xmlns:a16="http://schemas.microsoft.com/office/drawing/2014/main" id="{84A7AD84-F415-4694-A480-6DD523A1776B}"/>
              </a:ext>
            </a:extLst>
          </p:cNvPr>
          <p:cNvCxnSpPr/>
          <p:nvPr/>
        </p:nvCxnSpPr>
        <p:spPr>
          <a:xfrm>
            <a:off x="1" y="6745288"/>
            <a:ext cx="12192000" cy="0"/>
          </a:xfrm>
          <a:prstGeom prst="line">
            <a:avLst/>
          </a:prstGeom>
          <a:ln w="19050">
            <a:solidFill>
              <a:srgbClr val="00539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9757569"/>
      </p:ext>
    </p:extLst>
  </p:cSld>
  <p:clrMap bg1="dk2" tx1="lt1" bg2="dk1" tx2="lt2" accent1="accent1" accent2="accent2" accent3="accent3" accent4="accent4" accent5="accent5" accent6="accent6" hlink="hlink" folHlink="folHlink"/>
  <p:sldLayoutIdLst>
    <p:sldLayoutId id="2147484539" r:id="rId1"/>
    <p:sldLayoutId id="2147484540" r:id="rId2"/>
    <p:sldLayoutId id="2147484541" r:id="rId3"/>
    <p:sldLayoutId id="2147484542" r:id="rId4"/>
    <p:sldLayoutId id="2147484543" r:id="rId5"/>
    <p:sldLayoutId id="2147484544" r:id="rId6"/>
    <p:sldLayoutId id="2147484545" r:id="rId7"/>
    <p:sldLayoutId id="2147484546" r:id="rId8"/>
    <p:sldLayoutId id="2147484547" r:id="rId9"/>
  </p:sldLayoutIdLst>
  <p:txStyles>
    <p:title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6039" algn="l" rtl="0" eaLnBrk="1" fontAlgn="base" hangingPunct="1">
        <a:spcBef>
          <a:spcPct val="0"/>
        </a:spcBef>
        <a:spcAft>
          <a:spcPct val="0"/>
        </a:spcAft>
        <a:defRPr sz="3500" b="1">
          <a:solidFill>
            <a:schemeClr val="tx2"/>
          </a:solidFill>
          <a:latin typeface="Arial" charset="0"/>
        </a:defRPr>
      </a:lvl6pPr>
      <a:lvl7pPr marL="912201" algn="l" rtl="0" eaLnBrk="1" fontAlgn="base" hangingPunct="1">
        <a:spcBef>
          <a:spcPct val="0"/>
        </a:spcBef>
        <a:spcAft>
          <a:spcPct val="0"/>
        </a:spcAft>
        <a:defRPr sz="3500" b="1">
          <a:solidFill>
            <a:schemeClr val="tx2"/>
          </a:solidFill>
          <a:latin typeface="Arial" charset="0"/>
        </a:defRPr>
      </a:lvl7pPr>
      <a:lvl8pPr marL="1368302" algn="l" rtl="0" eaLnBrk="1" fontAlgn="base" hangingPunct="1">
        <a:spcBef>
          <a:spcPct val="0"/>
        </a:spcBef>
        <a:spcAft>
          <a:spcPct val="0"/>
        </a:spcAft>
        <a:defRPr sz="3500" b="1">
          <a:solidFill>
            <a:schemeClr val="tx2"/>
          </a:solidFill>
          <a:latin typeface="Arial" charset="0"/>
        </a:defRPr>
      </a:lvl8pPr>
      <a:lvl9pPr marL="1824402" algn="l" rtl="0" eaLnBrk="1" fontAlgn="base" hangingPunct="1">
        <a:spcBef>
          <a:spcPct val="0"/>
        </a:spcBef>
        <a:spcAft>
          <a:spcPct val="0"/>
        </a:spcAft>
        <a:defRPr sz="3500" b="1">
          <a:solidFill>
            <a:schemeClr val="tx2"/>
          </a:solidFill>
          <a:latin typeface="Arial" charset="0"/>
        </a:defRPr>
      </a:lvl9pPr>
    </p:titleStyle>
    <p:bodyStyle>
      <a:lvl1pPr marL="342122" indent="-342122"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1140" indent="-285104" algn="l" rtl="0" eaLnBrk="1" fontAlgn="base" hangingPunct="1">
        <a:lnSpc>
          <a:spcPct val="90000"/>
        </a:lnSpc>
        <a:spcBef>
          <a:spcPts val="1000"/>
        </a:spcBef>
        <a:spcAft>
          <a:spcPts val="700"/>
        </a:spcAft>
        <a:buClr>
          <a:schemeClr val="bg1"/>
        </a:buClr>
        <a:buFont typeface="Arial" panose="020B0604020202020204" pitchFamily="34" charset="0"/>
        <a:buChar char="‒"/>
        <a:defRPr sz="2700">
          <a:solidFill>
            <a:schemeClr val="bg1"/>
          </a:solidFill>
          <a:latin typeface="Calibri" panose="020F0502020204030204" pitchFamily="34" charset="0"/>
        </a:defRPr>
      </a:lvl2pPr>
      <a:lvl3pPr marL="1140282" indent="-228082"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596320" indent="-228082" algn="l" rtl="0" eaLnBrk="1" fontAlgn="base" hangingPunct="1">
        <a:lnSpc>
          <a:spcPct val="90000"/>
        </a:lnSpc>
        <a:spcBef>
          <a:spcPts val="1000"/>
        </a:spcBef>
        <a:spcAft>
          <a:spcPts val="700"/>
        </a:spcAft>
        <a:buClr>
          <a:schemeClr val="bg1"/>
        </a:buClr>
        <a:buFont typeface="Arial" panose="020B0604020202020204" pitchFamily="34" charset="0"/>
        <a:buChar char="‒"/>
        <a:defRPr sz="2300">
          <a:solidFill>
            <a:schemeClr val="bg1"/>
          </a:solidFill>
          <a:latin typeface="Calibri" panose="020F0502020204030204" pitchFamily="34" charset="0"/>
        </a:defRPr>
      </a:lvl4pPr>
      <a:lvl5pPr marL="2052359" indent="-228082"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08521" indent="-228082" algn="l" rtl="0" eaLnBrk="1" fontAlgn="base" hangingPunct="1">
        <a:lnSpc>
          <a:spcPct val="90000"/>
        </a:lnSpc>
        <a:spcBef>
          <a:spcPct val="35000"/>
        </a:spcBef>
        <a:spcAft>
          <a:spcPct val="25000"/>
        </a:spcAft>
        <a:buClr>
          <a:schemeClr val="accent2"/>
        </a:buClr>
        <a:buFont typeface="Arial" charset="0"/>
        <a:buChar char="–"/>
        <a:defRPr sz="1500">
          <a:solidFill>
            <a:schemeClr val="tx1"/>
          </a:solidFill>
          <a:latin typeface="+mn-lt"/>
        </a:defRPr>
      </a:lvl6pPr>
      <a:lvl7pPr marL="2964623" indent="-228082" algn="l" rtl="0" eaLnBrk="1" fontAlgn="base" hangingPunct="1">
        <a:lnSpc>
          <a:spcPct val="90000"/>
        </a:lnSpc>
        <a:spcBef>
          <a:spcPct val="35000"/>
        </a:spcBef>
        <a:spcAft>
          <a:spcPct val="25000"/>
        </a:spcAft>
        <a:buClr>
          <a:schemeClr val="accent2"/>
        </a:buClr>
        <a:buFont typeface="Arial" charset="0"/>
        <a:buChar char="–"/>
        <a:defRPr sz="1500">
          <a:solidFill>
            <a:schemeClr val="tx1"/>
          </a:solidFill>
          <a:latin typeface="+mn-lt"/>
        </a:defRPr>
      </a:lvl7pPr>
      <a:lvl8pPr marL="3420722" indent="-228082" algn="l" rtl="0" eaLnBrk="1" fontAlgn="base" hangingPunct="1">
        <a:lnSpc>
          <a:spcPct val="90000"/>
        </a:lnSpc>
        <a:spcBef>
          <a:spcPct val="35000"/>
        </a:spcBef>
        <a:spcAft>
          <a:spcPct val="25000"/>
        </a:spcAft>
        <a:buClr>
          <a:schemeClr val="accent2"/>
        </a:buClr>
        <a:buFont typeface="Arial" charset="0"/>
        <a:buChar char="–"/>
        <a:defRPr sz="1500">
          <a:solidFill>
            <a:schemeClr val="tx1"/>
          </a:solidFill>
          <a:latin typeface="+mn-lt"/>
        </a:defRPr>
      </a:lvl8pPr>
      <a:lvl9pPr marL="3876886" indent="-228082" algn="l" rtl="0" eaLnBrk="1" fontAlgn="base" hangingPunct="1">
        <a:lnSpc>
          <a:spcPct val="90000"/>
        </a:lnSpc>
        <a:spcBef>
          <a:spcPct val="35000"/>
        </a:spcBef>
        <a:spcAft>
          <a:spcPct val="25000"/>
        </a:spcAft>
        <a:buClr>
          <a:schemeClr val="accent2"/>
        </a:buClr>
        <a:buFont typeface="Arial" charset="0"/>
        <a:buChar char="–"/>
        <a:defRPr sz="1500">
          <a:solidFill>
            <a:schemeClr val="tx1"/>
          </a:solidFill>
          <a:latin typeface="+mn-lt"/>
        </a:defRPr>
      </a:lvl9pPr>
    </p:bodyStyle>
    <p:otherStyle>
      <a:defPPr>
        <a:defRPr lang="en-US"/>
      </a:defPPr>
      <a:lvl1pPr marL="0" algn="l" defTabSz="912201" rtl="0" eaLnBrk="1" latinLnBrk="0" hangingPunct="1">
        <a:defRPr sz="1900" kern="1200">
          <a:solidFill>
            <a:schemeClr val="tx1"/>
          </a:solidFill>
          <a:latin typeface="+mn-lt"/>
          <a:ea typeface="+mn-ea"/>
          <a:cs typeface="+mn-cs"/>
        </a:defRPr>
      </a:lvl1pPr>
      <a:lvl2pPr marL="456039" algn="l" defTabSz="912201" rtl="0" eaLnBrk="1" latinLnBrk="0" hangingPunct="1">
        <a:defRPr sz="1900" kern="1200">
          <a:solidFill>
            <a:schemeClr val="tx1"/>
          </a:solidFill>
          <a:latin typeface="+mn-lt"/>
          <a:ea typeface="+mn-ea"/>
          <a:cs typeface="+mn-cs"/>
        </a:defRPr>
      </a:lvl2pPr>
      <a:lvl3pPr marL="912201" algn="l" defTabSz="912201" rtl="0" eaLnBrk="1" latinLnBrk="0" hangingPunct="1">
        <a:defRPr sz="1900" kern="1200">
          <a:solidFill>
            <a:schemeClr val="tx1"/>
          </a:solidFill>
          <a:latin typeface="+mn-lt"/>
          <a:ea typeface="+mn-ea"/>
          <a:cs typeface="+mn-cs"/>
        </a:defRPr>
      </a:lvl3pPr>
      <a:lvl4pPr marL="1368302" algn="l" defTabSz="912201" rtl="0" eaLnBrk="1" latinLnBrk="0" hangingPunct="1">
        <a:defRPr sz="1900" kern="1200">
          <a:solidFill>
            <a:schemeClr val="tx1"/>
          </a:solidFill>
          <a:latin typeface="+mn-lt"/>
          <a:ea typeface="+mn-ea"/>
          <a:cs typeface="+mn-cs"/>
        </a:defRPr>
      </a:lvl4pPr>
      <a:lvl5pPr marL="1824402" algn="l" defTabSz="912201" rtl="0" eaLnBrk="1" latinLnBrk="0" hangingPunct="1">
        <a:defRPr sz="1900" kern="1200">
          <a:solidFill>
            <a:schemeClr val="tx1"/>
          </a:solidFill>
          <a:latin typeface="+mn-lt"/>
          <a:ea typeface="+mn-ea"/>
          <a:cs typeface="+mn-cs"/>
        </a:defRPr>
      </a:lvl5pPr>
      <a:lvl6pPr marL="2280566" algn="l" defTabSz="912201" rtl="0" eaLnBrk="1" latinLnBrk="0" hangingPunct="1">
        <a:defRPr sz="1900" kern="1200">
          <a:solidFill>
            <a:schemeClr val="tx1"/>
          </a:solidFill>
          <a:latin typeface="+mn-lt"/>
          <a:ea typeface="+mn-ea"/>
          <a:cs typeface="+mn-cs"/>
        </a:defRPr>
      </a:lvl6pPr>
      <a:lvl7pPr marL="2736602" algn="l" defTabSz="912201" rtl="0" eaLnBrk="1" latinLnBrk="0" hangingPunct="1">
        <a:defRPr sz="1900" kern="1200">
          <a:solidFill>
            <a:schemeClr val="tx1"/>
          </a:solidFill>
          <a:latin typeface="+mn-lt"/>
          <a:ea typeface="+mn-ea"/>
          <a:cs typeface="+mn-cs"/>
        </a:defRPr>
      </a:lvl7pPr>
      <a:lvl8pPr marL="3192640" algn="l" defTabSz="912201" rtl="0" eaLnBrk="1" latinLnBrk="0" hangingPunct="1">
        <a:defRPr sz="1900" kern="1200">
          <a:solidFill>
            <a:schemeClr val="tx1"/>
          </a:solidFill>
          <a:latin typeface="+mn-lt"/>
          <a:ea typeface="+mn-ea"/>
          <a:cs typeface="+mn-cs"/>
        </a:defRPr>
      </a:lvl8pPr>
      <a:lvl9pPr marL="3648679" algn="l" defTabSz="912201" rtl="0" eaLnBrk="1" latinLnBrk="0" hangingPunct="1">
        <a:defRPr sz="19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Rectangle 1"/>
          <p:cNvSpPr>
            <a:spLocks noChangeArrowheads="1"/>
          </p:cNvSpPr>
          <p:nvPr/>
        </p:nvSpPr>
        <p:spPr bwMode="auto">
          <a:xfrm>
            <a:off x="0" y="83"/>
            <a:ext cx="12192000" cy="144463"/>
          </a:xfrm>
          <a:prstGeom prst="rect">
            <a:avLst/>
          </a:prstGeom>
          <a:gradFill rotWithShape="0">
            <a:gsLst>
              <a:gs pos="0">
                <a:srgbClr val="FFFFFF"/>
              </a:gs>
              <a:gs pos="50000">
                <a:srgbClr val="808080"/>
              </a:gs>
              <a:gs pos="100000">
                <a:srgbClr val="FFFFFF"/>
              </a:gs>
            </a:gsLst>
            <a:lin ang="600000" scaled="1"/>
          </a:gradFill>
          <a:ln>
            <a:noFill/>
          </a:ln>
          <a:effectLst/>
          <a:extLst>
            <a:ext uri="{91240B29-F687-4F45-9708-019B960494DF}">
              <a14:hiddenLine xmlns:a14="http://schemas.microsoft.com/office/drawing/2010/main" w="25560">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1354" tIns="45718" rIns="91354" bIns="45718" anchor="ctr"/>
          <a:lstStyle/>
          <a:p>
            <a:pPr defTabSz="448747" fontAlgn="base" hangingPunct="0">
              <a:lnSpc>
                <a:spcPct val="94000"/>
              </a:lnSpc>
              <a:spcBef>
                <a:spcPct val="0"/>
              </a:spcBef>
              <a:spcAft>
                <a:spcPct val="0"/>
              </a:spcAft>
              <a:buClr>
                <a:srgbClr val="000000"/>
              </a:buClr>
              <a:buSzPct val="100000"/>
              <a:buFont typeface="Times New Roman" pitchFamily="18" charset="0"/>
              <a:buNone/>
            </a:pPr>
            <a:endParaRPr lang="es-AR" smtClean="0">
              <a:solidFill>
                <a:srgbClr val="000000"/>
              </a:solidFill>
              <a:latin typeface="Arial" pitchFamily="34" charset="0"/>
            </a:endParaRPr>
          </a:p>
        </p:txBody>
      </p:sp>
      <p:sp>
        <p:nvSpPr>
          <p:cNvPr id="2051" name="Rectangle 2"/>
          <p:cNvSpPr>
            <a:spLocks noChangeArrowheads="1"/>
          </p:cNvSpPr>
          <p:nvPr/>
        </p:nvSpPr>
        <p:spPr bwMode="auto">
          <a:xfrm>
            <a:off x="0" y="83"/>
            <a:ext cx="12192000" cy="144463"/>
          </a:xfrm>
          <a:prstGeom prst="rect">
            <a:avLst/>
          </a:prstGeom>
          <a:gradFill rotWithShape="0">
            <a:gsLst>
              <a:gs pos="0">
                <a:srgbClr val="FFFFFF"/>
              </a:gs>
              <a:gs pos="50000">
                <a:srgbClr val="BFBFBF"/>
              </a:gs>
              <a:gs pos="100000">
                <a:srgbClr val="FFFFFF"/>
              </a:gs>
            </a:gsLst>
            <a:lin ang="600000" scaled="1"/>
          </a:gradFill>
          <a:ln>
            <a:noFill/>
          </a:ln>
          <a:effectLst/>
          <a:extLst>
            <a:ext uri="{91240B29-F687-4F45-9708-019B960494DF}">
              <a14:hiddenLine xmlns:a14="http://schemas.microsoft.com/office/drawing/2010/main" w="25560">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1354" tIns="45718" rIns="91354" bIns="45718" anchor="ctr"/>
          <a:lstStyle/>
          <a:p>
            <a:pPr defTabSz="448747" fontAlgn="base" hangingPunct="0">
              <a:lnSpc>
                <a:spcPct val="94000"/>
              </a:lnSpc>
              <a:spcBef>
                <a:spcPct val="0"/>
              </a:spcBef>
              <a:spcAft>
                <a:spcPct val="0"/>
              </a:spcAft>
              <a:buClr>
                <a:srgbClr val="000000"/>
              </a:buClr>
              <a:buSzPct val="100000"/>
              <a:buFont typeface="Times New Roman" pitchFamily="18" charset="0"/>
              <a:buNone/>
            </a:pPr>
            <a:endParaRPr lang="es-AR" smtClean="0">
              <a:solidFill>
                <a:srgbClr val="000000"/>
              </a:solidFill>
              <a:latin typeface="Arial" pitchFamily="34" charset="0"/>
            </a:endParaRPr>
          </a:p>
        </p:txBody>
      </p:sp>
      <p:sp>
        <p:nvSpPr>
          <p:cNvPr id="2052" name="Line 3"/>
          <p:cNvSpPr>
            <a:spLocks noChangeShapeType="1"/>
          </p:cNvSpPr>
          <p:nvPr/>
        </p:nvSpPr>
        <p:spPr bwMode="auto">
          <a:xfrm>
            <a:off x="0" y="6745317"/>
            <a:ext cx="12192000" cy="1587"/>
          </a:xfrm>
          <a:prstGeom prst="line">
            <a:avLst/>
          </a:prstGeom>
          <a:noFill/>
          <a:ln w="19080">
            <a:solidFill>
              <a:srgbClr val="00539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354" tIns="45718" rIns="91354" bIns="45718"/>
          <a:lstStyle/>
          <a:p>
            <a:pPr defTabSz="448747" fontAlgn="base">
              <a:spcBef>
                <a:spcPct val="0"/>
              </a:spcBef>
              <a:spcAft>
                <a:spcPct val="0"/>
              </a:spcAft>
            </a:pPr>
            <a:endParaRPr lang="es-AR" smtClean="0">
              <a:solidFill>
                <a:srgbClr val="000000"/>
              </a:solidFill>
              <a:latin typeface="Arial" pitchFamily="34" charset="0"/>
            </a:endParaRPr>
          </a:p>
        </p:txBody>
      </p:sp>
      <p:sp>
        <p:nvSpPr>
          <p:cNvPr id="2053" name="Rectangle 4"/>
          <p:cNvSpPr>
            <a:spLocks noGrp="1" noChangeArrowheads="1"/>
          </p:cNvSpPr>
          <p:nvPr>
            <p:ph type="title"/>
          </p:nvPr>
        </p:nvSpPr>
        <p:spPr bwMode="auto">
          <a:xfrm>
            <a:off x="609600" y="238156"/>
            <a:ext cx="10871200" cy="1101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54" tIns="45718" rIns="91354" bIns="45718" numCol="1" anchor="ctr" anchorCtr="0" compatLnSpc="1">
            <a:prstTxWarp prst="textNoShape">
              <a:avLst/>
            </a:prstTxWarp>
          </a:bodyPr>
          <a:lstStyle/>
          <a:p>
            <a:pPr lvl="0"/>
            <a:r>
              <a:rPr lang="en-GB" smtClean="0"/>
              <a:t>Click to edit Master title style</a:t>
            </a:r>
          </a:p>
        </p:txBody>
      </p:sp>
      <p:sp>
        <p:nvSpPr>
          <p:cNvPr id="2054" name="Rectangle 5"/>
          <p:cNvSpPr>
            <a:spLocks noGrp="1" noChangeArrowheads="1"/>
          </p:cNvSpPr>
          <p:nvPr>
            <p:ph type="body" idx="1"/>
          </p:nvPr>
        </p:nvSpPr>
        <p:spPr bwMode="auto">
          <a:xfrm>
            <a:off x="604837" y="1512888"/>
            <a:ext cx="10875963" cy="464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54" tIns="45718" rIns="91354" bIns="45718"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0"/>
            <a:r>
              <a:rPr lang="en-GB" smtClean="0"/>
              <a:t>Seventh Outline LevelEdit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Tree>
    <p:extLst>
      <p:ext uri="{BB962C8B-B14F-4D97-AF65-F5344CB8AC3E}">
        <p14:creationId xmlns:p14="http://schemas.microsoft.com/office/powerpoint/2010/main" val="3662961955"/>
      </p:ext>
    </p:extLst>
  </p:cSld>
  <p:clrMap bg1="lt1" tx1="dk1" bg2="lt2" tx2="dk2" accent1="accent1" accent2="accent2" accent3="accent3" accent4="accent4" accent5="accent5" accent6="accent6" hlink="hlink" folHlink="folHlink"/>
  <p:sldLayoutIdLst>
    <p:sldLayoutId id="2147484549" r:id="rId1"/>
    <p:sldLayoutId id="2147484550" r:id="rId2"/>
    <p:sldLayoutId id="2147484551" r:id="rId3"/>
    <p:sldLayoutId id="2147484552" r:id="rId4"/>
    <p:sldLayoutId id="2147484553" r:id="rId5"/>
    <p:sldLayoutId id="2147484554" r:id="rId6"/>
    <p:sldLayoutId id="2147484555" r:id="rId7"/>
    <p:sldLayoutId id="2147484556" r:id="rId8"/>
    <p:sldLayoutId id="2147484557" r:id="rId9"/>
    <p:sldLayoutId id="2147484558" r:id="rId10"/>
    <p:sldLayoutId id="2147484559" r:id="rId11"/>
  </p:sldLayoutIdLst>
  <p:txStyles>
    <p:titleStyle>
      <a:lvl1pPr algn="l" defTabSz="448747" rtl="0" eaLnBrk="0" fontAlgn="base" hangingPunct="0">
        <a:lnSpc>
          <a:spcPct val="94000"/>
        </a:lnSpc>
        <a:spcBef>
          <a:spcPct val="0"/>
        </a:spcBef>
        <a:spcAft>
          <a:spcPct val="0"/>
        </a:spcAft>
        <a:buClr>
          <a:srgbClr val="000000"/>
        </a:buClr>
        <a:buSzPct val="100000"/>
        <a:buFont typeface="Times New Roman" pitchFamily="18" charset="0"/>
        <a:defRPr sz="1900">
          <a:solidFill>
            <a:srgbClr val="FFFFFF"/>
          </a:solidFill>
          <a:latin typeface="+mj-lt"/>
          <a:ea typeface="+mj-ea"/>
          <a:cs typeface="+mj-cs"/>
        </a:defRPr>
      </a:lvl1pPr>
      <a:lvl2pPr algn="l" defTabSz="448747" rtl="0" eaLnBrk="0" fontAlgn="base" hangingPunct="0">
        <a:lnSpc>
          <a:spcPct val="94000"/>
        </a:lnSpc>
        <a:spcBef>
          <a:spcPct val="0"/>
        </a:spcBef>
        <a:spcAft>
          <a:spcPct val="0"/>
        </a:spcAft>
        <a:buClr>
          <a:srgbClr val="000000"/>
        </a:buClr>
        <a:buSzPct val="100000"/>
        <a:buFont typeface="Times New Roman" pitchFamily="18" charset="0"/>
        <a:defRPr sz="1900">
          <a:solidFill>
            <a:srgbClr val="FFFFFF"/>
          </a:solidFill>
          <a:latin typeface="Arial" charset="0"/>
          <a:ea typeface="WenQuanYi Micro Hei" charset="0"/>
          <a:cs typeface="WenQuanYi Micro Hei" charset="0"/>
        </a:defRPr>
      </a:lvl2pPr>
      <a:lvl3pPr algn="l" defTabSz="448747" rtl="0" eaLnBrk="0" fontAlgn="base" hangingPunct="0">
        <a:lnSpc>
          <a:spcPct val="94000"/>
        </a:lnSpc>
        <a:spcBef>
          <a:spcPct val="0"/>
        </a:spcBef>
        <a:spcAft>
          <a:spcPct val="0"/>
        </a:spcAft>
        <a:buClr>
          <a:srgbClr val="000000"/>
        </a:buClr>
        <a:buSzPct val="100000"/>
        <a:buFont typeface="Times New Roman" pitchFamily="18" charset="0"/>
        <a:defRPr sz="1900">
          <a:solidFill>
            <a:srgbClr val="FFFFFF"/>
          </a:solidFill>
          <a:latin typeface="Arial" charset="0"/>
          <a:ea typeface="WenQuanYi Micro Hei" charset="0"/>
          <a:cs typeface="WenQuanYi Micro Hei" charset="0"/>
        </a:defRPr>
      </a:lvl3pPr>
      <a:lvl4pPr algn="l" defTabSz="448747" rtl="0" eaLnBrk="0" fontAlgn="base" hangingPunct="0">
        <a:lnSpc>
          <a:spcPct val="94000"/>
        </a:lnSpc>
        <a:spcBef>
          <a:spcPct val="0"/>
        </a:spcBef>
        <a:spcAft>
          <a:spcPct val="0"/>
        </a:spcAft>
        <a:buClr>
          <a:srgbClr val="000000"/>
        </a:buClr>
        <a:buSzPct val="100000"/>
        <a:buFont typeface="Times New Roman" pitchFamily="18" charset="0"/>
        <a:defRPr sz="1900">
          <a:solidFill>
            <a:srgbClr val="FFFFFF"/>
          </a:solidFill>
          <a:latin typeface="Arial" charset="0"/>
          <a:ea typeface="WenQuanYi Micro Hei" charset="0"/>
          <a:cs typeface="WenQuanYi Micro Hei" charset="0"/>
        </a:defRPr>
      </a:lvl4pPr>
      <a:lvl5pPr algn="l" defTabSz="448747" rtl="0" eaLnBrk="0" fontAlgn="base" hangingPunct="0">
        <a:lnSpc>
          <a:spcPct val="94000"/>
        </a:lnSpc>
        <a:spcBef>
          <a:spcPct val="0"/>
        </a:spcBef>
        <a:spcAft>
          <a:spcPct val="0"/>
        </a:spcAft>
        <a:buClr>
          <a:srgbClr val="000000"/>
        </a:buClr>
        <a:buSzPct val="100000"/>
        <a:buFont typeface="Times New Roman" pitchFamily="18" charset="0"/>
        <a:defRPr sz="1900">
          <a:solidFill>
            <a:srgbClr val="FFFFFF"/>
          </a:solidFill>
          <a:latin typeface="Arial" charset="0"/>
          <a:ea typeface="WenQuanYi Micro Hei" charset="0"/>
          <a:cs typeface="WenQuanYi Micro Hei" charset="0"/>
        </a:defRPr>
      </a:lvl5pPr>
      <a:lvl6pPr marL="2511893" indent="-228370" algn="l" defTabSz="448747" rtl="0" fontAlgn="base">
        <a:lnSpc>
          <a:spcPct val="94000"/>
        </a:lnSpc>
        <a:spcBef>
          <a:spcPct val="0"/>
        </a:spcBef>
        <a:spcAft>
          <a:spcPct val="0"/>
        </a:spcAft>
        <a:buClr>
          <a:srgbClr val="000000"/>
        </a:buClr>
        <a:buSzPct val="100000"/>
        <a:buFont typeface="Times New Roman" pitchFamily="16" charset="0"/>
        <a:defRPr sz="1900">
          <a:solidFill>
            <a:srgbClr val="FFFFFF"/>
          </a:solidFill>
          <a:latin typeface="Arial" charset="0"/>
          <a:ea typeface="WenQuanYi Micro Hei" charset="0"/>
          <a:cs typeface="WenQuanYi Micro Hei" charset="0"/>
        </a:defRPr>
      </a:lvl6pPr>
      <a:lvl7pPr marL="2968606" indent="-228370" algn="l" defTabSz="448747" rtl="0" fontAlgn="base">
        <a:lnSpc>
          <a:spcPct val="94000"/>
        </a:lnSpc>
        <a:spcBef>
          <a:spcPct val="0"/>
        </a:spcBef>
        <a:spcAft>
          <a:spcPct val="0"/>
        </a:spcAft>
        <a:buClr>
          <a:srgbClr val="000000"/>
        </a:buClr>
        <a:buSzPct val="100000"/>
        <a:buFont typeface="Times New Roman" pitchFamily="16" charset="0"/>
        <a:defRPr sz="1900">
          <a:solidFill>
            <a:srgbClr val="FFFFFF"/>
          </a:solidFill>
          <a:latin typeface="Arial" charset="0"/>
          <a:ea typeface="WenQuanYi Micro Hei" charset="0"/>
          <a:cs typeface="WenQuanYi Micro Hei" charset="0"/>
        </a:defRPr>
      </a:lvl7pPr>
      <a:lvl8pPr marL="3425317" indent="-228370" algn="l" defTabSz="448747" rtl="0" fontAlgn="base">
        <a:lnSpc>
          <a:spcPct val="94000"/>
        </a:lnSpc>
        <a:spcBef>
          <a:spcPct val="0"/>
        </a:spcBef>
        <a:spcAft>
          <a:spcPct val="0"/>
        </a:spcAft>
        <a:buClr>
          <a:srgbClr val="000000"/>
        </a:buClr>
        <a:buSzPct val="100000"/>
        <a:buFont typeface="Times New Roman" pitchFamily="16" charset="0"/>
        <a:defRPr sz="1900">
          <a:solidFill>
            <a:srgbClr val="FFFFFF"/>
          </a:solidFill>
          <a:latin typeface="Arial" charset="0"/>
          <a:ea typeface="WenQuanYi Micro Hei" charset="0"/>
          <a:cs typeface="WenQuanYi Micro Hei" charset="0"/>
        </a:defRPr>
      </a:lvl8pPr>
      <a:lvl9pPr marL="3882054" indent="-228370" algn="l" defTabSz="448747" rtl="0" fontAlgn="base">
        <a:lnSpc>
          <a:spcPct val="94000"/>
        </a:lnSpc>
        <a:spcBef>
          <a:spcPct val="0"/>
        </a:spcBef>
        <a:spcAft>
          <a:spcPct val="0"/>
        </a:spcAft>
        <a:buClr>
          <a:srgbClr val="000000"/>
        </a:buClr>
        <a:buSzPct val="100000"/>
        <a:buFont typeface="Times New Roman" pitchFamily="16" charset="0"/>
        <a:defRPr sz="1900">
          <a:solidFill>
            <a:srgbClr val="FFFFFF"/>
          </a:solidFill>
          <a:latin typeface="Arial" charset="0"/>
          <a:ea typeface="WenQuanYi Micro Hei" charset="0"/>
          <a:cs typeface="WenQuanYi Micro Hei" charset="0"/>
        </a:defRPr>
      </a:lvl9pPr>
    </p:titleStyle>
    <p:bodyStyle>
      <a:lvl1pPr marL="342554" indent="-342554" algn="l" defTabSz="448747" rtl="0" eaLnBrk="0" fontAlgn="base" hangingPunct="0">
        <a:lnSpc>
          <a:spcPct val="75000"/>
        </a:lnSpc>
        <a:spcBef>
          <a:spcPts val="1425"/>
        </a:spcBef>
        <a:spcAft>
          <a:spcPct val="0"/>
        </a:spcAft>
        <a:buClr>
          <a:srgbClr val="000000"/>
        </a:buClr>
        <a:buSzPct val="100000"/>
        <a:buFont typeface="Times New Roman" pitchFamily="18" charset="0"/>
        <a:defRPr sz="2900">
          <a:solidFill>
            <a:srgbClr val="000000"/>
          </a:solidFill>
          <a:latin typeface="+mn-lt"/>
          <a:ea typeface="+mn-ea"/>
          <a:cs typeface="+mn-cs"/>
        </a:defRPr>
      </a:lvl1pPr>
      <a:lvl2pPr marL="742148" indent="-285464" algn="l" defTabSz="448747" rtl="0" eaLnBrk="0" fontAlgn="base" hangingPunct="0">
        <a:lnSpc>
          <a:spcPct val="75000"/>
        </a:lnSpc>
        <a:spcBef>
          <a:spcPts val="1139"/>
        </a:spcBef>
        <a:spcAft>
          <a:spcPct val="0"/>
        </a:spcAft>
        <a:buClr>
          <a:srgbClr val="000000"/>
        </a:buClr>
        <a:buSzPct val="100000"/>
        <a:buFont typeface="Times New Roman" pitchFamily="18" charset="0"/>
        <a:defRPr sz="2400">
          <a:solidFill>
            <a:srgbClr val="000000"/>
          </a:solidFill>
          <a:latin typeface="+mn-lt"/>
          <a:ea typeface="+mn-ea"/>
          <a:cs typeface="+mn-cs"/>
        </a:defRPr>
      </a:lvl2pPr>
      <a:lvl3pPr marL="1140209" indent="-228370" algn="l" defTabSz="448747" rtl="0" eaLnBrk="0" fontAlgn="base" hangingPunct="0">
        <a:lnSpc>
          <a:spcPct val="75000"/>
        </a:lnSpc>
        <a:spcBef>
          <a:spcPts val="851"/>
        </a:spcBef>
        <a:spcAft>
          <a:spcPct val="0"/>
        </a:spcAft>
        <a:buClr>
          <a:srgbClr val="000000"/>
        </a:buClr>
        <a:buSzPct val="100000"/>
        <a:buFont typeface="Times New Roman" pitchFamily="18" charset="0"/>
        <a:defRPr sz="2300">
          <a:solidFill>
            <a:srgbClr val="000000"/>
          </a:solidFill>
          <a:latin typeface="+mn-lt"/>
          <a:ea typeface="+mn-ea"/>
          <a:cs typeface="+mn-cs"/>
        </a:defRPr>
      </a:lvl3pPr>
      <a:lvl4pPr marL="1596893" indent="-228370" algn="l" defTabSz="448747" rtl="0" eaLnBrk="0" fontAlgn="base" hangingPunct="0">
        <a:lnSpc>
          <a:spcPct val="75000"/>
        </a:lnSpc>
        <a:spcBef>
          <a:spcPts val="575"/>
        </a:spcBef>
        <a:spcAft>
          <a:spcPct val="0"/>
        </a:spcAft>
        <a:buClr>
          <a:srgbClr val="000000"/>
        </a:buClr>
        <a:buSzPct val="100000"/>
        <a:buFont typeface="Times New Roman" pitchFamily="18" charset="0"/>
        <a:defRPr sz="2100">
          <a:solidFill>
            <a:srgbClr val="000000"/>
          </a:solidFill>
          <a:latin typeface="+mn-lt"/>
          <a:ea typeface="+mn-ea"/>
          <a:cs typeface="+mn-cs"/>
        </a:defRPr>
      </a:lvl4pPr>
      <a:lvl5pPr marL="2053579" indent="-228370" algn="l" defTabSz="448747" rtl="0" eaLnBrk="0" fontAlgn="base" hangingPunct="0">
        <a:lnSpc>
          <a:spcPct val="75000"/>
        </a:lnSpc>
        <a:spcBef>
          <a:spcPts val="288"/>
        </a:spcBef>
        <a:spcAft>
          <a:spcPct val="0"/>
        </a:spcAft>
        <a:buClr>
          <a:srgbClr val="000000"/>
        </a:buClr>
        <a:buSzPct val="100000"/>
        <a:buFont typeface="Times New Roman" pitchFamily="18" charset="0"/>
        <a:defRPr sz="2100">
          <a:solidFill>
            <a:srgbClr val="000000"/>
          </a:solidFill>
          <a:latin typeface="+mn-lt"/>
          <a:ea typeface="+mn-ea"/>
          <a:cs typeface="+mn-cs"/>
        </a:defRPr>
      </a:lvl5pPr>
      <a:lvl6pPr marL="2511893" indent="-228370" algn="l" defTabSz="448747" rtl="0" fontAlgn="base">
        <a:lnSpc>
          <a:spcPct val="75000"/>
        </a:lnSpc>
        <a:spcBef>
          <a:spcPts val="287"/>
        </a:spcBef>
        <a:spcAft>
          <a:spcPct val="0"/>
        </a:spcAft>
        <a:buClr>
          <a:srgbClr val="000000"/>
        </a:buClr>
        <a:buSzPct val="100000"/>
        <a:buFont typeface="Times New Roman" pitchFamily="16" charset="0"/>
        <a:defRPr sz="2100">
          <a:solidFill>
            <a:srgbClr val="000000"/>
          </a:solidFill>
          <a:latin typeface="+mn-lt"/>
          <a:ea typeface="+mn-ea"/>
          <a:cs typeface="+mn-cs"/>
        </a:defRPr>
      </a:lvl6pPr>
      <a:lvl7pPr marL="2968606" indent="-228370" algn="l" defTabSz="448747" rtl="0" fontAlgn="base">
        <a:lnSpc>
          <a:spcPct val="75000"/>
        </a:lnSpc>
        <a:spcBef>
          <a:spcPts val="287"/>
        </a:spcBef>
        <a:spcAft>
          <a:spcPct val="0"/>
        </a:spcAft>
        <a:buClr>
          <a:srgbClr val="000000"/>
        </a:buClr>
        <a:buSzPct val="100000"/>
        <a:buFont typeface="Times New Roman" pitchFamily="16" charset="0"/>
        <a:defRPr sz="2100">
          <a:solidFill>
            <a:srgbClr val="000000"/>
          </a:solidFill>
          <a:latin typeface="+mn-lt"/>
          <a:ea typeface="+mn-ea"/>
          <a:cs typeface="+mn-cs"/>
        </a:defRPr>
      </a:lvl7pPr>
      <a:lvl8pPr marL="3425317" indent="-228370" algn="l" defTabSz="448747" rtl="0" fontAlgn="base">
        <a:lnSpc>
          <a:spcPct val="75000"/>
        </a:lnSpc>
        <a:spcBef>
          <a:spcPts val="287"/>
        </a:spcBef>
        <a:spcAft>
          <a:spcPct val="0"/>
        </a:spcAft>
        <a:buClr>
          <a:srgbClr val="000000"/>
        </a:buClr>
        <a:buSzPct val="100000"/>
        <a:buFont typeface="Times New Roman" pitchFamily="16" charset="0"/>
        <a:defRPr sz="2100">
          <a:solidFill>
            <a:srgbClr val="000000"/>
          </a:solidFill>
          <a:latin typeface="+mn-lt"/>
          <a:ea typeface="+mn-ea"/>
          <a:cs typeface="+mn-cs"/>
        </a:defRPr>
      </a:lvl8pPr>
      <a:lvl9pPr marL="3882054" indent="-228370" algn="l" defTabSz="448747" rtl="0" fontAlgn="base">
        <a:lnSpc>
          <a:spcPct val="75000"/>
        </a:lnSpc>
        <a:spcBef>
          <a:spcPts val="287"/>
        </a:spcBef>
        <a:spcAft>
          <a:spcPct val="0"/>
        </a:spcAft>
        <a:buClr>
          <a:srgbClr val="000000"/>
        </a:buClr>
        <a:buSzPct val="100000"/>
        <a:buFont typeface="Times New Roman" pitchFamily="16" charset="0"/>
        <a:defRPr sz="2100">
          <a:solidFill>
            <a:srgbClr val="000000"/>
          </a:solidFill>
          <a:latin typeface="+mn-lt"/>
          <a:ea typeface="+mn-ea"/>
          <a:cs typeface="+mn-cs"/>
        </a:defRPr>
      </a:lvl9pPr>
    </p:bodyStyle>
    <p:otherStyle>
      <a:defPPr>
        <a:defRPr lang="es-AR"/>
      </a:defPPr>
      <a:lvl1pPr marL="0" algn="l" defTabSz="913420" rtl="0" eaLnBrk="1" latinLnBrk="0" hangingPunct="1">
        <a:defRPr sz="1700" kern="1200">
          <a:solidFill>
            <a:schemeClr val="tx1"/>
          </a:solidFill>
          <a:latin typeface="+mn-lt"/>
          <a:ea typeface="+mn-ea"/>
          <a:cs typeface="+mn-cs"/>
        </a:defRPr>
      </a:lvl1pPr>
      <a:lvl2pPr marL="456687" algn="l" defTabSz="913420" rtl="0" eaLnBrk="1" latinLnBrk="0" hangingPunct="1">
        <a:defRPr sz="1700" kern="1200">
          <a:solidFill>
            <a:schemeClr val="tx1"/>
          </a:solidFill>
          <a:latin typeface="+mn-lt"/>
          <a:ea typeface="+mn-ea"/>
          <a:cs typeface="+mn-cs"/>
        </a:defRPr>
      </a:lvl2pPr>
      <a:lvl3pPr marL="913420" algn="l" defTabSz="913420" rtl="0" eaLnBrk="1" latinLnBrk="0" hangingPunct="1">
        <a:defRPr sz="1700" kern="1200">
          <a:solidFill>
            <a:schemeClr val="tx1"/>
          </a:solidFill>
          <a:latin typeface="+mn-lt"/>
          <a:ea typeface="+mn-ea"/>
          <a:cs typeface="+mn-cs"/>
        </a:defRPr>
      </a:lvl3pPr>
      <a:lvl4pPr marL="1370132" algn="l" defTabSz="913420" rtl="0" eaLnBrk="1" latinLnBrk="0" hangingPunct="1">
        <a:defRPr sz="1700" kern="1200">
          <a:solidFill>
            <a:schemeClr val="tx1"/>
          </a:solidFill>
          <a:latin typeface="+mn-lt"/>
          <a:ea typeface="+mn-ea"/>
          <a:cs typeface="+mn-cs"/>
        </a:defRPr>
      </a:lvl4pPr>
      <a:lvl5pPr marL="1826844" algn="l" defTabSz="913420" rtl="0" eaLnBrk="1" latinLnBrk="0" hangingPunct="1">
        <a:defRPr sz="1700" kern="1200">
          <a:solidFill>
            <a:schemeClr val="tx1"/>
          </a:solidFill>
          <a:latin typeface="+mn-lt"/>
          <a:ea typeface="+mn-ea"/>
          <a:cs typeface="+mn-cs"/>
        </a:defRPr>
      </a:lvl5pPr>
      <a:lvl6pPr marL="2283582" algn="l" defTabSz="913420" rtl="0" eaLnBrk="1" latinLnBrk="0" hangingPunct="1">
        <a:defRPr sz="1700" kern="1200">
          <a:solidFill>
            <a:schemeClr val="tx1"/>
          </a:solidFill>
          <a:latin typeface="+mn-lt"/>
          <a:ea typeface="+mn-ea"/>
          <a:cs typeface="+mn-cs"/>
        </a:defRPr>
      </a:lvl6pPr>
      <a:lvl7pPr marL="2740262" algn="l" defTabSz="913420" rtl="0" eaLnBrk="1" latinLnBrk="0" hangingPunct="1">
        <a:defRPr sz="1700" kern="1200">
          <a:solidFill>
            <a:schemeClr val="tx1"/>
          </a:solidFill>
          <a:latin typeface="+mn-lt"/>
          <a:ea typeface="+mn-ea"/>
          <a:cs typeface="+mn-cs"/>
        </a:defRPr>
      </a:lvl7pPr>
      <a:lvl8pPr marL="3196947" algn="l" defTabSz="913420" rtl="0" eaLnBrk="1" latinLnBrk="0" hangingPunct="1">
        <a:defRPr sz="1700" kern="1200">
          <a:solidFill>
            <a:schemeClr val="tx1"/>
          </a:solidFill>
          <a:latin typeface="+mn-lt"/>
          <a:ea typeface="+mn-ea"/>
          <a:cs typeface="+mn-cs"/>
        </a:defRPr>
      </a:lvl8pPr>
      <a:lvl9pPr marL="3653631" algn="l" defTabSz="913420" rtl="0" eaLnBrk="1" latinLnBrk="0" hangingPunct="1">
        <a:defRPr sz="17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1"/>
          <p:cNvSpPr>
            <a:spLocks noGrp="1" noChangeArrowheads="1"/>
          </p:cNvSpPr>
          <p:nvPr>
            <p:ph type="title"/>
          </p:nvPr>
        </p:nvSpPr>
        <p:spPr bwMode="auto">
          <a:xfrm>
            <a:off x="609600" y="274639"/>
            <a:ext cx="10971213" cy="1141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48" tIns="45718" rIns="91348" bIns="45718" numCol="1" anchor="ctr" anchorCtr="0" compatLnSpc="1">
            <a:prstTxWarp prst="textNoShape">
              <a:avLst/>
            </a:prstTxWarp>
          </a:bodyPr>
          <a:lstStyle/>
          <a:p>
            <a:pPr lvl="0"/>
            <a:r>
              <a:rPr lang="en-GB" smtClean="0"/>
              <a:t>Haga clic para modificar el estilo de título del patrón</a:t>
            </a:r>
          </a:p>
        </p:txBody>
      </p:sp>
      <p:sp>
        <p:nvSpPr>
          <p:cNvPr id="16387" name="Rectangle 2"/>
          <p:cNvSpPr>
            <a:spLocks noGrp="1" noChangeArrowheads="1"/>
          </p:cNvSpPr>
          <p:nvPr>
            <p:ph type="body" idx="1"/>
          </p:nvPr>
        </p:nvSpPr>
        <p:spPr bwMode="auto">
          <a:xfrm>
            <a:off x="609600" y="1600204"/>
            <a:ext cx="5383213" cy="452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48" tIns="45718" rIns="91348" bIns="45718"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0"/>
            <a:r>
              <a:rPr lang="en-GB" smtClean="0"/>
              <a:t>Seventh Outline LevelHaga clic para modificar el estilo de texto del patrón</a:t>
            </a:r>
          </a:p>
          <a:p>
            <a:pPr lvl="1"/>
            <a:r>
              <a:rPr lang="en-GB" smtClean="0"/>
              <a:t>Segundo nivel</a:t>
            </a:r>
          </a:p>
          <a:p>
            <a:pPr lvl="2"/>
            <a:r>
              <a:rPr lang="en-GB" smtClean="0"/>
              <a:t>Tercer nivel</a:t>
            </a:r>
          </a:p>
          <a:p>
            <a:pPr lvl="3"/>
            <a:r>
              <a:rPr lang="en-GB" smtClean="0"/>
              <a:t>Cuarto nivel</a:t>
            </a:r>
          </a:p>
          <a:p>
            <a:pPr lvl="4"/>
            <a:r>
              <a:rPr lang="en-GB" smtClean="0"/>
              <a:t>Quinto nivel</a:t>
            </a:r>
          </a:p>
        </p:txBody>
      </p:sp>
      <p:sp>
        <p:nvSpPr>
          <p:cNvPr id="17412" name="Text Box 3"/>
          <p:cNvSpPr txBox="1">
            <a:spLocks noChangeArrowheads="1"/>
          </p:cNvSpPr>
          <p:nvPr/>
        </p:nvSpPr>
        <p:spPr bwMode="auto">
          <a:xfrm>
            <a:off x="609600" y="6245253"/>
            <a:ext cx="2844800" cy="4762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1348" tIns="45718" rIns="91348" bIns="45718" anchor="ctr"/>
          <a:lstStyle>
            <a:lvl1pPr eaLnBrk="0">
              <a:defRPr>
                <a:solidFill>
                  <a:schemeClr val="tx1"/>
                </a:solidFill>
                <a:latin typeface="Arial" charset="0"/>
                <a:ea typeface="WenQuanYi Micro Hei" charset="0"/>
                <a:cs typeface="WenQuanYi Micro Hei" charset="0"/>
              </a:defRPr>
            </a:lvl1pPr>
            <a:lvl2pPr eaLnBrk="0">
              <a:defRPr>
                <a:solidFill>
                  <a:schemeClr val="tx1"/>
                </a:solidFill>
                <a:latin typeface="Arial" charset="0"/>
                <a:ea typeface="WenQuanYi Micro Hei" charset="0"/>
                <a:cs typeface="WenQuanYi Micro Hei" charset="0"/>
              </a:defRPr>
            </a:lvl2pPr>
            <a:lvl3pPr marL="1143000" eaLnBrk="0">
              <a:defRPr>
                <a:solidFill>
                  <a:schemeClr val="tx1"/>
                </a:solidFill>
                <a:latin typeface="Arial" charset="0"/>
                <a:ea typeface="WenQuanYi Micro Hei" charset="0"/>
                <a:cs typeface="WenQuanYi Micro Hei" charset="0"/>
              </a:defRPr>
            </a:lvl3pPr>
            <a:lvl4pPr marL="1600200" eaLnBrk="0">
              <a:defRPr>
                <a:solidFill>
                  <a:schemeClr val="tx1"/>
                </a:solidFill>
                <a:latin typeface="Arial" charset="0"/>
                <a:ea typeface="WenQuanYi Micro Hei" charset="0"/>
                <a:cs typeface="WenQuanYi Micro Hei" charset="0"/>
              </a:defRPr>
            </a:lvl4pPr>
            <a:lvl5pPr marL="2057400" eaLnBrk="0">
              <a:defRPr>
                <a:solidFill>
                  <a:schemeClr val="tx1"/>
                </a:solidFill>
                <a:latin typeface="Arial" charset="0"/>
                <a:ea typeface="WenQuanYi Micro Hei" charset="0"/>
                <a:cs typeface="WenQuanYi Micro Hei"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itchFamily="16" charset="0"/>
              <a:defRPr>
                <a:solidFill>
                  <a:schemeClr val="tx1"/>
                </a:solidFill>
                <a:latin typeface="Arial" charset="0"/>
                <a:ea typeface="WenQuanYi Micro Hei" charset="0"/>
                <a:cs typeface="WenQuanYi Micro Hei"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itchFamily="16" charset="0"/>
              <a:defRPr>
                <a:solidFill>
                  <a:schemeClr val="tx1"/>
                </a:solidFill>
                <a:latin typeface="Arial" charset="0"/>
                <a:ea typeface="WenQuanYi Micro Hei" charset="0"/>
                <a:cs typeface="WenQuanYi Micro Hei"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itchFamily="16" charset="0"/>
              <a:defRPr>
                <a:solidFill>
                  <a:schemeClr val="tx1"/>
                </a:solidFill>
                <a:latin typeface="Arial" charset="0"/>
                <a:ea typeface="WenQuanYi Micro Hei" charset="0"/>
                <a:cs typeface="WenQuanYi Micro Hei"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itchFamily="16" charset="0"/>
              <a:defRPr>
                <a:solidFill>
                  <a:schemeClr val="tx1"/>
                </a:solidFill>
                <a:latin typeface="Arial" charset="0"/>
                <a:ea typeface="WenQuanYi Micro Hei" charset="0"/>
                <a:cs typeface="WenQuanYi Micro Hei" charset="0"/>
              </a:defRPr>
            </a:lvl9pPr>
          </a:lstStyle>
          <a:p>
            <a:pPr defTabSz="448711" eaLnBrk="1" fontAlgn="base" hangingPunct="0">
              <a:lnSpc>
                <a:spcPct val="94000"/>
              </a:lnSpc>
              <a:spcBef>
                <a:spcPct val="0"/>
              </a:spcBef>
              <a:spcAft>
                <a:spcPct val="0"/>
              </a:spcAft>
              <a:buClr>
                <a:srgbClr val="000000"/>
              </a:buClr>
              <a:buSzPct val="100000"/>
              <a:buFont typeface="Times New Roman" pitchFamily="16" charset="0"/>
              <a:buNone/>
              <a:defRPr/>
            </a:pPr>
            <a:endParaRPr lang="es-AR" smtClean="0">
              <a:solidFill>
                <a:srgbClr val="000000"/>
              </a:solidFill>
            </a:endParaRPr>
          </a:p>
        </p:txBody>
      </p:sp>
      <p:sp>
        <p:nvSpPr>
          <p:cNvPr id="17413" name="Text Box 4"/>
          <p:cNvSpPr txBox="1">
            <a:spLocks noChangeArrowheads="1"/>
          </p:cNvSpPr>
          <p:nvPr/>
        </p:nvSpPr>
        <p:spPr bwMode="auto">
          <a:xfrm>
            <a:off x="4165600" y="6245253"/>
            <a:ext cx="3860800" cy="4762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1348" tIns="45718" rIns="91348" bIns="45718" anchor="ctr"/>
          <a:lstStyle>
            <a:lvl1pPr eaLnBrk="0">
              <a:defRPr>
                <a:solidFill>
                  <a:schemeClr val="tx1"/>
                </a:solidFill>
                <a:latin typeface="Arial" charset="0"/>
                <a:ea typeface="WenQuanYi Micro Hei" charset="0"/>
                <a:cs typeface="WenQuanYi Micro Hei" charset="0"/>
              </a:defRPr>
            </a:lvl1pPr>
            <a:lvl2pPr eaLnBrk="0">
              <a:defRPr>
                <a:solidFill>
                  <a:schemeClr val="tx1"/>
                </a:solidFill>
                <a:latin typeface="Arial" charset="0"/>
                <a:ea typeface="WenQuanYi Micro Hei" charset="0"/>
                <a:cs typeface="WenQuanYi Micro Hei" charset="0"/>
              </a:defRPr>
            </a:lvl2pPr>
            <a:lvl3pPr marL="1143000" eaLnBrk="0">
              <a:defRPr>
                <a:solidFill>
                  <a:schemeClr val="tx1"/>
                </a:solidFill>
                <a:latin typeface="Arial" charset="0"/>
                <a:ea typeface="WenQuanYi Micro Hei" charset="0"/>
                <a:cs typeface="WenQuanYi Micro Hei" charset="0"/>
              </a:defRPr>
            </a:lvl3pPr>
            <a:lvl4pPr marL="1600200" eaLnBrk="0">
              <a:defRPr>
                <a:solidFill>
                  <a:schemeClr val="tx1"/>
                </a:solidFill>
                <a:latin typeface="Arial" charset="0"/>
                <a:ea typeface="WenQuanYi Micro Hei" charset="0"/>
                <a:cs typeface="WenQuanYi Micro Hei" charset="0"/>
              </a:defRPr>
            </a:lvl4pPr>
            <a:lvl5pPr marL="2057400" eaLnBrk="0">
              <a:defRPr>
                <a:solidFill>
                  <a:schemeClr val="tx1"/>
                </a:solidFill>
                <a:latin typeface="Arial" charset="0"/>
                <a:ea typeface="WenQuanYi Micro Hei" charset="0"/>
                <a:cs typeface="WenQuanYi Micro Hei" charset="0"/>
              </a:defRPr>
            </a:lvl5pPr>
            <a:lvl6pPr marL="2514600" indent="-228600" defTabSz="449263" eaLnBrk="0" fontAlgn="base" hangingPunct="0">
              <a:lnSpc>
                <a:spcPct val="94000"/>
              </a:lnSpc>
              <a:spcBef>
                <a:spcPct val="0"/>
              </a:spcBef>
              <a:spcAft>
                <a:spcPct val="0"/>
              </a:spcAft>
              <a:buClr>
                <a:srgbClr val="000000"/>
              </a:buClr>
              <a:buSzPct val="100000"/>
              <a:buFont typeface="Times New Roman" pitchFamily="16" charset="0"/>
              <a:defRPr>
                <a:solidFill>
                  <a:schemeClr val="tx1"/>
                </a:solidFill>
                <a:latin typeface="Arial" charset="0"/>
                <a:ea typeface="WenQuanYi Micro Hei" charset="0"/>
                <a:cs typeface="WenQuanYi Micro Hei" charset="0"/>
              </a:defRPr>
            </a:lvl6pPr>
            <a:lvl7pPr marL="2971800" indent="-228600" defTabSz="449263" eaLnBrk="0" fontAlgn="base" hangingPunct="0">
              <a:lnSpc>
                <a:spcPct val="94000"/>
              </a:lnSpc>
              <a:spcBef>
                <a:spcPct val="0"/>
              </a:spcBef>
              <a:spcAft>
                <a:spcPct val="0"/>
              </a:spcAft>
              <a:buClr>
                <a:srgbClr val="000000"/>
              </a:buClr>
              <a:buSzPct val="100000"/>
              <a:buFont typeface="Times New Roman" pitchFamily="16" charset="0"/>
              <a:defRPr>
                <a:solidFill>
                  <a:schemeClr val="tx1"/>
                </a:solidFill>
                <a:latin typeface="Arial" charset="0"/>
                <a:ea typeface="WenQuanYi Micro Hei" charset="0"/>
                <a:cs typeface="WenQuanYi Micro Hei" charset="0"/>
              </a:defRPr>
            </a:lvl7pPr>
            <a:lvl8pPr marL="3429000" indent="-228600" defTabSz="449263" eaLnBrk="0" fontAlgn="base" hangingPunct="0">
              <a:lnSpc>
                <a:spcPct val="94000"/>
              </a:lnSpc>
              <a:spcBef>
                <a:spcPct val="0"/>
              </a:spcBef>
              <a:spcAft>
                <a:spcPct val="0"/>
              </a:spcAft>
              <a:buClr>
                <a:srgbClr val="000000"/>
              </a:buClr>
              <a:buSzPct val="100000"/>
              <a:buFont typeface="Times New Roman" pitchFamily="16" charset="0"/>
              <a:defRPr>
                <a:solidFill>
                  <a:schemeClr val="tx1"/>
                </a:solidFill>
                <a:latin typeface="Arial" charset="0"/>
                <a:ea typeface="WenQuanYi Micro Hei" charset="0"/>
                <a:cs typeface="WenQuanYi Micro Hei" charset="0"/>
              </a:defRPr>
            </a:lvl8pPr>
            <a:lvl9pPr marL="3886200" indent="-228600" defTabSz="449263" eaLnBrk="0" fontAlgn="base" hangingPunct="0">
              <a:lnSpc>
                <a:spcPct val="94000"/>
              </a:lnSpc>
              <a:spcBef>
                <a:spcPct val="0"/>
              </a:spcBef>
              <a:spcAft>
                <a:spcPct val="0"/>
              </a:spcAft>
              <a:buClr>
                <a:srgbClr val="000000"/>
              </a:buClr>
              <a:buSzPct val="100000"/>
              <a:buFont typeface="Times New Roman" pitchFamily="16" charset="0"/>
              <a:defRPr>
                <a:solidFill>
                  <a:schemeClr val="tx1"/>
                </a:solidFill>
                <a:latin typeface="Arial" charset="0"/>
                <a:ea typeface="WenQuanYi Micro Hei" charset="0"/>
                <a:cs typeface="WenQuanYi Micro Hei" charset="0"/>
              </a:defRPr>
            </a:lvl9pPr>
          </a:lstStyle>
          <a:p>
            <a:pPr defTabSz="448711" eaLnBrk="1" fontAlgn="base" hangingPunct="0">
              <a:lnSpc>
                <a:spcPct val="94000"/>
              </a:lnSpc>
              <a:spcBef>
                <a:spcPct val="0"/>
              </a:spcBef>
              <a:spcAft>
                <a:spcPct val="0"/>
              </a:spcAft>
              <a:buClr>
                <a:srgbClr val="000000"/>
              </a:buClr>
              <a:buSzPct val="100000"/>
              <a:buFont typeface="Times New Roman" pitchFamily="16" charset="0"/>
              <a:buNone/>
              <a:defRPr/>
            </a:pPr>
            <a:endParaRPr lang="es-AR" smtClean="0">
              <a:solidFill>
                <a:srgbClr val="000000"/>
              </a:solidFill>
            </a:endParaRPr>
          </a:p>
        </p:txBody>
      </p:sp>
      <p:sp>
        <p:nvSpPr>
          <p:cNvPr id="2" name="Rectangle 5"/>
          <p:cNvSpPr>
            <a:spLocks noGrp="1" noChangeArrowheads="1"/>
          </p:cNvSpPr>
          <p:nvPr>
            <p:ph type="sldNum"/>
          </p:nvPr>
        </p:nvSpPr>
        <p:spPr bwMode="auto">
          <a:xfrm>
            <a:off x="8737600" y="6245311"/>
            <a:ext cx="28432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48" tIns="45718" rIns="91348" bIns="45718" numCol="1" anchor="t" anchorCtr="0" compatLnSpc="1">
            <a:prstTxWarp prst="textNoShape">
              <a:avLst/>
            </a:prstTxWarp>
          </a:bodyPr>
          <a:lstStyle>
            <a:lvl1pPr algn="r">
              <a:lnSpc>
                <a:spcPct val="100000"/>
              </a:lnSpc>
              <a:buFont typeface="Times New Roman" pitchFamily="16" charset="0"/>
              <a:buNone/>
              <a:tabLst>
                <a:tab pos="448711" algn="l"/>
                <a:tab pos="897508" algn="l"/>
                <a:tab pos="1346248" algn="l"/>
                <a:tab pos="1795018" algn="l"/>
                <a:tab pos="2243727" algn="l"/>
                <a:tab pos="2692439" algn="l"/>
              </a:tabLst>
              <a:defRPr sz="1500">
                <a:solidFill>
                  <a:srgbClr val="000000"/>
                </a:solidFill>
                <a:latin typeface="Arial" charset="0"/>
                <a:ea typeface="+mn-ea"/>
                <a:cs typeface="DejaVu Sans" charset="0"/>
              </a:defRPr>
            </a:lvl1pPr>
          </a:lstStyle>
          <a:p>
            <a:pPr defTabSz="448711" fontAlgn="base" hangingPunct="0">
              <a:spcBef>
                <a:spcPct val="0"/>
              </a:spcBef>
              <a:spcAft>
                <a:spcPct val="0"/>
              </a:spcAft>
              <a:buClr>
                <a:srgbClr val="000000"/>
              </a:buClr>
              <a:buSzPct val="100000"/>
              <a:defRPr/>
            </a:pPr>
            <a:fld id="{DD9B260B-DAE0-4EAD-8149-01FDC4FAF27C}" type="slidenum">
              <a:rPr lang="es-AR" smtClean="0"/>
              <a:pPr defTabSz="448711" fontAlgn="base" hangingPunct="0">
                <a:spcBef>
                  <a:spcPct val="0"/>
                </a:spcBef>
                <a:spcAft>
                  <a:spcPct val="0"/>
                </a:spcAft>
                <a:buClr>
                  <a:srgbClr val="000000"/>
                </a:buClr>
                <a:buSzPct val="100000"/>
                <a:defRPr/>
              </a:pPr>
              <a:t>‹Nº›</a:t>
            </a:fld>
            <a:endParaRPr lang="es-AR"/>
          </a:p>
        </p:txBody>
      </p:sp>
    </p:spTree>
    <p:extLst>
      <p:ext uri="{BB962C8B-B14F-4D97-AF65-F5344CB8AC3E}">
        <p14:creationId xmlns:p14="http://schemas.microsoft.com/office/powerpoint/2010/main" val="1580142243"/>
      </p:ext>
    </p:extLst>
  </p:cSld>
  <p:clrMap bg1="lt1" tx1="dk1" bg2="lt2" tx2="dk2" accent1="accent1" accent2="accent2" accent3="accent3" accent4="accent4" accent5="accent5" accent6="accent6" hlink="hlink" folHlink="folHlink"/>
  <p:sldLayoutIdLst>
    <p:sldLayoutId id="2147484561" r:id="rId1"/>
    <p:sldLayoutId id="2147484562" r:id="rId2"/>
    <p:sldLayoutId id="2147484563" r:id="rId3"/>
    <p:sldLayoutId id="2147484564" r:id="rId4"/>
    <p:sldLayoutId id="2147484565" r:id="rId5"/>
    <p:sldLayoutId id="2147484566" r:id="rId6"/>
    <p:sldLayoutId id="2147484567" r:id="rId7"/>
    <p:sldLayoutId id="2147484568" r:id="rId8"/>
    <p:sldLayoutId id="2147484569" r:id="rId9"/>
    <p:sldLayoutId id="2147484570" r:id="rId10"/>
    <p:sldLayoutId id="2147484571" r:id="rId11"/>
  </p:sldLayoutIdLst>
  <p:txStyles>
    <p:titleStyle>
      <a:lvl1pPr algn="l" defTabSz="448711" rtl="0" eaLnBrk="0" fontAlgn="base" hangingPunct="0">
        <a:lnSpc>
          <a:spcPct val="94000"/>
        </a:lnSpc>
        <a:spcBef>
          <a:spcPct val="0"/>
        </a:spcBef>
        <a:spcAft>
          <a:spcPct val="0"/>
        </a:spcAft>
        <a:buClr>
          <a:srgbClr val="000000"/>
        </a:buClr>
        <a:buSzPct val="100000"/>
        <a:buFont typeface="Times New Roman" pitchFamily="18" charset="0"/>
        <a:defRPr sz="1900">
          <a:solidFill>
            <a:srgbClr val="000000"/>
          </a:solidFill>
          <a:latin typeface="+mj-lt"/>
          <a:ea typeface="+mj-ea"/>
          <a:cs typeface="+mj-cs"/>
        </a:defRPr>
      </a:lvl1pPr>
      <a:lvl2pPr algn="l" defTabSz="448711" rtl="0" eaLnBrk="0" fontAlgn="base" hangingPunct="0">
        <a:lnSpc>
          <a:spcPct val="94000"/>
        </a:lnSpc>
        <a:spcBef>
          <a:spcPct val="0"/>
        </a:spcBef>
        <a:spcAft>
          <a:spcPct val="0"/>
        </a:spcAft>
        <a:buClr>
          <a:srgbClr val="000000"/>
        </a:buClr>
        <a:buSzPct val="100000"/>
        <a:buFont typeface="Times New Roman" pitchFamily="18" charset="0"/>
        <a:defRPr sz="1900">
          <a:solidFill>
            <a:srgbClr val="000000"/>
          </a:solidFill>
          <a:latin typeface="Arial" charset="0"/>
          <a:ea typeface="WenQuanYi Micro Hei" charset="0"/>
          <a:cs typeface="WenQuanYi Micro Hei" charset="0"/>
        </a:defRPr>
      </a:lvl2pPr>
      <a:lvl3pPr algn="l" defTabSz="448711" rtl="0" eaLnBrk="0" fontAlgn="base" hangingPunct="0">
        <a:lnSpc>
          <a:spcPct val="94000"/>
        </a:lnSpc>
        <a:spcBef>
          <a:spcPct val="0"/>
        </a:spcBef>
        <a:spcAft>
          <a:spcPct val="0"/>
        </a:spcAft>
        <a:buClr>
          <a:srgbClr val="000000"/>
        </a:buClr>
        <a:buSzPct val="100000"/>
        <a:buFont typeface="Times New Roman" pitchFamily="18" charset="0"/>
        <a:defRPr sz="1900">
          <a:solidFill>
            <a:srgbClr val="000000"/>
          </a:solidFill>
          <a:latin typeface="Arial" charset="0"/>
          <a:ea typeface="WenQuanYi Micro Hei" charset="0"/>
          <a:cs typeface="WenQuanYi Micro Hei" charset="0"/>
        </a:defRPr>
      </a:lvl3pPr>
      <a:lvl4pPr algn="l" defTabSz="448711" rtl="0" eaLnBrk="0" fontAlgn="base" hangingPunct="0">
        <a:lnSpc>
          <a:spcPct val="94000"/>
        </a:lnSpc>
        <a:spcBef>
          <a:spcPct val="0"/>
        </a:spcBef>
        <a:spcAft>
          <a:spcPct val="0"/>
        </a:spcAft>
        <a:buClr>
          <a:srgbClr val="000000"/>
        </a:buClr>
        <a:buSzPct val="100000"/>
        <a:buFont typeface="Times New Roman" pitchFamily="18" charset="0"/>
        <a:defRPr sz="1900">
          <a:solidFill>
            <a:srgbClr val="000000"/>
          </a:solidFill>
          <a:latin typeface="Arial" charset="0"/>
          <a:ea typeface="WenQuanYi Micro Hei" charset="0"/>
          <a:cs typeface="WenQuanYi Micro Hei" charset="0"/>
        </a:defRPr>
      </a:lvl4pPr>
      <a:lvl5pPr algn="l" defTabSz="448711" rtl="0" eaLnBrk="0" fontAlgn="base" hangingPunct="0">
        <a:lnSpc>
          <a:spcPct val="94000"/>
        </a:lnSpc>
        <a:spcBef>
          <a:spcPct val="0"/>
        </a:spcBef>
        <a:spcAft>
          <a:spcPct val="0"/>
        </a:spcAft>
        <a:buClr>
          <a:srgbClr val="000000"/>
        </a:buClr>
        <a:buSzPct val="100000"/>
        <a:buFont typeface="Times New Roman" pitchFamily="18" charset="0"/>
        <a:defRPr sz="1900">
          <a:solidFill>
            <a:srgbClr val="000000"/>
          </a:solidFill>
          <a:latin typeface="Arial" charset="0"/>
          <a:ea typeface="WenQuanYi Micro Hei" charset="0"/>
          <a:cs typeface="WenQuanYi Micro Hei" charset="0"/>
        </a:defRPr>
      </a:lvl5pPr>
      <a:lvl6pPr marL="2511705" indent="-228354" algn="l" defTabSz="448711" rtl="0" fontAlgn="base">
        <a:lnSpc>
          <a:spcPct val="94000"/>
        </a:lnSpc>
        <a:spcBef>
          <a:spcPct val="0"/>
        </a:spcBef>
        <a:spcAft>
          <a:spcPct val="0"/>
        </a:spcAft>
        <a:buClr>
          <a:srgbClr val="000000"/>
        </a:buClr>
        <a:buSzPct val="100000"/>
        <a:buFont typeface="Times New Roman" pitchFamily="16" charset="0"/>
        <a:defRPr sz="1900">
          <a:solidFill>
            <a:srgbClr val="000000"/>
          </a:solidFill>
          <a:latin typeface="Arial" charset="0"/>
          <a:ea typeface="WenQuanYi Micro Hei" charset="0"/>
          <a:cs typeface="WenQuanYi Micro Hei" charset="0"/>
        </a:defRPr>
      </a:lvl6pPr>
      <a:lvl7pPr marL="2968384" indent="-228354" algn="l" defTabSz="448711" rtl="0" fontAlgn="base">
        <a:lnSpc>
          <a:spcPct val="94000"/>
        </a:lnSpc>
        <a:spcBef>
          <a:spcPct val="0"/>
        </a:spcBef>
        <a:spcAft>
          <a:spcPct val="0"/>
        </a:spcAft>
        <a:buClr>
          <a:srgbClr val="000000"/>
        </a:buClr>
        <a:buSzPct val="100000"/>
        <a:buFont typeface="Times New Roman" pitchFamily="16" charset="0"/>
        <a:defRPr sz="1900">
          <a:solidFill>
            <a:srgbClr val="000000"/>
          </a:solidFill>
          <a:latin typeface="Arial" charset="0"/>
          <a:ea typeface="WenQuanYi Micro Hei" charset="0"/>
          <a:cs typeface="WenQuanYi Micro Hei" charset="0"/>
        </a:defRPr>
      </a:lvl7pPr>
      <a:lvl8pPr marL="3425061" indent="-228354" algn="l" defTabSz="448711" rtl="0" fontAlgn="base">
        <a:lnSpc>
          <a:spcPct val="94000"/>
        </a:lnSpc>
        <a:spcBef>
          <a:spcPct val="0"/>
        </a:spcBef>
        <a:spcAft>
          <a:spcPct val="0"/>
        </a:spcAft>
        <a:buClr>
          <a:srgbClr val="000000"/>
        </a:buClr>
        <a:buSzPct val="100000"/>
        <a:buFont typeface="Times New Roman" pitchFamily="16" charset="0"/>
        <a:defRPr sz="1900">
          <a:solidFill>
            <a:srgbClr val="000000"/>
          </a:solidFill>
          <a:latin typeface="Arial" charset="0"/>
          <a:ea typeface="WenQuanYi Micro Hei" charset="0"/>
          <a:cs typeface="WenQuanYi Micro Hei" charset="0"/>
        </a:defRPr>
      </a:lvl8pPr>
      <a:lvl9pPr marL="3881766" indent="-228354" algn="l" defTabSz="448711" rtl="0" fontAlgn="base">
        <a:lnSpc>
          <a:spcPct val="94000"/>
        </a:lnSpc>
        <a:spcBef>
          <a:spcPct val="0"/>
        </a:spcBef>
        <a:spcAft>
          <a:spcPct val="0"/>
        </a:spcAft>
        <a:buClr>
          <a:srgbClr val="000000"/>
        </a:buClr>
        <a:buSzPct val="100000"/>
        <a:buFont typeface="Times New Roman" pitchFamily="16" charset="0"/>
        <a:defRPr sz="1900">
          <a:solidFill>
            <a:srgbClr val="000000"/>
          </a:solidFill>
          <a:latin typeface="Arial" charset="0"/>
          <a:ea typeface="WenQuanYi Micro Hei" charset="0"/>
          <a:cs typeface="WenQuanYi Micro Hei" charset="0"/>
        </a:defRPr>
      </a:lvl9pPr>
    </p:titleStyle>
    <p:bodyStyle>
      <a:lvl1pPr marL="342530" indent="-342530" algn="l" defTabSz="448711" rtl="0" eaLnBrk="0" fontAlgn="base" hangingPunct="0">
        <a:lnSpc>
          <a:spcPct val="94000"/>
        </a:lnSpc>
        <a:spcBef>
          <a:spcPts val="1425"/>
        </a:spcBef>
        <a:spcAft>
          <a:spcPct val="0"/>
        </a:spcAft>
        <a:buClr>
          <a:srgbClr val="000000"/>
        </a:buClr>
        <a:buSzPct val="100000"/>
        <a:buFont typeface="Times New Roman" pitchFamily="18" charset="0"/>
        <a:defRPr sz="3200">
          <a:solidFill>
            <a:srgbClr val="000000"/>
          </a:solidFill>
          <a:latin typeface="+mn-lt"/>
          <a:ea typeface="+mn-ea"/>
          <a:cs typeface="+mn-cs"/>
        </a:defRPr>
      </a:lvl1pPr>
      <a:lvl2pPr marL="742092" indent="-285444" algn="l" defTabSz="448711" rtl="0" eaLnBrk="0" fontAlgn="base" hangingPunct="0">
        <a:lnSpc>
          <a:spcPct val="94000"/>
        </a:lnSpc>
        <a:spcBef>
          <a:spcPts val="1139"/>
        </a:spcBef>
        <a:spcAft>
          <a:spcPct val="0"/>
        </a:spcAft>
        <a:buClr>
          <a:srgbClr val="000000"/>
        </a:buClr>
        <a:buSzPct val="100000"/>
        <a:buFont typeface="Times New Roman" pitchFamily="18" charset="0"/>
        <a:defRPr sz="2400">
          <a:solidFill>
            <a:srgbClr val="000000"/>
          </a:solidFill>
          <a:latin typeface="+mn-lt"/>
          <a:ea typeface="+mn-ea"/>
          <a:cs typeface="+mn-cs"/>
        </a:defRPr>
      </a:lvl2pPr>
      <a:lvl3pPr marL="1140125" indent="-228354" algn="l" defTabSz="448711" rtl="0" eaLnBrk="0" fontAlgn="base" hangingPunct="0">
        <a:lnSpc>
          <a:spcPct val="94000"/>
        </a:lnSpc>
        <a:spcBef>
          <a:spcPts val="851"/>
        </a:spcBef>
        <a:spcAft>
          <a:spcPct val="0"/>
        </a:spcAft>
        <a:buClr>
          <a:srgbClr val="000000"/>
        </a:buClr>
        <a:buSzPct val="100000"/>
        <a:buFont typeface="Times New Roman" pitchFamily="18" charset="0"/>
        <a:defRPr sz="2100">
          <a:solidFill>
            <a:srgbClr val="000000"/>
          </a:solidFill>
          <a:latin typeface="+mn-lt"/>
          <a:ea typeface="+mn-ea"/>
          <a:cs typeface="+mn-cs"/>
        </a:defRPr>
      </a:lvl3pPr>
      <a:lvl4pPr marL="1596773" indent="-228354" algn="l" defTabSz="448711" rtl="0" eaLnBrk="0" fontAlgn="base" hangingPunct="0">
        <a:lnSpc>
          <a:spcPct val="94000"/>
        </a:lnSpc>
        <a:spcBef>
          <a:spcPts val="575"/>
        </a:spcBef>
        <a:spcAft>
          <a:spcPct val="0"/>
        </a:spcAft>
        <a:buClr>
          <a:srgbClr val="000000"/>
        </a:buClr>
        <a:buSzPct val="100000"/>
        <a:buFont typeface="Times New Roman" pitchFamily="18" charset="0"/>
        <a:defRPr sz="2100">
          <a:solidFill>
            <a:srgbClr val="000000"/>
          </a:solidFill>
          <a:latin typeface="+mn-lt"/>
          <a:ea typeface="+mn-ea"/>
          <a:cs typeface="+mn-cs"/>
        </a:defRPr>
      </a:lvl4pPr>
      <a:lvl5pPr marL="2053423" indent="-228354" algn="l" defTabSz="448711" rtl="0" eaLnBrk="0" fontAlgn="base" hangingPunct="0">
        <a:lnSpc>
          <a:spcPct val="94000"/>
        </a:lnSpc>
        <a:spcBef>
          <a:spcPts val="288"/>
        </a:spcBef>
        <a:spcAft>
          <a:spcPct val="0"/>
        </a:spcAft>
        <a:buClr>
          <a:srgbClr val="000000"/>
        </a:buClr>
        <a:buSzPct val="100000"/>
        <a:buFont typeface="Times New Roman" pitchFamily="18" charset="0"/>
        <a:defRPr sz="2100">
          <a:solidFill>
            <a:srgbClr val="000000"/>
          </a:solidFill>
          <a:latin typeface="+mn-lt"/>
          <a:ea typeface="+mn-ea"/>
          <a:cs typeface="+mn-cs"/>
        </a:defRPr>
      </a:lvl5pPr>
      <a:lvl6pPr marL="2511705" indent="-228354" algn="l" defTabSz="448711" rtl="0" fontAlgn="base" hangingPunct="0">
        <a:lnSpc>
          <a:spcPct val="94000"/>
        </a:lnSpc>
        <a:spcBef>
          <a:spcPts val="287"/>
        </a:spcBef>
        <a:spcAft>
          <a:spcPct val="0"/>
        </a:spcAft>
        <a:buClr>
          <a:srgbClr val="000000"/>
        </a:buClr>
        <a:buSzPct val="100000"/>
        <a:buFont typeface="Times New Roman" pitchFamily="16" charset="0"/>
        <a:defRPr sz="2100">
          <a:solidFill>
            <a:srgbClr val="000000"/>
          </a:solidFill>
          <a:latin typeface="+mn-lt"/>
          <a:ea typeface="+mn-ea"/>
          <a:cs typeface="+mn-cs"/>
        </a:defRPr>
      </a:lvl6pPr>
      <a:lvl7pPr marL="2968384" indent="-228354" algn="l" defTabSz="448711" rtl="0" fontAlgn="base" hangingPunct="0">
        <a:lnSpc>
          <a:spcPct val="94000"/>
        </a:lnSpc>
        <a:spcBef>
          <a:spcPts val="287"/>
        </a:spcBef>
        <a:spcAft>
          <a:spcPct val="0"/>
        </a:spcAft>
        <a:buClr>
          <a:srgbClr val="000000"/>
        </a:buClr>
        <a:buSzPct val="100000"/>
        <a:buFont typeface="Times New Roman" pitchFamily="16" charset="0"/>
        <a:defRPr sz="2100">
          <a:solidFill>
            <a:srgbClr val="000000"/>
          </a:solidFill>
          <a:latin typeface="+mn-lt"/>
          <a:ea typeface="+mn-ea"/>
          <a:cs typeface="+mn-cs"/>
        </a:defRPr>
      </a:lvl7pPr>
      <a:lvl8pPr marL="3425061" indent="-228354" algn="l" defTabSz="448711" rtl="0" fontAlgn="base" hangingPunct="0">
        <a:lnSpc>
          <a:spcPct val="94000"/>
        </a:lnSpc>
        <a:spcBef>
          <a:spcPts val="287"/>
        </a:spcBef>
        <a:spcAft>
          <a:spcPct val="0"/>
        </a:spcAft>
        <a:buClr>
          <a:srgbClr val="000000"/>
        </a:buClr>
        <a:buSzPct val="100000"/>
        <a:buFont typeface="Times New Roman" pitchFamily="16" charset="0"/>
        <a:defRPr sz="2100">
          <a:solidFill>
            <a:srgbClr val="000000"/>
          </a:solidFill>
          <a:latin typeface="+mn-lt"/>
          <a:ea typeface="+mn-ea"/>
          <a:cs typeface="+mn-cs"/>
        </a:defRPr>
      </a:lvl8pPr>
      <a:lvl9pPr marL="3881766" indent="-228354" algn="l" defTabSz="448711" rtl="0" fontAlgn="base" hangingPunct="0">
        <a:lnSpc>
          <a:spcPct val="94000"/>
        </a:lnSpc>
        <a:spcBef>
          <a:spcPts val="287"/>
        </a:spcBef>
        <a:spcAft>
          <a:spcPct val="0"/>
        </a:spcAft>
        <a:buClr>
          <a:srgbClr val="000000"/>
        </a:buClr>
        <a:buSzPct val="100000"/>
        <a:buFont typeface="Times New Roman" pitchFamily="16" charset="0"/>
        <a:defRPr sz="2100">
          <a:solidFill>
            <a:srgbClr val="000000"/>
          </a:solidFill>
          <a:latin typeface="+mn-lt"/>
          <a:ea typeface="+mn-ea"/>
          <a:cs typeface="+mn-cs"/>
        </a:defRPr>
      </a:lvl9pPr>
    </p:bodyStyle>
    <p:otherStyle>
      <a:defPPr>
        <a:defRPr lang="es-AR"/>
      </a:defPPr>
      <a:lvl1pPr marL="0" algn="l" defTabSz="913352" rtl="0" eaLnBrk="1" latinLnBrk="0" hangingPunct="1">
        <a:defRPr sz="1700" kern="1200">
          <a:solidFill>
            <a:schemeClr val="tx1"/>
          </a:solidFill>
          <a:latin typeface="+mn-lt"/>
          <a:ea typeface="+mn-ea"/>
          <a:cs typeface="+mn-cs"/>
        </a:defRPr>
      </a:lvl1pPr>
      <a:lvl2pPr marL="456651" algn="l" defTabSz="913352" rtl="0" eaLnBrk="1" latinLnBrk="0" hangingPunct="1">
        <a:defRPr sz="1700" kern="1200">
          <a:solidFill>
            <a:schemeClr val="tx1"/>
          </a:solidFill>
          <a:latin typeface="+mn-lt"/>
          <a:ea typeface="+mn-ea"/>
          <a:cs typeface="+mn-cs"/>
        </a:defRPr>
      </a:lvl2pPr>
      <a:lvl3pPr marL="913352" algn="l" defTabSz="913352" rtl="0" eaLnBrk="1" latinLnBrk="0" hangingPunct="1">
        <a:defRPr sz="1700" kern="1200">
          <a:solidFill>
            <a:schemeClr val="tx1"/>
          </a:solidFill>
          <a:latin typeface="+mn-lt"/>
          <a:ea typeface="+mn-ea"/>
          <a:cs typeface="+mn-cs"/>
        </a:defRPr>
      </a:lvl3pPr>
      <a:lvl4pPr marL="1370030" algn="l" defTabSz="913352" rtl="0" eaLnBrk="1" latinLnBrk="0" hangingPunct="1">
        <a:defRPr sz="1700" kern="1200">
          <a:solidFill>
            <a:schemeClr val="tx1"/>
          </a:solidFill>
          <a:latin typeface="+mn-lt"/>
          <a:ea typeface="+mn-ea"/>
          <a:cs typeface="+mn-cs"/>
        </a:defRPr>
      </a:lvl4pPr>
      <a:lvl5pPr marL="1826708" algn="l" defTabSz="913352" rtl="0" eaLnBrk="1" latinLnBrk="0" hangingPunct="1">
        <a:defRPr sz="1700" kern="1200">
          <a:solidFill>
            <a:schemeClr val="tx1"/>
          </a:solidFill>
          <a:latin typeface="+mn-lt"/>
          <a:ea typeface="+mn-ea"/>
          <a:cs typeface="+mn-cs"/>
        </a:defRPr>
      </a:lvl5pPr>
      <a:lvl6pPr marL="2283414" algn="l" defTabSz="913352" rtl="0" eaLnBrk="1" latinLnBrk="0" hangingPunct="1">
        <a:defRPr sz="1700" kern="1200">
          <a:solidFill>
            <a:schemeClr val="tx1"/>
          </a:solidFill>
          <a:latin typeface="+mn-lt"/>
          <a:ea typeface="+mn-ea"/>
          <a:cs typeface="+mn-cs"/>
        </a:defRPr>
      </a:lvl6pPr>
      <a:lvl7pPr marL="2740058" algn="l" defTabSz="913352" rtl="0" eaLnBrk="1" latinLnBrk="0" hangingPunct="1">
        <a:defRPr sz="1700" kern="1200">
          <a:solidFill>
            <a:schemeClr val="tx1"/>
          </a:solidFill>
          <a:latin typeface="+mn-lt"/>
          <a:ea typeface="+mn-ea"/>
          <a:cs typeface="+mn-cs"/>
        </a:defRPr>
      </a:lvl7pPr>
      <a:lvl8pPr marL="3196707" algn="l" defTabSz="913352" rtl="0" eaLnBrk="1" latinLnBrk="0" hangingPunct="1">
        <a:defRPr sz="1700" kern="1200">
          <a:solidFill>
            <a:schemeClr val="tx1"/>
          </a:solidFill>
          <a:latin typeface="+mn-lt"/>
          <a:ea typeface="+mn-ea"/>
          <a:cs typeface="+mn-cs"/>
        </a:defRPr>
      </a:lvl8pPr>
      <a:lvl9pPr marL="3653355" algn="l" defTabSz="913352" rtl="0" eaLnBrk="1" latinLnBrk="0" hangingPunct="1">
        <a:defRPr sz="17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609600" y="274637"/>
            <a:ext cx="10972800" cy="1143000"/>
          </a:xfrm>
          <a:prstGeom prst="rect">
            <a:avLst/>
          </a:prstGeom>
        </p:spPr>
        <p:txBody>
          <a:bodyPr vert="horz" lIns="91354" tIns="45718" rIns="91354" bIns="45718"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609600" y="1600206"/>
            <a:ext cx="10972800" cy="4525963"/>
          </a:xfrm>
          <a:prstGeom prst="rect">
            <a:avLst/>
          </a:prstGeom>
        </p:spPr>
        <p:txBody>
          <a:bodyPr vert="horz" lIns="91354" tIns="45718" rIns="91354" bIns="45718"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609600" y="6356388"/>
            <a:ext cx="2844800" cy="365125"/>
          </a:xfrm>
          <a:prstGeom prst="rect">
            <a:avLst/>
          </a:prstGeom>
        </p:spPr>
        <p:txBody>
          <a:bodyPr vert="horz" lIns="91354" tIns="45718" rIns="91354" bIns="45718" rtlCol="0" anchor="ctr"/>
          <a:lstStyle>
            <a:lvl1pPr algn="l">
              <a:defRPr sz="1200">
                <a:solidFill>
                  <a:schemeClr val="tx1">
                    <a:tint val="75000"/>
                  </a:schemeClr>
                </a:solidFill>
              </a:defRPr>
            </a:lvl1pPr>
          </a:lstStyle>
          <a:p>
            <a:pPr defTabSz="913425"/>
            <a:fld id="{7346FFAB-6EE9-440A-B9BC-FB1BF653D9D3}" type="datetimeFigureOut">
              <a:rPr lang="es-ES" smtClean="0">
                <a:solidFill>
                  <a:prstClr val="black">
                    <a:tint val="75000"/>
                  </a:prstClr>
                </a:solidFill>
              </a:rPr>
              <a:pPr defTabSz="913425"/>
              <a:t>28/06/2019</a:t>
            </a:fld>
            <a:endParaRPr lang="es-ES">
              <a:solidFill>
                <a:prstClr val="black">
                  <a:tint val="75000"/>
                </a:prstClr>
              </a:solidFill>
            </a:endParaRPr>
          </a:p>
        </p:txBody>
      </p:sp>
      <p:sp>
        <p:nvSpPr>
          <p:cNvPr id="5" name="4 Marcador de pie de página"/>
          <p:cNvSpPr>
            <a:spLocks noGrp="1"/>
          </p:cNvSpPr>
          <p:nvPr>
            <p:ph type="ftr" sz="quarter" idx="3"/>
          </p:nvPr>
        </p:nvSpPr>
        <p:spPr>
          <a:xfrm>
            <a:off x="4165600" y="6356388"/>
            <a:ext cx="3860800" cy="365125"/>
          </a:xfrm>
          <a:prstGeom prst="rect">
            <a:avLst/>
          </a:prstGeom>
        </p:spPr>
        <p:txBody>
          <a:bodyPr vert="horz" lIns="91354" tIns="45718" rIns="91354" bIns="45718" rtlCol="0" anchor="ctr"/>
          <a:lstStyle>
            <a:lvl1pPr algn="ctr">
              <a:defRPr sz="1200">
                <a:solidFill>
                  <a:schemeClr val="tx1">
                    <a:tint val="75000"/>
                  </a:schemeClr>
                </a:solidFill>
              </a:defRPr>
            </a:lvl1pPr>
          </a:lstStyle>
          <a:p>
            <a:pPr defTabSz="913425"/>
            <a:endParaRPr lang="es-ES">
              <a:solidFill>
                <a:prstClr val="black">
                  <a:tint val="75000"/>
                </a:prstClr>
              </a:solidFill>
            </a:endParaRPr>
          </a:p>
        </p:txBody>
      </p:sp>
      <p:sp>
        <p:nvSpPr>
          <p:cNvPr id="6" name="5 Marcador de número de diapositiva"/>
          <p:cNvSpPr>
            <a:spLocks noGrp="1"/>
          </p:cNvSpPr>
          <p:nvPr>
            <p:ph type="sldNum" sz="quarter" idx="4"/>
          </p:nvPr>
        </p:nvSpPr>
        <p:spPr>
          <a:xfrm>
            <a:off x="8737600" y="6356388"/>
            <a:ext cx="2844800" cy="365125"/>
          </a:xfrm>
          <a:prstGeom prst="rect">
            <a:avLst/>
          </a:prstGeom>
        </p:spPr>
        <p:txBody>
          <a:bodyPr vert="horz" lIns="91354" tIns="45718" rIns="91354" bIns="45718" rtlCol="0" anchor="ctr"/>
          <a:lstStyle>
            <a:lvl1pPr algn="r">
              <a:defRPr sz="1200">
                <a:solidFill>
                  <a:schemeClr val="tx1">
                    <a:tint val="75000"/>
                  </a:schemeClr>
                </a:solidFill>
              </a:defRPr>
            </a:lvl1pPr>
          </a:lstStyle>
          <a:p>
            <a:pPr defTabSz="913425"/>
            <a:fld id="{67A152EA-A66F-4E4D-84D0-3A9D9AD83692}" type="slidenum">
              <a:rPr lang="es-ES" smtClean="0">
                <a:solidFill>
                  <a:prstClr val="black">
                    <a:tint val="75000"/>
                  </a:prstClr>
                </a:solidFill>
              </a:rPr>
              <a:pPr defTabSz="913425"/>
              <a:t>‹Nº›</a:t>
            </a:fld>
            <a:endParaRPr lang="es-ES">
              <a:solidFill>
                <a:prstClr val="black">
                  <a:tint val="75000"/>
                </a:prstClr>
              </a:solidFill>
            </a:endParaRPr>
          </a:p>
        </p:txBody>
      </p:sp>
    </p:spTree>
    <p:extLst>
      <p:ext uri="{BB962C8B-B14F-4D97-AF65-F5344CB8AC3E}">
        <p14:creationId xmlns:p14="http://schemas.microsoft.com/office/powerpoint/2010/main" val="2028305406"/>
      </p:ext>
    </p:extLst>
  </p:cSld>
  <p:clrMap bg1="lt1" tx1="dk1" bg2="lt2" tx2="dk2" accent1="accent1" accent2="accent2" accent3="accent3" accent4="accent4" accent5="accent5" accent6="accent6" hlink="hlink" folHlink="folHlink"/>
  <p:sldLayoutIdLst>
    <p:sldLayoutId id="2147484573" r:id="rId1"/>
    <p:sldLayoutId id="2147484574" r:id="rId2"/>
    <p:sldLayoutId id="2147484575" r:id="rId3"/>
    <p:sldLayoutId id="2147484576" r:id="rId4"/>
    <p:sldLayoutId id="2147484577" r:id="rId5"/>
    <p:sldLayoutId id="2147484578" r:id="rId6"/>
    <p:sldLayoutId id="2147484579" r:id="rId7"/>
    <p:sldLayoutId id="2147484580" r:id="rId8"/>
    <p:sldLayoutId id="2147484581" r:id="rId9"/>
    <p:sldLayoutId id="2147484582" r:id="rId10"/>
    <p:sldLayoutId id="2147484583" r:id="rId11"/>
  </p:sldLayoutIdLst>
  <p:txStyles>
    <p:titleStyle>
      <a:lvl1pPr algn="ctr" defTabSz="913425" rtl="0" eaLnBrk="1" latinLnBrk="0" hangingPunct="1">
        <a:spcBef>
          <a:spcPct val="0"/>
        </a:spcBef>
        <a:buNone/>
        <a:defRPr sz="4400" kern="1200">
          <a:solidFill>
            <a:schemeClr val="tx1"/>
          </a:solidFill>
          <a:latin typeface="+mj-lt"/>
          <a:ea typeface="+mj-ea"/>
          <a:cs typeface="+mj-cs"/>
        </a:defRPr>
      </a:lvl1pPr>
    </p:titleStyle>
    <p:bodyStyle>
      <a:lvl1pPr marL="342554" indent="-342554" algn="l" defTabSz="91342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148" indent="-285464" algn="l" defTabSz="913425"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794" indent="-228370" algn="l" defTabSz="91342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8480" indent="-228370" algn="l" defTabSz="91342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5167" indent="-228370" algn="l" defTabSz="91342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1905" indent="-228370" algn="l" defTabSz="91342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8618" indent="-228370" algn="l" defTabSz="91342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5330" indent="-228370" algn="l" defTabSz="91342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2070" indent="-228370" algn="l" defTabSz="91342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3425" rtl="0" eaLnBrk="1" latinLnBrk="0" hangingPunct="1">
        <a:defRPr sz="1900" kern="1200">
          <a:solidFill>
            <a:schemeClr val="tx1"/>
          </a:solidFill>
          <a:latin typeface="+mn-lt"/>
          <a:ea typeface="+mn-ea"/>
          <a:cs typeface="+mn-cs"/>
        </a:defRPr>
      </a:lvl1pPr>
      <a:lvl2pPr marL="456687" algn="l" defTabSz="913425" rtl="0" eaLnBrk="1" latinLnBrk="0" hangingPunct="1">
        <a:defRPr sz="1900" kern="1200">
          <a:solidFill>
            <a:schemeClr val="tx1"/>
          </a:solidFill>
          <a:latin typeface="+mn-lt"/>
          <a:ea typeface="+mn-ea"/>
          <a:cs typeface="+mn-cs"/>
        </a:defRPr>
      </a:lvl2pPr>
      <a:lvl3pPr marL="913425" algn="l" defTabSz="913425" rtl="0" eaLnBrk="1" latinLnBrk="0" hangingPunct="1">
        <a:defRPr sz="1900" kern="1200">
          <a:solidFill>
            <a:schemeClr val="tx1"/>
          </a:solidFill>
          <a:latin typeface="+mn-lt"/>
          <a:ea typeface="+mn-ea"/>
          <a:cs typeface="+mn-cs"/>
        </a:defRPr>
      </a:lvl3pPr>
      <a:lvl4pPr marL="1370138" algn="l" defTabSz="913425" rtl="0" eaLnBrk="1" latinLnBrk="0" hangingPunct="1">
        <a:defRPr sz="1900" kern="1200">
          <a:solidFill>
            <a:schemeClr val="tx1"/>
          </a:solidFill>
          <a:latin typeface="+mn-lt"/>
          <a:ea typeface="+mn-ea"/>
          <a:cs typeface="+mn-cs"/>
        </a:defRPr>
      </a:lvl4pPr>
      <a:lvl5pPr marL="1826850" algn="l" defTabSz="913425" rtl="0" eaLnBrk="1" latinLnBrk="0" hangingPunct="1">
        <a:defRPr sz="1900" kern="1200">
          <a:solidFill>
            <a:schemeClr val="tx1"/>
          </a:solidFill>
          <a:latin typeface="+mn-lt"/>
          <a:ea typeface="+mn-ea"/>
          <a:cs typeface="+mn-cs"/>
        </a:defRPr>
      </a:lvl5pPr>
      <a:lvl6pPr marL="2283590" algn="l" defTabSz="913425" rtl="0" eaLnBrk="1" latinLnBrk="0" hangingPunct="1">
        <a:defRPr sz="1900" kern="1200">
          <a:solidFill>
            <a:schemeClr val="tx1"/>
          </a:solidFill>
          <a:latin typeface="+mn-lt"/>
          <a:ea typeface="+mn-ea"/>
          <a:cs typeface="+mn-cs"/>
        </a:defRPr>
      </a:lvl6pPr>
      <a:lvl7pPr marL="2740274" algn="l" defTabSz="913425" rtl="0" eaLnBrk="1" latinLnBrk="0" hangingPunct="1">
        <a:defRPr sz="1900" kern="1200">
          <a:solidFill>
            <a:schemeClr val="tx1"/>
          </a:solidFill>
          <a:latin typeface="+mn-lt"/>
          <a:ea typeface="+mn-ea"/>
          <a:cs typeface="+mn-cs"/>
        </a:defRPr>
      </a:lvl7pPr>
      <a:lvl8pPr marL="3196960" algn="l" defTabSz="913425" rtl="0" eaLnBrk="1" latinLnBrk="0" hangingPunct="1">
        <a:defRPr sz="1900" kern="1200">
          <a:solidFill>
            <a:schemeClr val="tx1"/>
          </a:solidFill>
          <a:latin typeface="+mn-lt"/>
          <a:ea typeface="+mn-ea"/>
          <a:cs typeface="+mn-cs"/>
        </a:defRPr>
      </a:lvl8pPr>
      <a:lvl9pPr marL="3653647" algn="l" defTabSz="913425" rtl="0" eaLnBrk="1" latinLnBrk="0" hangingPunct="1">
        <a:defRPr sz="19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51" y="6400800"/>
            <a:ext cx="12192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51" y="6334393"/>
            <a:ext cx="12192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7"/>
            <a:ext cx="10058400" cy="1450757"/>
          </a:xfrm>
          <a:prstGeom prst="rect">
            <a:avLst/>
          </a:prstGeom>
        </p:spPr>
        <p:txBody>
          <a:bodyPr vert="horz" lIns="91362" tIns="45718" rIns="91362" bIns="45718"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79" y="1845735"/>
            <a:ext cx="10058401" cy="4023360"/>
          </a:xfrm>
          <a:prstGeom prst="rect">
            <a:avLst/>
          </a:prstGeom>
        </p:spPr>
        <p:txBody>
          <a:bodyPr vert="horz" lIns="0" tIns="45718" rIns="0" bIns="4571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4"/>
          </p:nvPr>
        </p:nvSpPr>
        <p:spPr>
          <a:xfrm>
            <a:off x="9900528" y="6459816"/>
            <a:ext cx="1312025" cy="365125"/>
          </a:xfrm>
          <a:prstGeom prst="rect">
            <a:avLst/>
          </a:prstGeom>
        </p:spPr>
        <p:txBody>
          <a:bodyPr vert="horz" lIns="91362" tIns="45718" rIns="91362" bIns="45718" rtlCol="0" anchor="ctr"/>
          <a:lstStyle>
            <a:lvl1pPr algn="r">
              <a:defRPr sz="1100">
                <a:solidFill>
                  <a:srgbClr val="FFFFFF"/>
                </a:solidFill>
              </a:defRPr>
            </a:lvl1pPr>
          </a:lstStyle>
          <a:p>
            <a:pPr defTabSz="456735"/>
            <a:fld id="{35E835D3-CDD5-664E-A95E-47F1C4FEE662}" type="slidenum">
              <a:rPr lang="en-US" smtClean="0"/>
              <a:pPr defTabSz="456735"/>
              <a:t>‹Nº›</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6037116"/>
      </p:ext>
    </p:extLst>
  </p:cSld>
  <p:clrMap bg1="lt1" tx1="dk1" bg2="lt2" tx2="dk2" accent1="accent1" accent2="accent2" accent3="accent3" accent4="accent4" accent5="accent5" accent6="accent6" hlink="hlink" folHlink="folHlink"/>
  <p:sldLayoutIdLst>
    <p:sldLayoutId id="2147484585" r:id="rId1"/>
    <p:sldLayoutId id="2147484586" r:id="rId2"/>
    <p:sldLayoutId id="2147484587" r:id="rId3"/>
    <p:sldLayoutId id="2147484588" r:id="rId4"/>
    <p:sldLayoutId id="2147484589" r:id="rId5"/>
    <p:sldLayoutId id="2147484590" r:id="rId6"/>
    <p:sldLayoutId id="2147484591" r:id="rId7"/>
    <p:sldLayoutId id="2147484592" r:id="rId8"/>
    <p:sldLayoutId id="2147484593" r:id="rId9"/>
    <p:sldLayoutId id="2147484594" r:id="rId10"/>
  </p:sldLayoutIdLst>
  <p:transition>
    <p:fade/>
  </p:transition>
  <p:timing>
    <p:tnLst>
      <p:par>
        <p:cTn id="1" dur="indefinite" restart="never" nodeType="tmRoot"/>
      </p:par>
    </p:tnLst>
  </p:timing>
  <p:hf hdr="0" ftr="0" dt="0"/>
  <p:txStyles>
    <p:titleStyle>
      <a:lvl1pPr algn="l" defTabSz="913516" rtl="0" eaLnBrk="1" latinLnBrk="0" hangingPunct="1">
        <a:lnSpc>
          <a:spcPct val="85000"/>
        </a:lnSpc>
        <a:spcBef>
          <a:spcPct val="0"/>
        </a:spcBef>
        <a:buNone/>
        <a:defRPr sz="4800" kern="1200" spc="-51" baseline="0">
          <a:solidFill>
            <a:schemeClr val="accent2"/>
          </a:solidFill>
          <a:latin typeface="+mj-lt"/>
          <a:ea typeface="+mj-ea"/>
          <a:cs typeface="+mj-cs"/>
        </a:defRPr>
      </a:lvl1pPr>
    </p:titleStyle>
    <p:bodyStyle>
      <a:lvl1pPr marL="91362" indent="-91362" algn="l" defTabSz="913516"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3684" indent="-182722" algn="l" defTabSz="913516" rtl="0" eaLnBrk="1" latinLnBrk="0" hangingPunct="1">
        <a:lnSpc>
          <a:spcPct val="90000"/>
        </a:lnSpc>
        <a:spcBef>
          <a:spcPts val="200"/>
        </a:spcBef>
        <a:spcAft>
          <a:spcPts val="400"/>
        </a:spcAft>
        <a:buClr>
          <a:schemeClr val="accent1"/>
        </a:buClr>
        <a:buFont typeface="Calibri" pitchFamily="34" charset="0"/>
        <a:buChar char="◦"/>
        <a:defRPr sz="1900" kern="1200">
          <a:solidFill>
            <a:schemeClr val="tx1">
              <a:lumMod val="75000"/>
              <a:lumOff val="25000"/>
            </a:schemeClr>
          </a:solidFill>
          <a:latin typeface="+mn-lt"/>
          <a:ea typeface="+mn-ea"/>
          <a:cs typeface="+mn-cs"/>
        </a:defRPr>
      </a:lvl2pPr>
      <a:lvl3pPr marL="566383" indent="-182722" algn="l" defTabSz="913516"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3pPr>
      <a:lvl4pPr marL="749080" indent="-182722" algn="l" defTabSz="913516"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4pPr>
      <a:lvl5pPr marL="931755" indent="-182722" algn="l" defTabSz="913516"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5pPr>
      <a:lvl6pPr marL="1098911" indent="-228392" algn="l" defTabSz="913516"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6pPr>
      <a:lvl7pPr marL="1298752" indent="-228392" algn="l" defTabSz="913516"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7pPr>
      <a:lvl8pPr marL="1498544" indent="-228392" algn="l" defTabSz="913516"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8pPr>
      <a:lvl9pPr marL="1698362" indent="-228392" algn="l" defTabSz="913516"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9pPr>
    </p:bodyStyle>
    <p:otherStyle>
      <a:defPPr>
        <a:defRPr lang="en-US"/>
      </a:defPPr>
      <a:lvl1pPr marL="0" algn="l" defTabSz="913516" rtl="0" eaLnBrk="1" latinLnBrk="0" hangingPunct="1">
        <a:defRPr sz="1900" kern="1200">
          <a:solidFill>
            <a:schemeClr val="tx1"/>
          </a:solidFill>
          <a:latin typeface="+mn-lt"/>
          <a:ea typeface="+mn-ea"/>
          <a:cs typeface="+mn-cs"/>
        </a:defRPr>
      </a:lvl1pPr>
      <a:lvl2pPr marL="456735" algn="l" defTabSz="913516" rtl="0" eaLnBrk="1" latinLnBrk="0" hangingPunct="1">
        <a:defRPr sz="1900" kern="1200">
          <a:solidFill>
            <a:schemeClr val="tx1"/>
          </a:solidFill>
          <a:latin typeface="+mn-lt"/>
          <a:ea typeface="+mn-ea"/>
          <a:cs typeface="+mn-cs"/>
        </a:defRPr>
      </a:lvl2pPr>
      <a:lvl3pPr marL="913516" algn="l" defTabSz="913516" rtl="0" eaLnBrk="1" latinLnBrk="0" hangingPunct="1">
        <a:defRPr sz="1900" kern="1200">
          <a:solidFill>
            <a:schemeClr val="tx1"/>
          </a:solidFill>
          <a:latin typeface="+mn-lt"/>
          <a:ea typeface="+mn-ea"/>
          <a:cs typeface="+mn-cs"/>
        </a:defRPr>
      </a:lvl3pPr>
      <a:lvl4pPr marL="1370274" algn="l" defTabSz="913516" rtl="0" eaLnBrk="1" latinLnBrk="0" hangingPunct="1">
        <a:defRPr sz="1900" kern="1200">
          <a:solidFill>
            <a:schemeClr val="tx1"/>
          </a:solidFill>
          <a:latin typeface="+mn-lt"/>
          <a:ea typeface="+mn-ea"/>
          <a:cs typeface="+mn-cs"/>
        </a:defRPr>
      </a:lvl4pPr>
      <a:lvl5pPr marL="1827032" algn="l" defTabSz="913516" rtl="0" eaLnBrk="1" latinLnBrk="0" hangingPunct="1">
        <a:defRPr sz="1900" kern="1200">
          <a:solidFill>
            <a:schemeClr val="tx1"/>
          </a:solidFill>
          <a:latin typeface="+mn-lt"/>
          <a:ea typeface="+mn-ea"/>
          <a:cs typeface="+mn-cs"/>
        </a:defRPr>
      </a:lvl5pPr>
      <a:lvl6pPr marL="2283814" algn="l" defTabSz="913516" rtl="0" eaLnBrk="1" latinLnBrk="0" hangingPunct="1">
        <a:defRPr sz="1900" kern="1200">
          <a:solidFill>
            <a:schemeClr val="tx1"/>
          </a:solidFill>
          <a:latin typeface="+mn-lt"/>
          <a:ea typeface="+mn-ea"/>
          <a:cs typeface="+mn-cs"/>
        </a:defRPr>
      </a:lvl6pPr>
      <a:lvl7pPr marL="2740546" algn="l" defTabSz="913516" rtl="0" eaLnBrk="1" latinLnBrk="0" hangingPunct="1">
        <a:defRPr sz="1900" kern="1200">
          <a:solidFill>
            <a:schemeClr val="tx1"/>
          </a:solidFill>
          <a:latin typeface="+mn-lt"/>
          <a:ea typeface="+mn-ea"/>
          <a:cs typeface="+mn-cs"/>
        </a:defRPr>
      </a:lvl7pPr>
      <a:lvl8pPr marL="3197280" algn="l" defTabSz="913516" rtl="0" eaLnBrk="1" latinLnBrk="0" hangingPunct="1">
        <a:defRPr sz="1900" kern="1200">
          <a:solidFill>
            <a:schemeClr val="tx1"/>
          </a:solidFill>
          <a:latin typeface="+mn-lt"/>
          <a:ea typeface="+mn-ea"/>
          <a:cs typeface="+mn-cs"/>
        </a:defRPr>
      </a:lvl8pPr>
      <a:lvl9pPr marL="3654015" algn="l" defTabSz="913516" rtl="0" eaLnBrk="1" latinLnBrk="0" hangingPunct="1">
        <a:defRPr sz="19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Rectangle 1"/>
          <p:cNvSpPr>
            <a:spLocks noChangeArrowheads="1"/>
          </p:cNvSpPr>
          <p:nvPr/>
        </p:nvSpPr>
        <p:spPr bwMode="auto">
          <a:xfrm>
            <a:off x="0" y="91"/>
            <a:ext cx="12192000" cy="144463"/>
          </a:xfrm>
          <a:prstGeom prst="rect">
            <a:avLst/>
          </a:prstGeom>
          <a:gradFill rotWithShape="0">
            <a:gsLst>
              <a:gs pos="0">
                <a:srgbClr val="FFFFFF"/>
              </a:gs>
              <a:gs pos="50000">
                <a:srgbClr val="808080"/>
              </a:gs>
              <a:gs pos="100000">
                <a:srgbClr val="FFFFFF"/>
              </a:gs>
            </a:gsLst>
            <a:lin ang="600000" scaled="1"/>
          </a:gradFill>
          <a:ln>
            <a:noFill/>
          </a:ln>
          <a:effectLst/>
          <a:extLst>
            <a:ext uri="{91240B29-F687-4F45-9708-019B960494DF}">
              <a14:hiddenLine xmlns:a14="http://schemas.microsoft.com/office/drawing/2010/main" w="25560">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1342" tIns="45718" rIns="91342" bIns="45718" anchor="ctr"/>
          <a:lstStyle/>
          <a:p>
            <a:pPr defTabSz="448675" fontAlgn="base" hangingPunct="0">
              <a:lnSpc>
                <a:spcPct val="94000"/>
              </a:lnSpc>
              <a:spcBef>
                <a:spcPct val="0"/>
              </a:spcBef>
              <a:spcAft>
                <a:spcPct val="0"/>
              </a:spcAft>
              <a:buClr>
                <a:srgbClr val="000000"/>
              </a:buClr>
              <a:buSzPct val="100000"/>
              <a:buFont typeface="Times New Roman" pitchFamily="18" charset="0"/>
              <a:buNone/>
            </a:pPr>
            <a:endParaRPr lang="es-AR" smtClean="0">
              <a:solidFill>
                <a:srgbClr val="000000"/>
              </a:solidFill>
              <a:latin typeface="Arial" pitchFamily="34" charset="0"/>
            </a:endParaRPr>
          </a:p>
        </p:txBody>
      </p:sp>
      <p:sp>
        <p:nvSpPr>
          <p:cNvPr id="2051" name="Rectangle 2"/>
          <p:cNvSpPr>
            <a:spLocks noChangeArrowheads="1"/>
          </p:cNvSpPr>
          <p:nvPr/>
        </p:nvSpPr>
        <p:spPr bwMode="auto">
          <a:xfrm>
            <a:off x="0" y="91"/>
            <a:ext cx="12192000" cy="144463"/>
          </a:xfrm>
          <a:prstGeom prst="rect">
            <a:avLst/>
          </a:prstGeom>
          <a:gradFill rotWithShape="0">
            <a:gsLst>
              <a:gs pos="0">
                <a:srgbClr val="FFFFFF"/>
              </a:gs>
              <a:gs pos="50000">
                <a:srgbClr val="BFBFBF"/>
              </a:gs>
              <a:gs pos="100000">
                <a:srgbClr val="FFFFFF"/>
              </a:gs>
            </a:gsLst>
            <a:lin ang="600000" scaled="1"/>
          </a:gradFill>
          <a:ln>
            <a:noFill/>
          </a:ln>
          <a:effectLst/>
          <a:extLst>
            <a:ext uri="{91240B29-F687-4F45-9708-019B960494DF}">
              <a14:hiddenLine xmlns:a14="http://schemas.microsoft.com/office/drawing/2010/main" w="25560">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1342" tIns="45718" rIns="91342" bIns="45718" anchor="ctr"/>
          <a:lstStyle/>
          <a:p>
            <a:pPr defTabSz="448675" fontAlgn="base" hangingPunct="0">
              <a:lnSpc>
                <a:spcPct val="94000"/>
              </a:lnSpc>
              <a:spcBef>
                <a:spcPct val="0"/>
              </a:spcBef>
              <a:spcAft>
                <a:spcPct val="0"/>
              </a:spcAft>
              <a:buClr>
                <a:srgbClr val="000000"/>
              </a:buClr>
              <a:buSzPct val="100000"/>
              <a:buFont typeface="Times New Roman" pitchFamily="18" charset="0"/>
              <a:buNone/>
            </a:pPr>
            <a:endParaRPr lang="es-AR" smtClean="0">
              <a:solidFill>
                <a:srgbClr val="000000"/>
              </a:solidFill>
              <a:latin typeface="Arial" pitchFamily="34" charset="0"/>
            </a:endParaRPr>
          </a:p>
        </p:txBody>
      </p:sp>
      <p:sp>
        <p:nvSpPr>
          <p:cNvPr id="2052" name="Line 3"/>
          <p:cNvSpPr>
            <a:spLocks noChangeShapeType="1"/>
          </p:cNvSpPr>
          <p:nvPr/>
        </p:nvSpPr>
        <p:spPr bwMode="auto">
          <a:xfrm>
            <a:off x="0" y="6745317"/>
            <a:ext cx="12192000" cy="1587"/>
          </a:xfrm>
          <a:prstGeom prst="line">
            <a:avLst/>
          </a:prstGeom>
          <a:noFill/>
          <a:ln w="19080">
            <a:solidFill>
              <a:srgbClr val="00539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342" tIns="45718" rIns="91342" bIns="45718"/>
          <a:lstStyle/>
          <a:p>
            <a:pPr defTabSz="448675" fontAlgn="base">
              <a:spcBef>
                <a:spcPct val="0"/>
              </a:spcBef>
              <a:spcAft>
                <a:spcPct val="0"/>
              </a:spcAft>
            </a:pPr>
            <a:endParaRPr lang="es-AR" smtClean="0">
              <a:solidFill>
                <a:srgbClr val="000000"/>
              </a:solidFill>
              <a:latin typeface="Arial" pitchFamily="34" charset="0"/>
            </a:endParaRPr>
          </a:p>
        </p:txBody>
      </p:sp>
      <p:sp>
        <p:nvSpPr>
          <p:cNvPr id="2053" name="Rectangle 4"/>
          <p:cNvSpPr>
            <a:spLocks noGrp="1" noChangeArrowheads="1"/>
          </p:cNvSpPr>
          <p:nvPr>
            <p:ph type="title"/>
          </p:nvPr>
        </p:nvSpPr>
        <p:spPr bwMode="auto">
          <a:xfrm>
            <a:off x="609600" y="238156"/>
            <a:ext cx="10871200" cy="1101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42" tIns="45718" rIns="91342" bIns="45718" numCol="1" anchor="ctr" anchorCtr="0" compatLnSpc="1">
            <a:prstTxWarp prst="textNoShape">
              <a:avLst/>
            </a:prstTxWarp>
          </a:bodyPr>
          <a:lstStyle/>
          <a:p>
            <a:pPr lvl="0"/>
            <a:r>
              <a:rPr lang="en-GB" smtClean="0"/>
              <a:t>Click to edit Master title style</a:t>
            </a:r>
          </a:p>
        </p:txBody>
      </p:sp>
      <p:sp>
        <p:nvSpPr>
          <p:cNvPr id="2054" name="Rectangle 5"/>
          <p:cNvSpPr>
            <a:spLocks noGrp="1" noChangeArrowheads="1"/>
          </p:cNvSpPr>
          <p:nvPr>
            <p:ph type="body" idx="1"/>
          </p:nvPr>
        </p:nvSpPr>
        <p:spPr bwMode="auto">
          <a:xfrm>
            <a:off x="604837" y="1512888"/>
            <a:ext cx="10875963" cy="464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42" tIns="45718" rIns="91342" bIns="45718"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0"/>
            <a:r>
              <a:rPr lang="en-GB" smtClean="0"/>
              <a:t>Seventh Outline LevelEdit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Tree>
    <p:extLst>
      <p:ext uri="{BB962C8B-B14F-4D97-AF65-F5344CB8AC3E}">
        <p14:creationId xmlns:p14="http://schemas.microsoft.com/office/powerpoint/2010/main" val="3989680952"/>
      </p:ext>
    </p:extLst>
  </p:cSld>
  <p:clrMap bg1="lt1" tx1="dk1" bg2="lt2" tx2="dk2" accent1="accent1" accent2="accent2" accent3="accent3" accent4="accent4" accent5="accent5" accent6="accent6" hlink="hlink" folHlink="folHlink"/>
  <p:sldLayoutIdLst>
    <p:sldLayoutId id="2147484596" r:id="rId1"/>
    <p:sldLayoutId id="2147484597" r:id="rId2"/>
    <p:sldLayoutId id="2147484598" r:id="rId3"/>
    <p:sldLayoutId id="2147484599" r:id="rId4"/>
    <p:sldLayoutId id="2147484600" r:id="rId5"/>
    <p:sldLayoutId id="2147484601" r:id="rId6"/>
    <p:sldLayoutId id="2147484602" r:id="rId7"/>
    <p:sldLayoutId id="2147484603" r:id="rId8"/>
    <p:sldLayoutId id="2147484604" r:id="rId9"/>
    <p:sldLayoutId id="2147484605" r:id="rId10"/>
    <p:sldLayoutId id="2147484606" r:id="rId11"/>
  </p:sldLayoutIdLst>
  <p:txStyles>
    <p:titleStyle>
      <a:lvl1pPr algn="l" defTabSz="448675" rtl="0" eaLnBrk="0" fontAlgn="base" hangingPunct="0">
        <a:lnSpc>
          <a:spcPct val="94000"/>
        </a:lnSpc>
        <a:spcBef>
          <a:spcPct val="0"/>
        </a:spcBef>
        <a:spcAft>
          <a:spcPct val="0"/>
        </a:spcAft>
        <a:buClr>
          <a:srgbClr val="000000"/>
        </a:buClr>
        <a:buSzPct val="100000"/>
        <a:buFont typeface="Times New Roman" pitchFamily="18" charset="0"/>
        <a:defRPr sz="1900">
          <a:solidFill>
            <a:srgbClr val="FFFFFF"/>
          </a:solidFill>
          <a:latin typeface="+mj-lt"/>
          <a:ea typeface="+mj-ea"/>
          <a:cs typeface="+mj-cs"/>
        </a:defRPr>
      </a:lvl1pPr>
      <a:lvl2pPr algn="l" defTabSz="448675" rtl="0" eaLnBrk="0" fontAlgn="base" hangingPunct="0">
        <a:lnSpc>
          <a:spcPct val="94000"/>
        </a:lnSpc>
        <a:spcBef>
          <a:spcPct val="0"/>
        </a:spcBef>
        <a:spcAft>
          <a:spcPct val="0"/>
        </a:spcAft>
        <a:buClr>
          <a:srgbClr val="000000"/>
        </a:buClr>
        <a:buSzPct val="100000"/>
        <a:buFont typeface="Times New Roman" pitchFamily="18" charset="0"/>
        <a:defRPr sz="1900">
          <a:solidFill>
            <a:srgbClr val="FFFFFF"/>
          </a:solidFill>
          <a:latin typeface="Arial" charset="0"/>
          <a:ea typeface="WenQuanYi Micro Hei" charset="0"/>
          <a:cs typeface="WenQuanYi Micro Hei" charset="0"/>
        </a:defRPr>
      </a:lvl2pPr>
      <a:lvl3pPr algn="l" defTabSz="448675" rtl="0" eaLnBrk="0" fontAlgn="base" hangingPunct="0">
        <a:lnSpc>
          <a:spcPct val="94000"/>
        </a:lnSpc>
        <a:spcBef>
          <a:spcPct val="0"/>
        </a:spcBef>
        <a:spcAft>
          <a:spcPct val="0"/>
        </a:spcAft>
        <a:buClr>
          <a:srgbClr val="000000"/>
        </a:buClr>
        <a:buSzPct val="100000"/>
        <a:buFont typeface="Times New Roman" pitchFamily="18" charset="0"/>
        <a:defRPr sz="1900">
          <a:solidFill>
            <a:srgbClr val="FFFFFF"/>
          </a:solidFill>
          <a:latin typeface="Arial" charset="0"/>
          <a:ea typeface="WenQuanYi Micro Hei" charset="0"/>
          <a:cs typeface="WenQuanYi Micro Hei" charset="0"/>
        </a:defRPr>
      </a:lvl3pPr>
      <a:lvl4pPr algn="l" defTabSz="448675" rtl="0" eaLnBrk="0" fontAlgn="base" hangingPunct="0">
        <a:lnSpc>
          <a:spcPct val="94000"/>
        </a:lnSpc>
        <a:spcBef>
          <a:spcPct val="0"/>
        </a:spcBef>
        <a:spcAft>
          <a:spcPct val="0"/>
        </a:spcAft>
        <a:buClr>
          <a:srgbClr val="000000"/>
        </a:buClr>
        <a:buSzPct val="100000"/>
        <a:buFont typeface="Times New Roman" pitchFamily="18" charset="0"/>
        <a:defRPr sz="1900">
          <a:solidFill>
            <a:srgbClr val="FFFFFF"/>
          </a:solidFill>
          <a:latin typeface="Arial" charset="0"/>
          <a:ea typeface="WenQuanYi Micro Hei" charset="0"/>
          <a:cs typeface="WenQuanYi Micro Hei" charset="0"/>
        </a:defRPr>
      </a:lvl4pPr>
      <a:lvl5pPr algn="l" defTabSz="448675" rtl="0" eaLnBrk="0" fontAlgn="base" hangingPunct="0">
        <a:lnSpc>
          <a:spcPct val="94000"/>
        </a:lnSpc>
        <a:spcBef>
          <a:spcPct val="0"/>
        </a:spcBef>
        <a:spcAft>
          <a:spcPct val="0"/>
        </a:spcAft>
        <a:buClr>
          <a:srgbClr val="000000"/>
        </a:buClr>
        <a:buSzPct val="100000"/>
        <a:buFont typeface="Times New Roman" pitchFamily="18" charset="0"/>
        <a:defRPr sz="1900">
          <a:solidFill>
            <a:srgbClr val="FFFFFF"/>
          </a:solidFill>
          <a:latin typeface="Arial" charset="0"/>
          <a:ea typeface="WenQuanYi Micro Hei" charset="0"/>
          <a:cs typeface="WenQuanYi Micro Hei" charset="0"/>
        </a:defRPr>
      </a:lvl5pPr>
      <a:lvl6pPr marL="2511517" indent="-228338" algn="l" defTabSz="448675" rtl="0" fontAlgn="base">
        <a:lnSpc>
          <a:spcPct val="94000"/>
        </a:lnSpc>
        <a:spcBef>
          <a:spcPct val="0"/>
        </a:spcBef>
        <a:spcAft>
          <a:spcPct val="0"/>
        </a:spcAft>
        <a:buClr>
          <a:srgbClr val="000000"/>
        </a:buClr>
        <a:buSzPct val="100000"/>
        <a:buFont typeface="Times New Roman" pitchFamily="16" charset="0"/>
        <a:defRPr sz="1900">
          <a:solidFill>
            <a:srgbClr val="FFFFFF"/>
          </a:solidFill>
          <a:latin typeface="Arial" charset="0"/>
          <a:ea typeface="WenQuanYi Micro Hei" charset="0"/>
          <a:cs typeface="WenQuanYi Micro Hei" charset="0"/>
        </a:defRPr>
      </a:lvl6pPr>
      <a:lvl7pPr marL="2968162" indent="-228338" algn="l" defTabSz="448675" rtl="0" fontAlgn="base">
        <a:lnSpc>
          <a:spcPct val="94000"/>
        </a:lnSpc>
        <a:spcBef>
          <a:spcPct val="0"/>
        </a:spcBef>
        <a:spcAft>
          <a:spcPct val="0"/>
        </a:spcAft>
        <a:buClr>
          <a:srgbClr val="000000"/>
        </a:buClr>
        <a:buSzPct val="100000"/>
        <a:buFont typeface="Times New Roman" pitchFamily="16" charset="0"/>
        <a:defRPr sz="1900">
          <a:solidFill>
            <a:srgbClr val="FFFFFF"/>
          </a:solidFill>
          <a:latin typeface="Arial" charset="0"/>
          <a:ea typeface="WenQuanYi Micro Hei" charset="0"/>
          <a:cs typeface="WenQuanYi Micro Hei" charset="0"/>
        </a:defRPr>
      </a:lvl7pPr>
      <a:lvl8pPr marL="3424805" indent="-228338" algn="l" defTabSz="448675" rtl="0" fontAlgn="base">
        <a:lnSpc>
          <a:spcPct val="94000"/>
        </a:lnSpc>
        <a:spcBef>
          <a:spcPct val="0"/>
        </a:spcBef>
        <a:spcAft>
          <a:spcPct val="0"/>
        </a:spcAft>
        <a:buClr>
          <a:srgbClr val="000000"/>
        </a:buClr>
        <a:buSzPct val="100000"/>
        <a:buFont typeface="Times New Roman" pitchFamily="16" charset="0"/>
        <a:defRPr sz="1900">
          <a:solidFill>
            <a:srgbClr val="FFFFFF"/>
          </a:solidFill>
          <a:latin typeface="Arial" charset="0"/>
          <a:ea typeface="WenQuanYi Micro Hei" charset="0"/>
          <a:cs typeface="WenQuanYi Micro Hei" charset="0"/>
        </a:defRPr>
      </a:lvl8pPr>
      <a:lvl9pPr marL="3881478" indent="-228338" algn="l" defTabSz="448675" rtl="0" fontAlgn="base">
        <a:lnSpc>
          <a:spcPct val="94000"/>
        </a:lnSpc>
        <a:spcBef>
          <a:spcPct val="0"/>
        </a:spcBef>
        <a:spcAft>
          <a:spcPct val="0"/>
        </a:spcAft>
        <a:buClr>
          <a:srgbClr val="000000"/>
        </a:buClr>
        <a:buSzPct val="100000"/>
        <a:buFont typeface="Times New Roman" pitchFamily="16" charset="0"/>
        <a:defRPr sz="1900">
          <a:solidFill>
            <a:srgbClr val="FFFFFF"/>
          </a:solidFill>
          <a:latin typeface="Arial" charset="0"/>
          <a:ea typeface="WenQuanYi Micro Hei" charset="0"/>
          <a:cs typeface="WenQuanYi Micro Hei" charset="0"/>
        </a:defRPr>
      </a:lvl9pPr>
    </p:titleStyle>
    <p:bodyStyle>
      <a:lvl1pPr marL="342506" indent="-342506" algn="l" defTabSz="448675" rtl="0" eaLnBrk="0" fontAlgn="base" hangingPunct="0">
        <a:lnSpc>
          <a:spcPct val="75000"/>
        </a:lnSpc>
        <a:spcBef>
          <a:spcPts val="1425"/>
        </a:spcBef>
        <a:spcAft>
          <a:spcPct val="0"/>
        </a:spcAft>
        <a:buClr>
          <a:srgbClr val="000000"/>
        </a:buClr>
        <a:buSzPct val="100000"/>
        <a:buFont typeface="Times New Roman" pitchFamily="18" charset="0"/>
        <a:defRPr sz="2900">
          <a:solidFill>
            <a:srgbClr val="000000"/>
          </a:solidFill>
          <a:latin typeface="+mn-lt"/>
          <a:ea typeface="+mn-ea"/>
          <a:cs typeface="+mn-cs"/>
        </a:defRPr>
      </a:lvl1pPr>
      <a:lvl2pPr marL="742036" indent="-285424" algn="l" defTabSz="448675" rtl="0" eaLnBrk="0" fontAlgn="base" hangingPunct="0">
        <a:lnSpc>
          <a:spcPct val="75000"/>
        </a:lnSpc>
        <a:spcBef>
          <a:spcPts val="1139"/>
        </a:spcBef>
        <a:spcAft>
          <a:spcPct val="0"/>
        </a:spcAft>
        <a:buClr>
          <a:srgbClr val="000000"/>
        </a:buClr>
        <a:buSzPct val="100000"/>
        <a:buFont typeface="Times New Roman" pitchFamily="18" charset="0"/>
        <a:defRPr sz="2400">
          <a:solidFill>
            <a:srgbClr val="000000"/>
          </a:solidFill>
          <a:latin typeface="+mn-lt"/>
          <a:ea typeface="+mn-ea"/>
          <a:cs typeface="+mn-cs"/>
        </a:defRPr>
      </a:lvl2pPr>
      <a:lvl3pPr marL="1140041" indent="-228338" algn="l" defTabSz="448675" rtl="0" eaLnBrk="0" fontAlgn="base" hangingPunct="0">
        <a:lnSpc>
          <a:spcPct val="75000"/>
        </a:lnSpc>
        <a:spcBef>
          <a:spcPts val="851"/>
        </a:spcBef>
        <a:spcAft>
          <a:spcPct val="0"/>
        </a:spcAft>
        <a:buClr>
          <a:srgbClr val="000000"/>
        </a:buClr>
        <a:buSzPct val="100000"/>
        <a:buFont typeface="Times New Roman" pitchFamily="18" charset="0"/>
        <a:defRPr sz="2300">
          <a:solidFill>
            <a:srgbClr val="000000"/>
          </a:solidFill>
          <a:latin typeface="+mn-lt"/>
          <a:ea typeface="+mn-ea"/>
          <a:cs typeface="+mn-cs"/>
        </a:defRPr>
      </a:lvl3pPr>
      <a:lvl4pPr marL="1596653" indent="-228338" algn="l" defTabSz="448675" rtl="0" eaLnBrk="0" fontAlgn="base" hangingPunct="0">
        <a:lnSpc>
          <a:spcPct val="75000"/>
        </a:lnSpc>
        <a:spcBef>
          <a:spcPts val="575"/>
        </a:spcBef>
        <a:spcAft>
          <a:spcPct val="0"/>
        </a:spcAft>
        <a:buClr>
          <a:srgbClr val="000000"/>
        </a:buClr>
        <a:buSzPct val="100000"/>
        <a:buFont typeface="Times New Roman" pitchFamily="18" charset="0"/>
        <a:defRPr sz="2100">
          <a:solidFill>
            <a:srgbClr val="000000"/>
          </a:solidFill>
          <a:latin typeface="+mn-lt"/>
          <a:ea typeface="+mn-ea"/>
          <a:cs typeface="+mn-cs"/>
        </a:defRPr>
      </a:lvl4pPr>
      <a:lvl5pPr marL="2053267" indent="-228338" algn="l" defTabSz="448675" rtl="0" eaLnBrk="0" fontAlgn="base" hangingPunct="0">
        <a:lnSpc>
          <a:spcPct val="75000"/>
        </a:lnSpc>
        <a:spcBef>
          <a:spcPts val="288"/>
        </a:spcBef>
        <a:spcAft>
          <a:spcPct val="0"/>
        </a:spcAft>
        <a:buClr>
          <a:srgbClr val="000000"/>
        </a:buClr>
        <a:buSzPct val="100000"/>
        <a:buFont typeface="Times New Roman" pitchFamily="18" charset="0"/>
        <a:defRPr sz="2100">
          <a:solidFill>
            <a:srgbClr val="000000"/>
          </a:solidFill>
          <a:latin typeface="+mn-lt"/>
          <a:ea typeface="+mn-ea"/>
          <a:cs typeface="+mn-cs"/>
        </a:defRPr>
      </a:lvl5pPr>
      <a:lvl6pPr marL="2511517" indent="-228338" algn="l" defTabSz="448675" rtl="0" fontAlgn="base">
        <a:lnSpc>
          <a:spcPct val="75000"/>
        </a:lnSpc>
        <a:spcBef>
          <a:spcPts val="287"/>
        </a:spcBef>
        <a:spcAft>
          <a:spcPct val="0"/>
        </a:spcAft>
        <a:buClr>
          <a:srgbClr val="000000"/>
        </a:buClr>
        <a:buSzPct val="100000"/>
        <a:buFont typeface="Times New Roman" pitchFamily="16" charset="0"/>
        <a:defRPr sz="2100">
          <a:solidFill>
            <a:srgbClr val="000000"/>
          </a:solidFill>
          <a:latin typeface="+mn-lt"/>
          <a:ea typeface="+mn-ea"/>
          <a:cs typeface="+mn-cs"/>
        </a:defRPr>
      </a:lvl6pPr>
      <a:lvl7pPr marL="2968162" indent="-228338" algn="l" defTabSz="448675" rtl="0" fontAlgn="base">
        <a:lnSpc>
          <a:spcPct val="75000"/>
        </a:lnSpc>
        <a:spcBef>
          <a:spcPts val="287"/>
        </a:spcBef>
        <a:spcAft>
          <a:spcPct val="0"/>
        </a:spcAft>
        <a:buClr>
          <a:srgbClr val="000000"/>
        </a:buClr>
        <a:buSzPct val="100000"/>
        <a:buFont typeface="Times New Roman" pitchFamily="16" charset="0"/>
        <a:defRPr sz="2100">
          <a:solidFill>
            <a:srgbClr val="000000"/>
          </a:solidFill>
          <a:latin typeface="+mn-lt"/>
          <a:ea typeface="+mn-ea"/>
          <a:cs typeface="+mn-cs"/>
        </a:defRPr>
      </a:lvl7pPr>
      <a:lvl8pPr marL="3424805" indent="-228338" algn="l" defTabSz="448675" rtl="0" fontAlgn="base">
        <a:lnSpc>
          <a:spcPct val="75000"/>
        </a:lnSpc>
        <a:spcBef>
          <a:spcPts val="287"/>
        </a:spcBef>
        <a:spcAft>
          <a:spcPct val="0"/>
        </a:spcAft>
        <a:buClr>
          <a:srgbClr val="000000"/>
        </a:buClr>
        <a:buSzPct val="100000"/>
        <a:buFont typeface="Times New Roman" pitchFamily="16" charset="0"/>
        <a:defRPr sz="2100">
          <a:solidFill>
            <a:srgbClr val="000000"/>
          </a:solidFill>
          <a:latin typeface="+mn-lt"/>
          <a:ea typeface="+mn-ea"/>
          <a:cs typeface="+mn-cs"/>
        </a:defRPr>
      </a:lvl8pPr>
      <a:lvl9pPr marL="3881478" indent="-228338" algn="l" defTabSz="448675" rtl="0" fontAlgn="base">
        <a:lnSpc>
          <a:spcPct val="75000"/>
        </a:lnSpc>
        <a:spcBef>
          <a:spcPts val="287"/>
        </a:spcBef>
        <a:spcAft>
          <a:spcPct val="0"/>
        </a:spcAft>
        <a:buClr>
          <a:srgbClr val="000000"/>
        </a:buClr>
        <a:buSzPct val="100000"/>
        <a:buFont typeface="Times New Roman" pitchFamily="16" charset="0"/>
        <a:defRPr sz="2100">
          <a:solidFill>
            <a:srgbClr val="000000"/>
          </a:solidFill>
          <a:latin typeface="+mn-lt"/>
          <a:ea typeface="+mn-ea"/>
          <a:cs typeface="+mn-cs"/>
        </a:defRPr>
      </a:lvl9pPr>
    </p:bodyStyle>
    <p:otherStyle>
      <a:defPPr>
        <a:defRPr lang="es-AR"/>
      </a:defPPr>
      <a:lvl1pPr marL="0" algn="l" defTabSz="913284" rtl="0" eaLnBrk="1" latinLnBrk="0" hangingPunct="1">
        <a:defRPr sz="1700" kern="1200">
          <a:solidFill>
            <a:schemeClr val="tx1"/>
          </a:solidFill>
          <a:latin typeface="+mn-lt"/>
          <a:ea typeface="+mn-ea"/>
          <a:cs typeface="+mn-cs"/>
        </a:defRPr>
      </a:lvl1pPr>
      <a:lvl2pPr marL="456615" algn="l" defTabSz="913284" rtl="0" eaLnBrk="1" latinLnBrk="0" hangingPunct="1">
        <a:defRPr sz="1700" kern="1200">
          <a:solidFill>
            <a:schemeClr val="tx1"/>
          </a:solidFill>
          <a:latin typeface="+mn-lt"/>
          <a:ea typeface="+mn-ea"/>
          <a:cs typeface="+mn-cs"/>
        </a:defRPr>
      </a:lvl2pPr>
      <a:lvl3pPr marL="913284" algn="l" defTabSz="913284" rtl="0" eaLnBrk="1" latinLnBrk="0" hangingPunct="1">
        <a:defRPr sz="1700" kern="1200">
          <a:solidFill>
            <a:schemeClr val="tx1"/>
          </a:solidFill>
          <a:latin typeface="+mn-lt"/>
          <a:ea typeface="+mn-ea"/>
          <a:cs typeface="+mn-cs"/>
        </a:defRPr>
      </a:lvl3pPr>
      <a:lvl4pPr marL="1369928" algn="l" defTabSz="913284" rtl="0" eaLnBrk="1" latinLnBrk="0" hangingPunct="1">
        <a:defRPr sz="1700" kern="1200">
          <a:solidFill>
            <a:schemeClr val="tx1"/>
          </a:solidFill>
          <a:latin typeface="+mn-lt"/>
          <a:ea typeface="+mn-ea"/>
          <a:cs typeface="+mn-cs"/>
        </a:defRPr>
      </a:lvl4pPr>
      <a:lvl5pPr marL="1826572" algn="l" defTabSz="913284" rtl="0" eaLnBrk="1" latinLnBrk="0" hangingPunct="1">
        <a:defRPr sz="1700" kern="1200">
          <a:solidFill>
            <a:schemeClr val="tx1"/>
          </a:solidFill>
          <a:latin typeface="+mn-lt"/>
          <a:ea typeface="+mn-ea"/>
          <a:cs typeface="+mn-cs"/>
        </a:defRPr>
      </a:lvl5pPr>
      <a:lvl6pPr marL="2283246" algn="l" defTabSz="913284" rtl="0" eaLnBrk="1" latinLnBrk="0" hangingPunct="1">
        <a:defRPr sz="1700" kern="1200">
          <a:solidFill>
            <a:schemeClr val="tx1"/>
          </a:solidFill>
          <a:latin typeface="+mn-lt"/>
          <a:ea typeface="+mn-ea"/>
          <a:cs typeface="+mn-cs"/>
        </a:defRPr>
      </a:lvl6pPr>
      <a:lvl7pPr marL="2739854" algn="l" defTabSz="913284" rtl="0" eaLnBrk="1" latinLnBrk="0" hangingPunct="1">
        <a:defRPr sz="1700" kern="1200">
          <a:solidFill>
            <a:schemeClr val="tx1"/>
          </a:solidFill>
          <a:latin typeface="+mn-lt"/>
          <a:ea typeface="+mn-ea"/>
          <a:cs typeface="+mn-cs"/>
        </a:defRPr>
      </a:lvl7pPr>
      <a:lvl8pPr marL="3196467" algn="l" defTabSz="913284" rtl="0" eaLnBrk="1" latinLnBrk="0" hangingPunct="1">
        <a:defRPr sz="1700" kern="1200">
          <a:solidFill>
            <a:schemeClr val="tx1"/>
          </a:solidFill>
          <a:latin typeface="+mn-lt"/>
          <a:ea typeface="+mn-ea"/>
          <a:cs typeface="+mn-cs"/>
        </a:defRPr>
      </a:lvl8pPr>
      <a:lvl9pPr marL="3653079" algn="l" defTabSz="913284" rtl="0" eaLnBrk="1" latinLnBrk="0" hangingPunct="1">
        <a:defRPr sz="1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09695" y="274639"/>
            <a:ext cx="10972801"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8" tIns="45718" rIns="91398" bIns="45718" numCol="1" anchor="ctr" anchorCtr="0" compatLnSpc="1">
            <a:prstTxWarp prst="textNoShape">
              <a:avLst/>
            </a:prstTxWarp>
          </a:bodyPr>
          <a:lstStyle/>
          <a:p>
            <a:pPr lvl="0"/>
            <a:r>
              <a:rPr lang="es-ES_tradnl" altLang="es-AR" smtClean="0"/>
              <a:t>Click to edit Master title style</a:t>
            </a:r>
            <a:endParaRPr lang="en-US" altLang="es-AR" smtClean="0"/>
          </a:p>
        </p:txBody>
      </p:sp>
      <p:sp>
        <p:nvSpPr>
          <p:cNvPr id="3075" name="Text Placeholder 2"/>
          <p:cNvSpPr>
            <a:spLocks noGrp="1"/>
          </p:cNvSpPr>
          <p:nvPr>
            <p:ph type="body" idx="1"/>
          </p:nvPr>
        </p:nvSpPr>
        <p:spPr bwMode="auto">
          <a:xfrm>
            <a:off x="609695" y="1600206"/>
            <a:ext cx="10972801"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8" tIns="45718" rIns="91398" bIns="45718" numCol="1" anchor="t" anchorCtr="0" compatLnSpc="1">
            <a:prstTxWarp prst="textNoShape">
              <a:avLst/>
            </a:prstTxWarp>
          </a:bodyPr>
          <a:lstStyle/>
          <a:p>
            <a:pPr lvl="0"/>
            <a:r>
              <a:rPr lang="es-ES_tradnl" altLang="es-AR" smtClean="0"/>
              <a:t>Click to edit Master text styles</a:t>
            </a:r>
          </a:p>
          <a:p>
            <a:pPr lvl="1"/>
            <a:r>
              <a:rPr lang="es-ES_tradnl" altLang="es-AR" smtClean="0"/>
              <a:t>Second level</a:t>
            </a:r>
          </a:p>
          <a:p>
            <a:pPr lvl="2"/>
            <a:r>
              <a:rPr lang="es-ES_tradnl" altLang="es-AR" smtClean="0"/>
              <a:t>Third level</a:t>
            </a:r>
          </a:p>
          <a:p>
            <a:pPr lvl="3"/>
            <a:r>
              <a:rPr lang="es-ES_tradnl" altLang="es-AR" smtClean="0"/>
              <a:t>Fourth level</a:t>
            </a:r>
          </a:p>
          <a:p>
            <a:pPr lvl="4"/>
            <a:r>
              <a:rPr lang="es-ES_tradnl" altLang="es-AR" smtClean="0"/>
              <a:t>Fifth level</a:t>
            </a:r>
            <a:endParaRPr lang="en-US" altLang="es-AR" smtClean="0"/>
          </a:p>
        </p:txBody>
      </p:sp>
      <p:sp>
        <p:nvSpPr>
          <p:cNvPr id="4" name="Date Placeholder 3"/>
          <p:cNvSpPr>
            <a:spLocks noGrp="1"/>
          </p:cNvSpPr>
          <p:nvPr>
            <p:ph type="dt" sz="half" idx="2"/>
          </p:nvPr>
        </p:nvSpPr>
        <p:spPr>
          <a:xfrm>
            <a:off x="609600" y="6356524"/>
            <a:ext cx="2844800" cy="365125"/>
          </a:xfrm>
          <a:prstGeom prst="rect">
            <a:avLst/>
          </a:prstGeom>
        </p:spPr>
        <p:txBody>
          <a:bodyPr vert="horz" wrap="square" lIns="91398" tIns="45718" rIns="91398" bIns="45718" numCol="1" anchor="ctr" anchorCtr="0" compatLnSpc="1">
            <a:prstTxWarp prst="textNoShape">
              <a:avLst/>
            </a:prstTxWarp>
          </a:bodyPr>
          <a:lstStyle>
            <a:lvl1pPr defTabSz="456951" eaLnBrk="1" hangingPunct="1">
              <a:defRPr sz="1200">
                <a:solidFill>
                  <a:srgbClr val="898989"/>
                </a:solidFill>
                <a:latin typeface="Calibri" pitchFamily="34" charset="0"/>
                <a:ea typeface="ヒラギノ角ゴ Pro W3" charset="-128"/>
                <a:cs typeface="+mn-cs"/>
              </a:defRPr>
            </a:lvl1pPr>
          </a:lstStyle>
          <a:p>
            <a:pPr fontAlgn="base">
              <a:spcBef>
                <a:spcPct val="0"/>
              </a:spcBef>
              <a:spcAft>
                <a:spcPct val="0"/>
              </a:spcAft>
              <a:defRPr/>
            </a:pPr>
            <a:fld id="{151E06C4-E1BC-4E2B-B79F-FB4525E50A8E}" type="datetime1">
              <a:rPr lang="en-US"/>
              <a:pPr fontAlgn="base">
                <a:spcBef>
                  <a:spcPct val="0"/>
                </a:spcBef>
                <a:spcAft>
                  <a:spcPct val="0"/>
                </a:spcAft>
                <a:defRPr/>
              </a:pPr>
              <a:t>6/28/2019</a:t>
            </a:fld>
            <a:endParaRPr lang="en-US"/>
          </a:p>
        </p:txBody>
      </p:sp>
      <p:sp>
        <p:nvSpPr>
          <p:cNvPr id="5" name="Footer Placeholder 4"/>
          <p:cNvSpPr>
            <a:spLocks noGrp="1"/>
          </p:cNvSpPr>
          <p:nvPr>
            <p:ph type="ftr" sz="quarter" idx="3"/>
          </p:nvPr>
        </p:nvSpPr>
        <p:spPr>
          <a:xfrm>
            <a:off x="4165605" y="6356524"/>
            <a:ext cx="3860800" cy="365125"/>
          </a:xfrm>
          <a:prstGeom prst="rect">
            <a:avLst/>
          </a:prstGeom>
        </p:spPr>
        <p:txBody>
          <a:bodyPr vert="horz" wrap="square" lIns="91398" tIns="45718" rIns="91398" bIns="45718" numCol="1" anchor="ctr" anchorCtr="0" compatLnSpc="1">
            <a:prstTxWarp prst="textNoShape">
              <a:avLst/>
            </a:prstTxWarp>
          </a:bodyPr>
          <a:lstStyle>
            <a:lvl1pPr algn="ctr" defTabSz="456951" eaLnBrk="1" hangingPunct="1">
              <a:defRPr sz="1200">
                <a:solidFill>
                  <a:srgbClr val="898989"/>
                </a:solidFill>
                <a:latin typeface="Calibri" charset="0"/>
                <a:ea typeface="ヒラギノ角ゴ Pro W3" charset="0"/>
                <a:cs typeface="ヒラギノ角ゴ Pro W3" charset="0"/>
              </a:defRPr>
            </a:lvl1pPr>
          </a:lstStyle>
          <a:p>
            <a:pPr fontAlgn="base">
              <a:spcBef>
                <a:spcPct val="0"/>
              </a:spcBef>
              <a:spcAft>
                <a:spcPct val="0"/>
              </a:spcAft>
              <a:defRPr/>
            </a:pPr>
            <a:endParaRPr lang="en-US"/>
          </a:p>
        </p:txBody>
      </p:sp>
      <p:sp>
        <p:nvSpPr>
          <p:cNvPr id="6" name="Slide Number Placeholder 5"/>
          <p:cNvSpPr>
            <a:spLocks noGrp="1"/>
          </p:cNvSpPr>
          <p:nvPr>
            <p:ph type="sldNum" sz="quarter" idx="4"/>
          </p:nvPr>
        </p:nvSpPr>
        <p:spPr>
          <a:xfrm>
            <a:off x="8737605" y="6356524"/>
            <a:ext cx="2844800" cy="365125"/>
          </a:xfrm>
          <a:prstGeom prst="rect">
            <a:avLst/>
          </a:prstGeom>
        </p:spPr>
        <p:txBody>
          <a:bodyPr vert="horz" wrap="square" lIns="91398" tIns="45718" rIns="91398" bIns="45718" numCol="1" anchor="ctr" anchorCtr="0" compatLnSpc="1">
            <a:prstTxWarp prst="textNoShape">
              <a:avLst/>
            </a:prstTxWarp>
          </a:bodyPr>
          <a:lstStyle>
            <a:lvl1pPr algn="r" defTabSz="456951" eaLnBrk="1" hangingPunct="1">
              <a:defRPr sz="1200">
                <a:solidFill>
                  <a:srgbClr val="898989"/>
                </a:solidFill>
                <a:latin typeface="Calibri" pitchFamily="34" charset="0"/>
                <a:ea typeface="ヒラギノ角ゴ Pro W3"/>
                <a:cs typeface="ヒラギノ角ゴ Pro W3"/>
              </a:defRPr>
            </a:lvl1pPr>
          </a:lstStyle>
          <a:p>
            <a:pPr fontAlgn="base">
              <a:spcBef>
                <a:spcPct val="0"/>
              </a:spcBef>
              <a:spcAft>
                <a:spcPct val="0"/>
              </a:spcAft>
              <a:defRPr/>
            </a:pPr>
            <a:fld id="{55959392-3807-4CA0-9776-79993863444A}" type="slidenum">
              <a:rPr lang="en-US"/>
              <a:pPr fontAlgn="base">
                <a:spcBef>
                  <a:spcPct val="0"/>
                </a:spcBef>
                <a:spcAft>
                  <a:spcPct val="0"/>
                </a:spcAft>
                <a:defRPr/>
              </a:pPr>
              <a:t>‹Nº›</a:t>
            </a:fld>
            <a:endParaRPr lang="en-US"/>
          </a:p>
        </p:txBody>
      </p:sp>
    </p:spTree>
    <p:extLst>
      <p:ext uri="{BB962C8B-B14F-4D97-AF65-F5344CB8AC3E}">
        <p14:creationId xmlns:p14="http://schemas.microsoft.com/office/powerpoint/2010/main" val="3953664004"/>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 id="2147483899" r:id="rId12"/>
  </p:sldLayoutIdLst>
  <p:txStyles>
    <p:titleStyle>
      <a:lvl1pPr algn="ctr" defTabSz="456951" rtl="0" eaLnBrk="0" fontAlgn="base" hangingPunct="0">
        <a:spcBef>
          <a:spcPct val="0"/>
        </a:spcBef>
        <a:spcAft>
          <a:spcPct val="0"/>
        </a:spcAft>
        <a:defRPr sz="4400" kern="1200">
          <a:solidFill>
            <a:schemeClr val="tx1"/>
          </a:solidFill>
          <a:latin typeface="+mj-lt"/>
          <a:ea typeface="ヒラギノ角ゴ Pro W3" charset="-128"/>
          <a:cs typeface="ヒラギノ角ゴ Pro W3" charset="-128"/>
        </a:defRPr>
      </a:lvl1pPr>
      <a:lvl2pPr algn="ctr" defTabSz="456951" rtl="0" eaLnBrk="0" fontAlgn="base" hangingPunct="0">
        <a:spcBef>
          <a:spcPct val="0"/>
        </a:spcBef>
        <a:spcAft>
          <a:spcPct val="0"/>
        </a:spcAft>
        <a:defRPr sz="4400">
          <a:solidFill>
            <a:schemeClr val="tx1"/>
          </a:solidFill>
          <a:latin typeface="Calibri" charset="0"/>
          <a:ea typeface="ヒラギノ角ゴ Pro W3" charset="-128"/>
          <a:cs typeface="ヒラギノ角ゴ Pro W3" charset="-128"/>
        </a:defRPr>
      </a:lvl2pPr>
      <a:lvl3pPr algn="ctr" defTabSz="456951" rtl="0" eaLnBrk="0" fontAlgn="base" hangingPunct="0">
        <a:spcBef>
          <a:spcPct val="0"/>
        </a:spcBef>
        <a:spcAft>
          <a:spcPct val="0"/>
        </a:spcAft>
        <a:defRPr sz="4400">
          <a:solidFill>
            <a:schemeClr val="tx1"/>
          </a:solidFill>
          <a:latin typeface="Calibri" charset="0"/>
          <a:ea typeface="ヒラギノ角ゴ Pro W3" charset="-128"/>
          <a:cs typeface="ヒラギノ角ゴ Pro W3" charset="-128"/>
        </a:defRPr>
      </a:lvl3pPr>
      <a:lvl4pPr algn="ctr" defTabSz="456951" rtl="0" eaLnBrk="0" fontAlgn="base" hangingPunct="0">
        <a:spcBef>
          <a:spcPct val="0"/>
        </a:spcBef>
        <a:spcAft>
          <a:spcPct val="0"/>
        </a:spcAft>
        <a:defRPr sz="4400">
          <a:solidFill>
            <a:schemeClr val="tx1"/>
          </a:solidFill>
          <a:latin typeface="Calibri" charset="0"/>
          <a:ea typeface="ヒラギノ角ゴ Pro W3" charset="-128"/>
          <a:cs typeface="ヒラギノ角ゴ Pro W3" charset="-128"/>
        </a:defRPr>
      </a:lvl4pPr>
      <a:lvl5pPr algn="ctr" defTabSz="456951" rtl="0" eaLnBrk="0" fontAlgn="base" hangingPunct="0">
        <a:spcBef>
          <a:spcPct val="0"/>
        </a:spcBef>
        <a:spcAft>
          <a:spcPct val="0"/>
        </a:spcAft>
        <a:defRPr sz="4400">
          <a:solidFill>
            <a:schemeClr val="tx1"/>
          </a:solidFill>
          <a:latin typeface="Calibri" charset="0"/>
          <a:ea typeface="ヒラギノ角ゴ Pro W3" charset="-128"/>
          <a:cs typeface="ヒラギノ角ゴ Pro W3" charset="-128"/>
        </a:defRPr>
      </a:lvl5pPr>
      <a:lvl6pPr marL="456951" algn="ctr" defTabSz="456951" rtl="0" fontAlgn="base">
        <a:spcBef>
          <a:spcPct val="0"/>
        </a:spcBef>
        <a:spcAft>
          <a:spcPct val="0"/>
        </a:spcAft>
        <a:defRPr sz="4400">
          <a:solidFill>
            <a:schemeClr val="tx1"/>
          </a:solidFill>
          <a:latin typeface="Calibri" charset="0"/>
          <a:ea typeface="ヒラギノ角ゴ Pro W3" charset="-128"/>
          <a:cs typeface="ヒラギノ角ゴ Pro W3" charset="-128"/>
        </a:defRPr>
      </a:lvl6pPr>
      <a:lvl7pPr marL="913924" algn="ctr" defTabSz="456951" rtl="0" fontAlgn="base">
        <a:spcBef>
          <a:spcPct val="0"/>
        </a:spcBef>
        <a:spcAft>
          <a:spcPct val="0"/>
        </a:spcAft>
        <a:defRPr sz="4400">
          <a:solidFill>
            <a:schemeClr val="tx1"/>
          </a:solidFill>
          <a:latin typeface="Calibri" charset="0"/>
          <a:ea typeface="ヒラギノ角ゴ Pro W3" charset="-128"/>
          <a:cs typeface="ヒラギノ角ゴ Pro W3" charset="-128"/>
        </a:defRPr>
      </a:lvl7pPr>
      <a:lvl8pPr marL="1370886" algn="ctr" defTabSz="456951" rtl="0" fontAlgn="base">
        <a:spcBef>
          <a:spcPct val="0"/>
        </a:spcBef>
        <a:spcAft>
          <a:spcPct val="0"/>
        </a:spcAft>
        <a:defRPr sz="4400">
          <a:solidFill>
            <a:schemeClr val="tx1"/>
          </a:solidFill>
          <a:latin typeface="Calibri" charset="0"/>
          <a:ea typeface="ヒラギノ角ゴ Pro W3" charset="-128"/>
          <a:cs typeface="ヒラギノ角ゴ Pro W3" charset="-128"/>
        </a:defRPr>
      </a:lvl8pPr>
      <a:lvl9pPr marL="1827848" algn="ctr" defTabSz="456951" rtl="0" fontAlgn="base">
        <a:spcBef>
          <a:spcPct val="0"/>
        </a:spcBef>
        <a:spcAft>
          <a:spcPct val="0"/>
        </a:spcAft>
        <a:defRPr sz="4400">
          <a:solidFill>
            <a:schemeClr val="tx1"/>
          </a:solidFill>
          <a:latin typeface="Calibri" charset="0"/>
          <a:ea typeface="ヒラギノ角ゴ Pro W3" charset="-128"/>
          <a:cs typeface="ヒラギノ角ゴ Pro W3" charset="-128"/>
        </a:defRPr>
      </a:lvl9pPr>
    </p:titleStyle>
    <p:bodyStyle>
      <a:lvl1pPr marL="342730" indent="-342730" algn="l" defTabSz="456951" rtl="0" eaLnBrk="0" fontAlgn="base" hangingPunct="0">
        <a:spcBef>
          <a:spcPct val="20000"/>
        </a:spcBef>
        <a:spcAft>
          <a:spcPct val="0"/>
        </a:spcAft>
        <a:buFont typeface="Arial" pitchFamily="34" charset="0"/>
        <a:buChar char="•"/>
        <a:defRPr sz="3200" kern="1200">
          <a:solidFill>
            <a:schemeClr val="tx1"/>
          </a:solidFill>
          <a:latin typeface="+mn-lt"/>
          <a:ea typeface="ヒラギノ角ゴ Pro W3" charset="-128"/>
          <a:cs typeface="ヒラギノ角ゴ Pro W3" charset="-128"/>
        </a:defRPr>
      </a:lvl1pPr>
      <a:lvl2pPr marL="742559" indent="-285610" algn="l" defTabSz="456951" rtl="0" eaLnBrk="0" fontAlgn="base" hangingPunct="0">
        <a:spcBef>
          <a:spcPct val="20000"/>
        </a:spcBef>
        <a:spcAft>
          <a:spcPct val="0"/>
        </a:spcAft>
        <a:buFont typeface="Arial" pitchFamily="34" charset="0"/>
        <a:buChar char="–"/>
        <a:defRPr sz="2800" kern="1200">
          <a:solidFill>
            <a:schemeClr val="tx1"/>
          </a:solidFill>
          <a:latin typeface="+mn-lt"/>
          <a:ea typeface="ヒラギノ角ゴ Pro W3" charset="-128"/>
          <a:cs typeface="ヒラギノ角ゴ Pro W3" charset="0"/>
        </a:defRPr>
      </a:lvl2pPr>
      <a:lvl3pPr marL="1142410" indent="-228488" algn="l" defTabSz="456951" rtl="0" eaLnBrk="0" fontAlgn="base" hangingPunct="0">
        <a:spcBef>
          <a:spcPct val="20000"/>
        </a:spcBef>
        <a:spcAft>
          <a:spcPct val="0"/>
        </a:spcAft>
        <a:buFont typeface="Arial" pitchFamily="34" charset="0"/>
        <a:buChar char="•"/>
        <a:defRPr sz="2400" kern="1200">
          <a:solidFill>
            <a:schemeClr val="tx1"/>
          </a:solidFill>
          <a:latin typeface="+mn-lt"/>
          <a:ea typeface="ヒラギノ角ゴ Pro W3" charset="-128"/>
          <a:cs typeface="ヒラギノ角ゴ Pro W3" charset="0"/>
        </a:defRPr>
      </a:lvl3pPr>
      <a:lvl4pPr marL="1599360" indent="-228488" algn="l" defTabSz="456951" rtl="0" eaLnBrk="0" fontAlgn="base" hangingPunct="0">
        <a:spcBef>
          <a:spcPct val="20000"/>
        </a:spcBef>
        <a:spcAft>
          <a:spcPct val="0"/>
        </a:spcAft>
        <a:buFont typeface="Arial" pitchFamily="34" charset="0"/>
        <a:buChar char="–"/>
        <a:defRPr sz="2000" kern="1200">
          <a:solidFill>
            <a:schemeClr val="tx1"/>
          </a:solidFill>
          <a:latin typeface="+mn-lt"/>
          <a:ea typeface="ヒラギノ角ゴ Pro W3" charset="-128"/>
          <a:cs typeface="ヒラギノ角ゴ Pro W3" charset="0"/>
        </a:defRPr>
      </a:lvl4pPr>
      <a:lvl5pPr marL="2056311" indent="-228488" algn="l" defTabSz="456951" rtl="0" eaLnBrk="0" fontAlgn="base" hangingPunct="0">
        <a:spcBef>
          <a:spcPct val="20000"/>
        </a:spcBef>
        <a:spcAft>
          <a:spcPct val="0"/>
        </a:spcAft>
        <a:buFont typeface="Arial" pitchFamily="34" charset="0"/>
        <a:buChar char="»"/>
        <a:defRPr sz="2000" kern="1200">
          <a:solidFill>
            <a:schemeClr val="tx1"/>
          </a:solidFill>
          <a:latin typeface="+mn-lt"/>
          <a:ea typeface="ヒラギノ角ゴ Pro W3" charset="-128"/>
          <a:cs typeface="ヒラギノ角ゴ Pro W3" charset="0"/>
        </a:defRPr>
      </a:lvl5pPr>
      <a:lvl6pPr marL="2513284" indent="-228488" algn="l" defTabSz="456951" rtl="0" eaLnBrk="1" latinLnBrk="0" hangingPunct="1">
        <a:spcBef>
          <a:spcPct val="20000"/>
        </a:spcBef>
        <a:buFont typeface="Arial"/>
        <a:buChar char="•"/>
        <a:defRPr sz="2000" kern="1200">
          <a:solidFill>
            <a:schemeClr val="tx1"/>
          </a:solidFill>
          <a:latin typeface="+mn-lt"/>
          <a:ea typeface="+mn-ea"/>
          <a:cs typeface="+mn-cs"/>
        </a:defRPr>
      </a:lvl6pPr>
      <a:lvl7pPr marL="2970246" indent="-228488" algn="l" defTabSz="456951" rtl="0" eaLnBrk="1" latinLnBrk="0" hangingPunct="1">
        <a:spcBef>
          <a:spcPct val="20000"/>
        </a:spcBef>
        <a:buFont typeface="Arial"/>
        <a:buChar char="•"/>
        <a:defRPr sz="2000" kern="1200">
          <a:solidFill>
            <a:schemeClr val="tx1"/>
          </a:solidFill>
          <a:latin typeface="+mn-lt"/>
          <a:ea typeface="+mn-ea"/>
          <a:cs typeface="+mn-cs"/>
        </a:defRPr>
      </a:lvl7pPr>
      <a:lvl8pPr marL="3427208" indent="-228488" algn="l" defTabSz="456951" rtl="0" eaLnBrk="1" latinLnBrk="0" hangingPunct="1">
        <a:spcBef>
          <a:spcPct val="20000"/>
        </a:spcBef>
        <a:buFont typeface="Arial"/>
        <a:buChar char="•"/>
        <a:defRPr sz="2000" kern="1200">
          <a:solidFill>
            <a:schemeClr val="tx1"/>
          </a:solidFill>
          <a:latin typeface="+mn-lt"/>
          <a:ea typeface="+mn-ea"/>
          <a:cs typeface="+mn-cs"/>
        </a:defRPr>
      </a:lvl8pPr>
      <a:lvl9pPr marL="3884182" indent="-228488" algn="l" defTabSz="45695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951" rtl="0" eaLnBrk="1" latinLnBrk="0" hangingPunct="1">
        <a:defRPr sz="1900" kern="1200">
          <a:solidFill>
            <a:schemeClr val="tx1"/>
          </a:solidFill>
          <a:latin typeface="+mn-lt"/>
          <a:ea typeface="+mn-ea"/>
          <a:cs typeface="+mn-cs"/>
        </a:defRPr>
      </a:lvl1pPr>
      <a:lvl2pPr marL="456951" algn="l" defTabSz="456951" rtl="0" eaLnBrk="1" latinLnBrk="0" hangingPunct="1">
        <a:defRPr sz="1900" kern="1200">
          <a:solidFill>
            <a:schemeClr val="tx1"/>
          </a:solidFill>
          <a:latin typeface="+mn-lt"/>
          <a:ea typeface="+mn-ea"/>
          <a:cs typeface="+mn-cs"/>
        </a:defRPr>
      </a:lvl2pPr>
      <a:lvl3pPr marL="913924" algn="l" defTabSz="456951" rtl="0" eaLnBrk="1" latinLnBrk="0" hangingPunct="1">
        <a:defRPr sz="1900" kern="1200">
          <a:solidFill>
            <a:schemeClr val="tx1"/>
          </a:solidFill>
          <a:latin typeface="+mn-lt"/>
          <a:ea typeface="+mn-ea"/>
          <a:cs typeface="+mn-cs"/>
        </a:defRPr>
      </a:lvl3pPr>
      <a:lvl4pPr marL="1370886" algn="l" defTabSz="456951" rtl="0" eaLnBrk="1" latinLnBrk="0" hangingPunct="1">
        <a:defRPr sz="1900" kern="1200">
          <a:solidFill>
            <a:schemeClr val="tx1"/>
          </a:solidFill>
          <a:latin typeface="+mn-lt"/>
          <a:ea typeface="+mn-ea"/>
          <a:cs typeface="+mn-cs"/>
        </a:defRPr>
      </a:lvl4pPr>
      <a:lvl5pPr marL="1827848" algn="l" defTabSz="456951" rtl="0" eaLnBrk="1" latinLnBrk="0" hangingPunct="1">
        <a:defRPr sz="1900" kern="1200">
          <a:solidFill>
            <a:schemeClr val="tx1"/>
          </a:solidFill>
          <a:latin typeface="+mn-lt"/>
          <a:ea typeface="+mn-ea"/>
          <a:cs typeface="+mn-cs"/>
        </a:defRPr>
      </a:lvl5pPr>
      <a:lvl6pPr marL="2284822" algn="l" defTabSz="456951" rtl="0" eaLnBrk="1" latinLnBrk="0" hangingPunct="1">
        <a:defRPr sz="1900" kern="1200">
          <a:solidFill>
            <a:schemeClr val="tx1"/>
          </a:solidFill>
          <a:latin typeface="+mn-lt"/>
          <a:ea typeface="+mn-ea"/>
          <a:cs typeface="+mn-cs"/>
        </a:defRPr>
      </a:lvl6pPr>
      <a:lvl7pPr marL="2741770" algn="l" defTabSz="456951" rtl="0" eaLnBrk="1" latinLnBrk="0" hangingPunct="1">
        <a:defRPr sz="1900" kern="1200">
          <a:solidFill>
            <a:schemeClr val="tx1"/>
          </a:solidFill>
          <a:latin typeface="+mn-lt"/>
          <a:ea typeface="+mn-ea"/>
          <a:cs typeface="+mn-cs"/>
        </a:defRPr>
      </a:lvl7pPr>
      <a:lvl8pPr marL="3198720" algn="l" defTabSz="456951" rtl="0" eaLnBrk="1" latinLnBrk="0" hangingPunct="1">
        <a:defRPr sz="1900" kern="1200">
          <a:solidFill>
            <a:schemeClr val="tx1"/>
          </a:solidFill>
          <a:latin typeface="+mn-lt"/>
          <a:ea typeface="+mn-ea"/>
          <a:cs typeface="+mn-cs"/>
        </a:defRPr>
      </a:lvl8pPr>
      <a:lvl9pPr marL="3655671" algn="l" defTabSz="456951" rtl="0" eaLnBrk="1" latinLnBrk="0" hangingPunct="1">
        <a:defRPr sz="19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3" y="705425"/>
            <a:ext cx="11029616" cy="1189555"/>
          </a:xfrm>
          <a:prstGeom prst="rect">
            <a:avLst/>
          </a:prstGeom>
        </p:spPr>
        <p:txBody>
          <a:bodyPr vert="horz" lIns="91392" tIns="45718" rIns="91392" bIns="45718" rtlCol="0" anchor="b">
            <a:normAutofit/>
          </a:bodyPr>
          <a:lstStyle/>
          <a:p>
            <a:r>
              <a:rPr lang="es-ES" smtClean="0"/>
              <a:t>Clic para editar título</a:t>
            </a:r>
            <a:endParaRPr lang="en-US" dirty="0"/>
          </a:p>
        </p:txBody>
      </p:sp>
      <p:sp>
        <p:nvSpPr>
          <p:cNvPr id="3" name="Text Placeholder 2"/>
          <p:cNvSpPr>
            <a:spLocks noGrp="1"/>
          </p:cNvSpPr>
          <p:nvPr>
            <p:ph type="body" idx="1"/>
          </p:nvPr>
        </p:nvSpPr>
        <p:spPr>
          <a:xfrm>
            <a:off x="581193" y="2336008"/>
            <a:ext cx="11029616" cy="3522795"/>
          </a:xfrm>
          <a:prstGeom prst="rect">
            <a:avLst/>
          </a:prstGeom>
        </p:spPr>
        <p:txBody>
          <a:bodyPr vert="horz" lIns="91392" tIns="45718" rIns="91392" bIns="45718" rtlCol="0" anchor="ct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7606182" y="5956440"/>
            <a:ext cx="2844799" cy="365125"/>
          </a:xfrm>
          <a:prstGeom prst="rect">
            <a:avLst/>
          </a:prstGeom>
        </p:spPr>
        <p:txBody>
          <a:bodyPr vert="horz" lIns="91392" tIns="45718" rIns="91392" bIns="45718" rtlCol="0" anchor="ctr"/>
          <a:lstStyle>
            <a:lvl1pPr algn="r">
              <a:defRPr sz="900">
                <a:solidFill>
                  <a:schemeClr val="accent2"/>
                </a:solidFill>
              </a:defRPr>
            </a:lvl1pPr>
          </a:lstStyle>
          <a:p>
            <a:pPr defTabSz="456915"/>
            <a:fld id="{B61BEF0D-F0BB-DE4B-95CE-6DB70DBA9567}" type="datetimeFigureOut">
              <a:rPr lang="en-US" smtClean="0">
                <a:solidFill>
                  <a:srgbClr val="629DD1"/>
                </a:solidFill>
              </a:rPr>
              <a:pPr defTabSz="456915"/>
              <a:t>6/28/2019</a:t>
            </a:fld>
            <a:endParaRPr lang="en-US" dirty="0">
              <a:solidFill>
                <a:srgbClr val="629DD1"/>
              </a:solidFill>
            </a:endParaRPr>
          </a:p>
        </p:txBody>
      </p:sp>
      <p:sp>
        <p:nvSpPr>
          <p:cNvPr id="5" name="Footer Placeholder 4"/>
          <p:cNvSpPr>
            <a:spLocks noGrp="1"/>
          </p:cNvSpPr>
          <p:nvPr>
            <p:ph type="ftr" sz="quarter" idx="3"/>
          </p:nvPr>
        </p:nvSpPr>
        <p:spPr>
          <a:xfrm>
            <a:off x="581201" y="5952112"/>
            <a:ext cx="6917211" cy="365125"/>
          </a:xfrm>
          <a:prstGeom prst="rect">
            <a:avLst/>
          </a:prstGeom>
        </p:spPr>
        <p:txBody>
          <a:bodyPr vert="horz" lIns="91392" tIns="45718" rIns="91392" bIns="45718" rtlCol="0" anchor="ctr"/>
          <a:lstStyle>
            <a:lvl1pPr algn="l">
              <a:defRPr sz="900" cap="all">
                <a:solidFill>
                  <a:schemeClr val="accent2"/>
                </a:solidFill>
              </a:defRPr>
            </a:lvl1pPr>
          </a:lstStyle>
          <a:p>
            <a:pPr defTabSz="456915"/>
            <a:endParaRPr lang="en-US" dirty="0">
              <a:solidFill>
                <a:srgbClr val="629DD1"/>
              </a:solidFill>
            </a:endParaRPr>
          </a:p>
        </p:txBody>
      </p:sp>
      <p:sp>
        <p:nvSpPr>
          <p:cNvPr id="6" name="Slide Number Placeholder 5"/>
          <p:cNvSpPr>
            <a:spLocks noGrp="1"/>
          </p:cNvSpPr>
          <p:nvPr>
            <p:ph type="sldNum" sz="quarter" idx="4"/>
          </p:nvPr>
        </p:nvSpPr>
        <p:spPr>
          <a:xfrm>
            <a:off x="10558530" y="5956440"/>
            <a:ext cx="1052511" cy="365125"/>
          </a:xfrm>
          <a:prstGeom prst="rect">
            <a:avLst/>
          </a:prstGeom>
        </p:spPr>
        <p:txBody>
          <a:bodyPr vert="horz" lIns="91392" tIns="45718" rIns="91392" bIns="45718" rtlCol="0" anchor="ctr"/>
          <a:lstStyle>
            <a:lvl1pPr algn="r">
              <a:defRPr sz="900">
                <a:solidFill>
                  <a:schemeClr val="accent2"/>
                </a:solidFill>
              </a:defRPr>
            </a:lvl1pPr>
          </a:lstStyle>
          <a:p>
            <a:pPr defTabSz="456915"/>
            <a:fld id="{D57F1E4F-1CFF-5643-939E-217C01CDF565}" type="slidenum">
              <a:rPr lang="en-US" smtClean="0">
                <a:solidFill>
                  <a:srgbClr val="629DD1"/>
                </a:solidFill>
              </a:rPr>
              <a:pPr defTabSz="456915"/>
              <a:t>‹Nº›</a:t>
            </a:fld>
            <a:endParaRPr lang="en-US" dirty="0">
              <a:solidFill>
                <a:srgbClr val="629DD1"/>
              </a:solidFill>
            </a:endParaRPr>
          </a:p>
        </p:txBody>
      </p:sp>
      <p:sp>
        <p:nvSpPr>
          <p:cNvPr id="9" name="Rectangle 8"/>
          <p:cNvSpPr/>
          <p:nvPr/>
        </p:nvSpPr>
        <p:spPr>
          <a:xfrm>
            <a:off x="446535"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5"/>
            <a:ext cx="3703320" cy="98555"/>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1"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015790644"/>
      </p:ext>
    </p:extLst>
  </p:cSld>
  <p:clrMap bg1="lt1" tx1="dk1" bg2="lt2" tx2="dk2" accent1="accent1" accent2="accent2" accent3="accent3" accent4="accent4" accent5="accent5" accent6="accent6" hlink="hlink" folHlink="folHlink"/>
  <p:sldLayoutIdLst>
    <p:sldLayoutId id="2147484608" r:id="rId1"/>
    <p:sldLayoutId id="2147484609" r:id="rId2"/>
    <p:sldLayoutId id="2147484610" r:id="rId3"/>
    <p:sldLayoutId id="2147484611" r:id="rId4"/>
    <p:sldLayoutId id="2147484612" r:id="rId5"/>
    <p:sldLayoutId id="2147484613" r:id="rId6"/>
    <p:sldLayoutId id="2147484614" r:id="rId7"/>
    <p:sldLayoutId id="2147484615" r:id="rId8"/>
    <p:sldLayoutId id="2147484616" r:id="rId9"/>
    <p:sldLayoutId id="2147484617" r:id="rId10"/>
    <p:sldLayoutId id="2147484618" r:id="rId11"/>
  </p:sldLayoutIdLst>
  <p:txStyles>
    <p:titleStyle>
      <a:lvl1pPr algn="l" defTabSz="456915"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5808" indent="-305808" algn="l" defTabSz="456915" rtl="0" eaLnBrk="1" latinLnBrk="0" hangingPunct="1">
        <a:spcBef>
          <a:spcPct val="20000"/>
        </a:spcBef>
        <a:spcAft>
          <a:spcPts val="600"/>
        </a:spcAft>
        <a:buClr>
          <a:schemeClr val="accent2"/>
        </a:buClr>
        <a:buSzPct val="92000"/>
        <a:buFont typeface="Wingdings 2" panose="05020102010507070707" pitchFamily="18" charset="2"/>
        <a:buChar char=""/>
        <a:defRPr sz="1900" kern="1200">
          <a:solidFill>
            <a:schemeClr val="tx2"/>
          </a:solidFill>
          <a:latin typeface="+mn-lt"/>
          <a:ea typeface="+mn-ea"/>
          <a:cs typeface="+mn-cs"/>
        </a:defRPr>
      </a:lvl1pPr>
      <a:lvl2pPr marL="629616" indent="-305808" algn="l" defTabSz="456915"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899472" indent="-269840" algn="l" defTabSz="456915" rtl="0" eaLnBrk="1" latinLnBrk="0" hangingPunct="1">
        <a:spcBef>
          <a:spcPct val="20000"/>
        </a:spcBef>
        <a:spcAft>
          <a:spcPts val="600"/>
        </a:spcAft>
        <a:buClr>
          <a:schemeClr val="accent2"/>
        </a:buClr>
        <a:buSzPct val="92000"/>
        <a:buFont typeface="Wingdings 2" panose="05020102010507070707" pitchFamily="18" charset="2"/>
        <a:buChar char=""/>
        <a:defRPr sz="1500" kern="1200">
          <a:solidFill>
            <a:schemeClr val="tx2"/>
          </a:solidFill>
          <a:latin typeface="+mn-lt"/>
          <a:ea typeface="+mn-ea"/>
          <a:cs typeface="+mn-cs"/>
        </a:defRPr>
      </a:lvl3pPr>
      <a:lvl4pPr marL="1241264" indent="-233857" algn="l" defTabSz="456915"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1040" indent="-233857" algn="l" defTabSz="456915"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898851" indent="-228472" algn="l" defTabSz="456915"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198688" indent="-228472" algn="l" defTabSz="456915"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8512" indent="-228472" algn="l" defTabSz="456915"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8321" indent="-228472" algn="l" defTabSz="456915"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6915" rtl="0" eaLnBrk="1" latinLnBrk="0" hangingPunct="1">
        <a:defRPr sz="1900" kern="1200">
          <a:solidFill>
            <a:schemeClr val="tx1"/>
          </a:solidFill>
          <a:latin typeface="+mn-lt"/>
          <a:ea typeface="+mn-ea"/>
          <a:cs typeface="+mn-cs"/>
        </a:defRPr>
      </a:lvl1pPr>
      <a:lvl2pPr marL="456915" algn="l" defTabSz="456915" rtl="0" eaLnBrk="1" latinLnBrk="0" hangingPunct="1">
        <a:defRPr sz="1900" kern="1200">
          <a:solidFill>
            <a:schemeClr val="tx1"/>
          </a:solidFill>
          <a:latin typeface="+mn-lt"/>
          <a:ea typeface="+mn-ea"/>
          <a:cs typeface="+mn-cs"/>
        </a:defRPr>
      </a:lvl2pPr>
      <a:lvl3pPr marL="913856" algn="l" defTabSz="456915" rtl="0" eaLnBrk="1" latinLnBrk="0" hangingPunct="1">
        <a:defRPr sz="1900" kern="1200">
          <a:solidFill>
            <a:schemeClr val="tx1"/>
          </a:solidFill>
          <a:latin typeface="+mn-lt"/>
          <a:ea typeface="+mn-ea"/>
          <a:cs typeface="+mn-cs"/>
        </a:defRPr>
      </a:lvl3pPr>
      <a:lvl4pPr marL="1370784" algn="l" defTabSz="456915" rtl="0" eaLnBrk="1" latinLnBrk="0" hangingPunct="1">
        <a:defRPr sz="1900" kern="1200">
          <a:solidFill>
            <a:schemeClr val="tx1"/>
          </a:solidFill>
          <a:latin typeface="+mn-lt"/>
          <a:ea typeface="+mn-ea"/>
          <a:cs typeface="+mn-cs"/>
        </a:defRPr>
      </a:lvl4pPr>
      <a:lvl5pPr marL="1827712" algn="l" defTabSz="456915" rtl="0" eaLnBrk="1" latinLnBrk="0" hangingPunct="1">
        <a:defRPr sz="1900" kern="1200">
          <a:solidFill>
            <a:schemeClr val="tx1"/>
          </a:solidFill>
          <a:latin typeface="+mn-lt"/>
          <a:ea typeface="+mn-ea"/>
          <a:cs typeface="+mn-cs"/>
        </a:defRPr>
      </a:lvl5pPr>
      <a:lvl6pPr marL="2284654" algn="l" defTabSz="456915" rtl="0" eaLnBrk="1" latinLnBrk="0" hangingPunct="1">
        <a:defRPr sz="1900" kern="1200">
          <a:solidFill>
            <a:schemeClr val="tx1"/>
          </a:solidFill>
          <a:latin typeface="+mn-lt"/>
          <a:ea typeface="+mn-ea"/>
          <a:cs typeface="+mn-cs"/>
        </a:defRPr>
      </a:lvl6pPr>
      <a:lvl7pPr marL="2741566" algn="l" defTabSz="456915" rtl="0" eaLnBrk="1" latinLnBrk="0" hangingPunct="1">
        <a:defRPr sz="1900" kern="1200">
          <a:solidFill>
            <a:schemeClr val="tx1"/>
          </a:solidFill>
          <a:latin typeface="+mn-lt"/>
          <a:ea typeface="+mn-ea"/>
          <a:cs typeface="+mn-cs"/>
        </a:defRPr>
      </a:lvl7pPr>
      <a:lvl8pPr marL="3198480" algn="l" defTabSz="456915" rtl="0" eaLnBrk="1" latinLnBrk="0" hangingPunct="1">
        <a:defRPr sz="1900" kern="1200">
          <a:solidFill>
            <a:schemeClr val="tx1"/>
          </a:solidFill>
          <a:latin typeface="+mn-lt"/>
          <a:ea typeface="+mn-ea"/>
          <a:cs typeface="+mn-cs"/>
        </a:defRPr>
      </a:lvl8pPr>
      <a:lvl9pPr marL="3655395" algn="l" defTabSz="456915" rtl="0" eaLnBrk="1" latinLnBrk="0" hangingPunct="1">
        <a:defRPr sz="19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id="{1FBA405B-91D7-455B-838E-7390C471CAC4}"/>
              </a:ext>
            </a:extLst>
          </p:cNvPr>
          <p:cNvSpPr>
            <a:spLocks noGrp="1"/>
          </p:cNvSpPr>
          <p:nvPr>
            <p:ph type="title"/>
          </p:nvPr>
        </p:nvSpPr>
        <p:spPr bwMode="auto">
          <a:xfrm>
            <a:off x="609759" y="238125"/>
            <a:ext cx="10872444"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64" tIns="45718" rIns="91264" bIns="45718"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a16="http://schemas.microsoft.com/office/drawing/2014/main" id="{5E3FA78F-9815-470C-AAC7-65118010A9A9}"/>
              </a:ext>
            </a:extLst>
          </p:cNvPr>
          <p:cNvSpPr>
            <a:spLocks noGrp="1"/>
          </p:cNvSpPr>
          <p:nvPr>
            <p:ph type="body" idx="1"/>
          </p:nvPr>
        </p:nvSpPr>
        <p:spPr bwMode="auto">
          <a:xfrm>
            <a:off x="600231" y="1517680"/>
            <a:ext cx="10881972" cy="4654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64" tIns="45718" rIns="91264" bIns="45718"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4" name="Rectangle 3">
            <a:extLst>
              <a:ext uri="{FF2B5EF4-FFF2-40B4-BE49-F238E27FC236}">
                <a16:creationId xmlns:a16="http://schemas.microsoft.com/office/drawing/2014/main" id="{2928AFCB-3188-4961-AAEE-DB4C7846ECE6}"/>
              </a:ext>
            </a:extLst>
          </p:cNvPr>
          <p:cNvSpPr/>
          <p:nvPr/>
        </p:nvSpPr>
        <p:spPr>
          <a:xfrm>
            <a:off x="1" y="131"/>
            <a:ext cx="12192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264" tIns="45718" rIns="91264" bIns="45718" anchor="ctr"/>
          <a:lstStyle/>
          <a:p>
            <a:pPr algn="ctr" defTabSz="1216560">
              <a:defRPr/>
            </a:pPr>
            <a:endParaRPr lang="en-US" sz="2400" b="1" dirty="0">
              <a:solidFill>
                <a:srgbClr val="FFFFFF"/>
              </a:solidFill>
            </a:endParaRPr>
          </a:p>
        </p:txBody>
      </p:sp>
      <p:sp>
        <p:nvSpPr>
          <p:cNvPr id="6" name="Rectangle 5">
            <a:extLst>
              <a:ext uri="{FF2B5EF4-FFF2-40B4-BE49-F238E27FC236}">
                <a16:creationId xmlns:a16="http://schemas.microsoft.com/office/drawing/2014/main" id="{507A185B-7FCD-47CF-95BF-44DC96F2E8FE}"/>
              </a:ext>
            </a:extLst>
          </p:cNvPr>
          <p:cNvSpPr/>
          <p:nvPr/>
        </p:nvSpPr>
        <p:spPr>
          <a:xfrm>
            <a:off x="1" y="131"/>
            <a:ext cx="12192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264" tIns="45718" rIns="91264" bIns="45718" anchor="ctr"/>
          <a:lstStyle/>
          <a:p>
            <a:pPr algn="ctr" defTabSz="1216560">
              <a:defRPr/>
            </a:pPr>
            <a:endParaRPr lang="en-US" sz="2400" b="1" dirty="0">
              <a:solidFill>
                <a:srgbClr val="FFFFFF"/>
              </a:solidFill>
            </a:endParaRPr>
          </a:p>
        </p:txBody>
      </p:sp>
      <p:cxnSp>
        <p:nvCxnSpPr>
          <p:cNvPr id="7" name="Straight Connector 6">
            <a:extLst>
              <a:ext uri="{FF2B5EF4-FFF2-40B4-BE49-F238E27FC236}">
                <a16:creationId xmlns:a16="http://schemas.microsoft.com/office/drawing/2014/main" id="{84A7AD84-F415-4694-A480-6DD523A1776B}"/>
              </a:ext>
            </a:extLst>
          </p:cNvPr>
          <p:cNvCxnSpPr/>
          <p:nvPr/>
        </p:nvCxnSpPr>
        <p:spPr>
          <a:xfrm>
            <a:off x="1" y="6745288"/>
            <a:ext cx="12192000" cy="0"/>
          </a:xfrm>
          <a:prstGeom prst="line">
            <a:avLst/>
          </a:prstGeom>
          <a:ln w="19050">
            <a:solidFill>
              <a:srgbClr val="00539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5555844"/>
      </p:ext>
    </p:extLst>
  </p:cSld>
  <p:clrMap bg1="dk2" tx1="lt1" bg2="dk1" tx2="lt2" accent1="accent1" accent2="accent2" accent3="accent3" accent4="accent4" accent5="accent5" accent6="accent6" hlink="hlink" folHlink="folHlink"/>
  <p:sldLayoutIdLst>
    <p:sldLayoutId id="2147484620" r:id="rId1"/>
    <p:sldLayoutId id="2147484621" r:id="rId2"/>
    <p:sldLayoutId id="2147484622" r:id="rId3"/>
    <p:sldLayoutId id="2147484623" r:id="rId4"/>
    <p:sldLayoutId id="2147484624" r:id="rId5"/>
    <p:sldLayoutId id="2147484625" r:id="rId6"/>
    <p:sldLayoutId id="2147484626" r:id="rId7"/>
    <p:sldLayoutId id="2147484627" r:id="rId8"/>
  </p:sldLayoutIdLst>
  <p:txStyles>
    <p:title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6147" algn="l" rtl="0" eaLnBrk="1" fontAlgn="base" hangingPunct="1">
        <a:spcBef>
          <a:spcPct val="0"/>
        </a:spcBef>
        <a:spcAft>
          <a:spcPct val="0"/>
        </a:spcAft>
        <a:defRPr sz="3500" b="1">
          <a:solidFill>
            <a:schemeClr val="tx2"/>
          </a:solidFill>
          <a:latin typeface="Arial" charset="0"/>
        </a:defRPr>
      </a:lvl6pPr>
      <a:lvl7pPr marL="912405" algn="l" rtl="0" eaLnBrk="1" fontAlgn="base" hangingPunct="1">
        <a:spcBef>
          <a:spcPct val="0"/>
        </a:spcBef>
        <a:spcAft>
          <a:spcPct val="0"/>
        </a:spcAft>
        <a:defRPr sz="3500" b="1">
          <a:solidFill>
            <a:schemeClr val="tx2"/>
          </a:solidFill>
          <a:latin typeface="Arial" charset="0"/>
        </a:defRPr>
      </a:lvl7pPr>
      <a:lvl8pPr marL="1368608" algn="l" rtl="0" eaLnBrk="1" fontAlgn="base" hangingPunct="1">
        <a:spcBef>
          <a:spcPct val="0"/>
        </a:spcBef>
        <a:spcAft>
          <a:spcPct val="0"/>
        </a:spcAft>
        <a:defRPr sz="3500" b="1">
          <a:solidFill>
            <a:schemeClr val="tx2"/>
          </a:solidFill>
          <a:latin typeface="Arial" charset="0"/>
        </a:defRPr>
      </a:lvl8pPr>
      <a:lvl9pPr marL="1824810" algn="l" rtl="0" eaLnBrk="1" fontAlgn="base" hangingPunct="1">
        <a:spcBef>
          <a:spcPct val="0"/>
        </a:spcBef>
        <a:spcAft>
          <a:spcPct val="0"/>
        </a:spcAft>
        <a:defRPr sz="3500" b="1">
          <a:solidFill>
            <a:schemeClr val="tx2"/>
          </a:solidFill>
          <a:latin typeface="Arial" charset="0"/>
        </a:defRPr>
      </a:lvl9pPr>
    </p:titleStyle>
    <p:bodyStyle>
      <a:lvl1pPr marL="342194" indent="-342194"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1308" indent="-285164" algn="l" rtl="0" eaLnBrk="1" fontAlgn="base" hangingPunct="1">
        <a:lnSpc>
          <a:spcPct val="90000"/>
        </a:lnSpc>
        <a:spcBef>
          <a:spcPts val="1000"/>
        </a:spcBef>
        <a:spcAft>
          <a:spcPts val="700"/>
        </a:spcAft>
        <a:buClr>
          <a:schemeClr val="bg1"/>
        </a:buClr>
        <a:buFont typeface="Arial" panose="020B0604020202020204" pitchFamily="34" charset="0"/>
        <a:buChar char="‒"/>
        <a:defRPr sz="2700">
          <a:solidFill>
            <a:schemeClr val="bg1"/>
          </a:solidFill>
          <a:latin typeface="Calibri" panose="020F0502020204030204" pitchFamily="34" charset="0"/>
        </a:defRPr>
      </a:lvl2pPr>
      <a:lvl3pPr marL="1140534" indent="-22813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596680" indent="-228130" algn="l" rtl="0" eaLnBrk="1" fontAlgn="base" hangingPunct="1">
        <a:lnSpc>
          <a:spcPct val="90000"/>
        </a:lnSpc>
        <a:spcBef>
          <a:spcPts val="1000"/>
        </a:spcBef>
        <a:spcAft>
          <a:spcPts val="700"/>
        </a:spcAft>
        <a:buClr>
          <a:schemeClr val="bg1"/>
        </a:buClr>
        <a:buFont typeface="Arial" panose="020B0604020202020204" pitchFamily="34" charset="0"/>
        <a:buChar char="‒"/>
        <a:defRPr sz="2300">
          <a:solidFill>
            <a:schemeClr val="bg1"/>
          </a:solidFill>
          <a:latin typeface="Calibri" panose="020F0502020204030204" pitchFamily="34" charset="0"/>
        </a:defRPr>
      </a:lvl4pPr>
      <a:lvl5pPr marL="2052827" indent="-22813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09085" indent="-228130" algn="l" rtl="0" eaLnBrk="1" fontAlgn="base" hangingPunct="1">
        <a:lnSpc>
          <a:spcPct val="90000"/>
        </a:lnSpc>
        <a:spcBef>
          <a:spcPct val="35000"/>
        </a:spcBef>
        <a:spcAft>
          <a:spcPct val="25000"/>
        </a:spcAft>
        <a:buClr>
          <a:schemeClr val="accent2"/>
        </a:buClr>
        <a:buFont typeface="Arial" charset="0"/>
        <a:buChar char="–"/>
        <a:defRPr sz="1500">
          <a:solidFill>
            <a:schemeClr val="tx1"/>
          </a:solidFill>
          <a:latin typeface="+mn-lt"/>
        </a:defRPr>
      </a:lvl6pPr>
      <a:lvl7pPr marL="2965289" indent="-228130" algn="l" rtl="0" eaLnBrk="1" fontAlgn="base" hangingPunct="1">
        <a:lnSpc>
          <a:spcPct val="90000"/>
        </a:lnSpc>
        <a:spcBef>
          <a:spcPct val="35000"/>
        </a:spcBef>
        <a:spcAft>
          <a:spcPct val="25000"/>
        </a:spcAft>
        <a:buClr>
          <a:schemeClr val="accent2"/>
        </a:buClr>
        <a:buFont typeface="Arial" charset="0"/>
        <a:buChar char="–"/>
        <a:defRPr sz="1500">
          <a:solidFill>
            <a:schemeClr val="tx1"/>
          </a:solidFill>
          <a:latin typeface="+mn-lt"/>
        </a:defRPr>
      </a:lvl7pPr>
      <a:lvl8pPr marL="3421490" indent="-228130" algn="l" rtl="0" eaLnBrk="1" fontAlgn="base" hangingPunct="1">
        <a:lnSpc>
          <a:spcPct val="90000"/>
        </a:lnSpc>
        <a:spcBef>
          <a:spcPct val="35000"/>
        </a:spcBef>
        <a:spcAft>
          <a:spcPct val="25000"/>
        </a:spcAft>
        <a:buClr>
          <a:schemeClr val="accent2"/>
        </a:buClr>
        <a:buFont typeface="Arial" charset="0"/>
        <a:buChar char="–"/>
        <a:defRPr sz="1500">
          <a:solidFill>
            <a:schemeClr val="tx1"/>
          </a:solidFill>
          <a:latin typeface="+mn-lt"/>
        </a:defRPr>
      </a:lvl8pPr>
      <a:lvl9pPr marL="3877750" indent="-228130" algn="l" rtl="0" eaLnBrk="1" fontAlgn="base" hangingPunct="1">
        <a:lnSpc>
          <a:spcPct val="90000"/>
        </a:lnSpc>
        <a:spcBef>
          <a:spcPct val="35000"/>
        </a:spcBef>
        <a:spcAft>
          <a:spcPct val="25000"/>
        </a:spcAft>
        <a:buClr>
          <a:schemeClr val="accent2"/>
        </a:buClr>
        <a:buFont typeface="Arial" charset="0"/>
        <a:buChar char="–"/>
        <a:defRPr sz="1500">
          <a:solidFill>
            <a:schemeClr val="tx1"/>
          </a:solidFill>
          <a:latin typeface="+mn-lt"/>
        </a:defRPr>
      </a:lvl9pPr>
    </p:bodyStyle>
    <p:otherStyle>
      <a:defPPr>
        <a:defRPr lang="en-US"/>
      </a:defPPr>
      <a:lvl1pPr marL="0" algn="l" defTabSz="912405" rtl="0" eaLnBrk="1" latinLnBrk="0" hangingPunct="1">
        <a:defRPr sz="1900" kern="1200">
          <a:solidFill>
            <a:schemeClr val="tx1"/>
          </a:solidFill>
          <a:latin typeface="+mn-lt"/>
          <a:ea typeface="+mn-ea"/>
          <a:cs typeface="+mn-cs"/>
        </a:defRPr>
      </a:lvl1pPr>
      <a:lvl2pPr marL="456147" algn="l" defTabSz="912405" rtl="0" eaLnBrk="1" latinLnBrk="0" hangingPunct="1">
        <a:defRPr sz="1900" kern="1200">
          <a:solidFill>
            <a:schemeClr val="tx1"/>
          </a:solidFill>
          <a:latin typeface="+mn-lt"/>
          <a:ea typeface="+mn-ea"/>
          <a:cs typeface="+mn-cs"/>
        </a:defRPr>
      </a:lvl2pPr>
      <a:lvl3pPr marL="912405" algn="l" defTabSz="912405" rtl="0" eaLnBrk="1" latinLnBrk="0" hangingPunct="1">
        <a:defRPr sz="1900" kern="1200">
          <a:solidFill>
            <a:schemeClr val="tx1"/>
          </a:solidFill>
          <a:latin typeface="+mn-lt"/>
          <a:ea typeface="+mn-ea"/>
          <a:cs typeface="+mn-cs"/>
        </a:defRPr>
      </a:lvl3pPr>
      <a:lvl4pPr marL="1368608" algn="l" defTabSz="912405" rtl="0" eaLnBrk="1" latinLnBrk="0" hangingPunct="1">
        <a:defRPr sz="1900" kern="1200">
          <a:solidFill>
            <a:schemeClr val="tx1"/>
          </a:solidFill>
          <a:latin typeface="+mn-lt"/>
          <a:ea typeface="+mn-ea"/>
          <a:cs typeface="+mn-cs"/>
        </a:defRPr>
      </a:lvl4pPr>
      <a:lvl5pPr marL="1824810" algn="l" defTabSz="912405" rtl="0" eaLnBrk="1" latinLnBrk="0" hangingPunct="1">
        <a:defRPr sz="1900" kern="1200">
          <a:solidFill>
            <a:schemeClr val="tx1"/>
          </a:solidFill>
          <a:latin typeface="+mn-lt"/>
          <a:ea typeface="+mn-ea"/>
          <a:cs typeface="+mn-cs"/>
        </a:defRPr>
      </a:lvl5pPr>
      <a:lvl6pPr marL="2281070" algn="l" defTabSz="912405" rtl="0" eaLnBrk="1" latinLnBrk="0" hangingPunct="1">
        <a:defRPr sz="1900" kern="1200">
          <a:solidFill>
            <a:schemeClr val="tx1"/>
          </a:solidFill>
          <a:latin typeface="+mn-lt"/>
          <a:ea typeface="+mn-ea"/>
          <a:cs typeface="+mn-cs"/>
        </a:defRPr>
      </a:lvl6pPr>
      <a:lvl7pPr marL="2737214" algn="l" defTabSz="912405" rtl="0" eaLnBrk="1" latinLnBrk="0" hangingPunct="1">
        <a:defRPr sz="1900" kern="1200">
          <a:solidFill>
            <a:schemeClr val="tx1"/>
          </a:solidFill>
          <a:latin typeface="+mn-lt"/>
          <a:ea typeface="+mn-ea"/>
          <a:cs typeface="+mn-cs"/>
        </a:defRPr>
      </a:lvl7pPr>
      <a:lvl8pPr marL="3193360" algn="l" defTabSz="912405" rtl="0" eaLnBrk="1" latinLnBrk="0" hangingPunct="1">
        <a:defRPr sz="1900" kern="1200">
          <a:solidFill>
            <a:schemeClr val="tx1"/>
          </a:solidFill>
          <a:latin typeface="+mn-lt"/>
          <a:ea typeface="+mn-ea"/>
          <a:cs typeface="+mn-cs"/>
        </a:defRPr>
      </a:lvl8pPr>
      <a:lvl9pPr marL="3649507" algn="l" defTabSz="912405" rtl="0" eaLnBrk="1" latinLnBrk="0" hangingPunct="1">
        <a:defRPr sz="19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342" tIns="45718" rIns="91342" bIns="45718"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342" tIns="45718" rIns="91342" bIns="45718"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838200" y="6356640"/>
            <a:ext cx="2743200" cy="365125"/>
          </a:xfrm>
          <a:prstGeom prst="rect">
            <a:avLst/>
          </a:prstGeom>
        </p:spPr>
        <p:txBody>
          <a:bodyPr vert="horz" lIns="91342" tIns="45718" rIns="91342" bIns="45718" rtlCol="0" anchor="ctr"/>
          <a:lstStyle>
            <a:lvl1pPr algn="l">
              <a:defRPr sz="1200">
                <a:solidFill>
                  <a:schemeClr val="tx1">
                    <a:tint val="75000"/>
                  </a:schemeClr>
                </a:solidFill>
              </a:defRPr>
            </a:lvl1pPr>
          </a:lstStyle>
          <a:p>
            <a:pPr defTabSz="913289"/>
            <a:fld id="{F5B8A627-A709-430F-BCB3-36EFECD91F62}" type="datetimeFigureOut">
              <a:rPr lang="es-AR" smtClean="0">
                <a:solidFill>
                  <a:prstClr val="black">
                    <a:tint val="75000"/>
                  </a:prstClr>
                </a:solidFill>
              </a:rPr>
              <a:pPr defTabSz="913289"/>
              <a:t>28/06/2019</a:t>
            </a:fld>
            <a:endParaRPr lang="es-AR">
              <a:solidFill>
                <a:prstClr val="black">
                  <a:tint val="75000"/>
                </a:prstClr>
              </a:solidFill>
            </a:endParaRPr>
          </a:p>
        </p:txBody>
      </p:sp>
      <p:sp>
        <p:nvSpPr>
          <p:cNvPr id="5" name="Footer Placeholder 4"/>
          <p:cNvSpPr>
            <a:spLocks noGrp="1"/>
          </p:cNvSpPr>
          <p:nvPr>
            <p:ph type="ftr" sz="quarter" idx="3"/>
          </p:nvPr>
        </p:nvSpPr>
        <p:spPr>
          <a:xfrm>
            <a:off x="4038600" y="6356640"/>
            <a:ext cx="4114800" cy="365125"/>
          </a:xfrm>
          <a:prstGeom prst="rect">
            <a:avLst/>
          </a:prstGeom>
        </p:spPr>
        <p:txBody>
          <a:bodyPr vert="horz" lIns="91342" tIns="45718" rIns="91342" bIns="45718" rtlCol="0" anchor="ctr"/>
          <a:lstStyle>
            <a:lvl1pPr algn="ctr">
              <a:defRPr sz="1200">
                <a:solidFill>
                  <a:schemeClr val="tx1">
                    <a:tint val="75000"/>
                  </a:schemeClr>
                </a:solidFill>
              </a:defRPr>
            </a:lvl1pPr>
          </a:lstStyle>
          <a:p>
            <a:pPr defTabSz="913289"/>
            <a:endParaRPr lang="es-AR">
              <a:solidFill>
                <a:prstClr val="black">
                  <a:tint val="75000"/>
                </a:prstClr>
              </a:solidFill>
            </a:endParaRPr>
          </a:p>
        </p:txBody>
      </p:sp>
      <p:sp>
        <p:nvSpPr>
          <p:cNvPr id="6" name="Slide Number Placeholder 5"/>
          <p:cNvSpPr>
            <a:spLocks noGrp="1"/>
          </p:cNvSpPr>
          <p:nvPr>
            <p:ph type="sldNum" sz="quarter" idx="4"/>
          </p:nvPr>
        </p:nvSpPr>
        <p:spPr>
          <a:xfrm>
            <a:off x="8610600" y="6356640"/>
            <a:ext cx="2743200" cy="365125"/>
          </a:xfrm>
          <a:prstGeom prst="rect">
            <a:avLst/>
          </a:prstGeom>
        </p:spPr>
        <p:txBody>
          <a:bodyPr vert="horz" lIns="91342" tIns="45718" rIns="91342" bIns="45718" rtlCol="0" anchor="ctr"/>
          <a:lstStyle>
            <a:lvl1pPr algn="r">
              <a:defRPr sz="1200">
                <a:solidFill>
                  <a:schemeClr val="tx1">
                    <a:tint val="75000"/>
                  </a:schemeClr>
                </a:solidFill>
              </a:defRPr>
            </a:lvl1pPr>
          </a:lstStyle>
          <a:p>
            <a:pPr defTabSz="913289"/>
            <a:fld id="{06059FA2-95BE-444E-B899-59BFC651BD79}" type="slidenum">
              <a:rPr lang="es-AR" smtClean="0">
                <a:solidFill>
                  <a:prstClr val="black">
                    <a:tint val="75000"/>
                  </a:prstClr>
                </a:solidFill>
              </a:rPr>
              <a:pPr defTabSz="913289"/>
              <a:t>‹Nº›</a:t>
            </a:fld>
            <a:endParaRPr lang="es-AR">
              <a:solidFill>
                <a:prstClr val="black">
                  <a:tint val="75000"/>
                </a:prstClr>
              </a:solidFill>
            </a:endParaRPr>
          </a:p>
        </p:txBody>
      </p:sp>
    </p:spTree>
    <p:extLst>
      <p:ext uri="{BB962C8B-B14F-4D97-AF65-F5344CB8AC3E}">
        <p14:creationId xmlns:p14="http://schemas.microsoft.com/office/powerpoint/2010/main" val="1076687873"/>
      </p:ext>
    </p:extLst>
  </p:cSld>
  <p:clrMap bg1="lt1" tx1="dk1" bg2="lt2" tx2="dk2" accent1="accent1" accent2="accent2" accent3="accent3" accent4="accent4" accent5="accent5" accent6="accent6" hlink="hlink" folHlink="folHlink"/>
  <p:sldLayoutIdLst>
    <p:sldLayoutId id="2147484629" r:id="rId1"/>
    <p:sldLayoutId id="2147484630" r:id="rId2"/>
    <p:sldLayoutId id="2147484631" r:id="rId3"/>
    <p:sldLayoutId id="2147484632" r:id="rId4"/>
    <p:sldLayoutId id="2147484633" r:id="rId5"/>
    <p:sldLayoutId id="2147484634" r:id="rId6"/>
    <p:sldLayoutId id="2147484635" r:id="rId7"/>
    <p:sldLayoutId id="2147484636" r:id="rId8"/>
    <p:sldLayoutId id="2147484637" r:id="rId9"/>
    <p:sldLayoutId id="2147484638" r:id="rId10"/>
    <p:sldLayoutId id="2147484639" r:id="rId11"/>
    <p:sldLayoutId id="2147484640" r:id="rId12"/>
  </p:sldLayoutIdLst>
  <p:txStyles>
    <p:titleStyle>
      <a:lvl1pPr algn="l" defTabSz="91328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338" indent="-228338" algn="l" defTabSz="91328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014" indent="-228338" algn="l" defTabSz="91328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1626" indent="-228338" algn="l" defTabSz="91328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8240" indent="-228338" algn="l" defTabSz="91328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4855" indent="-228338" algn="l" defTabSz="91328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1529" indent="-228338" algn="l" defTabSz="91328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68174" indent="-228338" algn="l" defTabSz="91328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4818" indent="-228338" algn="l" defTabSz="91328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1494" indent="-228338" algn="l" defTabSz="91328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3289" rtl="0" eaLnBrk="1" latinLnBrk="0" hangingPunct="1">
        <a:defRPr sz="1900" kern="1200">
          <a:solidFill>
            <a:schemeClr val="tx1"/>
          </a:solidFill>
          <a:latin typeface="+mn-lt"/>
          <a:ea typeface="+mn-ea"/>
          <a:cs typeface="+mn-cs"/>
        </a:defRPr>
      </a:lvl1pPr>
      <a:lvl2pPr marL="456615" algn="l" defTabSz="913289" rtl="0" eaLnBrk="1" latinLnBrk="0" hangingPunct="1">
        <a:defRPr sz="1900" kern="1200">
          <a:solidFill>
            <a:schemeClr val="tx1"/>
          </a:solidFill>
          <a:latin typeface="+mn-lt"/>
          <a:ea typeface="+mn-ea"/>
          <a:cs typeface="+mn-cs"/>
        </a:defRPr>
      </a:lvl2pPr>
      <a:lvl3pPr marL="913289" algn="l" defTabSz="913289" rtl="0" eaLnBrk="1" latinLnBrk="0" hangingPunct="1">
        <a:defRPr sz="1900" kern="1200">
          <a:solidFill>
            <a:schemeClr val="tx1"/>
          </a:solidFill>
          <a:latin typeface="+mn-lt"/>
          <a:ea typeface="+mn-ea"/>
          <a:cs typeface="+mn-cs"/>
        </a:defRPr>
      </a:lvl3pPr>
      <a:lvl4pPr marL="1369934" algn="l" defTabSz="913289" rtl="0" eaLnBrk="1" latinLnBrk="0" hangingPunct="1">
        <a:defRPr sz="1900" kern="1200">
          <a:solidFill>
            <a:schemeClr val="tx1"/>
          </a:solidFill>
          <a:latin typeface="+mn-lt"/>
          <a:ea typeface="+mn-ea"/>
          <a:cs typeface="+mn-cs"/>
        </a:defRPr>
      </a:lvl4pPr>
      <a:lvl5pPr marL="1826578" algn="l" defTabSz="913289" rtl="0" eaLnBrk="1" latinLnBrk="0" hangingPunct="1">
        <a:defRPr sz="1900" kern="1200">
          <a:solidFill>
            <a:schemeClr val="tx1"/>
          </a:solidFill>
          <a:latin typeface="+mn-lt"/>
          <a:ea typeface="+mn-ea"/>
          <a:cs typeface="+mn-cs"/>
        </a:defRPr>
      </a:lvl5pPr>
      <a:lvl6pPr marL="2283254" algn="l" defTabSz="913289" rtl="0" eaLnBrk="1" latinLnBrk="0" hangingPunct="1">
        <a:defRPr sz="1900" kern="1200">
          <a:solidFill>
            <a:schemeClr val="tx1"/>
          </a:solidFill>
          <a:latin typeface="+mn-lt"/>
          <a:ea typeface="+mn-ea"/>
          <a:cs typeface="+mn-cs"/>
        </a:defRPr>
      </a:lvl6pPr>
      <a:lvl7pPr marL="2739866" algn="l" defTabSz="913289" rtl="0" eaLnBrk="1" latinLnBrk="0" hangingPunct="1">
        <a:defRPr sz="1900" kern="1200">
          <a:solidFill>
            <a:schemeClr val="tx1"/>
          </a:solidFill>
          <a:latin typeface="+mn-lt"/>
          <a:ea typeface="+mn-ea"/>
          <a:cs typeface="+mn-cs"/>
        </a:defRPr>
      </a:lvl7pPr>
      <a:lvl8pPr marL="3196480" algn="l" defTabSz="913289" rtl="0" eaLnBrk="1" latinLnBrk="0" hangingPunct="1">
        <a:defRPr sz="1900" kern="1200">
          <a:solidFill>
            <a:schemeClr val="tx1"/>
          </a:solidFill>
          <a:latin typeface="+mn-lt"/>
          <a:ea typeface="+mn-ea"/>
          <a:cs typeface="+mn-cs"/>
        </a:defRPr>
      </a:lvl8pPr>
      <a:lvl9pPr marL="3653095" algn="l" defTabSz="913289" rtl="0" eaLnBrk="1" latinLnBrk="0" hangingPunct="1">
        <a:defRPr sz="19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50000">
              <a:srgbClr val="000066"/>
            </a:gs>
            <a:gs pos="100000">
              <a:srgbClr val="000000"/>
            </a:gs>
          </a:gsLst>
          <a:lin ang="5400000" scaled="1"/>
        </a:gra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09600" y="274320"/>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64" tIns="45718" rIns="91364" bIns="45718" numCol="1" anchor="ctr" anchorCtr="0" compatLnSpc="1">
            <a:prstTxWarp prst="textNoShape">
              <a:avLst/>
            </a:prstTxWarp>
          </a:bodyPr>
          <a:lstStyle/>
          <a:p>
            <a:pPr lvl="0"/>
            <a:r>
              <a:rPr lang="en-US" altLang="es-AR" smtClean="0"/>
              <a:t>Haga clic para cambiar el estilo de título	</a:t>
            </a:r>
          </a:p>
        </p:txBody>
      </p:sp>
      <p:sp>
        <p:nvSpPr>
          <p:cNvPr id="3075" name="Rectangle 3"/>
          <p:cNvSpPr>
            <a:spLocks noGrp="1" noChangeArrowheads="1"/>
          </p:cNvSpPr>
          <p:nvPr>
            <p:ph type="body" idx="1"/>
          </p:nvPr>
        </p:nvSpPr>
        <p:spPr bwMode="auto">
          <a:xfrm>
            <a:off x="609600" y="1600200"/>
            <a:ext cx="10972800" cy="4526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64" tIns="45718" rIns="91364" bIns="45718" numCol="1" anchor="t" anchorCtr="0" compatLnSpc="1">
            <a:prstTxWarp prst="textNoShape">
              <a:avLst/>
            </a:prstTxWarp>
          </a:bodyPr>
          <a:lstStyle/>
          <a:p>
            <a:pPr lvl="0"/>
            <a:r>
              <a:rPr lang="en-US" altLang="es-AR" smtClean="0"/>
              <a:t>Haga clic para modificar el estilo de texto del patrón</a:t>
            </a:r>
          </a:p>
          <a:p>
            <a:pPr lvl="1"/>
            <a:r>
              <a:rPr lang="en-US" altLang="es-AR" smtClean="0"/>
              <a:t>Segundo nivel</a:t>
            </a:r>
          </a:p>
          <a:p>
            <a:pPr lvl="2"/>
            <a:r>
              <a:rPr lang="en-US" altLang="es-AR" smtClean="0"/>
              <a:t>Tercer nivel</a:t>
            </a:r>
          </a:p>
          <a:p>
            <a:pPr lvl="3"/>
            <a:r>
              <a:rPr lang="en-US" altLang="es-AR" smtClean="0"/>
              <a:t>Cuarto nivel</a:t>
            </a:r>
          </a:p>
          <a:p>
            <a:pPr lvl="4"/>
            <a:r>
              <a:rPr lang="en-US" altLang="es-AR" smtClean="0"/>
              <a:t>Quinto nivel</a:t>
            </a:r>
          </a:p>
        </p:txBody>
      </p:sp>
      <p:sp>
        <p:nvSpPr>
          <p:cNvPr id="1028" name="Rectangle 4"/>
          <p:cNvSpPr>
            <a:spLocks noGrp="1" noChangeArrowheads="1"/>
          </p:cNvSpPr>
          <p:nvPr>
            <p:ph type="dt" sz="half" idx="2"/>
          </p:nvPr>
        </p:nvSpPr>
        <p:spPr bwMode="auto">
          <a:xfrm>
            <a:off x="609628" y="6245384"/>
            <a:ext cx="2844167" cy="475773"/>
          </a:xfrm>
          <a:prstGeom prst="rect">
            <a:avLst/>
          </a:prstGeom>
          <a:noFill/>
          <a:ln w="9525">
            <a:noFill/>
            <a:miter lim="800000"/>
            <a:headEnd/>
            <a:tailEnd/>
          </a:ln>
          <a:effectLst/>
        </p:spPr>
        <p:txBody>
          <a:bodyPr vert="horz" wrap="square" lIns="91364" tIns="45718" rIns="91364" bIns="45718" numCol="1" anchor="t" anchorCtr="0" compatLnSpc="1">
            <a:prstTxWarp prst="textNoShape">
              <a:avLst/>
            </a:prstTxWarp>
          </a:bodyPr>
          <a:lstStyle>
            <a:lvl1pPr eaLnBrk="1" hangingPunct="1">
              <a:defRPr sz="1500" b="0">
                <a:solidFill>
                  <a:srgbClr val="000000"/>
                </a:solidFill>
                <a:latin typeface="Arial" charset="0"/>
                <a:cs typeface="Arial" charset="0"/>
              </a:defRPr>
            </a:lvl1pPr>
          </a:lstStyle>
          <a:p>
            <a:pPr defTabSz="913606"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4166237" y="6245384"/>
            <a:ext cx="3859531" cy="475773"/>
          </a:xfrm>
          <a:prstGeom prst="rect">
            <a:avLst/>
          </a:prstGeom>
          <a:noFill/>
          <a:ln w="9525">
            <a:noFill/>
            <a:miter lim="800000"/>
            <a:headEnd/>
            <a:tailEnd/>
          </a:ln>
          <a:effectLst/>
        </p:spPr>
        <p:txBody>
          <a:bodyPr vert="horz" wrap="square" lIns="91364" tIns="45718" rIns="91364" bIns="45718" numCol="1" anchor="t" anchorCtr="0" compatLnSpc="1">
            <a:prstTxWarp prst="textNoShape">
              <a:avLst/>
            </a:prstTxWarp>
          </a:bodyPr>
          <a:lstStyle>
            <a:lvl1pPr algn="ctr" eaLnBrk="1" hangingPunct="1">
              <a:defRPr sz="1500" b="0">
                <a:solidFill>
                  <a:srgbClr val="000000"/>
                </a:solidFill>
                <a:latin typeface="Arial" charset="0"/>
                <a:cs typeface="Arial" charset="0"/>
              </a:defRPr>
            </a:lvl1pPr>
          </a:lstStyle>
          <a:p>
            <a:pPr defTabSz="913606"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8738239" y="6245384"/>
            <a:ext cx="2844164" cy="475773"/>
          </a:xfrm>
          <a:prstGeom prst="rect">
            <a:avLst/>
          </a:prstGeom>
          <a:noFill/>
          <a:ln w="9525">
            <a:noFill/>
            <a:miter lim="800000"/>
            <a:headEnd/>
            <a:tailEnd/>
          </a:ln>
          <a:effectLst/>
        </p:spPr>
        <p:txBody>
          <a:bodyPr vert="horz" wrap="square" lIns="91364" tIns="45718" rIns="91364" bIns="45718" numCol="1" anchor="t" anchorCtr="0" compatLnSpc="1">
            <a:prstTxWarp prst="textNoShape">
              <a:avLst/>
            </a:prstTxWarp>
          </a:bodyPr>
          <a:lstStyle>
            <a:lvl1pPr algn="r" eaLnBrk="1" hangingPunct="1">
              <a:defRPr sz="1500">
                <a:solidFill>
                  <a:srgbClr val="000000"/>
                </a:solidFill>
                <a:latin typeface="Arial" panose="020B0604020202020204" pitchFamily="34" charset="0"/>
              </a:defRPr>
            </a:lvl1pPr>
          </a:lstStyle>
          <a:p>
            <a:pPr defTabSz="913606" fontAlgn="base">
              <a:spcBef>
                <a:spcPct val="0"/>
              </a:spcBef>
              <a:spcAft>
                <a:spcPct val="0"/>
              </a:spcAft>
              <a:defRPr/>
            </a:pPr>
            <a:fld id="{425E11E1-7565-4EA2-BC9D-BF908DE463DD}" type="slidenum">
              <a:rPr lang="en-US" altLang="es-AR"/>
              <a:pPr defTabSz="913606" fontAlgn="base">
                <a:spcBef>
                  <a:spcPct val="0"/>
                </a:spcBef>
                <a:spcAft>
                  <a:spcPct val="0"/>
                </a:spcAft>
                <a:defRPr/>
              </a:pPr>
              <a:t>‹Nº›</a:t>
            </a:fld>
            <a:endParaRPr lang="en-US" altLang="es-AR"/>
          </a:p>
        </p:txBody>
      </p:sp>
    </p:spTree>
    <p:extLst>
      <p:ext uri="{BB962C8B-B14F-4D97-AF65-F5344CB8AC3E}">
        <p14:creationId xmlns:p14="http://schemas.microsoft.com/office/powerpoint/2010/main" val="1090444639"/>
      </p:ext>
    </p:extLst>
  </p:cSld>
  <p:clrMap bg1="lt1" tx1="dk1" bg2="lt2" tx2="dk2" accent1="accent1" accent2="accent2" accent3="accent3" accent4="accent4" accent5="accent5" accent6="accent6" hlink="hlink" folHlink="folHlink"/>
  <p:sldLayoutIdLst>
    <p:sldLayoutId id="2147484678" r:id="rId1"/>
    <p:sldLayoutId id="2147484679" r:id="rId2"/>
    <p:sldLayoutId id="2147484680" r:id="rId3"/>
    <p:sldLayoutId id="2147484681" r:id="rId4"/>
    <p:sldLayoutId id="2147484682" r:id="rId5"/>
    <p:sldLayoutId id="2147484683" r:id="rId6"/>
    <p:sldLayoutId id="2147484684" r:id="rId7"/>
    <p:sldLayoutId id="2147484685" r:id="rId8"/>
    <p:sldLayoutId id="2147484686" r:id="rId9"/>
    <p:sldLayoutId id="2147484687" r:id="rId10"/>
    <p:sldLayoutId id="2147484688" r:id="rId11"/>
  </p:sldLayoutIdLst>
  <p:txStyles>
    <p:titleStyle>
      <a:lvl1pPr algn="ctr" rtl="0" eaLnBrk="0" fontAlgn="base" hangingPunct="0">
        <a:spcBef>
          <a:spcPct val="0"/>
        </a:spcBef>
        <a:spcAft>
          <a:spcPct val="0"/>
        </a:spcAft>
        <a:defRPr sz="4300">
          <a:solidFill>
            <a:schemeClr val="tx2"/>
          </a:solidFill>
          <a:latin typeface="+mj-lt"/>
          <a:ea typeface="+mj-ea"/>
          <a:cs typeface="+mj-cs"/>
        </a:defRPr>
      </a:lvl1pPr>
      <a:lvl2pPr algn="ctr" rtl="0" eaLnBrk="0" fontAlgn="base" hangingPunct="0">
        <a:spcBef>
          <a:spcPct val="0"/>
        </a:spcBef>
        <a:spcAft>
          <a:spcPct val="0"/>
        </a:spcAft>
        <a:defRPr sz="4300">
          <a:solidFill>
            <a:schemeClr val="tx2"/>
          </a:solidFill>
          <a:latin typeface="Arial" charset="0"/>
          <a:cs typeface="Arial" charset="0"/>
        </a:defRPr>
      </a:lvl2pPr>
      <a:lvl3pPr algn="ctr" rtl="0" eaLnBrk="0" fontAlgn="base" hangingPunct="0">
        <a:spcBef>
          <a:spcPct val="0"/>
        </a:spcBef>
        <a:spcAft>
          <a:spcPct val="0"/>
        </a:spcAft>
        <a:defRPr sz="4300">
          <a:solidFill>
            <a:schemeClr val="tx2"/>
          </a:solidFill>
          <a:latin typeface="Arial" charset="0"/>
          <a:cs typeface="Arial" charset="0"/>
        </a:defRPr>
      </a:lvl3pPr>
      <a:lvl4pPr algn="ctr" rtl="0" eaLnBrk="0" fontAlgn="base" hangingPunct="0">
        <a:spcBef>
          <a:spcPct val="0"/>
        </a:spcBef>
        <a:spcAft>
          <a:spcPct val="0"/>
        </a:spcAft>
        <a:defRPr sz="4300">
          <a:solidFill>
            <a:schemeClr val="tx2"/>
          </a:solidFill>
          <a:latin typeface="Arial" charset="0"/>
          <a:cs typeface="Arial" charset="0"/>
        </a:defRPr>
      </a:lvl4pPr>
      <a:lvl5pPr algn="ctr" rtl="0" eaLnBrk="0" fontAlgn="base" hangingPunct="0">
        <a:spcBef>
          <a:spcPct val="0"/>
        </a:spcBef>
        <a:spcAft>
          <a:spcPct val="0"/>
        </a:spcAft>
        <a:defRPr sz="4300">
          <a:solidFill>
            <a:schemeClr val="tx2"/>
          </a:solidFill>
          <a:latin typeface="Arial" charset="0"/>
          <a:cs typeface="Arial" charset="0"/>
        </a:defRPr>
      </a:lvl5pPr>
      <a:lvl6pPr marL="456751" algn="ctr" rtl="0" fontAlgn="base">
        <a:spcBef>
          <a:spcPct val="0"/>
        </a:spcBef>
        <a:spcAft>
          <a:spcPct val="0"/>
        </a:spcAft>
        <a:defRPr sz="4400">
          <a:solidFill>
            <a:schemeClr val="tx2"/>
          </a:solidFill>
          <a:latin typeface="Arial" charset="0"/>
          <a:cs typeface="Arial" charset="0"/>
        </a:defRPr>
      </a:lvl6pPr>
      <a:lvl7pPr marL="913544" algn="ctr" rtl="0" fontAlgn="base">
        <a:spcBef>
          <a:spcPct val="0"/>
        </a:spcBef>
        <a:spcAft>
          <a:spcPct val="0"/>
        </a:spcAft>
        <a:defRPr sz="4400">
          <a:solidFill>
            <a:schemeClr val="tx2"/>
          </a:solidFill>
          <a:latin typeface="Arial" charset="0"/>
          <a:cs typeface="Arial" charset="0"/>
        </a:defRPr>
      </a:lvl7pPr>
      <a:lvl8pPr marL="1370316" algn="ctr" rtl="0" fontAlgn="base">
        <a:spcBef>
          <a:spcPct val="0"/>
        </a:spcBef>
        <a:spcAft>
          <a:spcPct val="0"/>
        </a:spcAft>
        <a:defRPr sz="4400">
          <a:solidFill>
            <a:schemeClr val="tx2"/>
          </a:solidFill>
          <a:latin typeface="Arial" charset="0"/>
          <a:cs typeface="Arial" charset="0"/>
        </a:defRPr>
      </a:lvl8pPr>
      <a:lvl9pPr marL="1827088" algn="ctr" rtl="0" fontAlgn="base">
        <a:spcBef>
          <a:spcPct val="0"/>
        </a:spcBef>
        <a:spcAft>
          <a:spcPct val="0"/>
        </a:spcAft>
        <a:defRPr sz="4400">
          <a:solidFill>
            <a:schemeClr val="tx2"/>
          </a:solidFill>
          <a:latin typeface="Arial" charset="0"/>
          <a:cs typeface="Arial" charset="0"/>
        </a:defRPr>
      </a:lvl9pPr>
    </p:titleStyle>
    <p:bodyStyle>
      <a:lvl1pPr marL="339762" indent="-339762" algn="l" rtl="0" eaLnBrk="0" fontAlgn="base" hangingPunct="0">
        <a:spcBef>
          <a:spcPct val="20000"/>
        </a:spcBef>
        <a:spcAft>
          <a:spcPct val="0"/>
        </a:spcAft>
        <a:buChar char="•"/>
        <a:defRPr sz="3200">
          <a:solidFill>
            <a:schemeClr val="tx1"/>
          </a:solidFill>
          <a:latin typeface="+mn-lt"/>
          <a:ea typeface="+mn-ea"/>
          <a:cs typeface="+mn-cs"/>
        </a:defRPr>
      </a:lvl1pPr>
      <a:lvl2pPr marL="739460" indent="-282660" algn="l" rtl="0" eaLnBrk="0" fontAlgn="base" hangingPunct="0">
        <a:spcBef>
          <a:spcPct val="20000"/>
        </a:spcBef>
        <a:spcAft>
          <a:spcPct val="0"/>
        </a:spcAft>
        <a:buChar char="–"/>
        <a:defRPr sz="2800">
          <a:solidFill>
            <a:schemeClr val="tx1"/>
          </a:solidFill>
          <a:latin typeface="+mn-lt"/>
          <a:cs typeface="+mn-cs"/>
        </a:defRPr>
      </a:lvl2pPr>
      <a:lvl3pPr marL="1139162" indent="-225556" algn="l" rtl="0" eaLnBrk="0" fontAlgn="base" hangingPunct="0">
        <a:spcBef>
          <a:spcPct val="20000"/>
        </a:spcBef>
        <a:spcAft>
          <a:spcPct val="0"/>
        </a:spcAft>
        <a:buChar char="•"/>
        <a:defRPr sz="2400">
          <a:solidFill>
            <a:schemeClr val="tx1"/>
          </a:solidFill>
          <a:latin typeface="+mn-lt"/>
          <a:cs typeface="+mn-cs"/>
        </a:defRPr>
      </a:lvl3pPr>
      <a:lvl4pPr marL="1595943" indent="-225556" algn="l" rtl="0" eaLnBrk="0" fontAlgn="base" hangingPunct="0">
        <a:spcBef>
          <a:spcPct val="20000"/>
        </a:spcBef>
        <a:spcAft>
          <a:spcPct val="0"/>
        </a:spcAft>
        <a:buChar char="–"/>
        <a:defRPr sz="2000">
          <a:solidFill>
            <a:schemeClr val="tx1"/>
          </a:solidFill>
          <a:latin typeface="+mn-lt"/>
          <a:cs typeface="+mn-cs"/>
        </a:defRPr>
      </a:lvl4pPr>
      <a:lvl5pPr marL="2052723" indent="-225556" algn="l" rtl="0" eaLnBrk="0" fontAlgn="base" hangingPunct="0">
        <a:spcBef>
          <a:spcPct val="20000"/>
        </a:spcBef>
        <a:spcAft>
          <a:spcPct val="0"/>
        </a:spcAft>
        <a:buChar char="»"/>
        <a:defRPr sz="2000">
          <a:solidFill>
            <a:schemeClr val="tx1"/>
          </a:solidFill>
          <a:latin typeface="+mn-lt"/>
          <a:cs typeface="+mn-cs"/>
        </a:defRPr>
      </a:lvl5pPr>
      <a:lvl6pPr marL="2512232" indent="-228397" algn="l" rtl="0" fontAlgn="base">
        <a:spcBef>
          <a:spcPct val="20000"/>
        </a:spcBef>
        <a:spcAft>
          <a:spcPct val="0"/>
        </a:spcAft>
        <a:buChar char="»"/>
        <a:defRPr sz="2000">
          <a:solidFill>
            <a:schemeClr val="tx1"/>
          </a:solidFill>
          <a:latin typeface="+mn-lt"/>
          <a:cs typeface="+mn-cs"/>
        </a:defRPr>
      </a:lvl6pPr>
      <a:lvl7pPr marL="2969002" indent="-228397" algn="l" rtl="0" fontAlgn="base">
        <a:spcBef>
          <a:spcPct val="20000"/>
        </a:spcBef>
        <a:spcAft>
          <a:spcPct val="0"/>
        </a:spcAft>
        <a:buChar char="»"/>
        <a:defRPr sz="2000">
          <a:solidFill>
            <a:schemeClr val="tx1"/>
          </a:solidFill>
          <a:latin typeface="+mn-lt"/>
          <a:cs typeface="+mn-cs"/>
        </a:defRPr>
      </a:lvl7pPr>
      <a:lvl8pPr marL="3425773" indent="-228397" algn="l" rtl="0" fontAlgn="base">
        <a:spcBef>
          <a:spcPct val="20000"/>
        </a:spcBef>
        <a:spcAft>
          <a:spcPct val="0"/>
        </a:spcAft>
        <a:buChar char="»"/>
        <a:defRPr sz="2000">
          <a:solidFill>
            <a:schemeClr val="tx1"/>
          </a:solidFill>
          <a:latin typeface="+mn-lt"/>
          <a:cs typeface="+mn-cs"/>
        </a:defRPr>
      </a:lvl8pPr>
      <a:lvl9pPr marL="3882566" indent="-228397" algn="l" rtl="0" fontAlgn="base">
        <a:spcBef>
          <a:spcPct val="20000"/>
        </a:spcBef>
        <a:spcAft>
          <a:spcPct val="0"/>
        </a:spcAft>
        <a:buChar char="»"/>
        <a:defRPr sz="2000">
          <a:solidFill>
            <a:schemeClr val="tx1"/>
          </a:solidFill>
          <a:latin typeface="+mn-lt"/>
          <a:cs typeface="+mn-cs"/>
        </a:defRPr>
      </a:lvl9pPr>
    </p:bodyStyle>
    <p:otherStyle>
      <a:defPPr>
        <a:defRPr lang="es-ES"/>
      </a:defPPr>
      <a:lvl1pPr marL="0" algn="l" defTabSz="913544" rtl="0" eaLnBrk="1" latinLnBrk="0" hangingPunct="1">
        <a:defRPr sz="1900" kern="1200">
          <a:solidFill>
            <a:schemeClr val="tx1"/>
          </a:solidFill>
          <a:latin typeface="+mn-lt"/>
          <a:ea typeface="+mn-ea"/>
          <a:cs typeface="+mn-cs"/>
        </a:defRPr>
      </a:lvl1pPr>
      <a:lvl2pPr marL="456751" algn="l" defTabSz="913544" rtl="0" eaLnBrk="1" latinLnBrk="0" hangingPunct="1">
        <a:defRPr sz="1900" kern="1200">
          <a:solidFill>
            <a:schemeClr val="tx1"/>
          </a:solidFill>
          <a:latin typeface="+mn-lt"/>
          <a:ea typeface="+mn-ea"/>
          <a:cs typeface="+mn-cs"/>
        </a:defRPr>
      </a:lvl2pPr>
      <a:lvl3pPr marL="913544" algn="l" defTabSz="913544" rtl="0" eaLnBrk="1" latinLnBrk="0" hangingPunct="1">
        <a:defRPr sz="1900" kern="1200">
          <a:solidFill>
            <a:schemeClr val="tx1"/>
          </a:solidFill>
          <a:latin typeface="+mn-lt"/>
          <a:ea typeface="+mn-ea"/>
          <a:cs typeface="+mn-cs"/>
        </a:defRPr>
      </a:lvl3pPr>
      <a:lvl4pPr marL="1370316" algn="l" defTabSz="913544" rtl="0" eaLnBrk="1" latinLnBrk="0" hangingPunct="1">
        <a:defRPr sz="1900" kern="1200">
          <a:solidFill>
            <a:schemeClr val="tx1"/>
          </a:solidFill>
          <a:latin typeface="+mn-lt"/>
          <a:ea typeface="+mn-ea"/>
          <a:cs typeface="+mn-cs"/>
        </a:defRPr>
      </a:lvl4pPr>
      <a:lvl5pPr marL="1827088" algn="l" defTabSz="913544" rtl="0" eaLnBrk="1" latinLnBrk="0" hangingPunct="1">
        <a:defRPr sz="1900" kern="1200">
          <a:solidFill>
            <a:schemeClr val="tx1"/>
          </a:solidFill>
          <a:latin typeface="+mn-lt"/>
          <a:ea typeface="+mn-ea"/>
          <a:cs typeface="+mn-cs"/>
        </a:defRPr>
      </a:lvl5pPr>
      <a:lvl6pPr marL="2283882" algn="l" defTabSz="913544" rtl="0" eaLnBrk="1" latinLnBrk="0" hangingPunct="1">
        <a:defRPr sz="1900" kern="1200">
          <a:solidFill>
            <a:schemeClr val="tx1"/>
          </a:solidFill>
          <a:latin typeface="+mn-lt"/>
          <a:ea typeface="+mn-ea"/>
          <a:cs typeface="+mn-cs"/>
        </a:defRPr>
      </a:lvl6pPr>
      <a:lvl7pPr marL="2740630" algn="l" defTabSz="913544" rtl="0" eaLnBrk="1" latinLnBrk="0" hangingPunct="1">
        <a:defRPr sz="1900" kern="1200">
          <a:solidFill>
            <a:schemeClr val="tx1"/>
          </a:solidFill>
          <a:latin typeface="+mn-lt"/>
          <a:ea typeface="+mn-ea"/>
          <a:cs typeface="+mn-cs"/>
        </a:defRPr>
      </a:lvl7pPr>
      <a:lvl8pPr marL="3197376" algn="l" defTabSz="913544" rtl="0" eaLnBrk="1" latinLnBrk="0" hangingPunct="1">
        <a:defRPr sz="1900" kern="1200">
          <a:solidFill>
            <a:schemeClr val="tx1"/>
          </a:solidFill>
          <a:latin typeface="+mn-lt"/>
          <a:ea typeface="+mn-ea"/>
          <a:cs typeface="+mn-cs"/>
        </a:defRPr>
      </a:lvl8pPr>
      <a:lvl9pPr marL="3654127" algn="l" defTabSz="913544" rtl="0" eaLnBrk="1" latinLnBrk="0" hangingPunct="1">
        <a:defRPr sz="19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357"/>
            <a:ext cx="11029616" cy="1189555"/>
          </a:xfrm>
          <a:prstGeom prst="rect">
            <a:avLst/>
          </a:prstGeom>
        </p:spPr>
        <p:txBody>
          <a:bodyPr vert="horz" lIns="91392" tIns="45718" rIns="91392" bIns="45718" rtlCol="0" anchor="b">
            <a:normAutofit/>
          </a:bodyPr>
          <a:lstStyle/>
          <a:p>
            <a:r>
              <a:rPr lang="es-ES" smtClean="0"/>
              <a:t>Clic para editar título</a:t>
            </a:r>
            <a:endParaRPr lang="en-US" dirty="0"/>
          </a:p>
        </p:txBody>
      </p:sp>
      <p:sp>
        <p:nvSpPr>
          <p:cNvPr id="3" name="Text Placeholder 2"/>
          <p:cNvSpPr>
            <a:spLocks noGrp="1"/>
          </p:cNvSpPr>
          <p:nvPr>
            <p:ph type="body" idx="1"/>
          </p:nvPr>
        </p:nvSpPr>
        <p:spPr>
          <a:xfrm>
            <a:off x="581192" y="2336008"/>
            <a:ext cx="11029616" cy="3522795"/>
          </a:xfrm>
          <a:prstGeom prst="rect">
            <a:avLst/>
          </a:prstGeom>
        </p:spPr>
        <p:txBody>
          <a:bodyPr vert="horz" lIns="91392" tIns="45718" rIns="91392" bIns="45718" rtlCol="0" anchor="ct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7606137" y="5956372"/>
            <a:ext cx="2844799" cy="365125"/>
          </a:xfrm>
          <a:prstGeom prst="rect">
            <a:avLst/>
          </a:prstGeom>
        </p:spPr>
        <p:txBody>
          <a:bodyPr vert="horz" lIns="91392" tIns="45718" rIns="91392" bIns="45718" rtlCol="0" anchor="ctr"/>
          <a:lstStyle>
            <a:lvl1pPr algn="r">
              <a:defRPr sz="900">
                <a:solidFill>
                  <a:schemeClr val="accent2"/>
                </a:solidFill>
              </a:defRPr>
            </a:lvl1pPr>
          </a:lstStyle>
          <a:p>
            <a:pPr defTabSz="456915"/>
            <a:fld id="{B61BEF0D-F0BB-DE4B-95CE-6DB70DBA9567}" type="datetimeFigureOut">
              <a:rPr lang="en-US" smtClean="0">
                <a:solidFill>
                  <a:srgbClr val="629DD1"/>
                </a:solidFill>
              </a:rPr>
              <a:pPr defTabSz="456915"/>
              <a:t>6/28/2019</a:t>
            </a:fld>
            <a:endParaRPr lang="en-US" dirty="0">
              <a:solidFill>
                <a:srgbClr val="629DD1"/>
              </a:solidFill>
            </a:endParaRPr>
          </a:p>
        </p:txBody>
      </p:sp>
      <p:sp>
        <p:nvSpPr>
          <p:cNvPr id="5" name="Footer Placeholder 4"/>
          <p:cNvSpPr>
            <a:spLocks noGrp="1"/>
          </p:cNvSpPr>
          <p:nvPr>
            <p:ph type="ftr" sz="quarter" idx="3"/>
          </p:nvPr>
        </p:nvSpPr>
        <p:spPr>
          <a:xfrm>
            <a:off x="581193" y="5952044"/>
            <a:ext cx="6917211" cy="365125"/>
          </a:xfrm>
          <a:prstGeom prst="rect">
            <a:avLst/>
          </a:prstGeom>
        </p:spPr>
        <p:txBody>
          <a:bodyPr vert="horz" lIns="91392" tIns="45718" rIns="91392" bIns="45718" rtlCol="0" anchor="ctr"/>
          <a:lstStyle>
            <a:lvl1pPr algn="l">
              <a:defRPr sz="900" cap="all">
                <a:solidFill>
                  <a:schemeClr val="accent2"/>
                </a:solidFill>
              </a:defRPr>
            </a:lvl1pPr>
          </a:lstStyle>
          <a:p>
            <a:pPr defTabSz="456915"/>
            <a:endParaRPr lang="en-US" dirty="0">
              <a:solidFill>
                <a:srgbClr val="629DD1"/>
              </a:solidFill>
            </a:endParaRPr>
          </a:p>
        </p:txBody>
      </p:sp>
      <p:sp>
        <p:nvSpPr>
          <p:cNvPr id="6" name="Slide Number Placeholder 5"/>
          <p:cNvSpPr>
            <a:spLocks noGrp="1"/>
          </p:cNvSpPr>
          <p:nvPr>
            <p:ph type="sldNum" sz="quarter" idx="4"/>
          </p:nvPr>
        </p:nvSpPr>
        <p:spPr>
          <a:xfrm>
            <a:off x="10558485" y="5956372"/>
            <a:ext cx="1052511" cy="365125"/>
          </a:xfrm>
          <a:prstGeom prst="rect">
            <a:avLst/>
          </a:prstGeom>
        </p:spPr>
        <p:txBody>
          <a:bodyPr vert="horz" lIns="91392" tIns="45718" rIns="91392" bIns="45718" rtlCol="0" anchor="ctr"/>
          <a:lstStyle>
            <a:lvl1pPr algn="r">
              <a:defRPr sz="900">
                <a:solidFill>
                  <a:schemeClr val="accent2"/>
                </a:solidFill>
              </a:defRPr>
            </a:lvl1pPr>
          </a:lstStyle>
          <a:p>
            <a:pPr defTabSz="456915"/>
            <a:fld id="{D57F1E4F-1CFF-5643-939E-217C01CDF565}" type="slidenum">
              <a:rPr lang="en-US" smtClean="0">
                <a:solidFill>
                  <a:srgbClr val="629DD1"/>
                </a:solidFill>
              </a:rPr>
              <a:pPr defTabSz="456915"/>
              <a:t>‹Nº›</a:t>
            </a:fld>
            <a:endParaRPr lang="en-US" dirty="0">
              <a:solidFill>
                <a:srgbClr val="629DD1"/>
              </a:solidFill>
            </a:endParaRPr>
          </a:p>
        </p:txBody>
      </p:sp>
      <p:sp>
        <p:nvSpPr>
          <p:cNvPr id="9" name="Rectangle 8"/>
          <p:cNvSpPr/>
          <p:nvPr/>
        </p:nvSpPr>
        <p:spPr>
          <a:xfrm>
            <a:off x="446535"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5"/>
            <a:ext cx="3703320" cy="98555"/>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1"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080647518"/>
      </p:ext>
    </p:extLst>
  </p:cSld>
  <p:clrMap bg1="lt1" tx1="dk1" bg2="lt2" tx2="dk2" accent1="accent1" accent2="accent2" accent3="accent3" accent4="accent4" accent5="accent5" accent6="accent6" hlink="hlink" folHlink="folHlink"/>
  <p:sldLayoutIdLst>
    <p:sldLayoutId id="2147484690" r:id="rId1"/>
    <p:sldLayoutId id="2147484691" r:id="rId2"/>
    <p:sldLayoutId id="2147484692" r:id="rId3"/>
    <p:sldLayoutId id="2147484693" r:id="rId4"/>
    <p:sldLayoutId id="2147484694" r:id="rId5"/>
    <p:sldLayoutId id="2147484695" r:id="rId6"/>
    <p:sldLayoutId id="2147484696" r:id="rId7"/>
    <p:sldLayoutId id="2147484697" r:id="rId8"/>
    <p:sldLayoutId id="2147484698" r:id="rId9"/>
    <p:sldLayoutId id="2147484699" r:id="rId10"/>
    <p:sldLayoutId id="2147484700" r:id="rId11"/>
  </p:sldLayoutIdLst>
  <p:txStyles>
    <p:titleStyle>
      <a:lvl1pPr algn="l" defTabSz="456915"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5808" indent="-305808" algn="l" defTabSz="456915" rtl="0" eaLnBrk="1" latinLnBrk="0" hangingPunct="1">
        <a:spcBef>
          <a:spcPct val="20000"/>
        </a:spcBef>
        <a:spcAft>
          <a:spcPts val="600"/>
        </a:spcAft>
        <a:buClr>
          <a:schemeClr val="accent2"/>
        </a:buClr>
        <a:buSzPct val="92000"/>
        <a:buFont typeface="Wingdings 2" panose="05020102010507070707" pitchFamily="18" charset="2"/>
        <a:buChar char=""/>
        <a:defRPr sz="1900" kern="1200">
          <a:solidFill>
            <a:schemeClr val="tx2"/>
          </a:solidFill>
          <a:latin typeface="+mn-lt"/>
          <a:ea typeface="+mn-ea"/>
          <a:cs typeface="+mn-cs"/>
        </a:defRPr>
      </a:lvl1pPr>
      <a:lvl2pPr marL="629616" indent="-305808" algn="l" defTabSz="456915"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899472" indent="-269840" algn="l" defTabSz="456915" rtl="0" eaLnBrk="1" latinLnBrk="0" hangingPunct="1">
        <a:spcBef>
          <a:spcPct val="20000"/>
        </a:spcBef>
        <a:spcAft>
          <a:spcPts val="600"/>
        </a:spcAft>
        <a:buClr>
          <a:schemeClr val="accent2"/>
        </a:buClr>
        <a:buSzPct val="92000"/>
        <a:buFont typeface="Wingdings 2" panose="05020102010507070707" pitchFamily="18" charset="2"/>
        <a:buChar char=""/>
        <a:defRPr sz="1500" kern="1200">
          <a:solidFill>
            <a:schemeClr val="tx2"/>
          </a:solidFill>
          <a:latin typeface="+mn-lt"/>
          <a:ea typeface="+mn-ea"/>
          <a:cs typeface="+mn-cs"/>
        </a:defRPr>
      </a:lvl3pPr>
      <a:lvl4pPr marL="1241264" indent="-233857" algn="l" defTabSz="456915"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1040" indent="-233857" algn="l" defTabSz="456915"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898851" indent="-228472" algn="l" defTabSz="456915"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198688" indent="-228472" algn="l" defTabSz="456915"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8512" indent="-228472" algn="l" defTabSz="456915"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8321" indent="-228472" algn="l" defTabSz="456915"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6915" rtl="0" eaLnBrk="1" latinLnBrk="0" hangingPunct="1">
        <a:defRPr sz="1900" kern="1200">
          <a:solidFill>
            <a:schemeClr val="tx1"/>
          </a:solidFill>
          <a:latin typeface="+mn-lt"/>
          <a:ea typeface="+mn-ea"/>
          <a:cs typeface="+mn-cs"/>
        </a:defRPr>
      </a:lvl1pPr>
      <a:lvl2pPr marL="456915" algn="l" defTabSz="456915" rtl="0" eaLnBrk="1" latinLnBrk="0" hangingPunct="1">
        <a:defRPr sz="1900" kern="1200">
          <a:solidFill>
            <a:schemeClr val="tx1"/>
          </a:solidFill>
          <a:latin typeface="+mn-lt"/>
          <a:ea typeface="+mn-ea"/>
          <a:cs typeface="+mn-cs"/>
        </a:defRPr>
      </a:lvl2pPr>
      <a:lvl3pPr marL="913856" algn="l" defTabSz="456915" rtl="0" eaLnBrk="1" latinLnBrk="0" hangingPunct="1">
        <a:defRPr sz="1900" kern="1200">
          <a:solidFill>
            <a:schemeClr val="tx1"/>
          </a:solidFill>
          <a:latin typeface="+mn-lt"/>
          <a:ea typeface="+mn-ea"/>
          <a:cs typeface="+mn-cs"/>
        </a:defRPr>
      </a:lvl3pPr>
      <a:lvl4pPr marL="1370784" algn="l" defTabSz="456915" rtl="0" eaLnBrk="1" latinLnBrk="0" hangingPunct="1">
        <a:defRPr sz="1900" kern="1200">
          <a:solidFill>
            <a:schemeClr val="tx1"/>
          </a:solidFill>
          <a:latin typeface="+mn-lt"/>
          <a:ea typeface="+mn-ea"/>
          <a:cs typeface="+mn-cs"/>
        </a:defRPr>
      </a:lvl4pPr>
      <a:lvl5pPr marL="1827712" algn="l" defTabSz="456915" rtl="0" eaLnBrk="1" latinLnBrk="0" hangingPunct="1">
        <a:defRPr sz="1900" kern="1200">
          <a:solidFill>
            <a:schemeClr val="tx1"/>
          </a:solidFill>
          <a:latin typeface="+mn-lt"/>
          <a:ea typeface="+mn-ea"/>
          <a:cs typeface="+mn-cs"/>
        </a:defRPr>
      </a:lvl5pPr>
      <a:lvl6pPr marL="2284654" algn="l" defTabSz="456915" rtl="0" eaLnBrk="1" latinLnBrk="0" hangingPunct="1">
        <a:defRPr sz="1900" kern="1200">
          <a:solidFill>
            <a:schemeClr val="tx1"/>
          </a:solidFill>
          <a:latin typeface="+mn-lt"/>
          <a:ea typeface="+mn-ea"/>
          <a:cs typeface="+mn-cs"/>
        </a:defRPr>
      </a:lvl6pPr>
      <a:lvl7pPr marL="2741566" algn="l" defTabSz="456915" rtl="0" eaLnBrk="1" latinLnBrk="0" hangingPunct="1">
        <a:defRPr sz="1900" kern="1200">
          <a:solidFill>
            <a:schemeClr val="tx1"/>
          </a:solidFill>
          <a:latin typeface="+mn-lt"/>
          <a:ea typeface="+mn-ea"/>
          <a:cs typeface="+mn-cs"/>
        </a:defRPr>
      </a:lvl7pPr>
      <a:lvl8pPr marL="3198480" algn="l" defTabSz="456915" rtl="0" eaLnBrk="1" latinLnBrk="0" hangingPunct="1">
        <a:defRPr sz="1900" kern="1200">
          <a:solidFill>
            <a:schemeClr val="tx1"/>
          </a:solidFill>
          <a:latin typeface="+mn-lt"/>
          <a:ea typeface="+mn-ea"/>
          <a:cs typeface="+mn-cs"/>
        </a:defRPr>
      </a:lvl8pPr>
      <a:lvl9pPr marL="3655395" algn="l" defTabSz="456915" rtl="0" eaLnBrk="1" latinLnBrk="0" hangingPunct="1">
        <a:defRPr sz="1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3" y="705273"/>
            <a:ext cx="11029616" cy="1189555"/>
          </a:xfrm>
          <a:prstGeom prst="rect">
            <a:avLst/>
          </a:prstGeom>
        </p:spPr>
        <p:txBody>
          <a:bodyPr vert="horz" lIns="91392" tIns="45718" rIns="91392" bIns="45718" rtlCol="0" anchor="b">
            <a:normAutofit/>
          </a:bodyPr>
          <a:lstStyle/>
          <a:p>
            <a:r>
              <a:rPr lang="es-ES" smtClean="0"/>
              <a:t>Clic para editar título</a:t>
            </a:r>
            <a:endParaRPr lang="en-US" dirty="0"/>
          </a:p>
        </p:txBody>
      </p:sp>
      <p:sp>
        <p:nvSpPr>
          <p:cNvPr id="3" name="Text Placeholder 2"/>
          <p:cNvSpPr>
            <a:spLocks noGrp="1"/>
          </p:cNvSpPr>
          <p:nvPr>
            <p:ph type="body" idx="1"/>
          </p:nvPr>
        </p:nvSpPr>
        <p:spPr>
          <a:xfrm>
            <a:off x="581193" y="2336008"/>
            <a:ext cx="11029616" cy="3522795"/>
          </a:xfrm>
          <a:prstGeom prst="rect">
            <a:avLst/>
          </a:prstGeom>
        </p:spPr>
        <p:txBody>
          <a:bodyPr vert="horz" lIns="91392" tIns="45718" rIns="91392" bIns="45718" rtlCol="0" anchor="ct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7606078" y="5956288"/>
            <a:ext cx="2844799" cy="365125"/>
          </a:xfrm>
          <a:prstGeom prst="rect">
            <a:avLst/>
          </a:prstGeom>
        </p:spPr>
        <p:txBody>
          <a:bodyPr vert="horz" lIns="91392" tIns="45718" rIns="91392" bIns="45718" rtlCol="0" anchor="ctr"/>
          <a:lstStyle>
            <a:lvl1pPr algn="r">
              <a:defRPr sz="900">
                <a:solidFill>
                  <a:schemeClr val="accent2"/>
                </a:solidFill>
              </a:defRPr>
            </a:lvl1pPr>
          </a:lstStyle>
          <a:p>
            <a:pPr defTabSz="456915"/>
            <a:fld id="{B61BEF0D-F0BB-DE4B-95CE-6DB70DBA9567}" type="datetimeFigureOut">
              <a:rPr lang="en-US" smtClean="0">
                <a:solidFill>
                  <a:srgbClr val="629DD1"/>
                </a:solidFill>
              </a:rPr>
              <a:pPr defTabSz="456915"/>
              <a:t>6/28/2019</a:t>
            </a:fld>
            <a:endParaRPr lang="en-US" dirty="0">
              <a:solidFill>
                <a:srgbClr val="629DD1"/>
              </a:solidFill>
            </a:endParaRPr>
          </a:p>
        </p:txBody>
      </p:sp>
      <p:sp>
        <p:nvSpPr>
          <p:cNvPr id="5" name="Footer Placeholder 4"/>
          <p:cNvSpPr>
            <a:spLocks noGrp="1"/>
          </p:cNvSpPr>
          <p:nvPr>
            <p:ph type="ftr" sz="quarter" idx="3"/>
          </p:nvPr>
        </p:nvSpPr>
        <p:spPr>
          <a:xfrm>
            <a:off x="581201" y="5951960"/>
            <a:ext cx="6917211" cy="365125"/>
          </a:xfrm>
          <a:prstGeom prst="rect">
            <a:avLst/>
          </a:prstGeom>
        </p:spPr>
        <p:txBody>
          <a:bodyPr vert="horz" lIns="91392" tIns="45718" rIns="91392" bIns="45718" rtlCol="0" anchor="ctr"/>
          <a:lstStyle>
            <a:lvl1pPr algn="l">
              <a:defRPr sz="900" cap="all">
                <a:solidFill>
                  <a:schemeClr val="accent2"/>
                </a:solidFill>
              </a:defRPr>
            </a:lvl1pPr>
          </a:lstStyle>
          <a:p>
            <a:pPr defTabSz="456915"/>
            <a:endParaRPr lang="en-US" dirty="0">
              <a:solidFill>
                <a:srgbClr val="629DD1"/>
              </a:solidFill>
            </a:endParaRPr>
          </a:p>
        </p:txBody>
      </p:sp>
      <p:sp>
        <p:nvSpPr>
          <p:cNvPr id="6" name="Slide Number Placeholder 5"/>
          <p:cNvSpPr>
            <a:spLocks noGrp="1"/>
          </p:cNvSpPr>
          <p:nvPr>
            <p:ph type="sldNum" sz="quarter" idx="4"/>
          </p:nvPr>
        </p:nvSpPr>
        <p:spPr>
          <a:xfrm>
            <a:off x="10558427" y="5956288"/>
            <a:ext cx="1052511" cy="365125"/>
          </a:xfrm>
          <a:prstGeom prst="rect">
            <a:avLst/>
          </a:prstGeom>
        </p:spPr>
        <p:txBody>
          <a:bodyPr vert="horz" lIns="91392" tIns="45718" rIns="91392" bIns="45718" rtlCol="0" anchor="ctr"/>
          <a:lstStyle>
            <a:lvl1pPr algn="r">
              <a:defRPr sz="900">
                <a:solidFill>
                  <a:schemeClr val="accent2"/>
                </a:solidFill>
              </a:defRPr>
            </a:lvl1pPr>
          </a:lstStyle>
          <a:p>
            <a:pPr defTabSz="456915"/>
            <a:fld id="{D57F1E4F-1CFF-5643-939E-217C01CDF565}" type="slidenum">
              <a:rPr lang="en-US" smtClean="0">
                <a:solidFill>
                  <a:srgbClr val="629DD1"/>
                </a:solidFill>
              </a:rPr>
              <a:pPr defTabSz="456915"/>
              <a:t>‹Nº›</a:t>
            </a:fld>
            <a:endParaRPr lang="en-US" dirty="0">
              <a:solidFill>
                <a:srgbClr val="629DD1"/>
              </a:solidFill>
            </a:endParaRPr>
          </a:p>
        </p:txBody>
      </p:sp>
      <p:sp>
        <p:nvSpPr>
          <p:cNvPr id="9" name="Rectangle 8"/>
          <p:cNvSpPr/>
          <p:nvPr/>
        </p:nvSpPr>
        <p:spPr>
          <a:xfrm>
            <a:off x="446586" y="457200"/>
            <a:ext cx="3703321"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98" y="453645"/>
            <a:ext cx="3703321" cy="98555"/>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82" y="457200"/>
            <a:ext cx="3703321"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624105277"/>
      </p:ext>
    </p:extLst>
  </p:cSld>
  <p:clrMap bg1="lt1" tx1="dk1" bg2="lt2" tx2="dk2" accent1="accent1" accent2="accent2" accent3="accent3" accent4="accent4" accent5="accent5" accent6="accent6" hlink="hlink" folHlink="folHlink"/>
  <p:sldLayoutIdLst>
    <p:sldLayoutId id="2147483975" r:id="rId1"/>
    <p:sldLayoutId id="2147483976" r:id="rId2"/>
    <p:sldLayoutId id="2147483977" r:id="rId3"/>
    <p:sldLayoutId id="2147483978" r:id="rId4"/>
    <p:sldLayoutId id="2147483979" r:id="rId5"/>
    <p:sldLayoutId id="2147483980" r:id="rId6"/>
    <p:sldLayoutId id="2147483981" r:id="rId7"/>
    <p:sldLayoutId id="2147483982" r:id="rId8"/>
    <p:sldLayoutId id="2147483983" r:id="rId9"/>
    <p:sldLayoutId id="2147483984" r:id="rId10"/>
    <p:sldLayoutId id="2147483985" r:id="rId11"/>
  </p:sldLayoutIdLst>
  <p:txStyles>
    <p:titleStyle>
      <a:lvl1pPr algn="l" defTabSz="456915"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5808" indent="-305808" algn="l" defTabSz="456915" rtl="0" eaLnBrk="1" latinLnBrk="0" hangingPunct="1">
        <a:spcBef>
          <a:spcPct val="20000"/>
        </a:spcBef>
        <a:spcAft>
          <a:spcPts val="600"/>
        </a:spcAft>
        <a:buClr>
          <a:schemeClr val="accent2"/>
        </a:buClr>
        <a:buSzPct val="92000"/>
        <a:buFont typeface="Wingdings 2" panose="05020102010507070707" pitchFamily="18" charset="2"/>
        <a:buChar char=""/>
        <a:defRPr sz="1900" kern="1200">
          <a:solidFill>
            <a:schemeClr val="tx2"/>
          </a:solidFill>
          <a:latin typeface="+mn-lt"/>
          <a:ea typeface="+mn-ea"/>
          <a:cs typeface="+mn-cs"/>
        </a:defRPr>
      </a:lvl1pPr>
      <a:lvl2pPr marL="629616" indent="-305808" algn="l" defTabSz="456915"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899472" indent="-269840" algn="l" defTabSz="456915" rtl="0" eaLnBrk="1" latinLnBrk="0" hangingPunct="1">
        <a:spcBef>
          <a:spcPct val="20000"/>
        </a:spcBef>
        <a:spcAft>
          <a:spcPts val="600"/>
        </a:spcAft>
        <a:buClr>
          <a:schemeClr val="accent2"/>
        </a:buClr>
        <a:buSzPct val="92000"/>
        <a:buFont typeface="Wingdings 2" panose="05020102010507070707" pitchFamily="18" charset="2"/>
        <a:buChar char=""/>
        <a:defRPr sz="1500" kern="1200">
          <a:solidFill>
            <a:schemeClr val="tx2"/>
          </a:solidFill>
          <a:latin typeface="+mn-lt"/>
          <a:ea typeface="+mn-ea"/>
          <a:cs typeface="+mn-cs"/>
        </a:defRPr>
      </a:lvl3pPr>
      <a:lvl4pPr marL="1241264" indent="-233857" algn="l" defTabSz="456915"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1040" indent="-233857" algn="l" defTabSz="456915"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898851" indent="-228472" algn="l" defTabSz="456915"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198688" indent="-228472" algn="l" defTabSz="456915"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8512" indent="-228472" algn="l" defTabSz="456915"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8321" indent="-228472" algn="l" defTabSz="456915"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6915" rtl="0" eaLnBrk="1" latinLnBrk="0" hangingPunct="1">
        <a:defRPr sz="1900" kern="1200">
          <a:solidFill>
            <a:schemeClr val="tx1"/>
          </a:solidFill>
          <a:latin typeface="+mn-lt"/>
          <a:ea typeface="+mn-ea"/>
          <a:cs typeface="+mn-cs"/>
        </a:defRPr>
      </a:lvl1pPr>
      <a:lvl2pPr marL="456915" algn="l" defTabSz="456915" rtl="0" eaLnBrk="1" latinLnBrk="0" hangingPunct="1">
        <a:defRPr sz="1900" kern="1200">
          <a:solidFill>
            <a:schemeClr val="tx1"/>
          </a:solidFill>
          <a:latin typeface="+mn-lt"/>
          <a:ea typeface="+mn-ea"/>
          <a:cs typeface="+mn-cs"/>
        </a:defRPr>
      </a:lvl2pPr>
      <a:lvl3pPr marL="913856" algn="l" defTabSz="456915" rtl="0" eaLnBrk="1" latinLnBrk="0" hangingPunct="1">
        <a:defRPr sz="1900" kern="1200">
          <a:solidFill>
            <a:schemeClr val="tx1"/>
          </a:solidFill>
          <a:latin typeface="+mn-lt"/>
          <a:ea typeface="+mn-ea"/>
          <a:cs typeface="+mn-cs"/>
        </a:defRPr>
      </a:lvl3pPr>
      <a:lvl4pPr marL="1370784" algn="l" defTabSz="456915" rtl="0" eaLnBrk="1" latinLnBrk="0" hangingPunct="1">
        <a:defRPr sz="1900" kern="1200">
          <a:solidFill>
            <a:schemeClr val="tx1"/>
          </a:solidFill>
          <a:latin typeface="+mn-lt"/>
          <a:ea typeface="+mn-ea"/>
          <a:cs typeface="+mn-cs"/>
        </a:defRPr>
      </a:lvl4pPr>
      <a:lvl5pPr marL="1827712" algn="l" defTabSz="456915" rtl="0" eaLnBrk="1" latinLnBrk="0" hangingPunct="1">
        <a:defRPr sz="1900" kern="1200">
          <a:solidFill>
            <a:schemeClr val="tx1"/>
          </a:solidFill>
          <a:latin typeface="+mn-lt"/>
          <a:ea typeface="+mn-ea"/>
          <a:cs typeface="+mn-cs"/>
        </a:defRPr>
      </a:lvl5pPr>
      <a:lvl6pPr marL="2284654" algn="l" defTabSz="456915" rtl="0" eaLnBrk="1" latinLnBrk="0" hangingPunct="1">
        <a:defRPr sz="1900" kern="1200">
          <a:solidFill>
            <a:schemeClr val="tx1"/>
          </a:solidFill>
          <a:latin typeface="+mn-lt"/>
          <a:ea typeface="+mn-ea"/>
          <a:cs typeface="+mn-cs"/>
        </a:defRPr>
      </a:lvl6pPr>
      <a:lvl7pPr marL="2741566" algn="l" defTabSz="456915" rtl="0" eaLnBrk="1" latinLnBrk="0" hangingPunct="1">
        <a:defRPr sz="1900" kern="1200">
          <a:solidFill>
            <a:schemeClr val="tx1"/>
          </a:solidFill>
          <a:latin typeface="+mn-lt"/>
          <a:ea typeface="+mn-ea"/>
          <a:cs typeface="+mn-cs"/>
        </a:defRPr>
      </a:lvl7pPr>
      <a:lvl8pPr marL="3198480" algn="l" defTabSz="456915" rtl="0" eaLnBrk="1" latinLnBrk="0" hangingPunct="1">
        <a:defRPr sz="1900" kern="1200">
          <a:solidFill>
            <a:schemeClr val="tx1"/>
          </a:solidFill>
          <a:latin typeface="+mn-lt"/>
          <a:ea typeface="+mn-ea"/>
          <a:cs typeface="+mn-cs"/>
        </a:defRPr>
      </a:lvl8pPr>
      <a:lvl9pPr marL="3655395" algn="l" defTabSz="456915" rtl="0" eaLnBrk="1" latinLnBrk="0" hangingPunct="1">
        <a:defRPr sz="19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3" y="705501"/>
            <a:ext cx="11029616" cy="1189555"/>
          </a:xfrm>
          <a:prstGeom prst="rect">
            <a:avLst/>
          </a:prstGeom>
        </p:spPr>
        <p:txBody>
          <a:bodyPr vert="horz" lIns="91392" tIns="45718" rIns="91392" bIns="45718" rtlCol="0" anchor="b">
            <a:normAutofit/>
          </a:bodyPr>
          <a:lstStyle/>
          <a:p>
            <a:r>
              <a:rPr lang="es-ES" smtClean="0"/>
              <a:t>Clic para editar título</a:t>
            </a:r>
            <a:endParaRPr lang="en-US" dirty="0"/>
          </a:p>
        </p:txBody>
      </p:sp>
      <p:sp>
        <p:nvSpPr>
          <p:cNvPr id="3" name="Text Placeholder 2"/>
          <p:cNvSpPr>
            <a:spLocks noGrp="1"/>
          </p:cNvSpPr>
          <p:nvPr>
            <p:ph type="body" idx="1"/>
          </p:nvPr>
        </p:nvSpPr>
        <p:spPr>
          <a:xfrm>
            <a:off x="581193" y="2336008"/>
            <a:ext cx="11029616" cy="3522795"/>
          </a:xfrm>
          <a:prstGeom prst="rect">
            <a:avLst/>
          </a:prstGeom>
        </p:spPr>
        <p:txBody>
          <a:bodyPr vert="horz" lIns="91392" tIns="45718" rIns="91392" bIns="45718" rtlCol="0" anchor="ct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7606231" y="5956516"/>
            <a:ext cx="2844799" cy="365125"/>
          </a:xfrm>
          <a:prstGeom prst="rect">
            <a:avLst/>
          </a:prstGeom>
        </p:spPr>
        <p:txBody>
          <a:bodyPr vert="horz" lIns="91392" tIns="45718" rIns="91392" bIns="45718" rtlCol="0" anchor="ctr"/>
          <a:lstStyle>
            <a:lvl1pPr algn="r">
              <a:defRPr sz="900">
                <a:solidFill>
                  <a:schemeClr val="accent2"/>
                </a:solidFill>
              </a:defRPr>
            </a:lvl1pPr>
          </a:lstStyle>
          <a:p>
            <a:pPr defTabSz="456915"/>
            <a:fld id="{B61BEF0D-F0BB-DE4B-95CE-6DB70DBA9567}" type="datetimeFigureOut">
              <a:rPr lang="en-US" smtClean="0">
                <a:solidFill>
                  <a:srgbClr val="629DD1"/>
                </a:solidFill>
              </a:rPr>
              <a:pPr defTabSz="456915"/>
              <a:t>6/28/2019</a:t>
            </a:fld>
            <a:endParaRPr lang="en-US" dirty="0">
              <a:solidFill>
                <a:srgbClr val="629DD1"/>
              </a:solidFill>
            </a:endParaRPr>
          </a:p>
        </p:txBody>
      </p:sp>
      <p:sp>
        <p:nvSpPr>
          <p:cNvPr id="5" name="Footer Placeholder 4"/>
          <p:cNvSpPr>
            <a:spLocks noGrp="1"/>
          </p:cNvSpPr>
          <p:nvPr>
            <p:ph type="ftr" sz="quarter" idx="3"/>
          </p:nvPr>
        </p:nvSpPr>
        <p:spPr>
          <a:xfrm>
            <a:off x="581201" y="5952188"/>
            <a:ext cx="6917211" cy="365125"/>
          </a:xfrm>
          <a:prstGeom prst="rect">
            <a:avLst/>
          </a:prstGeom>
        </p:spPr>
        <p:txBody>
          <a:bodyPr vert="horz" lIns="91392" tIns="45718" rIns="91392" bIns="45718" rtlCol="0" anchor="ctr"/>
          <a:lstStyle>
            <a:lvl1pPr algn="l">
              <a:defRPr sz="900" cap="all">
                <a:solidFill>
                  <a:schemeClr val="accent2"/>
                </a:solidFill>
              </a:defRPr>
            </a:lvl1pPr>
          </a:lstStyle>
          <a:p>
            <a:pPr defTabSz="456915"/>
            <a:endParaRPr lang="en-US" dirty="0">
              <a:solidFill>
                <a:srgbClr val="629DD1"/>
              </a:solidFill>
            </a:endParaRPr>
          </a:p>
        </p:txBody>
      </p:sp>
      <p:sp>
        <p:nvSpPr>
          <p:cNvPr id="6" name="Slide Number Placeholder 5"/>
          <p:cNvSpPr>
            <a:spLocks noGrp="1"/>
          </p:cNvSpPr>
          <p:nvPr>
            <p:ph type="sldNum" sz="quarter" idx="4"/>
          </p:nvPr>
        </p:nvSpPr>
        <p:spPr>
          <a:xfrm>
            <a:off x="10558579" y="5956516"/>
            <a:ext cx="1052511" cy="365125"/>
          </a:xfrm>
          <a:prstGeom prst="rect">
            <a:avLst/>
          </a:prstGeom>
        </p:spPr>
        <p:txBody>
          <a:bodyPr vert="horz" lIns="91392" tIns="45718" rIns="91392" bIns="45718" rtlCol="0" anchor="ctr"/>
          <a:lstStyle>
            <a:lvl1pPr algn="r">
              <a:defRPr sz="900">
                <a:solidFill>
                  <a:schemeClr val="accent2"/>
                </a:solidFill>
              </a:defRPr>
            </a:lvl1pPr>
          </a:lstStyle>
          <a:p>
            <a:pPr defTabSz="456915"/>
            <a:fld id="{D57F1E4F-1CFF-5643-939E-217C01CDF565}" type="slidenum">
              <a:rPr lang="en-US" smtClean="0">
                <a:solidFill>
                  <a:srgbClr val="629DD1"/>
                </a:solidFill>
              </a:rPr>
              <a:pPr defTabSz="456915"/>
              <a:t>‹Nº›</a:t>
            </a:fld>
            <a:endParaRPr lang="en-US" dirty="0">
              <a:solidFill>
                <a:srgbClr val="629DD1"/>
              </a:solidFill>
            </a:endParaRPr>
          </a:p>
        </p:txBody>
      </p:sp>
      <p:sp>
        <p:nvSpPr>
          <p:cNvPr id="9" name="Rectangle 8"/>
          <p:cNvSpPr/>
          <p:nvPr/>
        </p:nvSpPr>
        <p:spPr>
          <a:xfrm>
            <a:off x="446586" y="457200"/>
            <a:ext cx="3703321"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98" y="453645"/>
            <a:ext cx="3703321" cy="98555"/>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82" y="457200"/>
            <a:ext cx="3703321"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944640367"/>
      </p:ext>
    </p:extLst>
  </p:cSld>
  <p:clrMap bg1="lt1" tx1="dk1" bg2="lt2" tx2="dk2" accent1="accent1" accent2="accent2" accent3="accent3" accent4="accent4" accent5="accent5" accent6="accent6" hlink="hlink" folHlink="folHlink"/>
  <p:sldLayoutIdLst>
    <p:sldLayoutId id="2147483987" r:id="rId1"/>
    <p:sldLayoutId id="2147483988" r:id="rId2"/>
    <p:sldLayoutId id="2147483989" r:id="rId3"/>
    <p:sldLayoutId id="2147483990" r:id="rId4"/>
    <p:sldLayoutId id="2147483991" r:id="rId5"/>
    <p:sldLayoutId id="2147483992" r:id="rId6"/>
    <p:sldLayoutId id="2147483993" r:id="rId7"/>
    <p:sldLayoutId id="2147483994" r:id="rId8"/>
    <p:sldLayoutId id="2147483995" r:id="rId9"/>
    <p:sldLayoutId id="2147483996" r:id="rId10"/>
    <p:sldLayoutId id="2147483997" r:id="rId11"/>
  </p:sldLayoutIdLst>
  <p:txStyles>
    <p:titleStyle>
      <a:lvl1pPr algn="l" defTabSz="456915"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5808" indent="-305808" algn="l" defTabSz="456915" rtl="0" eaLnBrk="1" latinLnBrk="0" hangingPunct="1">
        <a:spcBef>
          <a:spcPct val="20000"/>
        </a:spcBef>
        <a:spcAft>
          <a:spcPts val="600"/>
        </a:spcAft>
        <a:buClr>
          <a:schemeClr val="accent2"/>
        </a:buClr>
        <a:buSzPct val="92000"/>
        <a:buFont typeface="Wingdings 2" panose="05020102010507070707" pitchFamily="18" charset="2"/>
        <a:buChar char=""/>
        <a:defRPr sz="1900" kern="1200">
          <a:solidFill>
            <a:schemeClr val="tx2"/>
          </a:solidFill>
          <a:latin typeface="+mn-lt"/>
          <a:ea typeface="+mn-ea"/>
          <a:cs typeface="+mn-cs"/>
        </a:defRPr>
      </a:lvl1pPr>
      <a:lvl2pPr marL="629616" indent="-305808" algn="l" defTabSz="456915"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899472" indent="-269840" algn="l" defTabSz="456915" rtl="0" eaLnBrk="1" latinLnBrk="0" hangingPunct="1">
        <a:spcBef>
          <a:spcPct val="20000"/>
        </a:spcBef>
        <a:spcAft>
          <a:spcPts val="600"/>
        </a:spcAft>
        <a:buClr>
          <a:schemeClr val="accent2"/>
        </a:buClr>
        <a:buSzPct val="92000"/>
        <a:buFont typeface="Wingdings 2" panose="05020102010507070707" pitchFamily="18" charset="2"/>
        <a:buChar char=""/>
        <a:defRPr sz="1500" kern="1200">
          <a:solidFill>
            <a:schemeClr val="tx2"/>
          </a:solidFill>
          <a:latin typeface="+mn-lt"/>
          <a:ea typeface="+mn-ea"/>
          <a:cs typeface="+mn-cs"/>
        </a:defRPr>
      </a:lvl3pPr>
      <a:lvl4pPr marL="1241264" indent="-233857" algn="l" defTabSz="456915"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1040" indent="-233857" algn="l" defTabSz="456915"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898851" indent="-228472" algn="l" defTabSz="456915"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198688" indent="-228472" algn="l" defTabSz="456915"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8512" indent="-228472" algn="l" defTabSz="456915"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8321" indent="-228472" algn="l" defTabSz="456915"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6915" rtl="0" eaLnBrk="1" latinLnBrk="0" hangingPunct="1">
        <a:defRPr sz="1900" kern="1200">
          <a:solidFill>
            <a:schemeClr val="tx1"/>
          </a:solidFill>
          <a:latin typeface="+mn-lt"/>
          <a:ea typeface="+mn-ea"/>
          <a:cs typeface="+mn-cs"/>
        </a:defRPr>
      </a:lvl1pPr>
      <a:lvl2pPr marL="456915" algn="l" defTabSz="456915" rtl="0" eaLnBrk="1" latinLnBrk="0" hangingPunct="1">
        <a:defRPr sz="1900" kern="1200">
          <a:solidFill>
            <a:schemeClr val="tx1"/>
          </a:solidFill>
          <a:latin typeface="+mn-lt"/>
          <a:ea typeface="+mn-ea"/>
          <a:cs typeface="+mn-cs"/>
        </a:defRPr>
      </a:lvl2pPr>
      <a:lvl3pPr marL="913856" algn="l" defTabSz="456915" rtl="0" eaLnBrk="1" latinLnBrk="0" hangingPunct="1">
        <a:defRPr sz="1900" kern="1200">
          <a:solidFill>
            <a:schemeClr val="tx1"/>
          </a:solidFill>
          <a:latin typeface="+mn-lt"/>
          <a:ea typeface="+mn-ea"/>
          <a:cs typeface="+mn-cs"/>
        </a:defRPr>
      </a:lvl3pPr>
      <a:lvl4pPr marL="1370784" algn="l" defTabSz="456915" rtl="0" eaLnBrk="1" latinLnBrk="0" hangingPunct="1">
        <a:defRPr sz="1900" kern="1200">
          <a:solidFill>
            <a:schemeClr val="tx1"/>
          </a:solidFill>
          <a:latin typeface="+mn-lt"/>
          <a:ea typeface="+mn-ea"/>
          <a:cs typeface="+mn-cs"/>
        </a:defRPr>
      </a:lvl4pPr>
      <a:lvl5pPr marL="1827712" algn="l" defTabSz="456915" rtl="0" eaLnBrk="1" latinLnBrk="0" hangingPunct="1">
        <a:defRPr sz="1900" kern="1200">
          <a:solidFill>
            <a:schemeClr val="tx1"/>
          </a:solidFill>
          <a:latin typeface="+mn-lt"/>
          <a:ea typeface="+mn-ea"/>
          <a:cs typeface="+mn-cs"/>
        </a:defRPr>
      </a:lvl5pPr>
      <a:lvl6pPr marL="2284654" algn="l" defTabSz="456915" rtl="0" eaLnBrk="1" latinLnBrk="0" hangingPunct="1">
        <a:defRPr sz="1900" kern="1200">
          <a:solidFill>
            <a:schemeClr val="tx1"/>
          </a:solidFill>
          <a:latin typeface="+mn-lt"/>
          <a:ea typeface="+mn-ea"/>
          <a:cs typeface="+mn-cs"/>
        </a:defRPr>
      </a:lvl6pPr>
      <a:lvl7pPr marL="2741566" algn="l" defTabSz="456915" rtl="0" eaLnBrk="1" latinLnBrk="0" hangingPunct="1">
        <a:defRPr sz="1900" kern="1200">
          <a:solidFill>
            <a:schemeClr val="tx1"/>
          </a:solidFill>
          <a:latin typeface="+mn-lt"/>
          <a:ea typeface="+mn-ea"/>
          <a:cs typeface="+mn-cs"/>
        </a:defRPr>
      </a:lvl7pPr>
      <a:lvl8pPr marL="3198480" algn="l" defTabSz="456915" rtl="0" eaLnBrk="1" latinLnBrk="0" hangingPunct="1">
        <a:defRPr sz="1900" kern="1200">
          <a:solidFill>
            <a:schemeClr val="tx1"/>
          </a:solidFill>
          <a:latin typeface="+mn-lt"/>
          <a:ea typeface="+mn-ea"/>
          <a:cs typeface="+mn-cs"/>
        </a:defRPr>
      </a:lvl8pPr>
      <a:lvl9pPr marL="3655395" algn="l" defTabSz="456915" rtl="0" eaLnBrk="1" latinLnBrk="0" hangingPunct="1">
        <a:defRPr sz="19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609600" y="274639"/>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98" tIns="45718" rIns="91398" bIns="45718" numCol="1" anchor="ctr" anchorCtr="0" compatLnSpc="1">
            <a:prstTxWarp prst="textNoShape">
              <a:avLst/>
            </a:prstTxWarp>
          </a:bodyPr>
          <a:lstStyle/>
          <a:p>
            <a:pPr lvl="0"/>
            <a:r>
              <a:rPr lang="es-ES" smtClean="0"/>
              <a:t>Haga clic para cambiar el estilo de título	</a:t>
            </a:r>
          </a:p>
        </p:txBody>
      </p:sp>
      <p:sp>
        <p:nvSpPr>
          <p:cNvPr id="6147" name="Rectangle 3"/>
          <p:cNvSpPr>
            <a:spLocks noGrp="1" noChangeArrowheads="1"/>
          </p:cNvSpPr>
          <p:nvPr>
            <p:ph type="body" idx="1"/>
          </p:nvPr>
        </p:nvSpPr>
        <p:spPr bwMode="auto">
          <a:xfrm>
            <a:off x="609600" y="1600206"/>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98" tIns="45718" rIns="91398" bIns="45718"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609600" y="6245229"/>
            <a:ext cx="2844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98" tIns="45718" rIns="91398" bIns="45718" numCol="1" anchor="t" anchorCtr="0" compatLnSpc="1">
            <a:prstTxWarp prst="textNoShape">
              <a:avLst/>
            </a:prstTxWarp>
          </a:bodyPr>
          <a:lstStyle>
            <a:lvl1pPr eaLnBrk="1" hangingPunct="1">
              <a:defRPr sz="1500">
                <a:solidFill>
                  <a:srgbClr val="000000"/>
                </a:solidFill>
                <a:latin typeface="Arial"/>
              </a:defRPr>
            </a:lvl1pPr>
          </a:lstStyle>
          <a:p>
            <a:pPr defTabSz="913924" fontAlgn="base">
              <a:spcBef>
                <a:spcPct val="0"/>
              </a:spcBef>
              <a:spcAft>
                <a:spcPct val="0"/>
              </a:spcAft>
              <a:defRPr/>
            </a:pPr>
            <a:endParaRPr lang="es-ES"/>
          </a:p>
        </p:txBody>
      </p:sp>
      <p:sp>
        <p:nvSpPr>
          <p:cNvPr id="1029" name="Rectangle 5"/>
          <p:cNvSpPr>
            <a:spLocks noGrp="1" noChangeArrowheads="1"/>
          </p:cNvSpPr>
          <p:nvPr>
            <p:ph type="ftr" sz="quarter" idx="3"/>
          </p:nvPr>
        </p:nvSpPr>
        <p:spPr bwMode="auto">
          <a:xfrm>
            <a:off x="4165600" y="6245229"/>
            <a:ext cx="3860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98" tIns="45718" rIns="91398" bIns="45718" numCol="1" anchor="t" anchorCtr="0" compatLnSpc="1">
            <a:prstTxWarp prst="textNoShape">
              <a:avLst/>
            </a:prstTxWarp>
          </a:bodyPr>
          <a:lstStyle>
            <a:lvl1pPr algn="ctr" eaLnBrk="1" hangingPunct="1">
              <a:defRPr sz="1500">
                <a:solidFill>
                  <a:srgbClr val="000000"/>
                </a:solidFill>
                <a:latin typeface="Arial"/>
              </a:defRPr>
            </a:lvl1pPr>
          </a:lstStyle>
          <a:p>
            <a:pPr defTabSz="913924" fontAlgn="base">
              <a:spcBef>
                <a:spcPct val="0"/>
              </a:spcBef>
              <a:spcAft>
                <a:spcPct val="0"/>
              </a:spcAft>
              <a:defRPr/>
            </a:pPr>
            <a:endParaRPr lang="es-ES"/>
          </a:p>
        </p:txBody>
      </p:sp>
      <p:sp>
        <p:nvSpPr>
          <p:cNvPr id="1030" name="Rectangle 6"/>
          <p:cNvSpPr>
            <a:spLocks noGrp="1" noChangeArrowheads="1"/>
          </p:cNvSpPr>
          <p:nvPr>
            <p:ph type="sldNum" sz="quarter" idx="4"/>
          </p:nvPr>
        </p:nvSpPr>
        <p:spPr bwMode="auto">
          <a:xfrm>
            <a:off x="8737600" y="6245229"/>
            <a:ext cx="2844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98" tIns="45718" rIns="91398" bIns="45718" numCol="1" anchor="t" anchorCtr="0" compatLnSpc="1">
            <a:prstTxWarp prst="textNoShape">
              <a:avLst/>
            </a:prstTxWarp>
          </a:bodyPr>
          <a:lstStyle>
            <a:lvl1pPr algn="r" eaLnBrk="1" hangingPunct="1">
              <a:defRPr sz="1500">
                <a:solidFill>
                  <a:srgbClr val="000000"/>
                </a:solidFill>
                <a:latin typeface="Arial"/>
              </a:defRPr>
            </a:lvl1pPr>
          </a:lstStyle>
          <a:p>
            <a:pPr defTabSz="913924" fontAlgn="base">
              <a:spcBef>
                <a:spcPct val="0"/>
              </a:spcBef>
              <a:spcAft>
                <a:spcPct val="0"/>
              </a:spcAft>
              <a:defRPr/>
            </a:pPr>
            <a:fld id="{6082F41E-4DF2-4049-9E68-46ED5B91155F}" type="slidenum">
              <a:rPr lang="es-ES" smtClean="0"/>
              <a:pPr defTabSz="913924" fontAlgn="base">
                <a:spcBef>
                  <a:spcPct val="0"/>
                </a:spcBef>
                <a:spcAft>
                  <a:spcPct val="0"/>
                </a:spcAft>
                <a:defRPr/>
              </a:pPr>
              <a:t>‹Nº›</a:t>
            </a:fld>
            <a:endParaRPr lang="es-ES"/>
          </a:p>
        </p:txBody>
      </p:sp>
    </p:spTree>
    <p:extLst>
      <p:ext uri="{BB962C8B-B14F-4D97-AF65-F5344CB8AC3E}">
        <p14:creationId xmlns:p14="http://schemas.microsoft.com/office/powerpoint/2010/main" val="266666123"/>
      </p:ext>
    </p:extLst>
  </p:cSld>
  <p:clrMap bg1="lt1" tx1="dk1" bg2="lt2" tx2="dk2" accent1="accent1" accent2="accent2" accent3="accent3" accent4="accent4" accent5="accent5" accent6="accent6" hlink="hlink" folHlink="folHlink"/>
  <p:sldLayoutIdLst>
    <p:sldLayoutId id="2147483999" r:id="rId1"/>
    <p:sldLayoutId id="2147484000" r:id="rId2"/>
    <p:sldLayoutId id="2147484001" r:id="rId3"/>
    <p:sldLayoutId id="2147484002" r:id="rId4"/>
    <p:sldLayoutId id="2147484003" r:id="rId5"/>
    <p:sldLayoutId id="2147484004" r:id="rId6"/>
    <p:sldLayoutId id="2147484005" r:id="rId7"/>
    <p:sldLayoutId id="2147484006" r:id="rId8"/>
    <p:sldLayoutId id="2147484007" r:id="rId9"/>
    <p:sldLayoutId id="2147484008" r:id="rId10"/>
    <p:sldLayoutId id="214748400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6951" algn="ctr" rtl="0" fontAlgn="base">
        <a:spcBef>
          <a:spcPct val="0"/>
        </a:spcBef>
        <a:spcAft>
          <a:spcPct val="0"/>
        </a:spcAft>
        <a:defRPr sz="4400">
          <a:solidFill>
            <a:schemeClr val="tx2"/>
          </a:solidFill>
          <a:latin typeface="Arial" pitchFamily="34" charset="0"/>
        </a:defRPr>
      </a:lvl6pPr>
      <a:lvl7pPr marL="913924" algn="ctr" rtl="0" fontAlgn="base">
        <a:spcBef>
          <a:spcPct val="0"/>
        </a:spcBef>
        <a:spcAft>
          <a:spcPct val="0"/>
        </a:spcAft>
        <a:defRPr sz="4400">
          <a:solidFill>
            <a:schemeClr val="tx2"/>
          </a:solidFill>
          <a:latin typeface="Arial" pitchFamily="34" charset="0"/>
        </a:defRPr>
      </a:lvl7pPr>
      <a:lvl8pPr marL="1370886" algn="ctr" rtl="0" fontAlgn="base">
        <a:spcBef>
          <a:spcPct val="0"/>
        </a:spcBef>
        <a:spcAft>
          <a:spcPct val="0"/>
        </a:spcAft>
        <a:defRPr sz="4400">
          <a:solidFill>
            <a:schemeClr val="tx2"/>
          </a:solidFill>
          <a:latin typeface="Arial" pitchFamily="34" charset="0"/>
        </a:defRPr>
      </a:lvl8pPr>
      <a:lvl9pPr marL="1827848" algn="ctr" rtl="0" fontAlgn="base">
        <a:spcBef>
          <a:spcPct val="0"/>
        </a:spcBef>
        <a:spcAft>
          <a:spcPct val="0"/>
        </a:spcAft>
        <a:defRPr sz="4400">
          <a:solidFill>
            <a:schemeClr val="tx2"/>
          </a:solidFill>
          <a:latin typeface="Arial" pitchFamily="34" charset="0"/>
        </a:defRPr>
      </a:lvl9pPr>
    </p:titleStyle>
    <p:bodyStyle>
      <a:lvl1pPr marL="342730" indent="-342730" algn="l" rtl="0" eaLnBrk="0" fontAlgn="base" hangingPunct="0">
        <a:spcBef>
          <a:spcPct val="20000"/>
        </a:spcBef>
        <a:spcAft>
          <a:spcPct val="0"/>
        </a:spcAft>
        <a:buChar char="•"/>
        <a:defRPr sz="3200">
          <a:solidFill>
            <a:schemeClr val="tx1"/>
          </a:solidFill>
          <a:latin typeface="+mn-lt"/>
          <a:ea typeface="+mn-ea"/>
          <a:cs typeface="+mn-cs"/>
        </a:defRPr>
      </a:lvl1pPr>
      <a:lvl2pPr marL="742559" indent="-285610" algn="l" rtl="0" eaLnBrk="0" fontAlgn="base" hangingPunct="0">
        <a:spcBef>
          <a:spcPct val="20000"/>
        </a:spcBef>
        <a:spcAft>
          <a:spcPct val="0"/>
        </a:spcAft>
        <a:buChar char="–"/>
        <a:defRPr sz="2800">
          <a:solidFill>
            <a:schemeClr val="tx1"/>
          </a:solidFill>
          <a:latin typeface="+mn-lt"/>
        </a:defRPr>
      </a:lvl2pPr>
      <a:lvl3pPr marL="1142410" indent="-228488" algn="l" rtl="0" eaLnBrk="0" fontAlgn="base" hangingPunct="0">
        <a:spcBef>
          <a:spcPct val="20000"/>
        </a:spcBef>
        <a:spcAft>
          <a:spcPct val="0"/>
        </a:spcAft>
        <a:buChar char="•"/>
        <a:defRPr sz="2400">
          <a:solidFill>
            <a:schemeClr val="tx1"/>
          </a:solidFill>
          <a:latin typeface="+mn-lt"/>
        </a:defRPr>
      </a:lvl3pPr>
      <a:lvl4pPr marL="1599360" indent="-228488" algn="l" rtl="0" eaLnBrk="0" fontAlgn="base" hangingPunct="0">
        <a:spcBef>
          <a:spcPct val="20000"/>
        </a:spcBef>
        <a:spcAft>
          <a:spcPct val="0"/>
        </a:spcAft>
        <a:buChar char="–"/>
        <a:defRPr sz="2000">
          <a:solidFill>
            <a:schemeClr val="tx1"/>
          </a:solidFill>
          <a:latin typeface="+mn-lt"/>
        </a:defRPr>
      </a:lvl4pPr>
      <a:lvl5pPr marL="2056311" indent="-228488" algn="l" rtl="0" eaLnBrk="0" fontAlgn="base" hangingPunct="0">
        <a:spcBef>
          <a:spcPct val="20000"/>
        </a:spcBef>
        <a:spcAft>
          <a:spcPct val="0"/>
        </a:spcAft>
        <a:buChar char="»"/>
        <a:defRPr sz="2000">
          <a:solidFill>
            <a:schemeClr val="tx1"/>
          </a:solidFill>
          <a:latin typeface="+mn-lt"/>
        </a:defRPr>
      </a:lvl5pPr>
      <a:lvl6pPr marL="2513284" indent="-228488" algn="l" rtl="0" fontAlgn="base">
        <a:spcBef>
          <a:spcPct val="20000"/>
        </a:spcBef>
        <a:spcAft>
          <a:spcPct val="0"/>
        </a:spcAft>
        <a:buChar char="»"/>
        <a:defRPr sz="2000">
          <a:solidFill>
            <a:schemeClr val="tx1"/>
          </a:solidFill>
          <a:latin typeface="+mn-lt"/>
        </a:defRPr>
      </a:lvl6pPr>
      <a:lvl7pPr marL="2970246" indent="-228488" algn="l" rtl="0" fontAlgn="base">
        <a:spcBef>
          <a:spcPct val="20000"/>
        </a:spcBef>
        <a:spcAft>
          <a:spcPct val="0"/>
        </a:spcAft>
        <a:buChar char="»"/>
        <a:defRPr sz="2000">
          <a:solidFill>
            <a:schemeClr val="tx1"/>
          </a:solidFill>
          <a:latin typeface="+mn-lt"/>
        </a:defRPr>
      </a:lvl7pPr>
      <a:lvl8pPr marL="3427208" indent="-228488" algn="l" rtl="0" fontAlgn="base">
        <a:spcBef>
          <a:spcPct val="20000"/>
        </a:spcBef>
        <a:spcAft>
          <a:spcPct val="0"/>
        </a:spcAft>
        <a:buChar char="»"/>
        <a:defRPr sz="2000">
          <a:solidFill>
            <a:schemeClr val="tx1"/>
          </a:solidFill>
          <a:latin typeface="+mn-lt"/>
        </a:defRPr>
      </a:lvl8pPr>
      <a:lvl9pPr marL="3884182" indent="-228488" algn="l" rtl="0" fontAlgn="base">
        <a:spcBef>
          <a:spcPct val="20000"/>
        </a:spcBef>
        <a:spcAft>
          <a:spcPct val="0"/>
        </a:spcAft>
        <a:buChar char="»"/>
        <a:defRPr sz="2000">
          <a:solidFill>
            <a:schemeClr val="tx1"/>
          </a:solidFill>
          <a:latin typeface="+mn-lt"/>
        </a:defRPr>
      </a:lvl9pPr>
    </p:bodyStyle>
    <p:otherStyle>
      <a:defPPr>
        <a:defRPr lang="es-CO"/>
      </a:defPPr>
      <a:lvl1pPr marL="0" algn="l" defTabSz="913924" rtl="0" eaLnBrk="1" latinLnBrk="0" hangingPunct="1">
        <a:defRPr sz="1900" kern="1200">
          <a:solidFill>
            <a:schemeClr val="tx1"/>
          </a:solidFill>
          <a:latin typeface="+mn-lt"/>
          <a:ea typeface="+mn-ea"/>
          <a:cs typeface="+mn-cs"/>
        </a:defRPr>
      </a:lvl1pPr>
      <a:lvl2pPr marL="456951" algn="l" defTabSz="913924" rtl="0" eaLnBrk="1" latinLnBrk="0" hangingPunct="1">
        <a:defRPr sz="1900" kern="1200">
          <a:solidFill>
            <a:schemeClr val="tx1"/>
          </a:solidFill>
          <a:latin typeface="+mn-lt"/>
          <a:ea typeface="+mn-ea"/>
          <a:cs typeface="+mn-cs"/>
        </a:defRPr>
      </a:lvl2pPr>
      <a:lvl3pPr marL="913924" algn="l" defTabSz="913924" rtl="0" eaLnBrk="1" latinLnBrk="0" hangingPunct="1">
        <a:defRPr sz="1900" kern="1200">
          <a:solidFill>
            <a:schemeClr val="tx1"/>
          </a:solidFill>
          <a:latin typeface="+mn-lt"/>
          <a:ea typeface="+mn-ea"/>
          <a:cs typeface="+mn-cs"/>
        </a:defRPr>
      </a:lvl3pPr>
      <a:lvl4pPr marL="1370886" algn="l" defTabSz="913924" rtl="0" eaLnBrk="1" latinLnBrk="0" hangingPunct="1">
        <a:defRPr sz="1900" kern="1200">
          <a:solidFill>
            <a:schemeClr val="tx1"/>
          </a:solidFill>
          <a:latin typeface="+mn-lt"/>
          <a:ea typeface="+mn-ea"/>
          <a:cs typeface="+mn-cs"/>
        </a:defRPr>
      </a:lvl4pPr>
      <a:lvl5pPr marL="1827848" algn="l" defTabSz="913924" rtl="0" eaLnBrk="1" latinLnBrk="0" hangingPunct="1">
        <a:defRPr sz="1900" kern="1200">
          <a:solidFill>
            <a:schemeClr val="tx1"/>
          </a:solidFill>
          <a:latin typeface="+mn-lt"/>
          <a:ea typeface="+mn-ea"/>
          <a:cs typeface="+mn-cs"/>
        </a:defRPr>
      </a:lvl5pPr>
      <a:lvl6pPr marL="2284822" algn="l" defTabSz="913924" rtl="0" eaLnBrk="1" latinLnBrk="0" hangingPunct="1">
        <a:defRPr sz="1900" kern="1200">
          <a:solidFill>
            <a:schemeClr val="tx1"/>
          </a:solidFill>
          <a:latin typeface="+mn-lt"/>
          <a:ea typeface="+mn-ea"/>
          <a:cs typeface="+mn-cs"/>
        </a:defRPr>
      </a:lvl6pPr>
      <a:lvl7pPr marL="2741770" algn="l" defTabSz="913924" rtl="0" eaLnBrk="1" latinLnBrk="0" hangingPunct="1">
        <a:defRPr sz="1900" kern="1200">
          <a:solidFill>
            <a:schemeClr val="tx1"/>
          </a:solidFill>
          <a:latin typeface="+mn-lt"/>
          <a:ea typeface="+mn-ea"/>
          <a:cs typeface="+mn-cs"/>
        </a:defRPr>
      </a:lvl7pPr>
      <a:lvl8pPr marL="3198720" algn="l" defTabSz="913924" rtl="0" eaLnBrk="1" latinLnBrk="0" hangingPunct="1">
        <a:defRPr sz="1900" kern="1200">
          <a:solidFill>
            <a:schemeClr val="tx1"/>
          </a:solidFill>
          <a:latin typeface="+mn-lt"/>
          <a:ea typeface="+mn-ea"/>
          <a:cs typeface="+mn-cs"/>
        </a:defRPr>
      </a:lvl8pPr>
      <a:lvl9pPr marL="3655671" algn="l" defTabSz="913924" rtl="0" eaLnBrk="1" latinLnBrk="0" hangingPunct="1">
        <a:defRPr sz="19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09600" y="274639"/>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90" tIns="45718" rIns="91390" bIns="45718" numCol="1" anchor="ctr" anchorCtr="0" compatLnSpc="1">
            <a:prstTxWarp prst="textNoShape">
              <a:avLst/>
            </a:prstTxWarp>
          </a:bodyPr>
          <a:lstStyle/>
          <a:p>
            <a:pPr lvl="0"/>
            <a:r>
              <a:rPr lang="es-ES" altLang="es-AR" smtClean="0"/>
              <a:t>Haga clic para cambiar el estilo de título	</a:t>
            </a:r>
          </a:p>
        </p:txBody>
      </p:sp>
      <p:sp>
        <p:nvSpPr>
          <p:cNvPr id="4099" name="Rectangle 3"/>
          <p:cNvSpPr>
            <a:spLocks noGrp="1" noChangeArrowheads="1"/>
          </p:cNvSpPr>
          <p:nvPr>
            <p:ph type="body" idx="1"/>
          </p:nvPr>
        </p:nvSpPr>
        <p:spPr bwMode="auto">
          <a:xfrm>
            <a:off x="609600" y="1600206"/>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90" tIns="45718" rIns="91390" bIns="45718" numCol="1" anchor="t" anchorCtr="0" compatLnSpc="1">
            <a:prstTxWarp prst="textNoShape">
              <a:avLst/>
            </a:prstTxWarp>
          </a:bodyPr>
          <a:lstStyle/>
          <a:p>
            <a:pPr lvl="0"/>
            <a:r>
              <a:rPr lang="es-ES" altLang="es-AR" smtClean="0"/>
              <a:t>Haga clic para modificar el estilo de texto del patrón</a:t>
            </a:r>
          </a:p>
          <a:p>
            <a:pPr lvl="1"/>
            <a:r>
              <a:rPr lang="es-ES" altLang="es-AR" smtClean="0"/>
              <a:t>Segundo nivel</a:t>
            </a:r>
          </a:p>
          <a:p>
            <a:pPr lvl="2"/>
            <a:r>
              <a:rPr lang="es-ES" altLang="es-AR" smtClean="0"/>
              <a:t>Tercer nivel</a:t>
            </a:r>
          </a:p>
          <a:p>
            <a:pPr lvl="3"/>
            <a:r>
              <a:rPr lang="es-ES" altLang="es-AR" smtClean="0"/>
              <a:t>Cuarto nivel</a:t>
            </a:r>
          </a:p>
          <a:p>
            <a:pPr lvl="4"/>
            <a:r>
              <a:rPr lang="es-ES" altLang="es-AR" smtClean="0"/>
              <a:t>Quinto nivel</a:t>
            </a:r>
          </a:p>
        </p:txBody>
      </p:sp>
      <p:sp>
        <p:nvSpPr>
          <p:cNvPr id="1028" name="Rectangle 4"/>
          <p:cNvSpPr>
            <a:spLocks noGrp="1" noChangeArrowheads="1"/>
          </p:cNvSpPr>
          <p:nvPr>
            <p:ph type="dt" sz="half" idx="2"/>
          </p:nvPr>
        </p:nvSpPr>
        <p:spPr bwMode="auto">
          <a:xfrm>
            <a:off x="609600" y="6245357"/>
            <a:ext cx="2844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90" tIns="45718" rIns="91390" bIns="45718" numCol="1" anchor="t" anchorCtr="0" compatLnSpc="1">
            <a:prstTxWarp prst="textNoShape">
              <a:avLst/>
            </a:prstTxWarp>
          </a:bodyPr>
          <a:lstStyle>
            <a:lvl1pPr eaLnBrk="1" hangingPunct="1">
              <a:defRPr sz="1500">
                <a:solidFill>
                  <a:srgbClr val="000000"/>
                </a:solidFill>
                <a:latin typeface="Arial"/>
              </a:defRPr>
            </a:lvl1pPr>
          </a:lstStyle>
          <a:p>
            <a:pPr defTabSz="913833" fontAlgn="base">
              <a:spcBef>
                <a:spcPct val="0"/>
              </a:spcBef>
              <a:spcAft>
                <a:spcPct val="0"/>
              </a:spcAft>
              <a:defRPr/>
            </a:pPr>
            <a:endParaRPr lang="es-ES"/>
          </a:p>
        </p:txBody>
      </p:sp>
      <p:sp>
        <p:nvSpPr>
          <p:cNvPr id="1029" name="Rectangle 5"/>
          <p:cNvSpPr>
            <a:spLocks noGrp="1" noChangeArrowheads="1"/>
          </p:cNvSpPr>
          <p:nvPr>
            <p:ph type="ftr" sz="quarter" idx="3"/>
          </p:nvPr>
        </p:nvSpPr>
        <p:spPr bwMode="auto">
          <a:xfrm>
            <a:off x="4165600" y="6245357"/>
            <a:ext cx="3860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90" tIns="45718" rIns="91390" bIns="45718" numCol="1" anchor="t" anchorCtr="0" compatLnSpc="1">
            <a:prstTxWarp prst="textNoShape">
              <a:avLst/>
            </a:prstTxWarp>
          </a:bodyPr>
          <a:lstStyle>
            <a:lvl1pPr algn="ctr" eaLnBrk="1" hangingPunct="1">
              <a:defRPr sz="1500">
                <a:solidFill>
                  <a:srgbClr val="000000"/>
                </a:solidFill>
                <a:latin typeface="Arial"/>
              </a:defRPr>
            </a:lvl1pPr>
          </a:lstStyle>
          <a:p>
            <a:pPr defTabSz="913833" fontAlgn="base">
              <a:spcBef>
                <a:spcPct val="0"/>
              </a:spcBef>
              <a:spcAft>
                <a:spcPct val="0"/>
              </a:spcAft>
              <a:defRPr/>
            </a:pPr>
            <a:endParaRPr lang="es-ES"/>
          </a:p>
        </p:txBody>
      </p:sp>
      <p:sp>
        <p:nvSpPr>
          <p:cNvPr id="1030" name="Rectangle 6"/>
          <p:cNvSpPr>
            <a:spLocks noGrp="1" noChangeArrowheads="1"/>
          </p:cNvSpPr>
          <p:nvPr>
            <p:ph type="sldNum" sz="quarter" idx="4"/>
          </p:nvPr>
        </p:nvSpPr>
        <p:spPr bwMode="auto">
          <a:xfrm>
            <a:off x="8737600" y="6245357"/>
            <a:ext cx="2844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90" tIns="45718" rIns="91390" bIns="45718" numCol="1" anchor="t" anchorCtr="0" compatLnSpc="1">
            <a:prstTxWarp prst="textNoShape">
              <a:avLst/>
            </a:prstTxWarp>
          </a:bodyPr>
          <a:lstStyle>
            <a:lvl1pPr algn="r" eaLnBrk="1" hangingPunct="1">
              <a:defRPr sz="1500">
                <a:solidFill>
                  <a:srgbClr val="000000"/>
                </a:solidFill>
                <a:latin typeface="Arial"/>
              </a:defRPr>
            </a:lvl1pPr>
          </a:lstStyle>
          <a:p>
            <a:pPr defTabSz="913833" fontAlgn="base">
              <a:spcBef>
                <a:spcPct val="0"/>
              </a:spcBef>
              <a:spcAft>
                <a:spcPct val="0"/>
              </a:spcAft>
              <a:defRPr/>
            </a:pPr>
            <a:fld id="{31F40D61-E0AB-48AE-9FCF-6C4E6C7C79DF}" type="slidenum">
              <a:rPr lang="es-ES" smtClean="0"/>
              <a:pPr defTabSz="913833" fontAlgn="base">
                <a:spcBef>
                  <a:spcPct val="0"/>
                </a:spcBef>
                <a:spcAft>
                  <a:spcPct val="0"/>
                </a:spcAft>
                <a:defRPr/>
              </a:pPr>
              <a:t>‹Nº›</a:t>
            </a:fld>
            <a:endParaRPr lang="es-ES"/>
          </a:p>
        </p:txBody>
      </p:sp>
    </p:spTree>
    <p:extLst>
      <p:ext uri="{BB962C8B-B14F-4D97-AF65-F5344CB8AC3E}">
        <p14:creationId xmlns:p14="http://schemas.microsoft.com/office/powerpoint/2010/main" val="72294794"/>
      </p:ext>
    </p:extLst>
  </p:cSld>
  <p:clrMap bg1="lt1" tx1="dk1" bg2="lt2" tx2="dk2" accent1="accent1" accent2="accent2" accent3="accent3" accent4="accent4" accent5="accent5" accent6="accent6" hlink="hlink" folHlink="folHlink"/>
  <p:sldLayoutIdLst>
    <p:sldLayoutId id="2147484023" r:id="rId1"/>
    <p:sldLayoutId id="2147484024" r:id="rId2"/>
    <p:sldLayoutId id="2147484025" r:id="rId3"/>
    <p:sldLayoutId id="2147484026" r:id="rId4"/>
    <p:sldLayoutId id="2147484027" r:id="rId5"/>
    <p:sldLayoutId id="2147484028" r:id="rId6"/>
    <p:sldLayoutId id="2147484029" r:id="rId7"/>
    <p:sldLayoutId id="2147484030" r:id="rId8"/>
    <p:sldLayoutId id="2147484031" r:id="rId9"/>
    <p:sldLayoutId id="2147484032" r:id="rId10"/>
    <p:sldLayoutId id="2147484033" r:id="rId11"/>
    <p:sldLayoutId id="2147484034"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6903" algn="ctr" rtl="0" fontAlgn="base">
        <a:spcBef>
          <a:spcPct val="0"/>
        </a:spcBef>
        <a:spcAft>
          <a:spcPct val="0"/>
        </a:spcAft>
        <a:defRPr sz="4400">
          <a:solidFill>
            <a:schemeClr val="tx2"/>
          </a:solidFill>
          <a:latin typeface="Arial" pitchFamily="34" charset="0"/>
        </a:defRPr>
      </a:lvl6pPr>
      <a:lvl7pPr marL="913833" algn="ctr" rtl="0" fontAlgn="base">
        <a:spcBef>
          <a:spcPct val="0"/>
        </a:spcBef>
        <a:spcAft>
          <a:spcPct val="0"/>
        </a:spcAft>
        <a:defRPr sz="4400">
          <a:solidFill>
            <a:schemeClr val="tx2"/>
          </a:solidFill>
          <a:latin typeface="Arial" pitchFamily="34" charset="0"/>
        </a:defRPr>
      </a:lvl7pPr>
      <a:lvl8pPr marL="1370750" algn="ctr" rtl="0" fontAlgn="base">
        <a:spcBef>
          <a:spcPct val="0"/>
        </a:spcBef>
        <a:spcAft>
          <a:spcPct val="0"/>
        </a:spcAft>
        <a:defRPr sz="4400">
          <a:solidFill>
            <a:schemeClr val="tx2"/>
          </a:solidFill>
          <a:latin typeface="Arial" pitchFamily="34" charset="0"/>
        </a:defRPr>
      </a:lvl8pPr>
      <a:lvl9pPr marL="1827666" algn="ctr" rtl="0" fontAlgn="base">
        <a:spcBef>
          <a:spcPct val="0"/>
        </a:spcBef>
        <a:spcAft>
          <a:spcPct val="0"/>
        </a:spcAft>
        <a:defRPr sz="4400">
          <a:solidFill>
            <a:schemeClr val="tx2"/>
          </a:solidFill>
          <a:latin typeface="Arial" pitchFamily="34" charset="0"/>
        </a:defRPr>
      </a:lvl9pPr>
    </p:titleStyle>
    <p:bodyStyle>
      <a:lvl1pPr marL="342698" indent="-342698" algn="l" rtl="0" eaLnBrk="0" fontAlgn="base" hangingPunct="0">
        <a:spcBef>
          <a:spcPct val="20000"/>
        </a:spcBef>
        <a:spcAft>
          <a:spcPct val="0"/>
        </a:spcAft>
        <a:buChar char="•"/>
        <a:defRPr sz="3200">
          <a:solidFill>
            <a:schemeClr val="tx1"/>
          </a:solidFill>
          <a:latin typeface="+mn-lt"/>
          <a:ea typeface="+mn-ea"/>
          <a:cs typeface="+mn-cs"/>
        </a:defRPr>
      </a:lvl1pPr>
      <a:lvl2pPr marL="742484" indent="-285584" algn="l" rtl="0" eaLnBrk="0" fontAlgn="base" hangingPunct="0">
        <a:spcBef>
          <a:spcPct val="20000"/>
        </a:spcBef>
        <a:spcAft>
          <a:spcPct val="0"/>
        </a:spcAft>
        <a:buChar char="–"/>
        <a:defRPr sz="2800">
          <a:solidFill>
            <a:schemeClr val="tx1"/>
          </a:solidFill>
          <a:latin typeface="+mn-lt"/>
        </a:defRPr>
      </a:lvl2pPr>
      <a:lvl3pPr marL="1142298" indent="-228466" algn="l" rtl="0" eaLnBrk="0" fontAlgn="base" hangingPunct="0">
        <a:spcBef>
          <a:spcPct val="20000"/>
        </a:spcBef>
        <a:spcAft>
          <a:spcPct val="0"/>
        </a:spcAft>
        <a:buChar char="•"/>
        <a:defRPr sz="2400">
          <a:solidFill>
            <a:schemeClr val="tx1"/>
          </a:solidFill>
          <a:latin typeface="+mn-lt"/>
        </a:defRPr>
      </a:lvl3pPr>
      <a:lvl4pPr marL="1599200" indent="-228466" algn="l" rtl="0" eaLnBrk="0" fontAlgn="base" hangingPunct="0">
        <a:spcBef>
          <a:spcPct val="20000"/>
        </a:spcBef>
        <a:spcAft>
          <a:spcPct val="0"/>
        </a:spcAft>
        <a:buChar char="–"/>
        <a:defRPr sz="2000">
          <a:solidFill>
            <a:schemeClr val="tx1"/>
          </a:solidFill>
          <a:latin typeface="+mn-lt"/>
        </a:defRPr>
      </a:lvl4pPr>
      <a:lvl5pPr marL="2056103" indent="-228466" algn="l" rtl="0" eaLnBrk="0" fontAlgn="base" hangingPunct="0">
        <a:spcBef>
          <a:spcPct val="20000"/>
        </a:spcBef>
        <a:spcAft>
          <a:spcPct val="0"/>
        </a:spcAft>
        <a:buChar char="»"/>
        <a:defRPr sz="2000">
          <a:solidFill>
            <a:schemeClr val="tx1"/>
          </a:solidFill>
          <a:latin typeface="+mn-lt"/>
        </a:defRPr>
      </a:lvl5pPr>
      <a:lvl6pPr marL="2513033" indent="-228466" algn="l" rtl="0" fontAlgn="base">
        <a:spcBef>
          <a:spcPct val="20000"/>
        </a:spcBef>
        <a:spcAft>
          <a:spcPct val="0"/>
        </a:spcAft>
        <a:buChar char="»"/>
        <a:defRPr sz="2000">
          <a:solidFill>
            <a:schemeClr val="tx1"/>
          </a:solidFill>
          <a:latin typeface="+mn-lt"/>
        </a:defRPr>
      </a:lvl6pPr>
      <a:lvl7pPr marL="2969950" indent="-228466" algn="l" rtl="0" fontAlgn="base">
        <a:spcBef>
          <a:spcPct val="20000"/>
        </a:spcBef>
        <a:spcAft>
          <a:spcPct val="0"/>
        </a:spcAft>
        <a:buChar char="»"/>
        <a:defRPr sz="2000">
          <a:solidFill>
            <a:schemeClr val="tx1"/>
          </a:solidFill>
          <a:latin typeface="+mn-lt"/>
        </a:defRPr>
      </a:lvl7pPr>
      <a:lvl8pPr marL="3426866" indent="-228466" algn="l" rtl="0" fontAlgn="base">
        <a:spcBef>
          <a:spcPct val="20000"/>
        </a:spcBef>
        <a:spcAft>
          <a:spcPct val="0"/>
        </a:spcAft>
        <a:buChar char="»"/>
        <a:defRPr sz="2000">
          <a:solidFill>
            <a:schemeClr val="tx1"/>
          </a:solidFill>
          <a:latin typeface="+mn-lt"/>
        </a:defRPr>
      </a:lvl8pPr>
      <a:lvl9pPr marL="3883798" indent="-228466" algn="l" rtl="0" fontAlgn="base">
        <a:spcBef>
          <a:spcPct val="20000"/>
        </a:spcBef>
        <a:spcAft>
          <a:spcPct val="0"/>
        </a:spcAft>
        <a:buChar char="»"/>
        <a:defRPr sz="2000">
          <a:solidFill>
            <a:schemeClr val="tx1"/>
          </a:solidFill>
          <a:latin typeface="+mn-lt"/>
        </a:defRPr>
      </a:lvl9pPr>
    </p:bodyStyle>
    <p:otherStyle>
      <a:defPPr>
        <a:defRPr lang="es-CO"/>
      </a:defPPr>
      <a:lvl1pPr marL="0" algn="l" defTabSz="913833" rtl="0" eaLnBrk="1" latinLnBrk="0" hangingPunct="1">
        <a:defRPr sz="1900" kern="1200">
          <a:solidFill>
            <a:schemeClr val="tx1"/>
          </a:solidFill>
          <a:latin typeface="+mn-lt"/>
          <a:ea typeface="+mn-ea"/>
          <a:cs typeface="+mn-cs"/>
        </a:defRPr>
      </a:lvl1pPr>
      <a:lvl2pPr marL="456903" algn="l" defTabSz="913833" rtl="0" eaLnBrk="1" latinLnBrk="0" hangingPunct="1">
        <a:defRPr sz="1900" kern="1200">
          <a:solidFill>
            <a:schemeClr val="tx1"/>
          </a:solidFill>
          <a:latin typeface="+mn-lt"/>
          <a:ea typeface="+mn-ea"/>
          <a:cs typeface="+mn-cs"/>
        </a:defRPr>
      </a:lvl2pPr>
      <a:lvl3pPr marL="913833" algn="l" defTabSz="913833" rtl="0" eaLnBrk="1" latinLnBrk="0" hangingPunct="1">
        <a:defRPr sz="1900" kern="1200">
          <a:solidFill>
            <a:schemeClr val="tx1"/>
          </a:solidFill>
          <a:latin typeface="+mn-lt"/>
          <a:ea typeface="+mn-ea"/>
          <a:cs typeface="+mn-cs"/>
        </a:defRPr>
      </a:lvl3pPr>
      <a:lvl4pPr marL="1370750" algn="l" defTabSz="913833" rtl="0" eaLnBrk="1" latinLnBrk="0" hangingPunct="1">
        <a:defRPr sz="1900" kern="1200">
          <a:solidFill>
            <a:schemeClr val="tx1"/>
          </a:solidFill>
          <a:latin typeface="+mn-lt"/>
          <a:ea typeface="+mn-ea"/>
          <a:cs typeface="+mn-cs"/>
        </a:defRPr>
      </a:lvl4pPr>
      <a:lvl5pPr marL="1827666" algn="l" defTabSz="913833" rtl="0" eaLnBrk="1" latinLnBrk="0" hangingPunct="1">
        <a:defRPr sz="1900" kern="1200">
          <a:solidFill>
            <a:schemeClr val="tx1"/>
          </a:solidFill>
          <a:latin typeface="+mn-lt"/>
          <a:ea typeface="+mn-ea"/>
          <a:cs typeface="+mn-cs"/>
        </a:defRPr>
      </a:lvl5pPr>
      <a:lvl6pPr marL="2284598" algn="l" defTabSz="913833" rtl="0" eaLnBrk="1" latinLnBrk="0" hangingPunct="1">
        <a:defRPr sz="1900" kern="1200">
          <a:solidFill>
            <a:schemeClr val="tx1"/>
          </a:solidFill>
          <a:latin typeface="+mn-lt"/>
          <a:ea typeface="+mn-ea"/>
          <a:cs typeface="+mn-cs"/>
        </a:defRPr>
      </a:lvl6pPr>
      <a:lvl7pPr marL="2741498" algn="l" defTabSz="913833" rtl="0" eaLnBrk="1" latinLnBrk="0" hangingPunct="1">
        <a:defRPr sz="1900" kern="1200">
          <a:solidFill>
            <a:schemeClr val="tx1"/>
          </a:solidFill>
          <a:latin typeface="+mn-lt"/>
          <a:ea typeface="+mn-ea"/>
          <a:cs typeface="+mn-cs"/>
        </a:defRPr>
      </a:lvl7pPr>
      <a:lvl8pPr marL="3198400" algn="l" defTabSz="913833" rtl="0" eaLnBrk="1" latinLnBrk="0" hangingPunct="1">
        <a:defRPr sz="1900" kern="1200">
          <a:solidFill>
            <a:schemeClr val="tx1"/>
          </a:solidFill>
          <a:latin typeface="+mn-lt"/>
          <a:ea typeface="+mn-ea"/>
          <a:cs typeface="+mn-cs"/>
        </a:defRPr>
      </a:lvl8pPr>
      <a:lvl9pPr marL="3655303" algn="l" defTabSz="913833" rtl="0" eaLnBrk="1" latinLnBrk="0" hangingPunct="1">
        <a:defRPr sz="19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9"/>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8" tIns="45718" rIns="91398" bIns="45718" numCol="1" anchor="ctr" anchorCtr="0" compatLnSpc="1">
            <a:prstTxWarp prst="textNoShape">
              <a:avLst/>
            </a:prstTxWarp>
          </a:bodyPr>
          <a:lstStyle/>
          <a:p>
            <a:pPr lvl="0"/>
            <a:r>
              <a:rPr lang="es-ES" smtClean="0"/>
              <a:t>Haga clic para cambiar el estilo de título	</a:t>
            </a:r>
          </a:p>
        </p:txBody>
      </p:sp>
      <p:sp>
        <p:nvSpPr>
          <p:cNvPr id="1027" name="Rectangle 3"/>
          <p:cNvSpPr>
            <a:spLocks noGrp="1" noChangeArrowheads="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8" tIns="45718" rIns="91398" bIns="45718"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609600" y="6245229"/>
            <a:ext cx="2844800" cy="476251"/>
          </a:xfrm>
          <a:prstGeom prst="rect">
            <a:avLst/>
          </a:prstGeom>
          <a:noFill/>
          <a:ln>
            <a:noFill/>
          </a:ln>
          <a:effectLst/>
          <a:extLst/>
        </p:spPr>
        <p:txBody>
          <a:bodyPr vert="horz" wrap="square" lIns="91398" tIns="45718" rIns="91398" bIns="45718" numCol="1" anchor="t" anchorCtr="0" compatLnSpc="1">
            <a:prstTxWarp prst="textNoShape">
              <a:avLst/>
            </a:prstTxWarp>
          </a:bodyPr>
          <a:lstStyle>
            <a:lvl1pPr eaLnBrk="1" hangingPunct="1">
              <a:defRPr sz="1500">
                <a:solidFill>
                  <a:srgbClr val="000000"/>
                </a:solidFill>
                <a:latin typeface="+mn-lt"/>
              </a:defRPr>
            </a:lvl1pPr>
          </a:lstStyle>
          <a:p>
            <a:pPr defTabSz="913924" fontAlgn="base">
              <a:spcBef>
                <a:spcPct val="0"/>
              </a:spcBef>
              <a:spcAft>
                <a:spcPct val="0"/>
              </a:spcAft>
              <a:defRPr/>
            </a:pPr>
            <a:endParaRPr lang="es-ES"/>
          </a:p>
        </p:txBody>
      </p:sp>
      <p:sp>
        <p:nvSpPr>
          <p:cNvPr id="1029" name="Rectangle 5"/>
          <p:cNvSpPr>
            <a:spLocks noGrp="1" noChangeArrowheads="1"/>
          </p:cNvSpPr>
          <p:nvPr>
            <p:ph type="ftr" sz="quarter" idx="3"/>
          </p:nvPr>
        </p:nvSpPr>
        <p:spPr bwMode="auto">
          <a:xfrm>
            <a:off x="4165600" y="6245229"/>
            <a:ext cx="3860800" cy="476251"/>
          </a:xfrm>
          <a:prstGeom prst="rect">
            <a:avLst/>
          </a:prstGeom>
          <a:noFill/>
          <a:ln>
            <a:noFill/>
          </a:ln>
          <a:effectLst/>
          <a:extLst/>
        </p:spPr>
        <p:txBody>
          <a:bodyPr vert="horz" wrap="square" lIns="91398" tIns="45718" rIns="91398" bIns="45718" numCol="1" anchor="t" anchorCtr="0" compatLnSpc="1">
            <a:prstTxWarp prst="textNoShape">
              <a:avLst/>
            </a:prstTxWarp>
          </a:bodyPr>
          <a:lstStyle>
            <a:lvl1pPr algn="ctr" eaLnBrk="1" hangingPunct="1">
              <a:defRPr sz="1500">
                <a:solidFill>
                  <a:srgbClr val="000000"/>
                </a:solidFill>
                <a:latin typeface="+mn-lt"/>
              </a:defRPr>
            </a:lvl1pPr>
          </a:lstStyle>
          <a:p>
            <a:pPr defTabSz="913924" fontAlgn="base">
              <a:spcBef>
                <a:spcPct val="0"/>
              </a:spcBef>
              <a:spcAft>
                <a:spcPct val="0"/>
              </a:spcAft>
              <a:defRPr/>
            </a:pPr>
            <a:endParaRPr lang="es-ES"/>
          </a:p>
        </p:txBody>
      </p:sp>
      <p:sp>
        <p:nvSpPr>
          <p:cNvPr id="1030" name="Rectangle 6"/>
          <p:cNvSpPr>
            <a:spLocks noGrp="1" noChangeArrowheads="1"/>
          </p:cNvSpPr>
          <p:nvPr>
            <p:ph type="sldNum" sz="quarter" idx="4"/>
          </p:nvPr>
        </p:nvSpPr>
        <p:spPr bwMode="auto">
          <a:xfrm>
            <a:off x="8737600" y="6245229"/>
            <a:ext cx="2844800" cy="476251"/>
          </a:xfrm>
          <a:prstGeom prst="rect">
            <a:avLst/>
          </a:prstGeom>
          <a:noFill/>
          <a:ln>
            <a:noFill/>
          </a:ln>
          <a:effectLst/>
          <a:extLst/>
        </p:spPr>
        <p:txBody>
          <a:bodyPr vert="horz" wrap="square" lIns="91398" tIns="45718" rIns="91398" bIns="45718" numCol="1" anchor="t" anchorCtr="0" compatLnSpc="1">
            <a:prstTxWarp prst="textNoShape">
              <a:avLst/>
            </a:prstTxWarp>
          </a:bodyPr>
          <a:lstStyle>
            <a:lvl1pPr algn="r" eaLnBrk="1" hangingPunct="1">
              <a:defRPr sz="1500">
                <a:solidFill>
                  <a:srgbClr val="000000"/>
                </a:solidFill>
              </a:defRPr>
            </a:lvl1pPr>
          </a:lstStyle>
          <a:p>
            <a:pPr defTabSz="913924" fontAlgn="base">
              <a:spcBef>
                <a:spcPct val="0"/>
              </a:spcBef>
              <a:spcAft>
                <a:spcPct val="0"/>
              </a:spcAft>
              <a:defRPr/>
            </a:pPr>
            <a:fld id="{CC65C029-2715-43F8-BA5A-58D84F6A01F5}" type="slidenum">
              <a:rPr lang="es-ES" smtClean="0"/>
              <a:pPr defTabSz="913924" fontAlgn="base">
                <a:spcBef>
                  <a:spcPct val="0"/>
                </a:spcBef>
                <a:spcAft>
                  <a:spcPct val="0"/>
                </a:spcAft>
                <a:defRPr/>
              </a:pPr>
              <a:t>‹Nº›</a:t>
            </a:fld>
            <a:endParaRPr lang="es-ES"/>
          </a:p>
        </p:txBody>
      </p:sp>
    </p:spTree>
    <p:extLst>
      <p:ext uri="{BB962C8B-B14F-4D97-AF65-F5344CB8AC3E}">
        <p14:creationId xmlns:p14="http://schemas.microsoft.com/office/powerpoint/2010/main" val="1570385737"/>
      </p:ext>
    </p:extLst>
  </p:cSld>
  <p:clrMap bg1="lt1" tx1="dk1" bg2="lt2" tx2="dk2" accent1="accent1" accent2="accent2" accent3="accent3" accent4="accent4" accent5="accent5" accent6="accent6" hlink="hlink" folHlink="folHlink"/>
  <p:sldLayoutIdLst>
    <p:sldLayoutId id="2147484036" r:id="rId1"/>
    <p:sldLayoutId id="2147484037" r:id="rId2"/>
    <p:sldLayoutId id="2147484038" r:id="rId3"/>
    <p:sldLayoutId id="2147484039" r:id="rId4"/>
    <p:sldLayoutId id="2147484040" r:id="rId5"/>
    <p:sldLayoutId id="2147484041" r:id="rId6"/>
    <p:sldLayoutId id="2147484042" r:id="rId7"/>
    <p:sldLayoutId id="2147484043" r:id="rId8"/>
    <p:sldLayoutId id="2147484044" r:id="rId9"/>
    <p:sldLayoutId id="2147484045" r:id="rId10"/>
    <p:sldLayoutId id="2147484046" r:id="rId11"/>
    <p:sldLayoutId id="2147484047"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6951" algn="ctr" rtl="0" fontAlgn="base">
        <a:spcBef>
          <a:spcPct val="0"/>
        </a:spcBef>
        <a:spcAft>
          <a:spcPct val="0"/>
        </a:spcAft>
        <a:defRPr sz="4400">
          <a:solidFill>
            <a:schemeClr val="tx2"/>
          </a:solidFill>
          <a:latin typeface="Arial" charset="0"/>
        </a:defRPr>
      </a:lvl6pPr>
      <a:lvl7pPr marL="913924" algn="ctr" rtl="0" fontAlgn="base">
        <a:spcBef>
          <a:spcPct val="0"/>
        </a:spcBef>
        <a:spcAft>
          <a:spcPct val="0"/>
        </a:spcAft>
        <a:defRPr sz="4400">
          <a:solidFill>
            <a:schemeClr val="tx2"/>
          </a:solidFill>
          <a:latin typeface="Arial" charset="0"/>
        </a:defRPr>
      </a:lvl7pPr>
      <a:lvl8pPr marL="1370886" algn="ctr" rtl="0" fontAlgn="base">
        <a:spcBef>
          <a:spcPct val="0"/>
        </a:spcBef>
        <a:spcAft>
          <a:spcPct val="0"/>
        </a:spcAft>
        <a:defRPr sz="4400">
          <a:solidFill>
            <a:schemeClr val="tx2"/>
          </a:solidFill>
          <a:latin typeface="Arial" charset="0"/>
        </a:defRPr>
      </a:lvl8pPr>
      <a:lvl9pPr marL="1827848" algn="ctr" rtl="0" fontAlgn="base">
        <a:spcBef>
          <a:spcPct val="0"/>
        </a:spcBef>
        <a:spcAft>
          <a:spcPct val="0"/>
        </a:spcAft>
        <a:defRPr sz="4400">
          <a:solidFill>
            <a:schemeClr val="tx2"/>
          </a:solidFill>
          <a:latin typeface="Arial" charset="0"/>
        </a:defRPr>
      </a:lvl9pPr>
    </p:titleStyle>
    <p:bodyStyle>
      <a:lvl1pPr marL="342730" indent="-342730" algn="l" rtl="0" eaLnBrk="0" fontAlgn="base" hangingPunct="0">
        <a:spcBef>
          <a:spcPct val="20000"/>
        </a:spcBef>
        <a:spcAft>
          <a:spcPct val="0"/>
        </a:spcAft>
        <a:buChar char="•"/>
        <a:defRPr sz="3200">
          <a:solidFill>
            <a:schemeClr val="tx1"/>
          </a:solidFill>
          <a:latin typeface="+mn-lt"/>
          <a:ea typeface="+mn-ea"/>
          <a:cs typeface="+mn-cs"/>
        </a:defRPr>
      </a:lvl1pPr>
      <a:lvl2pPr marL="742559" indent="-285610" algn="l" rtl="0" eaLnBrk="0" fontAlgn="base" hangingPunct="0">
        <a:spcBef>
          <a:spcPct val="20000"/>
        </a:spcBef>
        <a:spcAft>
          <a:spcPct val="0"/>
        </a:spcAft>
        <a:buChar char="–"/>
        <a:defRPr sz="2800">
          <a:solidFill>
            <a:schemeClr val="tx1"/>
          </a:solidFill>
          <a:latin typeface="+mn-lt"/>
        </a:defRPr>
      </a:lvl2pPr>
      <a:lvl3pPr marL="1142410" indent="-228488" algn="l" rtl="0" eaLnBrk="0" fontAlgn="base" hangingPunct="0">
        <a:spcBef>
          <a:spcPct val="20000"/>
        </a:spcBef>
        <a:spcAft>
          <a:spcPct val="0"/>
        </a:spcAft>
        <a:buChar char="•"/>
        <a:defRPr sz="2400">
          <a:solidFill>
            <a:schemeClr val="tx1"/>
          </a:solidFill>
          <a:latin typeface="+mn-lt"/>
        </a:defRPr>
      </a:lvl3pPr>
      <a:lvl4pPr marL="1599360" indent="-228488" algn="l" rtl="0" eaLnBrk="0" fontAlgn="base" hangingPunct="0">
        <a:spcBef>
          <a:spcPct val="20000"/>
        </a:spcBef>
        <a:spcAft>
          <a:spcPct val="0"/>
        </a:spcAft>
        <a:buChar char="–"/>
        <a:defRPr sz="2000">
          <a:solidFill>
            <a:schemeClr val="tx1"/>
          </a:solidFill>
          <a:latin typeface="+mn-lt"/>
        </a:defRPr>
      </a:lvl4pPr>
      <a:lvl5pPr marL="2056311" indent="-228488" algn="l" rtl="0" eaLnBrk="0" fontAlgn="base" hangingPunct="0">
        <a:spcBef>
          <a:spcPct val="20000"/>
        </a:spcBef>
        <a:spcAft>
          <a:spcPct val="0"/>
        </a:spcAft>
        <a:buChar char="»"/>
        <a:defRPr sz="2000">
          <a:solidFill>
            <a:schemeClr val="tx1"/>
          </a:solidFill>
          <a:latin typeface="+mn-lt"/>
        </a:defRPr>
      </a:lvl5pPr>
      <a:lvl6pPr marL="2513284" indent="-228488" algn="l" rtl="0" fontAlgn="base">
        <a:spcBef>
          <a:spcPct val="20000"/>
        </a:spcBef>
        <a:spcAft>
          <a:spcPct val="0"/>
        </a:spcAft>
        <a:buChar char="»"/>
        <a:defRPr sz="2000">
          <a:solidFill>
            <a:schemeClr val="tx1"/>
          </a:solidFill>
          <a:latin typeface="+mn-lt"/>
        </a:defRPr>
      </a:lvl6pPr>
      <a:lvl7pPr marL="2970246" indent="-228488" algn="l" rtl="0" fontAlgn="base">
        <a:spcBef>
          <a:spcPct val="20000"/>
        </a:spcBef>
        <a:spcAft>
          <a:spcPct val="0"/>
        </a:spcAft>
        <a:buChar char="»"/>
        <a:defRPr sz="2000">
          <a:solidFill>
            <a:schemeClr val="tx1"/>
          </a:solidFill>
          <a:latin typeface="+mn-lt"/>
        </a:defRPr>
      </a:lvl7pPr>
      <a:lvl8pPr marL="3427208" indent="-228488" algn="l" rtl="0" fontAlgn="base">
        <a:spcBef>
          <a:spcPct val="20000"/>
        </a:spcBef>
        <a:spcAft>
          <a:spcPct val="0"/>
        </a:spcAft>
        <a:buChar char="»"/>
        <a:defRPr sz="2000">
          <a:solidFill>
            <a:schemeClr val="tx1"/>
          </a:solidFill>
          <a:latin typeface="+mn-lt"/>
        </a:defRPr>
      </a:lvl8pPr>
      <a:lvl9pPr marL="3884182" indent="-228488" algn="l" rtl="0" fontAlgn="base">
        <a:spcBef>
          <a:spcPct val="20000"/>
        </a:spcBef>
        <a:spcAft>
          <a:spcPct val="0"/>
        </a:spcAft>
        <a:buChar char="»"/>
        <a:defRPr sz="2000">
          <a:solidFill>
            <a:schemeClr val="tx1"/>
          </a:solidFill>
          <a:latin typeface="+mn-lt"/>
        </a:defRPr>
      </a:lvl9pPr>
    </p:bodyStyle>
    <p:otherStyle>
      <a:defPPr>
        <a:defRPr lang="es-CO"/>
      </a:defPPr>
      <a:lvl1pPr marL="0" algn="l" defTabSz="913924" rtl="0" eaLnBrk="1" latinLnBrk="0" hangingPunct="1">
        <a:defRPr sz="1900" kern="1200">
          <a:solidFill>
            <a:schemeClr val="tx1"/>
          </a:solidFill>
          <a:latin typeface="+mn-lt"/>
          <a:ea typeface="+mn-ea"/>
          <a:cs typeface="+mn-cs"/>
        </a:defRPr>
      </a:lvl1pPr>
      <a:lvl2pPr marL="456951" algn="l" defTabSz="913924" rtl="0" eaLnBrk="1" latinLnBrk="0" hangingPunct="1">
        <a:defRPr sz="1900" kern="1200">
          <a:solidFill>
            <a:schemeClr val="tx1"/>
          </a:solidFill>
          <a:latin typeface="+mn-lt"/>
          <a:ea typeface="+mn-ea"/>
          <a:cs typeface="+mn-cs"/>
        </a:defRPr>
      </a:lvl2pPr>
      <a:lvl3pPr marL="913924" algn="l" defTabSz="913924" rtl="0" eaLnBrk="1" latinLnBrk="0" hangingPunct="1">
        <a:defRPr sz="1900" kern="1200">
          <a:solidFill>
            <a:schemeClr val="tx1"/>
          </a:solidFill>
          <a:latin typeface="+mn-lt"/>
          <a:ea typeface="+mn-ea"/>
          <a:cs typeface="+mn-cs"/>
        </a:defRPr>
      </a:lvl3pPr>
      <a:lvl4pPr marL="1370886" algn="l" defTabSz="913924" rtl="0" eaLnBrk="1" latinLnBrk="0" hangingPunct="1">
        <a:defRPr sz="1900" kern="1200">
          <a:solidFill>
            <a:schemeClr val="tx1"/>
          </a:solidFill>
          <a:latin typeface="+mn-lt"/>
          <a:ea typeface="+mn-ea"/>
          <a:cs typeface="+mn-cs"/>
        </a:defRPr>
      </a:lvl4pPr>
      <a:lvl5pPr marL="1827848" algn="l" defTabSz="913924" rtl="0" eaLnBrk="1" latinLnBrk="0" hangingPunct="1">
        <a:defRPr sz="1900" kern="1200">
          <a:solidFill>
            <a:schemeClr val="tx1"/>
          </a:solidFill>
          <a:latin typeface="+mn-lt"/>
          <a:ea typeface="+mn-ea"/>
          <a:cs typeface="+mn-cs"/>
        </a:defRPr>
      </a:lvl5pPr>
      <a:lvl6pPr marL="2284822" algn="l" defTabSz="913924" rtl="0" eaLnBrk="1" latinLnBrk="0" hangingPunct="1">
        <a:defRPr sz="1900" kern="1200">
          <a:solidFill>
            <a:schemeClr val="tx1"/>
          </a:solidFill>
          <a:latin typeface="+mn-lt"/>
          <a:ea typeface="+mn-ea"/>
          <a:cs typeface="+mn-cs"/>
        </a:defRPr>
      </a:lvl6pPr>
      <a:lvl7pPr marL="2741770" algn="l" defTabSz="913924" rtl="0" eaLnBrk="1" latinLnBrk="0" hangingPunct="1">
        <a:defRPr sz="1900" kern="1200">
          <a:solidFill>
            <a:schemeClr val="tx1"/>
          </a:solidFill>
          <a:latin typeface="+mn-lt"/>
          <a:ea typeface="+mn-ea"/>
          <a:cs typeface="+mn-cs"/>
        </a:defRPr>
      </a:lvl7pPr>
      <a:lvl8pPr marL="3198720" algn="l" defTabSz="913924" rtl="0" eaLnBrk="1" latinLnBrk="0" hangingPunct="1">
        <a:defRPr sz="1900" kern="1200">
          <a:solidFill>
            <a:schemeClr val="tx1"/>
          </a:solidFill>
          <a:latin typeface="+mn-lt"/>
          <a:ea typeface="+mn-ea"/>
          <a:cs typeface="+mn-cs"/>
        </a:defRPr>
      </a:lvl8pPr>
      <a:lvl9pPr marL="3655671" algn="l" defTabSz="913924"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57.xml"/></Relationships>
</file>

<file path=ppt/slides/_rels/slide1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43.xml"/><Relationship Id="rId4" Type="http://schemas.openxmlformats.org/officeDocument/2006/relationships/image" Target="../media/image34.jpe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79.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16.xml"/></Relationships>
</file>

<file path=ppt/slides/_rels/slide10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41.xml"/><Relationship Id="rId1" Type="http://schemas.openxmlformats.org/officeDocument/2006/relationships/slideLayout" Target="../slideLayouts/slideLayout179.xml"/></Relationships>
</file>

<file path=ppt/slides/_rels/slide10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42.xml"/><Relationship Id="rId1" Type="http://schemas.openxmlformats.org/officeDocument/2006/relationships/slideLayout" Target="../slideLayouts/slideLayout179.xml"/><Relationship Id="rId4" Type="http://schemas.openxmlformats.org/officeDocument/2006/relationships/image" Target="../media/image124.png"/></Relationships>
</file>

<file path=ppt/slides/_rels/slide10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43.xml"/><Relationship Id="rId1" Type="http://schemas.openxmlformats.org/officeDocument/2006/relationships/slideLayout" Target="../slideLayouts/slideLayout179.xml"/><Relationship Id="rId5" Type="http://schemas.openxmlformats.org/officeDocument/2006/relationships/image" Target="../media/image127.png"/><Relationship Id="rId4" Type="http://schemas.openxmlformats.org/officeDocument/2006/relationships/image" Target="../media/image126.png"/></Relationships>
</file>

<file path=ppt/slides/_rels/slide10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44.xml"/><Relationship Id="rId1" Type="http://schemas.openxmlformats.org/officeDocument/2006/relationships/slideLayout" Target="../slideLayouts/slideLayout179.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43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431.xml"/></Relationships>
</file>

<file path=ppt/slides/_rels/slide108.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43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56.xml"/><Relationship Id="rId5" Type="http://schemas.openxmlformats.org/officeDocument/2006/relationships/image" Target="../media/image38.png"/><Relationship Id="rId4" Type="http://schemas.openxmlformats.org/officeDocument/2006/relationships/image" Target="../media/image37.png"/></Relationships>
</file>

<file path=ppt/slides/_rels/slide110.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66.xml"/></Relationships>
</file>

<file path=ppt/slides/_rels/slide111.xml.rels><?xml version="1.0" encoding="UTF-8" standalone="yes"?>
<Relationships xmlns="http://schemas.openxmlformats.org/package/2006/relationships"><Relationship Id="rId3" Type="http://schemas.openxmlformats.org/officeDocument/2006/relationships/image" Target="../media/image135.emf"/><Relationship Id="rId2" Type="http://schemas.openxmlformats.org/officeDocument/2006/relationships/image" Target="../media/image134.png"/><Relationship Id="rId1" Type="http://schemas.openxmlformats.org/officeDocument/2006/relationships/slideLayout" Target="../slideLayouts/slideLayout66.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13.xml.rels><?xml version="1.0" encoding="UTF-8" standalone="yes"?>
<Relationships xmlns="http://schemas.openxmlformats.org/package/2006/relationships"><Relationship Id="rId2" Type="http://schemas.openxmlformats.org/officeDocument/2006/relationships/image" Target="../media/image136.wmf"/><Relationship Id="rId1" Type="http://schemas.openxmlformats.org/officeDocument/2006/relationships/slideLayout" Target="../slideLayouts/slideLayout66.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01.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52.xml"/></Relationships>
</file>

<file path=ppt/slides/_rels/slide116.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jpeg"/><Relationship Id="rId1" Type="http://schemas.openxmlformats.org/officeDocument/2006/relationships/slideLayout" Target="../slideLayouts/slideLayout66.xml"/><Relationship Id="rId5" Type="http://schemas.openxmlformats.org/officeDocument/2006/relationships/image" Target="../media/image140.jpeg"/><Relationship Id="rId4" Type="http://schemas.openxmlformats.org/officeDocument/2006/relationships/image" Target="../media/image139.jpeg"/></Relationships>
</file>

<file path=ppt/slides/_rels/slide117.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41.jpeg"/><Relationship Id="rId7" Type="http://schemas.openxmlformats.org/officeDocument/2006/relationships/diagramColors" Target="../diagrams/colors4.xml"/><Relationship Id="rId2" Type="http://schemas.openxmlformats.org/officeDocument/2006/relationships/notesSlide" Target="../notesSlides/notesSlide46.xml"/><Relationship Id="rId1" Type="http://schemas.openxmlformats.org/officeDocument/2006/relationships/slideLayout" Target="../slideLayouts/slideLayout108.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142.jpeg"/></Relationships>
</file>

<file path=ppt/slides/_rels/slide118.xml.rels><?xml version="1.0" encoding="UTF-8" standalone="yes"?>
<Relationships xmlns="http://schemas.openxmlformats.org/package/2006/relationships"><Relationship Id="rId2" Type="http://schemas.openxmlformats.org/officeDocument/2006/relationships/image" Target="../media/image143.tiff"/><Relationship Id="rId1" Type="http://schemas.openxmlformats.org/officeDocument/2006/relationships/slideLayout" Target="../slideLayouts/slideLayout141.xml"/></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56.xml"/><Relationship Id="rId5" Type="http://schemas.openxmlformats.org/officeDocument/2006/relationships/image" Target="../media/image42.jpeg"/><Relationship Id="rId4" Type="http://schemas.openxmlformats.org/officeDocument/2006/relationships/image" Target="../media/image41.jpeg"/></Relationships>
</file>

<file path=ppt/slides/_rels/slide1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56.xml"/><Relationship Id="rId5" Type="http://schemas.openxmlformats.org/officeDocument/2006/relationships/image" Target="../media/image46.jpeg"/><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6.xml"/></Relationships>
</file>

<file path=ppt/slides/_rels/slide1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56.xml"/></Relationships>
</file>

<file path=ppt/slides/_rels/slide1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56.xml"/></Relationships>
</file>

<file path=ppt/slides/_rels/slide1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56.xml"/></Relationships>
</file>

<file path=ppt/slides/_rels/slide1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56.xml"/></Relationships>
</file>

<file path=ppt/slides/_rels/slide1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56.xml"/></Relationships>
</file>

<file path=ppt/slides/_rels/slide2.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diagramLayout" Target="../diagrams/layout1.xml"/><Relationship Id="rId7" Type="http://schemas.openxmlformats.org/officeDocument/2006/relationships/image" Target="../media/image18.jpeg"/><Relationship Id="rId2" Type="http://schemas.openxmlformats.org/officeDocument/2006/relationships/diagramData" Target="../diagrams/data1.xml"/><Relationship Id="rId1" Type="http://schemas.openxmlformats.org/officeDocument/2006/relationships/slideLayout" Target="../slideLayouts/slideLayout66.xml"/><Relationship Id="rId6" Type="http://schemas.microsoft.com/office/2007/relationships/diagramDrawing" Target="../diagrams/drawing1.xml"/><Relationship Id="rId5" Type="http://schemas.openxmlformats.org/officeDocument/2006/relationships/diagramColors" Target="../diagrams/colors1.xml"/><Relationship Id="rId10" Type="http://schemas.openxmlformats.org/officeDocument/2006/relationships/image" Target="../media/image21.png"/><Relationship Id="rId4" Type="http://schemas.openxmlformats.org/officeDocument/2006/relationships/diagramQuickStyle" Target="../diagrams/quickStyle1.xml"/><Relationship Id="rId9" Type="http://schemas.openxmlformats.org/officeDocument/2006/relationships/image" Target="../media/image20.jpeg"/></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56.xml"/></Relationships>
</file>

<file path=ppt/slides/_rels/slide2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56.xml"/></Relationships>
</file>

<file path=ppt/slides/_rels/slide2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56.xml"/></Relationships>
</file>

<file path=ppt/slides/_rels/slide2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56.xml"/><Relationship Id="rId4" Type="http://schemas.openxmlformats.org/officeDocument/2006/relationships/image" Target="../media/image63.png"/></Relationships>
</file>

<file path=ppt/slides/_rels/slide2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56.xml"/><Relationship Id="rId4" Type="http://schemas.openxmlformats.org/officeDocument/2006/relationships/image" Target="../media/image66.png"/></Relationships>
</file>

<file path=ppt/slides/_rels/slide25.xml.rels><?xml version="1.0" encoding="UTF-8" standalone="yes"?>
<Relationships xmlns="http://schemas.openxmlformats.org/package/2006/relationships"><Relationship Id="rId3" Type="http://schemas.openxmlformats.org/officeDocument/2006/relationships/image" Target="../media/image68.wmf"/><Relationship Id="rId2" Type="http://schemas.openxmlformats.org/officeDocument/2006/relationships/image" Target="../media/image67.png"/><Relationship Id="rId1" Type="http://schemas.openxmlformats.org/officeDocument/2006/relationships/slideLayout" Target="../slideLayouts/slideLayout56.xml"/></Relationships>
</file>

<file path=ppt/slides/_rels/slide2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5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2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56.xml"/></Relationships>
</file>

<file path=ppt/slides/_rels/slide2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473.xml"/></Relationships>
</file>

<file path=ppt/slides/_rels/slide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7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73.xml"/></Relationships>
</file>

<file path=ppt/slides/_rels/slide3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473.xml"/></Relationships>
</file>

<file path=ppt/slides/_rels/slide32.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473.xml"/></Relationships>
</file>

<file path=ppt/slides/_rels/slide3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473.xml"/></Relationships>
</file>

<file path=ppt/slides/_rels/slide34.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47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7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73.xml"/></Relationships>
</file>

<file path=ppt/slides/_rels/slide3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eg"/><Relationship Id="rId1" Type="http://schemas.openxmlformats.org/officeDocument/2006/relationships/slideLayout" Target="../slideLayouts/slideLayout473.xml"/></Relationships>
</file>

<file path=ppt/slides/_rels/slide3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473.xml"/></Relationships>
</file>

<file path=ppt/slides/_rels/slide39.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473.xml"/></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84.xml"/></Relationships>
</file>

<file path=ppt/slides/_rels/slide4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56.xml"/></Relationships>
</file>

<file path=ppt/slides/_rels/slide4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5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7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7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4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xml"/><Relationship Id="rId1" Type="http://schemas.openxmlformats.org/officeDocument/2006/relationships/slideLayout" Target="../slideLayouts/slideLayout179.xml"/></Relationships>
</file>

<file path=ppt/slides/_rels/slide4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eg"/><Relationship Id="rId1" Type="http://schemas.openxmlformats.org/officeDocument/2006/relationships/slideLayout" Target="../slideLayouts/slideLayout196.xml"/></Relationships>
</file>

<file path=ppt/slides/_rels/slide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0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13.xml"/></Relationships>
</file>

<file path=ppt/slides/_rels/slide5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5.xml"/><Relationship Id="rId1" Type="http://schemas.openxmlformats.org/officeDocument/2006/relationships/slideLayout" Target="../slideLayouts/slideLayout225.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3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50.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5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50.xml"/></Relationships>
</file>

<file path=ppt/slides/_rels/slide57.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notesSlide" Target="../notesSlides/notesSlide7.xml"/><Relationship Id="rId1" Type="http://schemas.openxmlformats.org/officeDocument/2006/relationships/slideLayout" Target="../slideLayouts/slideLayout179.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wmf"/></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68.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9.xm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5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50.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7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7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7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50.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86.xml"/></Relationships>
</file>

<file path=ppt/slides/_rels/slide6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4.xml"/><Relationship Id="rId1" Type="http://schemas.openxmlformats.org/officeDocument/2006/relationships/slideLayout" Target="../slideLayouts/slideLayout295.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78.xml"/></Relationships>
</file>

<file path=ppt/slides/_rels/slide6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6.xml"/><Relationship Id="rId1" Type="http://schemas.openxmlformats.org/officeDocument/2006/relationships/slideLayout" Target="../slideLayouts/slideLayout179.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70.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308.xml"/></Relationships>
</file>

<file path=ppt/slides/_rels/slide7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7.xml"/><Relationship Id="rId1" Type="http://schemas.openxmlformats.org/officeDocument/2006/relationships/slideLayout" Target="../slideLayouts/slideLayout308.xml"/><Relationship Id="rId5" Type="http://schemas.openxmlformats.org/officeDocument/2006/relationships/image" Target="../media/image104.jpeg"/><Relationship Id="rId4" Type="http://schemas.openxmlformats.org/officeDocument/2006/relationships/image" Target="../media/image103.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0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50.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81.xml"/></Relationships>
</file>

<file path=ppt/slides/_rels/slide7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9.xml"/><Relationship Id="rId1" Type="http://schemas.openxmlformats.org/officeDocument/2006/relationships/slideLayout" Target="../slideLayouts/slideLayout179.xml"/><Relationship Id="rId6" Type="http://schemas.openxmlformats.org/officeDocument/2006/relationships/image" Target="../media/image108.png"/><Relationship Id="rId5" Type="http://schemas.openxmlformats.org/officeDocument/2006/relationships/image" Target="../media/image107.jpeg"/><Relationship Id="rId4" Type="http://schemas.openxmlformats.org/officeDocument/2006/relationships/image" Target="../media/image106.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46.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40.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38.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78.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56.xml"/><Relationship Id="rId4" Type="http://schemas.openxmlformats.org/officeDocument/2006/relationships/image" Target="../media/image30.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78.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78.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78.xml"/></Relationships>
</file>

<file path=ppt/slides/_rels/slide83.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27.xml"/><Relationship Id="rId7" Type="http://schemas.openxmlformats.org/officeDocument/2006/relationships/diagramColors" Target="../diagrams/colors3.xml"/><Relationship Id="rId2" Type="http://schemas.openxmlformats.org/officeDocument/2006/relationships/slideLayout" Target="../slideLayouts/slideLayout321.xml"/><Relationship Id="rId1" Type="http://schemas.openxmlformats.org/officeDocument/2006/relationships/tags" Target="../tags/tag1.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50.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79.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79.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50.xml"/></Relationships>
</file>

<file path=ppt/slides/_rels/slide88.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hyperlink" Target="https://www.amazon.co.uk/Tate-Lyle-Fairtrade-Sugar-Pack/dp/B004FIWEE8" TargetMode="External"/><Relationship Id="rId1" Type="http://schemas.openxmlformats.org/officeDocument/2006/relationships/slideLayout" Target="../slideLayouts/slideLayout329.xml"/><Relationship Id="rId4" Type="http://schemas.openxmlformats.org/officeDocument/2006/relationships/image" Target="../media/image110.jpeg"/></Relationships>
</file>

<file path=ppt/slides/_rels/slide89.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345.xml"/><Relationship Id="rId5" Type="http://schemas.openxmlformats.org/officeDocument/2006/relationships/image" Target="../media/image114.emf"/><Relationship Id="rId4" Type="http://schemas.openxmlformats.org/officeDocument/2006/relationships/image" Target="../media/image113.jpeg"/></Relationships>
</file>

<file path=ppt/slides/_rels/slide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6.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58.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66.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73.xml"/></Relationships>
</file>

<file path=ppt/slides/_rels/slide9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33.xml"/><Relationship Id="rId1" Type="http://schemas.openxmlformats.org/officeDocument/2006/relationships/slideLayout" Target="../slideLayouts/slideLayout386.xml"/><Relationship Id="rId4" Type="http://schemas.openxmlformats.org/officeDocument/2006/relationships/image" Target="../media/image116.png"/></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95.xml"/></Relationships>
</file>

<file path=ppt/slides/_rels/slide95.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35.xml"/><Relationship Id="rId1" Type="http://schemas.openxmlformats.org/officeDocument/2006/relationships/slideLayout" Target="../slideLayouts/slideLayout179.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50.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11.xml"/></Relationships>
</file>

<file path=ppt/slides/_rels/slide9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37.xml"/><Relationship Id="rId1" Type="http://schemas.openxmlformats.org/officeDocument/2006/relationships/slideLayout" Target="../slideLayouts/slideLayout179.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7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445387" y="3806344"/>
            <a:ext cx="11428673" cy="1783565"/>
          </a:xfrm>
          <a:noFill/>
        </p:spPr>
        <p:txBody>
          <a:bodyPr rtlCol="0">
            <a:normAutofit/>
          </a:bodyPr>
          <a:lstStyle/>
          <a:p>
            <a:pPr eaLnBrk="1" fontAlgn="auto" hangingPunct="1">
              <a:spcAft>
                <a:spcPts val="0"/>
              </a:spcAft>
              <a:defRPr/>
            </a:pPr>
            <a:r>
              <a:rPr lang="es-CO" dirty="0" smtClean="0">
                <a:solidFill>
                  <a:schemeClr val="bg1"/>
                </a:solidFill>
              </a:rPr>
              <a:t>Infección por VIH</a:t>
            </a:r>
            <a:br>
              <a:rPr lang="es-CO" dirty="0" smtClean="0">
                <a:solidFill>
                  <a:schemeClr val="bg1"/>
                </a:solidFill>
              </a:rPr>
            </a:br>
            <a:endParaRPr lang="es-CO" dirty="0">
              <a:solidFill>
                <a:schemeClr val="bg1"/>
              </a:solidFill>
            </a:endParaRPr>
          </a:p>
        </p:txBody>
      </p:sp>
      <p:sp>
        <p:nvSpPr>
          <p:cNvPr id="130051" name="3 Rectángulo"/>
          <p:cNvSpPr>
            <a:spLocks noChangeArrowheads="1"/>
          </p:cNvSpPr>
          <p:nvPr/>
        </p:nvSpPr>
        <p:spPr bwMode="auto">
          <a:xfrm>
            <a:off x="4143000" y="5494183"/>
            <a:ext cx="3990768" cy="1353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696" tIns="60848" rIns="121696" bIns="60848">
            <a:spAutoFit/>
          </a:bodyPr>
          <a:lstStyle/>
          <a:p>
            <a:pPr algn="ctr" defTabSz="913606" fontAlgn="base">
              <a:spcBef>
                <a:spcPct val="0"/>
              </a:spcBef>
              <a:spcAft>
                <a:spcPct val="0"/>
              </a:spcAft>
            </a:pPr>
            <a:r>
              <a:rPr lang="es-CO" altLang="es-AR" sz="2400" dirty="0">
                <a:solidFill>
                  <a:srgbClr val="000000"/>
                </a:solidFill>
                <a:latin typeface="Calibri" pitchFamily="34" charset="0"/>
              </a:rPr>
              <a:t>  </a:t>
            </a:r>
            <a:r>
              <a:rPr lang="es-CO" altLang="es-AR" sz="2800" dirty="0">
                <a:solidFill>
                  <a:srgbClr val="FFFFFF"/>
                </a:solidFill>
                <a:latin typeface="Calibri" pitchFamily="34" charset="0"/>
              </a:rPr>
              <a:t>Sergio </a:t>
            </a:r>
            <a:r>
              <a:rPr lang="es-CO" altLang="es-AR" sz="2800" dirty="0" err="1">
                <a:solidFill>
                  <a:srgbClr val="FFFFFF"/>
                </a:solidFill>
                <a:latin typeface="Calibri" pitchFamily="34" charset="0"/>
              </a:rPr>
              <a:t>Lupo</a:t>
            </a:r>
            <a:r>
              <a:rPr lang="es-CO" altLang="es-AR" sz="2800" dirty="0">
                <a:solidFill>
                  <a:srgbClr val="FFFFFF"/>
                </a:solidFill>
                <a:latin typeface="Calibri" pitchFamily="34" charset="0"/>
              </a:rPr>
              <a:t> MD </a:t>
            </a:r>
            <a:r>
              <a:rPr lang="es-CO" altLang="es-AR" sz="2800" dirty="0" smtClean="0">
                <a:solidFill>
                  <a:srgbClr val="FFFFFF"/>
                </a:solidFill>
                <a:latin typeface="Calibri" pitchFamily="34" charset="0"/>
              </a:rPr>
              <a:t>PhD</a:t>
            </a:r>
          </a:p>
          <a:p>
            <a:pPr algn="ctr" defTabSz="913606" fontAlgn="base">
              <a:spcBef>
                <a:spcPct val="0"/>
              </a:spcBef>
              <a:spcAft>
                <a:spcPct val="0"/>
              </a:spcAft>
            </a:pPr>
            <a:r>
              <a:rPr lang="es-CO" altLang="es-AR" sz="2800" dirty="0" smtClean="0">
                <a:solidFill>
                  <a:srgbClr val="FFFFFF"/>
                </a:solidFill>
                <a:latin typeface="Calibri" pitchFamily="34" charset="0"/>
              </a:rPr>
              <a:t>drsergiolupo@gmail.com </a:t>
            </a:r>
            <a:endParaRPr lang="es-CO" altLang="es-AR" sz="2800" dirty="0">
              <a:solidFill>
                <a:srgbClr val="FFFFFF"/>
              </a:solidFill>
              <a:latin typeface="Calibri" pitchFamily="34" charset="0"/>
            </a:endParaRPr>
          </a:p>
          <a:p>
            <a:pPr algn="ctr" defTabSz="913606" fontAlgn="base">
              <a:spcBef>
                <a:spcPct val="0"/>
              </a:spcBef>
              <a:spcAft>
                <a:spcPct val="0"/>
              </a:spcAft>
            </a:pPr>
            <a:r>
              <a:rPr lang="es-AR" sz="2400" dirty="0">
                <a:solidFill>
                  <a:srgbClr val="000000"/>
                </a:solidFill>
                <a:latin typeface="Calibri" pitchFamily="34" charset="0"/>
                <a:ea typeface="Calibri" pitchFamily="34" charset="0"/>
                <a:cs typeface="Times New Roman" pitchFamily="18" charset="0"/>
              </a:rPr>
              <a:t>Meeting VIH-SIDA Casilda”</a:t>
            </a:r>
            <a:r>
              <a:rPr lang="es-CO" altLang="es-AR" sz="2400" dirty="0">
                <a:solidFill>
                  <a:srgbClr val="FFFFFF"/>
                </a:solidFill>
                <a:latin typeface="Calibri" pitchFamily="34" charset="0"/>
              </a:rPr>
              <a:t> </a:t>
            </a:r>
          </a:p>
        </p:txBody>
      </p:sp>
      <p:pic>
        <p:nvPicPr>
          <p:cNvPr id="130052" name="Picture 2"/>
          <p:cNvPicPr>
            <a:picLocks noChangeAspect="1" noChangeArrowheads="1"/>
          </p:cNvPicPr>
          <p:nvPr/>
        </p:nvPicPr>
        <p:blipFill>
          <a:blip r:embed="rId2">
            <a:extLst>
              <a:ext uri="{28A0092B-C50C-407E-A947-70E740481C1C}">
                <a14:useLocalDpi xmlns:a14="http://schemas.microsoft.com/office/drawing/2010/main" val="0"/>
              </a:ext>
            </a:extLst>
          </a:blip>
          <a:srcRect l="8908" t="15334" r="-555" b="18753"/>
          <a:stretch>
            <a:fillRect/>
          </a:stretch>
        </p:blipFill>
        <p:spPr bwMode="auto">
          <a:xfrm>
            <a:off x="114301" y="130175"/>
            <a:ext cx="12048067" cy="336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47556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3"/>
          <p:cNvSpPr>
            <a:spLocks noGrp="1"/>
          </p:cNvSpPr>
          <p:nvPr>
            <p:ph type="title"/>
          </p:nvPr>
        </p:nvSpPr>
        <p:spPr>
          <a:xfrm>
            <a:off x="609695" y="76200"/>
            <a:ext cx="10972801" cy="1143000"/>
          </a:xfrm>
        </p:spPr>
        <p:txBody>
          <a:bodyPr/>
          <a:lstStyle/>
          <a:p>
            <a:r>
              <a:rPr lang="en-US" altLang="es-AR" sz="3200">
                <a:latin typeface="Tahoma" pitchFamily="34" charset="0"/>
                <a:ea typeface="ヒラギノ角ゴ Pro W3"/>
                <a:cs typeface="Tahoma" pitchFamily="34" charset="0"/>
              </a:rPr>
              <a:t>Test diagnósticos y período de ventana</a:t>
            </a:r>
          </a:p>
        </p:txBody>
      </p:sp>
      <p:sp>
        <p:nvSpPr>
          <p:cNvPr id="112643" name="TextBox 5"/>
          <p:cNvSpPr txBox="1">
            <a:spLocks noChangeArrowheads="1"/>
          </p:cNvSpPr>
          <p:nvPr/>
        </p:nvSpPr>
        <p:spPr bwMode="auto">
          <a:xfrm>
            <a:off x="23289" y="6564489"/>
            <a:ext cx="7584016" cy="32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8" tIns="45718" rIns="91398" bIns="45718">
            <a:spAutoFit/>
          </a:bodyPr>
          <a:lstStyle>
            <a:lvl1pPr defTabSz="457200">
              <a:defRPr>
                <a:solidFill>
                  <a:schemeClr val="tx1"/>
                </a:solidFill>
                <a:latin typeface="Arial" pitchFamily="34" charset="0"/>
              </a:defRPr>
            </a:lvl1pPr>
            <a:lvl2pPr marL="742950" indent="-285750" defTabSz="457200">
              <a:defRPr>
                <a:solidFill>
                  <a:schemeClr val="tx1"/>
                </a:solidFill>
                <a:latin typeface="Arial" pitchFamily="34" charset="0"/>
              </a:defRPr>
            </a:lvl2pPr>
            <a:lvl3pPr marL="1143000" indent="-228600" defTabSz="457200">
              <a:defRPr>
                <a:solidFill>
                  <a:schemeClr val="tx1"/>
                </a:solidFill>
                <a:latin typeface="Arial" pitchFamily="34" charset="0"/>
              </a:defRPr>
            </a:lvl3pPr>
            <a:lvl4pPr marL="1600200" indent="-228600" defTabSz="457200">
              <a:defRPr>
                <a:solidFill>
                  <a:schemeClr val="tx1"/>
                </a:solidFill>
                <a:latin typeface="Arial" pitchFamily="34" charset="0"/>
              </a:defRPr>
            </a:lvl4pPr>
            <a:lvl5pPr marL="2057400" indent="-228600" defTabSz="45720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altLang="es-AR" sz="1100" dirty="0">
                <a:solidFill>
                  <a:srgbClr val="000000"/>
                </a:solidFill>
                <a:ea typeface="MS PGothic" pitchFamily="34" charset="-128"/>
                <a:cs typeface="ヒラギノ角ゴ Pro W3"/>
              </a:rPr>
              <a:t>Branson BS and </a:t>
            </a:r>
            <a:r>
              <a:rPr lang="en-US" altLang="es-AR" sz="1100" dirty="0" err="1">
                <a:solidFill>
                  <a:srgbClr val="000000"/>
                </a:solidFill>
                <a:ea typeface="MS PGothic" pitchFamily="34" charset="-128"/>
                <a:cs typeface="ヒラギノ角ゴ Pro W3"/>
              </a:rPr>
              <a:t>Steckler</a:t>
            </a:r>
            <a:r>
              <a:rPr lang="en-US" altLang="es-AR" sz="1100" dirty="0">
                <a:solidFill>
                  <a:srgbClr val="000000"/>
                </a:solidFill>
                <a:ea typeface="MS PGothic" pitchFamily="34" charset="-128"/>
                <a:cs typeface="ヒラギノ角ゴ Pro W3"/>
              </a:rPr>
              <a:t> JD. J Infect Dis 2012;205:521-524</a:t>
            </a:r>
            <a:r>
              <a:rPr lang="en-US" altLang="es-AR" sz="1500" dirty="0">
                <a:solidFill>
                  <a:srgbClr val="000000"/>
                </a:solidFill>
                <a:ea typeface="MS PGothic" pitchFamily="34" charset="-128"/>
                <a:cs typeface="ヒラギノ角ゴ Pro W3"/>
              </a:rPr>
              <a:t>. </a:t>
            </a:r>
            <a:r>
              <a:rPr lang="en-US" altLang="es-AR" sz="1100" dirty="0" err="1">
                <a:solidFill>
                  <a:srgbClr val="000000"/>
                </a:solidFill>
                <a:ea typeface="MS PGothic" pitchFamily="34" charset="-128"/>
                <a:cs typeface="ヒラギノ角ゴ Pro W3"/>
              </a:rPr>
              <a:t>Modificado</a:t>
            </a:r>
            <a:endParaRPr lang="en-US" altLang="es-AR" sz="1100" dirty="0">
              <a:solidFill>
                <a:srgbClr val="000000"/>
              </a:solidFill>
              <a:ea typeface="MS PGothic" pitchFamily="34" charset="-128"/>
              <a:cs typeface="ヒラギノ角ゴ Pro W3"/>
            </a:endParaRPr>
          </a:p>
        </p:txBody>
      </p:sp>
      <p:graphicFrame>
        <p:nvGraphicFramePr>
          <p:cNvPr id="2" name="Table 1"/>
          <p:cNvGraphicFramePr>
            <a:graphicFrameLocks noGrp="1"/>
          </p:cNvGraphicFramePr>
          <p:nvPr>
            <p:extLst>
              <p:ext uri="{D42A27DB-BD31-4B8C-83A1-F6EECF244321}">
                <p14:modId xmlns:p14="http://schemas.microsoft.com/office/powerpoint/2010/main" val="2586153539"/>
              </p:ext>
            </p:extLst>
          </p:nvPr>
        </p:nvGraphicFramePr>
        <p:xfrm>
          <a:off x="304801" y="1371600"/>
          <a:ext cx="11582400" cy="2773680"/>
        </p:xfrm>
        <a:graphic>
          <a:graphicData uri="http://schemas.openxmlformats.org/drawingml/2006/table">
            <a:tbl>
              <a:tblPr firstRow="1" bandRow="1">
                <a:effectLst>
                  <a:outerShdw blurRad="50800" dist="38100" dir="5400000" algn="t" rotWithShape="0">
                    <a:prstClr val="black">
                      <a:alpha val="40000"/>
                    </a:prstClr>
                  </a:outerShdw>
                </a:effectLst>
                <a:tableStyleId>{5C22544A-7EE6-4342-B048-85BDC9FD1C3A}</a:tableStyleId>
              </a:tblPr>
              <a:tblGrid>
                <a:gridCol w="2743200">
                  <a:extLst>
                    <a:ext uri="{9D8B030D-6E8A-4147-A177-3AD203B41FA5}">
                      <a16:colId xmlns:a16="http://schemas.microsoft.com/office/drawing/2014/main" val="20000"/>
                    </a:ext>
                  </a:extLst>
                </a:gridCol>
                <a:gridCol w="6299200">
                  <a:extLst>
                    <a:ext uri="{9D8B030D-6E8A-4147-A177-3AD203B41FA5}">
                      <a16:colId xmlns:a16="http://schemas.microsoft.com/office/drawing/2014/main" val="20001"/>
                    </a:ext>
                  </a:extLst>
                </a:gridCol>
                <a:gridCol w="2540000">
                  <a:extLst>
                    <a:ext uri="{9D8B030D-6E8A-4147-A177-3AD203B41FA5}">
                      <a16:colId xmlns:a16="http://schemas.microsoft.com/office/drawing/2014/main" val="20002"/>
                    </a:ext>
                  </a:extLst>
                </a:gridCol>
              </a:tblGrid>
              <a:tr h="640080">
                <a:tc>
                  <a:txBody>
                    <a:bodyPr/>
                    <a:lstStyle/>
                    <a:p>
                      <a:r>
                        <a:rPr lang="en-US" sz="1200" dirty="0" smtClean="0">
                          <a:latin typeface="Tahoma" panose="020B0604030504040204" pitchFamily="34" charset="0"/>
                          <a:cs typeface="Tahoma" panose="020B0604030504040204" pitchFamily="34" charset="0"/>
                        </a:rPr>
                        <a:t>HIV test</a:t>
                      </a:r>
                      <a:endParaRPr lang="en-US" sz="1200" dirty="0">
                        <a:latin typeface="Tahoma" panose="020B0604030504040204" pitchFamily="34" charset="0"/>
                        <a:cs typeface="Tahoma" panose="020B0604030504040204" pitchFamily="34" charset="0"/>
                      </a:endParaRPr>
                    </a:p>
                  </a:txBody>
                  <a:tcPr marL="121920" marR="121920" anchor="ctr">
                    <a:solidFill>
                      <a:schemeClr val="tx2"/>
                    </a:solidFill>
                  </a:tcPr>
                </a:tc>
                <a:tc>
                  <a:txBody>
                    <a:bodyPr/>
                    <a:lstStyle/>
                    <a:p>
                      <a:pPr algn="ctr"/>
                      <a:r>
                        <a:rPr lang="en-US" sz="1200" dirty="0" smtClean="0">
                          <a:latin typeface="Tahoma" panose="020B0604030504040204" pitchFamily="34" charset="0"/>
                          <a:cs typeface="Tahoma" panose="020B0604030504040204" pitchFamily="34" charset="0"/>
                        </a:rPr>
                        <a:t>Assay Method</a:t>
                      </a:r>
                      <a:endParaRPr lang="en-US" sz="1200" dirty="0">
                        <a:latin typeface="Tahoma" panose="020B0604030504040204" pitchFamily="34" charset="0"/>
                        <a:cs typeface="Tahoma" panose="020B0604030504040204" pitchFamily="34" charset="0"/>
                      </a:endParaRPr>
                    </a:p>
                  </a:txBody>
                  <a:tcPr marL="121920" marR="121920" anchor="ctr">
                    <a:solidFill>
                      <a:schemeClr val="tx2"/>
                    </a:solidFill>
                  </a:tcPr>
                </a:tc>
                <a:tc>
                  <a:txBody>
                    <a:bodyPr/>
                    <a:lstStyle/>
                    <a:p>
                      <a:pPr algn="ctr"/>
                      <a:r>
                        <a:rPr lang="en-US" sz="1200" dirty="0" smtClean="0">
                          <a:latin typeface="Tahoma" panose="020B0604030504040204" pitchFamily="34" charset="0"/>
                          <a:cs typeface="Tahoma" panose="020B0604030504040204" pitchFamily="34" charset="0"/>
                        </a:rPr>
                        <a:t>Approximate Window Between Infection and Positive Test Result, </a:t>
                      </a:r>
                      <a:r>
                        <a:rPr lang="en-US" sz="1200" dirty="0" err="1" smtClean="0">
                          <a:latin typeface="Tahoma" panose="020B0604030504040204" pitchFamily="34" charset="0"/>
                          <a:cs typeface="Tahoma" panose="020B0604030504040204" pitchFamily="34" charset="0"/>
                        </a:rPr>
                        <a:t>dias</a:t>
                      </a:r>
                      <a:endParaRPr lang="en-US" sz="1200" dirty="0">
                        <a:latin typeface="Tahoma" panose="020B0604030504040204" pitchFamily="34" charset="0"/>
                        <a:cs typeface="Tahoma" panose="020B0604030504040204" pitchFamily="34" charset="0"/>
                      </a:endParaRPr>
                    </a:p>
                  </a:txBody>
                  <a:tcPr marL="121920" marR="121920" anchor="ctr">
                    <a:solidFill>
                      <a:schemeClr val="tx2"/>
                    </a:solidFill>
                  </a:tcPr>
                </a:tc>
                <a:extLst>
                  <a:ext uri="{0D108BD9-81ED-4DB2-BD59-A6C34878D82A}">
                    <a16:rowId xmlns:a16="http://schemas.microsoft.com/office/drawing/2014/main" val="10000"/>
                  </a:ext>
                </a:extLst>
              </a:tr>
              <a:tr h="457200">
                <a:tc>
                  <a:txBody>
                    <a:bodyPr/>
                    <a:lstStyle/>
                    <a:p>
                      <a:r>
                        <a:rPr lang="en-US" sz="1200" dirty="0" smtClean="0">
                          <a:latin typeface="Tahoma" panose="020B0604030504040204" pitchFamily="34" charset="0"/>
                          <a:cs typeface="Tahoma" panose="020B0604030504040204" pitchFamily="34" charset="0"/>
                        </a:rPr>
                        <a:t>Second-generation EIA (including most rapid tests)</a:t>
                      </a:r>
                      <a:endParaRPr lang="en-US" sz="1200" dirty="0">
                        <a:latin typeface="Tahoma" panose="020B0604030504040204" pitchFamily="34" charset="0"/>
                        <a:cs typeface="Tahoma" panose="020B0604030504040204" pitchFamily="34" charset="0"/>
                      </a:endParaRPr>
                    </a:p>
                  </a:txBody>
                  <a:tcPr marL="121920" marR="121920" anchor="ctr">
                    <a:solidFill>
                      <a:schemeClr val="accent2">
                        <a:lumMod val="40000"/>
                        <a:lumOff val="60000"/>
                      </a:schemeClr>
                    </a:solidFill>
                  </a:tcPr>
                </a:tc>
                <a:tc>
                  <a:txBody>
                    <a:bodyPr/>
                    <a:lstStyle/>
                    <a:p>
                      <a:r>
                        <a:rPr lang="en-US" sz="1200" dirty="0" smtClean="0">
                          <a:latin typeface="Tahoma" panose="020B0604030504040204" pitchFamily="34" charset="0"/>
                          <a:cs typeface="Tahoma" panose="020B0604030504040204" pitchFamily="34" charset="0"/>
                        </a:rPr>
                        <a:t>Synthetic or recombinant HIV antigen used to bind patient HIV antibody; </a:t>
                      </a:r>
                      <a:r>
                        <a:rPr lang="en-US" sz="1200" dirty="0" err="1" smtClean="0">
                          <a:latin typeface="Tahoma" panose="020B0604030504040204" pitchFamily="34" charset="0"/>
                          <a:cs typeface="Tahoma" panose="020B0604030504040204" pitchFamily="34" charset="0"/>
                        </a:rPr>
                        <a:t>detectes</a:t>
                      </a:r>
                      <a:r>
                        <a:rPr lang="en-US" sz="1200" dirty="0" smtClean="0">
                          <a:latin typeface="Tahoma" panose="020B0604030504040204" pitchFamily="34" charset="0"/>
                          <a:cs typeface="Tahoma" panose="020B0604030504040204" pitchFamily="34" charset="0"/>
                        </a:rPr>
                        <a:t> </a:t>
                      </a:r>
                      <a:r>
                        <a:rPr lang="en-US" sz="1200" b="1" dirty="0" err="1" smtClean="0">
                          <a:solidFill>
                            <a:srgbClr val="C00000"/>
                          </a:solidFill>
                          <a:latin typeface="Tahoma" panose="020B0604030504040204" pitchFamily="34" charset="0"/>
                          <a:cs typeface="Tahoma" panose="020B0604030504040204" pitchFamily="34" charset="0"/>
                        </a:rPr>
                        <a:t>IgG</a:t>
                      </a:r>
                      <a:r>
                        <a:rPr lang="en-US" sz="1200" dirty="0" smtClean="0">
                          <a:latin typeface="Tahoma" panose="020B0604030504040204" pitchFamily="34" charset="0"/>
                          <a:cs typeface="Tahoma" panose="020B0604030504040204" pitchFamily="34" charset="0"/>
                        </a:rPr>
                        <a:t> antibody</a:t>
                      </a:r>
                      <a:endParaRPr lang="en-US" sz="1200" dirty="0">
                        <a:latin typeface="Tahoma" panose="020B0604030504040204" pitchFamily="34" charset="0"/>
                        <a:cs typeface="Tahoma" panose="020B0604030504040204" pitchFamily="34" charset="0"/>
                      </a:endParaRPr>
                    </a:p>
                  </a:txBody>
                  <a:tcPr marL="121920" marR="121920" anchor="ctr">
                    <a:solidFill>
                      <a:schemeClr val="accent2">
                        <a:lumMod val="40000"/>
                        <a:lumOff val="60000"/>
                      </a:schemeClr>
                    </a:solidFill>
                  </a:tcPr>
                </a:tc>
                <a:tc>
                  <a:txBody>
                    <a:bodyPr/>
                    <a:lstStyle/>
                    <a:p>
                      <a:pPr algn="ctr"/>
                      <a:r>
                        <a:rPr lang="en-US" sz="1200" dirty="0" smtClean="0">
                          <a:latin typeface="Tahoma" panose="020B0604030504040204" pitchFamily="34" charset="0"/>
                          <a:cs typeface="Tahoma" panose="020B0604030504040204" pitchFamily="34" charset="0"/>
                        </a:rPr>
                        <a:t>25-35</a:t>
                      </a:r>
                      <a:endParaRPr lang="en-US" sz="1200" dirty="0">
                        <a:latin typeface="Tahoma" panose="020B0604030504040204" pitchFamily="34" charset="0"/>
                        <a:cs typeface="Tahoma" panose="020B0604030504040204" pitchFamily="34" charset="0"/>
                      </a:endParaRPr>
                    </a:p>
                  </a:txBody>
                  <a:tcPr marL="121920" marR="121920" anchor="ctr">
                    <a:solidFill>
                      <a:schemeClr val="accent2">
                        <a:lumMod val="40000"/>
                        <a:lumOff val="60000"/>
                      </a:schemeClr>
                    </a:solidFill>
                  </a:tcPr>
                </a:tc>
                <a:extLst>
                  <a:ext uri="{0D108BD9-81ED-4DB2-BD59-A6C34878D82A}">
                    <a16:rowId xmlns:a16="http://schemas.microsoft.com/office/drawing/2014/main" val="10001"/>
                  </a:ext>
                </a:extLst>
              </a:tr>
              <a:tr h="457200">
                <a:tc>
                  <a:txBody>
                    <a:bodyPr/>
                    <a:lstStyle/>
                    <a:p>
                      <a:r>
                        <a:rPr lang="en-US" sz="1200" dirty="0" smtClean="0">
                          <a:solidFill>
                            <a:schemeClr val="bg1"/>
                          </a:solidFill>
                          <a:latin typeface="Tahoma" panose="020B0604030504040204" pitchFamily="34" charset="0"/>
                          <a:cs typeface="Tahoma" panose="020B0604030504040204" pitchFamily="34" charset="0"/>
                        </a:rPr>
                        <a:t>Third-generation</a:t>
                      </a:r>
                      <a:r>
                        <a:rPr lang="en-US" sz="1200" baseline="0" dirty="0" smtClean="0">
                          <a:solidFill>
                            <a:schemeClr val="bg1"/>
                          </a:solidFill>
                          <a:latin typeface="Tahoma" panose="020B0604030504040204" pitchFamily="34" charset="0"/>
                          <a:cs typeface="Tahoma" panose="020B0604030504040204" pitchFamily="34" charset="0"/>
                        </a:rPr>
                        <a:t> EIA (also some rapid tests)</a:t>
                      </a:r>
                      <a:endParaRPr lang="en-US" sz="1200" dirty="0">
                        <a:solidFill>
                          <a:schemeClr val="bg1"/>
                        </a:solidFill>
                        <a:latin typeface="Tahoma" panose="020B0604030504040204" pitchFamily="34" charset="0"/>
                        <a:cs typeface="Tahoma" panose="020B0604030504040204" pitchFamily="34" charset="0"/>
                      </a:endParaRPr>
                    </a:p>
                  </a:txBody>
                  <a:tcPr marL="121920" marR="121920" anchor="ctr">
                    <a:solidFill>
                      <a:schemeClr val="tx2"/>
                    </a:solidFill>
                  </a:tcPr>
                </a:tc>
                <a:tc>
                  <a:txBody>
                    <a:bodyPr/>
                    <a:lstStyle/>
                    <a:p>
                      <a:r>
                        <a:rPr lang="en-US" sz="1200" dirty="0" smtClean="0">
                          <a:solidFill>
                            <a:schemeClr val="bg1"/>
                          </a:solidFill>
                          <a:latin typeface="Tahoma" panose="020B0604030504040204" pitchFamily="34" charset="0"/>
                          <a:cs typeface="Tahoma" panose="020B0604030504040204" pitchFamily="34" charset="0"/>
                        </a:rPr>
                        <a:t>“Antigen</a:t>
                      </a:r>
                      <a:r>
                        <a:rPr lang="en-US" sz="1200" baseline="0" dirty="0" smtClean="0">
                          <a:solidFill>
                            <a:schemeClr val="bg1"/>
                          </a:solidFill>
                          <a:latin typeface="Tahoma" panose="020B0604030504040204" pitchFamily="34" charset="0"/>
                          <a:cs typeface="Tahoma" panose="020B0604030504040204" pitchFamily="34" charset="0"/>
                        </a:rPr>
                        <a:t> sandwich:” synthetic or recombinant HIV antigen used to bind patient HIV antibody; detects </a:t>
                      </a:r>
                      <a:r>
                        <a:rPr lang="en-US" sz="1200" b="1" baseline="0" dirty="0" err="1" smtClean="0">
                          <a:solidFill>
                            <a:schemeClr val="bg1"/>
                          </a:solidFill>
                          <a:latin typeface="Tahoma" panose="020B0604030504040204" pitchFamily="34" charset="0"/>
                          <a:cs typeface="Tahoma" panose="020B0604030504040204" pitchFamily="34" charset="0"/>
                        </a:rPr>
                        <a:t>IgM</a:t>
                      </a:r>
                      <a:r>
                        <a:rPr lang="en-US" sz="1200" b="1" baseline="0" dirty="0" smtClean="0">
                          <a:solidFill>
                            <a:schemeClr val="bg1"/>
                          </a:solidFill>
                          <a:latin typeface="Tahoma" panose="020B0604030504040204" pitchFamily="34" charset="0"/>
                          <a:cs typeface="Tahoma" panose="020B0604030504040204" pitchFamily="34" charset="0"/>
                        </a:rPr>
                        <a:t> and </a:t>
                      </a:r>
                      <a:r>
                        <a:rPr lang="en-US" sz="1200" b="1" baseline="0" dirty="0" err="1" smtClean="0">
                          <a:solidFill>
                            <a:schemeClr val="bg1"/>
                          </a:solidFill>
                          <a:latin typeface="Tahoma" panose="020B0604030504040204" pitchFamily="34" charset="0"/>
                          <a:cs typeface="Tahoma" panose="020B0604030504040204" pitchFamily="34" charset="0"/>
                        </a:rPr>
                        <a:t>IgG</a:t>
                      </a:r>
                      <a:r>
                        <a:rPr lang="en-US" sz="1200" b="1" baseline="0" dirty="0" smtClean="0">
                          <a:solidFill>
                            <a:schemeClr val="bg1"/>
                          </a:solidFill>
                          <a:latin typeface="Tahoma" panose="020B0604030504040204" pitchFamily="34" charset="0"/>
                          <a:cs typeface="Tahoma" panose="020B0604030504040204" pitchFamily="34" charset="0"/>
                        </a:rPr>
                        <a:t> </a:t>
                      </a:r>
                      <a:r>
                        <a:rPr lang="en-US" sz="1200" baseline="0" dirty="0" smtClean="0">
                          <a:solidFill>
                            <a:schemeClr val="bg1"/>
                          </a:solidFill>
                          <a:latin typeface="Tahoma" panose="020B0604030504040204" pitchFamily="34" charset="0"/>
                          <a:cs typeface="Tahoma" panose="020B0604030504040204" pitchFamily="34" charset="0"/>
                        </a:rPr>
                        <a:t>antibody</a:t>
                      </a:r>
                      <a:endParaRPr lang="en-US" sz="1200" dirty="0">
                        <a:solidFill>
                          <a:schemeClr val="bg1"/>
                        </a:solidFill>
                        <a:latin typeface="Tahoma" panose="020B0604030504040204" pitchFamily="34" charset="0"/>
                        <a:cs typeface="Tahoma" panose="020B0604030504040204" pitchFamily="34" charset="0"/>
                      </a:endParaRPr>
                    </a:p>
                  </a:txBody>
                  <a:tcPr marL="121920" marR="121920" anchor="ctr">
                    <a:solidFill>
                      <a:schemeClr val="tx2"/>
                    </a:solidFill>
                  </a:tcPr>
                </a:tc>
                <a:tc>
                  <a:txBody>
                    <a:bodyPr/>
                    <a:lstStyle/>
                    <a:p>
                      <a:pPr algn="ctr"/>
                      <a:r>
                        <a:rPr lang="en-US" sz="1200" dirty="0" smtClean="0">
                          <a:solidFill>
                            <a:schemeClr val="bg1"/>
                          </a:solidFill>
                          <a:latin typeface="Tahoma" panose="020B0604030504040204" pitchFamily="34" charset="0"/>
                          <a:cs typeface="Tahoma" panose="020B0604030504040204" pitchFamily="34" charset="0"/>
                        </a:rPr>
                        <a:t>20-30</a:t>
                      </a:r>
                      <a:endParaRPr lang="en-US" sz="1200" dirty="0">
                        <a:solidFill>
                          <a:schemeClr val="bg1"/>
                        </a:solidFill>
                        <a:latin typeface="Tahoma" panose="020B0604030504040204" pitchFamily="34" charset="0"/>
                        <a:cs typeface="Tahoma" panose="020B0604030504040204" pitchFamily="34" charset="0"/>
                      </a:endParaRPr>
                    </a:p>
                  </a:txBody>
                  <a:tcPr marL="121920" marR="121920" anchor="ctr">
                    <a:solidFill>
                      <a:schemeClr val="tx2"/>
                    </a:solidFill>
                  </a:tcPr>
                </a:tc>
                <a:extLst>
                  <a:ext uri="{0D108BD9-81ED-4DB2-BD59-A6C34878D82A}">
                    <a16:rowId xmlns:a16="http://schemas.microsoft.com/office/drawing/2014/main" val="10002"/>
                  </a:ext>
                </a:extLst>
              </a:tr>
              <a:tr h="457200">
                <a:tc>
                  <a:txBody>
                    <a:bodyPr/>
                    <a:lstStyle/>
                    <a:p>
                      <a:r>
                        <a:rPr lang="en-US" sz="1200" dirty="0" smtClean="0">
                          <a:latin typeface="Tahoma" panose="020B0604030504040204" pitchFamily="34" charset="0"/>
                          <a:cs typeface="Tahoma" panose="020B0604030504040204" pitchFamily="34" charset="0"/>
                        </a:rPr>
                        <a:t>Fourth-generation</a:t>
                      </a:r>
                      <a:r>
                        <a:rPr lang="en-US" sz="1200" baseline="0" dirty="0" smtClean="0">
                          <a:latin typeface="Tahoma" panose="020B0604030504040204" pitchFamily="34" charset="0"/>
                          <a:cs typeface="Tahoma" panose="020B0604030504040204" pitchFamily="34" charset="0"/>
                        </a:rPr>
                        <a:t> EIA</a:t>
                      </a:r>
                      <a:endParaRPr lang="en-US" sz="1200" dirty="0">
                        <a:latin typeface="Tahoma" panose="020B0604030504040204" pitchFamily="34" charset="0"/>
                        <a:cs typeface="Tahoma" panose="020B0604030504040204" pitchFamily="34" charset="0"/>
                      </a:endParaRPr>
                    </a:p>
                  </a:txBody>
                  <a:tcPr marL="121920" marR="121920" anchor="ctr">
                    <a:solidFill>
                      <a:schemeClr val="accent2">
                        <a:lumMod val="40000"/>
                        <a:lumOff val="60000"/>
                      </a:schemeClr>
                    </a:solidFill>
                  </a:tcPr>
                </a:tc>
                <a:tc>
                  <a:txBody>
                    <a:bodyPr/>
                    <a:lstStyle/>
                    <a:p>
                      <a:r>
                        <a:rPr lang="en-US" sz="1200" dirty="0" smtClean="0">
                          <a:latin typeface="Tahoma" panose="020B0604030504040204" pitchFamily="34" charset="0"/>
                          <a:cs typeface="Tahoma" panose="020B0604030504040204" pitchFamily="34" charset="0"/>
                        </a:rPr>
                        <a:t>Third-generation</a:t>
                      </a:r>
                      <a:r>
                        <a:rPr lang="en-US" sz="1200" baseline="0" dirty="0" smtClean="0">
                          <a:latin typeface="Tahoma" panose="020B0604030504040204" pitchFamily="34" charset="0"/>
                          <a:cs typeface="Tahoma" panose="020B0604030504040204" pitchFamily="34" charset="0"/>
                        </a:rPr>
                        <a:t> EIA method to bind patient antibody to HIV plus monoclonal antibody to bind p24 antigen; detects </a:t>
                      </a:r>
                      <a:r>
                        <a:rPr lang="en-US" sz="1200" b="1" baseline="0" dirty="0" err="1" smtClean="0">
                          <a:solidFill>
                            <a:srgbClr val="C00000"/>
                          </a:solidFill>
                          <a:latin typeface="Tahoma" panose="020B0604030504040204" pitchFamily="34" charset="0"/>
                          <a:cs typeface="Tahoma" panose="020B0604030504040204" pitchFamily="34" charset="0"/>
                        </a:rPr>
                        <a:t>IgM</a:t>
                      </a:r>
                      <a:r>
                        <a:rPr lang="en-US" sz="1200" b="1" baseline="0" dirty="0" smtClean="0">
                          <a:solidFill>
                            <a:srgbClr val="C00000"/>
                          </a:solidFill>
                          <a:latin typeface="Tahoma" panose="020B0604030504040204" pitchFamily="34" charset="0"/>
                          <a:cs typeface="Tahoma" panose="020B0604030504040204" pitchFamily="34" charset="0"/>
                        </a:rPr>
                        <a:t> and </a:t>
                      </a:r>
                      <a:r>
                        <a:rPr lang="en-US" sz="1200" b="1" baseline="0" dirty="0" err="1" smtClean="0">
                          <a:solidFill>
                            <a:srgbClr val="C00000"/>
                          </a:solidFill>
                          <a:latin typeface="Tahoma" panose="020B0604030504040204" pitchFamily="34" charset="0"/>
                          <a:cs typeface="Tahoma" panose="020B0604030504040204" pitchFamily="34" charset="0"/>
                        </a:rPr>
                        <a:t>IgG</a:t>
                      </a:r>
                      <a:r>
                        <a:rPr lang="en-US" sz="1200" b="1" baseline="0" dirty="0" smtClean="0">
                          <a:solidFill>
                            <a:srgbClr val="C00000"/>
                          </a:solidFill>
                          <a:latin typeface="Tahoma" panose="020B0604030504040204" pitchFamily="34" charset="0"/>
                          <a:cs typeface="Tahoma" panose="020B0604030504040204" pitchFamily="34" charset="0"/>
                        </a:rPr>
                        <a:t> </a:t>
                      </a:r>
                      <a:r>
                        <a:rPr lang="en-US" sz="1200" baseline="0" dirty="0" smtClean="0">
                          <a:latin typeface="Tahoma" panose="020B0604030504040204" pitchFamily="34" charset="0"/>
                          <a:cs typeface="Tahoma" panose="020B0604030504040204" pitchFamily="34" charset="0"/>
                        </a:rPr>
                        <a:t>antibodies and </a:t>
                      </a:r>
                      <a:r>
                        <a:rPr lang="en-US" sz="1200" b="1" baseline="0" dirty="0" smtClean="0">
                          <a:solidFill>
                            <a:srgbClr val="C00000"/>
                          </a:solidFill>
                          <a:latin typeface="Tahoma" panose="020B0604030504040204" pitchFamily="34" charset="0"/>
                          <a:cs typeface="Tahoma" panose="020B0604030504040204" pitchFamily="34" charset="0"/>
                        </a:rPr>
                        <a:t>p24 antigen</a:t>
                      </a:r>
                      <a:endParaRPr lang="en-US" sz="1200" b="1" dirty="0">
                        <a:solidFill>
                          <a:srgbClr val="C00000"/>
                        </a:solidFill>
                        <a:latin typeface="Tahoma" panose="020B0604030504040204" pitchFamily="34" charset="0"/>
                        <a:cs typeface="Tahoma" panose="020B0604030504040204" pitchFamily="34" charset="0"/>
                      </a:endParaRPr>
                    </a:p>
                  </a:txBody>
                  <a:tcPr marL="121920" marR="121920" anchor="ctr">
                    <a:solidFill>
                      <a:schemeClr val="accent2">
                        <a:lumMod val="40000"/>
                        <a:lumOff val="60000"/>
                      </a:schemeClr>
                    </a:solidFill>
                  </a:tcPr>
                </a:tc>
                <a:tc>
                  <a:txBody>
                    <a:bodyPr/>
                    <a:lstStyle/>
                    <a:p>
                      <a:pPr algn="ctr"/>
                      <a:r>
                        <a:rPr lang="en-US" sz="1900" dirty="0" smtClean="0">
                          <a:solidFill>
                            <a:schemeClr val="tx1"/>
                          </a:solidFill>
                          <a:latin typeface="Tahoma" panose="020B0604030504040204" pitchFamily="34" charset="0"/>
                          <a:cs typeface="Tahoma" panose="020B0604030504040204" pitchFamily="34" charset="0"/>
                        </a:rPr>
                        <a:t>15-20</a:t>
                      </a:r>
                      <a:endParaRPr lang="en-US" sz="1900" dirty="0">
                        <a:solidFill>
                          <a:schemeClr val="tx1"/>
                        </a:solidFill>
                        <a:latin typeface="Tahoma" panose="020B0604030504040204" pitchFamily="34" charset="0"/>
                        <a:cs typeface="Tahoma" panose="020B0604030504040204" pitchFamily="34" charset="0"/>
                      </a:endParaRPr>
                    </a:p>
                  </a:txBody>
                  <a:tcPr marL="121920" marR="121920" anchor="ctr">
                    <a:solidFill>
                      <a:schemeClr val="accent2">
                        <a:lumMod val="40000"/>
                        <a:lumOff val="60000"/>
                      </a:schemeClr>
                    </a:solidFill>
                  </a:tcPr>
                </a:tc>
                <a:extLst>
                  <a:ext uri="{0D108BD9-81ED-4DB2-BD59-A6C34878D82A}">
                    <a16:rowId xmlns:a16="http://schemas.microsoft.com/office/drawing/2014/main" val="10003"/>
                  </a:ext>
                </a:extLst>
              </a:tr>
              <a:tr h="381000">
                <a:tc>
                  <a:txBody>
                    <a:bodyPr/>
                    <a:lstStyle/>
                    <a:p>
                      <a:r>
                        <a:rPr lang="en-US" sz="1200" dirty="0" smtClean="0">
                          <a:solidFill>
                            <a:schemeClr val="bg1"/>
                          </a:solidFill>
                          <a:latin typeface="Tahoma" panose="020B0604030504040204" pitchFamily="34" charset="0"/>
                          <a:cs typeface="Tahoma" panose="020B0604030504040204" pitchFamily="34" charset="0"/>
                        </a:rPr>
                        <a:t>RNA</a:t>
                      </a:r>
                      <a:endParaRPr lang="en-US" sz="1200" dirty="0">
                        <a:solidFill>
                          <a:schemeClr val="bg1"/>
                        </a:solidFill>
                        <a:latin typeface="Tahoma" panose="020B0604030504040204" pitchFamily="34" charset="0"/>
                        <a:cs typeface="Tahoma" panose="020B0604030504040204" pitchFamily="34" charset="0"/>
                      </a:endParaRPr>
                    </a:p>
                  </a:txBody>
                  <a:tcPr marL="121920" marR="121920" anchor="ctr">
                    <a:solidFill>
                      <a:schemeClr val="tx2"/>
                    </a:solidFill>
                  </a:tcPr>
                </a:tc>
                <a:tc>
                  <a:txBody>
                    <a:bodyPr/>
                    <a:lstStyle/>
                    <a:p>
                      <a:r>
                        <a:rPr lang="en-US" sz="1200" dirty="0" smtClean="0">
                          <a:solidFill>
                            <a:schemeClr val="bg1"/>
                          </a:solidFill>
                          <a:latin typeface="Tahoma" panose="020B0604030504040204" pitchFamily="34" charset="0"/>
                          <a:cs typeface="Tahoma" panose="020B0604030504040204" pitchFamily="34" charset="0"/>
                        </a:rPr>
                        <a:t>Extraction of HIV nucleic acid,</a:t>
                      </a:r>
                      <a:r>
                        <a:rPr lang="en-US" sz="1200" baseline="0" dirty="0" smtClean="0">
                          <a:solidFill>
                            <a:schemeClr val="bg1"/>
                          </a:solidFill>
                          <a:latin typeface="Tahoma" panose="020B0604030504040204" pitchFamily="34" charset="0"/>
                          <a:cs typeface="Tahoma" panose="020B0604030504040204" pitchFamily="34" charset="0"/>
                        </a:rPr>
                        <a:t> amplification by PCR or other methods; detects HIV RNA</a:t>
                      </a:r>
                      <a:endParaRPr lang="en-US" sz="1200" dirty="0">
                        <a:solidFill>
                          <a:schemeClr val="bg1"/>
                        </a:solidFill>
                        <a:latin typeface="Tahoma" panose="020B0604030504040204" pitchFamily="34" charset="0"/>
                        <a:cs typeface="Tahoma" panose="020B0604030504040204" pitchFamily="34" charset="0"/>
                      </a:endParaRPr>
                    </a:p>
                  </a:txBody>
                  <a:tcPr marL="121920" marR="121920" anchor="ctr">
                    <a:solidFill>
                      <a:schemeClr val="tx2"/>
                    </a:solidFill>
                  </a:tcPr>
                </a:tc>
                <a:tc>
                  <a:txBody>
                    <a:bodyPr/>
                    <a:lstStyle/>
                    <a:p>
                      <a:pPr algn="ctr"/>
                      <a:r>
                        <a:rPr lang="en-US" sz="1900" dirty="0" smtClean="0">
                          <a:solidFill>
                            <a:schemeClr val="bg1"/>
                          </a:solidFill>
                          <a:latin typeface="Tahoma" panose="020B0604030504040204" pitchFamily="34" charset="0"/>
                          <a:cs typeface="Tahoma" panose="020B0604030504040204" pitchFamily="34" charset="0"/>
                        </a:rPr>
                        <a:t>10-15</a:t>
                      </a:r>
                      <a:endParaRPr lang="en-US" sz="1900" dirty="0">
                        <a:solidFill>
                          <a:schemeClr val="bg1"/>
                        </a:solidFill>
                        <a:latin typeface="Tahoma" panose="020B0604030504040204" pitchFamily="34" charset="0"/>
                        <a:cs typeface="Tahoma" panose="020B0604030504040204" pitchFamily="34" charset="0"/>
                      </a:endParaRPr>
                    </a:p>
                  </a:txBody>
                  <a:tcPr marL="121920" marR="121920" anchor="ctr">
                    <a:solidFill>
                      <a:schemeClr val="tx2"/>
                    </a:solidFill>
                  </a:tcPr>
                </a:tc>
                <a:extLst>
                  <a:ext uri="{0D108BD9-81ED-4DB2-BD59-A6C34878D82A}">
                    <a16:rowId xmlns:a16="http://schemas.microsoft.com/office/drawing/2014/main" val="10004"/>
                  </a:ext>
                </a:extLst>
              </a:tr>
              <a:tr h="381000">
                <a:tc>
                  <a:txBody>
                    <a:bodyPr/>
                    <a:lstStyle/>
                    <a:p>
                      <a:endParaRPr lang="es-AR" sz="1900"/>
                    </a:p>
                  </a:txBody>
                  <a:tcPr marL="121920" marR="121920" anchor="ctr">
                    <a:solidFill>
                      <a:schemeClr val="accent2">
                        <a:lumMod val="40000"/>
                        <a:lumOff val="60000"/>
                      </a:schemeClr>
                    </a:solidFill>
                  </a:tcPr>
                </a:tc>
                <a:tc>
                  <a:txBody>
                    <a:bodyPr/>
                    <a:lstStyle/>
                    <a:p>
                      <a:endParaRPr lang="es-AR" sz="1900"/>
                    </a:p>
                  </a:txBody>
                  <a:tcPr marL="121920" marR="121920" anchor="ctr">
                    <a:solidFill>
                      <a:schemeClr val="accent2">
                        <a:lumMod val="40000"/>
                        <a:lumOff val="60000"/>
                      </a:schemeClr>
                    </a:solidFill>
                  </a:tcPr>
                </a:tc>
                <a:tc>
                  <a:txBody>
                    <a:bodyPr/>
                    <a:lstStyle/>
                    <a:p>
                      <a:endParaRPr lang="es-AR" sz="1900" dirty="0"/>
                    </a:p>
                  </a:txBody>
                  <a:tcPr marL="121920" marR="121920" anchor="ctr">
                    <a:solidFill>
                      <a:schemeClr val="accent2">
                        <a:lumMod val="40000"/>
                        <a:lumOff val="60000"/>
                      </a:schemeClr>
                    </a:solidFill>
                  </a:tcPr>
                </a:tc>
                <a:extLst>
                  <a:ext uri="{0D108BD9-81ED-4DB2-BD59-A6C34878D82A}">
                    <a16:rowId xmlns:a16="http://schemas.microsoft.com/office/drawing/2014/main" val="10005"/>
                  </a:ext>
                </a:extLst>
              </a:tr>
            </a:tbl>
          </a:graphicData>
        </a:graphic>
      </p:graphicFrame>
      <p:pic>
        <p:nvPicPr>
          <p:cNvPr id="112645" name="Picture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66488" y="4415353"/>
            <a:ext cx="2710661" cy="1075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6"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07311" y="4208826"/>
            <a:ext cx="1748356" cy="1281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7" name="Rectangle 14"/>
          <p:cNvSpPr>
            <a:spLocks noChangeArrowheads="1"/>
          </p:cNvSpPr>
          <p:nvPr/>
        </p:nvSpPr>
        <p:spPr bwMode="auto">
          <a:xfrm>
            <a:off x="2966509" y="4654333"/>
            <a:ext cx="505182" cy="323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8" tIns="45718" rIns="91398" bIns="45718">
            <a:spAutoFit/>
          </a:bodyPr>
          <a:lstStyle/>
          <a:p>
            <a:pPr defTabSz="456951" fontAlgn="base">
              <a:spcBef>
                <a:spcPct val="0"/>
              </a:spcBef>
              <a:spcAft>
                <a:spcPct val="0"/>
              </a:spcAft>
            </a:pPr>
            <a:r>
              <a:rPr lang="en-US" altLang="es-AR" sz="1500" b="1" dirty="0">
                <a:solidFill>
                  <a:srgbClr val="1F497D"/>
                </a:solidFill>
                <a:latin typeface="Arial" pitchFamily="34" charset="0"/>
                <a:ea typeface="ヒラギノ角ゴ Pro W3"/>
                <a:cs typeface="Arial" pitchFamily="34" charset="0"/>
              </a:rPr>
              <a:t>EIA</a:t>
            </a:r>
          </a:p>
        </p:txBody>
      </p:sp>
      <p:sp>
        <p:nvSpPr>
          <p:cNvPr id="112648" name="Rectangle 4"/>
          <p:cNvSpPr>
            <a:spLocks noChangeArrowheads="1"/>
          </p:cNvSpPr>
          <p:nvPr/>
        </p:nvSpPr>
        <p:spPr bwMode="auto">
          <a:xfrm>
            <a:off x="5872721" y="4645397"/>
            <a:ext cx="1618563" cy="323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8" tIns="45718" rIns="91398" bIns="45718">
            <a:spAutoFit/>
          </a:bodyPr>
          <a:lstStyle/>
          <a:p>
            <a:pPr defTabSz="456951" fontAlgn="base">
              <a:spcBef>
                <a:spcPct val="0"/>
              </a:spcBef>
              <a:spcAft>
                <a:spcPct val="0"/>
              </a:spcAft>
            </a:pPr>
            <a:r>
              <a:rPr lang="en-US" altLang="es-AR" sz="1500" b="1" dirty="0">
                <a:solidFill>
                  <a:srgbClr val="1F497D"/>
                </a:solidFill>
                <a:latin typeface="Arial" pitchFamily="34" charset="0"/>
                <a:ea typeface="ヒラギノ角ゴ Pro W3"/>
                <a:cs typeface="Arial" pitchFamily="34" charset="0"/>
              </a:rPr>
              <a:t>“EIA sandwich”</a:t>
            </a:r>
          </a:p>
        </p:txBody>
      </p:sp>
      <p:sp>
        <p:nvSpPr>
          <p:cNvPr id="3" name="2 CuadroTexto"/>
          <p:cNvSpPr txBox="1"/>
          <p:nvPr/>
        </p:nvSpPr>
        <p:spPr>
          <a:xfrm>
            <a:off x="1710318" y="5868325"/>
            <a:ext cx="2104979" cy="384717"/>
          </a:xfrm>
          <a:prstGeom prst="rect">
            <a:avLst/>
          </a:prstGeom>
          <a:solidFill>
            <a:srgbClr val="22588A"/>
          </a:solidFill>
        </p:spPr>
        <p:txBody>
          <a:bodyPr wrap="none" lIns="91398" tIns="45718" rIns="91398" bIns="45718" rtlCol="0">
            <a:spAutoFit/>
          </a:bodyPr>
          <a:lstStyle/>
          <a:p>
            <a:r>
              <a:rPr lang="es-AR" dirty="0" smtClean="0">
                <a:solidFill>
                  <a:schemeClr val="bg1"/>
                </a:solidFill>
              </a:rPr>
              <a:t>Diagnóstico del VIH</a:t>
            </a:r>
            <a:endParaRPr lang="es-AR" dirty="0">
              <a:solidFill>
                <a:schemeClr val="bg1"/>
              </a:solidFill>
            </a:endParaRPr>
          </a:p>
        </p:txBody>
      </p:sp>
      <p:sp>
        <p:nvSpPr>
          <p:cNvPr id="4" name="3 Flecha derecha"/>
          <p:cNvSpPr/>
          <p:nvPr/>
        </p:nvSpPr>
        <p:spPr>
          <a:xfrm>
            <a:off x="4321878" y="5781031"/>
            <a:ext cx="978409" cy="484632"/>
          </a:xfrm>
          <a:prstGeom prst="right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lIns="91398" tIns="45718" rIns="91398" bIns="45718" rtlCol="0" anchor="ctr"/>
          <a:lstStyle/>
          <a:p>
            <a:pPr algn="ctr"/>
            <a:endParaRPr lang="es-AR"/>
          </a:p>
        </p:txBody>
      </p:sp>
      <p:sp>
        <p:nvSpPr>
          <p:cNvPr id="5" name="4 CuadroTexto"/>
          <p:cNvSpPr txBox="1"/>
          <p:nvPr/>
        </p:nvSpPr>
        <p:spPr>
          <a:xfrm>
            <a:off x="6914772" y="5847057"/>
            <a:ext cx="1215248" cy="384717"/>
          </a:xfrm>
          <a:prstGeom prst="rect">
            <a:avLst/>
          </a:prstGeom>
          <a:solidFill>
            <a:srgbClr val="22588A"/>
          </a:solidFill>
        </p:spPr>
        <p:txBody>
          <a:bodyPr wrap="none" lIns="91398" tIns="45718" rIns="91398" bIns="45718" rtlCol="0">
            <a:spAutoFit/>
          </a:bodyPr>
          <a:lstStyle/>
          <a:p>
            <a:r>
              <a:rPr lang="es-AR" dirty="0" smtClean="0">
                <a:solidFill>
                  <a:schemeClr val="bg1"/>
                </a:solidFill>
              </a:rPr>
              <a:t>Carga viral</a:t>
            </a:r>
            <a:endParaRPr lang="es-AR" dirty="0">
              <a:solidFill>
                <a:schemeClr val="bg1"/>
              </a:solidFill>
            </a:endParaRPr>
          </a:p>
        </p:txBody>
      </p:sp>
      <p:sp>
        <p:nvSpPr>
          <p:cNvPr id="6" name="5 CuadroTexto"/>
          <p:cNvSpPr txBox="1"/>
          <p:nvPr/>
        </p:nvSpPr>
        <p:spPr>
          <a:xfrm>
            <a:off x="5677148" y="5847058"/>
            <a:ext cx="718189" cy="384717"/>
          </a:xfrm>
          <a:prstGeom prst="rect">
            <a:avLst/>
          </a:prstGeom>
          <a:solidFill>
            <a:srgbClr val="22588A"/>
          </a:solidFill>
        </p:spPr>
        <p:txBody>
          <a:bodyPr wrap="none" lIns="91398" tIns="45718" rIns="91398" bIns="45718" rtlCol="0">
            <a:spAutoFit/>
          </a:bodyPr>
          <a:lstStyle/>
          <a:p>
            <a:r>
              <a:rPr lang="es-AR" dirty="0" smtClean="0">
                <a:solidFill>
                  <a:schemeClr val="bg1"/>
                </a:solidFill>
              </a:rPr>
              <a:t>ELISA</a:t>
            </a:r>
            <a:endParaRPr lang="es-AR" dirty="0">
              <a:solidFill>
                <a:schemeClr val="bg1"/>
              </a:solidFill>
            </a:endParaRPr>
          </a:p>
        </p:txBody>
      </p:sp>
      <p:sp>
        <p:nvSpPr>
          <p:cNvPr id="7" name="6 CuadroTexto"/>
          <p:cNvSpPr txBox="1"/>
          <p:nvPr/>
        </p:nvSpPr>
        <p:spPr>
          <a:xfrm>
            <a:off x="6438451" y="5768297"/>
            <a:ext cx="389765" cy="584771"/>
          </a:xfrm>
          <a:prstGeom prst="rect">
            <a:avLst/>
          </a:prstGeom>
          <a:noFill/>
        </p:spPr>
        <p:txBody>
          <a:bodyPr wrap="none" lIns="91398" tIns="45718" rIns="91398" bIns="45718" rtlCol="0">
            <a:spAutoFit/>
          </a:bodyPr>
          <a:lstStyle/>
          <a:p>
            <a:r>
              <a:rPr lang="es-AR" sz="3200" dirty="0"/>
              <a:t>+</a:t>
            </a:r>
          </a:p>
        </p:txBody>
      </p:sp>
      <p:pic>
        <p:nvPicPr>
          <p:cNvPr id="146434" name="Picture 2" descr="Resultado de imagen para western blot vih"/>
          <p:cNvPicPr>
            <a:picLocks noChangeAspect="1" noChangeArrowheads="1"/>
          </p:cNvPicPr>
          <p:nvPr/>
        </p:nvPicPr>
        <p:blipFill rotWithShape="1">
          <a:blip r:embed="rId4">
            <a:extLst>
              <a:ext uri="{28A0092B-C50C-407E-A947-70E740481C1C}">
                <a14:useLocalDpi xmlns:a14="http://schemas.microsoft.com/office/drawing/2010/main" val="0"/>
              </a:ext>
            </a:extLst>
          </a:blip>
          <a:srcRect l="52998" t="31604" r="5014" b="9749"/>
          <a:stretch/>
        </p:blipFill>
        <p:spPr bwMode="auto">
          <a:xfrm>
            <a:off x="9801457" y="4848850"/>
            <a:ext cx="1713603" cy="1796903"/>
          </a:xfrm>
          <a:prstGeom prst="rect">
            <a:avLst/>
          </a:prstGeom>
          <a:noFill/>
          <a:extLst>
            <a:ext uri="{909E8E84-426E-40DD-AFC4-6F175D3DCCD1}">
              <a14:hiddenFill xmlns:a14="http://schemas.microsoft.com/office/drawing/2010/main">
                <a:solidFill>
                  <a:srgbClr val="FFFFFF"/>
                </a:solidFill>
              </a14:hiddenFill>
            </a:ext>
          </a:extLst>
        </p:spPr>
      </p:pic>
      <p:sp>
        <p:nvSpPr>
          <p:cNvPr id="8" name="7 CuadroTexto"/>
          <p:cNvSpPr txBox="1"/>
          <p:nvPr/>
        </p:nvSpPr>
        <p:spPr>
          <a:xfrm>
            <a:off x="8795865" y="5829852"/>
            <a:ext cx="388163" cy="461661"/>
          </a:xfrm>
          <a:prstGeom prst="rect">
            <a:avLst/>
          </a:prstGeom>
          <a:noFill/>
        </p:spPr>
        <p:txBody>
          <a:bodyPr wrap="none" lIns="91398" tIns="45718" rIns="91398" bIns="45718" rtlCol="0">
            <a:spAutoFit/>
          </a:bodyPr>
          <a:lstStyle/>
          <a:p>
            <a:r>
              <a:rPr lang="es-AR" sz="2400" dirty="0"/>
              <a:t>O</a:t>
            </a:r>
          </a:p>
        </p:txBody>
      </p:sp>
      <p:sp>
        <p:nvSpPr>
          <p:cNvPr id="9" name="8 CuadroTexto"/>
          <p:cNvSpPr txBox="1"/>
          <p:nvPr/>
        </p:nvSpPr>
        <p:spPr>
          <a:xfrm>
            <a:off x="9896638" y="4414592"/>
            <a:ext cx="1523217" cy="384717"/>
          </a:xfrm>
          <a:prstGeom prst="rect">
            <a:avLst/>
          </a:prstGeom>
          <a:noFill/>
        </p:spPr>
        <p:txBody>
          <a:bodyPr wrap="none" lIns="91398" tIns="45718" rIns="91398" bIns="45718" rtlCol="0">
            <a:spAutoFit/>
          </a:bodyPr>
          <a:lstStyle/>
          <a:p>
            <a:r>
              <a:rPr lang="es-AR" dirty="0" smtClean="0"/>
              <a:t>Western </a:t>
            </a:r>
            <a:r>
              <a:rPr lang="es-AR" dirty="0" err="1" smtClean="0"/>
              <a:t>blot</a:t>
            </a:r>
            <a:r>
              <a:rPr lang="es-AR" dirty="0" smtClean="0"/>
              <a:t> </a:t>
            </a:r>
            <a:endParaRPr lang="es-AR" dirty="0"/>
          </a:p>
        </p:txBody>
      </p:sp>
    </p:spTree>
    <p:extLst>
      <p:ext uri="{BB962C8B-B14F-4D97-AF65-F5344CB8AC3E}">
        <p14:creationId xmlns:p14="http://schemas.microsoft.com/office/powerpoint/2010/main" val="1108817667"/>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770145" y="489143"/>
            <a:ext cx="4496971" cy="646327"/>
          </a:xfrm>
          <a:prstGeom prst="rect">
            <a:avLst/>
          </a:prstGeom>
          <a:noFill/>
        </p:spPr>
        <p:txBody>
          <a:bodyPr wrap="none" lIns="91362" tIns="45718" rIns="91362" bIns="45718" rtlCol="0">
            <a:spAutoFit/>
          </a:bodyPr>
          <a:lstStyle/>
          <a:p>
            <a:pPr defTabSz="913131"/>
            <a:r>
              <a:rPr lang="es-AR" sz="3600" dirty="0">
                <a:solidFill>
                  <a:prstClr val="black"/>
                </a:solidFill>
              </a:rPr>
              <a:t>Estrategias para la cura</a:t>
            </a:r>
          </a:p>
        </p:txBody>
      </p:sp>
      <p:sp>
        <p:nvSpPr>
          <p:cNvPr id="4" name="3 CuadroTexto"/>
          <p:cNvSpPr txBox="1"/>
          <p:nvPr/>
        </p:nvSpPr>
        <p:spPr>
          <a:xfrm>
            <a:off x="1063259" y="1701216"/>
            <a:ext cx="10472261" cy="3677926"/>
          </a:xfrm>
          <a:prstGeom prst="rect">
            <a:avLst/>
          </a:prstGeom>
          <a:noFill/>
        </p:spPr>
        <p:txBody>
          <a:bodyPr wrap="none" lIns="91362" tIns="45718" rIns="91362" bIns="45718" rtlCol="0">
            <a:spAutoFit/>
          </a:bodyPr>
          <a:lstStyle/>
          <a:p>
            <a:pPr marL="570954" indent="-570954" defTabSz="913131">
              <a:buFont typeface="Wingdings" pitchFamily="2" charset="2"/>
              <a:buChar char="§"/>
            </a:pPr>
            <a:r>
              <a:rPr lang="es-AR" sz="3600" dirty="0">
                <a:solidFill>
                  <a:srgbClr val="C00000"/>
                </a:solidFill>
              </a:rPr>
              <a:t>Erradicar</a:t>
            </a:r>
            <a:r>
              <a:rPr lang="es-AR" sz="3600" dirty="0">
                <a:solidFill>
                  <a:prstClr val="black"/>
                </a:solidFill>
              </a:rPr>
              <a:t> el reservorio latente</a:t>
            </a:r>
          </a:p>
          <a:p>
            <a:pPr defTabSz="913131"/>
            <a:r>
              <a:rPr lang="es-AR" sz="3600" dirty="0">
                <a:solidFill>
                  <a:prstClr val="black"/>
                </a:solidFill>
              </a:rPr>
              <a:t>      </a:t>
            </a:r>
            <a:r>
              <a:rPr lang="es-AR" sz="3200" dirty="0">
                <a:solidFill>
                  <a:prstClr val="black"/>
                </a:solidFill>
              </a:rPr>
              <a:t>(Trasplante células madres)</a:t>
            </a:r>
          </a:p>
          <a:p>
            <a:pPr marL="570954" indent="-570954" defTabSz="913131">
              <a:buFont typeface="Wingdings" pitchFamily="2" charset="2"/>
              <a:buChar char="§"/>
            </a:pPr>
            <a:endParaRPr lang="es-AR" sz="3600" dirty="0">
              <a:solidFill>
                <a:srgbClr val="C00000"/>
              </a:solidFill>
            </a:endParaRPr>
          </a:p>
          <a:p>
            <a:pPr marL="570954" indent="-570954" defTabSz="913131">
              <a:buFont typeface="Wingdings" pitchFamily="2" charset="2"/>
              <a:buChar char="§"/>
            </a:pPr>
            <a:r>
              <a:rPr lang="es-AR" sz="3600" dirty="0">
                <a:solidFill>
                  <a:srgbClr val="C00000"/>
                </a:solidFill>
              </a:rPr>
              <a:t>Curación “funcional”</a:t>
            </a:r>
          </a:p>
          <a:p>
            <a:pPr defTabSz="913131"/>
            <a:r>
              <a:rPr lang="es-AR" sz="3200" dirty="0">
                <a:solidFill>
                  <a:prstClr val="black"/>
                </a:solidFill>
              </a:rPr>
              <a:t>       (Vacunas terapéuticas con activadores; Ac neutralizantes) </a:t>
            </a:r>
          </a:p>
          <a:p>
            <a:pPr defTabSz="913131"/>
            <a:endParaRPr lang="es-AR" dirty="0" smtClean="0">
              <a:solidFill>
                <a:prstClr val="black"/>
              </a:solidFill>
            </a:endParaRPr>
          </a:p>
          <a:p>
            <a:pPr defTabSz="913131"/>
            <a:endParaRPr lang="es-AR" dirty="0">
              <a:solidFill>
                <a:prstClr val="black"/>
              </a:solidFill>
            </a:endParaRPr>
          </a:p>
          <a:p>
            <a:pPr defTabSz="913131"/>
            <a:endParaRPr lang="es-AR" dirty="0">
              <a:solidFill>
                <a:prstClr val="black"/>
              </a:solidFill>
            </a:endParaRPr>
          </a:p>
        </p:txBody>
      </p:sp>
    </p:spTree>
    <p:extLst>
      <p:ext uri="{BB962C8B-B14F-4D97-AF65-F5344CB8AC3E}">
        <p14:creationId xmlns:p14="http://schemas.microsoft.com/office/powerpoint/2010/main" val="198407224"/>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1"/>
          <p:cNvSpPr>
            <a:spLocks noGrp="1" noChangeArrowheads="1"/>
          </p:cNvSpPr>
          <p:nvPr>
            <p:ph type="title" idx="4294967295"/>
          </p:nvPr>
        </p:nvSpPr>
        <p:spPr>
          <a:xfrm>
            <a:off x="609603" y="238214"/>
            <a:ext cx="10872788" cy="1103313"/>
          </a:xfrm>
        </p:spPr>
        <p:txBody>
          <a:bodyPr/>
          <a:lstStyle/>
          <a:p>
            <a:pPr algn="ctr" eaLnBrk="1" hangingPunct="1">
              <a:lnSpc>
                <a:spcPct val="100000"/>
              </a:lnSpc>
              <a:tabLst>
                <a:tab pos="448675" algn="l"/>
                <a:tab pos="895860" algn="l"/>
                <a:tab pos="1344566" algn="l"/>
                <a:tab pos="1793306" algn="l"/>
                <a:tab pos="2241981" algn="l"/>
                <a:tab pos="2690659" algn="l"/>
                <a:tab pos="3139400" algn="l"/>
                <a:tab pos="3588136" algn="l"/>
                <a:tab pos="4036874" algn="l"/>
                <a:tab pos="4485551" algn="l"/>
                <a:tab pos="4934227" algn="l"/>
                <a:tab pos="5382964" algn="l"/>
                <a:tab pos="5831678" algn="l"/>
                <a:tab pos="6280430" algn="l"/>
                <a:tab pos="6729118" algn="l"/>
                <a:tab pos="7177795" algn="l"/>
                <a:tab pos="7626532" algn="l"/>
                <a:tab pos="8075241" algn="l"/>
                <a:tab pos="8523962" algn="l"/>
                <a:tab pos="8972686" algn="l"/>
                <a:tab pos="9421363" algn="l"/>
                <a:tab pos="9870101" algn="l"/>
                <a:tab pos="10318809" algn="l"/>
                <a:tab pos="10767516" algn="l"/>
              </a:tabLst>
            </a:pPr>
            <a:r>
              <a:rPr lang="pt-BR" sz="3600" dirty="0">
                <a:solidFill>
                  <a:schemeClr val="tx1"/>
                </a:solidFill>
                <a:latin typeface="Calibri" pitchFamily="34" charset="0"/>
              </a:rPr>
              <a:t>RIVER: TARV ± (</a:t>
            </a:r>
            <a:r>
              <a:rPr lang="pt-BR" sz="3600" dirty="0" err="1">
                <a:solidFill>
                  <a:schemeClr val="tx1"/>
                </a:solidFill>
                <a:latin typeface="Calibri" pitchFamily="34" charset="0"/>
              </a:rPr>
              <a:t>Vorinostat</a:t>
            </a:r>
            <a:r>
              <a:rPr lang="pt-BR" sz="3600" dirty="0">
                <a:solidFill>
                  <a:schemeClr val="tx1"/>
                </a:solidFill>
                <a:latin typeface="Calibri" pitchFamily="34" charset="0"/>
              </a:rPr>
              <a:t> + Prime/</a:t>
            </a:r>
            <a:r>
              <a:rPr lang="pt-BR" sz="3600" dirty="0" err="1">
                <a:solidFill>
                  <a:schemeClr val="tx1"/>
                </a:solidFill>
                <a:latin typeface="Calibri" pitchFamily="34" charset="0"/>
              </a:rPr>
              <a:t>Boost</a:t>
            </a:r>
            <a:r>
              <a:rPr lang="pt-BR" sz="3600" dirty="0">
                <a:solidFill>
                  <a:schemeClr val="tx1"/>
                </a:solidFill>
                <a:latin typeface="Calibri" pitchFamily="34" charset="0"/>
              </a:rPr>
              <a:t> </a:t>
            </a:r>
            <a:r>
              <a:rPr lang="pt-BR" sz="3600" dirty="0" err="1">
                <a:solidFill>
                  <a:schemeClr val="tx1"/>
                </a:solidFill>
                <a:latin typeface="Calibri" pitchFamily="34" charset="0"/>
              </a:rPr>
              <a:t>Vaccine</a:t>
            </a:r>
            <a:r>
              <a:rPr lang="pt-BR" sz="3600" dirty="0">
                <a:solidFill>
                  <a:schemeClr val="tx1"/>
                </a:solidFill>
                <a:latin typeface="Calibri" pitchFamily="34" charset="0"/>
              </a:rPr>
              <a:t>) </a:t>
            </a:r>
            <a:r>
              <a:rPr lang="pt-BR" sz="3600" dirty="0" err="1">
                <a:solidFill>
                  <a:schemeClr val="tx1"/>
                </a:solidFill>
                <a:latin typeface="Calibri" pitchFamily="34" charset="0"/>
              </a:rPr>
              <a:t>en</a:t>
            </a:r>
            <a:r>
              <a:rPr lang="pt-BR" sz="3600" dirty="0">
                <a:solidFill>
                  <a:schemeClr val="tx1"/>
                </a:solidFill>
                <a:latin typeface="Calibri" pitchFamily="34" charset="0"/>
              </a:rPr>
              <a:t> </a:t>
            </a:r>
            <a:r>
              <a:rPr lang="pt-BR" sz="3600" dirty="0" err="1">
                <a:solidFill>
                  <a:schemeClr val="tx1"/>
                </a:solidFill>
                <a:latin typeface="Calibri" pitchFamily="34" charset="0"/>
              </a:rPr>
              <a:t>infección</a:t>
            </a:r>
            <a:r>
              <a:rPr lang="pt-BR" sz="3600" dirty="0">
                <a:solidFill>
                  <a:schemeClr val="tx1"/>
                </a:solidFill>
                <a:latin typeface="Calibri" pitchFamily="34" charset="0"/>
              </a:rPr>
              <a:t> primaria por VIH</a:t>
            </a:r>
          </a:p>
        </p:txBody>
      </p:sp>
      <p:sp>
        <p:nvSpPr>
          <p:cNvPr id="185347" name="Text Box 2"/>
          <p:cNvSpPr txBox="1">
            <a:spLocks noChangeArrowheads="1"/>
          </p:cNvSpPr>
          <p:nvPr/>
        </p:nvSpPr>
        <p:spPr bwMode="auto">
          <a:xfrm>
            <a:off x="604918" y="1512889"/>
            <a:ext cx="10877551" cy="4649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342" tIns="45718" rIns="91342" bIns="45718"/>
          <a:lstStyle>
            <a:lvl1pPr marL="342900" indent="-341313" eaLnBrk="0" hangingPunc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chemeClr val="tx1"/>
                </a:solidFill>
                <a:latin typeface="Arial" pitchFamily="34" charset="0"/>
                <a:ea typeface="WenQuanYi Micro Hei"/>
                <a:cs typeface="WenQuanYi Micro Hei"/>
              </a:defRPr>
            </a:lvl1pPr>
            <a:lvl2pPr eaLnBrk="0" hangingPunc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chemeClr val="tx1"/>
                </a:solidFill>
                <a:latin typeface="Arial" pitchFamily="34" charset="0"/>
                <a:ea typeface="WenQuanYi Micro Hei"/>
                <a:cs typeface="WenQuanYi Micro Hei"/>
              </a:defRPr>
            </a:lvl2pPr>
            <a:lvl3pPr marL="1143000" eaLnBrk="0" hangingPunc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chemeClr val="tx1"/>
                </a:solidFill>
                <a:latin typeface="Arial" pitchFamily="34" charset="0"/>
                <a:ea typeface="WenQuanYi Micro Hei"/>
                <a:cs typeface="WenQuanYi Micro Hei"/>
              </a:defRPr>
            </a:lvl3pPr>
            <a:lvl4pPr marL="1600200" eaLnBrk="0" hangingPunc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chemeClr val="tx1"/>
                </a:solidFill>
                <a:latin typeface="Arial" pitchFamily="34" charset="0"/>
                <a:ea typeface="WenQuanYi Micro Hei"/>
                <a:cs typeface="WenQuanYi Micro Hei"/>
              </a:defRPr>
            </a:lvl4pPr>
            <a:lvl5pPr marL="2057400" eaLnBrk="0" hangingPunc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chemeClr val="tx1"/>
                </a:solidFill>
                <a:latin typeface="Arial" pitchFamily="34" charset="0"/>
                <a:ea typeface="WenQuanYi Micro Hei"/>
                <a:cs typeface="WenQuanYi Micro Hei"/>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chemeClr val="tx1"/>
                </a:solidFill>
                <a:latin typeface="Arial" pitchFamily="34" charset="0"/>
                <a:ea typeface="WenQuanYi Micro Hei"/>
                <a:cs typeface="WenQuanYi Micro Hei"/>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chemeClr val="tx1"/>
                </a:solidFill>
                <a:latin typeface="Arial" pitchFamily="34" charset="0"/>
                <a:ea typeface="WenQuanYi Micro Hei"/>
                <a:cs typeface="WenQuanYi Micro Hei"/>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chemeClr val="tx1"/>
                </a:solidFill>
                <a:latin typeface="Arial" pitchFamily="34" charset="0"/>
                <a:ea typeface="WenQuanYi Micro Hei"/>
                <a:cs typeface="WenQuanYi Micro Hei"/>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chemeClr val="tx1"/>
                </a:solidFill>
                <a:latin typeface="Arial" pitchFamily="34" charset="0"/>
                <a:ea typeface="WenQuanYi Micro Hei"/>
                <a:cs typeface="WenQuanYi Micro Hei"/>
              </a:defRPr>
            </a:lvl9pPr>
          </a:lstStyle>
          <a:p>
            <a:pPr defTabSz="448675" eaLnBrk="1" fontAlgn="base" hangingPunct="1">
              <a:lnSpc>
                <a:spcPct val="90000"/>
              </a:lnSpc>
              <a:spcBef>
                <a:spcPts val="1000"/>
              </a:spcBef>
              <a:spcAft>
                <a:spcPts val="700"/>
              </a:spcAft>
              <a:buClr>
                <a:srgbClr val="000000"/>
              </a:buClr>
              <a:buSzPct val="100000"/>
              <a:buFont typeface="Wingdings" pitchFamily="2" charset="2"/>
              <a:buChar char=""/>
            </a:pPr>
            <a:r>
              <a:rPr lang="pt-BR" sz="1600" dirty="0">
                <a:solidFill>
                  <a:srgbClr val="000000"/>
                </a:solidFill>
                <a:latin typeface="Calibri" pitchFamily="34" charset="0"/>
              </a:rPr>
              <a:t>Background: total HIV DNA </a:t>
            </a:r>
            <a:r>
              <a:rPr lang="pt-BR" sz="1600" dirty="0" err="1">
                <a:solidFill>
                  <a:srgbClr val="000000"/>
                </a:solidFill>
                <a:latin typeface="Calibri" pitchFamily="34" charset="0"/>
              </a:rPr>
              <a:t>predicts</a:t>
            </a:r>
            <a:r>
              <a:rPr lang="pt-BR" sz="1600" dirty="0">
                <a:solidFill>
                  <a:srgbClr val="000000"/>
                </a:solidFill>
                <a:latin typeface="Calibri" pitchFamily="34" charset="0"/>
              </a:rPr>
              <a:t> time </a:t>
            </a:r>
            <a:r>
              <a:rPr lang="pt-BR" sz="1600" dirty="0" err="1">
                <a:solidFill>
                  <a:srgbClr val="000000"/>
                </a:solidFill>
                <a:latin typeface="Calibri" pitchFamily="34" charset="0"/>
              </a:rPr>
              <a:t>to</a:t>
            </a:r>
            <a:r>
              <a:rPr lang="pt-BR" sz="1600" dirty="0">
                <a:solidFill>
                  <a:srgbClr val="000000"/>
                </a:solidFill>
                <a:latin typeface="Calibri" pitchFamily="34" charset="0"/>
              </a:rPr>
              <a:t> viral </a:t>
            </a:r>
            <a:r>
              <a:rPr lang="pt-BR" sz="1600" dirty="0" err="1">
                <a:solidFill>
                  <a:srgbClr val="000000"/>
                </a:solidFill>
                <a:latin typeface="Calibri" pitchFamily="34" charset="0"/>
              </a:rPr>
              <a:t>rebound</a:t>
            </a:r>
            <a:r>
              <a:rPr lang="pt-BR" sz="1600" dirty="0">
                <a:solidFill>
                  <a:srgbClr val="000000"/>
                </a:solidFill>
                <a:latin typeface="Calibri" pitchFamily="34" charset="0"/>
              </a:rPr>
              <a:t> </a:t>
            </a:r>
            <a:r>
              <a:rPr lang="pt-BR" sz="1600" dirty="0" err="1">
                <a:solidFill>
                  <a:srgbClr val="000000"/>
                </a:solidFill>
                <a:latin typeface="Calibri" pitchFamily="34" charset="0"/>
              </a:rPr>
              <a:t>after</a:t>
            </a:r>
            <a:r>
              <a:rPr lang="pt-BR" sz="1600" dirty="0">
                <a:solidFill>
                  <a:srgbClr val="000000"/>
                </a:solidFill>
                <a:latin typeface="Calibri" pitchFamily="34" charset="0"/>
              </a:rPr>
              <a:t> </a:t>
            </a:r>
            <a:r>
              <a:rPr lang="pt-BR" sz="1600" dirty="0" err="1">
                <a:solidFill>
                  <a:srgbClr val="000000"/>
                </a:solidFill>
                <a:latin typeface="Calibri" pitchFamily="34" charset="0"/>
              </a:rPr>
              <a:t>stopping</a:t>
            </a:r>
            <a:r>
              <a:rPr lang="pt-BR" sz="1600" dirty="0">
                <a:solidFill>
                  <a:srgbClr val="000000"/>
                </a:solidFill>
                <a:latin typeface="Calibri" pitchFamily="34" charset="0"/>
              </a:rPr>
              <a:t> </a:t>
            </a:r>
            <a:r>
              <a:rPr lang="pt-BR" sz="1600" dirty="0" err="1">
                <a:solidFill>
                  <a:srgbClr val="000000"/>
                </a:solidFill>
                <a:latin typeface="Calibri" pitchFamily="34" charset="0"/>
              </a:rPr>
              <a:t>treatment</a:t>
            </a:r>
            <a:endParaRPr lang="pt-BR" sz="1600" dirty="0">
              <a:solidFill>
                <a:srgbClr val="000000"/>
              </a:solidFill>
              <a:latin typeface="Calibri" pitchFamily="34" charset="0"/>
            </a:endParaRPr>
          </a:p>
          <a:p>
            <a:pPr defTabSz="448675" eaLnBrk="1" fontAlgn="base" hangingPunct="1">
              <a:lnSpc>
                <a:spcPct val="90000"/>
              </a:lnSpc>
              <a:spcBef>
                <a:spcPts val="1000"/>
              </a:spcBef>
              <a:spcAft>
                <a:spcPts val="700"/>
              </a:spcAft>
              <a:buClr>
                <a:srgbClr val="000000"/>
              </a:buClr>
              <a:buSzPct val="100000"/>
              <a:buFont typeface="Wingdings" pitchFamily="2" charset="2"/>
              <a:buChar char=""/>
            </a:pPr>
            <a:r>
              <a:rPr lang="pt-BR" sz="1600" dirty="0" err="1">
                <a:solidFill>
                  <a:srgbClr val="000000"/>
                </a:solidFill>
                <a:latin typeface="Calibri" pitchFamily="34" charset="0"/>
              </a:rPr>
              <a:t>Current</a:t>
            </a:r>
            <a:r>
              <a:rPr lang="pt-BR" sz="1600" dirty="0">
                <a:solidFill>
                  <a:srgbClr val="000000"/>
                </a:solidFill>
                <a:latin typeface="Calibri" pitchFamily="34" charset="0"/>
              </a:rPr>
              <a:t> </a:t>
            </a:r>
            <a:r>
              <a:rPr lang="pt-BR" sz="1600" dirty="0" err="1">
                <a:solidFill>
                  <a:srgbClr val="000000"/>
                </a:solidFill>
                <a:latin typeface="Calibri" pitchFamily="34" charset="0"/>
              </a:rPr>
              <a:t>study</a:t>
            </a:r>
            <a:r>
              <a:rPr lang="pt-BR" sz="1600" dirty="0">
                <a:solidFill>
                  <a:srgbClr val="000000"/>
                </a:solidFill>
                <a:latin typeface="Calibri" pitchFamily="34" charset="0"/>
              </a:rPr>
              <a:t>: </a:t>
            </a:r>
            <a:r>
              <a:rPr lang="pt-BR" sz="1600" dirty="0" err="1">
                <a:solidFill>
                  <a:srgbClr val="000000"/>
                </a:solidFill>
                <a:latin typeface="Calibri" pitchFamily="34" charset="0"/>
              </a:rPr>
              <a:t>proof-of-concept</a:t>
            </a:r>
            <a:r>
              <a:rPr lang="pt-BR" sz="1600" dirty="0">
                <a:solidFill>
                  <a:srgbClr val="000000"/>
                </a:solidFill>
                <a:latin typeface="Calibri" pitchFamily="34" charset="0"/>
              </a:rPr>
              <a:t>, </a:t>
            </a:r>
            <a:r>
              <a:rPr lang="pt-BR" sz="1600" dirty="0" err="1">
                <a:solidFill>
                  <a:srgbClr val="000000"/>
                </a:solidFill>
                <a:latin typeface="Calibri" pitchFamily="34" charset="0"/>
              </a:rPr>
              <a:t>randomized</a:t>
            </a:r>
            <a:r>
              <a:rPr lang="pt-BR" sz="1600" dirty="0">
                <a:solidFill>
                  <a:srgbClr val="000000"/>
                </a:solidFill>
                <a:latin typeface="Calibri" pitchFamily="34" charset="0"/>
              </a:rPr>
              <a:t> </a:t>
            </a:r>
            <a:r>
              <a:rPr lang="pt-BR" sz="1600" dirty="0" err="1">
                <a:solidFill>
                  <a:srgbClr val="000000"/>
                </a:solidFill>
                <a:latin typeface="Calibri" pitchFamily="34" charset="0"/>
              </a:rPr>
              <a:t>phase</a:t>
            </a:r>
            <a:r>
              <a:rPr lang="pt-BR" sz="1600" dirty="0">
                <a:solidFill>
                  <a:srgbClr val="000000"/>
                </a:solidFill>
                <a:latin typeface="Calibri" pitchFamily="34" charset="0"/>
              </a:rPr>
              <a:t> II </a:t>
            </a:r>
            <a:r>
              <a:rPr lang="pt-BR" sz="1600" dirty="0" err="1">
                <a:solidFill>
                  <a:srgbClr val="000000"/>
                </a:solidFill>
                <a:latin typeface="Calibri" pitchFamily="34" charset="0"/>
              </a:rPr>
              <a:t>trial</a:t>
            </a:r>
            <a:r>
              <a:rPr lang="pt-BR" sz="1600" dirty="0">
                <a:solidFill>
                  <a:srgbClr val="000000"/>
                </a:solidFill>
                <a:latin typeface="Calibri" pitchFamily="34" charset="0"/>
              </a:rPr>
              <a:t> </a:t>
            </a:r>
            <a:r>
              <a:rPr lang="pt-BR" sz="1600" dirty="0" err="1">
                <a:solidFill>
                  <a:srgbClr val="000000"/>
                </a:solidFill>
                <a:latin typeface="Calibri" pitchFamily="34" charset="0"/>
              </a:rPr>
              <a:t>of</a:t>
            </a:r>
            <a:r>
              <a:rPr lang="pt-BR" sz="1600" dirty="0">
                <a:solidFill>
                  <a:srgbClr val="000000"/>
                </a:solidFill>
                <a:latin typeface="Calibri" pitchFamily="34" charset="0"/>
              </a:rPr>
              <a:t> </a:t>
            </a:r>
            <a:r>
              <a:rPr lang="pt-BR" sz="1600" dirty="0">
                <a:solidFill>
                  <a:srgbClr val="FF0000"/>
                </a:solidFill>
                <a:latin typeface="Calibri" pitchFamily="34" charset="0"/>
              </a:rPr>
              <a:t>ART + </a:t>
            </a:r>
            <a:br>
              <a:rPr lang="pt-BR" sz="1600" dirty="0">
                <a:solidFill>
                  <a:srgbClr val="FF0000"/>
                </a:solidFill>
                <a:latin typeface="Calibri" pitchFamily="34" charset="0"/>
              </a:rPr>
            </a:br>
            <a:r>
              <a:rPr lang="pt-BR" sz="1600" dirty="0">
                <a:solidFill>
                  <a:srgbClr val="FF0000"/>
                </a:solidFill>
                <a:latin typeface="Calibri" pitchFamily="34" charset="0"/>
              </a:rPr>
              <a:t>HDAC </a:t>
            </a:r>
            <a:r>
              <a:rPr lang="pt-BR" sz="1600" dirty="0" err="1">
                <a:solidFill>
                  <a:srgbClr val="FF0000"/>
                </a:solidFill>
                <a:latin typeface="Calibri" pitchFamily="34" charset="0"/>
              </a:rPr>
              <a:t>inhibitor</a:t>
            </a:r>
            <a:r>
              <a:rPr lang="pt-BR" sz="1600" dirty="0">
                <a:solidFill>
                  <a:srgbClr val="FF0000"/>
                </a:solidFill>
                <a:latin typeface="Calibri" pitchFamily="34" charset="0"/>
              </a:rPr>
              <a:t> (</a:t>
            </a:r>
            <a:r>
              <a:rPr lang="pt-BR" sz="1600" dirty="0" err="1">
                <a:solidFill>
                  <a:srgbClr val="FF0000"/>
                </a:solidFill>
                <a:latin typeface="Calibri" pitchFamily="34" charset="0"/>
              </a:rPr>
              <a:t>vorinostat</a:t>
            </a:r>
            <a:r>
              <a:rPr lang="pt-BR" sz="1600" dirty="0">
                <a:solidFill>
                  <a:srgbClr val="FF0000"/>
                </a:solidFill>
                <a:latin typeface="Calibri" pitchFamily="34" charset="0"/>
              </a:rPr>
              <a:t>) + </a:t>
            </a:r>
            <a:r>
              <a:rPr lang="pt-BR" sz="1600" dirty="0" err="1">
                <a:solidFill>
                  <a:srgbClr val="FF0000"/>
                </a:solidFill>
                <a:latin typeface="Calibri" pitchFamily="34" charset="0"/>
              </a:rPr>
              <a:t>vaccine</a:t>
            </a:r>
            <a:r>
              <a:rPr lang="pt-BR" sz="1600" dirty="0">
                <a:solidFill>
                  <a:srgbClr val="FF0000"/>
                </a:solidFill>
                <a:latin typeface="Calibri" pitchFamily="34" charset="0"/>
              </a:rPr>
              <a:t> </a:t>
            </a:r>
            <a:r>
              <a:rPr lang="pt-BR" sz="1600" dirty="0">
                <a:solidFill>
                  <a:srgbClr val="000000"/>
                </a:solidFill>
                <a:latin typeface="Calibri" pitchFamily="34" charset="0"/>
              </a:rPr>
              <a:t>(ChAdV63.HIVconsv </a:t>
            </a:r>
            <a:r>
              <a:rPr lang="pt-BR" sz="1600" dirty="0" err="1">
                <a:solidFill>
                  <a:srgbClr val="000000"/>
                </a:solidFill>
                <a:latin typeface="Calibri" pitchFamily="34" charset="0"/>
              </a:rPr>
              <a:t>and</a:t>
            </a:r>
            <a:r>
              <a:rPr lang="pt-BR" sz="1600" dirty="0">
                <a:solidFill>
                  <a:srgbClr val="000000"/>
                </a:solidFill>
                <a:latin typeface="Calibri" pitchFamily="34" charset="0"/>
              </a:rPr>
              <a:t> </a:t>
            </a:r>
            <a:r>
              <a:rPr lang="pt-BR" sz="1600" dirty="0" err="1">
                <a:solidFill>
                  <a:srgbClr val="000000"/>
                </a:solidFill>
                <a:latin typeface="Calibri" pitchFamily="34" charset="0"/>
              </a:rPr>
              <a:t>MVA.HIVconsv</a:t>
            </a:r>
            <a:r>
              <a:rPr lang="pt-BR" sz="1600" dirty="0">
                <a:solidFill>
                  <a:srgbClr val="000000"/>
                </a:solidFill>
                <a:latin typeface="Calibri" pitchFamily="34" charset="0"/>
              </a:rPr>
              <a:t>)</a:t>
            </a:r>
          </a:p>
          <a:p>
            <a:pPr defTabSz="448675" eaLnBrk="1" fontAlgn="base" hangingPunct="1">
              <a:lnSpc>
                <a:spcPct val="90000"/>
              </a:lnSpc>
              <a:spcBef>
                <a:spcPts val="1000"/>
              </a:spcBef>
              <a:spcAft>
                <a:spcPts val="700"/>
              </a:spcAft>
            </a:pPr>
            <a:endParaRPr lang="pt-BR" sz="2100" dirty="0">
              <a:solidFill>
                <a:srgbClr val="000000"/>
              </a:solidFill>
              <a:latin typeface="Calibri" pitchFamily="34" charset="0"/>
            </a:endParaRPr>
          </a:p>
          <a:p>
            <a:pPr defTabSz="448675" eaLnBrk="1" fontAlgn="base" hangingPunct="1">
              <a:lnSpc>
                <a:spcPct val="90000"/>
              </a:lnSpc>
              <a:spcBef>
                <a:spcPts val="1000"/>
              </a:spcBef>
              <a:spcAft>
                <a:spcPts val="700"/>
              </a:spcAft>
            </a:pPr>
            <a:endParaRPr lang="pt-BR" sz="2100" dirty="0">
              <a:solidFill>
                <a:srgbClr val="000000"/>
              </a:solidFill>
              <a:latin typeface="Calibri" pitchFamily="34" charset="0"/>
            </a:endParaRPr>
          </a:p>
          <a:p>
            <a:pPr defTabSz="448675" eaLnBrk="1" fontAlgn="base" hangingPunct="1">
              <a:lnSpc>
                <a:spcPct val="90000"/>
              </a:lnSpc>
              <a:spcBef>
                <a:spcPts val="1000"/>
              </a:spcBef>
              <a:spcAft>
                <a:spcPts val="700"/>
              </a:spcAft>
            </a:pPr>
            <a:endParaRPr lang="pt-BR" sz="2100" dirty="0">
              <a:solidFill>
                <a:srgbClr val="000000"/>
              </a:solidFill>
              <a:latin typeface="Calibri" pitchFamily="34" charset="0"/>
            </a:endParaRPr>
          </a:p>
          <a:p>
            <a:pPr defTabSz="448675" eaLnBrk="1" fontAlgn="base" hangingPunct="1">
              <a:lnSpc>
                <a:spcPct val="90000"/>
              </a:lnSpc>
              <a:spcBef>
                <a:spcPts val="1000"/>
              </a:spcBef>
              <a:spcAft>
                <a:spcPts val="700"/>
              </a:spcAft>
            </a:pPr>
            <a:endParaRPr lang="pt-BR" sz="2100" dirty="0">
              <a:solidFill>
                <a:srgbClr val="000000"/>
              </a:solidFill>
              <a:latin typeface="Calibri" pitchFamily="34" charset="0"/>
            </a:endParaRPr>
          </a:p>
          <a:p>
            <a:pPr defTabSz="448675" eaLnBrk="1" fontAlgn="base" hangingPunct="1">
              <a:lnSpc>
                <a:spcPct val="90000"/>
              </a:lnSpc>
              <a:spcBef>
                <a:spcPts val="1000"/>
              </a:spcBef>
              <a:spcAft>
                <a:spcPts val="700"/>
              </a:spcAft>
            </a:pPr>
            <a:endParaRPr lang="pt-BR" dirty="0">
              <a:solidFill>
                <a:srgbClr val="000000"/>
              </a:solidFill>
              <a:latin typeface="Calibri" pitchFamily="34" charset="0"/>
            </a:endParaRPr>
          </a:p>
        </p:txBody>
      </p:sp>
      <p:sp>
        <p:nvSpPr>
          <p:cNvPr id="185348" name="Rectangle 3"/>
          <p:cNvSpPr>
            <a:spLocks noChangeArrowheads="1"/>
          </p:cNvSpPr>
          <p:nvPr/>
        </p:nvSpPr>
        <p:spPr bwMode="auto">
          <a:xfrm>
            <a:off x="604888" y="2755921"/>
            <a:ext cx="2568575" cy="22145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02" tIns="44998" rIns="89902" bIns="44998">
            <a:spAutoFit/>
          </a:bodyPr>
          <a:lstStyle/>
          <a:p>
            <a:pPr algn="ctr" defTabSz="448675" fontAlgn="base" hangingPunct="0">
              <a:spcBef>
                <a:spcPct val="0"/>
              </a:spcBef>
              <a:spcAft>
                <a:spcPct val="0"/>
              </a:spcAft>
              <a:buClr>
                <a:srgbClr val="000000"/>
              </a:buClr>
              <a:buSzPct val="100000"/>
              <a:tabLst>
                <a:tab pos="448675" algn="l"/>
                <a:tab pos="895860" algn="l"/>
                <a:tab pos="1344566" algn="l"/>
                <a:tab pos="1793306" algn="l"/>
                <a:tab pos="2241981" algn="l"/>
              </a:tabLst>
            </a:pPr>
            <a:r>
              <a:rPr lang="es-AR">
                <a:solidFill>
                  <a:srgbClr val="000000"/>
                </a:solidFill>
              </a:rPr>
              <a:t>Persons with primary HIV infection treated with immediate triple-drug ART with INSTI until undetectable HIV-1 RNA</a:t>
            </a:r>
          </a:p>
          <a:p>
            <a:pPr algn="ctr" defTabSz="448675" fontAlgn="base" hangingPunct="0">
              <a:spcBef>
                <a:spcPct val="0"/>
              </a:spcBef>
              <a:spcAft>
                <a:spcPct val="0"/>
              </a:spcAft>
              <a:buClr>
                <a:srgbClr val="000000"/>
              </a:buClr>
              <a:buSzPct val="100000"/>
              <a:tabLst>
                <a:tab pos="448675" algn="l"/>
                <a:tab pos="895860" algn="l"/>
                <a:tab pos="1344566" algn="l"/>
                <a:tab pos="1793306" algn="l"/>
                <a:tab pos="2241981" algn="l"/>
              </a:tabLst>
            </a:pPr>
            <a:r>
              <a:rPr lang="es-AR" sz="2400">
                <a:solidFill>
                  <a:srgbClr val="FF0000"/>
                </a:solidFill>
              </a:rPr>
              <a:t>(N = 60)</a:t>
            </a:r>
          </a:p>
        </p:txBody>
      </p:sp>
      <p:sp>
        <p:nvSpPr>
          <p:cNvPr id="185349" name="Rectangle 4"/>
          <p:cNvSpPr>
            <a:spLocks noChangeArrowheads="1"/>
          </p:cNvSpPr>
          <p:nvPr/>
        </p:nvSpPr>
        <p:spPr bwMode="auto">
          <a:xfrm>
            <a:off x="3910064" y="2708305"/>
            <a:ext cx="5805487" cy="831851"/>
          </a:xfrm>
          <a:prstGeom prst="rect">
            <a:avLst/>
          </a:prstGeom>
          <a:solidFill>
            <a:srgbClr val="015873"/>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9902" tIns="44998" rIns="89902" bIns="44998" anchor="ctr" anchorCtr="1"/>
          <a:lstStyle/>
          <a:p>
            <a:pPr algn="ctr" defTabSz="448675" fontAlgn="base" hangingPunct="0">
              <a:spcBef>
                <a:spcPct val="0"/>
              </a:spcBef>
              <a:spcAft>
                <a:spcPct val="0"/>
              </a:spcAft>
              <a:buClr>
                <a:srgbClr val="000000"/>
              </a:buClr>
              <a:buSzPct val="100000"/>
              <a:tabLst>
                <a:tab pos="448675" algn="l"/>
                <a:tab pos="895860" algn="l"/>
                <a:tab pos="1344566" algn="l"/>
                <a:tab pos="1793306" algn="l"/>
                <a:tab pos="2241981" algn="l"/>
                <a:tab pos="2690659" algn="l"/>
                <a:tab pos="3139400" algn="l"/>
                <a:tab pos="3588136" algn="l"/>
                <a:tab pos="4036874" algn="l"/>
                <a:tab pos="4485551" algn="l"/>
                <a:tab pos="4934227" algn="l"/>
                <a:tab pos="5382964" algn="l"/>
              </a:tabLst>
            </a:pPr>
            <a:r>
              <a:rPr lang="es-AR" b="1">
                <a:solidFill>
                  <a:srgbClr val="FFFFFF"/>
                </a:solidFill>
              </a:rPr>
              <a:t>ART + Vorinostat 400 mg PO q72h x 10 + Vaccine*</a:t>
            </a:r>
          </a:p>
          <a:p>
            <a:pPr algn="ctr" defTabSz="448675" fontAlgn="base" hangingPunct="0">
              <a:spcBef>
                <a:spcPct val="0"/>
              </a:spcBef>
              <a:spcAft>
                <a:spcPct val="0"/>
              </a:spcAft>
              <a:buClr>
                <a:srgbClr val="000000"/>
              </a:buClr>
              <a:buSzPct val="100000"/>
              <a:tabLst>
                <a:tab pos="448675" algn="l"/>
                <a:tab pos="895860" algn="l"/>
                <a:tab pos="1344566" algn="l"/>
                <a:tab pos="1793306" algn="l"/>
                <a:tab pos="2241981" algn="l"/>
                <a:tab pos="2690659" algn="l"/>
                <a:tab pos="3139400" algn="l"/>
                <a:tab pos="3588136" algn="l"/>
                <a:tab pos="4036874" algn="l"/>
                <a:tab pos="4485551" algn="l"/>
                <a:tab pos="4934227" algn="l"/>
                <a:tab pos="5382964" algn="l"/>
              </a:tabLst>
            </a:pPr>
            <a:r>
              <a:rPr lang="es-AR">
                <a:solidFill>
                  <a:srgbClr val="FFFFFF"/>
                </a:solidFill>
              </a:rPr>
              <a:t>(n = 30)</a:t>
            </a:r>
          </a:p>
        </p:txBody>
      </p:sp>
      <p:sp>
        <p:nvSpPr>
          <p:cNvPr id="185350" name="Rectangle 5"/>
          <p:cNvSpPr>
            <a:spLocks noChangeArrowheads="1"/>
          </p:cNvSpPr>
          <p:nvPr/>
        </p:nvSpPr>
        <p:spPr bwMode="auto">
          <a:xfrm>
            <a:off x="3910064" y="3633792"/>
            <a:ext cx="5805487" cy="833437"/>
          </a:xfrm>
          <a:prstGeom prst="rect">
            <a:avLst/>
          </a:prstGeom>
          <a:solidFill>
            <a:srgbClr val="E1471D"/>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9902" tIns="44998" rIns="89902" bIns="44998" anchor="ctr" anchorCtr="1"/>
          <a:lstStyle/>
          <a:p>
            <a:pPr algn="ctr" defTabSz="448675" fontAlgn="base" hangingPunct="0">
              <a:spcBef>
                <a:spcPct val="0"/>
              </a:spcBef>
              <a:spcAft>
                <a:spcPct val="0"/>
              </a:spcAft>
              <a:buClr>
                <a:srgbClr val="000000"/>
              </a:buClr>
              <a:buSzPct val="100000"/>
              <a:tabLst>
                <a:tab pos="448675" algn="l"/>
                <a:tab pos="895860" algn="l"/>
                <a:tab pos="1344566" algn="l"/>
                <a:tab pos="1793306" algn="l"/>
                <a:tab pos="2241981" algn="l"/>
                <a:tab pos="2690659" algn="l"/>
                <a:tab pos="3139400" algn="l"/>
                <a:tab pos="3588136" algn="l"/>
                <a:tab pos="4036874" algn="l"/>
                <a:tab pos="4485551" algn="l"/>
                <a:tab pos="4934227" algn="l"/>
                <a:tab pos="5382964" algn="l"/>
              </a:tabLst>
            </a:pPr>
            <a:r>
              <a:rPr lang="es-AR" b="1">
                <a:solidFill>
                  <a:srgbClr val="FFFFFF"/>
                </a:solidFill>
              </a:rPr>
              <a:t>ART Alone</a:t>
            </a:r>
          </a:p>
          <a:p>
            <a:pPr algn="ctr" defTabSz="448675" fontAlgn="base" hangingPunct="0">
              <a:spcBef>
                <a:spcPct val="0"/>
              </a:spcBef>
              <a:spcAft>
                <a:spcPct val="0"/>
              </a:spcAft>
              <a:buClr>
                <a:srgbClr val="000000"/>
              </a:buClr>
              <a:buSzPct val="100000"/>
              <a:tabLst>
                <a:tab pos="448675" algn="l"/>
                <a:tab pos="895860" algn="l"/>
                <a:tab pos="1344566" algn="l"/>
                <a:tab pos="1793306" algn="l"/>
                <a:tab pos="2241981" algn="l"/>
                <a:tab pos="2690659" algn="l"/>
                <a:tab pos="3139400" algn="l"/>
                <a:tab pos="3588136" algn="l"/>
                <a:tab pos="4036874" algn="l"/>
                <a:tab pos="4485551" algn="l"/>
                <a:tab pos="4934227" algn="l"/>
                <a:tab pos="5382964" algn="l"/>
              </a:tabLst>
            </a:pPr>
            <a:r>
              <a:rPr lang="es-AR">
                <a:solidFill>
                  <a:srgbClr val="FFFFFF"/>
                </a:solidFill>
              </a:rPr>
              <a:t>(n = 30)</a:t>
            </a:r>
          </a:p>
        </p:txBody>
      </p:sp>
      <p:sp>
        <p:nvSpPr>
          <p:cNvPr id="185351" name="Line 6"/>
          <p:cNvSpPr>
            <a:spLocks noChangeShapeType="1"/>
          </p:cNvSpPr>
          <p:nvPr/>
        </p:nvSpPr>
        <p:spPr bwMode="auto">
          <a:xfrm>
            <a:off x="3173415" y="3660828"/>
            <a:ext cx="622300" cy="350839"/>
          </a:xfrm>
          <a:prstGeom prst="line">
            <a:avLst/>
          </a:prstGeom>
          <a:noFill/>
          <a:ln w="2844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342" tIns="45718" rIns="91342" bIns="45718"/>
          <a:lstStyle/>
          <a:p>
            <a:pPr defTabSz="448675" fontAlgn="base">
              <a:spcBef>
                <a:spcPct val="0"/>
              </a:spcBef>
              <a:spcAft>
                <a:spcPct val="0"/>
              </a:spcAft>
            </a:pPr>
            <a:endParaRPr lang="es-AR">
              <a:solidFill>
                <a:srgbClr val="000000"/>
              </a:solidFill>
              <a:latin typeface="Arial" pitchFamily="34" charset="0"/>
            </a:endParaRPr>
          </a:p>
        </p:txBody>
      </p:sp>
      <p:sp>
        <p:nvSpPr>
          <p:cNvPr id="185352" name="Line 7"/>
          <p:cNvSpPr>
            <a:spLocks noChangeShapeType="1"/>
          </p:cNvSpPr>
          <p:nvPr/>
        </p:nvSpPr>
        <p:spPr bwMode="auto">
          <a:xfrm flipV="1">
            <a:off x="3173415" y="3057615"/>
            <a:ext cx="622300" cy="350839"/>
          </a:xfrm>
          <a:prstGeom prst="line">
            <a:avLst/>
          </a:prstGeom>
          <a:noFill/>
          <a:ln w="2844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342" tIns="45718" rIns="91342" bIns="45718"/>
          <a:lstStyle/>
          <a:p>
            <a:pPr defTabSz="448675" fontAlgn="base">
              <a:spcBef>
                <a:spcPct val="0"/>
              </a:spcBef>
              <a:spcAft>
                <a:spcPct val="0"/>
              </a:spcAft>
            </a:pPr>
            <a:endParaRPr lang="es-AR">
              <a:solidFill>
                <a:srgbClr val="000000"/>
              </a:solidFill>
              <a:latin typeface="Arial" pitchFamily="34" charset="0"/>
            </a:endParaRPr>
          </a:p>
        </p:txBody>
      </p:sp>
      <p:cxnSp>
        <p:nvCxnSpPr>
          <p:cNvPr id="185353" name="AutoShape 8"/>
          <p:cNvCxnSpPr>
            <a:cxnSpLocks noChangeShapeType="1"/>
          </p:cNvCxnSpPr>
          <p:nvPr/>
        </p:nvCxnSpPr>
        <p:spPr bwMode="auto">
          <a:xfrm>
            <a:off x="9717089" y="2422615"/>
            <a:ext cx="1587" cy="274639"/>
          </a:xfrm>
          <a:prstGeom prst="straightConnector1">
            <a:avLst/>
          </a:prstGeom>
          <a:noFill/>
          <a:ln w="2844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85354" name="Rectangle 9"/>
          <p:cNvSpPr>
            <a:spLocks noChangeArrowheads="1"/>
          </p:cNvSpPr>
          <p:nvPr/>
        </p:nvSpPr>
        <p:spPr bwMode="auto">
          <a:xfrm>
            <a:off x="9329751" y="2073363"/>
            <a:ext cx="821159" cy="383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9902" tIns="44998" rIns="89902" bIns="44998">
            <a:spAutoFit/>
          </a:bodyPr>
          <a:lstStyle/>
          <a:p>
            <a:pPr defTabSz="448675" fontAlgn="base" hangingPunct="0">
              <a:spcBef>
                <a:spcPts val="900"/>
              </a:spcBef>
              <a:spcAft>
                <a:spcPct val="0"/>
              </a:spcAft>
              <a:buClr>
                <a:srgbClr val="000000"/>
              </a:buClr>
              <a:buSzPct val="100000"/>
              <a:tabLst>
                <a:tab pos="448675" algn="l"/>
              </a:tabLst>
            </a:pPr>
            <a:r>
              <a:rPr lang="es-AR" b="1" i="1">
                <a:solidFill>
                  <a:srgbClr val="000000"/>
                </a:solidFill>
              </a:rPr>
              <a:t>Wk 18</a:t>
            </a:r>
          </a:p>
        </p:txBody>
      </p:sp>
      <p:sp>
        <p:nvSpPr>
          <p:cNvPr id="185355" name="Rectangle 10"/>
          <p:cNvSpPr>
            <a:spLocks noChangeArrowheads="1"/>
          </p:cNvSpPr>
          <p:nvPr/>
        </p:nvSpPr>
        <p:spPr bwMode="auto">
          <a:xfrm>
            <a:off x="3910013" y="4467251"/>
            <a:ext cx="7167563" cy="3370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02" tIns="44998" rIns="89902" bIns="44998">
            <a:spAutoFit/>
          </a:bodyPr>
          <a:lstStyle/>
          <a:p>
            <a:pPr defTabSz="448675" fontAlgn="base" hangingPunct="0">
              <a:spcBef>
                <a:spcPct val="0"/>
              </a:spcBef>
              <a:spcAft>
                <a:spcPct val="0"/>
              </a:spcAft>
              <a:buClr>
                <a:srgbClr val="000000"/>
              </a:buClr>
              <a:buSzPct val="100000"/>
              <a:tabLst>
                <a:tab pos="448675" algn="l"/>
                <a:tab pos="895860" algn="l"/>
                <a:tab pos="1344566" algn="l"/>
                <a:tab pos="1793306" algn="l"/>
                <a:tab pos="2241981" algn="l"/>
                <a:tab pos="2690659" algn="l"/>
                <a:tab pos="3139400" algn="l"/>
                <a:tab pos="3588136" algn="l"/>
                <a:tab pos="4036874" algn="l"/>
                <a:tab pos="4485551" algn="l"/>
                <a:tab pos="4934227" algn="l"/>
                <a:tab pos="5382964" algn="l"/>
                <a:tab pos="5831678" algn="l"/>
                <a:tab pos="6280430" algn="l"/>
                <a:tab pos="6729118" algn="l"/>
              </a:tabLst>
            </a:pPr>
            <a:r>
              <a:rPr lang="es-AR" sz="1600">
                <a:solidFill>
                  <a:srgbClr val="000000"/>
                </a:solidFill>
              </a:rPr>
              <a:t>*Prime: ChAdV63.HIVconsv at randomization, boost: MVA.HIVconsv at Wk 8.</a:t>
            </a:r>
          </a:p>
        </p:txBody>
      </p:sp>
      <p:sp>
        <p:nvSpPr>
          <p:cNvPr id="185356" name="Rectangle 11"/>
          <p:cNvSpPr>
            <a:spLocks noChangeArrowheads="1"/>
          </p:cNvSpPr>
          <p:nvPr/>
        </p:nvSpPr>
        <p:spPr bwMode="auto">
          <a:xfrm>
            <a:off x="414340" y="6339472"/>
            <a:ext cx="8010525" cy="3217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02" tIns="44998" rIns="89902" bIns="44998" anchor="b">
            <a:spAutoFit/>
          </a:bodyPr>
          <a:lstStyle/>
          <a:p>
            <a:pPr defTabSz="448675" fontAlgn="base">
              <a:spcBef>
                <a:spcPct val="0"/>
              </a:spcBef>
              <a:spcAft>
                <a:spcPct val="0"/>
              </a:spcAft>
              <a:buClr>
                <a:srgbClr val="000000"/>
              </a:buClr>
              <a:buSzPct val="100000"/>
              <a:tabLst>
                <a:tab pos="448675" algn="l"/>
                <a:tab pos="895860" algn="l"/>
                <a:tab pos="1344566" algn="l"/>
                <a:tab pos="1793306" algn="l"/>
                <a:tab pos="2241981" algn="l"/>
                <a:tab pos="2690659" algn="l"/>
                <a:tab pos="3139400" algn="l"/>
                <a:tab pos="3588136" algn="l"/>
                <a:tab pos="4036874" algn="l"/>
                <a:tab pos="4485551" algn="l"/>
                <a:tab pos="4934227" algn="l"/>
                <a:tab pos="5382964" algn="l"/>
                <a:tab pos="5831678" algn="l"/>
                <a:tab pos="6280430" algn="l"/>
                <a:tab pos="6729118" algn="l"/>
                <a:tab pos="7177795" algn="l"/>
                <a:tab pos="7626532" algn="l"/>
              </a:tabLst>
            </a:pPr>
            <a:r>
              <a:rPr lang="es-AR" sz="1500">
                <a:solidFill>
                  <a:srgbClr val="455560"/>
                </a:solidFill>
              </a:rPr>
              <a:t>Fidler S, et al. AIDS 2018. Abstract TUAA0202LB. CCOHIV</a:t>
            </a:r>
          </a:p>
        </p:txBody>
      </p:sp>
      <p:sp>
        <p:nvSpPr>
          <p:cNvPr id="2" name="1 Rectángulo"/>
          <p:cNvSpPr/>
          <p:nvPr/>
        </p:nvSpPr>
        <p:spPr>
          <a:xfrm>
            <a:off x="1889206" y="5128183"/>
            <a:ext cx="8947153" cy="1200325"/>
          </a:xfrm>
          <a:prstGeom prst="rect">
            <a:avLst/>
          </a:prstGeom>
          <a:solidFill>
            <a:srgbClr val="22588A"/>
          </a:solidFill>
        </p:spPr>
        <p:txBody>
          <a:bodyPr wrap="square" lIns="91398" tIns="45718" rIns="91398" bIns="45718">
            <a:spAutoFit/>
          </a:bodyPr>
          <a:lstStyle/>
          <a:p>
            <a:pPr marL="3173" defTabSz="448675" fontAlgn="base">
              <a:spcBef>
                <a:spcPts val="1000"/>
              </a:spcBef>
              <a:spcAft>
                <a:spcPts val="700"/>
              </a:spcAft>
              <a:buClr>
                <a:srgbClr val="000000"/>
              </a:buClr>
              <a:buSzPct val="100000"/>
              <a:tabLst>
                <a:tab pos="448675" algn="l"/>
                <a:tab pos="895860" algn="l"/>
                <a:tab pos="1344566" algn="l"/>
                <a:tab pos="1793306" algn="l"/>
                <a:tab pos="2241981" algn="l"/>
                <a:tab pos="2690659" algn="l"/>
                <a:tab pos="3139400" algn="l"/>
                <a:tab pos="3588136" algn="l"/>
                <a:tab pos="4036874" algn="l"/>
                <a:tab pos="4485551" algn="l"/>
                <a:tab pos="4934227" algn="l"/>
                <a:tab pos="5382964" algn="l"/>
                <a:tab pos="5831678" algn="l"/>
                <a:tab pos="6280430" algn="l"/>
                <a:tab pos="6729118" algn="l"/>
                <a:tab pos="7177795" algn="l"/>
                <a:tab pos="7626532" algn="l"/>
                <a:tab pos="8075241" algn="l"/>
                <a:tab pos="8523962" algn="l"/>
                <a:tab pos="8972686" algn="l"/>
                <a:tab pos="9421363" algn="l"/>
                <a:tab pos="9870101" algn="l"/>
                <a:tab pos="10318809" algn="l"/>
                <a:tab pos="10767516" algn="l"/>
              </a:tabLst>
            </a:pPr>
            <a:r>
              <a:rPr lang="es-ES" sz="2400" dirty="0">
                <a:solidFill>
                  <a:srgbClr val="FFFFFF"/>
                </a:solidFill>
              </a:rPr>
              <a:t>La combinación de vacuna+ </a:t>
            </a:r>
            <a:r>
              <a:rPr lang="es-ES" sz="2400" dirty="0" err="1">
                <a:solidFill>
                  <a:srgbClr val="FFFFFF"/>
                </a:solidFill>
              </a:rPr>
              <a:t>vorinostat</a:t>
            </a:r>
            <a:r>
              <a:rPr lang="es-ES" sz="2400" dirty="0">
                <a:solidFill>
                  <a:srgbClr val="FFFFFF"/>
                </a:solidFill>
              </a:rPr>
              <a:t> +TARV es segura e </a:t>
            </a:r>
            <a:r>
              <a:rPr lang="es-ES" sz="2400" dirty="0" err="1">
                <a:solidFill>
                  <a:srgbClr val="FFFFFF"/>
                </a:solidFill>
              </a:rPr>
              <a:t>inmunogénica</a:t>
            </a:r>
            <a:r>
              <a:rPr lang="es-ES" sz="2400" dirty="0">
                <a:solidFill>
                  <a:srgbClr val="FFFFFF"/>
                </a:solidFill>
              </a:rPr>
              <a:t> pero sin un efecto significativo en el reservorio de ADN </a:t>
            </a:r>
            <a:r>
              <a:rPr lang="es-ES" sz="2400" dirty="0" err="1">
                <a:solidFill>
                  <a:srgbClr val="FFFFFF"/>
                </a:solidFill>
              </a:rPr>
              <a:t>proviral</a:t>
            </a:r>
            <a:r>
              <a:rPr lang="es-ES" sz="2400" dirty="0">
                <a:solidFill>
                  <a:srgbClr val="FFFFFF"/>
                </a:solidFill>
              </a:rPr>
              <a:t> versus ART sola</a:t>
            </a:r>
            <a:r>
              <a:rPr lang="es-AR" sz="2400" dirty="0">
                <a:solidFill>
                  <a:srgbClr val="FFFFFF"/>
                </a:solidFill>
              </a:rPr>
              <a:t> </a:t>
            </a:r>
          </a:p>
        </p:txBody>
      </p:sp>
    </p:spTree>
    <p:extLst>
      <p:ext uri="{BB962C8B-B14F-4D97-AF65-F5344CB8AC3E}">
        <p14:creationId xmlns:p14="http://schemas.microsoft.com/office/powerpoint/2010/main" val="22906325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371628" y="280149"/>
            <a:ext cx="9698944" cy="584771"/>
          </a:xfrm>
          <a:prstGeom prst="rect">
            <a:avLst/>
          </a:prstGeom>
          <a:noFill/>
        </p:spPr>
        <p:txBody>
          <a:bodyPr wrap="none" lIns="91348" tIns="45718" rIns="91348" bIns="45718" rtlCol="0">
            <a:spAutoFit/>
          </a:bodyPr>
          <a:lstStyle/>
          <a:p>
            <a:pPr defTabSz="913131"/>
            <a:r>
              <a:rPr lang="es-AR" sz="3200" dirty="0">
                <a:solidFill>
                  <a:prstClr val="black"/>
                </a:solidFill>
              </a:rPr>
              <a:t>Después del paciente del Berlín, “El paciente de Londres”</a:t>
            </a:r>
          </a:p>
        </p:txBody>
      </p:sp>
      <p:pic>
        <p:nvPicPr>
          <p:cNvPr id="1689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4857" y="988002"/>
            <a:ext cx="7283155" cy="552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50510625"/>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742673" y="280126"/>
            <a:ext cx="4864287" cy="707882"/>
          </a:xfrm>
          <a:prstGeom prst="rect">
            <a:avLst/>
          </a:prstGeom>
          <a:noFill/>
        </p:spPr>
        <p:txBody>
          <a:bodyPr wrap="none" lIns="91348" tIns="45718" rIns="91348" bIns="45718" rtlCol="0">
            <a:spAutoFit/>
          </a:bodyPr>
          <a:lstStyle/>
          <a:p>
            <a:pPr defTabSz="913131"/>
            <a:r>
              <a:rPr lang="es-AR" sz="4000" dirty="0">
                <a:solidFill>
                  <a:prstClr val="black"/>
                </a:solidFill>
              </a:rPr>
              <a:t>El paciente de Londres</a:t>
            </a:r>
          </a:p>
        </p:txBody>
      </p:sp>
      <p:pic>
        <p:nvPicPr>
          <p:cNvPr id="16691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2523"/>
          <a:stretch/>
        </p:blipFill>
        <p:spPr bwMode="auto">
          <a:xfrm>
            <a:off x="335920" y="1502593"/>
            <a:ext cx="3895837" cy="2248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Rectángulo"/>
          <p:cNvSpPr/>
          <p:nvPr/>
        </p:nvSpPr>
        <p:spPr>
          <a:xfrm>
            <a:off x="4774020" y="1683347"/>
            <a:ext cx="7198240" cy="5401475"/>
          </a:xfrm>
          <a:prstGeom prst="rect">
            <a:avLst/>
          </a:prstGeom>
        </p:spPr>
        <p:txBody>
          <a:bodyPr wrap="square" lIns="91348" tIns="45718" rIns="91348" bIns="45718">
            <a:spAutoFit/>
          </a:bodyPr>
          <a:lstStyle/>
          <a:p>
            <a:pPr marL="342530" indent="-342530" defTabSz="913131">
              <a:buFont typeface="Wingdings" pitchFamily="2" charset="2"/>
              <a:buChar char="§"/>
            </a:pPr>
            <a:r>
              <a:rPr lang="es-MX" sz="2400" dirty="0">
                <a:solidFill>
                  <a:prstClr val="black"/>
                </a:solidFill>
              </a:rPr>
              <a:t>Paciente VIH positivo con tropismo CCR5 diagnosticado en 2003</a:t>
            </a:r>
          </a:p>
          <a:p>
            <a:pPr marL="342530" indent="-342530" defTabSz="913131">
              <a:buFont typeface="Wingdings" pitchFamily="2" charset="2"/>
              <a:buChar char="§"/>
            </a:pPr>
            <a:r>
              <a:rPr lang="es-MX" sz="2400" dirty="0">
                <a:solidFill>
                  <a:prstClr val="black"/>
                </a:solidFill>
              </a:rPr>
              <a:t>2012 comenzó TARV (</a:t>
            </a:r>
            <a:r>
              <a:rPr lang="es-MX" sz="2400" dirty="0" err="1">
                <a:solidFill>
                  <a:prstClr val="black"/>
                </a:solidFill>
              </a:rPr>
              <a:t>Atripla</a:t>
            </a:r>
            <a:r>
              <a:rPr lang="es-MX" sz="2400" dirty="0">
                <a:solidFill>
                  <a:prstClr val="black"/>
                </a:solidFill>
              </a:rPr>
              <a:t>) con supresión de la CVP</a:t>
            </a:r>
          </a:p>
          <a:p>
            <a:pPr marL="342530" indent="-342530" defTabSz="913131">
              <a:buFont typeface="Wingdings" pitchFamily="2" charset="2"/>
              <a:buChar char="§"/>
            </a:pPr>
            <a:r>
              <a:rPr lang="es-MX" sz="2400" dirty="0">
                <a:solidFill>
                  <a:prstClr val="black"/>
                </a:solidFill>
              </a:rPr>
              <a:t>2013 diagnóstico de linfoma de </a:t>
            </a:r>
            <a:r>
              <a:rPr lang="es-MX" sz="2400" dirty="0" err="1">
                <a:solidFill>
                  <a:prstClr val="black"/>
                </a:solidFill>
              </a:rPr>
              <a:t>Hodgkin</a:t>
            </a:r>
            <a:r>
              <a:rPr lang="es-MX" sz="2400" dirty="0">
                <a:solidFill>
                  <a:prstClr val="black"/>
                </a:solidFill>
              </a:rPr>
              <a:t> EIV</a:t>
            </a:r>
          </a:p>
          <a:p>
            <a:pPr marL="342530" indent="-342530" defTabSz="913131">
              <a:buFont typeface="Wingdings" pitchFamily="2" charset="2"/>
              <a:buChar char="§"/>
            </a:pPr>
            <a:r>
              <a:rPr lang="es-MX" sz="2400" dirty="0">
                <a:solidFill>
                  <a:prstClr val="black"/>
                </a:solidFill>
              </a:rPr>
              <a:t>Cambia TARV a TFV/FTC/ </a:t>
            </a:r>
            <a:r>
              <a:rPr lang="es-MX" sz="2400" dirty="0" err="1">
                <a:solidFill>
                  <a:prstClr val="black"/>
                </a:solidFill>
              </a:rPr>
              <a:t>raltegravir</a:t>
            </a:r>
            <a:r>
              <a:rPr lang="es-MX" sz="2400" dirty="0">
                <a:solidFill>
                  <a:prstClr val="black"/>
                </a:solidFill>
              </a:rPr>
              <a:t> y comienza quimioterapia (ABVD)</a:t>
            </a:r>
          </a:p>
          <a:p>
            <a:pPr marL="342530" indent="-342530" defTabSz="913131">
              <a:buFont typeface="Wingdings" pitchFamily="2" charset="2"/>
              <a:buChar char="§"/>
            </a:pPr>
            <a:r>
              <a:rPr lang="es-MX" sz="2400" dirty="0">
                <a:solidFill>
                  <a:prstClr val="black"/>
                </a:solidFill>
              </a:rPr>
              <a:t>Múltiples fallas a la quimioterapia</a:t>
            </a:r>
          </a:p>
          <a:p>
            <a:pPr marL="342530" indent="-342530" defTabSz="913131">
              <a:buFont typeface="Wingdings" pitchFamily="2" charset="2"/>
              <a:buChar char="§"/>
            </a:pPr>
            <a:r>
              <a:rPr lang="es-MX" sz="2400" dirty="0">
                <a:solidFill>
                  <a:prstClr val="black"/>
                </a:solidFill>
              </a:rPr>
              <a:t>Trasplante de células madre de un donante que  presentaba la mutación delta 32 del correceptor CCR5 (homocigota)</a:t>
            </a:r>
          </a:p>
          <a:p>
            <a:pPr marL="342530" indent="-342530" defTabSz="913131">
              <a:buFont typeface="Wingdings" pitchFamily="2" charset="2"/>
              <a:buChar char="§"/>
            </a:pPr>
            <a:r>
              <a:rPr lang="es-MX" sz="2400" dirty="0">
                <a:solidFill>
                  <a:prstClr val="black"/>
                </a:solidFill>
              </a:rPr>
              <a:t>Compatibilidad no completa (9 sobre 10, con una falta de coincidencia en el alelo HLA-B).</a:t>
            </a:r>
          </a:p>
          <a:p>
            <a:pPr defTabSz="913131"/>
            <a:endParaRPr lang="es-MX" dirty="0">
              <a:solidFill>
                <a:prstClr val="black"/>
              </a:solidFill>
            </a:endParaRPr>
          </a:p>
          <a:p>
            <a:pPr defTabSz="913131"/>
            <a:endParaRPr lang="es-MX" dirty="0" smtClean="0">
              <a:solidFill>
                <a:prstClr val="black"/>
              </a:solidFill>
            </a:endParaRPr>
          </a:p>
          <a:p>
            <a:pPr defTabSz="913131"/>
            <a:r>
              <a:rPr lang="es-MX" dirty="0" smtClean="0">
                <a:solidFill>
                  <a:prstClr val="black"/>
                </a:solidFill>
              </a:rPr>
              <a:t> </a:t>
            </a:r>
            <a:endParaRPr lang="es-MX" dirty="0">
              <a:solidFill>
                <a:prstClr val="black"/>
              </a:solidFill>
            </a:endParaRPr>
          </a:p>
        </p:txBody>
      </p:sp>
      <p:sp>
        <p:nvSpPr>
          <p:cNvPr id="4" name="3 CuadroTexto"/>
          <p:cNvSpPr txBox="1"/>
          <p:nvPr/>
        </p:nvSpPr>
        <p:spPr>
          <a:xfrm>
            <a:off x="6943083" y="1018956"/>
            <a:ext cx="2475941" cy="584771"/>
          </a:xfrm>
          <a:prstGeom prst="rect">
            <a:avLst/>
          </a:prstGeom>
          <a:noFill/>
        </p:spPr>
        <p:txBody>
          <a:bodyPr wrap="none" lIns="91348" tIns="45718" rIns="91348" bIns="45718" rtlCol="0">
            <a:spAutoFit/>
          </a:bodyPr>
          <a:lstStyle/>
          <a:p>
            <a:pPr defTabSz="913131"/>
            <a:r>
              <a:rPr lang="es-AR" sz="3200" dirty="0">
                <a:solidFill>
                  <a:prstClr val="black"/>
                </a:solidFill>
              </a:rPr>
              <a:t>Breve historia</a:t>
            </a:r>
          </a:p>
        </p:txBody>
      </p:sp>
      <p:pic>
        <p:nvPicPr>
          <p:cNvPr id="1689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920" y="4182069"/>
            <a:ext cx="3895837" cy="2363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5133743"/>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742673" y="300562"/>
            <a:ext cx="4864287" cy="707882"/>
          </a:xfrm>
          <a:prstGeom prst="rect">
            <a:avLst/>
          </a:prstGeom>
          <a:noFill/>
        </p:spPr>
        <p:txBody>
          <a:bodyPr wrap="none" lIns="91348" tIns="45718" rIns="91348" bIns="45718" rtlCol="0">
            <a:spAutoFit/>
          </a:bodyPr>
          <a:lstStyle/>
          <a:p>
            <a:pPr defTabSz="913131"/>
            <a:r>
              <a:rPr lang="es-AR" sz="4000" dirty="0">
                <a:solidFill>
                  <a:prstClr val="black"/>
                </a:solidFill>
              </a:rPr>
              <a:t>El paciente de Londres</a:t>
            </a:r>
          </a:p>
        </p:txBody>
      </p:sp>
      <p:sp>
        <p:nvSpPr>
          <p:cNvPr id="3" name="2 Rectángulo"/>
          <p:cNvSpPr/>
          <p:nvPr/>
        </p:nvSpPr>
        <p:spPr>
          <a:xfrm>
            <a:off x="4774020" y="1683322"/>
            <a:ext cx="7198240" cy="677108"/>
          </a:xfrm>
          <a:prstGeom prst="rect">
            <a:avLst/>
          </a:prstGeom>
        </p:spPr>
        <p:txBody>
          <a:bodyPr wrap="square" lIns="91348" tIns="45718" rIns="91348" bIns="45718">
            <a:spAutoFit/>
          </a:bodyPr>
          <a:lstStyle/>
          <a:p>
            <a:pPr defTabSz="913131"/>
            <a:endParaRPr lang="es-MX" dirty="0" smtClean="0">
              <a:solidFill>
                <a:prstClr val="black"/>
              </a:solidFill>
            </a:endParaRPr>
          </a:p>
          <a:p>
            <a:pPr defTabSz="913131"/>
            <a:r>
              <a:rPr lang="es-MX" dirty="0" smtClean="0">
                <a:solidFill>
                  <a:prstClr val="black"/>
                </a:solidFill>
              </a:rPr>
              <a:t> </a:t>
            </a:r>
            <a:endParaRPr lang="es-MX" dirty="0">
              <a:solidFill>
                <a:prstClr val="black"/>
              </a:solidFill>
            </a:endParaRPr>
          </a:p>
        </p:txBody>
      </p:sp>
      <p:sp>
        <p:nvSpPr>
          <p:cNvPr id="4" name="3 CuadroTexto"/>
          <p:cNvSpPr txBox="1"/>
          <p:nvPr/>
        </p:nvSpPr>
        <p:spPr>
          <a:xfrm>
            <a:off x="7237919" y="1177907"/>
            <a:ext cx="3841059" cy="523216"/>
          </a:xfrm>
          <a:prstGeom prst="rect">
            <a:avLst/>
          </a:prstGeom>
          <a:noFill/>
        </p:spPr>
        <p:txBody>
          <a:bodyPr wrap="none" lIns="91348" tIns="45718" rIns="91348" bIns="45718" rtlCol="0">
            <a:spAutoFit/>
          </a:bodyPr>
          <a:lstStyle/>
          <a:p>
            <a:pPr defTabSz="913131"/>
            <a:r>
              <a:rPr lang="es-AR" sz="2800" dirty="0">
                <a:solidFill>
                  <a:prstClr val="black"/>
                </a:solidFill>
              </a:rPr>
              <a:t>Evolución </a:t>
            </a:r>
            <a:r>
              <a:rPr lang="es-AR" sz="2800" dirty="0" err="1">
                <a:solidFill>
                  <a:prstClr val="black"/>
                </a:solidFill>
              </a:rPr>
              <a:t>postransplante</a:t>
            </a:r>
            <a:endParaRPr lang="es-AR" sz="2800" dirty="0">
              <a:solidFill>
                <a:prstClr val="black"/>
              </a:solidFill>
            </a:endParaRPr>
          </a:p>
        </p:txBody>
      </p:sp>
      <p:sp>
        <p:nvSpPr>
          <p:cNvPr id="5" name="4 Rectángulo"/>
          <p:cNvSpPr/>
          <p:nvPr/>
        </p:nvSpPr>
        <p:spPr>
          <a:xfrm>
            <a:off x="7143635" y="1807580"/>
            <a:ext cx="4412512" cy="3600982"/>
          </a:xfrm>
          <a:prstGeom prst="rect">
            <a:avLst/>
          </a:prstGeom>
        </p:spPr>
        <p:txBody>
          <a:bodyPr wrap="square" lIns="91348" tIns="45718" rIns="91348" bIns="45718">
            <a:spAutoFit/>
          </a:bodyPr>
          <a:lstStyle/>
          <a:p>
            <a:pPr marL="342530" indent="-342530" defTabSz="913131">
              <a:buFont typeface="Wingdings" pitchFamily="2" charset="2"/>
              <a:buChar char="§"/>
            </a:pPr>
            <a:r>
              <a:rPr lang="es-MX" dirty="0">
                <a:solidFill>
                  <a:prstClr val="black"/>
                </a:solidFill>
              </a:rPr>
              <a:t>El </a:t>
            </a:r>
            <a:r>
              <a:rPr lang="es-MX" dirty="0" smtClean="0">
                <a:solidFill>
                  <a:prstClr val="black"/>
                </a:solidFill>
              </a:rPr>
              <a:t>TARV se </a:t>
            </a:r>
            <a:r>
              <a:rPr lang="es-MX" dirty="0">
                <a:solidFill>
                  <a:prstClr val="black"/>
                </a:solidFill>
              </a:rPr>
              <a:t>mantuvo durante 16 meses después del </a:t>
            </a:r>
            <a:r>
              <a:rPr lang="es-MX" dirty="0" smtClean="0">
                <a:solidFill>
                  <a:prstClr val="black"/>
                </a:solidFill>
              </a:rPr>
              <a:t>trasplante hasta suspenderlo con el consentimiento del paciente .</a:t>
            </a:r>
          </a:p>
          <a:p>
            <a:pPr marL="342530" indent="-342530" defTabSz="913131">
              <a:buFont typeface="Wingdings" pitchFamily="2" charset="2"/>
              <a:buChar char="§"/>
            </a:pPr>
            <a:r>
              <a:rPr lang="es-MX" dirty="0" smtClean="0">
                <a:solidFill>
                  <a:prstClr val="black"/>
                </a:solidFill>
              </a:rPr>
              <a:t>La </a:t>
            </a:r>
            <a:r>
              <a:rPr lang="es-MX" dirty="0">
                <a:solidFill>
                  <a:prstClr val="black"/>
                </a:solidFill>
              </a:rPr>
              <a:t>carga viral se controló semanalmente durante los primeros tres meses </a:t>
            </a:r>
            <a:r>
              <a:rPr lang="es-MX" dirty="0" smtClean="0">
                <a:solidFill>
                  <a:prstClr val="black"/>
                </a:solidFill>
              </a:rPr>
              <a:t>y luego en </a:t>
            </a:r>
            <a:r>
              <a:rPr lang="es-MX" dirty="0">
                <a:solidFill>
                  <a:prstClr val="black"/>
                </a:solidFill>
              </a:rPr>
              <a:t>forma mensual. </a:t>
            </a:r>
            <a:endParaRPr lang="es-MX" dirty="0" smtClean="0">
              <a:solidFill>
                <a:prstClr val="black"/>
              </a:solidFill>
            </a:endParaRPr>
          </a:p>
          <a:p>
            <a:pPr marL="342530" indent="-342530" defTabSz="913131">
              <a:buFont typeface="Wingdings" pitchFamily="2" charset="2"/>
              <a:buChar char="§"/>
            </a:pPr>
            <a:r>
              <a:rPr lang="es-MX" dirty="0" smtClean="0">
                <a:solidFill>
                  <a:prstClr val="black"/>
                </a:solidFill>
              </a:rPr>
              <a:t>Hasta </a:t>
            </a:r>
            <a:r>
              <a:rPr lang="es-MX" dirty="0">
                <a:solidFill>
                  <a:prstClr val="black"/>
                </a:solidFill>
              </a:rPr>
              <a:t>la fecha, </a:t>
            </a:r>
            <a:r>
              <a:rPr lang="es-MX" dirty="0" smtClean="0">
                <a:solidFill>
                  <a:prstClr val="black"/>
                </a:solidFill>
              </a:rPr>
              <a:t>18 </a:t>
            </a:r>
            <a:r>
              <a:rPr lang="es-MX" dirty="0">
                <a:solidFill>
                  <a:prstClr val="black"/>
                </a:solidFill>
              </a:rPr>
              <a:t>meses después de haber interrumpido el tratamiento, el VIH permanece </a:t>
            </a:r>
            <a:r>
              <a:rPr lang="es-MX" dirty="0" smtClean="0">
                <a:solidFill>
                  <a:prstClr val="black"/>
                </a:solidFill>
              </a:rPr>
              <a:t>indetectable, sin reservorio y con negativización de los AC. </a:t>
            </a:r>
            <a:endParaRPr lang="es-MX" dirty="0">
              <a:solidFill>
                <a:prstClr val="black"/>
              </a:solidFill>
            </a:endParaRPr>
          </a:p>
        </p:txBody>
      </p:sp>
      <p:pic>
        <p:nvPicPr>
          <p:cNvPr id="16793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8583" y="1177933"/>
            <a:ext cx="5216312" cy="2899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793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3017" y="4463480"/>
            <a:ext cx="3539719" cy="1980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7940"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026" r="13177" b="6315"/>
          <a:stretch/>
        </p:blipFill>
        <p:spPr bwMode="auto">
          <a:xfrm>
            <a:off x="3910453" y="4463480"/>
            <a:ext cx="3174855" cy="2043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6284202"/>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4862" r="13081"/>
          <a:stretch/>
        </p:blipFill>
        <p:spPr bwMode="auto">
          <a:xfrm>
            <a:off x="1290710" y="305713"/>
            <a:ext cx="3493631" cy="2727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56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80359" y="341728"/>
            <a:ext cx="3664528" cy="2792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565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90710" y="3501761"/>
            <a:ext cx="3664527" cy="2926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613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79935" y="3684544"/>
            <a:ext cx="5376863" cy="2560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1900126"/>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116520" y="2307276"/>
            <a:ext cx="10090297" cy="523216"/>
          </a:xfrm>
          <a:prstGeom prst="rect">
            <a:avLst/>
          </a:prstGeom>
        </p:spPr>
        <p:txBody>
          <a:bodyPr wrap="square" lIns="91392" tIns="45718" rIns="91392" bIns="45718">
            <a:spAutoFit/>
          </a:bodyPr>
          <a:lstStyle/>
          <a:p>
            <a:pPr defTabSz="913856" fontAlgn="base">
              <a:spcBef>
                <a:spcPct val="0"/>
              </a:spcBef>
              <a:spcAft>
                <a:spcPct val="0"/>
              </a:spcAft>
            </a:pPr>
            <a:r>
              <a:rPr lang="en-US" sz="2800" kern="0" dirty="0">
                <a:solidFill>
                  <a:srgbClr val="000000"/>
                </a:solidFill>
                <a:latin typeface="Arial"/>
                <a:cs typeface="Arial"/>
                <a:sym typeface="Arial"/>
              </a:rPr>
              <a:t> </a:t>
            </a:r>
            <a:endParaRPr lang="es-AR" sz="2800" kern="0" dirty="0">
              <a:solidFill>
                <a:srgbClr val="000000"/>
              </a:solidFill>
              <a:latin typeface="Tahoma" pitchFamily="48" charset="0"/>
              <a:cs typeface="Arial"/>
              <a:sym typeface="Arial"/>
            </a:endParaRPr>
          </a:p>
        </p:txBody>
      </p:sp>
      <p:sp>
        <p:nvSpPr>
          <p:cNvPr id="4" name="3 Título"/>
          <p:cNvSpPr>
            <a:spLocks noGrp="1"/>
          </p:cNvSpPr>
          <p:nvPr>
            <p:ph type="title"/>
          </p:nvPr>
        </p:nvSpPr>
        <p:spPr/>
        <p:txBody>
          <a:bodyPr/>
          <a:lstStyle/>
          <a:p>
            <a:pPr algn="ctr"/>
            <a:r>
              <a:rPr lang="es-AR" dirty="0" smtClean="0"/>
              <a:t>Vacunas</a:t>
            </a:r>
            <a:endParaRPr lang="es-AR" dirty="0"/>
          </a:p>
        </p:txBody>
      </p:sp>
      <p:sp>
        <p:nvSpPr>
          <p:cNvPr id="3" name="2 Rectángulo"/>
          <p:cNvSpPr/>
          <p:nvPr/>
        </p:nvSpPr>
        <p:spPr>
          <a:xfrm>
            <a:off x="1116483" y="2307287"/>
            <a:ext cx="9835052" cy="3831814"/>
          </a:xfrm>
          <a:prstGeom prst="rect">
            <a:avLst/>
          </a:prstGeom>
        </p:spPr>
        <p:txBody>
          <a:bodyPr wrap="square" lIns="91398" tIns="45718" rIns="91398" bIns="45718">
            <a:spAutoFit/>
          </a:bodyPr>
          <a:lstStyle/>
          <a:p>
            <a:pPr marL="342730" indent="-342730" defTabSz="913924">
              <a:buFont typeface="Wingdings" pitchFamily="2" charset="2"/>
              <a:buChar char="§"/>
              <a:defRPr/>
            </a:pPr>
            <a:r>
              <a:rPr lang="es-AR" sz="2800" kern="0" dirty="0">
                <a:solidFill>
                  <a:prstClr val="black"/>
                </a:solidFill>
                <a:latin typeface="Calibri" pitchFamily="34" charset="0"/>
                <a:ea typeface="Tahoma" pitchFamily="34" charset="0"/>
                <a:cs typeface="Calibri" pitchFamily="34" charset="0"/>
              </a:rPr>
              <a:t>Vacunas </a:t>
            </a:r>
            <a:r>
              <a:rPr lang="es-AR" sz="2800" kern="0" dirty="0">
                <a:solidFill>
                  <a:srgbClr val="C00000"/>
                </a:solidFill>
                <a:latin typeface="Calibri" pitchFamily="34" charset="0"/>
                <a:ea typeface="Tahoma" pitchFamily="34" charset="0"/>
                <a:cs typeface="Calibri" pitchFamily="34" charset="0"/>
              </a:rPr>
              <a:t>p</a:t>
            </a:r>
            <a:r>
              <a:rPr lang="es-AR" sz="2800" kern="0" dirty="0" err="1">
                <a:solidFill>
                  <a:srgbClr val="C00000"/>
                </a:solidFill>
                <a:latin typeface="Calibri" pitchFamily="34" charset="0"/>
                <a:ea typeface="Tahoma" pitchFamily="34" charset="0"/>
                <a:cs typeface="Calibri" pitchFamily="34" charset="0"/>
              </a:rPr>
              <a:t>roteicas</a:t>
            </a:r>
            <a:endParaRPr lang="es-AR" sz="2800" kern="0" dirty="0">
              <a:solidFill>
                <a:srgbClr val="C00000"/>
              </a:solidFill>
              <a:latin typeface="Calibri" pitchFamily="34" charset="0"/>
              <a:ea typeface="Tahoma" pitchFamily="34" charset="0"/>
              <a:cs typeface="Calibri" pitchFamily="34" charset="0"/>
            </a:endParaRPr>
          </a:p>
          <a:p>
            <a:pPr defTabSz="913924">
              <a:defRPr/>
            </a:pPr>
            <a:r>
              <a:rPr lang="es-AR" sz="2800" kern="0" dirty="0" err="1">
                <a:solidFill>
                  <a:prstClr val="black"/>
                </a:solidFill>
                <a:latin typeface="Calibri" pitchFamily="34" charset="0"/>
                <a:ea typeface="Tahoma" pitchFamily="34" charset="0"/>
                <a:cs typeface="Calibri" pitchFamily="34" charset="0"/>
              </a:rPr>
              <a:t>Inmunógenos</a:t>
            </a:r>
            <a:r>
              <a:rPr lang="es-AR" sz="2800" kern="0" dirty="0">
                <a:solidFill>
                  <a:prstClr val="black"/>
                </a:solidFill>
                <a:latin typeface="Calibri" pitchFamily="34" charset="0"/>
                <a:ea typeface="Tahoma" pitchFamily="34" charset="0"/>
                <a:cs typeface="Calibri" pitchFamily="34" charset="0"/>
              </a:rPr>
              <a:t> sintéticos potenciando sitios que han demostrado ser muy estimulantes para la respuesta inmune </a:t>
            </a:r>
          </a:p>
          <a:p>
            <a:pPr defTabSz="913924">
              <a:defRPr/>
            </a:pPr>
            <a:endParaRPr lang="es-AR" sz="2800" kern="0" dirty="0">
              <a:solidFill>
                <a:prstClr val="black"/>
              </a:solidFill>
              <a:latin typeface="Calibri" pitchFamily="34" charset="0"/>
              <a:ea typeface="Tahoma" pitchFamily="34" charset="0"/>
              <a:cs typeface="Calibri" pitchFamily="34" charset="0"/>
            </a:endParaRPr>
          </a:p>
          <a:p>
            <a:pPr marL="342730" indent="-342730" defTabSz="913924">
              <a:buFont typeface="Wingdings" pitchFamily="2" charset="2"/>
              <a:buChar char="§"/>
              <a:defRPr/>
            </a:pPr>
            <a:r>
              <a:rPr lang="es-AR" sz="2800" kern="0" dirty="0">
                <a:solidFill>
                  <a:prstClr val="black"/>
                </a:solidFill>
                <a:latin typeface="Calibri" pitchFamily="34" charset="0"/>
                <a:ea typeface="Tahoma" pitchFamily="34" charset="0"/>
                <a:cs typeface="Calibri" pitchFamily="34" charset="0"/>
              </a:rPr>
              <a:t>Vacunas que usan </a:t>
            </a:r>
            <a:r>
              <a:rPr lang="es-AR" sz="2800" kern="0" dirty="0">
                <a:solidFill>
                  <a:srgbClr val="C00000"/>
                </a:solidFill>
                <a:latin typeface="Calibri" pitchFamily="34" charset="0"/>
                <a:ea typeface="Tahoma" pitchFamily="34" charset="0"/>
                <a:cs typeface="Calibri" pitchFamily="34" charset="0"/>
              </a:rPr>
              <a:t>vectores virales</a:t>
            </a:r>
          </a:p>
          <a:p>
            <a:pPr defTabSz="913924"/>
            <a:r>
              <a:rPr lang="es-AR" sz="2800" dirty="0">
                <a:solidFill>
                  <a:prstClr val="black"/>
                </a:solidFill>
                <a:latin typeface="Calibri" pitchFamily="34" charset="0"/>
                <a:ea typeface="Tahoma" pitchFamily="34" charset="0"/>
                <a:cs typeface="Calibri" pitchFamily="34" charset="0"/>
              </a:rPr>
              <a:t>Virus no VIH que  son usados para transportar genes que se insertan dentro del vector que los transporta a las células T e inducen la producción de proteínas virales. </a:t>
            </a:r>
            <a:endParaRPr lang="es-AR" sz="2800" kern="0" dirty="0">
              <a:solidFill>
                <a:prstClr val="black"/>
              </a:solidFill>
              <a:latin typeface="Calibri" pitchFamily="34" charset="0"/>
              <a:ea typeface="Tahoma" pitchFamily="34" charset="0"/>
              <a:cs typeface="Calibri" pitchFamily="34" charset="0"/>
            </a:endParaRPr>
          </a:p>
          <a:p>
            <a:pPr defTabSz="913924">
              <a:defRPr/>
            </a:pPr>
            <a:endParaRPr lang="es-AR" kern="0" dirty="0">
              <a:solidFill>
                <a:prstClr val="black"/>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3285263120"/>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116520" y="2307276"/>
            <a:ext cx="10090297" cy="523216"/>
          </a:xfrm>
          <a:prstGeom prst="rect">
            <a:avLst/>
          </a:prstGeom>
        </p:spPr>
        <p:txBody>
          <a:bodyPr wrap="square" lIns="91392" tIns="45718" rIns="91392" bIns="45718">
            <a:spAutoFit/>
          </a:bodyPr>
          <a:lstStyle/>
          <a:p>
            <a:pPr defTabSz="913856" fontAlgn="base">
              <a:spcBef>
                <a:spcPct val="0"/>
              </a:spcBef>
              <a:spcAft>
                <a:spcPct val="0"/>
              </a:spcAft>
            </a:pPr>
            <a:r>
              <a:rPr lang="en-US" sz="2800" kern="0" dirty="0">
                <a:solidFill>
                  <a:srgbClr val="000000"/>
                </a:solidFill>
                <a:latin typeface="Arial"/>
                <a:cs typeface="Arial"/>
                <a:sym typeface="Arial"/>
              </a:rPr>
              <a:t> </a:t>
            </a:r>
            <a:endParaRPr lang="es-AR" sz="2800" kern="0" dirty="0">
              <a:solidFill>
                <a:srgbClr val="000000"/>
              </a:solidFill>
              <a:latin typeface="Tahoma" pitchFamily="48" charset="0"/>
              <a:cs typeface="Arial"/>
              <a:sym typeface="Arial"/>
            </a:endParaRPr>
          </a:p>
        </p:txBody>
      </p:sp>
      <p:sp>
        <p:nvSpPr>
          <p:cNvPr id="4" name="3 Título"/>
          <p:cNvSpPr>
            <a:spLocks noGrp="1"/>
          </p:cNvSpPr>
          <p:nvPr>
            <p:ph type="title"/>
          </p:nvPr>
        </p:nvSpPr>
        <p:spPr/>
        <p:txBody>
          <a:bodyPr/>
          <a:lstStyle/>
          <a:p>
            <a:pPr algn="ctr"/>
            <a:r>
              <a:rPr lang="es-AR" dirty="0" smtClean="0"/>
              <a:t>Vacunas</a:t>
            </a:r>
            <a:endParaRPr lang="es-AR" dirty="0"/>
          </a:p>
        </p:txBody>
      </p:sp>
      <p:sp>
        <p:nvSpPr>
          <p:cNvPr id="3" name="2 Rectángulo"/>
          <p:cNvSpPr/>
          <p:nvPr/>
        </p:nvSpPr>
        <p:spPr>
          <a:xfrm>
            <a:off x="1244107" y="1944103"/>
            <a:ext cx="10424732" cy="4385812"/>
          </a:xfrm>
          <a:prstGeom prst="rect">
            <a:avLst/>
          </a:prstGeom>
        </p:spPr>
        <p:txBody>
          <a:bodyPr wrap="square" lIns="91398" tIns="45718" rIns="91398" bIns="45718">
            <a:spAutoFit/>
          </a:bodyPr>
          <a:lstStyle/>
          <a:p>
            <a:pPr defTabSz="913924">
              <a:defRPr/>
            </a:pPr>
            <a:r>
              <a:rPr lang="es-AR" sz="3200" kern="0" dirty="0">
                <a:solidFill>
                  <a:prstClr val="black"/>
                </a:solidFill>
                <a:latin typeface="Calibri" pitchFamily="34" charset="0"/>
                <a:ea typeface="Tahoma" pitchFamily="34" charset="0"/>
                <a:cs typeface="Calibri" pitchFamily="34" charset="0"/>
              </a:rPr>
              <a:t>Vacunas que usan </a:t>
            </a:r>
            <a:r>
              <a:rPr lang="es-AR" sz="3200" kern="0" dirty="0">
                <a:solidFill>
                  <a:srgbClr val="C00000"/>
                </a:solidFill>
                <a:latin typeface="Calibri" pitchFamily="34" charset="0"/>
                <a:ea typeface="Tahoma" pitchFamily="34" charset="0"/>
                <a:cs typeface="Calibri" pitchFamily="34" charset="0"/>
              </a:rPr>
              <a:t>vectores virales</a:t>
            </a:r>
          </a:p>
          <a:p>
            <a:pPr defTabSz="913924"/>
            <a:endParaRPr lang="en-US" sz="2400" dirty="0">
              <a:solidFill>
                <a:prstClr val="black"/>
              </a:solidFill>
              <a:latin typeface="Calibri" pitchFamily="34" charset="0"/>
              <a:ea typeface="Tahoma" pitchFamily="34" charset="0"/>
              <a:cs typeface="Calibri" pitchFamily="34" charset="0"/>
            </a:endParaRPr>
          </a:p>
          <a:p>
            <a:pPr defTabSz="913924"/>
            <a:r>
              <a:rPr lang="en-US" sz="2400" b="1" dirty="0" err="1">
                <a:solidFill>
                  <a:prstClr val="black"/>
                </a:solidFill>
                <a:latin typeface="Calibri" pitchFamily="34" charset="0"/>
                <a:ea typeface="Tahoma" pitchFamily="34" charset="0"/>
                <a:cs typeface="Calibri" pitchFamily="34" charset="0"/>
              </a:rPr>
              <a:t>Canavirox</a:t>
            </a:r>
            <a:r>
              <a:rPr lang="en-US" sz="2400" b="1" dirty="0">
                <a:solidFill>
                  <a:prstClr val="black"/>
                </a:solidFill>
                <a:latin typeface="Calibri" pitchFamily="34" charset="0"/>
                <a:ea typeface="Tahoma" pitchFamily="34" charset="0"/>
                <a:cs typeface="Calibri" pitchFamily="34" charset="0"/>
              </a:rPr>
              <a:t> virus</a:t>
            </a:r>
          </a:p>
          <a:p>
            <a:pPr defTabSz="913924"/>
            <a:endParaRPr lang="en-US" sz="2000" dirty="0">
              <a:solidFill>
                <a:prstClr val="black"/>
              </a:solidFill>
              <a:latin typeface="Calibri" pitchFamily="34" charset="0"/>
              <a:ea typeface="Tahoma" pitchFamily="34" charset="0"/>
              <a:cs typeface="Calibri" pitchFamily="34" charset="0"/>
            </a:endParaRPr>
          </a:p>
          <a:p>
            <a:pPr marL="742559" lvl="1" indent="-285610" defTabSz="913924">
              <a:buFont typeface="Wingdings" pitchFamily="2" charset="2"/>
              <a:buChar char="§"/>
            </a:pPr>
            <a:r>
              <a:rPr lang="en-US" sz="2000" dirty="0">
                <a:solidFill>
                  <a:prstClr val="black"/>
                </a:solidFill>
                <a:latin typeface="Calibri" pitchFamily="34" charset="0"/>
                <a:ea typeface="Tahoma" pitchFamily="34" charset="0"/>
                <a:cs typeface="Calibri" pitchFamily="34" charset="0"/>
              </a:rPr>
              <a:t>ALVAC (vCP1438) </a:t>
            </a:r>
            <a:r>
              <a:rPr lang="en-US" sz="2000" dirty="0" err="1">
                <a:solidFill>
                  <a:prstClr val="black"/>
                </a:solidFill>
                <a:latin typeface="Calibri" pitchFamily="34" charset="0"/>
                <a:ea typeface="Tahoma" pitchFamily="34" charset="0"/>
                <a:cs typeface="Calibri" pitchFamily="34" charset="0"/>
              </a:rPr>
              <a:t>Canaripox</a:t>
            </a:r>
            <a:r>
              <a:rPr lang="en-US" sz="2000" dirty="0">
                <a:solidFill>
                  <a:prstClr val="black"/>
                </a:solidFill>
                <a:latin typeface="Calibri" pitchFamily="34" charset="0"/>
                <a:ea typeface="Tahoma" pitchFamily="34" charset="0"/>
                <a:cs typeface="Calibri" pitchFamily="34" charset="0"/>
              </a:rPr>
              <a:t> virus </a:t>
            </a:r>
          </a:p>
          <a:p>
            <a:pPr marL="742559" lvl="1" indent="-285610" defTabSz="913924">
              <a:buFont typeface="Wingdings" pitchFamily="2" charset="2"/>
              <a:buChar char="§"/>
            </a:pPr>
            <a:r>
              <a:rPr lang="en-US" sz="2000" dirty="0" err="1">
                <a:solidFill>
                  <a:prstClr val="black"/>
                </a:solidFill>
                <a:latin typeface="Calibri" pitchFamily="34" charset="0"/>
                <a:ea typeface="Tahoma" pitchFamily="34" charset="0"/>
                <a:cs typeface="Calibri" pitchFamily="34" charset="0"/>
              </a:rPr>
              <a:t>Subtipo</a:t>
            </a:r>
            <a:r>
              <a:rPr lang="en-US" sz="2000" dirty="0">
                <a:solidFill>
                  <a:prstClr val="black"/>
                </a:solidFill>
                <a:latin typeface="Calibri" pitchFamily="34" charset="0"/>
                <a:ea typeface="Tahoma" pitchFamily="34" charset="0"/>
                <a:cs typeface="Calibri" pitchFamily="34" charset="0"/>
              </a:rPr>
              <a:t> </a:t>
            </a:r>
            <a:r>
              <a:rPr lang="en-US" sz="2000" dirty="0" err="1">
                <a:solidFill>
                  <a:prstClr val="black"/>
                </a:solidFill>
                <a:latin typeface="Calibri" pitchFamily="34" charset="0"/>
                <a:ea typeface="Tahoma" pitchFamily="34" charset="0"/>
                <a:cs typeface="Calibri" pitchFamily="34" charset="0"/>
              </a:rPr>
              <a:t>Bivalente</a:t>
            </a:r>
            <a:r>
              <a:rPr lang="en-US" sz="2000" dirty="0">
                <a:solidFill>
                  <a:prstClr val="black"/>
                </a:solidFill>
                <a:latin typeface="Calibri" pitchFamily="34" charset="0"/>
                <a:ea typeface="Tahoma" pitchFamily="34" charset="0"/>
                <a:cs typeface="Calibri" pitchFamily="34" charset="0"/>
              </a:rPr>
              <a:t> del Clade C(gp120/M59)</a:t>
            </a:r>
          </a:p>
          <a:p>
            <a:pPr marL="742559" lvl="1" indent="-285610" defTabSz="913924">
              <a:buFont typeface="Wingdings" pitchFamily="2" charset="2"/>
              <a:buChar char="§"/>
            </a:pPr>
            <a:endParaRPr lang="en-US" sz="2000" dirty="0">
              <a:solidFill>
                <a:prstClr val="black"/>
              </a:solidFill>
              <a:latin typeface="Calibri" pitchFamily="34" charset="0"/>
              <a:ea typeface="Tahoma" pitchFamily="34" charset="0"/>
              <a:cs typeface="Calibri" pitchFamily="34" charset="0"/>
            </a:endParaRPr>
          </a:p>
          <a:p>
            <a:pPr defTabSz="913924"/>
            <a:r>
              <a:rPr lang="en-US" sz="2000" b="1" dirty="0">
                <a:solidFill>
                  <a:prstClr val="black"/>
                </a:solidFill>
                <a:latin typeface="Calibri" pitchFamily="34" charset="0"/>
                <a:ea typeface="Tahoma" pitchFamily="34" charset="0"/>
                <a:cs typeface="Calibri" pitchFamily="34" charset="0"/>
              </a:rPr>
              <a:t>HVTN 702: </a:t>
            </a:r>
            <a:r>
              <a:rPr lang="en-US" sz="2000" dirty="0">
                <a:solidFill>
                  <a:prstClr val="black"/>
                </a:solidFill>
                <a:latin typeface="Calibri" pitchFamily="34" charset="0"/>
                <a:ea typeface="Tahoma" pitchFamily="34" charset="0"/>
                <a:cs typeface="Calibri" pitchFamily="34" charset="0"/>
              </a:rPr>
              <a:t>dos </a:t>
            </a:r>
            <a:r>
              <a:rPr lang="en-US" sz="2000" dirty="0" err="1">
                <a:solidFill>
                  <a:prstClr val="black"/>
                </a:solidFill>
                <a:latin typeface="Calibri" pitchFamily="34" charset="0"/>
                <a:ea typeface="Tahoma" pitchFamily="34" charset="0"/>
                <a:cs typeface="Calibri" pitchFamily="34" charset="0"/>
              </a:rPr>
              <a:t>vacunas</a:t>
            </a:r>
            <a:r>
              <a:rPr lang="en-US" sz="2000" dirty="0">
                <a:solidFill>
                  <a:prstClr val="black"/>
                </a:solidFill>
                <a:latin typeface="Calibri" pitchFamily="34" charset="0"/>
                <a:ea typeface="Tahoma" pitchFamily="34" charset="0"/>
                <a:cs typeface="Calibri" pitchFamily="34" charset="0"/>
              </a:rPr>
              <a:t> </a:t>
            </a:r>
            <a:r>
              <a:rPr lang="en-US" sz="2000" dirty="0" err="1">
                <a:solidFill>
                  <a:prstClr val="black"/>
                </a:solidFill>
                <a:latin typeface="Calibri" pitchFamily="34" charset="0"/>
                <a:ea typeface="Tahoma" pitchFamily="34" charset="0"/>
                <a:cs typeface="Calibri" pitchFamily="34" charset="0"/>
              </a:rPr>
              <a:t>experimentales</a:t>
            </a:r>
            <a:r>
              <a:rPr lang="en-US" sz="2000" dirty="0">
                <a:solidFill>
                  <a:prstClr val="black"/>
                </a:solidFill>
                <a:latin typeface="Calibri" pitchFamily="34" charset="0"/>
                <a:ea typeface="Tahoma" pitchFamily="34" charset="0"/>
                <a:cs typeface="Calibri" pitchFamily="34" charset="0"/>
              </a:rPr>
              <a:t>. </a:t>
            </a:r>
          </a:p>
          <a:p>
            <a:pPr defTabSz="913924"/>
            <a:endParaRPr lang="en-US" sz="2000" dirty="0">
              <a:solidFill>
                <a:prstClr val="black"/>
              </a:solidFill>
              <a:latin typeface="Calibri" pitchFamily="34" charset="0"/>
              <a:ea typeface="Tahoma" pitchFamily="34" charset="0"/>
              <a:cs typeface="Calibri" pitchFamily="34" charset="0"/>
            </a:endParaRPr>
          </a:p>
          <a:p>
            <a:pPr marL="285610" lvl="1" indent="-285610" defTabSz="913924">
              <a:buFont typeface="Wingdings" pitchFamily="2" charset="2"/>
              <a:buChar char="§"/>
            </a:pPr>
            <a:r>
              <a:rPr lang="en-US" sz="2000" dirty="0" err="1">
                <a:solidFill>
                  <a:prstClr val="black"/>
                </a:solidFill>
                <a:latin typeface="Calibri" pitchFamily="34" charset="0"/>
                <a:ea typeface="Tahoma" pitchFamily="34" charset="0"/>
                <a:cs typeface="Calibri" pitchFamily="34" charset="0"/>
              </a:rPr>
              <a:t>Canaripox</a:t>
            </a:r>
            <a:r>
              <a:rPr lang="en-US" sz="2000" dirty="0">
                <a:solidFill>
                  <a:prstClr val="black"/>
                </a:solidFill>
                <a:latin typeface="Calibri" pitchFamily="34" charset="0"/>
                <a:ea typeface="Tahoma" pitchFamily="34" charset="0"/>
                <a:cs typeface="Calibri" pitchFamily="34" charset="0"/>
              </a:rPr>
              <a:t> virus </a:t>
            </a:r>
            <a:r>
              <a:rPr lang="en-US" sz="2000" dirty="0" err="1">
                <a:solidFill>
                  <a:prstClr val="black"/>
                </a:solidFill>
                <a:latin typeface="Calibri" pitchFamily="34" charset="0"/>
                <a:ea typeface="Tahoma" pitchFamily="34" charset="0"/>
                <a:cs typeface="Calibri" pitchFamily="34" charset="0"/>
              </a:rPr>
              <a:t>proteina</a:t>
            </a:r>
            <a:r>
              <a:rPr lang="en-US" sz="2000" dirty="0">
                <a:solidFill>
                  <a:prstClr val="black"/>
                </a:solidFill>
                <a:latin typeface="Calibri" pitchFamily="34" charset="0"/>
                <a:ea typeface="Tahoma" pitchFamily="34" charset="0"/>
                <a:cs typeface="Calibri" pitchFamily="34" charset="0"/>
              </a:rPr>
              <a:t> del </a:t>
            </a:r>
            <a:r>
              <a:rPr lang="en-US" sz="2000" dirty="0" err="1">
                <a:solidFill>
                  <a:prstClr val="black"/>
                </a:solidFill>
                <a:latin typeface="Calibri" pitchFamily="34" charset="0"/>
                <a:ea typeface="Tahoma" pitchFamily="34" charset="0"/>
                <a:cs typeface="Calibri" pitchFamily="34" charset="0"/>
              </a:rPr>
              <a:t>Env</a:t>
            </a:r>
            <a:r>
              <a:rPr lang="en-US" sz="2000" dirty="0">
                <a:solidFill>
                  <a:prstClr val="black"/>
                </a:solidFill>
                <a:latin typeface="Calibri" pitchFamily="34" charset="0"/>
                <a:ea typeface="Tahoma" pitchFamily="34" charset="0"/>
                <a:cs typeface="Calibri" pitchFamily="34" charset="0"/>
              </a:rPr>
              <a:t> gp120 + booster</a:t>
            </a:r>
          </a:p>
          <a:p>
            <a:pPr defTabSz="913924">
              <a:defRPr/>
            </a:pPr>
            <a:endParaRPr lang="en-US" sz="2000" dirty="0">
              <a:solidFill>
                <a:prstClr val="black"/>
              </a:solidFill>
              <a:latin typeface="Calibri" pitchFamily="34" charset="0"/>
              <a:ea typeface="Tahoma" pitchFamily="34" charset="0"/>
              <a:cs typeface="Calibri" pitchFamily="34" charset="0"/>
            </a:endParaRPr>
          </a:p>
          <a:p>
            <a:pPr defTabSz="913924">
              <a:defRPr/>
            </a:pPr>
            <a:r>
              <a:rPr lang="en-US" sz="2000" b="1" dirty="0">
                <a:solidFill>
                  <a:prstClr val="black"/>
                </a:solidFill>
                <a:latin typeface="Calibri" pitchFamily="34" charset="0"/>
                <a:ea typeface="Tahoma" pitchFamily="34" charset="0"/>
                <a:cs typeface="Calibri" pitchFamily="34" charset="0"/>
              </a:rPr>
              <a:t>RV144 en </a:t>
            </a:r>
            <a:r>
              <a:rPr lang="en-US" sz="2000" b="1" dirty="0" err="1">
                <a:solidFill>
                  <a:prstClr val="black"/>
                </a:solidFill>
                <a:latin typeface="Calibri" pitchFamily="34" charset="0"/>
                <a:ea typeface="Tahoma" pitchFamily="34" charset="0"/>
                <a:cs typeface="Calibri" pitchFamily="34" charset="0"/>
              </a:rPr>
              <a:t>Tailandia</a:t>
            </a:r>
            <a:r>
              <a:rPr lang="en-US" sz="2000" b="1" dirty="0">
                <a:solidFill>
                  <a:prstClr val="black"/>
                </a:solidFill>
                <a:latin typeface="Calibri" pitchFamily="34" charset="0"/>
                <a:ea typeface="Tahoma" pitchFamily="34" charset="0"/>
                <a:cs typeface="Calibri" pitchFamily="34" charset="0"/>
              </a:rPr>
              <a:t>: </a:t>
            </a:r>
            <a:r>
              <a:rPr lang="en-US" sz="2000" dirty="0">
                <a:solidFill>
                  <a:prstClr val="black"/>
                </a:solidFill>
                <a:latin typeface="Calibri" pitchFamily="34" charset="0"/>
                <a:ea typeface="Tahoma" pitchFamily="34" charset="0"/>
                <a:cs typeface="Calibri" pitchFamily="34" charset="0"/>
              </a:rPr>
              <a:t>16000 </a:t>
            </a:r>
            <a:r>
              <a:rPr lang="en-US" sz="2000" dirty="0" err="1">
                <a:solidFill>
                  <a:prstClr val="black"/>
                </a:solidFill>
                <a:latin typeface="Calibri" pitchFamily="34" charset="0"/>
                <a:ea typeface="Tahoma" pitchFamily="34" charset="0"/>
                <a:cs typeface="Calibri" pitchFamily="34" charset="0"/>
              </a:rPr>
              <a:t>voluntarios</a:t>
            </a:r>
            <a:r>
              <a:rPr lang="en-US" sz="2000" dirty="0">
                <a:solidFill>
                  <a:prstClr val="black"/>
                </a:solidFill>
                <a:latin typeface="Calibri" pitchFamily="34" charset="0"/>
                <a:ea typeface="Tahoma" pitchFamily="34" charset="0"/>
                <a:cs typeface="Calibri" pitchFamily="34" charset="0"/>
              </a:rPr>
              <a:t> con </a:t>
            </a:r>
            <a:r>
              <a:rPr lang="en-US" sz="2000" dirty="0" err="1">
                <a:solidFill>
                  <a:prstClr val="black"/>
                </a:solidFill>
                <a:latin typeface="Calibri" pitchFamily="34" charset="0"/>
                <a:ea typeface="Tahoma" pitchFamily="34" charset="0"/>
                <a:cs typeface="Calibri" pitchFamily="34" charset="0"/>
              </a:rPr>
              <a:t>una</a:t>
            </a:r>
            <a:r>
              <a:rPr lang="en-US" sz="2000" dirty="0">
                <a:solidFill>
                  <a:prstClr val="black"/>
                </a:solidFill>
                <a:latin typeface="Calibri" pitchFamily="34" charset="0"/>
                <a:ea typeface="Tahoma" pitchFamily="34" charset="0"/>
                <a:cs typeface="Calibri" pitchFamily="34" charset="0"/>
              </a:rPr>
              <a:t> </a:t>
            </a:r>
            <a:r>
              <a:rPr lang="en-US" sz="2000" dirty="0" err="1">
                <a:solidFill>
                  <a:prstClr val="black"/>
                </a:solidFill>
                <a:latin typeface="Calibri" pitchFamily="34" charset="0"/>
                <a:ea typeface="Tahoma" pitchFamily="34" charset="0"/>
                <a:cs typeface="Calibri" pitchFamily="34" charset="0"/>
              </a:rPr>
              <a:t>disminución</a:t>
            </a:r>
            <a:r>
              <a:rPr lang="en-US" sz="2000" dirty="0">
                <a:solidFill>
                  <a:prstClr val="black"/>
                </a:solidFill>
                <a:latin typeface="Calibri" pitchFamily="34" charset="0"/>
                <a:ea typeface="Tahoma" pitchFamily="34" charset="0"/>
                <a:cs typeface="Calibri" pitchFamily="34" charset="0"/>
              </a:rPr>
              <a:t> de </a:t>
            </a:r>
            <a:r>
              <a:rPr lang="en-US" sz="2000" dirty="0" err="1">
                <a:solidFill>
                  <a:prstClr val="black"/>
                </a:solidFill>
                <a:latin typeface="Calibri" pitchFamily="34" charset="0"/>
                <a:ea typeface="Tahoma" pitchFamily="34" charset="0"/>
                <a:cs typeface="Calibri" pitchFamily="34" charset="0"/>
              </a:rPr>
              <a:t>tasa</a:t>
            </a:r>
            <a:r>
              <a:rPr lang="en-US" sz="2000" dirty="0">
                <a:solidFill>
                  <a:prstClr val="black"/>
                </a:solidFill>
                <a:latin typeface="Calibri" pitchFamily="34" charset="0"/>
                <a:ea typeface="Tahoma" pitchFamily="34" charset="0"/>
                <a:cs typeface="Calibri" pitchFamily="34" charset="0"/>
              </a:rPr>
              <a:t> de </a:t>
            </a:r>
            <a:r>
              <a:rPr lang="en-US" sz="2000" dirty="0" err="1">
                <a:solidFill>
                  <a:prstClr val="black"/>
                </a:solidFill>
                <a:latin typeface="Calibri" pitchFamily="34" charset="0"/>
                <a:ea typeface="Tahoma" pitchFamily="34" charset="0"/>
                <a:cs typeface="Calibri" pitchFamily="34" charset="0"/>
              </a:rPr>
              <a:t>infección</a:t>
            </a:r>
            <a:r>
              <a:rPr lang="en-US" sz="2000" dirty="0">
                <a:solidFill>
                  <a:prstClr val="black"/>
                </a:solidFill>
                <a:latin typeface="Calibri" pitchFamily="34" charset="0"/>
                <a:ea typeface="Tahoma" pitchFamily="34" charset="0"/>
                <a:cs typeface="Calibri" pitchFamily="34" charset="0"/>
              </a:rPr>
              <a:t> </a:t>
            </a:r>
            <a:r>
              <a:rPr lang="en-US" sz="2000" dirty="0" err="1">
                <a:solidFill>
                  <a:prstClr val="black"/>
                </a:solidFill>
                <a:latin typeface="Calibri" pitchFamily="34" charset="0"/>
                <a:ea typeface="Tahoma" pitchFamily="34" charset="0"/>
                <a:cs typeface="Calibri" pitchFamily="34" charset="0"/>
              </a:rPr>
              <a:t>humana</a:t>
            </a:r>
            <a:r>
              <a:rPr lang="en-US" sz="2000" dirty="0">
                <a:solidFill>
                  <a:prstClr val="black"/>
                </a:solidFill>
                <a:latin typeface="Calibri" pitchFamily="34" charset="0"/>
                <a:ea typeface="Tahoma" pitchFamily="34" charset="0"/>
                <a:cs typeface="Calibri" pitchFamily="34" charset="0"/>
              </a:rPr>
              <a:t> del </a:t>
            </a:r>
            <a:r>
              <a:rPr lang="en-US" sz="2000" dirty="0">
                <a:solidFill>
                  <a:srgbClr val="C00000"/>
                </a:solidFill>
                <a:latin typeface="Calibri" pitchFamily="34" charset="0"/>
                <a:ea typeface="Tahoma" pitchFamily="34" charset="0"/>
                <a:cs typeface="Calibri" pitchFamily="34" charset="0"/>
              </a:rPr>
              <a:t>31%</a:t>
            </a:r>
            <a:r>
              <a:rPr lang="en-US" sz="2000" dirty="0">
                <a:solidFill>
                  <a:prstClr val="black"/>
                </a:solidFill>
                <a:latin typeface="Calibri" pitchFamily="34" charset="0"/>
                <a:ea typeface="Tahoma" pitchFamily="34" charset="0"/>
                <a:cs typeface="Calibri" pitchFamily="34" charset="0"/>
              </a:rPr>
              <a:t>.</a:t>
            </a:r>
            <a:endParaRPr lang="es-AR" sz="2000" kern="0" dirty="0">
              <a:solidFill>
                <a:srgbClr val="C00000"/>
              </a:solidFill>
              <a:latin typeface="Calibri" pitchFamily="34" charset="0"/>
              <a:ea typeface="Tahoma" pitchFamily="34" charset="0"/>
              <a:cs typeface="Calibri" pitchFamily="34" charset="0"/>
            </a:endParaRPr>
          </a:p>
          <a:p>
            <a:pPr defTabSz="913924">
              <a:defRPr/>
            </a:pPr>
            <a:endParaRPr lang="es-AR" kern="0" dirty="0">
              <a:solidFill>
                <a:prstClr val="black"/>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3076874184"/>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116520" y="2307276"/>
            <a:ext cx="10090297" cy="523216"/>
          </a:xfrm>
          <a:prstGeom prst="rect">
            <a:avLst/>
          </a:prstGeom>
        </p:spPr>
        <p:txBody>
          <a:bodyPr wrap="square" lIns="91392" tIns="45718" rIns="91392" bIns="45718">
            <a:spAutoFit/>
          </a:bodyPr>
          <a:lstStyle/>
          <a:p>
            <a:pPr defTabSz="913856" fontAlgn="base">
              <a:spcBef>
                <a:spcPct val="0"/>
              </a:spcBef>
              <a:spcAft>
                <a:spcPct val="0"/>
              </a:spcAft>
            </a:pPr>
            <a:r>
              <a:rPr lang="en-US" sz="2800" kern="0" dirty="0">
                <a:solidFill>
                  <a:srgbClr val="000000"/>
                </a:solidFill>
                <a:latin typeface="Arial"/>
                <a:cs typeface="Arial"/>
                <a:sym typeface="Arial"/>
              </a:rPr>
              <a:t> </a:t>
            </a:r>
            <a:endParaRPr lang="es-AR" sz="2800" kern="0" dirty="0">
              <a:solidFill>
                <a:srgbClr val="000000"/>
              </a:solidFill>
              <a:latin typeface="Tahoma" pitchFamily="48" charset="0"/>
              <a:cs typeface="Arial"/>
              <a:sym typeface="Arial"/>
            </a:endParaRPr>
          </a:p>
        </p:txBody>
      </p:sp>
      <p:sp>
        <p:nvSpPr>
          <p:cNvPr id="4" name="3 Título"/>
          <p:cNvSpPr>
            <a:spLocks noGrp="1"/>
          </p:cNvSpPr>
          <p:nvPr>
            <p:ph type="title"/>
          </p:nvPr>
        </p:nvSpPr>
        <p:spPr/>
        <p:txBody>
          <a:bodyPr/>
          <a:lstStyle/>
          <a:p>
            <a:pPr algn="ctr"/>
            <a:r>
              <a:rPr lang="es-AR" dirty="0" smtClean="0"/>
              <a:t>Vacunas</a:t>
            </a:r>
            <a:endParaRPr lang="es-AR" dirty="0"/>
          </a:p>
        </p:txBody>
      </p:sp>
      <p:sp>
        <p:nvSpPr>
          <p:cNvPr id="3" name="2 Rectángulo"/>
          <p:cNvSpPr/>
          <p:nvPr/>
        </p:nvSpPr>
        <p:spPr>
          <a:xfrm>
            <a:off x="74524" y="1944101"/>
            <a:ext cx="8314565" cy="5124476"/>
          </a:xfrm>
          <a:prstGeom prst="rect">
            <a:avLst/>
          </a:prstGeom>
        </p:spPr>
        <p:txBody>
          <a:bodyPr wrap="square" lIns="91398" tIns="45718" rIns="91398" bIns="45718">
            <a:spAutoFit/>
          </a:bodyPr>
          <a:lstStyle/>
          <a:p>
            <a:pPr defTabSz="913924">
              <a:defRPr/>
            </a:pPr>
            <a:endParaRPr lang="es-AR" kern="0" dirty="0">
              <a:solidFill>
                <a:prstClr val="black"/>
              </a:solidFill>
              <a:latin typeface="Calibri" pitchFamily="34" charset="0"/>
              <a:ea typeface="Tahoma" pitchFamily="34" charset="0"/>
              <a:cs typeface="Calibri" pitchFamily="34" charset="0"/>
            </a:endParaRPr>
          </a:p>
          <a:p>
            <a:pPr defTabSz="913924">
              <a:defRPr/>
            </a:pPr>
            <a:r>
              <a:rPr lang="es-AR" sz="2800" kern="0" dirty="0">
                <a:solidFill>
                  <a:prstClr val="black"/>
                </a:solidFill>
                <a:latin typeface="Calibri" pitchFamily="34" charset="0"/>
                <a:ea typeface="Tahoma" pitchFamily="34" charset="0"/>
                <a:cs typeface="Calibri" pitchFamily="34" charset="0"/>
              </a:rPr>
              <a:t>Vacunas que usan </a:t>
            </a:r>
            <a:r>
              <a:rPr lang="es-AR" sz="2800" kern="0" dirty="0">
                <a:solidFill>
                  <a:srgbClr val="C00000"/>
                </a:solidFill>
                <a:latin typeface="Calibri" pitchFamily="34" charset="0"/>
                <a:ea typeface="Tahoma" pitchFamily="34" charset="0"/>
                <a:cs typeface="Calibri" pitchFamily="34" charset="0"/>
              </a:rPr>
              <a:t>vectores virales</a:t>
            </a:r>
          </a:p>
          <a:p>
            <a:pPr defTabSz="913924"/>
            <a:endParaRPr lang="en-US" sz="2000" dirty="0">
              <a:solidFill>
                <a:prstClr val="black"/>
              </a:solidFill>
              <a:latin typeface="Calibri" pitchFamily="34" charset="0"/>
              <a:ea typeface="Tahoma" pitchFamily="34" charset="0"/>
              <a:cs typeface="Calibri" pitchFamily="34" charset="0"/>
            </a:endParaRPr>
          </a:p>
          <a:p>
            <a:pPr defTabSz="913924"/>
            <a:r>
              <a:rPr lang="en-US" sz="2000" b="1" dirty="0">
                <a:solidFill>
                  <a:prstClr val="black"/>
                </a:solidFill>
                <a:latin typeface="Calibri" pitchFamily="34" charset="0"/>
                <a:ea typeface="Tahoma" pitchFamily="34" charset="0"/>
                <a:cs typeface="Calibri" pitchFamily="34" charset="0"/>
              </a:rPr>
              <a:t>Adenovirus 26-28</a:t>
            </a:r>
          </a:p>
          <a:p>
            <a:pPr defTabSz="913924"/>
            <a:endParaRPr lang="en-US" sz="2000" b="1" dirty="0">
              <a:solidFill>
                <a:prstClr val="black"/>
              </a:solidFill>
              <a:latin typeface="Calibri" pitchFamily="34" charset="0"/>
              <a:ea typeface="Tahoma" pitchFamily="34" charset="0"/>
              <a:cs typeface="Calibri" pitchFamily="34" charset="0"/>
            </a:endParaRPr>
          </a:p>
          <a:p>
            <a:pPr marL="285610" indent="-285610" defTabSz="913924">
              <a:buFont typeface="Wingdings" pitchFamily="2" charset="2"/>
              <a:buChar char="§"/>
            </a:pPr>
            <a:r>
              <a:rPr lang="en-US" sz="2000" b="1" dirty="0">
                <a:solidFill>
                  <a:prstClr val="black"/>
                </a:solidFill>
                <a:latin typeface="Calibri" pitchFamily="34" charset="0"/>
                <a:cs typeface="Calibri" pitchFamily="34" charset="0"/>
              </a:rPr>
              <a:t>Ad26 prime, Ad26 + gp140 </a:t>
            </a:r>
            <a:r>
              <a:rPr lang="en-US" sz="2000" dirty="0">
                <a:solidFill>
                  <a:prstClr val="black"/>
                </a:solidFill>
                <a:latin typeface="Calibri" pitchFamily="34" charset="0"/>
                <a:cs typeface="Calibri" pitchFamily="34" charset="0"/>
              </a:rPr>
              <a:t>en </a:t>
            </a:r>
            <a:r>
              <a:rPr lang="en-US" sz="2000" dirty="0" err="1">
                <a:solidFill>
                  <a:prstClr val="black"/>
                </a:solidFill>
                <a:latin typeface="Calibri" pitchFamily="34" charset="0"/>
                <a:cs typeface="Calibri" pitchFamily="34" charset="0"/>
              </a:rPr>
              <a:t>humanos</a:t>
            </a:r>
            <a:r>
              <a:rPr lang="en-US" sz="2000" dirty="0">
                <a:solidFill>
                  <a:prstClr val="black"/>
                </a:solidFill>
                <a:latin typeface="Calibri" pitchFamily="34" charset="0"/>
                <a:cs typeface="Calibri" pitchFamily="34" charset="0"/>
              </a:rPr>
              <a:t> y </a:t>
            </a:r>
            <a:r>
              <a:rPr lang="en-US" sz="2000" dirty="0" err="1">
                <a:solidFill>
                  <a:prstClr val="black"/>
                </a:solidFill>
                <a:latin typeface="Calibri" pitchFamily="34" charset="0"/>
                <a:cs typeface="Calibri" pitchFamily="34" charset="0"/>
              </a:rPr>
              <a:t>monos</a:t>
            </a:r>
            <a:r>
              <a:rPr lang="en-US" sz="2000" dirty="0">
                <a:solidFill>
                  <a:prstClr val="black"/>
                </a:solidFill>
                <a:latin typeface="Calibri" pitchFamily="34" charset="0"/>
                <a:cs typeface="Calibri" pitchFamily="34" charset="0"/>
              </a:rPr>
              <a:t> (</a:t>
            </a:r>
            <a:r>
              <a:rPr lang="en-US" sz="2000" dirty="0" err="1">
                <a:solidFill>
                  <a:prstClr val="black"/>
                </a:solidFill>
                <a:latin typeface="Calibri" pitchFamily="34" charset="0"/>
                <a:cs typeface="Calibri" pitchFamily="34" charset="0"/>
              </a:rPr>
              <a:t>fuerte</a:t>
            </a:r>
            <a:r>
              <a:rPr lang="en-US" sz="2000" dirty="0">
                <a:solidFill>
                  <a:prstClr val="black"/>
                </a:solidFill>
                <a:latin typeface="Calibri" pitchFamily="34" charset="0"/>
                <a:cs typeface="Calibri" pitchFamily="34" charset="0"/>
              </a:rPr>
              <a:t> </a:t>
            </a:r>
            <a:r>
              <a:rPr lang="en-US" sz="2000" dirty="0" err="1">
                <a:solidFill>
                  <a:prstClr val="black"/>
                </a:solidFill>
                <a:latin typeface="Calibri" pitchFamily="34" charset="0"/>
                <a:cs typeface="Calibri" pitchFamily="34" charset="0"/>
              </a:rPr>
              <a:t>producción</a:t>
            </a:r>
            <a:r>
              <a:rPr lang="en-US" sz="2000" dirty="0">
                <a:solidFill>
                  <a:prstClr val="black"/>
                </a:solidFill>
                <a:latin typeface="Calibri" pitchFamily="34" charset="0"/>
                <a:cs typeface="Calibri" pitchFamily="34" charset="0"/>
              </a:rPr>
              <a:t> de </a:t>
            </a:r>
            <a:r>
              <a:rPr lang="en-US" sz="2000" dirty="0" err="1">
                <a:solidFill>
                  <a:prstClr val="black"/>
                </a:solidFill>
                <a:latin typeface="Calibri" pitchFamily="34" charset="0"/>
                <a:cs typeface="Calibri" pitchFamily="34" charset="0"/>
              </a:rPr>
              <a:t>inmunógenos</a:t>
            </a:r>
            <a:r>
              <a:rPr lang="en-US" sz="2000" dirty="0">
                <a:solidFill>
                  <a:prstClr val="black"/>
                </a:solidFill>
                <a:latin typeface="Calibri" pitchFamily="34" charset="0"/>
                <a:cs typeface="Calibri" pitchFamily="34" charset="0"/>
              </a:rPr>
              <a:t>; </a:t>
            </a:r>
            <a:r>
              <a:rPr lang="en-US" sz="2000" dirty="0" err="1">
                <a:solidFill>
                  <a:prstClr val="black"/>
                </a:solidFill>
                <a:latin typeface="Calibri" pitchFamily="34" charset="0"/>
                <a:cs typeface="Calibri" pitchFamily="34" charset="0"/>
              </a:rPr>
              <a:t>respuesta</a:t>
            </a:r>
            <a:r>
              <a:rPr lang="en-US" sz="2000" dirty="0">
                <a:solidFill>
                  <a:prstClr val="black"/>
                </a:solidFill>
                <a:latin typeface="Calibri" pitchFamily="34" charset="0"/>
                <a:cs typeface="Calibri" pitchFamily="34" charset="0"/>
              </a:rPr>
              <a:t> </a:t>
            </a:r>
            <a:r>
              <a:rPr lang="en-US" sz="2000" dirty="0" err="1">
                <a:solidFill>
                  <a:prstClr val="black"/>
                </a:solidFill>
                <a:latin typeface="Calibri" pitchFamily="34" charset="0"/>
                <a:cs typeface="Calibri" pitchFamily="34" charset="0"/>
              </a:rPr>
              <a:t>humoral</a:t>
            </a:r>
            <a:r>
              <a:rPr lang="en-US" sz="2000" dirty="0">
                <a:solidFill>
                  <a:prstClr val="black"/>
                </a:solidFill>
                <a:latin typeface="Calibri" pitchFamily="34" charset="0"/>
                <a:cs typeface="Calibri" pitchFamily="34" charset="0"/>
              </a:rPr>
              <a:t> y </a:t>
            </a:r>
            <a:r>
              <a:rPr lang="en-US" sz="2000" dirty="0" err="1">
                <a:solidFill>
                  <a:prstClr val="black"/>
                </a:solidFill>
                <a:latin typeface="Calibri" pitchFamily="34" charset="0"/>
                <a:cs typeface="Calibri" pitchFamily="34" charset="0"/>
              </a:rPr>
              <a:t>celular</a:t>
            </a:r>
            <a:r>
              <a:rPr lang="en-US" sz="2000" dirty="0">
                <a:solidFill>
                  <a:prstClr val="black"/>
                </a:solidFill>
                <a:latin typeface="Calibri" pitchFamily="34" charset="0"/>
                <a:cs typeface="Calibri" pitchFamily="34" charset="0"/>
              </a:rPr>
              <a:t>) </a:t>
            </a:r>
            <a:r>
              <a:rPr lang="en-US" sz="2000" dirty="0">
                <a:solidFill>
                  <a:srgbClr val="C00000"/>
                </a:solidFill>
                <a:latin typeface="Calibri" pitchFamily="34" charset="0"/>
                <a:cs typeface="Calibri" pitchFamily="34" charset="0"/>
              </a:rPr>
              <a:t>67% de </a:t>
            </a:r>
            <a:r>
              <a:rPr lang="en-US" sz="2000" dirty="0" err="1">
                <a:solidFill>
                  <a:srgbClr val="C00000"/>
                </a:solidFill>
                <a:latin typeface="Calibri" pitchFamily="34" charset="0"/>
                <a:cs typeface="Calibri" pitchFamily="34" charset="0"/>
              </a:rPr>
              <a:t>efectividad</a:t>
            </a:r>
            <a:r>
              <a:rPr lang="en-US" sz="2000" dirty="0">
                <a:solidFill>
                  <a:srgbClr val="C00000"/>
                </a:solidFill>
                <a:latin typeface="Calibri" pitchFamily="34" charset="0"/>
                <a:cs typeface="Calibri" pitchFamily="34" charset="0"/>
              </a:rPr>
              <a:t> en </a:t>
            </a:r>
            <a:r>
              <a:rPr lang="en-US" sz="2000" dirty="0" err="1">
                <a:solidFill>
                  <a:srgbClr val="C00000"/>
                </a:solidFill>
                <a:latin typeface="Calibri" pitchFamily="34" charset="0"/>
                <a:cs typeface="Calibri" pitchFamily="34" charset="0"/>
              </a:rPr>
              <a:t>monos</a:t>
            </a:r>
            <a:r>
              <a:rPr lang="en-US" sz="2000" dirty="0">
                <a:solidFill>
                  <a:srgbClr val="C00000"/>
                </a:solidFill>
                <a:latin typeface="Calibri" pitchFamily="34" charset="0"/>
                <a:cs typeface="Calibri" pitchFamily="34" charset="0"/>
              </a:rPr>
              <a:t> </a:t>
            </a:r>
            <a:r>
              <a:rPr lang="en-US" sz="2000" dirty="0" err="1">
                <a:solidFill>
                  <a:srgbClr val="C00000"/>
                </a:solidFill>
                <a:latin typeface="Calibri" pitchFamily="34" charset="0"/>
                <a:cs typeface="Calibri" pitchFamily="34" charset="0"/>
              </a:rPr>
              <a:t>reshus</a:t>
            </a:r>
            <a:r>
              <a:rPr lang="en-US" sz="2000" dirty="0">
                <a:solidFill>
                  <a:srgbClr val="C00000"/>
                </a:solidFill>
                <a:latin typeface="Calibri" pitchFamily="34" charset="0"/>
                <a:cs typeface="Calibri" pitchFamily="34" charset="0"/>
              </a:rPr>
              <a:t>.</a:t>
            </a:r>
          </a:p>
          <a:p>
            <a:pPr defTabSz="913924"/>
            <a:endParaRPr lang="en-US" sz="2000" b="1" dirty="0">
              <a:solidFill>
                <a:srgbClr val="C00000"/>
              </a:solidFill>
              <a:latin typeface="Calibri" pitchFamily="34" charset="0"/>
              <a:ea typeface="Tahoma" pitchFamily="34" charset="0"/>
              <a:cs typeface="Calibri" pitchFamily="34" charset="0"/>
            </a:endParaRPr>
          </a:p>
          <a:p>
            <a:pPr marL="342730" indent="-342730" defTabSz="913924">
              <a:buFont typeface="Wingdings" pitchFamily="2" charset="2"/>
              <a:buChar char="§"/>
            </a:pPr>
            <a:r>
              <a:rPr lang="en-US" sz="2000" b="1" dirty="0">
                <a:solidFill>
                  <a:prstClr val="black"/>
                </a:solidFill>
                <a:latin typeface="Calibri" pitchFamily="34" charset="0"/>
                <a:cs typeface="Calibri" pitchFamily="34" charset="0"/>
              </a:rPr>
              <a:t>Ad26, Mos4.VIH y  la </a:t>
            </a:r>
            <a:r>
              <a:rPr lang="en-US" sz="2000" b="1" dirty="0" err="1">
                <a:solidFill>
                  <a:prstClr val="black"/>
                </a:solidFill>
                <a:latin typeface="Calibri" pitchFamily="34" charset="0"/>
                <a:cs typeface="Calibri" pitchFamily="34" charset="0"/>
              </a:rPr>
              <a:t>combinación</a:t>
            </a:r>
            <a:r>
              <a:rPr lang="en-US" sz="2000" b="1" dirty="0">
                <a:solidFill>
                  <a:prstClr val="black"/>
                </a:solidFill>
                <a:latin typeface="Calibri" pitchFamily="34" charset="0"/>
                <a:cs typeface="Calibri" pitchFamily="34" charset="0"/>
              </a:rPr>
              <a:t> de GP140 del Clade C y GP140 boosted/alum</a:t>
            </a:r>
            <a:r>
              <a:rPr lang="en-US" sz="2000" dirty="0">
                <a:solidFill>
                  <a:prstClr val="black"/>
                </a:solidFill>
                <a:latin typeface="Calibri" pitchFamily="34" charset="0"/>
                <a:cs typeface="Calibri" pitchFamily="34" charset="0"/>
              </a:rPr>
              <a:t>.</a:t>
            </a:r>
          </a:p>
          <a:p>
            <a:pPr defTabSz="913924"/>
            <a:endParaRPr lang="en-US" b="1" dirty="0">
              <a:solidFill>
                <a:srgbClr val="C00000"/>
              </a:solidFill>
              <a:latin typeface="Calibri" pitchFamily="34" charset="0"/>
              <a:ea typeface="Tahoma" pitchFamily="34" charset="0"/>
              <a:cs typeface="Calibri" pitchFamily="34" charset="0"/>
            </a:endParaRPr>
          </a:p>
          <a:p>
            <a:pPr defTabSz="913924"/>
            <a:r>
              <a:rPr lang="en-US" b="1" dirty="0" err="1">
                <a:solidFill>
                  <a:prstClr val="black"/>
                </a:solidFill>
                <a:latin typeface="Calibri" pitchFamily="34" charset="0"/>
                <a:cs typeface="Calibri" pitchFamily="34" charset="0"/>
              </a:rPr>
              <a:t>Estudios</a:t>
            </a:r>
            <a:r>
              <a:rPr lang="en-US" b="1" dirty="0">
                <a:solidFill>
                  <a:prstClr val="black"/>
                </a:solidFill>
                <a:latin typeface="Calibri" pitchFamily="34" charset="0"/>
                <a:cs typeface="Calibri" pitchFamily="34" charset="0"/>
              </a:rPr>
              <a:t> VAC 89220 HPX3002/HVTN706 </a:t>
            </a:r>
            <a:r>
              <a:rPr lang="en-US" b="1" dirty="0" smtClean="0">
                <a:solidFill>
                  <a:prstClr val="black"/>
                </a:solidFill>
                <a:latin typeface="Calibri" pitchFamily="34" charset="0"/>
                <a:cs typeface="Calibri" pitchFamily="34" charset="0"/>
              </a:rPr>
              <a:t> </a:t>
            </a:r>
            <a:r>
              <a:rPr lang="en-US" dirty="0" err="1" smtClean="0">
                <a:solidFill>
                  <a:prstClr val="black"/>
                </a:solidFill>
                <a:latin typeface="Calibri" pitchFamily="34" charset="0"/>
                <a:cs typeface="Calibri" pitchFamily="34" charset="0"/>
              </a:rPr>
              <a:t>este</a:t>
            </a:r>
            <a:r>
              <a:rPr lang="en-US" dirty="0" smtClean="0">
                <a:solidFill>
                  <a:prstClr val="black"/>
                </a:solidFill>
                <a:latin typeface="Calibri" pitchFamily="34" charset="0"/>
                <a:cs typeface="Calibri" pitchFamily="34" charset="0"/>
              </a:rPr>
              <a:t> </a:t>
            </a:r>
            <a:r>
              <a:rPr lang="en-US" dirty="0" err="1">
                <a:solidFill>
                  <a:prstClr val="black"/>
                </a:solidFill>
                <a:latin typeface="Calibri" pitchFamily="34" charset="0"/>
                <a:cs typeface="Calibri" pitchFamily="34" charset="0"/>
              </a:rPr>
              <a:t>último</a:t>
            </a:r>
            <a:r>
              <a:rPr lang="en-US" dirty="0">
                <a:solidFill>
                  <a:prstClr val="black"/>
                </a:solidFill>
                <a:latin typeface="Calibri" pitchFamily="34" charset="0"/>
                <a:cs typeface="Calibri" pitchFamily="34" charset="0"/>
              </a:rPr>
              <a:t> con 3800 </a:t>
            </a:r>
            <a:r>
              <a:rPr lang="en-US" dirty="0" err="1">
                <a:solidFill>
                  <a:prstClr val="black"/>
                </a:solidFill>
                <a:latin typeface="Calibri" pitchFamily="34" charset="0"/>
                <a:cs typeface="Calibri" pitchFamily="34" charset="0"/>
              </a:rPr>
              <a:t>voluntarios</a:t>
            </a:r>
            <a:r>
              <a:rPr lang="en-US" dirty="0">
                <a:solidFill>
                  <a:prstClr val="black"/>
                </a:solidFill>
                <a:latin typeface="Calibri" pitchFamily="34" charset="0"/>
                <a:cs typeface="Calibri" pitchFamily="34" charset="0"/>
              </a:rPr>
              <a:t> de alto </a:t>
            </a:r>
            <a:r>
              <a:rPr lang="en-US" dirty="0" err="1">
                <a:solidFill>
                  <a:prstClr val="black"/>
                </a:solidFill>
                <a:latin typeface="Calibri" pitchFamily="34" charset="0"/>
                <a:cs typeface="Calibri" pitchFamily="34" charset="0"/>
              </a:rPr>
              <a:t>riesgo</a:t>
            </a:r>
            <a:r>
              <a:rPr lang="en-US" dirty="0">
                <a:solidFill>
                  <a:prstClr val="black"/>
                </a:solidFill>
                <a:latin typeface="Calibri" pitchFamily="34" charset="0"/>
                <a:cs typeface="Calibri" pitchFamily="34" charset="0"/>
              </a:rPr>
              <a:t> a </a:t>
            </a:r>
            <a:r>
              <a:rPr lang="en-US" dirty="0" err="1">
                <a:solidFill>
                  <a:prstClr val="black"/>
                </a:solidFill>
                <a:latin typeface="Calibri" pitchFamily="34" charset="0"/>
                <a:cs typeface="Calibri" pitchFamily="34" charset="0"/>
              </a:rPr>
              <a:t>realizarse</a:t>
            </a:r>
            <a:r>
              <a:rPr lang="en-US" dirty="0">
                <a:solidFill>
                  <a:prstClr val="black"/>
                </a:solidFill>
                <a:latin typeface="Calibri" pitchFamily="34" charset="0"/>
                <a:cs typeface="Calibri" pitchFamily="34" charset="0"/>
              </a:rPr>
              <a:t> en Argentina, </a:t>
            </a:r>
            <a:r>
              <a:rPr lang="en-US" dirty="0" err="1">
                <a:solidFill>
                  <a:prstClr val="black"/>
                </a:solidFill>
                <a:latin typeface="Calibri" pitchFamily="34" charset="0"/>
                <a:cs typeface="Calibri" pitchFamily="34" charset="0"/>
              </a:rPr>
              <a:t>Brasil</a:t>
            </a:r>
            <a:r>
              <a:rPr lang="en-US" dirty="0">
                <a:solidFill>
                  <a:prstClr val="black"/>
                </a:solidFill>
                <a:latin typeface="Calibri" pitchFamily="34" charset="0"/>
                <a:cs typeface="Calibri" pitchFamily="34" charset="0"/>
              </a:rPr>
              <a:t>, </a:t>
            </a:r>
            <a:r>
              <a:rPr lang="en-US" dirty="0" err="1">
                <a:solidFill>
                  <a:prstClr val="black"/>
                </a:solidFill>
                <a:latin typeface="Calibri" pitchFamily="34" charset="0"/>
                <a:cs typeface="Calibri" pitchFamily="34" charset="0"/>
              </a:rPr>
              <a:t>Perú</a:t>
            </a:r>
            <a:r>
              <a:rPr lang="en-US" dirty="0">
                <a:solidFill>
                  <a:prstClr val="black"/>
                </a:solidFill>
                <a:latin typeface="Calibri" pitchFamily="34" charset="0"/>
                <a:cs typeface="Calibri" pitchFamily="34" charset="0"/>
              </a:rPr>
              <a:t>, USA, </a:t>
            </a:r>
            <a:r>
              <a:rPr lang="en-US" dirty="0" err="1">
                <a:solidFill>
                  <a:prstClr val="black"/>
                </a:solidFill>
                <a:latin typeface="Calibri" pitchFamily="34" charset="0"/>
                <a:cs typeface="Calibri" pitchFamily="34" charset="0"/>
              </a:rPr>
              <a:t>España</a:t>
            </a:r>
            <a:r>
              <a:rPr lang="en-US" dirty="0">
                <a:solidFill>
                  <a:prstClr val="black"/>
                </a:solidFill>
                <a:latin typeface="Calibri" pitchFamily="34" charset="0"/>
                <a:cs typeface="Calibri" pitchFamily="34" charset="0"/>
              </a:rPr>
              <a:t> y </a:t>
            </a:r>
            <a:r>
              <a:rPr lang="en-US" dirty="0" err="1">
                <a:solidFill>
                  <a:prstClr val="black"/>
                </a:solidFill>
                <a:latin typeface="Calibri" pitchFamily="34" charset="0"/>
                <a:cs typeface="Calibri" pitchFamily="34" charset="0"/>
              </a:rPr>
              <a:t>Polonia</a:t>
            </a:r>
            <a:r>
              <a:rPr lang="en-US" dirty="0">
                <a:solidFill>
                  <a:prstClr val="black"/>
                </a:solidFill>
                <a:latin typeface="Calibri" pitchFamily="34" charset="0"/>
                <a:cs typeface="Calibri" pitchFamily="34" charset="0"/>
              </a:rPr>
              <a:t>. </a:t>
            </a:r>
          </a:p>
          <a:p>
            <a:pPr defTabSz="913924">
              <a:defRPr/>
            </a:pPr>
            <a:endParaRPr lang="es-AR" sz="2400" kern="0" dirty="0">
              <a:solidFill>
                <a:srgbClr val="C00000"/>
              </a:solidFill>
              <a:latin typeface="Tahoma" pitchFamily="34" charset="0"/>
              <a:ea typeface="Tahoma" pitchFamily="34" charset="0"/>
              <a:cs typeface="Tahoma" pitchFamily="34" charset="0"/>
            </a:endParaRPr>
          </a:p>
          <a:p>
            <a:pPr defTabSz="913924">
              <a:defRPr/>
            </a:pPr>
            <a:endParaRPr lang="es-AR" kern="0" dirty="0">
              <a:solidFill>
                <a:prstClr val="black"/>
              </a:solidFill>
              <a:latin typeface="Tahoma" pitchFamily="34" charset="0"/>
              <a:ea typeface="Tahoma" pitchFamily="34" charset="0"/>
              <a:cs typeface="Tahoma" pitchFamily="34" charset="0"/>
            </a:endParaRPr>
          </a:p>
        </p:txBody>
      </p:sp>
      <p:pic>
        <p:nvPicPr>
          <p:cNvPr id="5" name="Picture 3">
            <a:extLst>
              <a:ext uri="{FF2B5EF4-FFF2-40B4-BE49-F238E27FC236}">
                <a16:creationId xmlns:a16="http://schemas.microsoft.com/office/drawing/2014/main" id="{A34882AD-8337-46A8-9174-523E49E3937D}"/>
              </a:ext>
            </a:extLst>
          </p:cNvPr>
          <p:cNvPicPr>
            <a:picLocks noChangeAspect="1"/>
          </p:cNvPicPr>
          <p:nvPr/>
        </p:nvPicPr>
        <p:blipFill rotWithShape="1">
          <a:blip r:embed="rId2"/>
          <a:srcRect l="4469" t="15680" r="4591" b="2820"/>
          <a:stretch/>
        </p:blipFill>
        <p:spPr>
          <a:xfrm>
            <a:off x="8792434" y="3710804"/>
            <a:ext cx="2626969" cy="2913321"/>
          </a:xfrm>
          <a:prstGeom prst="rect">
            <a:avLst/>
          </a:prstGeom>
        </p:spPr>
      </p:pic>
    </p:spTree>
    <p:extLst>
      <p:ext uri="{BB962C8B-B14F-4D97-AF65-F5344CB8AC3E}">
        <p14:creationId xmlns:p14="http://schemas.microsoft.com/office/powerpoint/2010/main" val="186467027"/>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Oval 2"/>
          <p:cNvSpPr>
            <a:spLocks noChangeArrowheads="1"/>
          </p:cNvSpPr>
          <p:nvPr/>
        </p:nvSpPr>
        <p:spPr bwMode="auto">
          <a:xfrm>
            <a:off x="3695701" y="2205041"/>
            <a:ext cx="4224867" cy="2087563"/>
          </a:xfrm>
          <a:prstGeom prst="ellipse">
            <a:avLst/>
          </a:prstGeom>
          <a:solidFill>
            <a:schemeClr val="bg2">
              <a:lumMod val="75000"/>
            </a:schemeClr>
          </a:solidFill>
          <a:ln w="9525">
            <a:solidFill>
              <a:schemeClr val="tx1"/>
            </a:solidFill>
            <a:round/>
            <a:headEnd/>
            <a:tailEnd/>
          </a:ln>
          <a:effectLst/>
        </p:spPr>
        <p:txBody>
          <a:bodyPr wrap="none" lIns="91398" tIns="45718" rIns="91398" bIns="45718" anchor="ctr"/>
          <a:lstStyle/>
          <a:p>
            <a:pPr algn="ctr" defTabSz="913924" eaLnBrk="0" fontAlgn="base" hangingPunct="0">
              <a:spcBef>
                <a:spcPct val="0"/>
              </a:spcBef>
              <a:spcAft>
                <a:spcPct val="0"/>
              </a:spcAft>
            </a:pPr>
            <a:r>
              <a:rPr lang="es-AR" sz="2800" dirty="0">
                <a:solidFill>
                  <a:srgbClr val="FFFFFF"/>
                </a:solidFill>
                <a:latin typeface="Tahoma" pitchFamily="34" charset="0"/>
                <a:ea typeface="Tahoma" pitchFamily="34" charset="0"/>
                <a:cs typeface="Tahoma" pitchFamily="34" charset="0"/>
              </a:rPr>
              <a:t>Prevención del VIH </a:t>
            </a:r>
            <a:endParaRPr lang="es-ES" sz="2800" dirty="0">
              <a:solidFill>
                <a:srgbClr val="FFFFFF"/>
              </a:solidFill>
              <a:latin typeface="Tahoma" pitchFamily="34" charset="0"/>
              <a:ea typeface="Tahoma" pitchFamily="34" charset="0"/>
              <a:cs typeface="Tahoma" pitchFamily="34" charset="0"/>
            </a:endParaRPr>
          </a:p>
        </p:txBody>
      </p:sp>
      <p:sp>
        <p:nvSpPr>
          <p:cNvPr id="131075" name="Text Box 3"/>
          <p:cNvSpPr txBox="1">
            <a:spLocks noChangeArrowheads="1"/>
          </p:cNvSpPr>
          <p:nvPr/>
        </p:nvSpPr>
        <p:spPr bwMode="auto">
          <a:xfrm>
            <a:off x="1007535" y="4292755"/>
            <a:ext cx="2017184" cy="384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98" tIns="45718" rIns="91398" bIns="45718">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913924" eaLnBrk="0" fontAlgn="base" hangingPunct="0">
              <a:spcBef>
                <a:spcPct val="0"/>
              </a:spcBef>
              <a:spcAft>
                <a:spcPct val="0"/>
              </a:spcAft>
            </a:pPr>
            <a:r>
              <a:rPr lang="es-AR">
                <a:solidFill>
                  <a:srgbClr val="000000"/>
                </a:solidFill>
              </a:rPr>
              <a:t>Circuncisión</a:t>
            </a:r>
            <a:endParaRPr lang="es-ES">
              <a:solidFill>
                <a:srgbClr val="000000"/>
              </a:solidFill>
            </a:endParaRPr>
          </a:p>
        </p:txBody>
      </p:sp>
      <p:sp>
        <p:nvSpPr>
          <p:cNvPr id="131076" name="Oval 4"/>
          <p:cNvSpPr>
            <a:spLocks noChangeArrowheads="1"/>
          </p:cNvSpPr>
          <p:nvPr/>
        </p:nvSpPr>
        <p:spPr bwMode="auto">
          <a:xfrm>
            <a:off x="4656671" y="115896"/>
            <a:ext cx="3263900" cy="1489075"/>
          </a:xfrm>
          <a:prstGeom prst="ellipse">
            <a:avLst/>
          </a:prstGeom>
          <a:solidFill>
            <a:schemeClr val="accent2"/>
          </a:solidFill>
          <a:ln w="9525">
            <a:solidFill>
              <a:schemeClr val="tx1"/>
            </a:solidFill>
            <a:round/>
            <a:headEnd/>
            <a:tailEnd/>
          </a:ln>
          <a:effectLst/>
        </p:spPr>
        <p:txBody>
          <a:bodyPr wrap="none" lIns="91398" tIns="45718" rIns="91398" bIns="45718" anchor="ctr"/>
          <a:lstStyle/>
          <a:p>
            <a:pPr algn="ctr" defTabSz="913924" eaLnBrk="0" fontAlgn="base" hangingPunct="0">
              <a:spcBef>
                <a:spcPct val="0"/>
              </a:spcBef>
              <a:spcAft>
                <a:spcPct val="0"/>
              </a:spcAft>
            </a:pPr>
            <a:r>
              <a:rPr lang="es-AR" dirty="0">
                <a:solidFill>
                  <a:schemeClr val="bg1"/>
                </a:solidFill>
                <a:latin typeface="Tahoma" pitchFamily="34" charset="0"/>
              </a:rPr>
              <a:t>Educación</a:t>
            </a:r>
          </a:p>
          <a:p>
            <a:pPr algn="ctr" defTabSz="913924" eaLnBrk="0" fontAlgn="base" hangingPunct="0">
              <a:spcBef>
                <a:spcPct val="0"/>
              </a:spcBef>
              <a:spcAft>
                <a:spcPct val="0"/>
              </a:spcAft>
            </a:pPr>
            <a:r>
              <a:rPr lang="es-AR" dirty="0">
                <a:solidFill>
                  <a:schemeClr val="bg1"/>
                </a:solidFill>
                <a:latin typeface="Tahoma" pitchFamily="34" charset="0"/>
              </a:rPr>
              <a:t>Sexo seguro</a:t>
            </a:r>
            <a:endParaRPr lang="es-ES" dirty="0">
              <a:solidFill>
                <a:schemeClr val="bg1"/>
              </a:solidFill>
              <a:latin typeface="Tahoma" pitchFamily="34" charset="0"/>
            </a:endParaRPr>
          </a:p>
        </p:txBody>
      </p:sp>
      <p:sp>
        <p:nvSpPr>
          <p:cNvPr id="131077" name="Oval 5"/>
          <p:cNvSpPr>
            <a:spLocks noChangeArrowheads="1"/>
          </p:cNvSpPr>
          <p:nvPr/>
        </p:nvSpPr>
        <p:spPr bwMode="auto">
          <a:xfrm>
            <a:off x="7344835" y="765305"/>
            <a:ext cx="3263900" cy="1489075"/>
          </a:xfrm>
          <a:prstGeom prst="ellipse">
            <a:avLst/>
          </a:prstGeom>
          <a:solidFill>
            <a:schemeClr val="accent2"/>
          </a:solidFill>
          <a:ln w="9525">
            <a:solidFill>
              <a:schemeClr val="tx1"/>
            </a:solidFill>
            <a:round/>
            <a:headEnd/>
            <a:tailEnd/>
          </a:ln>
          <a:effectLst/>
        </p:spPr>
        <p:txBody>
          <a:bodyPr wrap="none" lIns="91398" tIns="45718" rIns="91398" bIns="45718" anchor="ctr"/>
          <a:lstStyle/>
          <a:p>
            <a:pPr algn="ctr" defTabSz="913924" eaLnBrk="0" fontAlgn="base" hangingPunct="0">
              <a:spcBef>
                <a:spcPct val="0"/>
              </a:spcBef>
              <a:spcAft>
                <a:spcPct val="0"/>
              </a:spcAft>
            </a:pPr>
            <a:r>
              <a:rPr lang="es-AR" dirty="0">
                <a:solidFill>
                  <a:schemeClr val="bg1"/>
                </a:solidFill>
                <a:latin typeface="Tahoma" pitchFamily="34" charset="0"/>
              </a:rPr>
              <a:t>Preservativo</a:t>
            </a:r>
            <a:endParaRPr lang="es-ES" dirty="0">
              <a:solidFill>
                <a:schemeClr val="bg1"/>
              </a:solidFill>
              <a:latin typeface="Tahoma" pitchFamily="34" charset="0"/>
            </a:endParaRPr>
          </a:p>
        </p:txBody>
      </p:sp>
      <p:sp>
        <p:nvSpPr>
          <p:cNvPr id="131078" name="Oval 6"/>
          <p:cNvSpPr>
            <a:spLocks noChangeArrowheads="1"/>
          </p:cNvSpPr>
          <p:nvPr/>
        </p:nvSpPr>
        <p:spPr bwMode="auto">
          <a:xfrm>
            <a:off x="8113187" y="2060705"/>
            <a:ext cx="3263900" cy="1489075"/>
          </a:xfrm>
          <a:prstGeom prst="ellipse">
            <a:avLst/>
          </a:prstGeom>
          <a:solidFill>
            <a:schemeClr val="accent2"/>
          </a:solidFill>
          <a:ln w="9525">
            <a:solidFill>
              <a:schemeClr val="tx1"/>
            </a:solidFill>
            <a:round/>
            <a:headEnd/>
            <a:tailEnd/>
          </a:ln>
          <a:effectLst/>
        </p:spPr>
        <p:txBody>
          <a:bodyPr wrap="none" lIns="91398" tIns="45718" rIns="91398" bIns="45718" anchor="ctr"/>
          <a:lstStyle/>
          <a:p>
            <a:pPr algn="ctr" defTabSz="913924" eaLnBrk="0" fontAlgn="base" hangingPunct="0">
              <a:spcBef>
                <a:spcPct val="0"/>
              </a:spcBef>
              <a:spcAft>
                <a:spcPct val="0"/>
              </a:spcAft>
            </a:pPr>
            <a:r>
              <a:rPr lang="es-AR" dirty="0">
                <a:solidFill>
                  <a:schemeClr val="bg1"/>
                </a:solidFill>
                <a:latin typeface="Tahoma" pitchFamily="34" charset="0"/>
              </a:rPr>
              <a:t>Profilaxis embarazo</a:t>
            </a:r>
            <a:endParaRPr lang="es-ES" dirty="0">
              <a:solidFill>
                <a:schemeClr val="bg1"/>
              </a:solidFill>
              <a:latin typeface="Tahoma" pitchFamily="34" charset="0"/>
            </a:endParaRPr>
          </a:p>
        </p:txBody>
      </p:sp>
      <p:sp>
        <p:nvSpPr>
          <p:cNvPr id="131079" name="Oval 7"/>
          <p:cNvSpPr>
            <a:spLocks noChangeArrowheads="1"/>
          </p:cNvSpPr>
          <p:nvPr/>
        </p:nvSpPr>
        <p:spPr bwMode="auto">
          <a:xfrm>
            <a:off x="7823203" y="3500565"/>
            <a:ext cx="3263900" cy="1489075"/>
          </a:xfrm>
          <a:prstGeom prst="ellipse">
            <a:avLst/>
          </a:prstGeom>
          <a:solidFill>
            <a:schemeClr val="accent2"/>
          </a:solidFill>
          <a:ln w="9525">
            <a:solidFill>
              <a:schemeClr val="tx1"/>
            </a:solidFill>
            <a:round/>
            <a:headEnd/>
            <a:tailEnd/>
          </a:ln>
          <a:effectLst/>
        </p:spPr>
        <p:txBody>
          <a:bodyPr wrap="none" lIns="91398" tIns="45718" rIns="91398" bIns="45718" anchor="ctr"/>
          <a:lstStyle/>
          <a:p>
            <a:pPr algn="ctr" defTabSz="913924" eaLnBrk="0" fontAlgn="base" hangingPunct="0">
              <a:spcBef>
                <a:spcPct val="0"/>
              </a:spcBef>
              <a:spcAft>
                <a:spcPct val="0"/>
              </a:spcAft>
            </a:pPr>
            <a:r>
              <a:rPr lang="es-ES" dirty="0">
                <a:solidFill>
                  <a:schemeClr val="bg1"/>
                </a:solidFill>
                <a:latin typeface="Tahoma" pitchFamily="34" charset="0"/>
              </a:rPr>
              <a:t>Disminución de daño</a:t>
            </a:r>
          </a:p>
        </p:txBody>
      </p:sp>
      <p:sp>
        <p:nvSpPr>
          <p:cNvPr id="131080" name="Oval 8"/>
          <p:cNvSpPr>
            <a:spLocks noChangeArrowheads="1"/>
          </p:cNvSpPr>
          <p:nvPr/>
        </p:nvSpPr>
        <p:spPr bwMode="auto">
          <a:xfrm>
            <a:off x="6383871" y="4724556"/>
            <a:ext cx="3263900" cy="1560513"/>
          </a:xfrm>
          <a:prstGeom prst="ellipse">
            <a:avLst/>
          </a:prstGeom>
          <a:solidFill>
            <a:schemeClr val="accent2"/>
          </a:solidFill>
          <a:ln w="9525">
            <a:solidFill>
              <a:schemeClr val="tx1"/>
            </a:solidFill>
            <a:round/>
            <a:headEnd/>
            <a:tailEnd/>
          </a:ln>
          <a:effectLst/>
        </p:spPr>
        <p:txBody>
          <a:bodyPr wrap="none" lIns="91398" tIns="45718" rIns="91398" bIns="45718" anchor="ctr"/>
          <a:lstStyle/>
          <a:p>
            <a:pPr algn="ctr" defTabSz="913924" eaLnBrk="0" fontAlgn="base" hangingPunct="0">
              <a:spcBef>
                <a:spcPct val="0"/>
              </a:spcBef>
              <a:spcAft>
                <a:spcPct val="0"/>
              </a:spcAft>
            </a:pPr>
            <a:r>
              <a:rPr lang="es-AR" dirty="0">
                <a:solidFill>
                  <a:srgbClr val="FFFFFF"/>
                </a:solidFill>
                <a:latin typeface="Tahoma" pitchFamily="34" charset="0"/>
              </a:rPr>
              <a:t>Testeo y TARV</a:t>
            </a:r>
            <a:endParaRPr lang="es-ES" dirty="0">
              <a:solidFill>
                <a:srgbClr val="FFFFFF"/>
              </a:solidFill>
              <a:latin typeface="Tahoma" pitchFamily="34" charset="0"/>
            </a:endParaRPr>
          </a:p>
        </p:txBody>
      </p:sp>
      <p:sp>
        <p:nvSpPr>
          <p:cNvPr id="131081" name="Oval 9"/>
          <p:cNvSpPr>
            <a:spLocks noChangeArrowheads="1"/>
          </p:cNvSpPr>
          <p:nvPr/>
        </p:nvSpPr>
        <p:spPr bwMode="auto">
          <a:xfrm>
            <a:off x="3407839" y="5013453"/>
            <a:ext cx="3263900" cy="1489075"/>
          </a:xfrm>
          <a:prstGeom prst="ellipse">
            <a:avLst/>
          </a:prstGeom>
          <a:solidFill>
            <a:schemeClr val="accent2"/>
          </a:solidFill>
          <a:ln w="9525">
            <a:solidFill>
              <a:schemeClr val="tx1"/>
            </a:solidFill>
            <a:round/>
            <a:headEnd/>
            <a:tailEnd/>
          </a:ln>
          <a:effectLst/>
        </p:spPr>
        <p:txBody>
          <a:bodyPr wrap="none" lIns="91398" tIns="45718" rIns="91398" bIns="45718" anchor="ctr"/>
          <a:lstStyle/>
          <a:p>
            <a:pPr algn="ctr" defTabSz="913924" eaLnBrk="0" fontAlgn="base" hangingPunct="0">
              <a:spcBef>
                <a:spcPct val="0"/>
              </a:spcBef>
              <a:spcAft>
                <a:spcPct val="0"/>
              </a:spcAft>
            </a:pPr>
            <a:r>
              <a:rPr lang="es-AR" dirty="0">
                <a:solidFill>
                  <a:schemeClr val="bg1"/>
                </a:solidFill>
                <a:latin typeface="Tahoma" pitchFamily="34" charset="0"/>
              </a:rPr>
              <a:t>Profilaxis</a:t>
            </a:r>
          </a:p>
          <a:p>
            <a:pPr algn="ctr" defTabSz="913924" eaLnBrk="0" fontAlgn="base" hangingPunct="0">
              <a:spcBef>
                <a:spcPct val="0"/>
              </a:spcBef>
              <a:spcAft>
                <a:spcPct val="0"/>
              </a:spcAft>
            </a:pPr>
            <a:r>
              <a:rPr lang="es-AR" dirty="0">
                <a:solidFill>
                  <a:schemeClr val="bg1"/>
                </a:solidFill>
                <a:latin typeface="Tahoma" pitchFamily="34" charset="0"/>
              </a:rPr>
              <a:t> post-exposición</a:t>
            </a:r>
            <a:endParaRPr lang="es-ES" dirty="0">
              <a:solidFill>
                <a:schemeClr val="bg1"/>
              </a:solidFill>
              <a:latin typeface="Tahoma" pitchFamily="34" charset="0"/>
            </a:endParaRPr>
          </a:p>
        </p:txBody>
      </p:sp>
      <p:sp>
        <p:nvSpPr>
          <p:cNvPr id="131082" name="Oval 10"/>
          <p:cNvSpPr>
            <a:spLocks noChangeArrowheads="1"/>
          </p:cNvSpPr>
          <p:nvPr/>
        </p:nvSpPr>
        <p:spPr bwMode="auto">
          <a:xfrm>
            <a:off x="1007539" y="4076828"/>
            <a:ext cx="3263900" cy="1489075"/>
          </a:xfrm>
          <a:prstGeom prst="ellipse">
            <a:avLst/>
          </a:prstGeom>
          <a:solidFill>
            <a:schemeClr val="accent2"/>
          </a:solidFill>
          <a:ln w="9525">
            <a:solidFill>
              <a:schemeClr val="tx1"/>
            </a:solidFill>
            <a:round/>
            <a:headEnd/>
            <a:tailEnd/>
          </a:ln>
          <a:effectLst/>
        </p:spPr>
        <p:txBody>
          <a:bodyPr wrap="none" lIns="91398" tIns="45718" rIns="91398" bIns="45718" anchor="ctr"/>
          <a:lstStyle/>
          <a:p>
            <a:pPr algn="ctr" defTabSz="913924" eaLnBrk="0" fontAlgn="base" hangingPunct="0">
              <a:spcBef>
                <a:spcPct val="0"/>
              </a:spcBef>
              <a:spcAft>
                <a:spcPct val="0"/>
              </a:spcAft>
            </a:pPr>
            <a:r>
              <a:rPr lang="es-AR" dirty="0">
                <a:solidFill>
                  <a:schemeClr val="bg1"/>
                </a:solidFill>
                <a:latin typeface="Tahoma" pitchFamily="34" charset="0"/>
              </a:rPr>
              <a:t>Profilaxis</a:t>
            </a:r>
          </a:p>
          <a:p>
            <a:pPr algn="ctr" defTabSz="913924" eaLnBrk="0" fontAlgn="base" hangingPunct="0">
              <a:spcBef>
                <a:spcPct val="0"/>
              </a:spcBef>
              <a:spcAft>
                <a:spcPct val="0"/>
              </a:spcAft>
            </a:pPr>
            <a:r>
              <a:rPr lang="es-AR" dirty="0">
                <a:solidFill>
                  <a:schemeClr val="bg1"/>
                </a:solidFill>
                <a:latin typeface="Tahoma" pitchFamily="34" charset="0"/>
              </a:rPr>
              <a:t>Pre-exposición</a:t>
            </a:r>
          </a:p>
        </p:txBody>
      </p:sp>
      <p:sp>
        <p:nvSpPr>
          <p:cNvPr id="131083" name="Oval 11"/>
          <p:cNvSpPr>
            <a:spLocks noChangeArrowheads="1"/>
          </p:cNvSpPr>
          <p:nvPr/>
        </p:nvSpPr>
        <p:spPr bwMode="auto">
          <a:xfrm>
            <a:off x="334435" y="2781305"/>
            <a:ext cx="3263900" cy="1489075"/>
          </a:xfrm>
          <a:prstGeom prst="ellipse">
            <a:avLst/>
          </a:prstGeom>
          <a:solidFill>
            <a:schemeClr val="accent2"/>
          </a:solidFill>
          <a:ln w="9525">
            <a:solidFill>
              <a:schemeClr val="tx1"/>
            </a:solidFill>
            <a:round/>
            <a:headEnd/>
            <a:tailEnd/>
          </a:ln>
          <a:effectLst/>
        </p:spPr>
        <p:txBody>
          <a:bodyPr wrap="none" lIns="91398" tIns="45718" rIns="91398" bIns="45718" anchor="ctr"/>
          <a:lstStyle/>
          <a:p>
            <a:pPr algn="ctr" defTabSz="913924" eaLnBrk="0" fontAlgn="base" hangingPunct="0">
              <a:spcBef>
                <a:spcPct val="0"/>
              </a:spcBef>
              <a:spcAft>
                <a:spcPct val="0"/>
              </a:spcAft>
            </a:pPr>
            <a:r>
              <a:rPr lang="es-AR" dirty="0">
                <a:solidFill>
                  <a:schemeClr val="bg1"/>
                </a:solidFill>
                <a:latin typeface="Tahoma" pitchFamily="34" charset="0"/>
              </a:rPr>
              <a:t>Circuncisión</a:t>
            </a:r>
            <a:endParaRPr lang="es-ES" dirty="0">
              <a:solidFill>
                <a:schemeClr val="bg1"/>
              </a:solidFill>
              <a:latin typeface="Tahoma" pitchFamily="34" charset="0"/>
            </a:endParaRPr>
          </a:p>
        </p:txBody>
      </p:sp>
      <p:sp>
        <p:nvSpPr>
          <p:cNvPr id="131084" name="Oval 12"/>
          <p:cNvSpPr>
            <a:spLocks noChangeArrowheads="1"/>
          </p:cNvSpPr>
          <p:nvPr/>
        </p:nvSpPr>
        <p:spPr bwMode="auto">
          <a:xfrm>
            <a:off x="719667" y="1341442"/>
            <a:ext cx="3263900" cy="1489075"/>
          </a:xfrm>
          <a:prstGeom prst="ellipse">
            <a:avLst/>
          </a:prstGeom>
          <a:solidFill>
            <a:schemeClr val="accent2"/>
          </a:solidFill>
          <a:ln w="9525">
            <a:solidFill>
              <a:schemeClr val="tx1"/>
            </a:solidFill>
            <a:round/>
            <a:headEnd/>
            <a:tailEnd/>
          </a:ln>
          <a:effectLst/>
        </p:spPr>
        <p:txBody>
          <a:bodyPr wrap="none" lIns="91398" tIns="45718" rIns="91398" bIns="45718" anchor="ctr"/>
          <a:lstStyle/>
          <a:p>
            <a:pPr algn="ctr" defTabSz="913924" eaLnBrk="0" fontAlgn="base" hangingPunct="0">
              <a:spcBef>
                <a:spcPct val="0"/>
              </a:spcBef>
              <a:spcAft>
                <a:spcPct val="0"/>
              </a:spcAft>
            </a:pPr>
            <a:r>
              <a:rPr lang="es-AR" dirty="0">
                <a:solidFill>
                  <a:schemeClr val="bg1"/>
                </a:solidFill>
                <a:latin typeface="Tahoma" pitchFamily="34" charset="0"/>
              </a:rPr>
              <a:t>Microbicida</a:t>
            </a:r>
            <a:endParaRPr lang="es-ES" dirty="0">
              <a:solidFill>
                <a:schemeClr val="bg1"/>
              </a:solidFill>
              <a:latin typeface="Tahoma" pitchFamily="34" charset="0"/>
            </a:endParaRPr>
          </a:p>
        </p:txBody>
      </p:sp>
      <p:sp>
        <p:nvSpPr>
          <p:cNvPr id="131085" name="Oval 13"/>
          <p:cNvSpPr>
            <a:spLocks noChangeArrowheads="1"/>
          </p:cNvSpPr>
          <p:nvPr/>
        </p:nvSpPr>
        <p:spPr bwMode="auto">
          <a:xfrm>
            <a:off x="2063775" y="260356"/>
            <a:ext cx="3103673" cy="1489075"/>
          </a:xfrm>
          <a:prstGeom prst="ellipse">
            <a:avLst/>
          </a:prstGeom>
          <a:solidFill>
            <a:schemeClr val="accent2"/>
          </a:solidFill>
          <a:ln w="9525">
            <a:solidFill>
              <a:schemeClr val="tx1"/>
            </a:solidFill>
            <a:round/>
            <a:headEnd/>
            <a:tailEnd/>
          </a:ln>
          <a:effectLst/>
        </p:spPr>
        <p:txBody>
          <a:bodyPr wrap="none" lIns="91398" tIns="45718" rIns="91398" bIns="45718" anchor="ctr"/>
          <a:lstStyle/>
          <a:p>
            <a:pPr algn="ctr" defTabSz="913924" eaLnBrk="0" fontAlgn="base" hangingPunct="0">
              <a:spcBef>
                <a:spcPct val="0"/>
              </a:spcBef>
              <a:spcAft>
                <a:spcPct val="0"/>
              </a:spcAft>
            </a:pPr>
            <a:r>
              <a:rPr lang="es-AR" dirty="0">
                <a:solidFill>
                  <a:schemeClr val="bg1"/>
                </a:solidFill>
                <a:latin typeface="Tahoma" pitchFamily="34" charset="0"/>
              </a:rPr>
              <a:t>Vacuna</a:t>
            </a:r>
            <a:endParaRPr lang="es-ES" dirty="0">
              <a:solidFill>
                <a:schemeClr val="bg1"/>
              </a:solidFill>
              <a:latin typeface="Tahoma" pitchFamily="34" charset="0"/>
            </a:endParaRPr>
          </a:p>
        </p:txBody>
      </p:sp>
    </p:spTree>
    <p:extLst>
      <p:ext uri="{BB962C8B-B14F-4D97-AF65-F5344CB8AC3E}">
        <p14:creationId xmlns:p14="http://schemas.microsoft.com/office/powerpoint/2010/main" val="344451054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487495" y="779387"/>
            <a:ext cx="5177295" cy="523216"/>
          </a:xfrm>
          <a:prstGeom prst="rect">
            <a:avLst/>
          </a:prstGeom>
          <a:noFill/>
        </p:spPr>
        <p:txBody>
          <a:bodyPr wrap="none" lIns="91398" tIns="45718" rIns="91398" bIns="45718" rtlCol="0">
            <a:spAutoFit/>
          </a:bodyPr>
          <a:lstStyle/>
          <a:p>
            <a:r>
              <a:rPr lang="es-AR" sz="2800" dirty="0">
                <a:solidFill>
                  <a:prstClr val="black"/>
                </a:solidFill>
              </a:rPr>
              <a:t>Manifestaciones mucosas-cutáneas</a:t>
            </a:r>
          </a:p>
        </p:txBody>
      </p:sp>
      <p:pic>
        <p:nvPicPr>
          <p:cNvPr id="9" name="Picture 2" descr="Candidiasis oral y leucoplasia"/>
          <p:cNvPicPr>
            <a:picLocks noChangeAspect="1" noChangeArrowheads="1"/>
          </p:cNvPicPr>
          <p:nvPr/>
        </p:nvPicPr>
        <p:blipFill rotWithShape="1">
          <a:blip r:embed="rId2">
            <a:lum bright="-6000" contrast="24000"/>
            <a:extLst>
              <a:ext uri="{28A0092B-C50C-407E-A947-70E740481C1C}">
                <a14:useLocalDpi xmlns:a14="http://schemas.microsoft.com/office/drawing/2010/main" val="0"/>
              </a:ext>
            </a:extLst>
          </a:blip>
          <a:srcRect l="17655" t="14183" r="19658" b="12360"/>
          <a:stretch/>
        </p:blipFill>
        <p:spPr bwMode="auto">
          <a:xfrm>
            <a:off x="1041995" y="1534764"/>
            <a:ext cx="2977116" cy="2336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10220"/>
          <a:stretch/>
        </p:blipFill>
        <p:spPr bwMode="auto">
          <a:xfrm>
            <a:off x="7031901" y="1534764"/>
            <a:ext cx="3265931" cy="2336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3693" y="4325442"/>
            <a:ext cx="3241176" cy="228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3548" y="4325401"/>
            <a:ext cx="3045560" cy="2288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0776873"/>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116556" y="2307276"/>
            <a:ext cx="10090297" cy="523216"/>
          </a:xfrm>
          <a:prstGeom prst="rect">
            <a:avLst/>
          </a:prstGeom>
        </p:spPr>
        <p:txBody>
          <a:bodyPr wrap="square" lIns="91392" tIns="45718" rIns="91392" bIns="45718">
            <a:spAutoFit/>
          </a:bodyPr>
          <a:lstStyle/>
          <a:p>
            <a:pPr defTabSz="913856" fontAlgn="base">
              <a:spcBef>
                <a:spcPct val="0"/>
              </a:spcBef>
              <a:spcAft>
                <a:spcPct val="0"/>
              </a:spcAft>
            </a:pPr>
            <a:r>
              <a:rPr lang="en-US" sz="2800" kern="0" dirty="0">
                <a:solidFill>
                  <a:srgbClr val="000000"/>
                </a:solidFill>
                <a:latin typeface="Arial"/>
                <a:cs typeface="Arial"/>
                <a:sym typeface="Arial"/>
              </a:rPr>
              <a:t> </a:t>
            </a:r>
            <a:endParaRPr lang="es-AR" sz="2800" kern="0" dirty="0">
              <a:solidFill>
                <a:srgbClr val="000000"/>
              </a:solidFill>
              <a:latin typeface="Tahoma" pitchFamily="48" charset="0"/>
              <a:cs typeface="Arial"/>
              <a:sym typeface="Arial"/>
            </a:endParaRPr>
          </a:p>
        </p:txBody>
      </p:sp>
      <p:sp>
        <p:nvSpPr>
          <p:cNvPr id="4" name="3 Título"/>
          <p:cNvSpPr>
            <a:spLocks noGrp="1"/>
          </p:cNvSpPr>
          <p:nvPr>
            <p:ph type="title"/>
          </p:nvPr>
        </p:nvSpPr>
        <p:spPr/>
        <p:txBody>
          <a:bodyPr/>
          <a:lstStyle/>
          <a:p>
            <a:pPr algn="ctr"/>
            <a:r>
              <a:rPr lang="es-AR" dirty="0" smtClean="0"/>
              <a:t>Sexo seguro</a:t>
            </a:r>
            <a:endParaRPr lang="es-AR" dirty="0"/>
          </a:p>
        </p:txBody>
      </p:sp>
      <p:pic>
        <p:nvPicPr>
          <p:cNvPr id="10" name="Picture 2" descr="sida_1"/>
          <p:cNvPicPr>
            <a:picLocks noChangeAspect="1" noChangeArrowheads="1"/>
          </p:cNvPicPr>
          <p:nvPr/>
        </p:nvPicPr>
        <p:blipFill>
          <a:blip r:embed="rId2">
            <a:extLst>
              <a:ext uri="{28A0092B-C50C-407E-A947-70E740481C1C}">
                <a14:useLocalDpi xmlns:a14="http://schemas.microsoft.com/office/drawing/2010/main" val="0"/>
              </a:ext>
            </a:extLst>
          </a:blip>
          <a:srcRect t="9674"/>
          <a:stretch>
            <a:fillRect/>
          </a:stretch>
        </p:blipFill>
        <p:spPr bwMode="auto">
          <a:xfrm>
            <a:off x="2107085" y="2102220"/>
            <a:ext cx="8263467"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4296478"/>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116556" y="2307276"/>
            <a:ext cx="10090297" cy="523216"/>
          </a:xfrm>
          <a:prstGeom prst="rect">
            <a:avLst/>
          </a:prstGeom>
        </p:spPr>
        <p:txBody>
          <a:bodyPr wrap="square" lIns="91392" tIns="45718" rIns="91392" bIns="45718">
            <a:spAutoFit/>
          </a:bodyPr>
          <a:lstStyle/>
          <a:p>
            <a:pPr defTabSz="913856" fontAlgn="base">
              <a:spcBef>
                <a:spcPct val="0"/>
              </a:spcBef>
              <a:spcAft>
                <a:spcPct val="0"/>
              </a:spcAft>
            </a:pPr>
            <a:r>
              <a:rPr lang="en-US" sz="2800" kern="0" dirty="0">
                <a:solidFill>
                  <a:srgbClr val="000000"/>
                </a:solidFill>
                <a:latin typeface="Arial"/>
                <a:cs typeface="Arial"/>
                <a:sym typeface="Arial"/>
              </a:rPr>
              <a:t> </a:t>
            </a:r>
            <a:endParaRPr lang="es-AR" sz="2800" kern="0" dirty="0">
              <a:solidFill>
                <a:srgbClr val="000000"/>
              </a:solidFill>
              <a:latin typeface="Tahoma" pitchFamily="48" charset="0"/>
              <a:cs typeface="Arial"/>
              <a:sym typeface="Arial"/>
            </a:endParaRPr>
          </a:p>
        </p:txBody>
      </p:sp>
      <p:sp>
        <p:nvSpPr>
          <p:cNvPr id="4" name="3 Título"/>
          <p:cNvSpPr>
            <a:spLocks noGrp="1"/>
          </p:cNvSpPr>
          <p:nvPr>
            <p:ph type="title"/>
          </p:nvPr>
        </p:nvSpPr>
        <p:spPr/>
        <p:txBody>
          <a:bodyPr/>
          <a:lstStyle/>
          <a:p>
            <a:pPr algn="ctr"/>
            <a:r>
              <a:rPr lang="es-AR" dirty="0" smtClean="0"/>
              <a:t>Transmisión vertical</a:t>
            </a:r>
            <a:endParaRPr lang="es-AR" dirty="0"/>
          </a:p>
        </p:txBody>
      </p:sp>
      <p:pic>
        <p:nvPicPr>
          <p:cNvPr id="147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0531" y="2930850"/>
            <a:ext cx="4991100" cy="2495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Object 7"/>
          <p:cNvPicPr>
            <a:picLocks noChangeAspect="1"/>
          </p:cNvPicPr>
          <p:nvPr>
            <p:extLst>
              <p:ext uri="{D42A27DB-BD31-4B8C-83A1-F6EECF244321}">
                <p14:modId xmlns:p14="http://schemas.microsoft.com/office/powerpoint/2010/main" val="3108916040"/>
              </p:ext>
            </p:extLst>
          </p:nvPr>
        </p:nvPicPr>
        <p:blipFill>
          <a:blip r:embed="rId3"/>
          <a:stretch>
            <a:fillRect/>
          </a:stretch>
        </p:blipFill>
        <p:spPr>
          <a:xfrm>
            <a:off x="6936032" y="3264647"/>
            <a:ext cx="4963713" cy="1551452"/>
          </a:xfrm>
          <a:prstGeom prst="rect">
            <a:avLst/>
          </a:prstGeom>
        </p:spPr>
      </p:pic>
      <p:sp>
        <p:nvSpPr>
          <p:cNvPr id="3" name="2 CuadroTexto"/>
          <p:cNvSpPr txBox="1"/>
          <p:nvPr/>
        </p:nvSpPr>
        <p:spPr>
          <a:xfrm>
            <a:off x="9665023" y="3413056"/>
            <a:ext cx="553272" cy="323161"/>
          </a:xfrm>
          <a:prstGeom prst="rect">
            <a:avLst/>
          </a:prstGeom>
          <a:noFill/>
        </p:spPr>
        <p:txBody>
          <a:bodyPr wrap="none" lIns="91398" tIns="45718" rIns="91398" bIns="45718" rtlCol="0">
            <a:spAutoFit/>
          </a:bodyPr>
          <a:lstStyle/>
          <a:p>
            <a:r>
              <a:rPr lang="es-AR" sz="1500" dirty="0">
                <a:solidFill>
                  <a:srgbClr val="C00000"/>
                </a:solidFill>
              </a:rPr>
              <a:t>AZT</a:t>
            </a:r>
          </a:p>
        </p:txBody>
      </p:sp>
      <p:sp>
        <p:nvSpPr>
          <p:cNvPr id="5" name="4 CuadroTexto"/>
          <p:cNvSpPr txBox="1"/>
          <p:nvPr/>
        </p:nvSpPr>
        <p:spPr>
          <a:xfrm>
            <a:off x="10473071" y="4178712"/>
            <a:ext cx="745056" cy="384717"/>
          </a:xfrm>
          <a:prstGeom prst="rect">
            <a:avLst/>
          </a:prstGeom>
          <a:noFill/>
        </p:spPr>
        <p:txBody>
          <a:bodyPr wrap="none" lIns="91398" tIns="45718" rIns="91398" bIns="45718" rtlCol="0">
            <a:spAutoFit/>
          </a:bodyPr>
          <a:lstStyle/>
          <a:p>
            <a:r>
              <a:rPr lang="es-AR" dirty="0" smtClean="0">
                <a:solidFill>
                  <a:srgbClr val="C00000"/>
                </a:solidFill>
              </a:rPr>
              <a:t>TARV</a:t>
            </a:r>
            <a:endParaRPr lang="es-AR" dirty="0">
              <a:solidFill>
                <a:srgbClr val="C00000"/>
              </a:solidFill>
            </a:endParaRPr>
          </a:p>
        </p:txBody>
      </p:sp>
      <p:sp>
        <p:nvSpPr>
          <p:cNvPr id="7" name="6 Rectángulo"/>
          <p:cNvSpPr/>
          <p:nvPr/>
        </p:nvSpPr>
        <p:spPr>
          <a:xfrm>
            <a:off x="8553355" y="6239198"/>
            <a:ext cx="3281916" cy="276995"/>
          </a:xfrm>
          <a:prstGeom prst="rect">
            <a:avLst/>
          </a:prstGeom>
        </p:spPr>
        <p:txBody>
          <a:bodyPr wrap="square" lIns="91398" tIns="45718" rIns="91398" bIns="45718">
            <a:spAutoFit/>
          </a:bodyPr>
          <a:lstStyle/>
          <a:p>
            <a:pPr defTabSz="913924">
              <a:defRPr/>
            </a:pPr>
            <a:r>
              <a:rPr lang="en-GB" sz="1200" kern="0" dirty="0" err="1">
                <a:solidFill>
                  <a:srgbClr val="000000"/>
                </a:solidFill>
                <a:latin typeface="Tahoma" pitchFamily="34" charset="0"/>
                <a:cs typeface="Arial" pitchFamily="34" charset="0"/>
              </a:rPr>
              <a:t>Sperling</a:t>
            </a:r>
            <a:r>
              <a:rPr lang="en-GB" sz="1200" kern="0" dirty="0">
                <a:solidFill>
                  <a:srgbClr val="000000"/>
                </a:solidFill>
                <a:latin typeface="Tahoma" pitchFamily="34" charset="0"/>
                <a:cs typeface="Arial" pitchFamily="34" charset="0"/>
              </a:rPr>
              <a:t> RS, et al. NEJ Med 1996; 335:1621-9</a:t>
            </a:r>
            <a:endParaRPr lang="es-AR" kern="0" dirty="0">
              <a:solidFill>
                <a:sysClr val="windowText" lastClr="000000"/>
              </a:solidFill>
            </a:endParaRPr>
          </a:p>
        </p:txBody>
      </p:sp>
      <p:sp>
        <p:nvSpPr>
          <p:cNvPr id="8" name="7 Rectángulo"/>
          <p:cNvSpPr/>
          <p:nvPr/>
        </p:nvSpPr>
        <p:spPr>
          <a:xfrm>
            <a:off x="8553356" y="6516197"/>
            <a:ext cx="4352261" cy="276995"/>
          </a:xfrm>
          <a:prstGeom prst="rect">
            <a:avLst/>
          </a:prstGeom>
        </p:spPr>
        <p:txBody>
          <a:bodyPr wrap="square" lIns="91398" tIns="45718" rIns="91398" bIns="45718">
            <a:spAutoFit/>
          </a:bodyPr>
          <a:lstStyle/>
          <a:p>
            <a:pPr defTabSz="913924" eaLnBrk="0" fontAlgn="base" hangingPunct="0">
              <a:spcBef>
                <a:spcPct val="0"/>
              </a:spcBef>
              <a:spcAft>
                <a:spcPct val="0"/>
              </a:spcAft>
            </a:pPr>
            <a:r>
              <a:rPr lang="en-US" sz="1200" dirty="0">
                <a:solidFill>
                  <a:srgbClr val="000000"/>
                </a:solidFill>
                <a:latin typeface="Tahoma" pitchFamily="34" charset="0"/>
              </a:rPr>
              <a:t>Watts DH. N </a:t>
            </a:r>
            <a:r>
              <a:rPr lang="en-US" sz="1200" dirty="0" err="1">
                <a:solidFill>
                  <a:srgbClr val="000000"/>
                </a:solidFill>
                <a:latin typeface="Tahoma" pitchFamily="34" charset="0"/>
              </a:rPr>
              <a:t>Engl</a:t>
            </a:r>
            <a:r>
              <a:rPr lang="en-US" sz="1200" dirty="0">
                <a:solidFill>
                  <a:srgbClr val="000000"/>
                </a:solidFill>
                <a:latin typeface="Tahoma" pitchFamily="34" charset="0"/>
              </a:rPr>
              <a:t> J Med 2002; 346(24):1879‐189</a:t>
            </a:r>
            <a:endParaRPr lang="es-ES" sz="1200" dirty="0">
              <a:solidFill>
                <a:srgbClr val="000000"/>
              </a:solidFill>
              <a:latin typeface="Tahoma" pitchFamily="34" charset="0"/>
            </a:endParaRPr>
          </a:p>
        </p:txBody>
      </p:sp>
    </p:spTree>
    <p:extLst>
      <p:ext uri="{BB962C8B-B14F-4D97-AF65-F5344CB8AC3E}">
        <p14:creationId xmlns:p14="http://schemas.microsoft.com/office/powerpoint/2010/main" val="4243313949"/>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116556" y="2307276"/>
            <a:ext cx="10090297" cy="523216"/>
          </a:xfrm>
          <a:prstGeom prst="rect">
            <a:avLst/>
          </a:prstGeom>
        </p:spPr>
        <p:txBody>
          <a:bodyPr wrap="square" lIns="91392" tIns="45718" rIns="91392" bIns="45718">
            <a:spAutoFit/>
          </a:bodyPr>
          <a:lstStyle/>
          <a:p>
            <a:pPr defTabSz="913856" fontAlgn="base">
              <a:spcBef>
                <a:spcPct val="0"/>
              </a:spcBef>
              <a:spcAft>
                <a:spcPct val="0"/>
              </a:spcAft>
            </a:pPr>
            <a:r>
              <a:rPr lang="en-US" sz="2800" kern="0" dirty="0">
                <a:solidFill>
                  <a:srgbClr val="000000"/>
                </a:solidFill>
                <a:latin typeface="Arial"/>
                <a:cs typeface="Arial"/>
                <a:sym typeface="Arial"/>
              </a:rPr>
              <a:t> </a:t>
            </a:r>
            <a:endParaRPr lang="es-AR" sz="2800" kern="0" dirty="0">
              <a:solidFill>
                <a:srgbClr val="000000"/>
              </a:solidFill>
              <a:latin typeface="Tahoma" pitchFamily="48" charset="0"/>
              <a:cs typeface="Arial"/>
              <a:sym typeface="Arial"/>
            </a:endParaRPr>
          </a:p>
        </p:txBody>
      </p:sp>
      <p:sp>
        <p:nvSpPr>
          <p:cNvPr id="4" name="3 Título"/>
          <p:cNvSpPr>
            <a:spLocks noGrp="1"/>
          </p:cNvSpPr>
          <p:nvPr>
            <p:ph type="title"/>
          </p:nvPr>
        </p:nvSpPr>
        <p:spPr/>
        <p:txBody>
          <a:bodyPr/>
          <a:lstStyle/>
          <a:p>
            <a:pPr algn="ctr"/>
            <a:r>
              <a:rPr lang="es-AR" dirty="0" smtClean="0"/>
              <a:t>TV en Santa Fe</a:t>
            </a:r>
            <a:endParaRPr lang="es-AR" dirty="0"/>
          </a:p>
        </p:txBody>
      </p:sp>
      <p:sp>
        <p:nvSpPr>
          <p:cNvPr id="7" name="6 Rectángulo"/>
          <p:cNvSpPr/>
          <p:nvPr/>
        </p:nvSpPr>
        <p:spPr>
          <a:xfrm>
            <a:off x="1276059" y="2302062"/>
            <a:ext cx="10196567" cy="2582754"/>
          </a:xfrm>
          <a:prstGeom prst="rect">
            <a:avLst/>
          </a:prstGeom>
        </p:spPr>
        <p:txBody>
          <a:bodyPr wrap="square" lIns="91398" tIns="45718" rIns="91398" bIns="45718">
            <a:spAutoFit/>
          </a:bodyPr>
          <a:lstStyle/>
          <a:p>
            <a:pPr marL="342730" indent="-342730" defTabSz="449011" fontAlgn="base">
              <a:spcBef>
                <a:spcPts val="488"/>
              </a:spcBef>
              <a:spcAft>
                <a:spcPct val="0"/>
              </a:spcAft>
              <a:buClr>
                <a:srgbClr val="000000"/>
              </a:buClr>
              <a:buSzPct val="100000"/>
              <a:buFont typeface="Wingdings" pitchFamily="2" charset="2"/>
              <a:buChar char="§"/>
              <a:defRPr/>
            </a:pPr>
            <a:r>
              <a:rPr lang="es-ES_tradnl" altLang="es-419" sz="2400" dirty="0">
                <a:latin typeface="Tahoma" pitchFamily="34" charset="0"/>
                <a:ea typeface="Tahoma" pitchFamily="34" charset="0"/>
                <a:cs typeface="Tahoma" pitchFamily="34" charset="0"/>
              </a:rPr>
              <a:t>Prevalencia en embarazadas: </a:t>
            </a:r>
            <a:r>
              <a:rPr lang="es-ES_tradnl" altLang="es-419" sz="2400" dirty="0">
                <a:solidFill>
                  <a:srgbClr val="C00000"/>
                </a:solidFill>
                <a:latin typeface="Tahoma" pitchFamily="34" charset="0"/>
                <a:ea typeface="Tahoma" pitchFamily="34" charset="0"/>
                <a:cs typeface="Tahoma" pitchFamily="34" charset="0"/>
              </a:rPr>
              <a:t>0,56 %</a:t>
            </a:r>
          </a:p>
          <a:p>
            <a:pPr defTabSz="449011" fontAlgn="base">
              <a:spcBef>
                <a:spcPts val="488"/>
              </a:spcBef>
              <a:spcAft>
                <a:spcPct val="0"/>
              </a:spcAft>
              <a:buClr>
                <a:srgbClr val="000000"/>
              </a:buClr>
              <a:buSzPct val="100000"/>
              <a:defRPr/>
            </a:pPr>
            <a:r>
              <a:rPr lang="es-ES_tradnl" altLang="es-419" sz="2300" dirty="0">
                <a:latin typeface="Tahoma" pitchFamily="34" charset="0"/>
                <a:ea typeface="Tahoma" pitchFamily="34" charset="0"/>
                <a:cs typeface="Tahoma" pitchFamily="34" charset="0"/>
              </a:rPr>
              <a:t>     (aprox. 140 en 25.000 partos públicos)</a:t>
            </a:r>
          </a:p>
          <a:p>
            <a:pPr defTabSz="449011" fontAlgn="base">
              <a:spcBef>
                <a:spcPts val="488"/>
              </a:spcBef>
              <a:spcAft>
                <a:spcPct val="0"/>
              </a:spcAft>
              <a:buClr>
                <a:srgbClr val="000000"/>
              </a:buClr>
              <a:buSzPct val="100000"/>
              <a:defRPr/>
            </a:pPr>
            <a:endParaRPr lang="es-ES_tradnl" altLang="es-419" sz="2400" dirty="0">
              <a:latin typeface="Tahoma" pitchFamily="34" charset="0"/>
              <a:ea typeface="Tahoma" pitchFamily="34" charset="0"/>
              <a:cs typeface="Tahoma" pitchFamily="34" charset="0"/>
            </a:endParaRPr>
          </a:p>
          <a:p>
            <a:pPr marL="342730" indent="-342730" defTabSz="449011" fontAlgn="base">
              <a:spcBef>
                <a:spcPts val="488"/>
              </a:spcBef>
              <a:spcAft>
                <a:spcPct val="0"/>
              </a:spcAft>
              <a:buClr>
                <a:srgbClr val="000000"/>
              </a:buClr>
              <a:buSzPct val="100000"/>
              <a:buFont typeface="Wingdings" pitchFamily="2" charset="2"/>
              <a:buChar char="§"/>
              <a:defRPr/>
            </a:pPr>
            <a:r>
              <a:rPr lang="es-ES_tradnl" altLang="es-419" sz="2400" dirty="0">
                <a:latin typeface="Tahoma" pitchFamily="34" charset="0"/>
                <a:ea typeface="Tahoma" pitchFamily="34" charset="0"/>
                <a:cs typeface="Tahoma" pitchFamily="34" charset="0"/>
              </a:rPr>
              <a:t>Frecuencia de transmisión vertical: </a:t>
            </a:r>
            <a:r>
              <a:rPr lang="es-ES_tradnl" altLang="es-419" sz="2400" dirty="0">
                <a:solidFill>
                  <a:srgbClr val="C00000"/>
                </a:solidFill>
                <a:latin typeface="Tahoma" pitchFamily="34" charset="0"/>
                <a:ea typeface="Tahoma" pitchFamily="34" charset="0"/>
                <a:cs typeface="Tahoma" pitchFamily="34" charset="0"/>
              </a:rPr>
              <a:t>1,19 %</a:t>
            </a:r>
          </a:p>
          <a:p>
            <a:pPr defTabSz="449011" fontAlgn="base">
              <a:spcBef>
                <a:spcPts val="488"/>
              </a:spcBef>
              <a:spcAft>
                <a:spcPct val="0"/>
              </a:spcAft>
              <a:buClr>
                <a:srgbClr val="000000"/>
              </a:buClr>
              <a:buSzPct val="100000"/>
              <a:defRPr/>
            </a:pPr>
            <a:r>
              <a:rPr lang="es-ES_tradnl" altLang="es-419" sz="2300" dirty="0">
                <a:solidFill>
                  <a:prstClr val="black"/>
                </a:solidFill>
                <a:latin typeface="Tahoma" pitchFamily="34" charset="0"/>
                <a:ea typeface="Tahoma" pitchFamily="34" charset="0"/>
                <a:cs typeface="Tahoma" pitchFamily="34" charset="0"/>
              </a:rPr>
              <a:t>     (Casos de VIH por TV en el trienio 2016 /2017 / 2018 : 3 / 1/ 1)</a:t>
            </a:r>
          </a:p>
          <a:p>
            <a:pPr marL="342730" indent="-342730" defTabSz="449011" fontAlgn="base">
              <a:spcBef>
                <a:spcPts val="488"/>
              </a:spcBef>
              <a:spcAft>
                <a:spcPct val="0"/>
              </a:spcAft>
              <a:buClr>
                <a:srgbClr val="000000"/>
              </a:buClr>
              <a:buSzPct val="100000"/>
              <a:buFont typeface="Wingdings" pitchFamily="2" charset="2"/>
              <a:buChar char="§"/>
              <a:defRPr/>
            </a:pPr>
            <a:endParaRPr lang="es-ES_tradnl" altLang="es-419" sz="2300" dirty="0">
              <a:latin typeface="Tahoma" pitchFamily="34" charset="0"/>
              <a:ea typeface="Tahoma" pitchFamily="34" charset="0"/>
              <a:cs typeface="Tahoma" pitchFamily="34" charset="0"/>
            </a:endParaRPr>
          </a:p>
        </p:txBody>
      </p:sp>
      <p:sp>
        <p:nvSpPr>
          <p:cNvPr id="8" name="7 CuadroTexto"/>
          <p:cNvSpPr txBox="1"/>
          <p:nvPr/>
        </p:nvSpPr>
        <p:spPr>
          <a:xfrm>
            <a:off x="8282766" y="6368029"/>
            <a:ext cx="3048250" cy="323161"/>
          </a:xfrm>
          <a:prstGeom prst="rect">
            <a:avLst/>
          </a:prstGeom>
          <a:noFill/>
        </p:spPr>
        <p:txBody>
          <a:bodyPr wrap="none" lIns="91398" tIns="45718" rIns="91398" bIns="45718" rtlCol="0">
            <a:spAutoFit/>
          </a:bodyPr>
          <a:lstStyle/>
          <a:p>
            <a:r>
              <a:rPr lang="es-AR" sz="1500" dirty="0">
                <a:latin typeface="Tahoma" pitchFamily="34" charset="0"/>
                <a:ea typeface="Tahoma" pitchFamily="34" charset="0"/>
                <a:cs typeface="Tahoma" pitchFamily="34" charset="0"/>
              </a:rPr>
              <a:t>Programa Provincial de VIH y ETS</a:t>
            </a:r>
          </a:p>
        </p:txBody>
      </p:sp>
      <p:sp>
        <p:nvSpPr>
          <p:cNvPr id="9" name="8 Rectángulo"/>
          <p:cNvSpPr/>
          <p:nvPr/>
        </p:nvSpPr>
        <p:spPr>
          <a:xfrm>
            <a:off x="988867" y="4579328"/>
            <a:ext cx="10366745" cy="1672253"/>
          </a:xfrm>
          <a:prstGeom prst="rect">
            <a:avLst/>
          </a:prstGeom>
          <a:solidFill>
            <a:srgbClr val="22588A"/>
          </a:solidFill>
        </p:spPr>
        <p:txBody>
          <a:bodyPr wrap="square" lIns="91398" tIns="45718" rIns="91398" bIns="45718">
            <a:spAutoFit/>
          </a:bodyPr>
          <a:lstStyle/>
          <a:p>
            <a:pPr defTabSz="449011" fontAlgn="base">
              <a:spcBef>
                <a:spcPts val="488"/>
              </a:spcBef>
              <a:spcAft>
                <a:spcPct val="0"/>
              </a:spcAft>
              <a:buClr>
                <a:schemeClr val="bg1"/>
              </a:buClr>
              <a:buSzPct val="100000"/>
              <a:defRPr/>
            </a:pPr>
            <a:r>
              <a:rPr lang="es-ES_tradnl" altLang="es-419" sz="2000" b="1" dirty="0">
                <a:solidFill>
                  <a:schemeClr val="bg1"/>
                </a:solidFill>
                <a:latin typeface="Calibri" panose="020F0502020204030204" pitchFamily="34" charset="0"/>
                <a:ea typeface="Microsoft YaHei" pitchFamily="34" charset="-122"/>
              </a:rPr>
              <a:t>          E</a:t>
            </a:r>
            <a:r>
              <a:rPr lang="es-ES_tradnl" altLang="es-419" sz="2000" dirty="0">
                <a:solidFill>
                  <a:schemeClr val="bg1"/>
                </a:solidFill>
                <a:latin typeface="Tahoma" pitchFamily="34" charset="0"/>
                <a:ea typeface="Tahoma" pitchFamily="34" charset="0"/>
                <a:cs typeface="Tahoma" pitchFamily="34" charset="0"/>
              </a:rPr>
              <a:t>strategias: </a:t>
            </a:r>
          </a:p>
          <a:p>
            <a:pPr marL="742559" lvl="1" indent="-285610" defTabSz="449011" fontAlgn="base">
              <a:spcBef>
                <a:spcPts val="488"/>
              </a:spcBef>
              <a:spcAft>
                <a:spcPct val="0"/>
              </a:spcAft>
              <a:buClr>
                <a:schemeClr val="bg1"/>
              </a:buClr>
              <a:buSzPct val="100000"/>
              <a:buFont typeface="Wingdings" pitchFamily="2" charset="2"/>
              <a:buChar char="§"/>
              <a:defRPr/>
            </a:pPr>
            <a:r>
              <a:rPr lang="es-ES_tradnl" altLang="es-419" sz="1600" dirty="0">
                <a:solidFill>
                  <a:schemeClr val="bg1"/>
                </a:solidFill>
                <a:latin typeface="Tahoma" pitchFamily="34" charset="0"/>
                <a:ea typeface="Tahoma" pitchFamily="34" charset="0"/>
                <a:cs typeface="Tahoma" pitchFamily="34" charset="0"/>
              </a:rPr>
              <a:t> Detección de VIH en embarazadas (1,81 pruebas/ embarazo) </a:t>
            </a:r>
          </a:p>
          <a:p>
            <a:pPr marL="742559" lvl="1" indent="-285610" defTabSz="449011" fontAlgn="base">
              <a:spcBef>
                <a:spcPts val="488"/>
              </a:spcBef>
              <a:spcAft>
                <a:spcPct val="0"/>
              </a:spcAft>
              <a:buClr>
                <a:schemeClr val="bg1"/>
              </a:buClr>
              <a:buSzPct val="100000"/>
              <a:buFont typeface="Wingdings" pitchFamily="2" charset="2"/>
              <a:buChar char="§"/>
              <a:defRPr/>
            </a:pPr>
            <a:r>
              <a:rPr lang="es-ES_tradnl" altLang="es-419" sz="1600" dirty="0">
                <a:solidFill>
                  <a:schemeClr val="bg1"/>
                </a:solidFill>
                <a:latin typeface="Tahoma" pitchFamily="34" charset="0"/>
                <a:ea typeface="Tahoma" pitchFamily="34" charset="0"/>
                <a:cs typeface="Tahoma" pitchFamily="34" charset="0"/>
              </a:rPr>
              <a:t> Detección de VIH en parejas (50%)</a:t>
            </a:r>
          </a:p>
          <a:p>
            <a:pPr marL="742559" lvl="1" indent="-285610" defTabSz="449011" fontAlgn="base">
              <a:spcBef>
                <a:spcPts val="488"/>
              </a:spcBef>
              <a:spcAft>
                <a:spcPct val="0"/>
              </a:spcAft>
              <a:buClr>
                <a:schemeClr val="bg1"/>
              </a:buClr>
              <a:buSzPct val="100000"/>
              <a:buFont typeface="Wingdings" pitchFamily="2" charset="2"/>
              <a:buChar char="§"/>
              <a:defRPr/>
            </a:pPr>
            <a:r>
              <a:rPr lang="es-ES_tradnl" altLang="es-419" sz="1600" dirty="0">
                <a:solidFill>
                  <a:schemeClr val="bg1"/>
                </a:solidFill>
                <a:latin typeface="Tahoma" pitchFamily="34" charset="0"/>
                <a:ea typeface="Tahoma" pitchFamily="34" charset="0"/>
                <a:cs typeface="Tahoma" pitchFamily="34" charset="0"/>
              </a:rPr>
              <a:t> TARV en el embarazo</a:t>
            </a:r>
          </a:p>
          <a:p>
            <a:pPr marL="742559" lvl="1" indent="-285610" defTabSz="449011" fontAlgn="base">
              <a:spcBef>
                <a:spcPts val="488"/>
              </a:spcBef>
              <a:spcAft>
                <a:spcPct val="0"/>
              </a:spcAft>
              <a:buClr>
                <a:schemeClr val="bg1"/>
              </a:buClr>
              <a:buSzPct val="100000"/>
              <a:buFont typeface="Wingdings" pitchFamily="2" charset="2"/>
              <a:buChar char="§"/>
              <a:defRPr/>
            </a:pPr>
            <a:r>
              <a:rPr lang="es-ES_tradnl" altLang="es-419" sz="1600" dirty="0">
                <a:solidFill>
                  <a:schemeClr val="bg1"/>
                </a:solidFill>
                <a:latin typeface="Tahoma" pitchFamily="34" charset="0"/>
                <a:ea typeface="Tahoma" pitchFamily="34" charset="0"/>
                <a:cs typeface="Tahoma" pitchFamily="34" charset="0"/>
              </a:rPr>
              <a:t> Manejo obstétrico y neonatal adecuados</a:t>
            </a:r>
          </a:p>
        </p:txBody>
      </p:sp>
    </p:spTree>
    <p:extLst>
      <p:ext uri="{BB962C8B-B14F-4D97-AF65-F5344CB8AC3E}">
        <p14:creationId xmlns:p14="http://schemas.microsoft.com/office/powerpoint/2010/main" val="3219433103"/>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116556" y="2307276"/>
            <a:ext cx="10090297" cy="523216"/>
          </a:xfrm>
          <a:prstGeom prst="rect">
            <a:avLst/>
          </a:prstGeom>
        </p:spPr>
        <p:txBody>
          <a:bodyPr wrap="square" lIns="91392" tIns="45718" rIns="91392" bIns="45718">
            <a:spAutoFit/>
          </a:bodyPr>
          <a:lstStyle/>
          <a:p>
            <a:pPr defTabSz="913856" fontAlgn="base">
              <a:spcBef>
                <a:spcPct val="0"/>
              </a:spcBef>
              <a:spcAft>
                <a:spcPct val="0"/>
              </a:spcAft>
            </a:pPr>
            <a:r>
              <a:rPr lang="en-US" sz="2800" kern="0" dirty="0">
                <a:solidFill>
                  <a:srgbClr val="000000"/>
                </a:solidFill>
                <a:latin typeface="Arial"/>
                <a:cs typeface="Arial"/>
                <a:sym typeface="Arial"/>
              </a:rPr>
              <a:t> </a:t>
            </a:r>
            <a:endParaRPr lang="es-AR" sz="2800" kern="0" dirty="0">
              <a:solidFill>
                <a:srgbClr val="000000"/>
              </a:solidFill>
              <a:latin typeface="Tahoma" pitchFamily="48" charset="0"/>
              <a:cs typeface="Arial"/>
              <a:sym typeface="Arial"/>
            </a:endParaRPr>
          </a:p>
        </p:txBody>
      </p:sp>
      <p:sp>
        <p:nvSpPr>
          <p:cNvPr id="4" name="3 Título"/>
          <p:cNvSpPr>
            <a:spLocks noGrp="1"/>
          </p:cNvSpPr>
          <p:nvPr>
            <p:ph type="title"/>
          </p:nvPr>
        </p:nvSpPr>
        <p:spPr/>
        <p:txBody>
          <a:bodyPr/>
          <a:lstStyle/>
          <a:p>
            <a:pPr algn="ctr"/>
            <a:r>
              <a:rPr lang="es-AR" dirty="0" smtClean="0"/>
              <a:t>Tratamiento para la prevención </a:t>
            </a:r>
            <a:endParaRPr lang="es-AR" dirty="0"/>
          </a:p>
        </p:txBody>
      </p:sp>
      <p:sp>
        <p:nvSpPr>
          <p:cNvPr id="8" name="7 CuadroTexto"/>
          <p:cNvSpPr txBox="1"/>
          <p:nvPr/>
        </p:nvSpPr>
        <p:spPr>
          <a:xfrm>
            <a:off x="10047861" y="6494946"/>
            <a:ext cx="1781172" cy="276995"/>
          </a:xfrm>
          <a:prstGeom prst="rect">
            <a:avLst/>
          </a:prstGeom>
          <a:noFill/>
        </p:spPr>
        <p:txBody>
          <a:bodyPr wrap="none" lIns="91398" tIns="45718" rIns="91398" bIns="45718" rtlCol="0">
            <a:spAutoFit/>
          </a:bodyPr>
          <a:lstStyle/>
          <a:p>
            <a:r>
              <a:rPr lang="es-AR" sz="1200" dirty="0">
                <a:latin typeface="Tahoma" pitchFamily="34" charset="0"/>
                <a:ea typeface="Tahoma" pitchFamily="34" charset="0"/>
                <a:cs typeface="Tahoma" pitchFamily="34" charset="0"/>
              </a:rPr>
              <a:t>Montaner J; CROI 2010</a:t>
            </a:r>
          </a:p>
        </p:txBody>
      </p:sp>
      <p:pic>
        <p:nvPicPr>
          <p:cNvPr id="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0695" y="2122753"/>
            <a:ext cx="8147167" cy="437219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298071795"/>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itle 1"/>
          <p:cNvSpPr>
            <a:spLocks noGrp="1"/>
          </p:cNvSpPr>
          <p:nvPr>
            <p:ph type="title" idx="4294967295"/>
          </p:nvPr>
        </p:nvSpPr>
        <p:spPr>
          <a:xfrm>
            <a:off x="609600" y="147047"/>
            <a:ext cx="10972800" cy="1143000"/>
          </a:xfrm>
        </p:spPr>
        <p:txBody>
          <a:bodyPr/>
          <a:lstStyle/>
          <a:p>
            <a:r>
              <a:rPr lang="en-US" sz="3200" dirty="0" err="1">
                <a:solidFill>
                  <a:schemeClr val="tx1"/>
                </a:solidFill>
                <a:latin typeface="Tahoma" pitchFamily="34" charset="0"/>
              </a:rPr>
              <a:t>Carga</a:t>
            </a:r>
            <a:r>
              <a:rPr lang="en-US" sz="3200" dirty="0">
                <a:solidFill>
                  <a:schemeClr val="tx1"/>
                </a:solidFill>
                <a:latin typeface="Tahoma" pitchFamily="34" charset="0"/>
              </a:rPr>
              <a:t> viral </a:t>
            </a:r>
            <a:r>
              <a:rPr lang="en-US" sz="3200" dirty="0" err="1">
                <a:solidFill>
                  <a:schemeClr val="tx1"/>
                </a:solidFill>
                <a:latin typeface="Tahoma" pitchFamily="34" charset="0"/>
              </a:rPr>
              <a:t>comunitaria</a:t>
            </a:r>
            <a:r>
              <a:rPr lang="en-US" sz="3200" dirty="0">
                <a:solidFill>
                  <a:schemeClr val="tx1"/>
                </a:solidFill>
                <a:latin typeface="Tahoma" pitchFamily="34" charset="0"/>
              </a:rPr>
              <a:t> y </a:t>
            </a:r>
            <a:r>
              <a:rPr lang="en-US" sz="3200" dirty="0" err="1">
                <a:solidFill>
                  <a:schemeClr val="tx1"/>
                </a:solidFill>
                <a:latin typeface="Tahoma" pitchFamily="34" charset="0"/>
              </a:rPr>
              <a:t>nuevas</a:t>
            </a:r>
            <a:r>
              <a:rPr lang="en-US" sz="3200" dirty="0">
                <a:solidFill>
                  <a:schemeClr val="tx1"/>
                </a:solidFill>
                <a:latin typeface="Tahoma" pitchFamily="34" charset="0"/>
              </a:rPr>
              <a:t> </a:t>
            </a:r>
            <a:r>
              <a:rPr lang="en-US" sz="3200" dirty="0" err="1">
                <a:solidFill>
                  <a:schemeClr val="tx1"/>
                </a:solidFill>
                <a:latin typeface="Tahoma" pitchFamily="34" charset="0"/>
              </a:rPr>
              <a:t>infecciones</a:t>
            </a:r>
            <a:endParaRPr lang="en-US" sz="3200" dirty="0">
              <a:solidFill>
                <a:schemeClr val="tx1"/>
              </a:solidFill>
              <a:latin typeface="Tahoma" pitchFamily="34" charset="0"/>
            </a:endParaRPr>
          </a:p>
        </p:txBody>
      </p:sp>
      <p:sp>
        <p:nvSpPr>
          <p:cNvPr id="135171" name="Content Placeholder 2"/>
          <p:cNvSpPr>
            <a:spLocks noGrp="1"/>
          </p:cNvSpPr>
          <p:nvPr>
            <p:ph idx="4294967295"/>
          </p:nvPr>
        </p:nvSpPr>
        <p:spPr>
          <a:xfrm>
            <a:off x="631927" y="1303559"/>
            <a:ext cx="10972800" cy="531812"/>
          </a:xfrm>
        </p:spPr>
        <p:txBody>
          <a:bodyPr/>
          <a:lstStyle/>
          <a:p>
            <a:r>
              <a:rPr lang="es-MX" sz="2000" dirty="0">
                <a:latin typeface="Tahoma" pitchFamily="34" charset="0"/>
              </a:rPr>
              <a:t>Análisis retrospectivo de la relación entre la carga viral de la comunidad (media de los resultados de ARN de VIH-1 individuales sumados por año) y los nuevos diagnósticos de VIH</a:t>
            </a:r>
            <a:endParaRPr lang="en-US" sz="2000" dirty="0">
              <a:latin typeface="Tahoma" pitchFamily="34" charset="0"/>
            </a:endParaRPr>
          </a:p>
        </p:txBody>
      </p:sp>
      <p:sp>
        <p:nvSpPr>
          <p:cNvPr id="135172" name="Text Box 11"/>
          <p:cNvSpPr txBox="1">
            <a:spLocks noChangeArrowheads="1"/>
          </p:cNvSpPr>
          <p:nvPr/>
        </p:nvSpPr>
        <p:spPr bwMode="auto">
          <a:xfrm>
            <a:off x="527052" y="6534943"/>
            <a:ext cx="11415183" cy="323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1398" tIns="45718" rIns="91398" bIns="45718" anchor="b">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913924" eaLnBrk="0" fontAlgn="base" hangingPunct="0">
              <a:spcBef>
                <a:spcPct val="0"/>
              </a:spcBef>
              <a:spcAft>
                <a:spcPct val="0"/>
              </a:spcAft>
            </a:pPr>
            <a:r>
              <a:rPr lang="en-US" sz="1500" dirty="0"/>
              <a:t>                                                                                                                                                 </a:t>
            </a:r>
            <a:r>
              <a:rPr lang="en-US" sz="1200" dirty="0">
                <a:latin typeface="Tahoma" pitchFamily="34" charset="0"/>
                <a:ea typeface="Tahoma" pitchFamily="34" charset="0"/>
                <a:cs typeface="Tahoma" pitchFamily="34" charset="0"/>
              </a:rPr>
              <a:t>Das-Douglas M, et al. CROI 2010. Abstract 33.</a:t>
            </a:r>
          </a:p>
        </p:txBody>
      </p:sp>
      <p:sp>
        <p:nvSpPr>
          <p:cNvPr id="135173" name="Rectangle 87"/>
          <p:cNvSpPr>
            <a:spLocks noChangeArrowheads="1"/>
          </p:cNvSpPr>
          <p:nvPr/>
        </p:nvSpPr>
        <p:spPr bwMode="auto">
          <a:xfrm>
            <a:off x="6483376" y="2541716"/>
            <a:ext cx="96821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3924" eaLnBrk="0" fontAlgn="base" hangingPunct="0">
              <a:spcBef>
                <a:spcPct val="0"/>
              </a:spcBef>
              <a:spcAft>
                <a:spcPct val="0"/>
              </a:spcAft>
            </a:pPr>
            <a:r>
              <a:rPr lang="en-US" sz="1600"/>
              <a:t>Mean CVL</a:t>
            </a:r>
          </a:p>
        </p:txBody>
      </p:sp>
      <p:sp>
        <p:nvSpPr>
          <p:cNvPr id="135174" name="Rectangle 90"/>
          <p:cNvSpPr>
            <a:spLocks noChangeArrowheads="1"/>
          </p:cNvSpPr>
          <p:nvPr/>
        </p:nvSpPr>
        <p:spPr bwMode="auto">
          <a:xfrm>
            <a:off x="6055815" y="2587629"/>
            <a:ext cx="196849" cy="146051"/>
          </a:xfrm>
          <a:prstGeom prst="rect">
            <a:avLst/>
          </a:prstGeom>
          <a:solidFill>
            <a:schemeClr val="accent2"/>
          </a:solidFill>
          <a:ln>
            <a:noFill/>
          </a:ln>
          <a:extLst>
            <a:ext uri="{91240B29-F687-4F45-9708-019B960494DF}">
              <a14:hiddenLine xmlns:a14="http://schemas.microsoft.com/office/drawing/2010/main" w="9525" algn="ctr">
                <a:solidFill>
                  <a:srgbClr val="000000"/>
                </a:solidFill>
                <a:round/>
                <a:headEnd/>
                <a:tailEnd/>
              </a14:hiddenLine>
            </a:ext>
          </a:extLst>
        </p:spPr>
        <p:txBody>
          <a:bodyPr lIns="91398" tIns="45718" rIns="91398" bIns="45718"/>
          <a:lstStyle/>
          <a:p>
            <a:pPr defTabSz="913924" eaLnBrk="0" fontAlgn="base" hangingPunct="0">
              <a:lnSpc>
                <a:spcPct val="90000"/>
              </a:lnSpc>
              <a:spcBef>
                <a:spcPct val="35000"/>
              </a:spcBef>
              <a:spcAft>
                <a:spcPct val="25000"/>
              </a:spcAft>
              <a:buClr>
                <a:srgbClr val="99CC00"/>
              </a:buClr>
              <a:buFontTx/>
              <a:buChar char="•"/>
            </a:pPr>
            <a:endParaRPr lang="es-AR" b="1"/>
          </a:p>
        </p:txBody>
      </p:sp>
      <p:sp>
        <p:nvSpPr>
          <p:cNvPr id="5133" name="Freeform 13"/>
          <p:cNvSpPr>
            <a:spLocks noEditPoints="1"/>
          </p:cNvSpPr>
          <p:nvPr/>
        </p:nvSpPr>
        <p:spPr bwMode="auto">
          <a:xfrm>
            <a:off x="3289350" y="3030539"/>
            <a:ext cx="5528735" cy="2449512"/>
          </a:xfrm>
          <a:custGeom>
            <a:avLst/>
            <a:gdLst/>
            <a:ahLst/>
            <a:cxnLst>
              <a:cxn ang="0">
                <a:pos x="0" y="147"/>
              </a:cxn>
              <a:cxn ang="0">
                <a:pos x="319" y="147"/>
              </a:cxn>
              <a:cxn ang="0">
                <a:pos x="319" y="1543"/>
              </a:cxn>
              <a:cxn ang="0">
                <a:pos x="0" y="1543"/>
              </a:cxn>
              <a:cxn ang="0">
                <a:pos x="0" y="147"/>
              </a:cxn>
              <a:cxn ang="0">
                <a:pos x="570" y="0"/>
              </a:cxn>
              <a:cxn ang="0">
                <a:pos x="894" y="0"/>
              </a:cxn>
              <a:cxn ang="0">
                <a:pos x="894" y="1543"/>
              </a:cxn>
              <a:cxn ang="0">
                <a:pos x="570" y="1543"/>
              </a:cxn>
              <a:cxn ang="0">
                <a:pos x="570" y="0"/>
              </a:cxn>
              <a:cxn ang="0">
                <a:pos x="1144" y="260"/>
              </a:cxn>
              <a:cxn ang="0">
                <a:pos x="1468" y="260"/>
              </a:cxn>
              <a:cxn ang="0">
                <a:pos x="1468" y="1543"/>
              </a:cxn>
              <a:cxn ang="0">
                <a:pos x="1144" y="1543"/>
              </a:cxn>
              <a:cxn ang="0">
                <a:pos x="1144" y="260"/>
              </a:cxn>
              <a:cxn ang="0">
                <a:pos x="1718" y="614"/>
              </a:cxn>
              <a:cxn ang="0">
                <a:pos x="2038" y="614"/>
              </a:cxn>
              <a:cxn ang="0">
                <a:pos x="2038" y="1543"/>
              </a:cxn>
              <a:cxn ang="0">
                <a:pos x="1718" y="1543"/>
              </a:cxn>
              <a:cxn ang="0">
                <a:pos x="1718" y="614"/>
              </a:cxn>
              <a:cxn ang="0">
                <a:pos x="2288" y="636"/>
              </a:cxn>
              <a:cxn ang="0">
                <a:pos x="2612" y="636"/>
              </a:cxn>
              <a:cxn ang="0">
                <a:pos x="2612" y="1543"/>
              </a:cxn>
              <a:cxn ang="0">
                <a:pos x="2288" y="1543"/>
              </a:cxn>
              <a:cxn ang="0">
                <a:pos x="2288" y="636"/>
              </a:cxn>
            </a:cxnLst>
            <a:rect l="0" t="0" r="r" b="b"/>
            <a:pathLst>
              <a:path w="2612" h="1543">
                <a:moveTo>
                  <a:pt x="0" y="147"/>
                </a:moveTo>
                <a:lnTo>
                  <a:pt x="319" y="147"/>
                </a:lnTo>
                <a:lnTo>
                  <a:pt x="319" y="1543"/>
                </a:lnTo>
                <a:lnTo>
                  <a:pt x="0" y="1543"/>
                </a:lnTo>
                <a:lnTo>
                  <a:pt x="0" y="147"/>
                </a:lnTo>
                <a:close/>
                <a:moveTo>
                  <a:pt x="570" y="0"/>
                </a:moveTo>
                <a:lnTo>
                  <a:pt x="894" y="0"/>
                </a:lnTo>
                <a:lnTo>
                  <a:pt x="894" y="1543"/>
                </a:lnTo>
                <a:lnTo>
                  <a:pt x="570" y="1543"/>
                </a:lnTo>
                <a:lnTo>
                  <a:pt x="570" y="0"/>
                </a:lnTo>
                <a:close/>
                <a:moveTo>
                  <a:pt x="1144" y="260"/>
                </a:moveTo>
                <a:lnTo>
                  <a:pt x="1468" y="260"/>
                </a:lnTo>
                <a:lnTo>
                  <a:pt x="1468" y="1543"/>
                </a:lnTo>
                <a:lnTo>
                  <a:pt x="1144" y="1543"/>
                </a:lnTo>
                <a:lnTo>
                  <a:pt x="1144" y="260"/>
                </a:lnTo>
                <a:close/>
                <a:moveTo>
                  <a:pt x="1718" y="614"/>
                </a:moveTo>
                <a:lnTo>
                  <a:pt x="2038" y="614"/>
                </a:lnTo>
                <a:lnTo>
                  <a:pt x="2038" y="1543"/>
                </a:lnTo>
                <a:lnTo>
                  <a:pt x="1718" y="1543"/>
                </a:lnTo>
                <a:lnTo>
                  <a:pt x="1718" y="614"/>
                </a:lnTo>
                <a:close/>
                <a:moveTo>
                  <a:pt x="2288" y="636"/>
                </a:moveTo>
                <a:lnTo>
                  <a:pt x="2612" y="636"/>
                </a:lnTo>
                <a:lnTo>
                  <a:pt x="2612" y="1543"/>
                </a:lnTo>
                <a:lnTo>
                  <a:pt x="2288" y="1543"/>
                </a:lnTo>
                <a:lnTo>
                  <a:pt x="2288" y="636"/>
                </a:lnTo>
                <a:close/>
              </a:path>
            </a:pathLst>
          </a:custGeom>
          <a:solidFill>
            <a:schemeClr val="accent2"/>
          </a:solidFill>
          <a:ln w="9525">
            <a:solidFill>
              <a:schemeClr val="bg2">
                <a:lumMod val="10000"/>
              </a:schemeClr>
            </a:solidFill>
            <a:round/>
            <a:headEnd/>
            <a:tailEnd/>
          </a:ln>
        </p:spPr>
        <p:txBody>
          <a:bodyPr lIns="91398" tIns="45718" rIns="91398" bIns="45718"/>
          <a:lstStyle/>
          <a:p>
            <a:pPr defTabSz="913924" eaLnBrk="0" fontAlgn="base" hangingPunct="0">
              <a:spcBef>
                <a:spcPct val="0"/>
              </a:spcBef>
              <a:spcAft>
                <a:spcPct val="0"/>
              </a:spcAft>
              <a:defRPr/>
            </a:pPr>
            <a:endParaRPr lang="en-US" sz="1600" b="1" dirty="0"/>
          </a:p>
        </p:txBody>
      </p:sp>
      <p:sp>
        <p:nvSpPr>
          <p:cNvPr id="135176" name="Rectangle 36"/>
          <p:cNvSpPr>
            <a:spLocks noChangeArrowheads="1"/>
          </p:cNvSpPr>
          <p:nvPr/>
        </p:nvSpPr>
        <p:spPr bwMode="auto">
          <a:xfrm>
            <a:off x="2874924" y="5367464"/>
            <a:ext cx="11381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defTabSz="913924" eaLnBrk="0" fontAlgn="base" hangingPunct="0">
              <a:spcBef>
                <a:spcPct val="0"/>
              </a:spcBef>
              <a:spcAft>
                <a:spcPct val="0"/>
              </a:spcAft>
            </a:pPr>
            <a:r>
              <a:rPr lang="en-US" sz="1600"/>
              <a:t>0</a:t>
            </a:r>
            <a:endParaRPr lang="en-US" sz="1600" b="1"/>
          </a:p>
        </p:txBody>
      </p:sp>
      <p:sp>
        <p:nvSpPr>
          <p:cNvPr id="135177" name="Rectangle 37"/>
          <p:cNvSpPr>
            <a:spLocks noChangeArrowheads="1"/>
          </p:cNvSpPr>
          <p:nvPr/>
        </p:nvSpPr>
        <p:spPr bwMode="auto">
          <a:xfrm>
            <a:off x="2533558" y="4891216"/>
            <a:ext cx="45525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defTabSz="913924" eaLnBrk="0" fontAlgn="base" hangingPunct="0">
              <a:spcBef>
                <a:spcPct val="0"/>
              </a:spcBef>
              <a:spcAft>
                <a:spcPct val="0"/>
              </a:spcAft>
            </a:pPr>
            <a:r>
              <a:rPr lang="en-US" sz="1600"/>
              <a:t>5000</a:t>
            </a:r>
            <a:endParaRPr lang="en-US" sz="1600" b="1"/>
          </a:p>
        </p:txBody>
      </p:sp>
      <p:sp>
        <p:nvSpPr>
          <p:cNvPr id="135178" name="Rectangle 38"/>
          <p:cNvSpPr>
            <a:spLocks noChangeArrowheads="1"/>
          </p:cNvSpPr>
          <p:nvPr/>
        </p:nvSpPr>
        <p:spPr bwMode="auto">
          <a:xfrm>
            <a:off x="2362060" y="4416552"/>
            <a:ext cx="62677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defTabSz="913924" eaLnBrk="0" fontAlgn="base" hangingPunct="0">
              <a:spcBef>
                <a:spcPct val="0"/>
              </a:spcBef>
              <a:spcAft>
                <a:spcPct val="0"/>
              </a:spcAft>
            </a:pPr>
            <a:r>
              <a:rPr lang="en-US" sz="1600"/>
              <a:t>10,000</a:t>
            </a:r>
            <a:endParaRPr lang="en-US" sz="1600" b="1"/>
          </a:p>
        </p:txBody>
      </p:sp>
      <p:sp>
        <p:nvSpPr>
          <p:cNvPr id="135179" name="Rectangle 39"/>
          <p:cNvSpPr>
            <a:spLocks noChangeArrowheads="1"/>
          </p:cNvSpPr>
          <p:nvPr/>
        </p:nvSpPr>
        <p:spPr bwMode="auto">
          <a:xfrm>
            <a:off x="2362060" y="3941765"/>
            <a:ext cx="62677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defTabSz="913924" eaLnBrk="0" fontAlgn="base" hangingPunct="0">
              <a:spcBef>
                <a:spcPct val="0"/>
              </a:spcBef>
              <a:spcAft>
                <a:spcPct val="0"/>
              </a:spcAft>
            </a:pPr>
            <a:r>
              <a:rPr lang="en-US" sz="1600"/>
              <a:t>15,000</a:t>
            </a:r>
            <a:endParaRPr lang="en-US" sz="1600" b="1"/>
          </a:p>
        </p:txBody>
      </p:sp>
      <p:sp>
        <p:nvSpPr>
          <p:cNvPr id="135180" name="Rectangle 40"/>
          <p:cNvSpPr>
            <a:spLocks noChangeArrowheads="1"/>
          </p:cNvSpPr>
          <p:nvPr/>
        </p:nvSpPr>
        <p:spPr bwMode="auto">
          <a:xfrm>
            <a:off x="2362060" y="3467103"/>
            <a:ext cx="62677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defTabSz="913924" eaLnBrk="0" fontAlgn="base" hangingPunct="0">
              <a:spcBef>
                <a:spcPct val="0"/>
              </a:spcBef>
              <a:spcAft>
                <a:spcPct val="0"/>
              </a:spcAft>
            </a:pPr>
            <a:r>
              <a:rPr lang="en-US" sz="1600"/>
              <a:t>20,000</a:t>
            </a:r>
            <a:endParaRPr lang="en-US" sz="1600" b="1"/>
          </a:p>
        </p:txBody>
      </p:sp>
      <p:sp>
        <p:nvSpPr>
          <p:cNvPr id="135181" name="Rectangle 41"/>
          <p:cNvSpPr>
            <a:spLocks noChangeArrowheads="1"/>
          </p:cNvSpPr>
          <p:nvPr/>
        </p:nvSpPr>
        <p:spPr bwMode="auto">
          <a:xfrm>
            <a:off x="2362060" y="2990980"/>
            <a:ext cx="62677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defTabSz="913924" eaLnBrk="0" fontAlgn="base" hangingPunct="0">
              <a:spcBef>
                <a:spcPct val="0"/>
              </a:spcBef>
              <a:spcAft>
                <a:spcPct val="0"/>
              </a:spcAft>
            </a:pPr>
            <a:r>
              <a:rPr lang="en-US" sz="1600"/>
              <a:t>25,000</a:t>
            </a:r>
            <a:endParaRPr lang="en-US" sz="1600" b="1"/>
          </a:p>
        </p:txBody>
      </p:sp>
      <p:sp>
        <p:nvSpPr>
          <p:cNvPr id="135182" name="Rectangle 42"/>
          <p:cNvSpPr>
            <a:spLocks noChangeArrowheads="1"/>
          </p:cNvSpPr>
          <p:nvPr/>
        </p:nvSpPr>
        <p:spPr bwMode="auto">
          <a:xfrm>
            <a:off x="2362060" y="2524252"/>
            <a:ext cx="62677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defTabSz="913924" eaLnBrk="0" fontAlgn="base" hangingPunct="0">
              <a:spcBef>
                <a:spcPct val="0"/>
              </a:spcBef>
              <a:spcAft>
                <a:spcPct val="0"/>
              </a:spcAft>
            </a:pPr>
            <a:r>
              <a:rPr lang="en-US" sz="1600"/>
              <a:t>30,000</a:t>
            </a:r>
            <a:endParaRPr lang="en-US" sz="1600" b="1"/>
          </a:p>
        </p:txBody>
      </p:sp>
      <p:sp>
        <p:nvSpPr>
          <p:cNvPr id="135183" name="Rectangle 43"/>
          <p:cNvSpPr>
            <a:spLocks noChangeArrowheads="1"/>
          </p:cNvSpPr>
          <p:nvPr/>
        </p:nvSpPr>
        <p:spPr bwMode="auto">
          <a:xfrm>
            <a:off x="3452367" y="5567492"/>
            <a:ext cx="45525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3924" eaLnBrk="0" fontAlgn="base" hangingPunct="0">
              <a:spcBef>
                <a:spcPct val="0"/>
              </a:spcBef>
              <a:spcAft>
                <a:spcPct val="0"/>
              </a:spcAft>
            </a:pPr>
            <a:r>
              <a:rPr lang="en-US" sz="1600"/>
              <a:t>2004</a:t>
            </a:r>
            <a:endParaRPr lang="en-US" sz="1600" b="1"/>
          </a:p>
        </p:txBody>
      </p:sp>
      <p:sp>
        <p:nvSpPr>
          <p:cNvPr id="135184" name="Rectangle 44"/>
          <p:cNvSpPr>
            <a:spLocks noChangeArrowheads="1"/>
          </p:cNvSpPr>
          <p:nvPr/>
        </p:nvSpPr>
        <p:spPr bwMode="auto">
          <a:xfrm>
            <a:off x="4671570" y="5567492"/>
            <a:ext cx="45525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3924" eaLnBrk="0" fontAlgn="base" hangingPunct="0">
              <a:spcBef>
                <a:spcPct val="0"/>
              </a:spcBef>
              <a:spcAft>
                <a:spcPct val="0"/>
              </a:spcAft>
            </a:pPr>
            <a:r>
              <a:rPr lang="en-US" sz="1600"/>
              <a:t>2005</a:t>
            </a:r>
            <a:endParaRPr lang="en-US" sz="1600" b="1"/>
          </a:p>
        </p:txBody>
      </p:sp>
      <p:sp>
        <p:nvSpPr>
          <p:cNvPr id="135185" name="Rectangle 45"/>
          <p:cNvSpPr>
            <a:spLocks noChangeArrowheads="1"/>
          </p:cNvSpPr>
          <p:nvPr/>
        </p:nvSpPr>
        <p:spPr bwMode="auto">
          <a:xfrm>
            <a:off x="5890754" y="5567492"/>
            <a:ext cx="45525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3924" eaLnBrk="0" fontAlgn="base" hangingPunct="0">
              <a:spcBef>
                <a:spcPct val="0"/>
              </a:spcBef>
              <a:spcAft>
                <a:spcPct val="0"/>
              </a:spcAft>
            </a:pPr>
            <a:r>
              <a:rPr lang="en-US" sz="1600"/>
              <a:t>2006</a:t>
            </a:r>
            <a:endParaRPr lang="en-US" sz="1600" b="1"/>
          </a:p>
        </p:txBody>
      </p:sp>
      <p:sp>
        <p:nvSpPr>
          <p:cNvPr id="135186" name="Rectangle 46"/>
          <p:cNvSpPr>
            <a:spLocks noChangeArrowheads="1"/>
          </p:cNvSpPr>
          <p:nvPr/>
        </p:nvSpPr>
        <p:spPr bwMode="auto">
          <a:xfrm>
            <a:off x="7107854" y="5567492"/>
            <a:ext cx="45525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3924" eaLnBrk="0" fontAlgn="base" hangingPunct="0">
              <a:spcBef>
                <a:spcPct val="0"/>
              </a:spcBef>
              <a:spcAft>
                <a:spcPct val="0"/>
              </a:spcAft>
            </a:pPr>
            <a:r>
              <a:rPr lang="en-US" sz="1600"/>
              <a:t>2007</a:t>
            </a:r>
            <a:endParaRPr lang="en-US" sz="1600" b="1"/>
          </a:p>
        </p:txBody>
      </p:sp>
      <p:sp>
        <p:nvSpPr>
          <p:cNvPr id="135187" name="Rectangle 47"/>
          <p:cNvSpPr>
            <a:spLocks noChangeArrowheads="1"/>
          </p:cNvSpPr>
          <p:nvPr/>
        </p:nvSpPr>
        <p:spPr bwMode="auto">
          <a:xfrm>
            <a:off x="8327050" y="5567492"/>
            <a:ext cx="45525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3924" eaLnBrk="0" fontAlgn="base" hangingPunct="0">
              <a:spcBef>
                <a:spcPct val="0"/>
              </a:spcBef>
              <a:spcAft>
                <a:spcPct val="0"/>
              </a:spcAft>
            </a:pPr>
            <a:r>
              <a:rPr lang="en-US" sz="1600"/>
              <a:t>2008</a:t>
            </a:r>
            <a:endParaRPr lang="en-US" sz="1600" b="1"/>
          </a:p>
        </p:txBody>
      </p:sp>
      <p:sp>
        <p:nvSpPr>
          <p:cNvPr id="135188" name="Rectangle 85"/>
          <p:cNvSpPr>
            <a:spLocks noChangeArrowheads="1"/>
          </p:cNvSpPr>
          <p:nvPr/>
        </p:nvSpPr>
        <p:spPr bwMode="auto">
          <a:xfrm>
            <a:off x="3160236" y="5842155"/>
            <a:ext cx="6121401"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defTabSz="913924" eaLnBrk="0" fontAlgn="base" hangingPunct="0">
              <a:spcBef>
                <a:spcPct val="0"/>
              </a:spcBef>
              <a:spcAft>
                <a:spcPct val="0"/>
              </a:spcAft>
            </a:pPr>
            <a:r>
              <a:rPr lang="en-US" sz="1600" b="1"/>
              <a:t>Yr</a:t>
            </a:r>
          </a:p>
        </p:txBody>
      </p:sp>
      <p:cxnSp>
        <p:nvCxnSpPr>
          <p:cNvPr id="135189" name="Straight Connector 97"/>
          <p:cNvCxnSpPr>
            <a:cxnSpLocks noChangeShapeType="1"/>
          </p:cNvCxnSpPr>
          <p:nvPr/>
        </p:nvCxnSpPr>
        <p:spPr bwMode="auto">
          <a:xfrm rot="5400000">
            <a:off x="1728865" y="4070351"/>
            <a:ext cx="2854325"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135190" name="Straight Connector 99"/>
          <p:cNvCxnSpPr>
            <a:cxnSpLocks noChangeShapeType="1"/>
          </p:cNvCxnSpPr>
          <p:nvPr/>
        </p:nvCxnSpPr>
        <p:spPr bwMode="auto">
          <a:xfrm>
            <a:off x="3147539" y="5487988"/>
            <a:ext cx="6070601"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135191" name="Straight Connector 101"/>
          <p:cNvCxnSpPr>
            <a:cxnSpLocks noChangeShapeType="1"/>
          </p:cNvCxnSpPr>
          <p:nvPr/>
        </p:nvCxnSpPr>
        <p:spPr bwMode="auto">
          <a:xfrm>
            <a:off x="3062817" y="2659063"/>
            <a:ext cx="84667"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135192" name="Straight Connector 102"/>
          <p:cNvCxnSpPr>
            <a:cxnSpLocks noChangeShapeType="1"/>
          </p:cNvCxnSpPr>
          <p:nvPr/>
        </p:nvCxnSpPr>
        <p:spPr bwMode="auto">
          <a:xfrm>
            <a:off x="3062817" y="3124200"/>
            <a:ext cx="84667"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135193" name="Straight Connector 103"/>
          <p:cNvCxnSpPr>
            <a:cxnSpLocks noChangeShapeType="1"/>
          </p:cNvCxnSpPr>
          <p:nvPr/>
        </p:nvCxnSpPr>
        <p:spPr bwMode="auto">
          <a:xfrm>
            <a:off x="3062817" y="3597275"/>
            <a:ext cx="84667"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135194" name="Straight Connector 104"/>
          <p:cNvCxnSpPr>
            <a:cxnSpLocks noChangeShapeType="1"/>
          </p:cNvCxnSpPr>
          <p:nvPr/>
        </p:nvCxnSpPr>
        <p:spPr bwMode="auto">
          <a:xfrm>
            <a:off x="3062817" y="4070351"/>
            <a:ext cx="84667"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135195" name="Straight Connector 105"/>
          <p:cNvCxnSpPr>
            <a:cxnSpLocks noChangeShapeType="1"/>
          </p:cNvCxnSpPr>
          <p:nvPr/>
        </p:nvCxnSpPr>
        <p:spPr bwMode="auto">
          <a:xfrm>
            <a:off x="3062817" y="4543425"/>
            <a:ext cx="84667"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135196" name="Straight Connector 106"/>
          <p:cNvCxnSpPr>
            <a:cxnSpLocks noChangeShapeType="1"/>
          </p:cNvCxnSpPr>
          <p:nvPr/>
        </p:nvCxnSpPr>
        <p:spPr bwMode="auto">
          <a:xfrm>
            <a:off x="3062817" y="5014913"/>
            <a:ext cx="84667"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135197" name="Straight Connector 107"/>
          <p:cNvCxnSpPr>
            <a:cxnSpLocks noChangeShapeType="1"/>
          </p:cNvCxnSpPr>
          <p:nvPr/>
        </p:nvCxnSpPr>
        <p:spPr bwMode="auto">
          <a:xfrm>
            <a:off x="3062817" y="5487988"/>
            <a:ext cx="84667"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135198" name="Straight Connector 130"/>
          <p:cNvCxnSpPr>
            <a:cxnSpLocks noChangeShapeType="1"/>
          </p:cNvCxnSpPr>
          <p:nvPr/>
        </p:nvCxnSpPr>
        <p:spPr bwMode="auto">
          <a:xfrm rot="5400000">
            <a:off x="3124203" y="5529263"/>
            <a:ext cx="6350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135199" name="Straight Connector 131"/>
          <p:cNvCxnSpPr>
            <a:cxnSpLocks noChangeShapeType="1"/>
          </p:cNvCxnSpPr>
          <p:nvPr/>
        </p:nvCxnSpPr>
        <p:spPr bwMode="auto">
          <a:xfrm rot="5400000">
            <a:off x="4334935" y="5529263"/>
            <a:ext cx="6350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135200" name="Straight Connector 132"/>
          <p:cNvCxnSpPr>
            <a:cxnSpLocks noChangeShapeType="1"/>
          </p:cNvCxnSpPr>
          <p:nvPr/>
        </p:nvCxnSpPr>
        <p:spPr bwMode="auto">
          <a:xfrm rot="5400000">
            <a:off x="5545667" y="5529263"/>
            <a:ext cx="6350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135201" name="Straight Connector 133"/>
          <p:cNvCxnSpPr>
            <a:cxnSpLocks noChangeShapeType="1"/>
          </p:cNvCxnSpPr>
          <p:nvPr/>
        </p:nvCxnSpPr>
        <p:spPr bwMode="auto">
          <a:xfrm rot="5400000">
            <a:off x="6756403" y="5529263"/>
            <a:ext cx="6350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135202" name="Straight Connector 134"/>
          <p:cNvCxnSpPr>
            <a:cxnSpLocks noChangeShapeType="1"/>
          </p:cNvCxnSpPr>
          <p:nvPr/>
        </p:nvCxnSpPr>
        <p:spPr bwMode="auto">
          <a:xfrm rot="5400000">
            <a:off x="7967135" y="5529263"/>
            <a:ext cx="6350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
        <p:nvSpPr>
          <p:cNvPr id="135203" name="Text Box 41"/>
          <p:cNvSpPr txBox="1">
            <a:spLocks noChangeArrowheads="1"/>
          </p:cNvSpPr>
          <p:nvPr/>
        </p:nvSpPr>
        <p:spPr bwMode="auto">
          <a:xfrm rot="-5400000">
            <a:off x="51371" y="3750289"/>
            <a:ext cx="3095625" cy="535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8" tIns="45718" rIns="91398" bIns="45718">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913924" eaLnBrk="0" fontAlgn="base" hangingPunct="0">
              <a:lnSpc>
                <a:spcPct val="90000"/>
              </a:lnSpc>
              <a:spcBef>
                <a:spcPct val="35000"/>
              </a:spcBef>
              <a:spcAft>
                <a:spcPct val="25000"/>
              </a:spcAft>
              <a:buClr>
                <a:srgbClr val="99CC00"/>
              </a:buClr>
            </a:pPr>
            <a:r>
              <a:rPr lang="en-US" sz="1600" b="1"/>
              <a:t>Mean Community Viral Load (copies/mL)</a:t>
            </a:r>
          </a:p>
        </p:txBody>
      </p:sp>
      <p:sp>
        <p:nvSpPr>
          <p:cNvPr id="135204" name="TextBox 68"/>
          <p:cNvSpPr txBox="1">
            <a:spLocks noChangeArrowheads="1"/>
          </p:cNvSpPr>
          <p:nvPr/>
        </p:nvSpPr>
        <p:spPr bwMode="auto">
          <a:xfrm>
            <a:off x="86784" y="5999372"/>
            <a:ext cx="12192000" cy="569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8" tIns="45718" rIns="91398" bIns="45718">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913924" eaLnBrk="0" fontAlgn="base" hangingPunct="0">
              <a:spcBef>
                <a:spcPct val="0"/>
              </a:spcBef>
              <a:spcAft>
                <a:spcPct val="0"/>
              </a:spcAft>
            </a:pPr>
            <a:r>
              <a:rPr lang="en-US" sz="1200" dirty="0"/>
              <a:t>E</a:t>
            </a:r>
            <a:r>
              <a:rPr lang="es-ES" sz="1200" dirty="0"/>
              <a:t>l incremento de las opciones terapéuticas, la cobertura sanitaria de la población con VIH y el acceso a pruebas diagnósticas conllevaron una disminución de la CVC en San Francisco, que se asoció a reducciones sustanciales en el número de nuevos  diagnósticos y la incidencia de la infección</a:t>
            </a:r>
            <a:r>
              <a:rPr lang="es-ES" dirty="0"/>
              <a:t>.</a:t>
            </a:r>
            <a:r>
              <a:rPr lang="en-US" dirty="0"/>
              <a:t> </a:t>
            </a:r>
            <a:endParaRPr lang="en-US" sz="1500" dirty="0"/>
          </a:p>
        </p:txBody>
      </p:sp>
      <p:grpSp>
        <p:nvGrpSpPr>
          <p:cNvPr id="2" name="Group 73"/>
          <p:cNvGrpSpPr>
            <a:grpSpLocks/>
          </p:cNvGrpSpPr>
          <p:nvPr/>
        </p:nvGrpSpPr>
        <p:grpSpPr bwMode="auto">
          <a:xfrm>
            <a:off x="3445963" y="2501904"/>
            <a:ext cx="7317324" cy="3111659"/>
            <a:chOff x="2584450" y="2501371"/>
            <a:chExt cx="5487993" cy="3112188"/>
          </a:xfrm>
        </p:grpSpPr>
        <p:sp>
          <p:nvSpPr>
            <p:cNvPr id="135206" name="Rectangle 90"/>
            <p:cNvSpPr>
              <a:spLocks noChangeArrowheads="1"/>
            </p:cNvSpPr>
            <p:nvPr/>
          </p:nvSpPr>
          <p:spPr bwMode="auto">
            <a:xfrm>
              <a:off x="4862513" y="2880849"/>
              <a:ext cx="2205037" cy="489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defTabSz="913924" eaLnBrk="0" fontAlgn="base" hangingPunct="0">
                <a:spcBef>
                  <a:spcPct val="0"/>
                </a:spcBef>
                <a:spcAft>
                  <a:spcPct val="0"/>
                </a:spcAft>
              </a:pPr>
              <a:r>
                <a:rPr lang="en-US" sz="1600"/>
                <a:t>Newly diagnosed and reported HIV cases </a:t>
              </a:r>
            </a:p>
          </p:txBody>
        </p:sp>
        <p:sp>
          <p:nvSpPr>
            <p:cNvPr id="92" name="Rectangle 91"/>
            <p:cNvSpPr/>
            <p:nvPr/>
          </p:nvSpPr>
          <p:spPr bwMode="auto">
            <a:xfrm>
              <a:off x="4541838" y="2934833"/>
              <a:ext cx="147637" cy="146075"/>
            </a:xfrm>
            <a:prstGeom prst="rect">
              <a:avLst/>
            </a:prstGeom>
            <a:solidFill>
              <a:srgbClr val="FFC000"/>
            </a:solidFill>
            <a:ln w="9525" cap="flat" cmpd="sng" algn="ctr">
              <a:noFill/>
              <a:prstDash val="solid"/>
              <a:round/>
              <a:headEnd type="none" w="med" len="med"/>
              <a:tailEnd type="none" w="med" len="med"/>
            </a:ln>
            <a:effectLst/>
          </p:spPr>
          <p:txBody>
            <a:bodyPr/>
            <a:lstStyle/>
            <a:p>
              <a:pPr defTabSz="913924" eaLnBrk="0" fontAlgn="base" hangingPunct="0">
                <a:lnSpc>
                  <a:spcPct val="90000"/>
                </a:lnSpc>
                <a:spcBef>
                  <a:spcPct val="35000"/>
                </a:spcBef>
                <a:spcAft>
                  <a:spcPct val="25000"/>
                </a:spcAft>
                <a:buClr>
                  <a:srgbClr val="99CC00"/>
                </a:buClr>
                <a:buFont typeface="Arial" charset="0"/>
                <a:buChar char="•"/>
                <a:defRPr/>
              </a:pPr>
              <a:endParaRPr lang="en-US" b="1" dirty="0"/>
            </a:p>
          </p:txBody>
        </p:sp>
        <p:sp>
          <p:nvSpPr>
            <p:cNvPr id="135208" name="Rectangle 29"/>
            <p:cNvSpPr>
              <a:spLocks noChangeArrowheads="1"/>
            </p:cNvSpPr>
            <p:nvPr/>
          </p:nvSpPr>
          <p:spPr bwMode="auto">
            <a:xfrm>
              <a:off x="7040563" y="5367296"/>
              <a:ext cx="85360" cy="24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3924" eaLnBrk="0" fontAlgn="base" hangingPunct="0">
                <a:spcBef>
                  <a:spcPct val="0"/>
                </a:spcBef>
                <a:spcAft>
                  <a:spcPct val="0"/>
                </a:spcAft>
              </a:pPr>
              <a:r>
                <a:rPr lang="en-US" sz="1600"/>
                <a:t>0</a:t>
              </a:r>
              <a:endParaRPr lang="en-US" sz="1600" b="1"/>
            </a:p>
          </p:txBody>
        </p:sp>
        <p:sp>
          <p:nvSpPr>
            <p:cNvPr id="135209" name="Rectangle 30"/>
            <p:cNvSpPr>
              <a:spLocks noChangeArrowheads="1"/>
            </p:cNvSpPr>
            <p:nvPr/>
          </p:nvSpPr>
          <p:spPr bwMode="auto">
            <a:xfrm>
              <a:off x="7040563" y="4927483"/>
              <a:ext cx="256080" cy="24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3924" eaLnBrk="0" fontAlgn="base" hangingPunct="0">
                <a:spcBef>
                  <a:spcPct val="0"/>
                </a:spcBef>
                <a:spcAft>
                  <a:spcPct val="0"/>
                </a:spcAft>
              </a:pPr>
              <a:r>
                <a:rPr lang="en-US" sz="1600"/>
                <a:t>200</a:t>
              </a:r>
              <a:endParaRPr lang="en-US" sz="1600" b="1"/>
            </a:p>
          </p:txBody>
        </p:sp>
        <p:sp>
          <p:nvSpPr>
            <p:cNvPr id="135210" name="Rectangle 31"/>
            <p:cNvSpPr>
              <a:spLocks noChangeArrowheads="1"/>
            </p:cNvSpPr>
            <p:nvPr/>
          </p:nvSpPr>
          <p:spPr bwMode="auto">
            <a:xfrm>
              <a:off x="7040563" y="4487672"/>
              <a:ext cx="256080" cy="24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3924" eaLnBrk="0" fontAlgn="base" hangingPunct="0">
                <a:spcBef>
                  <a:spcPct val="0"/>
                </a:spcBef>
                <a:spcAft>
                  <a:spcPct val="0"/>
                </a:spcAft>
              </a:pPr>
              <a:r>
                <a:rPr lang="en-US" sz="1600"/>
                <a:t>400</a:t>
              </a:r>
              <a:endParaRPr lang="en-US" sz="1600" b="1"/>
            </a:p>
          </p:txBody>
        </p:sp>
        <p:sp>
          <p:nvSpPr>
            <p:cNvPr id="135211" name="Rectangle 32"/>
            <p:cNvSpPr>
              <a:spLocks noChangeArrowheads="1"/>
            </p:cNvSpPr>
            <p:nvPr/>
          </p:nvSpPr>
          <p:spPr bwMode="auto">
            <a:xfrm>
              <a:off x="7040563" y="4047859"/>
              <a:ext cx="256080" cy="24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3924" eaLnBrk="0" fontAlgn="base" hangingPunct="0">
                <a:spcBef>
                  <a:spcPct val="0"/>
                </a:spcBef>
                <a:spcAft>
                  <a:spcPct val="0"/>
                </a:spcAft>
              </a:pPr>
              <a:r>
                <a:rPr lang="en-US" sz="1600"/>
                <a:t>600</a:t>
              </a:r>
              <a:endParaRPr lang="en-US" sz="1600" b="1"/>
            </a:p>
          </p:txBody>
        </p:sp>
        <p:sp>
          <p:nvSpPr>
            <p:cNvPr id="135212" name="Rectangle 33"/>
            <p:cNvSpPr>
              <a:spLocks noChangeArrowheads="1"/>
            </p:cNvSpPr>
            <p:nvPr/>
          </p:nvSpPr>
          <p:spPr bwMode="auto">
            <a:xfrm>
              <a:off x="7040563" y="3608047"/>
              <a:ext cx="256080" cy="24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3924" eaLnBrk="0" fontAlgn="base" hangingPunct="0">
                <a:spcBef>
                  <a:spcPct val="0"/>
                </a:spcBef>
                <a:spcAft>
                  <a:spcPct val="0"/>
                </a:spcAft>
              </a:pPr>
              <a:r>
                <a:rPr lang="en-US" sz="1600"/>
                <a:t>800</a:t>
              </a:r>
              <a:endParaRPr lang="en-US" sz="1600" b="1"/>
            </a:p>
          </p:txBody>
        </p:sp>
        <p:sp>
          <p:nvSpPr>
            <p:cNvPr id="135213" name="Rectangle 34"/>
            <p:cNvSpPr>
              <a:spLocks noChangeArrowheads="1"/>
            </p:cNvSpPr>
            <p:nvPr/>
          </p:nvSpPr>
          <p:spPr bwMode="auto">
            <a:xfrm>
              <a:off x="7040563" y="3177761"/>
              <a:ext cx="341440" cy="24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3924" eaLnBrk="0" fontAlgn="base" hangingPunct="0">
                <a:spcBef>
                  <a:spcPct val="0"/>
                </a:spcBef>
                <a:spcAft>
                  <a:spcPct val="0"/>
                </a:spcAft>
              </a:pPr>
              <a:r>
                <a:rPr lang="en-US" sz="1600"/>
                <a:t>1000</a:t>
              </a:r>
              <a:endParaRPr lang="en-US" sz="1600" b="1"/>
            </a:p>
          </p:txBody>
        </p:sp>
        <p:sp>
          <p:nvSpPr>
            <p:cNvPr id="135214" name="Rectangle 35"/>
            <p:cNvSpPr>
              <a:spLocks noChangeArrowheads="1"/>
            </p:cNvSpPr>
            <p:nvPr/>
          </p:nvSpPr>
          <p:spPr bwMode="auto">
            <a:xfrm>
              <a:off x="7040563" y="2737949"/>
              <a:ext cx="341440" cy="24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3924" eaLnBrk="0" fontAlgn="base" hangingPunct="0">
                <a:spcBef>
                  <a:spcPct val="0"/>
                </a:spcBef>
                <a:spcAft>
                  <a:spcPct val="0"/>
                </a:spcAft>
              </a:pPr>
              <a:r>
                <a:rPr lang="en-US" sz="1600"/>
                <a:t>1200</a:t>
              </a:r>
              <a:endParaRPr lang="en-US" sz="1600" b="1"/>
            </a:p>
          </p:txBody>
        </p:sp>
        <p:cxnSp>
          <p:nvCxnSpPr>
            <p:cNvPr id="135215" name="Straight Connector 95"/>
            <p:cNvCxnSpPr>
              <a:cxnSpLocks noChangeShapeType="1"/>
            </p:cNvCxnSpPr>
            <p:nvPr/>
          </p:nvCxnSpPr>
          <p:spPr bwMode="auto">
            <a:xfrm rot="5400000">
              <a:off x="5476875" y="4070351"/>
              <a:ext cx="2854325"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135216" name="Straight Connector 122"/>
            <p:cNvCxnSpPr>
              <a:cxnSpLocks noChangeShapeType="1"/>
            </p:cNvCxnSpPr>
            <p:nvPr/>
          </p:nvCxnSpPr>
          <p:spPr bwMode="auto">
            <a:xfrm>
              <a:off x="6918325" y="2851150"/>
              <a:ext cx="6350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135217" name="Straight Connector 123"/>
            <p:cNvCxnSpPr>
              <a:cxnSpLocks noChangeShapeType="1"/>
            </p:cNvCxnSpPr>
            <p:nvPr/>
          </p:nvCxnSpPr>
          <p:spPr bwMode="auto">
            <a:xfrm>
              <a:off x="6918325" y="3290888"/>
              <a:ext cx="6350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135218" name="Straight Connector 124"/>
            <p:cNvCxnSpPr>
              <a:cxnSpLocks noChangeShapeType="1"/>
            </p:cNvCxnSpPr>
            <p:nvPr/>
          </p:nvCxnSpPr>
          <p:spPr bwMode="auto">
            <a:xfrm>
              <a:off x="6918325" y="3730625"/>
              <a:ext cx="6350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135219" name="Straight Connector 125"/>
            <p:cNvCxnSpPr>
              <a:cxnSpLocks noChangeShapeType="1"/>
            </p:cNvCxnSpPr>
            <p:nvPr/>
          </p:nvCxnSpPr>
          <p:spPr bwMode="auto">
            <a:xfrm>
              <a:off x="6918325" y="4170363"/>
              <a:ext cx="6350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135220" name="Straight Connector 126"/>
            <p:cNvCxnSpPr>
              <a:cxnSpLocks noChangeShapeType="1"/>
            </p:cNvCxnSpPr>
            <p:nvPr/>
          </p:nvCxnSpPr>
          <p:spPr bwMode="auto">
            <a:xfrm>
              <a:off x="6918325" y="4608513"/>
              <a:ext cx="6350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135221" name="Straight Connector 127"/>
            <p:cNvCxnSpPr>
              <a:cxnSpLocks noChangeShapeType="1"/>
            </p:cNvCxnSpPr>
            <p:nvPr/>
          </p:nvCxnSpPr>
          <p:spPr bwMode="auto">
            <a:xfrm>
              <a:off x="6918325" y="5048250"/>
              <a:ext cx="6350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135222" name="Straight Connector 128"/>
            <p:cNvCxnSpPr>
              <a:cxnSpLocks noChangeShapeType="1"/>
            </p:cNvCxnSpPr>
            <p:nvPr/>
          </p:nvCxnSpPr>
          <p:spPr bwMode="auto">
            <a:xfrm>
              <a:off x="6918325" y="5487988"/>
              <a:ext cx="6350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135223" name="Straight Connector 135"/>
            <p:cNvCxnSpPr>
              <a:cxnSpLocks noChangeShapeType="1"/>
            </p:cNvCxnSpPr>
            <p:nvPr/>
          </p:nvCxnSpPr>
          <p:spPr bwMode="auto">
            <a:xfrm rot="5400000">
              <a:off x="6875463" y="5529263"/>
              <a:ext cx="6350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
          <p:nvSpPr>
            <p:cNvPr id="135224" name="Text Box 41"/>
            <p:cNvSpPr txBox="1">
              <a:spLocks noChangeArrowheads="1"/>
            </p:cNvSpPr>
            <p:nvPr/>
          </p:nvSpPr>
          <p:spPr bwMode="auto">
            <a:xfrm rot="5400000" flipH="1">
              <a:off x="6412706" y="3898101"/>
              <a:ext cx="2917826" cy="401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913924" eaLnBrk="0" fontAlgn="base" hangingPunct="0">
                <a:lnSpc>
                  <a:spcPct val="90000"/>
                </a:lnSpc>
                <a:spcBef>
                  <a:spcPct val="35000"/>
                </a:spcBef>
                <a:spcAft>
                  <a:spcPct val="25000"/>
                </a:spcAft>
                <a:buClr>
                  <a:srgbClr val="99CC00"/>
                </a:buClr>
              </a:pPr>
              <a:r>
                <a:rPr lang="en-US" sz="1600" b="1"/>
                <a:t>Number of Newly Diagnosed HIV Cases</a:t>
              </a:r>
            </a:p>
          </p:txBody>
        </p:sp>
        <p:sp>
          <p:nvSpPr>
            <p:cNvPr id="135225" name="Rectangle 35"/>
            <p:cNvSpPr>
              <a:spLocks noChangeArrowheads="1"/>
            </p:cNvSpPr>
            <p:nvPr/>
          </p:nvSpPr>
          <p:spPr bwMode="auto">
            <a:xfrm>
              <a:off x="2584450" y="2501371"/>
              <a:ext cx="1250950" cy="492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defTabSz="913924" eaLnBrk="0" fontAlgn="base" hangingPunct="0">
                <a:spcBef>
                  <a:spcPct val="0"/>
                </a:spcBef>
                <a:spcAft>
                  <a:spcPct val="0"/>
                </a:spcAft>
              </a:pPr>
              <a:r>
                <a:rPr lang="en-US" sz="1600" i="1"/>
                <a:t>P </a:t>
              </a:r>
              <a:r>
                <a:rPr lang="en-US" sz="1600"/>
                <a:t>= .005 for association*</a:t>
              </a:r>
              <a:endParaRPr lang="en-US" sz="1600" b="1" i="1"/>
            </a:p>
          </p:txBody>
        </p:sp>
        <p:sp>
          <p:nvSpPr>
            <p:cNvPr id="135226" name="Rectangle 69"/>
            <p:cNvSpPr>
              <a:spLocks noChangeArrowheads="1"/>
            </p:cNvSpPr>
            <p:nvPr/>
          </p:nvSpPr>
          <p:spPr bwMode="auto">
            <a:xfrm>
              <a:off x="2674938" y="3757613"/>
              <a:ext cx="506412" cy="1722437"/>
            </a:xfrm>
            <a:prstGeom prst="rect">
              <a:avLst/>
            </a:prstGeom>
            <a:solidFill>
              <a:srgbClr val="FFC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defTabSz="913924" eaLnBrk="0" fontAlgn="base" hangingPunct="0">
                <a:lnSpc>
                  <a:spcPct val="90000"/>
                </a:lnSpc>
                <a:spcBef>
                  <a:spcPct val="35000"/>
                </a:spcBef>
                <a:spcAft>
                  <a:spcPct val="25000"/>
                </a:spcAft>
                <a:buClr>
                  <a:srgbClr val="99CC00"/>
                </a:buClr>
                <a:buFontTx/>
                <a:buChar char="•"/>
              </a:pPr>
              <a:endParaRPr lang="es-AR" b="1"/>
            </a:p>
          </p:txBody>
        </p:sp>
        <p:sp>
          <p:nvSpPr>
            <p:cNvPr id="135227" name="Rectangle 24"/>
            <p:cNvSpPr>
              <a:spLocks noChangeArrowheads="1"/>
            </p:cNvSpPr>
            <p:nvPr/>
          </p:nvSpPr>
          <p:spPr bwMode="auto">
            <a:xfrm>
              <a:off x="2770188" y="3835098"/>
              <a:ext cx="256080" cy="24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3924" eaLnBrk="0" fontAlgn="base" hangingPunct="0">
                <a:spcBef>
                  <a:spcPct val="0"/>
                </a:spcBef>
                <a:spcAft>
                  <a:spcPct val="0"/>
                </a:spcAft>
              </a:pPr>
              <a:r>
                <a:rPr lang="en-US" sz="1600" b="1" dirty="0"/>
                <a:t>798</a:t>
              </a:r>
            </a:p>
          </p:txBody>
        </p:sp>
        <p:sp>
          <p:nvSpPr>
            <p:cNvPr id="135228" name="Rectangle 69"/>
            <p:cNvSpPr>
              <a:spLocks noChangeArrowheads="1"/>
            </p:cNvSpPr>
            <p:nvPr/>
          </p:nvSpPr>
          <p:spPr bwMode="auto">
            <a:xfrm>
              <a:off x="3589334" y="4089400"/>
              <a:ext cx="506412" cy="1390649"/>
            </a:xfrm>
            <a:prstGeom prst="rect">
              <a:avLst/>
            </a:prstGeom>
            <a:solidFill>
              <a:srgbClr val="FFC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defTabSz="913924" eaLnBrk="0" fontAlgn="base" hangingPunct="0">
                <a:lnSpc>
                  <a:spcPct val="90000"/>
                </a:lnSpc>
                <a:spcBef>
                  <a:spcPct val="35000"/>
                </a:spcBef>
                <a:spcAft>
                  <a:spcPct val="25000"/>
                </a:spcAft>
                <a:buClr>
                  <a:srgbClr val="99CC00"/>
                </a:buClr>
                <a:buFontTx/>
                <a:buChar char="•"/>
              </a:pPr>
              <a:endParaRPr lang="es-AR" b="1"/>
            </a:p>
          </p:txBody>
        </p:sp>
        <p:sp>
          <p:nvSpPr>
            <p:cNvPr id="135229" name="Rectangle 69"/>
            <p:cNvSpPr>
              <a:spLocks noChangeArrowheads="1"/>
            </p:cNvSpPr>
            <p:nvPr/>
          </p:nvSpPr>
          <p:spPr bwMode="auto">
            <a:xfrm>
              <a:off x="4490505" y="4343400"/>
              <a:ext cx="506412" cy="1145117"/>
            </a:xfrm>
            <a:prstGeom prst="rect">
              <a:avLst/>
            </a:prstGeom>
            <a:solidFill>
              <a:srgbClr val="FFC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defTabSz="913924" eaLnBrk="0" fontAlgn="base" hangingPunct="0">
                <a:lnSpc>
                  <a:spcPct val="90000"/>
                </a:lnSpc>
                <a:spcBef>
                  <a:spcPct val="35000"/>
                </a:spcBef>
                <a:spcAft>
                  <a:spcPct val="25000"/>
                </a:spcAft>
                <a:buClr>
                  <a:srgbClr val="99CC00"/>
                </a:buClr>
                <a:buFontTx/>
                <a:buChar char="•"/>
              </a:pPr>
              <a:endParaRPr lang="es-AR" b="1"/>
            </a:p>
          </p:txBody>
        </p:sp>
        <p:sp>
          <p:nvSpPr>
            <p:cNvPr id="135230" name="Rectangle 69"/>
            <p:cNvSpPr>
              <a:spLocks noChangeArrowheads="1"/>
            </p:cNvSpPr>
            <p:nvPr/>
          </p:nvSpPr>
          <p:spPr bwMode="auto">
            <a:xfrm>
              <a:off x="5409670" y="4351867"/>
              <a:ext cx="506412" cy="1128183"/>
            </a:xfrm>
            <a:prstGeom prst="rect">
              <a:avLst/>
            </a:prstGeom>
            <a:solidFill>
              <a:srgbClr val="FFC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defTabSz="913924" eaLnBrk="0" fontAlgn="base" hangingPunct="0">
                <a:lnSpc>
                  <a:spcPct val="90000"/>
                </a:lnSpc>
                <a:spcBef>
                  <a:spcPct val="35000"/>
                </a:spcBef>
                <a:spcAft>
                  <a:spcPct val="25000"/>
                </a:spcAft>
                <a:buClr>
                  <a:srgbClr val="99CC00"/>
                </a:buClr>
                <a:buFontTx/>
                <a:buChar char="•"/>
              </a:pPr>
              <a:endParaRPr lang="es-AR" b="1"/>
            </a:p>
          </p:txBody>
        </p:sp>
        <p:sp>
          <p:nvSpPr>
            <p:cNvPr id="135231" name="Rectangle 69"/>
            <p:cNvSpPr>
              <a:spLocks noChangeArrowheads="1"/>
            </p:cNvSpPr>
            <p:nvPr/>
          </p:nvSpPr>
          <p:spPr bwMode="auto">
            <a:xfrm>
              <a:off x="6324069" y="4521200"/>
              <a:ext cx="506412" cy="958850"/>
            </a:xfrm>
            <a:prstGeom prst="rect">
              <a:avLst/>
            </a:prstGeom>
            <a:solidFill>
              <a:srgbClr val="FFC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defTabSz="913924" eaLnBrk="0" fontAlgn="base" hangingPunct="0">
                <a:lnSpc>
                  <a:spcPct val="90000"/>
                </a:lnSpc>
                <a:spcBef>
                  <a:spcPct val="35000"/>
                </a:spcBef>
                <a:spcAft>
                  <a:spcPct val="25000"/>
                </a:spcAft>
                <a:buClr>
                  <a:srgbClr val="99CC00"/>
                </a:buClr>
                <a:buFontTx/>
                <a:buChar char="•"/>
              </a:pPr>
              <a:endParaRPr lang="es-AR" b="1"/>
            </a:p>
          </p:txBody>
        </p:sp>
        <p:sp>
          <p:nvSpPr>
            <p:cNvPr id="135232" name="Rectangle 25"/>
            <p:cNvSpPr>
              <a:spLocks noChangeArrowheads="1"/>
            </p:cNvSpPr>
            <p:nvPr/>
          </p:nvSpPr>
          <p:spPr bwMode="auto">
            <a:xfrm>
              <a:off x="3694113" y="4160591"/>
              <a:ext cx="256080" cy="24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3924" eaLnBrk="0" fontAlgn="base" hangingPunct="0">
                <a:spcBef>
                  <a:spcPct val="0"/>
                </a:spcBef>
                <a:spcAft>
                  <a:spcPct val="0"/>
                </a:spcAft>
              </a:pPr>
              <a:r>
                <a:rPr lang="en-US" sz="1600" b="1"/>
                <a:t>642</a:t>
              </a:r>
            </a:p>
          </p:txBody>
        </p:sp>
        <p:sp>
          <p:nvSpPr>
            <p:cNvPr id="135233" name="Rectangle 26"/>
            <p:cNvSpPr>
              <a:spLocks noChangeArrowheads="1"/>
            </p:cNvSpPr>
            <p:nvPr/>
          </p:nvSpPr>
          <p:spPr bwMode="auto">
            <a:xfrm>
              <a:off x="4570413" y="4389230"/>
              <a:ext cx="256080" cy="24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3924" eaLnBrk="0" fontAlgn="base" hangingPunct="0">
                <a:spcBef>
                  <a:spcPct val="0"/>
                </a:spcBef>
                <a:spcAft>
                  <a:spcPct val="0"/>
                </a:spcAft>
              </a:pPr>
              <a:r>
                <a:rPr lang="en-US" sz="1600" b="1"/>
                <a:t>523</a:t>
              </a:r>
            </a:p>
          </p:txBody>
        </p:sp>
        <p:sp>
          <p:nvSpPr>
            <p:cNvPr id="135234" name="Rectangle 27"/>
            <p:cNvSpPr>
              <a:spLocks noChangeArrowheads="1"/>
            </p:cNvSpPr>
            <p:nvPr/>
          </p:nvSpPr>
          <p:spPr bwMode="auto">
            <a:xfrm>
              <a:off x="5484813" y="4395581"/>
              <a:ext cx="256080" cy="24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3924" eaLnBrk="0" fontAlgn="base" hangingPunct="0">
                <a:spcBef>
                  <a:spcPct val="0"/>
                </a:spcBef>
                <a:spcAft>
                  <a:spcPct val="0"/>
                </a:spcAft>
              </a:pPr>
              <a:r>
                <a:rPr lang="en-US" sz="1600" b="1"/>
                <a:t>518</a:t>
              </a:r>
            </a:p>
          </p:txBody>
        </p:sp>
        <p:sp>
          <p:nvSpPr>
            <p:cNvPr id="135235" name="Rectangle 28"/>
            <p:cNvSpPr>
              <a:spLocks noChangeArrowheads="1"/>
            </p:cNvSpPr>
            <p:nvPr/>
          </p:nvSpPr>
          <p:spPr bwMode="auto">
            <a:xfrm>
              <a:off x="6432550" y="4513076"/>
              <a:ext cx="256080" cy="24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3924" eaLnBrk="0" fontAlgn="base" hangingPunct="0">
                <a:spcBef>
                  <a:spcPct val="0"/>
                </a:spcBef>
                <a:spcAft>
                  <a:spcPct val="0"/>
                </a:spcAft>
              </a:pPr>
              <a:r>
                <a:rPr lang="en-US" sz="1600" b="1"/>
                <a:t>434</a:t>
              </a:r>
            </a:p>
          </p:txBody>
        </p:sp>
      </p:grpSp>
    </p:spTree>
    <p:extLst>
      <p:ext uri="{BB962C8B-B14F-4D97-AF65-F5344CB8AC3E}">
        <p14:creationId xmlns:p14="http://schemas.microsoft.com/office/powerpoint/2010/main" val="269209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887120" y="598496"/>
            <a:ext cx="10672551" cy="707887"/>
          </a:xfrm>
          <a:prstGeom prst="rect">
            <a:avLst/>
          </a:prstGeom>
        </p:spPr>
        <p:txBody>
          <a:bodyPr wrap="square" lIns="91398" tIns="45718" rIns="91398" bIns="45718">
            <a:spAutoFit/>
          </a:bodyPr>
          <a:lstStyle/>
          <a:p>
            <a:pPr algn="ctr" defTabSz="913289" fontAlgn="base">
              <a:spcBef>
                <a:spcPct val="0"/>
              </a:spcBef>
              <a:spcAft>
                <a:spcPct val="0"/>
              </a:spcAft>
            </a:pPr>
            <a:r>
              <a:rPr lang="es-ES" sz="4000" dirty="0">
                <a:solidFill>
                  <a:prstClr val="black"/>
                </a:solidFill>
                <a:latin typeface="Calibri" pitchFamily="34" charset="0"/>
                <a:cs typeface="Calibri" pitchFamily="34" charset="0"/>
              </a:rPr>
              <a:t>Tratamiento para la prevención</a:t>
            </a:r>
          </a:p>
        </p:txBody>
      </p:sp>
      <p:sp>
        <p:nvSpPr>
          <p:cNvPr id="2" name="1 CuadroTexto"/>
          <p:cNvSpPr txBox="1"/>
          <p:nvPr/>
        </p:nvSpPr>
        <p:spPr>
          <a:xfrm>
            <a:off x="1446664" y="1855218"/>
            <a:ext cx="1982509" cy="707882"/>
          </a:xfrm>
          <a:prstGeom prst="rect">
            <a:avLst/>
          </a:prstGeom>
          <a:noFill/>
        </p:spPr>
        <p:txBody>
          <a:bodyPr wrap="none" lIns="91398" tIns="45718" rIns="91398" bIns="45718" rtlCol="0">
            <a:spAutoFit/>
          </a:bodyPr>
          <a:lstStyle/>
          <a:p>
            <a:pPr defTabSz="913131"/>
            <a:r>
              <a:rPr lang="es-AR" sz="4000" dirty="0">
                <a:solidFill>
                  <a:prstClr val="black"/>
                </a:solidFill>
                <a:latin typeface="Calibri" pitchFamily="34" charset="0"/>
                <a:cs typeface="Calibri" pitchFamily="34" charset="0"/>
              </a:rPr>
              <a:t>HPTN 52</a:t>
            </a:r>
          </a:p>
        </p:txBody>
      </p:sp>
      <p:sp>
        <p:nvSpPr>
          <p:cNvPr id="5" name="4 Flecha abajo"/>
          <p:cNvSpPr/>
          <p:nvPr/>
        </p:nvSpPr>
        <p:spPr>
          <a:xfrm>
            <a:off x="2195696" y="2468540"/>
            <a:ext cx="484633" cy="119677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91398" tIns="45718" rIns="91398" bIns="45718" rtlCol="0" anchor="ctr"/>
          <a:lstStyle/>
          <a:p>
            <a:pPr algn="ctr" defTabSz="913131"/>
            <a:endParaRPr lang="es-AR">
              <a:solidFill>
                <a:prstClr val="white"/>
              </a:solidFill>
            </a:endParaRPr>
          </a:p>
        </p:txBody>
      </p:sp>
      <p:sp>
        <p:nvSpPr>
          <p:cNvPr id="6" name="5 Flecha abajo"/>
          <p:cNvSpPr/>
          <p:nvPr/>
        </p:nvSpPr>
        <p:spPr>
          <a:xfrm>
            <a:off x="8524832" y="2507681"/>
            <a:ext cx="484633" cy="12804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91398" tIns="45718" rIns="91398" bIns="45718" rtlCol="0" anchor="ctr"/>
          <a:lstStyle/>
          <a:p>
            <a:pPr algn="ctr" defTabSz="913131"/>
            <a:endParaRPr lang="es-AR">
              <a:solidFill>
                <a:prstClr val="white"/>
              </a:solidFill>
            </a:endParaRPr>
          </a:p>
        </p:txBody>
      </p:sp>
      <p:sp>
        <p:nvSpPr>
          <p:cNvPr id="7" name="6 CuadroTexto"/>
          <p:cNvSpPr txBox="1"/>
          <p:nvPr/>
        </p:nvSpPr>
        <p:spPr>
          <a:xfrm>
            <a:off x="6968756" y="1760590"/>
            <a:ext cx="3596605" cy="707882"/>
          </a:xfrm>
          <a:prstGeom prst="rect">
            <a:avLst/>
          </a:prstGeom>
          <a:noFill/>
        </p:spPr>
        <p:txBody>
          <a:bodyPr wrap="none" lIns="91398" tIns="45718" rIns="91398" bIns="45718" rtlCol="0">
            <a:spAutoFit/>
          </a:bodyPr>
          <a:lstStyle/>
          <a:p>
            <a:pPr defTabSz="913131"/>
            <a:r>
              <a:rPr lang="es-AR" sz="4000" dirty="0">
                <a:solidFill>
                  <a:prstClr val="black"/>
                </a:solidFill>
                <a:latin typeface="Calibri" pitchFamily="34" charset="0"/>
                <a:cs typeface="Calibri" pitchFamily="34" charset="0"/>
              </a:rPr>
              <a:t>Estudios </a:t>
            </a:r>
            <a:r>
              <a:rPr lang="es-AR" sz="4000" dirty="0" err="1">
                <a:solidFill>
                  <a:prstClr val="black"/>
                </a:solidFill>
                <a:latin typeface="Calibri" pitchFamily="34" charset="0"/>
                <a:cs typeface="Calibri" pitchFamily="34" charset="0"/>
              </a:rPr>
              <a:t>Partner</a:t>
            </a:r>
            <a:endParaRPr lang="es-AR" sz="4000" dirty="0">
              <a:solidFill>
                <a:prstClr val="black"/>
              </a:solidFill>
              <a:latin typeface="Calibri" pitchFamily="34" charset="0"/>
              <a:cs typeface="Calibri" pitchFamily="34" charset="0"/>
            </a:endParaRPr>
          </a:p>
        </p:txBody>
      </p:sp>
      <p:sp>
        <p:nvSpPr>
          <p:cNvPr id="10" name="9 CuadroTexto"/>
          <p:cNvSpPr txBox="1"/>
          <p:nvPr/>
        </p:nvSpPr>
        <p:spPr>
          <a:xfrm>
            <a:off x="3429285" y="3503293"/>
            <a:ext cx="4307889" cy="584771"/>
          </a:xfrm>
          <a:prstGeom prst="rect">
            <a:avLst/>
          </a:prstGeom>
          <a:solidFill>
            <a:schemeClr val="tx1"/>
          </a:solidFill>
        </p:spPr>
        <p:txBody>
          <a:bodyPr wrap="none" lIns="91398" tIns="45718" rIns="91398" bIns="45718" rtlCol="0">
            <a:spAutoFit/>
          </a:bodyPr>
          <a:lstStyle/>
          <a:p>
            <a:pPr defTabSz="913131"/>
            <a:r>
              <a:rPr lang="es-AR" sz="3200" dirty="0">
                <a:solidFill>
                  <a:prstClr val="white"/>
                </a:solidFill>
                <a:latin typeface="Calibri" pitchFamily="34" charset="0"/>
                <a:cs typeface="Calibri" pitchFamily="34" charset="0"/>
              </a:rPr>
              <a:t>Parejas</a:t>
            </a:r>
            <a:r>
              <a:rPr lang="es-AR" sz="3200" dirty="0">
                <a:solidFill>
                  <a:prstClr val="black"/>
                </a:solidFill>
                <a:latin typeface="Calibri" pitchFamily="34" charset="0"/>
                <a:cs typeface="Calibri" pitchFamily="34" charset="0"/>
              </a:rPr>
              <a:t> </a:t>
            </a:r>
            <a:r>
              <a:rPr lang="es-AR" sz="3200" dirty="0" err="1">
                <a:solidFill>
                  <a:prstClr val="white"/>
                </a:solidFill>
                <a:latin typeface="Calibri" pitchFamily="34" charset="0"/>
                <a:cs typeface="Calibri" pitchFamily="34" charset="0"/>
              </a:rPr>
              <a:t>serodiscordantes</a:t>
            </a:r>
            <a:endParaRPr lang="es-AR" sz="3200" dirty="0">
              <a:solidFill>
                <a:prstClr val="white"/>
              </a:solidFill>
              <a:latin typeface="Calibri" pitchFamily="34" charset="0"/>
              <a:cs typeface="Calibri" pitchFamily="34" charset="0"/>
            </a:endParaRPr>
          </a:p>
        </p:txBody>
      </p:sp>
      <p:sp>
        <p:nvSpPr>
          <p:cNvPr id="11" name="10 Rectángulo"/>
          <p:cNvSpPr/>
          <p:nvPr/>
        </p:nvSpPr>
        <p:spPr>
          <a:xfrm>
            <a:off x="965023" y="4853242"/>
            <a:ext cx="3658930" cy="523216"/>
          </a:xfrm>
          <a:prstGeom prst="rect">
            <a:avLst/>
          </a:prstGeom>
        </p:spPr>
        <p:txBody>
          <a:bodyPr wrap="none" lIns="91398" tIns="45718" rIns="91398" bIns="45718">
            <a:spAutoFit/>
          </a:bodyPr>
          <a:lstStyle/>
          <a:p>
            <a:pPr defTabSz="913131"/>
            <a:r>
              <a:rPr lang="es-AR" sz="2800" dirty="0">
                <a:solidFill>
                  <a:prstClr val="black"/>
                </a:solidFill>
                <a:latin typeface="Calibri" pitchFamily="34" charset="0"/>
                <a:cs typeface="Calibri" pitchFamily="34" charset="0"/>
              </a:rPr>
              <a:t> del 96% de transmisión</a:t>
            </a:r>
          </a:p>
        </p:txBody>
      </p:sp>
      <p:sp>
        <p:nvSpPr>
          <p:cNvPr id="15" name="14 Flecha abajo"/>
          <p:cNvSpPr/>
          <p:nvPr/>
        </p:nvSpPr>
        <p:spPr>
          <a:xfrm>
            <a:off x="843787" y="4878035"/>
            <a:ext cx="242316" cy="489204"/>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lIns="91398" tIns="45718" rIns="91398" bIns="45718" rtlCol="0" anchor="ctr"/>
          <a:lstStyle/>
          <a:p>
            <a:pPr algn="ctr" defTabSz="913131"/>
            <a:endParaRPr lang="es-AR">
              <a:solidFill>
                <a:prstClr val="white"/>
              </a:solidFill>
            </a:endParaRPr>
          </a:p>
        </p:txBody>
      </p:sp>
      <p:sp>
        <p:nvSpPr>
          <p:cNvPr id="16" name="15 CuadroTexto"/>
          <p:cNvSpPr txBox="1"/>
          <p:nvPr/>
        </p:nvSpPr>
        <p:spPr>
          <a:xfrm>
            <a:off x="6375709" y="4878035"/>
            <a:ext cx="4782699" cy="523216"/>
          </a:xfrm>
          <a:prstGeom prst="rect">
            <a:avLst/>
          </a:prstGeom>
          <a:noFill/>
        </p:spPr>
        <p:txBody>
          <a:bodyPr wrap="none" lIns="91398" tIns="45718" rIns="91398" bIns="45718" rtlCol="0">
            <a:spAutoFit/>
          </a:bodyPr>
          <a:lstStyle/>
          <a:p>
            <a:pPr defTabSz="913131"/>
            <a:r>
              <a:rPr lang="es-AR" sz="2800" dirty="0">
                <a:solidFill>
                  <a:prstClr val="black"/>
                </a:solidFill>
                <a:latin typeface="Calibri" pitchFamily="34" charset="0"/>
                <a:cs typeface="Calibri" pitchFamily="34" charset="0"/>
              </a:rPr>
              <a:t>1596 parejas año sin trasmisión</a:t>
            </a:r>
          </a:p>
        </p:txBody>
      </p:sp>
      <p:sp>
        <p:nvSpPr>
          <p:cNvPr id="17" name="16 CuadroTexto"/>
          <p:cNvSpPr txBox="1"/>
          <p:nvPr/>
        </p:nvSpPr>
        <p:spPr>
          <a:xfrm>
            <a:off x="2851378" y="5891037"/>
            <a:ext cx="5463655" cy="646327"/>
          </a:xfrm>
          <a:prstGeom prst="rect">
            <a:avLst/>
          </a:prstGeom>
          <a:solidFill>
            <a:schemeClr val="tx1"/>
          </a:solidFill>
        </p:spPr>
        <p:txBody>
          <a:bodyPr wrap="none" lIns="91398" tIns="45718" rIns="91398" bIns="45718" rtlCol="0">
            <a:spAutoFit/>
          </a:bodyPr>
          <a:lstStyle/>
          <a:p>
            <a:pPr defTabSz="913131"/>
            <a:r>
              <a:rPr lang="es-AR" sz="3600" dirty="0">
                <a:solidFill>
                  <a:prstClr val="white"/>
                </a:solidFill>
                <a:latin typeface="Calibri" pitchFamily="34" charset="0"/>
                <a:cs typeface="Calibri" pitchFamily="34" charset="0"/>
              </a:rPr>
              <a:t>Indetectable = intrasmisible </a:t>
            </a:r>
          </a:p>
        </p:txBody>
      </p:sp>
      <p:sp>
        <p:nvSpPr>
          <p:cNvPr id="18" name="17 Rectángulo"/>
          <p:cNvSpPr/>
          <p:nvPr/>
        </p:nvSpPr>
        <p:spPr>
          <a:xfrm>
            <a:off x="8767156" y="6331661"/>
            <a:ext cx="3346472" cy="276995"/>
          </a:xfrm>
          <a:prstGeom prst="rect">
            <a:avLst/>
          </a:prstGeom>
        </p:spPr>
        <p:txBody>
          <a:bodyPr wrap="none" lIns="91398" tIns="45718" rIns="91398" bIns="45718">
            <a:spAutoFit/>
          </a:bodyPr>
          <a:lstStyle/>
          <a:p>
            <a:pPr defTabSz="913289" fontAlgn="base">
              <a:spcBef>
                <a:spcPct val="0"/>
              </a:spcBef>
              <a:spcAft>
                <a:spcPct val="0"/>
              </a:spcAft>
            </a:pPr>
            <a:r>
              <a:rPr lang="en-US" altLang="es-ES" sz="1200" dirty="0">
                <a:solidFill>
                  <a:srgbClr val="000000"/>
                </a:solidFill>
                <a:latin typeface="Calibri" pitchFamily="34" charset="0"/>
                <a:cs typeface="Calibri" pitchFamily="34" charset="0"/>
              </a:rPr>
              <a:t>Cohen MS, et al. N </a:t>
            </a:r>
            <a:r>
              <a:rPr lang="en-US" altLang="es-ES" sz="1200" dirty="0" err="1">
                <a:solidFill>
                  <a:srgbClr val="000000"/>
                </a:solidFill>
                <a:latin typeface="Calibri" pitchFamily="34" charset="0"/>
                <a:cs typeface="Calibri" pitchFamily="34" charset="0"/>
              </a:rPr>
              <a:t>Engl</a:t>
            </a:r>
            <a:r>
              <a:rPr lang="en-US" altLang="es-ES" sz="1200" dirty="0">
                <a:solidFill>
                  <a:srgbClr val="000000"/>
                </a:solidFill>
                <a:latin typeface="Calibri" pitchFamily="34" charset="0"/>
                <a:cs typeface="Calibri" pitchFamily="34" charset="0"/>
              </a:rPr>
              <a:t> J Med. 2011;365: 493-505.</a:t>
            </a:r>
          </a:p>
        </p:txBody>
      </p:sp>
      <p:sp>
        <p:nvSpPr>
          <p:cNvPr id="19" name="18 Rectángulo"/>
          <p:cNvSpPr/>
          <p:nvPr/>
        </p:nvSpPr>
        <p:spPr>
          <a:xfrm>
            <a:off x="8767156" y="6537393"/>
            <a:ext cx="3034592" cy="276995"/>
          </a:xfrm>
          <a:prstGeom prst="rect">
            <a:avLst/>
          </a:prstGeom>
        </p:spPr>
        <p:txBody>
          <a:bodyPr wrap="none" lIns="91398" tIns="45718" rIns="91398" bIns="45718">
            <a:spAutoFit/>
          </a:bodyPr>
          <a:lstStyle/>
          <a:p>
            <a:pPr defTabSz="448711" fontAlgn="base">
              <a:spcBef>
                <a:spcPct val="0"/>
              </a:spcBef>
              <a:spcAft>
                <a:spcPct val="0"/>
              </a:spcAft>
              <a:buClr>
                <a:srgbClr val="000000"/>
              </a:buClr>
              <a:buSzPct val="100000"/>
              <a:tabLst>
                <a:tab pos="448711" algn="l"/>
                <a:tab pos="895926" algn="l"/>
                <a:tab pos="1344666" algn="l"/>
                <a:tab pos="1793438" algn="l"/>
                <a:tab pos="2242149" algn="l"/>
                <a:tab pos="2690863" algn="l"/>
                <a:tab pos="3139634" algn="l"/>
                <a:tab pos="3588404" algn="l"/>
                <a:tab pos="4037174" algn="l"/>
                <a:tab pos="4485887" algn="l"/>
                <a:tab pos="4934599" algn="l"/>
                <a:tab pos="5383368" algn="l"/>
                <a:tab pos="5832114" algn="l"/>
                <a:tab pos="6280898" algn="l"/>
                <a:tab pos="6729622" algn="l"/>
                <a:tab pos="7178335" algn="l"/>
                <a:tab pos="7627104" algn="l"/>
              </a:tabLst>
            </a:pPr>
            <a:r>
              <a:rPr lang="es-AR" sz="1200" dirty="0" err="1">
                <a:solidFill>
                  <a:prstClr val="black"/>
                </a:solidFill>
                <a:latin typeface="Calibri"/>
              </a:rPr>
              <a:t>Rodger</a:t>
            </a:r>
            <a:r>
              <a:rPr lang="es-AR" sz="1200" dirty="0">
                <a:solidFill>
                  <a:prstClr val="black"/>
                </a:solidFill>
                <a:latin typeface="Calibri"/>
              </a:rPr>
              <a:t> A, et al. AIDS 2018. </a:t>
            </a:r>
            <a:r>
              <a:rPr lang="es-AR" sz="1200" dirty="0" err="1">
                <a:solidFill>
                  <a:prstClr val="black"/>
                </a:solidFill>
                <a:latin typeface="Calibri"/>
              </a:rPr>
              <a:t>Abs</a:t>
            </a:r>
            <a:r>
              <a:rPr lang="es-AR" sz="1200" dirty="0">
                <a:solidFill>
                  <a:prstClr val="black"/>
                </a:solidFill>
                <a:latin typeface="Calibri"/>
              </a:rPr>
              <a:t> WEAX0104LB.</a:t>
            </a:r>
          </a:p>
        </p:txBody>
      </p:sp>
    </p:spTree>
    <p:extLst>
      <p:ext uri="{BB962C8B-B14F-4D97-AF65-F5344CB8AC3E}">
        <p14:creationId xmlns:p14="http://schemas.microsoft.com/office/powerpoint/2010/main" val="407914091"/>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116556" y="2307276"/>
            <a:ext cx="10090297" cy="523216"/>
          </a:xfrm>
          <a:prstGeom prst="rect">
            <a:avLst/>
          </a:prstGeom>
        </p:spPr>
        <p:txBody>
          <a:bodyPr wrap="square" lIns="91392" tIns="45718" rIns="91392" bIns="45718">
            <a:spAutoFit/>
          </a:bodyPr>
          <a:lstStyle/>
          <a:p>
            <a:pPr defTabSz="913856" fontAlgn="base">
              <a:spcBef>
                <a:spcPct val="0"/>
              </a:spcBef>
              <a:spcAft>
                <a:spcPct val="0"/>
              </a:spcAft>
            </a:pPr>
            <a:r>
              <a:rPr lang="en-US" sz="2800" kern="0" dirty="0">
                <a:solidFill>
                  <a:srgbClr val="000000"/>
                </a:solidFill>
                <a:latin typeface="Arial"/>
                <a:cs typeface="Arial"/>
                <a:sym typeface="Arial"/>
              </a:rPr>
              <a:t> </a:t>
            </a:r>
            <a:endParaRPr lang="es-AR" sz="2800" kern="0" dirty="0">
              <a:solidFill>
                <a:srgbClr val="000000"/>
              </a:solidFill>
              <a:latin typeface="Tahoma" pitchFamily="48" charset="0"/>
              <a:cs typeface="Arial"/>
              <a:sym typeface="Arial"/>
            </a:endParaRPr>
          </a:p>
        </p:txBody>
      </p:sp>
      <p:sp>
        <p:nvSpPr>
          <p:cNvPr id="4" name="3 Título"/>
          <p:cNvSpPr>
            <a:spLocks noGrp="1"/>
          </p:cNvSpPr>
          <p:nvPr>
            <p:ph type="title"/>
          </p:nvPr>
        </p:nvSpPr>
        <p:spPr/>
        <p:txBody>
          <a:bodyPr/>
          <a:lstStyle/>
          <a:p>
            <a:pPr algn="ctr"/>
            <a:r>
              <a:rPr lang="es-AR" dirty="0" smtClean="0"/>
              <a:t>Profilaxis </a:t>
            </a:r>
            <a:r>
              <a:rPr lang="es-AR" dirty="0" err="1" smtClean="0"/>
              <a:t>preexposición</a:t>
            </a:r>
            <a:r>
              <a:rPr lang="es-AR" dirty="0" smtClean="0"/>
              <a:t> </a:t>
            </a:r>
            <a:endParaRPr lang="es-AR" dirty="0"/>
          </a:p>
        </p:txBody>
      </p:sp>
      <p:sp>
        <p:nvSpPr>
          <p:cNvPr id="3" name="2 CuadroTexto"/>
          <p:cNvSpPr txBox="1"/>
          <p:nvPr/>
        </p:nvSpPr>
        <p:spPr>
          <a:xfrm>
            <a:off x="361509" y="3019647"/>
            <a:ext cx="5809839" cy="1938988"/>
          </a:xfrm>
          <a:prstGeom prst="rect">
            <a:avLst/>
          </a:prstGeom>
          <a:noFill/>
        </p:spPr>
        <p:txBody>
          <a:bodyPr wrap="none" lIns="91398" tIns="45718" rIns="91398" bIns="45718" rtlCol="0">
            <a:spAutoFit/>
          </a:bodyPr>
          <a:lstStyle/>
          <a:p>
            <a:pPr marL="456951" indent="-456951">
              <a:buFont typeface="Wingdings" pitchFamily="2" charset="2"/>
              <a:buChar char="§"/>
            </a:pPr>
            <a:r>
              <a:rPr lang="es-AR" sz="2400" dirty="0">
                <a:latin typeface="Tahoma" pitchFamily="34" charset="0"/>
                <a:ea typeface="Tahoma" pitchFamily="34" charset="0"/>
                <a:cs typeface="Tahoma" pitchFamily="34" charset="0"/>
              </a:rPr>
              <a:t>Esquemas basados en </a:t>
            </a:r>
            <a:r>
              <a:rPr lang="es-AR" sz="2400" dirty="0" err="1">
                <a:latin typeface="Tahoma" pitchFamily="34" charset="0"/>
                <a:ea typeface="Tahoma" pitchFamily="34" charset="0"/>
                <a:cs typeface="Tahoma" pitchFamily="34" charset="0"/>
              </a:rPr>
              <a:t>tenofovir</a:t>
            </a:r>
            <a:r>
              <a:rPr lang="es-AR" sz="2400" dirty="0">
                <a:latin typeface="Tahoma" pitchFamily="34" charset="0"/>
                <a:ea typeface="Tahoma" pitchFamily="34" charset="0"/>
                <a:cs typeface="Tahoma" pitchFamily="34" charset="0"/>
              </a:rPr>
              <a:t> o TAF</a:t>
            </a:r>
          </a:p>
          <a:p>
            <a:pPr marL="456951" indent="-456951">
              <a:buFont typeface="Wingdings" pitchFamily="2" charset="2"/>
              <a:buChar char="§"/>
            </a:pPr>
            <a:endParaRPr lang="es-AR" sz="2400" dirty="0">
              <a:latin typeface="Tahoma" pitchFamily="34" charset="0"/>
              <a:ea typeface="Tahoma" pitchFamily="34" charset="0"/>
              <a:cs typeface="Tahoma" pitchFamily="34" charset="0"/>
            </a:endParaRPr>
          </a:p>
          <a:p>
            <a:pPr marL="456951" indent="-456951">
              <a:buFont typeface="Wingdings" pitchFamily="2" charset="2"/>
              <a:buChar char="§"/>
            </a:pPr>
            <a:r>
              <a:rPr lang="es-AR" sz="2400" dirty="0">
                <a:latin typeface="Tahoma" pitchFamily="34" charset="0"/>
                <a:ea typeface="Tahoma" pitchFamily="34" charset="0"/>
                <a:cs typeface="Tahoma" pitchFamily="34" charset="0"/>
              </a:rPr>
              <a:t>¿Drogas de acción prolongada? </a:t>
            </a:r>
          </a:p>
          <a:p>
            <a:pPr marL="456951" indent="-456951">
              <a:buFont typeface="Wingdings" pitchFamily="2" charset="2"/>
              <a:buChar char="§"/>
            </a:pPr>
            <a:endParaRPr lang="es-AR" sz="2400" dirty="0">
              <a:latin typeface="Tahoma" pitchFamily="34" charset="0"/>
              <a:ea typeface="Tahoma" pitchFamily="34" charset="0"/>
              <a:cs typeface="Tahoma" pitchFamily="34" charset="0"/>
            </a:endParaRPr>
          </a:p>
          <a:p>
            <a:pPr marL="456951" indent="-456951">
              <a:buFont typeface="Wingdings" pitchFamily="2" charset="2"/>
              <a:buChar char="§"/>
            </a:pPr>
            <a:r>
              <a:rPr lang="es-AR" sz="2400" dirty="0">
                <a:latin typeface="Tahoma" pitchFamily="34" charset="0"/>
                <a:ea typeface="Tahoma" pitchFamily="34" charset="0"/>
                <a:cs typeface="Tahoma" pitchFamily="34" charset="0"/>
              </a:rPr>
              <a:t>Implantes y anillo vaginal </a:t>
            </a:r>
          </a:p>
        </p:txBody>
      </p:sp>
      <p:pic>
        <p:nvPicPr>
          <p:cNvPr id="10" name="Picture 4" descr="Tenofovir -- Kabwohe -- Oct 200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3775" y="2150665"/>
            <a:ext cx="2161953" cy="1359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http://www.independent.co.uk/multimedia/archive/00170/injection_170187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92907" y="2150690"/>
            <a:ext cx="2196031" cy="1401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Afficher l'image d'origine"/>
          <p:cNvPicPr>
            <a:picLocks noChangeAspect="1" noChangeArrowheads="1"/>
          </p:cNvPicPr>
          <p:nvPr/>
        </p:nvPicPr>
        <p:blipFill rotWithShape="1">
          <a:blip r:embed="rId4">
            <a:extLst>
              <a:ext uri="{28A0092B-C50C-407E-A947-70E740481C1C}">
                <a14:useLocalDpi xmlns:a14="http://schemas.microsoft.com/office/drawing/2010/main" val="0"/>
              </a:ext>
            </a:extLst>
          </a:blip>
          <a:srcRect l="5642" t="30965" r="62066" b="6766"/>
          <a:stretch/>
        </p:blipFill>
        <p:spPr bwMode="auto">
          <a:xfrm>
            <a:off x="6709238" y="4151079"/>
            <a:ext cx="2161953" cy="1615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descr="vaginal_r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06057" y="4152114"/>
            <a:ext cx="2182835" cy="1614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284610"/>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609600" y="260648"/>
            <a:ext cx="11582400" cy="838200"/>
          </a:xfrm>
        </p:spPr>
        <p:txBody>
          <a:bodyPr/>
          <a:lstStyle/>
          <a:p>
            <a:pPr algn="ctr" eaLnBrk="1" fontAlgn="auto" hangingPunct="1">
              <a:spcAft>
                <a:spcPts val="0"/>
              </a:spcAft>
              <a:defRPr/>
            </a:pPr>
            <a:r>
              <a:rPr lang="es-ES" dirty="0" smtClean="0">
                <a:solidFill>
                  <a:schemeClr val="tx1"/>
                </a:solidFill>
                <a:latin typeface="Calibri" pitchFamily="34" charset="0"/>
                <a:cs typeface="Calibri" pitchFamily="34" charset="0"/>
              </a:rPr>
              <a:t>HSH. “Mundo real”</a:t>
            </a:r>
            <a:endParaRPr lang="es-ES" dirty="0">
              <a:solidFill>
                <a:schemeClr val="tx1"/>
              </a:solidFill>
              <a:latin typeface="Calibri" pitchFamily="34" charset="0"/>
              <a:cs typeface="Calibri" pitchFamily="34" charset="0"/>
            </a:endParaRPr>
          </a:p>
        </p:txBody>
      </p:sp>
      <p:pic>
        <p:nvPicPr>
          <p:cNvPr id="151555" name="4 Marcador de contenido" descr="proud e ipergay.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571816" y="1285875"/>
            <a:ext cx="6985001" cy="3200400"/>
          </a:xfrm>
        </p:spPr>
      </p:pic>
      <p:sp>
        <p:nvSpPr>
          <p:cNvPr id="151556" name="3 Marcador de número de diapositiva"/>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8" tIns="45718" rIns="91398" bIns="45718" numCol="1" anchor="t" anchorCtr="0" compatLnSpc="1">
            <a:prstTxWarp prst="textNoShape">
              <a:avLst/>
            </a:prstTxWarp>
          </a:bodyPr>
          <a:lstStyle>
            <a:lvl1pPr>
              <a:defRPr>
                <a:solidFill>
                  <a:schemeClr val="tx1"/>
                </a:solidFill>
                <a:latin typeface="Arial" pitchFamily="34" charset="0"/>
              </a:defRPr>
            </a:lvl1pPr>
            <a:lvl2pPr marL="742559" indent="-285610">
              <a:defRPr>
                <a:solidFill>
                  <a:schemeClr val="tx1"/>
                </a:solidFill>
                <a:latin typeface="Arial" pitchFamily="34" charset="0"/>
              </a:defRPr>
            </a:lvl2pPr>
            <a:lvl3pPr marL="1142410" indent="-228488">
              <a:defRPr>
                <a:solidFill>
                  <a:schemeClr val="tx1"/>
                </a:solidFill>
                <a:latin typeface="Arial" pitchFamily="34" charset="0"/>
              </a:defRPr>
            </a:lvl3pPr>
            <a:lvl4pPr marL="1599360" indent="-228488">
              <a:defRPr>
                <a:solidFill>
                  <a:schemeClr val="tx1"/>
                </a:solidFill>
                <a:latin typeface="Arial" pitchFamily="34" charset="0"/>
              </a:defRPr>
            </a:lvl4pPr>
            <a:lvl5pPr marL="2056311" indent="-228488">
              <a:defRPr>
                <a:solidFill>
                  <a:schemeClr val="tx1"/>
                </a:solidFill>
                <a:latin typeface="Arial" pitchFamily="34" charset="0"/>
              </a:defRPr>
            </a:lvl5pPr>
            <a:lvl6pPr marL="2513284" indent="-228488" eaLnBrk="0" fontAlgn="base" hangingPunct="0">
              <a:spcBef>
                <a:spcPct val="0"/>
              </a:spcBef>
              <a:spcAft>
                <a:spcPct val="0"/>
              </a:spcAft>
              <a:defRPr>
                <a:solidFill>
                  <a:schemeClr val="tx1"/>
                </a:solidFill>
                <a:latin typeface="Arial" pitchFamily="34" charset="0"/>
              </a:defRPr>
            </a:lvl6pPr>
            <a:lvl7pPr marL="2970246" indent="-228488" eaLnBrk="0" fontAlgn="base" hangingPunct="0">
              <a:spcBef>
                <a:spcPct val="0"/>
              </a:spcBef>
              <a:spcAft>
                <a:spcPct val="0"/>
              </a:spcAft>
              <a:defRPr>
                <a:solidFill>
                  <a:schemeClr val="tx1"/>
                </a:solidFill>
                <a:latin typeface="Arial" pitchFamily="34" charset="0"/>
              </a:defRPr>
            </a:lvl7pPr>
            <a:lvl8pPr marL="3427208" indent="-228488" eaLnBrk="0" fontAlgn="base" hangingPunct="0">
              <a:spcBef>
                <a:spcPct val="0"/>
              </a:spcBef>
              <a:spcAft>
                <a:spcPct val="0"/>
              </a:spcAft>
              <a:defRPr>
                <a:solidFill>
                  <a:schemeClr val="tx1"/>
                </a:solidFill>
                <a:latin typeface="Arial" pitchFamily="34" charset="0"/>
              </a:defRPr>
            </a:lvl8pPr>
            <a:lvl9pPr marL="3884182" indent="-228488" eaLnBrk="0" fontAlgn="base" hangingPunct="0">
              <a:spcBef>
                <a:spcPct val="0"/>
              </a:spcBef>
              <a:spcAft>
                <a:spcPct val="0"/>
              </a:spcAft>
              <a:defRPr>
                <a:solidFill>
                  <a:schemeClr val="tx1"/>
                </a:solidFill>
                <a:latin typeface="Arial" pitchFamily="34" charset="0"/>
              </a:defRPr>
            </a:lvl9pPr>
          </a:lstStyle>
          <a:p>
            <a:fld id="{5F935B8C-A8A2-4725-B8DD-494478BDB6FE}" type="slidenum">
              <a:rPr lang="es-ES" smtClean="0">
                <a:solidFill>
                  <a:srgbClr val="4471A6"/>
                </a:solidFill>
              </a:rPr>
              <a:pPr/>
              <a:t>117</a:t>
            </a:fld>
            <a:endParaRPr lang="es-ES" smtClean="0">
              <a:solidFill>
                <a:srgbClr val="4471A6"/>
              </a:solidFill>
            </a:endParaRPr>
          </a:p>
        </p:txBody>
      </p:sp>
      <p:sp>
        <p:nvSpPr>
          <p:cNvPr id="151557" name="Text Box 11"/>
          <p:cNvSpPr txBox="1">
            <a:spLocks noChangeArrowheads="1"/>
          </p:cNvSpPr>
          <p:nvPr/>
        </p:nvSpPr>
        <p:spPr bwMode="auto">
          <a:xfrm>
            <a:off x="3048003" y="4485501"/>
            <a:ext cx="3619500" cy="323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8" tIns="45718" rIns="91398" bIns="45718" anchor="b">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913924" fontAlgn="base">
              <a:spcBef>
                <a:spcPct val="0"/>
              </a:spcBef>
              <a:spcAft>
                <a:spcPct val="0"/>
              </a:spcAft>
            </a:pPr>
            <a:r>
              <a:rPr lang="en-US" altLang="en-US" sz="1500">
                <a:solidFill>
                  <a:srgbClr val="000000"/>
                </a:solidFill>
                <a:latin typeface="Franklin Gothic Book" pitchFamily="34" charset="0"/>
              </a:rPr>
              <a:t>McCormack S, et al. Lancet 2015</a:t>
            </a:r>
          </a:p>
        </p:txBody>
      </p:sp>
      <p:sp>
        <p:nvSpPr>
          <p:cNvPr id="151558" name="ZoneTexte 1"/>
          <p:cNvSpPr txBox="1">
            <a:spLocks noChangeArrowheads="1"/>
          </p:cNvSpPr>
          <p:nvPr/>
        </p:nvSpPr>
        <p:spPr bwMode="auto">
          <a:xfrm>
            <a:off x="6953253" y="4500685"/>
            <a:ext cx="2129281" cy="323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8" tIns="45718" rIns="91398" bIns="45718">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913924" fontAlgn="base">
              <a:spcBef>
                <a:spcPct val="0"/>
              </a:spcBef>
              <a:spcAft>
                <a:spcPct val="0"/>
              </a:spcAft>
            </a:pPr>
            <a:r>
              <a:rPr lang="fr-FR" altLang="fr-FR" sz="1500">
                <a:solidFill>
                  <a:srgbClr val="000000"/>
                </a:solidFill>
                <a:latin typeface="Franklin Gothic Book" pitchFamily="34" charset="0"/>
              </a:rPr>
              <a:t>Molina et al NEJM 2015</a:t>
            </a:r>
          </a:p>
        </p:txBody>
      </p:sp>
      <p:graphicFrame>
        <p:nvGraphicFramePr>
          <p:cNvPr id="8" name="7 Diagrama"/>
          <p:cNvGraphicFramePr/>
          <p:nvPr/>
        </p:nvGraphicFramePr>
        <p:xfrm>
          <a:off x="2000223" y="5715021"/>
          <a:ext cx="8128000" cy="16430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151560" name="Groupe 103"/>
          <p:cNvGrpSpPr>
            <a:grpSpLocks/>
          </p:cNvGrpSpPr>
          <p:nvPr/>
        </p:nvGrpSpPr>
        <p:grpSpPr bwMode="auto">
          <a:xfrm>
            <a:off x="2095552" y="5500693"/>
            <a:ext cx="736601" cy="766763"/>
            <a:chOff x="7403387" y="4177728"/>
            <a:chExt cx="334507" cy="379431"/>
          </a:xfrm>
        </p:grpSpPr>
        <p:sp>
          <p:nvSpPr>
            <p:cNvPr id="10" name="Flèche vers le bas 113"/>
            <p:cNvSpPr/>
            <p:nvPr/>
          </p:nvSpPr>
          <p:spPr>
            <a:xfrm>
              <a:off x="7570641" y="4335628"/>
              <a:ext cx="97084" cy="221531"/>
            </a:xfrm>
            <a:prstGeom prst="downArrow">
              <a:avLst/>
            </a:prstGeom>
            <a:solidFill>
              <a:srgbClr val="00B0F0"/>
            </a:solid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924">
                <a:defRPr/>
              </a:pPr>
              <a:endParaRPr lang="fr-FR" dirty="0">
                <a:solidFill>
                  <a:srgbClr val="FFFFFF"/>
                </a:solidFill>
              </a:endParaRPr>
            </a:p>
          </p:txBody>
        </p:sp>
        <p:pic>
          <p:nvPicPr>
            <p:cNvPr id="151582" name="Picture 2" descr="http://yagg.com/files/2012/05/Truvada-preventif-fda.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718450">
              <a:off x="7403387" y="4177728"/>
              <a:ext cx="334507" cy="200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1561" name="Groupe 103"/>
          <p:cNvGrpSpPr>
            <a:grpSpLocks/>
          </p:cNvGrpSpPr>
          <p:nvPr/>
        </p:nvGrpSpPr>
        <p:grpSpPr bwMode="auto">
          <a:xfrm>
            <a:off x="2952767" y="5572249"/>
            <a:ext cx="736601" cy="766763"/>
            <a:chOff x="7403387" y="4177728"/>
            <a:chExt cx="334507" cy="379431"/>
          </a:xfrm>
        </p:grpSpPr>
        <p:sp>
          <p:nvSpPr>
            <p:cNvPr id="13" name="Flèche vers le bas 113"/>
            <p:cNvSpPr/>
            <p:nvPr/>
          </p:nvSpPr>
          <p:spPr>
            <a:xfrm>
              <a:off x="7570641" y="4335628"/>
              <a:ext cx="97084" cy="221531"/>
            </a:xfrm>
            <a:prstGeom prst="downArrow">
              <a:avLst/>
            </a:prstGeom>
            <a:solidFill>
              <a:srgbClr val="00B0F0"/>
            </a:solid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924">
                <a:defRPr/>
              </a:pPr>
              <a:endParaRPr lang="fr-FR" dirty="0">
                <a:solidFill>
                  <a:srgbClr val="FFFFFF"/>
                </a:solidFill>
              </a:endParaRPr>
            </a:p>
          </p:txBody>
        </p:sp>
        <p:pic>
          <p:nvPicPr>
            <p:cNvPr id="151580" name="Picture 2" descr="http://yagg.com/files/2012/05/Truvada-preventif-fda.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718450">
              <a:off x="7403387" y="4177728"/>
              <a:ext cx="334507" cy="200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1562" name="Groupe 103"/>
          <p:cNvGrpSpPr>
            <a:grpSpLocks/>
          </p:cNvGrpSpPr>
          <p:nvPr/>
        </p:nvGrpSpPr>
        <p:grpSpPr bwMode="auto">
          <a:xfrm>
            <a:off x="3714767" y="5500693"/>
            <a:ext cx="736601" cy="766763"/>
            <a:chOff x="7403387" y="4177728"/>
            <a:chExt cx="334507" cy="379431"/>
          </a:xfrm>
        </p:grpSpPr>
        <p:sp>
          <p:nvSpPr>
            <p:cNvPr id="16" name="Flèche vers le bas 113"/>
            <p:cNvSpPr/>
            <p:nvPr/>
          </p:nvSpPr>
          <p:spPr>
            <a:xfrm>
              <a:off x="7570641" y="4335628"/>
              <a:ext cx="97084" cy="221531"/>
            </a:xfrm>
            <a:prstGeom prst="downArrow">
              <a:avLst/>
            </a:prstGeom>
            <a:solidFill>
              <a:srgbClr val="00B0F0"/>
            </a:solid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924">
                <a:defRPr/>
              </a:pPr>
              <a:endParaRPr lang="fr-FR" dirty="0">
                <a:solidFill>
                  <a:srgbClr val="FFFFFF"/>
                </a:solidFill>
              </a:endParaRPr>
            </a:p>
          </p:txBody>
        </p:sp>
        <p:pic>
          <p:nvPicPr>
            <p:cNvPr id="151578" name="Picture 2" descr="http://yagg.com/files/2012/05/Truvada-preventif-fda.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718450">
              <a:off x="7403387" y="4177728"/>
              <a:ext cx="334507" cy="200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1563" name="Groupe 103"/>
          <p:cNvGrpSpPr>
            <a:grpSpLocks/>
          </p:cNvGrpSpPr>
          <p:nvPr/>
        </p:nvGrpSpPr>
        <p:grpSpPr bwMode="auto">
          <a:xfrm>
            <a:off x="4667302" y="5500693"/>
            <a:ext cx="736601" cy="766763"/>
            <a:chOff x="7403387" y="4177728"/>
            <a:chExt cx="334507" cy="379431"/>
          </a:xfrm>
        </p:grpSpPr>
        <p:sp>
          <p:nvSpPr>
            <p:cNvPr id="19" name="Flèche vers le bas 113"/>
            <p:cNvSpPr/>
            <p:nvPr/>
          </p:nvSpPr>
          <p:spPr>
            <a:xfrm>
              <a:off x="7570640" y="4335628"/>
              <a:ext cx="97084" cy="221531"/>
            </a:xfrm>
            <a:prstGeom prst="downArrow">
              <a:avLst/>
            </a:prstGeom>
            <a:solidFill>
              <a:srgbClr val="00B0F0"/>
            </a:solid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924">
                <a:defRPr/>
              </a:pPr>
              <a:endParaRPr lang="fr-FR" dirty="0">
                <a:solidFill>
                  <a:srgbClr val="FFFFFF"/>
                </a:solidFill>
              </a:endParaRPr>
            </a:p>
          </p:txBody>
        </p:sp>
        <p:pic>
          <p:nvPicPr>
            <p:cNvPr id="151576" name="Picture 2" descr="http://yagg.com/files/2012/05/Truvada-preventif-fda.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718450">
              <a:off x="7403387" y="4177728"/>
              <a:ext cx="334507" cy="200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1564" name="Groupe 103"/>
          <p:cNvGrpSpPr>
            <a:grpSpLocks/>
          </p:cNvGrpSpPr>
          <p:nvPr/>
        </p:nvGrpSpPr>
        <p:grpSpPr bwMode="auto">
          <a:xfrm>
            <a:off x="7334304" y="5572249"/>
            <a:ext cx="736601" cy="766763"/>
            <a:chOff x="7403387" y="4177728"/>
            <a:chExt cx="334507" cy="379431"/>
          </a:xfrm>
        </p:grpSpPr>
        <p:sp>
          <p:nvSpPr>
            <p:cNvPr id="22" name="Flèche vers le bas 113"/>
            <p:cNvSpPr/>
            <p:nvPr/>
          </p:nvSpPr>
          <p:spPr>
            <a:xfrm>
              <a:off x="7570641" y="4335628"/>
              <a:ext cx="97084" cy="221531"/>
            </a:xfrm>
            <a:prstGeom prst="downArrow">
              <a:avLst/>
            </a:prstGeom>
            <a:solidFill>
              <a:srgbClr val="00B0F0"/>
            </a:solid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924">
                <a:defRPr/>
              </a:pPr>
              <a:endParaRPr lang="fr-FR" dirty="0">
                <a:solidFill>
                  <a:srgbClr val="FFFFFF"/>
                </a:solidFill>
              </a:endParaRPr>
            </a:p>
          </p:txBody>
        </p:sp>
        <p:pic>
          <p:nvPicPr>
            <p:cNvPr id="151574" name="Picture 2" descr="http://yagg.com/files/2012/05/Truvada-preventif-fda.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718450">
              <a:off x="7403387" y="4177728"/>
              <a:ext cx="334507" cy="200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1565" name="Groupe 103"/>
          <p:cNvGrpSpPr>
            <a:grpSpLocks/>
          </p:cNvGrpSpPr>
          <p:nvPr/>
        </p:nvGrpSpPr>
        <p:grpSpPr bwMode="auto">
          <a:xfrm>
            <a:off x="8191550" y="5500693"/>
            <a:ext cx="736601" cy="766763"/>
            <a:chOff x="7403387" y="4177728"/>
            <a:chExt cx="334507" cy="379431"/>
          </a:xfrm>
        </p:grpSpPr>
        <p:sp>
          <p:nvSpPr>
            <p:cNvPr id="25" name="Flèche vers le bas 113"/>
            <p:cNvSpPr/>
            <p:nvPr/>
          </p:nvSpPr>
          <p:spPr>
            <a:xfrm>
              <a:off x="7570640" y="4335628"/>
              <a:ext cx="97084" cy="221531"/>
            </a:xfrm>
            <a:prstGeom prst="downArrow">
              <a:avLst/>
            </a:prstGeom>
            <a:solidFill>
              <a:srgbClr val="00B0F0"/>
            </a:solid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924">
                <a:defRPr/>
              </a:pPr>
              <a:endParaRPr lang="fr-FR" dirty="0">
                <a:solidFill>
                  <a:srgbClr val="FFFFFF"/>
                </a:solidFill>
              </a:endParaRPr>
            </a:p>
          </p:txBody>
        </p:sp>
        <p:pic>
          <p:nvPicPr>
            <p:cNvPr id="151572" name="Picture 2" descr="http://yagg.com/files/2012/05/Truvada-preventif-fda.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718450">
              <a:off x="7403387" y="4177728"/>
              <a:ext cx="334507" cy="200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1566" name="Groupe 103"/>
          <p:cNvGrpSpPr>
            <a:grpSpLocks/>
          </p:cNvGrpSpPr>
          <p:nvPr/>
        </p:nvGrpSpPr>
        <p:grpSpPr bwMode="auto">
          <a:xfrm>
            <a:off x="9144053" y="5572249"/>
            <a:ext cx="736601" cy="766763"/>
            <a:chOff x="7403387" y="4177728"/>
            <a:chExt cx="334507" cy="379431"/>
          </a:xfrm>
        </p:grpSpPr>
        <p:sp>
          <p:nvSpPr>
            <p:cNvPr id="28" name="Flèche vers le bas 113"/>
            <p:cNvSpPr/>
            <p:nvPr/>
          </p:nvSpPr>
          <p:spPr>
            <a:xfrm>
              <a:off x="7570641" y="4335628"/>
              <a:ext cx="97084" cy="221531"/>
            </a:xfrm>
            <a:prstGeom prst="downArrow">
              <a:avLst/>
            </a:prstGeom>
            <a:solidFill>
              <a:srgbClr val="00B0F0"/>
            </a:solid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924">
                <a:defRPr/>
              </a:pPr>
              <a:endParaRPr lang="fr-FR" dirty="0">
                <a:solidFill>
                  <a:srgbClr val="FFFFFF"/>
                </a:solidFill>
              </a:endParaRPr>
            </a:p>
          </p:txBody>
        </p:sp>
        <p:pic>
          <p:nvPicPr>
            <p:cNvPr id="151570" name="Picture 2" descr="http://yagg.com/files/2012/05/Truvada-preventif-fda.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718450">
              <a:off x="7403387" y="4177728"/>
              <a:ext cx="334507" cy="200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1567" name="Picture 2" descr="http://yagg.com/files/2012/05/Truvada-preventif-fda.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718450">
            <a:off x="7247485" y="5033963"/>
            <a:ext cx="745067"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Cœur 14"/>
          <p:cNvSpPr/>
          <p:nvPr/>
        </p:nvSpPr>
        <p:spPr bwMode="auto">
          <a:xfrm>
            <a:off x="8096257" y="6357969"/>
            <a:ext cx="389467" cy="361951"/>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91398" tIns="45718" rIns="91398" bIns="45718" anchor="ctr"/>
          <a:lstStyle/>
          <a:p>
            <a:pPr algn="ctr" defTabSz="913924">
              <a:defRPr/>
            </a:pPr>
            <a:endParaRPr lang="fr-FR">
              <a:solidFill>
                <a:srgbClr val="FFFFFF"/>
              </a:solidFill>
            </a:endParaRPr>
          </a:p>
        </p:txBody>
      </p:sp>
    </p:spTree>
    <p:extLst>
      <p:ext uri="{BB962C8B-B14F-4D97-AF65-F5344CB8AC3E}">
        <p14:creationId xmlns:p14="http://schemas.microsoft.com/office/powerpoint/2010/main" val="3013056714"/>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9136"/>
          <a:stretch/>
        </p:blipFill>
        <p:spPr>
          <a:xfrm>
            <a:off x="1" y="4"/>
            <a:ext cx="12192000" cy="6957101"/>
          </a:xfrm>
          <a:prstGeom prst="rect">
            <a:avLst/>
          </a:prstGeom>
        </p:spPr>
      </p:pic>
      <p:sp>
        <p:nvSpPr>
          <p:cNvPr id="3" name="2 Rectángulo"/>
          <p:cNvSpPr/>
          <p:nvPr/>
        </p:nvSpPr>
        <p:spPr>
          <a:xfrm>
            <a:off x="4773633" y="5802618"/>
            <a:ext cx="7324439" cy="938698"/>
          </a:xfrm>
          <a:prstGeom prst="rect">
            <a:avLst/>
          </a:prstGeom>
        </p:spPr>
        <p:txBody>
          <a:bodyPr wrap="none" lIns="91312" tIns="45710" rIns="91312" bIns="45710">
            <a:spAutoFit/>
          </a:bodyPr>
          <a:lstStyle/>
          <a:p>
            <a:pPr defTabSz="912964"/>
            <a:r>
              <a:rPr lang="es-ES" sz="5500" dirty="0">
                <a:solidFill>
                  <a:srgbClr val="FFFFFF"/>
                </a:solidFill>
                <a:latin typeface="Calibri" pitchFamily="34" charset="0"/>
                <a:cs typeface="Calibri" pitchFamily="34" charset="0"/>
                <a:sym typeface="Arial"/>
              </a:rPr>
              <a:t>¡Gracias por su atención!</a:t>
            </a:r>
          </a:p>
        </p:txBody>
      </p:sp>
    </p:spTree>
    <p:extLst>
      <p:ext uri="{BB962C8B-B14F-4D97-AF65-F5344CB8AC3E}">
        <p14:creationId xmlns:p14="http://schemas.microsoft.com/office/powerpoint/2010/main" val="579176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487495" y="779387"/>
            <a:ext cx="5177295" cy="523216"/>
          </a:xfrm>
          <a:prstGeom prst="rect">
            <a:avLst/>
          </a:prstGeom>
          <a:noFill/>
        </p:spPr>
        <p:txBody>
          <a:bodyPr wrap="none" lIns="91398" tIns="45718" rIns="91398" bIns="45718" rtlCol="0">
            <a:spAutoFit/>
          </a:bodyPr>
          <a:lstStyle/>
          <a:p>
            <a:r>
              <a:rPr lang="es-AR" sz="2800" dirty="0">
                <a:solidFill>
                  <a:prstClr val="black"/>
                </a:solidFill>
              </a:rPr>
              <a:t>Manifestaciones mucosas-cutáneas</a:t>
            </a:r>
          </a:p>
        </p:txBody>
      </p:sp>
      <p:pic>
        <p:nvPicPr>
          <p:cNvPr id="3" name="Picture 2" descr="muguet or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2062" y="1563208"/>
            <a:ext cx="2878175" cy="2392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n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68401" y="1557369"/>
            <a:ext cx="2953561" cy="239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herpes-zoster-shingles2"/>
          <p:cNvPicPr>
            <a:picLocks noChangeAspect="1" noChangeArrowheads="1"/>
          </p:cNvPicPr>
          <p:nvPr/>
        </p:nvPicPr>
        <p:blipFill>
          <a:blip r:embed="rId4">
            <a:extLst>
              <a:ext uri="{28A0092B-C50C-407E-A947-70E740481C1C}">
                <a14:useLocalDpi xmlns:a14="http://schemas.microsoft.com/office/drawing/2010/main" val="0"/>
              </a:ext>
            </a:extLst>
          </a:blip>
          <a:srcRect l="11156"/>
          <a:stretch>
            <a:fillRect/>
          </a:stretch>
        </p:blipFill>
        <p:spPr bwMode="auto">
          <a:xfrm>
            <a:off x="1262062" y="4188337"/>
            <a:ext cx="2878175" cy="231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ANd9GcRPRfJt0vsuF8ltAgGUmwJ0zIsbeiLEyQavFM6G9jyO5Qet-yi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68365" y="4486051"/>
            <a:ext cx="2953563" cy="221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071641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487495" y="779387"/>
            <a:ext cx="5177295" cy="523216"/>
          </a:xfrm>
          <a:prstGeom prst="rect">
            <a:avLst/>
          </a:prstGeom>
          <a:noFill/>
        </p:spPr>
        <p:txBody>
          <a:bodyPr wrap="none" lIns="91398" tIns="45718" rIns="91398" bIns="45718" rtlCol="0">
            <a:spAutoFit/>
          </a:bodyPr>
          <a:lstStyle/>
          <a:p>
            <a:r>
              <a:rPr lang="es-AR" sz="2800" dirty="0">
                <a:solidFill>
                  <a:prstClr val="black"/>
                </a:solidFill>
              </a:rPr>
              <a:t>Manifestaciones mucosas-cutáneas</a:t>
            </a:r>
          </a:p>
        </p:txBody>
      </p:sp>
      <p:pic>
        <p:nvPicPr>
          <p:cNvPr id="3" name="Picture 2" descr="Herpes  simple pene"/>
          <p:cNvPicPr>
            <a:picLocks noChangeAspect="1" noChangeArrowheads="1"/>
          </p:cNvPicPr>
          <p:nvPr/>
        </p:nvPicPr>
        <p:blipFill>
          <a:blip r:embed="rId2">
            <a:lum contrast="6000"/>
            <a:extLst>
              <a:ext uri="{28A0092B-C50C-407E-A947-70E740481C1C}">
                <a14:useLocalDpi xmlns:a14="http://schemas.microsoft.com/office/drawing/2010/main" val="0"/>
              </a:ext>
            </a:extLst>
          </a:blip>
          <a:srcRect l="4617" t="4723" r="7616" b="5484"/>
          <a:stretch>
            <a:fillRect/>
          </a:stretch>
        </p:blipFill>
        <p:spPr bwMode="auto">
          <a:xfrm>
            <a:off x="1318225" y="1497432"/>
            <a:ext cx="3158083" cy="2253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diapo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8225" y="4145933"/>
            <a:ext cx="3158083" cy="263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6545" y="1443013"/>
            <a:ext cx="3566347" cy="2286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Eritema papuloso y "/>
          <p:cNvPicPr>
            <a:picLocks noChangeAspect="1" noChangeArrowheads="1"/>
          </p:cNvPicPr>
          <p:nvPr/>
        </p:nvPicPr>
        <p:blipFill>
          <a:blip r:embed="rId5">
            <a:lum contrast="6000"/>
            <a:extLst>
              <a:ext uri="{28A0092B-C50C-407E-A947-70E740481C1C}">
                <a14:useLocalDpi xmlns:a14="http://schemas.microsoft.com/office/drawing/2010/main" val="0"/>
              </a:ext>
            </a:extLst>
          </a:blip>
          <a:srcRect/>
          <a:stretch>
            <a:fillRect/>
          </a:stretch>
        </p:blipFill>
        <p:spPr bwMode="auto">
          <a:xfrm>
            <a:off x="7365703" y="4145935"/>
            <a:ext cx="3552468" cy="263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785275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487495" y="779387"/>
            <a:ext cx="5177295" cy="523216"/>
          </a:xfrm>
          <a:prstGeom prst="rect">
            <a:avLst/>
          </a:prstGeom>
          <a:noFill/>
        </p:spPr>
        <p:txBody>
          <a:bodyPr wrap="none" lIns="91398" tIns="45718" rIns="91398" bIns="45718" rtlCol="0">
            <a:spAutoFit/>
          </a:bodyPr>
          <a:lstStyle/>
          <a:p>
            <a:r>
              <a:rPr lang="es-AR" sz="2800" dirty="0">
                <a:solidFill>
                  <a:prstClr val="black"/>
                </a:solidFill>
              </a:rPr>
              <a:t>Manifestaciones mucosas-cutáneas</a:t>
            </a: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4437" y="1722488"/>
            <a:ext cx="4667693" cy="4510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841315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870259" y="782595"/>
            <a:ext cx="4161696" cy="523216"/>
          </a:xfrm>
          <a:prstGeom prst="rect">
            <a:avLst/>
          </a:prstGeom>
          <a:noFill/>
        </p:spPr>
        <p:txBody>
          <a:bodyPr wrap="none" lIns="91398" tIns="45718" rIns="91398" bIns="45718" rtlCol="0">
            <a:spAutoFit/>
          </a:bodyPr>
          <a:lstStyle/>
          <a:p>
            <a:r>
              <a:rPr lang="es-AR" sz="2800" dirty="0">
                <a:solidFill>
                  <a:prstClr val="black"/>
                </a:solidFill>
              </a:rPr>
              <a:t>Eventos definidores de Sida</a:t>
            </a:r>
          </a:p>
        </p:txBody>
      </p:sp>
      <p:pic>
        <p:nvPicPr>
          <p:cNvPr id="184322" name="Picture 2" descr="https://103luf14i1lu362zph3gadzb-wpengine.netdna-ssl.com/wp-content/uploads/sites/16/2019/01/ch5397.fig1_.png"/>
          <p:cNvPicPr>
            <a:picLocks noChangeAspect="1" noChangeArrowheads="1"/>
          </p:cNvPicPr>
          <p:nvPr/>
        </p:nvPicPr>
        <p:blipFill rotWithShape="1">
          <a:blip r:embed="rId2">
            <a:extLst>
              <a:ext uri="{28A0092B-C50C-407E-A947-70E740481C1C}">
                <a14:useLocalDpi xmlns:a14="http://schemas.microsoft.com/office/drawing/2010/main" val="0"/>
              </a:ext>
            </a:extLst>
          </a:blip>
          <a:srcRect l="8203" t="23995" r="6530" b="8488"/>
          <a:stretch/>
        </p:blipFill>
        <p:spPr bwMode="auto">
          <a:xfrm>
            <a:off x="2339161" y="1573650"/>
            <a:ext cx="7871587" cy="4684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600486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498120" y="810278"/>
            <a:ext cx="5341442" cy="523216"/>
          </a:xfrm>
          <a:prstGeom prst="rect">
            <a:avLst/>
          </a:prstGeom>
          <a:noFill/>
        </p:spPr>
        <p:txBody>
          <a:bodyPr wrap="none" lIns="91398" tIns="45718" rIns="91398" bIns="45718" rtlCol="0">
            <a:spAutoFit/>
          </a:bodyPr>
          <a:lstStyle/>
          <a:p>
            <a:r>
              <a:rPr lang="es-AR" sz="2800" dirty="0" smtClean="0">
                <a:solidFill>
                  <a:prstClr val="black"/>
                </a:solidFill>
              </a:rPr>
              <a:t>Eventos Oportunistas virales (LMP)</a:t>
            </a:r>
            <a:endParaRPr lang="es-AR" sz="2800" dirty="0">
              <a:solidFill>
                <a:prstClr val="black"/>
              </a:solidFill>
            </a:endParaRPr>
          </a:p>
        </p:txBody>
      </p:sp>
      <p:pic>
        <p:nvPicPr>
          <p:cNvPr id="4" name="Picture 2" descr="C:\Users\nico\Desktop\SEMINARIO LEDERHOS\TAC 1\ccte1.png"/>
          <p:cNvPicPr preferRelativeResize="0">
            <a:picLocks noChangeArrowheads="1"/>
          </p:cNvPicPr>
          <p:nvPr/>
        </p:nvPicPr>
        <p:blipFill>
          <a:blip r:embed="rId2">
            <a:extLst>
              <a:ext uri="{28A0092B-C50C-407E-A947-70E740481C1C}">
                <a14:useLocalDpi xmlns:a14="http://schemas.microsoft.com/office/drawing/2010/main" val="0"/>
              </a:ext>
            </a:extLst>
          </a:blip>
          <a:srcRect l="23402" r="31966"/>
          <a:stretch>
            <a:fillRect/>
          </a:stretch>
        </p:blipFill>
        <p:spPr bwMode="auto">
          <a:xfrm>
            <a:off x="1446027" y="1909726"/>
            <a:ext cx="3646967" cy="3608572"/>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4"/>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6856" y="1909726"/>
            <a:ext cx="3498111" cy="3608572"/>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814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329244" y="810278"/>
            <a:ext cx="5453652" cy="523216"/>
          </a:xfrm>
          <a:prstGeom prst="rect">
            <a:avLst/>
          </a:prstGeom>
          <a:noFill/>
        </p:spPr>
        <p:txBody>
          <a:bodyPr wrap="none" lIns="91398" tIns="45718" rIns="91398" bIns="45718" rtlCol="0">
            <a:spAutoFit/>
          </a:bodyPr>
          <a:lstStyle/>
          <a:p>
            <a:r>
              <a:rPr lang="es-AR" sz="2800" dirty="0" smtClean="0">
                <a:solidFill>
                  <a:prstClr val="black"/>
                </a:solidFill>
              </a:rPr>
              <a:t>Eventos Oportunistas virales (CMV)</a:t>
            </a:r>
            <a:endParaRPr lang="es-AR" sz="2800" dirty="0">
              <a:solidFill>
                <a:prstClr val="black"/>
              </a:solidFill>
            </a:endParaRPr>
          </a:p>
        </p:txBody>
      </p:sp>
      <p:pic>
        <p:nvPicPr>
          <p:cNvPr id="3" name="Picture 2" descr="Rivero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3963" y="1725687"/>
            <a:ext cx="5024215" cy="4581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954455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062185" y="782595"/>
            <a:ext cx="6511634" cy="523216"/>
          </a:xfrm>
          <a:prstGeom prst="rect">
            <a:avLst/>
          </a:prstGeom>
          <a:noFill/>
        </p:spPr>
        <p:txBody>
          <a:bodyPr wrap="none" lIns="91398" tIns="45718" rIns="91398" bIns="45718" rtlCol="0">
            <a:spAutoFit/>
          </a:bodyPr>
          <a:lstStyle/>
          <a:p>
            <a:r>
              <a:rPr lang="es-AR" sz="2800" dirty="0" smtClean="0">
                <a:solidFill>
                  <a:prstClr val="black"/>
                </a:solidFill>
              </a:rPr>
              <a:t>Eventos Oportunistas virales (HZ-</a:t>
            </a:r>
            <a:r>
              <a:rPr lang="es-AR" sz="2800" dirty="0" err="1" smtClean="0">
                <a:solidFill>
                  <a:prstClr val="black"/>
                </a:solidFill>
              </a:rPr>
              <a:t>vascultis</a:t>
            </a:r>
            <a:r>
              <a:rPr lang="es-AR" sz="2800" dirty="0" smtClean="0">
                <a:solidFill>
                  <a:prstClr val="black"/>
                </a:solidFill>
              </a:rPr>
              <a:t>)</a:t>
            </a:r>
            <a:endParaRPr lang="es-AR" sz="2800" dirty="0">
              <a:solidFill>
                <a:prstClr val="black"/>
              </a:solidFill>
            </a:endParaRP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rcRect l="10840" t="8916" r="11143" b="1924"/>
          <a:stretch>
            <a:fillRect/>
          </a:stretch>
        </p:blipFill>
        <p:spPr bwMode="auto">
          <a:xfrm>
            <a:off x="1605516" y="1927631"/>
            <a:ext cx="3551275" cy="407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pic>
        <p:nvPicPr>
          <p:cNvPr id="4" name="Imagen 8"/>
          <p:cNvPicPr>
            <a:picLocks noChangeAspect="1"/>
          </p:cNvPicPr>
          <p:nvPr/>
        </p:nvPicPr>
        <p:blipFill>
          <a:blip r:embed="rId3">
            <a:extLst>
              <a:ext uri="{28A0092B-C50C-407E-A947-70E740481C1C}">
                <a14:useLocalDpi xmlns:a14="http://schemas.microsoft.com/office/drawing/2010/main" val="0"/>
              </a:ext>
            </a:extLst>
          </a:blip>
          <a:srcRect l="13335" t="6667" r="11111" b="4445"/>
          <a:stretch>
            <a:fillRect/>
          </a:stretch>
        </p:blipFill>
        <p:spPr bwMode="auto">
          <a:xfrm>
            <a:off x="7251406" y="1927630"/>
            <a:ext cx="3402418" cy="4147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spTree>
    <p:extLst>
      <p:ext uri="{BB962C8B-B14F-4D97-AF65-F5344CB8AC3E}">
        <p14:creationId xmlns:p14="http://schemas.microsoft.com/office/powerpoint/2010/main" val="4135747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104715" y="927237"/>
            <a:ext cx="5732575" cy="523216"/>
          </a:xfrm>
          <a:prstGeom prst="rect">
            <a:avLst/>
          </a:prstGeom>
          <a:noFill/>
        </p:spPr>
        <p:txBody>
          <a:bodyPr wrap="none" lIns="91398" tIns="45718" rIns="91398" bIns="45718" rtlCol="0">
            <a:spAutoFit/>
          </a:bodyPr>
          <a:lstStyle/>
          <a:p>
            <a:r>
              <a:rPr lang="es-AR" sz="2800" dirty="0" smtClean="0">
                <a:solidFill>
                  <a:prstClr val="black"/>
                </a:solidFill>
              </a:rPr>
              <a:t>Eventos Oportunistas parasitarios (PJ)</a:t>
            </a:r>
            <a:endParaRPr lang="es-AR" sz="2800" dirty="0">
              <a:solidFill>
                <a:prstClr val="black"/>
              </a:solidFill>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9848" y="2078889"/>
            <a:ext cx="3701381" cy="3549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http://media3.picsearch.com/is?cYwOwm3OFh2mov7vlIXTWmwlkwRybhQnIq78If15A6I&amp;height=2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8676" y="2503743"/>
            <a:ext cx="4437025" cy="2943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322251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116556" y="2307276"/>
            <a:ext cx="10090297" cy="523216"/>
          </a:xfrm>
          <a:prstGeom prst="rect">
            <a:avLst/>
          </a:prstGeom>
        </p:spPr>
        <p:txBody>
          <a:bodyPr wrap="square" lIns="91392" tIns="45718" rIns="91392" bIns="45718">
            <a:spAutoFit/>
          </a:bodyPr>
          <a:lstStyle/>
          <a:p>
            <a:pPr defTabSz="913856" fontAlgn="base">
              <a:spcBef>
                <a:spcPct val="0"/>
              </a:spcBef>
              <a:spcAft>
                <a:spcPct val="0"/>
              </a:spcAft>
            </a:pPr>
            <a:r>
              <a:rPr lang="en-US" sz="2800" kern="0" dirty="0">
                <a:solidFill>
                  <a:srgbClr val="000000"/>
                </a:solidFill>
                <a:latin typeface="Arial"/>
                <a:cs typeface="Arial"/>
                <a:sym typeface="Arial"/>
              </a:rPr>
              <a:t> </a:t>
            </a:r>
            <a:endParaRPr lang="es-AR" sz="2800" kern="0" dirty="0">
              <a:solidFill>
                <a:srgbClr val="000000"/>
              </a:solidFill>
              <a:latin typeface="Tahoma" pitchFamily="48" charset="0"/>
              <a:cs typeface="Arial"/>
              <a:sym typeface="Arial"/>
            </a:endParaRPr>
          </a:p>
        </p:txBody>
      </p:sp>
      <p:sp>
        <p:nvSpPr>
          <p:cNvPr id="4" name="3 Título"/>
          <p:cNvSpPr>
            <a:spLocks noGrp="1"/>
          </p:cNvSpPr>
          <p:nvPr>
            <p:ph type="title"/>
          </p:nvPr>
        </p:nvSpPr>
        <p:spPr/>
        <p:txBody>
          <a:bodyPr/>
          <a:lstStyle/>
          <a:p>
            <a:r>
              <a:rPr lang="es-AR" dirty="0" smtClean="0"/>
              <a:t>Infección por  VIH: 38 años de historia </a:t>
            </a:r>
            <a:endParaRPr lang="es-AR" dirty="0"/>
          </a:p>
        </p:txBody>
      </p:sp>
      <p:graphicFrame>
        <p:nvGraphicFramePr>
          <p:cNvPr id="6" name="Diagrama 2"/>
          <p:cNvGraphicFramePr/>
          <p:nvPr>
            <p:extLst>
              <p:ext uri="{D42A27DB-BD31-4B8C-83A1-F6EECF244321}">
                <p14:modId xmlns:p14="http://schemas.microsoft.com/office/powerpoint/2010/main" val="3640371085"/>
              </p:ext>
            </p:extLst>
          </p:nvPr>
        </p:nvGraphicFramePr>
        <p:xfrm>
          <a:off x="569973" y="2101051"/>
          <a:ext cx="10972799" cy="34590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03772" y="4894615"/>
            <a:ext cx="2192837" cy="1324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8482" name="Picture 2" descr="Resultado de imagen para vaccine hiv journal"/>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9882" t="-6936" b="6936"/>
          <a:stretch/>
        </p:blipFill>
        <p:spPr bwMode="auto">
          <a:xfrm>
            <a:off x="10335145" y="5196647"/>
            <a:ext cx="1743339" cy="1073055"/>
          </a:xfrm>
          <a:prstGeom prst="rect">
            <a:avLst/>
          </a:prstGeom>
          <a:noFill/>
          <a:extLst>
            <a:ext uri="{909E8E84-426E-40DD-AFC4-6F175D3DCCD1}">
              <a14:hiddenFill xmlns:a14="http://schemas.microsoft.com/office/drawing/2010/main">
                <a:solidFill>
                  <a:srgbClr val="FFFFFF"/>
                </a:solidFill>
              </a14:hiddenFill>
            </a:ext>
          </a:extLst>
        </p:spPr>
      </p:pic>
      <p:sp>
        <p:nvSpPr>
          <p:cNvPr id="8" name="7 CuadroTexto"/>
          <p:cNvSpPr txBox="1"/>
          <p:nvPr/>
        </p:nvSpPr>
        <p:spPr>
          <a:xfrm>
            <a:off x="4199861" y="5221718"/>
            <a:ext cx="1254643" cy="707882"/>
          </a:xfrm>
          <a:prstGeom prst="rect">
            <a:avLst/>
          </a:prstGeom>
          <a:solidFill>
            <a:srgbClr val="22588A"/>
          </a:solidFill>
        </p:spPr>
        <p:txBody>
          <a:bodyPr wrap="square" lIns="91398" tIns="45718" rIns="91398" bIns="45718" rtlCol="0">
            <a:spAutoFit/>
          </a:bodyPr>
          <a:lstStyle/>
          <a:p>
            <a:r>
              <a:rPr lang="es-AR" sz="4000" dirty="0">
                <a:solidFill>
                  <a:schemeClr val="bg1"/>
                </a:solidFill>
                <a:latin typeface="Calibri" pitchFamily="34" charset="0"/>
                <a:cs typeface="Calibri" pitchFamily="34" charset="0"/>
              </a:rPr>
              <a:t> AZT</a:t>
            </a:r>
          </a:p>
        </p:txBody>
      </p:sp>
      <p:pic>
        <p:nvPicPr>
          <p:cNvPr id="10"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31647" y="5083535"/>
            <a:ext cx="1299196" cy="1299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0530"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975499" y="4935333"/>
            <a:ext cx="2324900" cy="1474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9744413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104715" y="927237"/>
            <a:ext cx="6194303" cy="523216"/>
          </a:xfrm>
          <a:prstGeom prst="rect">
            <a:avLst/>
          </a:prstGeom>
          <a:noFill/>
        </p:spPr>
        <p:txBody>
          <a:bodyPr wrap="none" lIns="91398" tIns="45718" rIns="91398" bIns="45718" rtlCol="0">
            <a:spAutoFit/>
          </a:bodyPr>
          <a:lstStyle/>
          <a:p>
            <a:r>
              <a:rPr lang="es-AR" sz="2800" dirty="0" smtClean="0">
                <a:solidFill>
                  <a:prstClr val="black"/>
                </a:solidFill>
              </a:rPr>
              <a:t>Eventos Oportunistas parasitarios (</a:t>
            </a:r>
            <a:r>
              <a:rPr lang="es-AR" sz="2800" dirty="0" err="1" smtClean="0">
                <a:solidFill>
                  <a:prstClr val="black"/>
                </a:solidFill>
              </a:rPr>
              <a:t>Toxo</a:t>
            </a:r>
            <a:r>
              <a:rPr lang="es-AR" sz="2800" dirty="0" smtClean="0">
                <a:solidFill>
                  <a:prstClr val="black"/>
                </a:solidFill>
              </a:rPr>
              <a:t>)</a:t>
            </a:r>
            <a:endParaRPr lang="es-AR" sz="2800" dirty="0">
              <a:solidFill>
                <a:prstClr val="black"/>
              </a:solidFill>
            </a:endParaRP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8684" y="2047580"/>
            <a:ext cx="3511550" cy="372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6856" y="2067367"/>
            <a:ext cx="3586976" cy="3721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169879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104715" y="927237"/>
            <a:ext cx="6494001" cy="523216"/>
          </a:xfrm>
          <a:prstGeom prst="rect">
            <a:avLst/>
          </a:prstGeom>
          <a:noFill/>
        </p:spPr>
        <p:txBody>
          <a:bodyPr wrap="none" lIns="91398" tIns="45718" rIns="91398" bIns="45718" rtlCol="0">
            <a:spAutoFit/>
          </a:bodyPr>
          <a:lstStyle/>
          <a:p>
            <a:r>
              <a:rPr lang="es-AR" sz="2800" dirty="0" smtClean="0">
                <a:solidFill>
                  <a:prstClr val="black"/>
                </a:solidFill>
              </a:rPr>
              <a:t>Eventos Oportunistas parasitarios (Chagas)</a:t>
            </a:r>
            <a:endParaRPr lang="es-AR" sz="2800" dirty="0">
              <a:solidFill>
                <a:prstClr val="black"/>
              </a:solidFill>
            </a:endParaRPr>
          </a:p>
        </p:txBody>
      </p:sp>
      <p:pic>
        <p:nvPicPr>
          <p:cNvPr id="8" name="Picture 2" descr="Resultado de imagen para chagas cerebr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4681" y="2023323"/>
            <a:ext cx="4271630" cy="4273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94552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2732575" y="940074"/>
            <a:ext cx="6372172" cy="523216"/>
          </a:xfrm>
          <a:prstGeom prst="rect">
            <a:avLst/>
          </a:prstGeom>
          <a:noFill/>
        </p:spPr>
        <p:txBody>
          <a:bodyPr wrap="none" lIns="91398" tIns="45718" rIns="91398" bIns="45718" rtlCol="0">
            <a:spAutoFit/>
          </a:bodyPr>
          <a:lstStyle/>
          <a:p>
            <a:r>
              <a:rPr lang="es-AR" sz="2800" dirty="0" smtClean="0">
                <a:solidFill>
                  <a:prstClr val="black"/>
                </a:solidFill>
              </a:rPr>
              <a:t>Eventos Oportunistas </a:t>
            </a:r>
            <a:r>
              <a:rPr lang="es-AR" sz="2800" dirty="0" err="1" smtClean="0">
                <a:solidFill>
                  <a:prstClr val="black"/>
                </a:solidFill>
              </a:rPr>
              <a:t>micóticos</a:t>
            </a:r>
            <a:r>
              <a:rPr lang="es-AR" sz="2800" dirty="0" smtClean="0">
                <a:solidFill>
                  <a:prstClr val="black"/>
                </a:solidFill>
              </a:rPr>
              <a:t> (</a:t>
            </a:r>
            <a:r>
              <a:rPr lang="es-AR" sz="2800" dirty="0" err="1">
                <a:solidFill>
                  <a:prstClr val="black"/>
                </a:solidFill>
              </a:rPr>
              <a:t>C</a:t>
            </a:r>
            <a:r>
              <a:rPr lang="es-AR" sz="2800" dirty="0" err="1" smtClean="0">
                <a:solidFill>
                  <a:prstClr val="black"/>
                </a:solidFill>
              </a:rPr>
              <a:t>andida</a:t>
            </a:r>
            <a:r>
              <a:rPr lang="es-AR" sz="2800" dirty="0" smtClean="0">
                <a:solidFill>
                  <a:prstClr val="black"/>
                </a:solidFill>
              </a:rPr>
              <a:t>)</a:t>
            </a:r>
            <a:endParaRPr lang="es-AR" sz="2800" dirty="0">
              <a:solidFill>
                <a:prstClr val="black"/>
              </a:solidFill>
            </a:endParaRPr>
          </a:p>
        </p:txBody>
      </p:sp>
      <p:pic>
        <p:nvPicPr>
          <p:cNvPr id="3" name="Imagen 1"/>
          <p:cNvPicPr>
            <a:picLocks noChangeAspect="1"/>
          </p:cNvPicPr>
          <p:nvPr/>
        </p:nvPicPr>
        <p:blipFill rotWithShape="1">
          <a:blip r:embed="rId2">
            <a:extLst>
              <a:ext uri="{28A0092B-C50C-407E-A947-70E740481C1C}">
                <a14:useLocalDpi xmlns:a14="http://schemas.microsoft.com/office/drawing/2010/main" val="0"/>
              </a:ext>
            </a:extLst>
          </a:blip>
          <a:srcRect t="5180" b="7998"/>
          <a:stretch/>
        </p:blipFill>
        <p:spPr bwMode="auto">
          <a:xfrm>
            <a:off x="1051451" y="2365790"/>
            <a:ext cx="4727049" cy="3078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Candidiasis-Esof%C3%A1gic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0715" y="2365790"/>
            <a:ext cx="4684974" cy="3078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715365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679952" y="927237"/>
            <a:ext cx="9135365" cy="523216"/>
          </a:xfrm>
          <a:prstGeom prst="rect">
            <a:avLst/>
          </a:prstGeom>
          <a:noFill/>
        </p:spPr>
        <p:txBody>
          <a:bodyPr wrap="none" lIns="91398" tIns="45718" rIns="91398" bIns="45718" rtlCol="0">
            <a:spAutoFit/>
          </a:bodyPr>
          <a:lstStyle/>
          <a:p>
            <a:r>
              <a:rPr lang="es-AR" sz="2800" dirty="0" smtClean="0">
                <a:solidFill>
                  <a:prstClr val="black"/>
                </a:solidFill>
              </a:rPr>
              <a:t>Eventos Oportunistas parasitarios (</a:t>
            </a:r>
            <a:r>
              <a:rPr lang="es-AR" sz="2800" dirty="0" err="1" smtClean="0">
                <a:solidFill>
                  <a:prstClr val="black"/>
                </a:solidFill>
              </a:rPr>
              <a:t>Cripto-Isospora-Microsp</a:t>
            </a:r>
            <a:r>
              <a:rPr lang="es-AR" sz="2800" dirty="0" smtClean="0">
                <a:solidFill>
                  <a:prstClr val="black"/>
                </a:solidFill>
              </a:rPr>
              <a:t>.)</a:t>
            </a:r>
            <a:endParaRPr lang="es-AR" sz="2800" dirty="0">
              <a:solidFill>
                <a:prstClr val="black"/>
              </a:solidFill>
            </a:endParaRP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084" y="1753524"/>
            <a:ext cx="3876675" cy="2520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descr="fig_5_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0616" y="1753524"/>
            <a:ext cx="3711575" cy="244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MICROSPOR-H-E"/>
          <p:cNvPicPr>
            <a:picLocks noChangeAspect="1" noChangeArrowheads="1"/>
          </p:cNvPicPr>
          <p:nvPr/>
        </p:nvPicPr>
        <p:blipFill>
          <a:blip r:embed="rId4">
            <a:extLst>
              <a:ext uri="{28A0092B-C50C-407E-A947-70E740481C1C}">
                <a14:useLocalDpi xmlns:a14="http://schemas.microsoft.com/office/drawing/2010/main" val="0"/>
              </a:ext>
            </a:extLst>
          </a:blip>
          <a:srcRect l="8597" t="20309" r="8229" b="9564"/>
          <a:stretch>
            <a:fillRect/>
          </a:stretch>
        </p:blipFill>
        <p:spPr bwMode="auto">
          <a:xfrm>
            <a:off x="3821261" y="4385008"/>
            <a:ext cx="3768725" cy="232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416114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2732575" y="940074"/>
            <a:ext cx="6963681" cy="523216"/>
          </a:xfrm>
          <a:prstGeom prst="rect">
            <a:avLst/>
          </a:prstGeom>
          <a:noFill/>
        </p:spPr>
        <p:txBody>
          <a:bodyPr wrap="none" lIns="91398" tIns="45718" rIns="91398" bIns="45718" rtlCol="0">
            <a:spAutoFit/>
          </a:bodyPr>
          <a:lstStyle/>
          <a:p>
            <a:r>
              <a:rPr lang="es-AR" sz="2800" dirty="0" smtClean="0">
                <a:solidFill>
                  <a:prstClr val="black"/>
                </a:solidFill>
              </a:rPr>
              <a:t>Eventos Oportunistas </a:t>
            </a:r>
            <a:r>
              <a:rPr lang="es-AR" sz="2800" dirty="0" err="1" smtClean="0">
                <a:solidFill>
                  <a:prstClr val="black"/>
                </a:solidFill>
              </a:rPr>
              <a:t>micóticos</a:t>
            </a:r>
            <a:r>
              <a:rPr lang="es-AR" sz="2800" dirty="0" smtClean="0">
                <a:solidFill>
                  <a:prstClr val="black"/>
                </a:solidFill>
              </a:rPr>
              <a:t> (</a:t>
            </a:r>
            <a:r>
              <a:rPr lang="es-AR" sz="2800" dirty="0" err="1" smtClean="0">
                <a:solidFill>
                  <a:prstClr val="black"/>
                </a:solidFill>
              </a:rPr>
              <a:t>Histoplasma</a:t>
            </a:r>
            <a:r>
              <a:rPr lang="es-AR" sz="2800" dirty="0" smtClean="0">
                <a:solidFill>
                  <a:prstClr val="black"/>
                </a:solidFill>
              </a:rPr>
              <a:t>)</a:t>
            </a:r>
            <a:endParaRPr lang="es-AR" sz="2800" dirty="0">
              <a:solidFill>
                <a:prstClr val="black"/>
              </a:solidFill>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7803" y="1689498"/>
            <a:ext cx="3030280" cy="2575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Imagen 1"/>
          <p:cNvPicPr>
            <a:picLocks noChangeAspect="1"/>
          </p:cNvPicPr>
          <p:nvPr/>
        </p:nvPicPr>
        <p:blipFill>
          <a:blip r:embed="rId3">
            <a:extLst>
              <a:ext uri="{28A0092B-C50C-407E-A947-70E740481C1C}">
                <a14:useLocalDpi xmlns:a14="http://schemas.microsoft.com/office/drawing/2010/main" val="0"/>
              </a:ext>
            </a:extLst>
          </a:blip>
          <a:srcRect l="9256" t="15746" r="8765" b="10190"/>
          <a:stretch>
            <a:fillRect/>
          </a:stretch>
        </p:blipFill>
        <p:spPr bwMode="auto">
          <a:xfrm>
            <a:off x="7218827" y="1689498"/>
            <a:ext cx="3647349" cy="2472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8594" y="4568977"/>
            <a:ext cx="3221997" cy="2065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854932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2732575" y="940074"/>
            <a:ext cx="7362828" cy="523216"/>
          </a:xfrm>
          <a:prstGeom prst="rect">
            <a:avLst/>
          </a:prstGeom>
          <a:noFill/>
        </p:spPr>
        <p:txBody>
          <a:bodyPr wrap="none" lIns="91398" tIns="45718" rIns="91398" bIns="45718" rtlCol="0">
            <a:spAutoFit/>
          </a:bodyPr>
          <a:lstStyle/>
          <a:p>
            <a:r>
              <a:rPr lang="es-AR" sz="2800" dirty="0" smtClean="0">
                <a:solidFill>
                  <a:prstClr val="black"/>
                </a:solidFill>
              </a:rPr>
              <a:t>Eventos Oportunistas </a:t>
            </a:r>
            <a:r>
              <a:rPr lang="es-AR" sz="2800" dirty="0" err="1" smtClean="0">
                <a:solidFill>
                  <a:prstClr val="black"/>
                </a:solidFill>
              </a:rPr>
              <a:t>micóticos</a:t>
            </a:r>
            <a:r>
              <a:rPr lang="es-AR" sz="2800" dirty="0" smtClean="0">
                <a:solidFill>
                  <a:prstClr val="black"/>
                </a:solidFill>
              </a:rPr>
              <a:t> (Histoplasmosis)</a:t>
            </a:r>
            <a:endParaRPr lang="es-AR" sz="2800" dirty="0">
              <a:solidFill>
                <a:prstClr val="black"/>
              </a:solidFill>
            </a:endParaRPr>
          </a:p>
        </p:txBody>
      </p:sp>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b="12302"/>
          <a:stretch>
            <a:fillRect/>
          </a:stretch>
        </p:blipFill>
        <p:spPr bwMode="auto">
          <a:xfrm>
            <a:off x="1524201" y="1988286"/>
            <a:ext cx="4015287" cy="4100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3 Objeto"/>
          <p:cNvPicPr>
            <a:picLocks noChangeAspect="1"/>
          </p:cNvPicPr>
          <p:nvPr>
            <p:extLst>
              <p:ext uri="{D42A27DB-BD31-4B8C-83A1-F6EECF244321}">
                <p14:modId xmlns:p14="http://schemas.microsoft.com/office/powerpoint/2010/main" val="535378064"/>
              </p:ext>
            </p:extLst>
          </p:nvPr>
        </p:nvPicPr>
        <p:blipFill>
          <a:blip r:embed="rId3"/>
          <a:stretch>
            <a:fillRect/>
          </a:stretch>
        </p:blipFill>
        <p:spPr>
          <a:xfrm>
            <a:off x="6804838" y="2239088"/>
            <a:ext cx="4797738" cy="3599205"/>
          </a:xfrm>
          <a:prstGeom prst="rect">
            <a:avLst/>
          </a:prstGeom>
        </p:spPr>
      </p:pic>
    </p:spTree>
    <p:extLst>
      <p:ext uri="{BB962C8B-B14F-4D97-AF65-F5344CB8AC3E}">
        <p14:creationId xmlns:p14="http://schemas.microsoft.com/office/powerpoint/2010/main" val="78247864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2732575" y="940074"/>
            <a:ext cx="7245810" cy="523216"/>
          </a:xfrm>
          <a:prstGeom prst="rect">
            <a:avLst/>
          </a:prstGeom>
          <a:noFill/>
        </p:spPr>
        <p:txBody>
          <a:bodyPr wrap="none" lIns="91398" tIns="45718" rIns="91398" bIns="45718" rtlCol="0">
            <a:spAutoFit/>
          </a:bodyPr>
          <a:lstStyle/>
          <a:p>
            <a:r>
              <a:rPr lang="es-AR" sz="2800" dirty="0" smtClean="0">
                <a:solidFill>
                  <a:prstClr val="black"/>
                </a:solidFill>
              </a:rPr>
              <a:t>Eventos Oportunistas </a:t>
            </a:r>
            <a:r>
              <a:rPr lang="es-AR" sz="2800" dirty="0" err="1" smtClean="0">
                <a:solidFill>
                  <a:prstClr val="black"/>
                </a:solidFill>
              </a:rPr>
              <a:t>micóticos</a:t>
            </a:r>
            <a:r>
              <a:rPr lang="es-AR" sz="2800" dirty="0" smtClean="0">
                <a:solidFill>
                  <a:prstClr val="black"/>
                </a:solidFill>
              </a:rPr>
              <a:t> (</a:t>
            </a:r>
            <a:r>
              <a:rPr lang="es-AR" sz="2800" dirty="0" err="1" smtClean="0">
                <a:solidFill>
                  <a:prstClr val="black"/>
                </a:solidFill>
              </a:rPr>
              <a:t>Criptococosis</a:t>
            </a:r>
            <a:r>
              <a:rPr lang="es-AR" sz="2800" dirty="0" smtClean="0">
                <a:solidFill>
                  <a:prstClr val="black"/>
                </a:solidFill>
              </a:rPr>
              <a:t>)</a:t>
            </a:r>
            <a:endParaRPr lang="es-AR" sz="2800" dirty="0">
              <a:solidFill>
                <a:prstClr val="black"/>
              </a:solidFill>
            </a:endParaRPr>
          </a:p>
        </p:txBody>
      </p:sp>
      <p:pic>
        <p:nvPicPr>
          <p:cNvPr id="3" name="Picture 2" descr="ANd9GcTxFimf9e7qpJgZiLwm8a377S3yrPy2ws2sJRvR6vfOTrBD6Ro&amp;t=1&amp;usg=__WGYvbVijXGtC4B44c7xxmGc1WJ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6795" y="2202853"/>
            <a:ext cx="4740681" cy="35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184197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4199868" y="940074"/>
            <a:ext cx="5080152" cy="523216"/>
          </a:xfrm>
          <a:prstGeom prst="rect">
            <a:avLst/>
          </a:prstGeom>
          <a:noFill/>
        </p:spPr>
        <p:txBody>
          <a:bodyPr wrap="none" lIns="91398" tIns="45718" rIns="91398" bIns="45718" rtlCol="0">
            <a:spAutoFit/>
          </a:bodyPr>
          <a:lstStyle/>
          <a:p>
            <a:r>
              <a:rPr lang="es-AR" sz="2800" dirty="0" smtClean="0">
                <a:solidFill>
                  <a:prstClr val="black"/>
                </a:solidFill>
              </a:rPr>
              <a:t>Eventos Oportunistas bacterianas</a:t>
            </a:r>
            <a:endParaRPr lang="es-AR" sz="2800" dirty="0">
              <a:solidFill>
                <a:prstClr val="black"/>
              </a:solidFill>
            </a:endParaRPr>
          </a:p>
        </p:txBody>
      </p:sp>
      <p:graphicFrame>
        <p:nvGraphicFramePr>
          <p:cNvPr id="4" name="3 Tabla"/>
          <p:cNvGraphicFramePr>
            <a:graphicFrameLocks noGrp="1"/>
          </p:cNvGraphicFramePr>
          <p:nvPr>
            <p:extLst>
              <p:ext uri="{D42A27DB-BD31-4B8C-83A1-F6EECF244321}">
                <p14:modId xmlns:p14="http://schemas.microsoft.com/office/powerpoint/2010/main" val="3042529644"/>
              </p:ext>
            </p:extLst>
          </p:nvPr>
        </p:nvGraphicFramePr>
        <p:xfrm>
          <a:off x="2456121" y="1666949"/>
          <a:ext cx="7644809" cy="4712587"/>
        </p:xfrm>
        <a:graphic>
          <a:graphicData uri="http://schemas.openxmlformats.org/drawingml/2006/table">
            <a:tbl>
              <a:tblPr/>
              <a:tblGrid>
                <a:gridCol w="3511648">
                  <a:extLst>
                    <a:ext uri="{9D8B030D-6E8A-4147-A177-3AD203B41FA5}">
                      <a16:colId xmlns:a16="http://schemas.microsoft.com/office/drawing/2014/main" val="20000"/>
                    </a:ext>
                  </a:extLst>
                </a:gridCol>
                <a:gridCol w="4133161">
                  <a:extLst>
                    <a:ext uri="{9D8B030D-6E8A-4147-A177-3AD203B41FA5}">
                      <a16:colId xmlns:a16="http://schemas.microsoft.com/office/drawing/2014/main" val="20001"/>
                    </a:ext>
                  </a:extLst>
                </a:gridCol>
              </a:tblGrid>
              <a:tr h="388667">
                <a:tc>
                  <a:txBody>
                    <a:bodyPr/>
                    <a:lstStyle>
                      <a:lvl1pPr marL="0" algn="l" defTabSz="456915" rtl="0" eaLnBrk="1" latinLnBrk="0" hangingPunct="1">
                        <a:defRPr kumimoji="0" sz="1900" kern="1200">
                          <a:solidFill>
                            <a:schemeClr val="tx1"/>
                          </a:solidFill>
                          <a:latin typeface="Calibri"/>
                        </a:defRPr>
                      </a:lvl1pPr>
                      <a:lvl2pPr marL="456915" algn="l" defTabSz="456915" rtl="0" eaLnBrk="1" latinLnBrk="0" hangingPunct="1">
                        <a:defRPr kumimoji="0" sz="1900" kern="1200">
                          <a:solidFill>
                            <a:schemeClr val="tx1"/>
                          </a:solidFill>
                          <a:latin typeface="Calibri"/>
                        </a:defRPr>
                      </a:lvl2pPr>
                      <a:lvl3pPr marL="913856" algn="l" defTabSz="456915" rtl="0" eaLnBrk="1" latinLnBrk="0" hangingPunct="1">
                        <a:defRPr kumimoji="0" sz="1900" kern="1200">
                          <a:solidFill>
                            <a:schemeClr val="tx1"/>
                          </a:solidFill>
                          <a:latin typeface="Calibri"/>
                        </a:defRPr>
                      </a:lvl3pPr>
                      <a:lvl4pPr marL="1370784" algn="l" defTabSz="456915" rtl="0" eaLnBrk="1" latinLnBrk="0" hangingPunct="1">
                        <a:defRPr kumimoji="0" sz="1900" kern="1200">
                          <a:solidFill>
                            <a:schemeClr val="tx1"/>
                          </a:solidFill>
                          <a:latin typeface="Calibri"/>
                        </a:defRPr>
                      </a:lvl4pPr>
                      <a:lvl5pPr marL="1827712" algn="l" defTabSz="456915" rtl="0" eaLnBrk="1" latinLnBrk="0" hangingPunct="1">
                        <a:defRPr kumimoji="0" sz="1900" kern="1200">
                          <a:solidFill>
                            <a:schemeClr val="tx1"/>
                          </a:solidFill>
                          <a:latin typeface="Calibri"/>
                        </a:defRPr>
                      </a:lvl5pPr>
                      <a:lvl6pPr marL="2284654" algn="l" defTabSz="456915" rtl="0" eaLnBrk="1" latinLnBrk="0" hangingPunct="1">
                        <a:defRPr kumimoji="0" sz="1900" kern="1200">
                          <a:solidFill>
                            <a:schemeClr val="tx1"/>
                          </a:solidFill>
                          <a:latin typeface="Calibri"/>
                        </a:defRPr>
                      </a:lvl6pPr>
                      <a:lvl7pPr marL="2741566" algn="l" defTabSz="456915" rtl="0" eaLnBrk="1" latinLnBrk="0" hangingPunct="1">
                        <a:defRPr kumimoji="0" sz="1900" kern="1200">
                          <a:solidFill>
                            <a:schemeClr val="tx1"/>
                          </a:solidFill>
                          <a:latin typeface="Calibri"/>
                        </a:defRPr>
                      </a:lvl7pPr>
                      <a:lvl8pPr marL="3198480" algn="l" defTabSz="456915" rtl="0" eaLnBrk="1" latinLnBrk="0" hangingPunct="1">
                        <a:defRPr kumimoji="0" sz="1900" kern="1200">
                          <a:solidFill>
                            <a:schemeClr val="tx1"/>
                          </a:solidFill>
                          <a:latin typeface="Calibri"/>
                        </a:defRPr>
                      </a:lvl8pPr>
                      <a:lvl9pPr marL="3655395" algn="l" defTabSz="456915" rtl="0" eaLnBrk="1" latinLnBrk="0" hangingPunct="1">
                        <a:defRPr kumimoji="0" sz="19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mn-lt"/>
                          <a:cs typeface="Times New Roman" pitchFamily="18" charset="0"/>
                        </a:rPr>
                        <a:t>Cuadro clínico</a:t>
                      </a:r>
                      <a:endParaRPr kumimoji="0" lang="es-ES" sz="1800" b="0" i="0" u="none" strike="noStrike" cap="none" normalizeH="0" baseline="0" dirty="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456915" rtl="0" eaLnBrk="1" latinLnBrk="0" hangingPunct="1">
                        <a:defRPr kumimoji="0" sz="1900" kern="1200">
                          <a:solidFill>
                            <a:schemeClr val="tx1"/>
                          </a:solidFill>
                          <a:latin typeface="Calibri"/>
                        </a:defRPr>
                      </a:lvl1pPr>
                      <a:lvl2pPr marL="456915" algn="l" defTabSz="456915" rtl="0" eaLnBrk="1" latinLnBrk="0" hangingPunct="1">
                        <a:defRPr kumimoji="0" sz="1900" kern="1200">
                          <a:solidFill>
                            <a:schemeClr val="tx1"/>
                          </a:solidFill>
                          <a:latin typeface="Calibri"/>
                        </a:defRPr>
                      </a:lvl2pPr>
                      <a:lvl3pPr marL="913856" algn="l" defTabSz="456915" rtl="0" eaLnBrk="1" latinLnBrk="0" hangingPunct="1">
                        <a:defRPr kumimoji="0" sz="1900" kern="1200">
                          <a:solidFill>
                            <a:schemeClr val="tx1"/>
                          </a:solidFill>
                          <a:latin typeface="Calibri"/>
                        </a:defRPr>
                      </a:lvl3pPr>
                      <a:lvl4pPr marL="1370784" algn="l" defTabSz="456915" rtl="0" eaLnBrk="1" latinLnBrk="0" hangingPunct="1">
                        <a:defRPr kumimoji="0" sz="1900" kern="1200">
                          <a:solidFill>
                            <a:schemeClr val="tx1"/>
                          </a:solidFill>
                          <a:latin typeface="Calibri"/>
                        </a:defRPr>
                      </a:lvl4pPr>
                      <a:lvl5pPr marL="1827712" algn="l" defTabSz="456915" rtl="0" eaLnBrk="1" latinLnBrk="0" hangingPunct="1">
                        <a:defRPr kumimoji="0" sz="1900" kern="1200">
                          <a:solidFill>
                            <a:schemeClr val="tx1"/>
                          </a:solidFill>
                          <a:latin typeface="Calibri"/>
                        </a:defRPr>
                      </a:lvl5pPr>
                      <a:lvl6pPr marL="2284654" algn="l" defTabSz="456915" rtl="0" eaLnBrk="1" latinLnBrk="0" hangingPunct="1">
                        <a:defRPr kumimoji="0" sz="1900" kern="1200">
                          <a:solidFill>
                            <a:schemeClr val="tx1"/>
                          </a:solidFill>
                          <a:latin typeface="Calibri"/>
                        </a:defRPr>
                      </a:lvl6pPr>
                      <a:lvl7pPr marL="2741566" algn="l" defTabSz="456915" rtl="0" eaLnBrk="1" latinLnBrk="0" hangingPunct="1">
                        <a:defRPr kumimoji="0" sz="1900" kern="1200">
                          <a:solidFill>
                            <a:schemeClr val="tx1"/>
                          </a:solidFill>
                          <a:latin typeface="Calibri"/>
                        </a:defRPr>
                      </a:lvl7pPr>
                      <a:lvl8pPr marL="3198480" algn="l" defTabSz="456915" rtl="0" eaLnBrk="1" latinLnBrk="0" hangingPunct="1">
                        <a:defRPr kumimoji="0" sz="1900" kern="1200">
                          <a:solidFill>
                            <a:schemeClr val="tx1"/>
                          </a:solidFill>
                          <a:latin typeface="Calibri"/>
                        </a:defRPr>
                      </a:lvl8pPr>
                      <a:lvl9pPr marL="3655395" algn="l" defTabSz="456915" rtl="0" eaLnBrk="1" latinLnBrk="0" hangingPunct="1">
                        <a:defRPr kumimoji="0" sz="19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mn-lt"/>
                          <a:cs typeface="Times New Roman" pitchFamily="18" charset="0"/>
                        </a:rPr>
                        <a:t>Bacterias</a:t>
                      </a:r>
                      <a:endParaRPr kumimoji="0" lang="es-ES" sz="1800" b="0" i="0" u="none" strike="noStrike" cap="none" normalizeH="0" baseline="0" dirty="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r h="874500">
                <a:tc>
                  <a:txBody>
                    <a:bodyPr/>
                    <a:lstStyle>
                      <a:lvl1pPr marL="0" algn="l" defTabSz="456915" rtl="0" eaLnBrk="1" latinLnBrk="0" hangingPunct="1">
                        <a:defRPr kumimoji="0" sz="1900" kern="1200">
                          <a:solidFill>
                            <a:schemeClr val="tx1"/>
                          </a:solidFill>
                          <a:latin typeface="Calibri"/>
                        </a:defRPr>
                      </a:lvl1pPr>
                      <a:lvl2pPr marL="456915" algn="l" defTabSz="456915" rtl="0" eaLnBrk="1" latinLnBrk="0" hangingPunct="1">
                        <a:defRPr kumimoji="0" sz="1900" kern="1200">
                          <a:solidFill>
                            <a:schemeClr val="tx1"/>
                          </a:solidFill>
                          <a:latin typeface="Calibri"/>
                        </a:defRPr>
                      </a:lvl2pPr>
                      <a:lvl3pPr marL="913856" algn="l" defTabSz="456915" rtl="0" eaLnBrk="1" latinLnBrk="0" hangingPunct="1">
                        <a:defRPr kumimoji="0" sz="1900" kern="1200">
                          <a:solidFill>
                            <a:schemeClr val="tx1"/>
                          </a:solidFill>
                          <a:latin typeface="Calibri"/>
                        </a:defRPr>
                      </a:lvl3pPr>
                      <a:lvl4pPr marL="1370784" algn="l" defTabSz="456915" rtl="0" eaLnBrk="1" latinLnBrk="0" hangingPunct="1">
                        <a:defRPr kumimoji="0" sz="1900" kern="1200">
                          <a:solidFill>
                            <a:schemeClr val="tx1"/>
                          </a:solidFill>
                          <a:latin typeface="Calibri"/>
                        </a:defRPr>
                      </a:lvl4pPr>
                      <a:lvl5pPr marL="1827712" algn="l" defTabSz="456915" rtl="0" eaLnBrk="1" latinLnBrk="0" hangingPunct="1">
                        <a:defRPr kumimoji="0" sz="1900" kern="1200">
                          <a:solidFill>
                            <a:schemeClr val="tx1"/>
                          </a:solidFill>
                          <a:latin typeface="Calibri"/>
                        </a:defRPr>
                      </a:lvl5pPr>
                      <a:lvl6pPr marL="2284654" algn="l" defTabSz="456915" rtl="0" eaLnBrk="1" latinLnBrk="0" hangingPunct="1">
                        <a:defRPr kumimoji="0" sz="1900" kern="1200">
                          <a:solidFill>
                            <a:schemeClr val="tx1"/>
                          </a:solidFill>
                          <a:latin typeface="Calibri"/>
                        </a:defRPr>
                      </a:lvl6pPr>
                      <a:lvl7pPr marL="2741566" algn="l" defTabSz="456915" rtl="0" eaLnBrk="1" latinLnBrk="0" hangingPunct="1">
                        <a:defRPr kumimoji="0" sz="1900" kern="1200">
                          <a:solidFill>
                            <a:schemeClr val="tx1"/>
                          </a:solidFill>
                          <a:latin typeface="Calibri"/>
                        </a:defRPr>
                      </a:lvl7pPr>
                      <a:lvl8pPr marL="3198480" algn="l" defTabSz="456915" rtl="0" eaLnBrk="1" latinLnBrk="0" hangingPunct="1">
                        <a:defRPr kumimoji="0" sz="1900" kern="1200">
                          <a:solidFill>
                            <a:schemeClr val="tx1"/>
                          </a:solidFill>
                          <a:latin typeface="Calibri"/>
                        </a:defRPr>
                      </a:lvl8pPr>
                      <a:lvl9pPr marL="3655395" algn="l" defTabSz="456915" rtl="0" eaLnBrk="1" latinLnBrk="0" hangingPunct="1">
                        <a:defRPr kumimoji="0" sz="19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mn-lt"/>
                          <a:cs typeface="Times New Roman" pitchFamily="18" charset="0"/>
                        </a:rPr>
                        <a:t>Neumonías</a:t>
                      </a:r>
                      <a:endParaRPr kumimoji="0" lang="es-ES" sz="1000" b="0" i="0" u="none" strike="noStrike" cap="none" normalizeH="0" baseline="0" dirty="0" smtClean="0">
                        <a:ln>
                          <a:noFill/>
                        </a:ln>
                        <a:solidFill>
                          <a:schemeClr val="tx1"/>
                        </a:solidFill>
                        <a:effectLst/>
                        <a:latin typeface="+mn-lt"/>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mn-lt"/>
                          <a:cs typeface="Times New Roman"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mn-lt"/>
                          <a:cs typeface="Times New Roman" pitchFamily="18" charset="0"/>
                        </a:rPr>
                        <a:t>     </a:t>
                      </a:r>
                      <a:endParaRPr kumimoji="0" lang="es-ES" sz="1800" b="0" i="0" u="none" strike="noStrike" cap="none" normalizeH="0" baseline="0" dirty="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456915" rtl="0" eaLnBrk="1" latinLnBrk="0" hangingPunct="1">
                        <a:defRPr kumimoji="0" sz="1900" kern="1200">
                          <a:solidFill>
                            <a:schemeClr val="tx1"/>
                          </a:solidFill>
                          <a:latin typeface="Calibri"/>
                        </a:defRPr>
                      </a:lvl1pPr>
                      <a:lvl2pPr marL="456915" algn="l" defTabSz="456915" rtl="0" eaLnBrk="1" latinLnBrk="0" hangingPunct="1">
                        <a:defRPr kumimoji="0" sz="1900" kern="1200">
                          <a:solidFill>
                            <a:schemeClr val="tx1"/>
                          </a:solidFill>
                          <a:latin typeface="Calibri"/>
                        </a:defRPr>
                      </a:lvl2pPr>
                      <a:lvl3pPr marL="913856" algn="l" defTabSz="456915" rtl="0" eaLnBrk="1" latinLnBrk="0" hangingPunct="1">
                        <a:defRPr kumimoji="0" sz="1900" kern="1200">
                          <a:solidFill>
                            <a:schemeClr val="tx1"/>
                          </a:solidFill>
                          <a:latin typeface="Calibri"/>
                        </a:defRPr>
                      </a:lvl3pPr>
                      <a:lvl4pPr marL="1370784" algn="l" defTabSz="456915" rtl="0" eaLnBrk="1" latinLnBrk="0" hangingPunct="1">
                        <a:defRPr kumimoji="0" sz="1900" kern="1200">
                          <a:solidFill>
                            <a:schemeClr val="tx1"/>
                          </a:solidFill>
                          <a:latin typeface="Calibri"/>
                        </a:defRPr>
                      </a:lvl4pPr>
                      <a:lvl5pPr marL="1827712" algn="l" defTabSz="456915" rtl="0" eaLnBrk="1" latinLnBrk="0" hangingPunct="1">
                        <a:defRPr kumimoji="0" sz="1900" kern="1200">
                          <a:solidFill>
                            <a:schemeClr val="tx1"/>
                          </a:solidFill>
                          <a:latin typeface="Calibri"/>
                        </a:defRPr>
                      </a:lvl5pPr>
                      <a:lvl6pPr marL="2284654" algn="l" defTabSz="456915" rtl="0" eaLnBrk="1" latinLnBrk="0" hangingPunct="1">
                        <a:defRPr kumimoji="0" sz="1900" kern="1200">
                          <a:solidFill>
                            <a:schemeClr val="tx1"/>
                          </a:solidFill>
                          <a:latin typeface="Calibri"/>
                        </a:defRPr>
                      </a:lvl6pPr>
                      <a:lvl7pPr marL="2741566" algn="l" defTabSz="456915" rtl="0" eaLnBrk="1" latinLnBrk="0" hangingPunct="1">
                        <a:defRPr kumimoji="0" sz="1900" kern="1200">
                          <a:solidFill>
                            <a:schemeClr val="tx1"/>
                          </a:solidFill>
                          <a:latin typeface="Calibri"/>
                        </a:defRPr>
                      </a:lvl7pPr>
                      <a:lvl8pPr marL="3198480" algn="l" defTabSz="456915" rtl="0" eaLnBrk="1" latinLnBrk="0" hangingPunct="1">
                        <a:defRPr kumimoji="0" sz="1900" kern="1200">
                          <a:solidFill>
                            <a:schemeClr val="tx1"/>
                          </a:solidFill>
                          <a:latin typeface="Calibri"/>
                        </a:defRPr>
                      </a:lvl8pPr>
                      <a:lvl9pPr marL="3655395" algn="l" defTabSz="456915" rtl="0" eaLnBrk="1" latinLnBrk="0" hangingPunct="1">
                        <a:defRPr kumimoji="0" sz="19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000" b="0" i="1" u="none" strike="noStrike" cap="none" normalizeH="0" baseline="0" dirty="0" smtClean="0">
                          <a:ln>
                            <a:noFill/>
                          </a:ln>
                          <a:solidFill>
                            <a:schemeClr val="tx1"/>
                          </a:solidFill>
                          <a:effectLst/>
                          <a:latin typeface="+mn-lt"/>
                          <a:cs typeface="Times New Roman" pitchFamily="18" charset="0"/>
                        </a:rPr>
                        <a:t>S </a:t>
                      </a:r>
                      <a:r>
                        <a:rPr kumimoji="0" lang="es-ES" sz="1000" b="0" i="1" u="none" strike="noStrike" cap="none" normalizeH="0" baseline="0" dirty="0" err="1" smtClean="0">
                          <a:ln>
                            <a:noFill/>
                          </a:ln>
                          <a:solidFill>
                            <a:schemeClr val="tx1"/>
                          </a:solidFill>
                          <a:effectLst/>
                          <a:latin typeface="+mn-lt"/>
                          <a:cs typeface="Times New Roman" pitchFamily="18" charset="0"/>
                        </a:rPr>
                        <a:t>pneumoniae</a:t>
                      </a:r>
                      <a:r>
                        <a:rPr kumimoji="0" lang="es-ES" sz="1000" b="0" i="1" u="none" strike="noStrike" cap="none" normalizeH="0" baseline="0" dirty="0" smtClean="0">
                          <a:ln>
                            <a:noFill/>
                          </a:ln>
                          <a:solidFill>
                            <a:schemeClr val="tx1"/>
                          </a:solidFill>
                          <a:effectLst/>
                          <a:latin typeface="+mn-lt"/>
                          <a:cs typeface="Times New Roman" pitchFamily="18" charset="0"/>
                        </a:rPr>
                        <a:t>, H </a:t>
                      </a:r>
                      <a:r>
                        <a:rPr kumimoji="0" lang="es-ES" sz="1000" b="0" i="1" u="none" strike="noStrike" cap="none" normalizeH="0" baseline="0" dirty="0" err="1" smtClean="0">
                          <a:ln>
                            <a:noFill/>
                          </a:ln>
                          <a:solidFill>
                            <a:schemeClr val="tx1"/>
                          </a:solidFill>
                          <a:effectLst/>
                          <a:latin typeface="+mn-lt"/>
                          <a:cs typeface="Times New Roman" pitchFamily="18" charset="0"/>
                        </a:rPr>
                        <a:t>influenzae,P</a:t>
                      </a:r>
                      <a:r>
                        <a:rPr kumimoji="0" lang="es-ES" sz="1000" b="0" i="1" u="none" strike="noStrike" cap="none" normalizeH="0" baseline="0" dirty="0" smtClean="0">
                          <a:ln>
                            <a:noFill/>
                          </a:ln>
                          <a:solidFill>
                            <a:schemeClr val="tx1"/>
                          </a:solidFill>
                          <a:effectLst/>
                          <a:latin typeface="+mn-lt"/>
                          <a:cs typeface="Times New Roman" pitchFamily="18" charset="0"/>
                        </a:rPr>
                        <a:t> </a:t>
                      </a:r>
                      <a:r>
                        <a:rPr kumimoji="0" lang="es-ES" sz="1000" b="0" i="1" u="none" strike="noStrike" cap="none" normalizeH="0" baseline="0" dirty="0" err="1" smtClean="0">
                          <a:ln>
                            <a:noFill/>
                          </a:ln>
                          <a:solidFill>
                            <a:schemeClr val="tx1"/>
                          </a:solidFill>
                          <a:effectLst/>
                          <a:latin typeface="+mn-lt"/>
                          <a:cs typeface="Times New Roman" pitchFamily="18" charset="0"/>
                        </a:rPr>
                        <a:t>aeruginosa</a:t>
                      </a:r>
                      <a:endParaRPr kumimoji="0" lang="es-ES" sz="1000" b="0" i="0" u="none" strike="noStrike" cap="none" normalizeH="0" baseline="0" dirty="0" smtClean="0">
                        <a:ln>
                          <a:noFill/>
                        </a:ln>
                        <a:solidFill>
                          <a:schemeClr val="tx1"/>
                        </a:solidFill>
                        <a:effectLst/>
                        <a:latin typeface="+mn-lt"/>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000" b="0" i="1" u="none" strike="noStrike" cap="none" normalizeH="0" baseline="0" dirty="0" err="1" smtClean="0">
                          <a:ln>
                            <a:noFill/>
                          </a:ln>
                          <a:solidFill>
                            <a:schemeClr val="tx1"/>
                          </a:solidFill>
                          <a:effectLst/>
                          <a:latin typeface="+mn-lt"/>
                          <a:cs typeface="Times New Roman" pitchFamily="18" charset="0"/>
                        </a:rPr>
                        <a:t>Nocardia</a:t>
                      </a:r>
                      <a:r>
                        <a:rPr kumimoji="0" lang="es-ES" sz="1000" b="0" i="1" u="none" strike="noStrike" cap="none" normalizeH="0" baseline="0" dirty="0" smtClean="0">
                          <a:ln>
                            <a:noFill/>
                          </a:ln>
                          <a:solidFill>
                            <a:schemeClr val="tx1"/>
                          </a:solidFill>
                          <a:effectLst/>
                          <a:latin typeface="+mn-lt"/>
                          <a:cs typeface="Times New Roman" pitchFamily="18" charset="0"/>
                        </a:rPr>
                        <a:t> </a:t>
                      </a:r>
                      <a:r>
                        <a:rPr kumimoji="0" lang="es-ES" sz="1000" b="0" i="1" u="none" strike="noStrike" cap="none" normalizeH="0" baseline="0" dirty="0" err="1" smtClean="0">
                          <a:ln>
                            <a:noFill/>
                          </a:ln>
                          <a:solidFill>
                            <a:schemeClr val="tx1"/>
                          </a:solidFill>
                          <a:effectLst/>
                          <a:latin typeface="+mn-lt"/>
                          <a:cs typeface="Times New Roman" pitchFamily="18" charset="0"/>
                        </a:rPr>
                        <a:t>spp</a:t>
                      </a:r>
                      <a:r>
                        <a:rPr kumimoji="0" lang="es-ES" sz="1000" b="0" i="1" u="none" strike="noStrike" cap="none" normalizeH="0" baseline="0" dirty="0" smtClean="0">
                          <a:ln>
                            <a:noFill/>
                          </a:ln>
                          <a:solidFill>
                            <a:schemeClr val="tx1"/>
                          </a:solidFill>
                          <a:effectLst/>
                          <a:latin typeface="+mn-lt"/>
                          <a:cs typeface="Times New Roman" pitchFamily="18" charset="0"/>
                        </a:rPr>
                        <a:t>, </a:t>
                      </a:r>
                      <a:r>
                        <a:rPr kumimoji="0" lang="es-ES" sz="1000" b="0" i="1" u="none" strike="noStrike" cap="none" normalizeH="0" baseline="0" dirty="0" err="1" smtClean="0">
                          <a:ln>
                            <a:noFill/>
                          </a:ln>
                          <a:solidFill>
                            <a:schemeClr val="tx1"/>
                          </a:solidFill>
                          <a:effectLst/>
                          <a:latin typeface="+mn-lt"/>
                          <a:cs typeface="Times New Roman" pitchFamily="18" charset="0"/>
                        </a:rPr>
                        <a:t>Rhodococcus</a:t>
                      </a:r>
                      <a:r>
                        <a:rPr kumimoji="0" lang="es-ES" sz="1000" b="0" i="1" u="none" strike="noStrike" cap="none" normalizeH="0" baseline="0" dirty="0" smtClean="0">
                          <a:ln>
                            <a:noFill/>
                          </a:ln>
                          <a:solidFill>
                            <a:schemeClr val="tx1"/>
                          </a:solidFill>
                          <a:effectLst/>
                          <a:latin typeface="+mn-lt"/>
                          <a:cs typeface="Times New Roman" pitchFamily="18" charset="0"/>
                        </a:rPr>
                        <a:t> </a:t>
                      </a:r>
                      <a:r>
                        <a:rPr kumimoji="0" lang="es-ES" sz="1000" b="0" i="1" u="none" strike="noStrike" cap="none" normalizeH="0" baseline="0" dirty="0" err="1" smtClean="0">
                          <a:ln>
                            <a:noFill/>
                          </a:ln>
                          <a:solidFill>
                            <a:schemeClr val="tx1"/>
                          </a:solidFill>
                          <a:effectLst/>
                          <a:latin typeface="+mn-lt"/>
                          <a:cs typeface="Times New Roman" pitchFamily="18" charset="0"/>
                        </a:rPr>
                        <a:t>equi</a:t>
                      </a:r>
                      <a:endParaRPr kumimoji="0" lang="es-ES" sz="1800" b="0" i="0" u="none" strike="noStrike" cap="none" normalizeH="0" baseline="0" dirty="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r h="388667">
                <a:tc>
                  <a:txBody>
                    <a:bodyPr/>
                    <a:lstStyle>
                      <a:lvl1pPr marL="0" algn="l" defTabSz="456915" rtl="0" eaLnBrk="1" latinLnBrk="0" hangingPunct="1">
                        <a:defRPr kumimoji="0" sz="1900" kern="1200">
                          <a:solidFill>
                            <a:schemeClr val="tx1"/>
                          </a:solidFill>
                          <a:latin typeface="Calibri"/>
                        </a:defRPr>
                      </a:lvl1pPr>
                      <a:lvl2pPr marL="456915" algn="l" defTabSz="456915" rtl="0" eaLnBrk="1" latinLnBrk="0" hangingPunct="1">
                        <a:defRPr kumimoji="0" sz="1900" kern="1200">
                          <a:solidFill>
                            <a:schemeClr val="tx1"/>
                          </a:solidFill>
                          <a:latin typeface="Calibri"/>
                        </a:defRPr>
                      </a:lvl2pPr>
                      <a:lvl3pPr marL="913856" algn="l" defTabSz="456915" rtl="0" eaLnBrk="1" latinLnBrk="0" hangingPunct="1">
                        <a:defRPr kumimoji="0" sz="1900" kern="1200">
                          <a:solidFill>
                            <a:schemeClr val="tx1"/>
                          </a:solidFill>
                          <a:latin typeface="Calibri"/>
                        </a:defRPr>
                      </a:lvl3pPr>
                      <a:lvl4pPr marL="1370784" algn="l" defTabSz="456915" rtl="0" eaLnBrk="1" latinLnBrk="0" hangingPunct="1">
                        <a:defRPr kumimoji="0" sz="1900" kern="1200">
                          <a:solidFill>
                            <a:schemeClr val="tx1"/>
                          </a:solidFill>
                          <a:latin typeface="Calibri"/>
                        </a:defRPr>
                      </a:lvl4pPr>
                      <a:lvl5pPr marL="1827712" algn="l" defTabSz="456915" rtl="0" eaLnBrk="1" latinLnBrk="0" hangingPunct="1">
                        <a:defRPr kumimoji="0" sz="1900" kern="1200">
                          <a:solidFill>
                            <a:schemeClr val="tx1"/>
                          </a:solidFill>
                          <a:latin typeface="Calibri"/>
                        </a:defRPr>
                      </a:lvl5pPr>
                      <a:lvl6pPr marL="2284654" algn="l" defTabSz="456915" rtl="0" eaLnBrk="1" latinLnBrk="0" hangingPunct="1">
                        <a:defRPr kumimoji="0" sz="1900" kern="1200">
                          <a:solidFill>
                            <a:schemeClr val="tx1"/>
                          </a:solidFill>
                          <a:latin typeface="Calibri"/>
                        </a:defRPr>
                      </a:lvl6pPr>
                      <a:lvl7pPr marL="2741566" algn="l" defTabSz="456915" rtl="0" eaLnBrk="1" latinLnBrk="0" hangingPunct="1">
                        <a:defRPr kumimoji="0" sz="1900" kern="1200">
                          <a:solidFill>
                            <a:schemeClr val="tx1"/>
                          </a:solidFill>
                          <a:latin typeface="Calibri"/>
                        </a:defRPr>
                      </a:lvl7pPr>
                      <a:lvl8pPr marL="3198480" algn="l" defTabSz="456915" rtl="0" eaLnBrk="1" latinLnBrk="0" hangingPunct="1">
                        <a:defRPr kumimoji="0" sz="1900" kern="1200">
                          <a:solidFill>
                            <a:schemeClr val="tx1"/>
                          </a:solidFill>
                          <a:latin typeface="Calibri"/>
                        </a:defRPr>
                      </a:lvl8pPr>
                      <a:lvl9pPr marL="3655395" algn="l" defTabSz="456915" rtl="0" eaLnBrk="1" latinLnBrk="0" hangingPunct="1">
                        <a:defRPr kumimoji="0" sz="19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mn-lt"/>
                          <a:cs typeface="Times New Roman" pitchFamily="18" charset="0"/>
                        </a:rPr>
                        <a:t>Sinusitis</a:t>
                      </a:r>
                      <a:endParaRPr kumimoji="0" lang="es-ES" sz="1800" b="0"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456915" rtl="0" eaLnBrk="1" latinLnBrk="0" hangingPunct="1">
                        <a:defRPr kumimoji="0" sz="1900" kern="1200">
                          <a:solidFill>
                            <a:schemeClr val="tx1"/>
                          </a:solidFill>
                          <a:latin typeface="Calibri"/>
                        </a:defRPr>
                      </a:lvl1pPr>
                      <a:lvl2pPr marL="456915" algn="l" defTabSz="456915" rtl="0" eaLnBrk="1" latinLnBrk="0" hangingPunct="1">
                        <a:defRPr kumimoji="0" sz="1900" kern="1200">
                          <a:solidFill>
                            <a:schemeClr val="tx1"/>
                          </a:solidFill>
                          <a:latin typeface="Calibri"/>
                        </a:defRPr>
                      </a:lvl2pPr>
                      <a:lvl3pPr marL="913856" algn="l" defTabSz="456915" rtl="0" eaLnBrk="1" latinLnBrk="0" hangingPunct="1">
                        <a:defRPr kumimoji="0" sz="1900" kern="1200">
                          <a:solidFill>
                            <a:schemeClr val="tx1"/>
                          </a:solidFill>
                          <a:latin typeface="Calibri"/>
                        </a:defRPr>
                      </a:lvl3pPr>
                      <a:lvl4pPr marL="1370784" algn="l" defTabSz="456915" rtl="0" eaLnBrk="1" latinLnBrk="0" hangingPunct="1">
                        <a:defRPr kumimoji="0" sz="1900" kern="1200">
                          <a:solidFill>
                            <a:schemeClr val="tx1"/>
                          </a:solidFill>
                          <a:latin typeface="Calibri"/>
                        </a:defRPr>
                      </a:lvl4pPr>
                      <a:lvl5pPr marL="1827712" algn="l" defTabSz="456915" rtl="0" eaLnBrk="1" latinLnBrk="0" hangingPunct="1">
                        <a:defRPr kumimoji="0" sz="1900" kern="1200">
                          <a:solidFill>
                            <a:schemeClr val="tx1"/>
                          </a:solidFill>
                          <a:latin typeface="Calibri"/>
                        </a:defRPr>
                      </a:lvl5pPr>
                      <a:lvl6pPr marL="2284654" algn="l" defTabSz="456915" rtl="0" eaLnBrk="1" latinLnBrk="0" hangingPunct="1">
                        <a:defRPr kumimoji="0" sz="1900" kern="1200">
                          <a:solidFill>
                            <a:schemeClr val="tx1"/>
                          </a:solidFill>
                          <a:latin typeface="Calibri"/>
                        </a:defRPr>
                      </a:lvl6pPr>
                      <a:lvl7pPr marL="2741566" algn="l" defTabSz="456915" rtl="0" eaLnBrk="1" latinLnBrk="0" hangingPunct="1">
                        <a:defRPr kumimoji="0" sz="1900" kern="1200">
                          <a:solidFill>
                            <a:schemeClr val="tx1"/>
                          </a:solidFill>
                          <a:latin typeface="Calibri"/>
                        </a:defRPr>
                      </a:lvl7pPr>
                      <a:lvl8pPr marL="3198480" algn="l" defTabSz="456915" rtl="0" eaLnBrk="1" latinLnBrk="0" hangingPunct="1">
                        <a:defRPr kumimoji="0" sz="1900" kern="1200">
                          <a:solidFill>
                            <a:schemeClr val="tx1"/>
                          </a:solidFill>
                          <a:latin typeface="Calibri"/>
                        </a:defRPr>
                      </a:lvl8pPr>
                      <a:lvl9pPr marL="3655395" algn="l" defTabSz="456915" rtl="0" eaLnBrk="1" latinLnBrk="0" hangingPunct="1">
                        <a:defRPr kumimoji="0" sz="19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000" b="0" i="1" u="none" strike="noStrike" cap="none" normalizeH="0" baseline="0" dirty="0" smtClean="0">
                          <a:ln>
                            <a:noFill/>
                          </a:ln>
                          <a:solidFill>
                            <a:schemeClr val="tx1"/>
                          </a:solidFill>
                          <a:effectLst/>
                          <a:latin typeface="+mn-lt"/>
                          <a:cs typeface="Times New Roman" pitchFamily="18" charset="0"/>
                        </a:rPr>
                        <a:t>S </a:t>
                      </a:r>
                      <a:r>
                        <a:rPr kumimoji="0" lang="es-ES" sz="1000" b="0" i="1" u="none" strike="noStrike" cap="none" normalizeH="0" baseline="0" dirty="0" err="1" smtClean="0">
                          <a:ln>
                            <a:noFill/>
                          </a:ln>
                          <a:solidFill>
                            <a:schemeClr val="tx1"/>
                          </a:solidFill>
                          <a:effectLst/>
                          <a:latin typeface="+mn-lt"/>
                          <a:cs typeface="Times New Roman" pitchFamily="18" charset="0"/>
                        </a:rPr>
                        <a:t>pneumoniae</a:t>
                      </a:r>
                      <a:r>
                        <a:rPr kumimoji="0" lang="es-ES" sz="1000" b="0" i="1" u="none" strike="noStrike" cap="none" normalizeH="0" baseline="0" dirty="0" smtClean="0">
                          <a:ln>
                            <a:noFill/>
                          </a:ln>
                          <a:solidFill>
                            <a:schemeClr val="tx1"/>
                          </a:solidFill>
                          <a:effectLst/>
                          <a:latin typeface="+mn-lt"/>
                          <a:cs typeface="Times New Roman" pitchFamily="18" charset="0"/>
                        </a:rPr>
                        <a:t>, H </a:t>
                      </a:r>
                      <a:r>
                        <a:rPr kumimoji="0" lang="es-ES" sz="1000" b="0" i="1" u="none" strike="noStrike" cap="none" normalizeH="0" baseline="0" dirty="0" err="1" smtClean="0">
                          <a:ln>
                            <a:noFill/>
                          </a:ln>
                          <a:solidFill>
                            <a:schemeClr val="tx1"/>
                          </a:solidFill>
                          <a:effectLst/>
                          <a:latin typeface="+mn-lt"/>
                          <a:cs typeface="Times New Roman" pitchFamily="18" charset="0"/>
                        </a:rPr>
                        <a:t>influenzae,P</a:t>
                      </a:r>
                      <a:r>
                        <a:rPr kumimoji="0" lang="es-ES" sz="1000" b="0" i="1" u="none" strike="noStrike" cap="none" normalizeH="0" baseline="0" dirty="0" smtClean="0">
                          <a:ln>
                            <a:noFill/>
                          </a:ln>
                          <a:solidFill>
                            <a:schemeClr val="tx1"/>
                          </a:solidFill>
                          <a:effectLst/>
                          <a:latin typeface="+mn-lt"/>
                          <a:cs typeface="Times New Roman" pitchFamily="18" charset="0"/>
                        </a:rPr>
                        <a:t> </a:t>
                      </a:r>
                      <a:r>
                        <a:rPr kumimoji="0" lang="es-ES" sz="1000" b="0" i="1" u="none" strike="noStrike" cap="none" normalizeH="0" baseline="0" dirty="0" err="1" smtClean="0">
                          <a:ln>
                            <a:noFill/>
                          </a:ln>
                          <a:solidFill>
                            <a:schemeClr val="tx1"/>
                          </a:solidFill>
                          <a:effectLst/>
                          <a:latin typeface="+mn-lt"/>
                          <a:cs typeface="Times New Roman" pitchFamily="18" charset="0"/>
                        </a:rPr>
                        <a:t>aeruginosa</a:t>
                      </a:r>
                      <a:endParaRPr kumimoji="0" lang="es-ES" sz="1800" b="0" i="0" u="none" strike="noStrike" cap="none" normalizeH="0" baseline="0" dirty="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2"/>
                  </a:ext>
                </a:extLst>
              </a:tr>
              <a:tr h="388667">
                <a:tc>
                  <a:txBody>
                    <a:bodyPr/>
                    <a:lstStyle>
                      <a:lvl1pPr marL="0" algn="l" defTabSz="456915" rtl="0" eaLnBrk="1" latinLnBrk="0" hangingPunct="1">
                        <a:defRPr kumimoji="0" sz="1900" kern="1200">
                          <a:solidFill>
                            <a:schemeClr val="tx1"/>
                          </a:solidFill>
                          <a:latin typeface="Calibri"/>
                        </a:defRPr>
                      </a:lvl1pPr>
                      <a:lvl2pPr marL="456915" algn="l" defTabSz="456915" rtl="0" eaLnBrk="1" latinLnBrk="0" hangingPunct="1">
                        <a:defRPr kumimoji="0" sz="1900" kern="1200">
                          <a:solidFill>
                            <a:schemeClr val="tx1"/>
                          </a:solidFill>
                          <a:latin typeface="Calibri"/>
                        </a:defRPr>
                      </a:lvl2pPr>
                      <a:lvl3pPr marL="913856" algn="l" defTabSz="456915" rtl="0" eaLnBrk="1" latinLnBrk="0" hangingPunct="1">
                        <a:defRPr kumimoji="0" sz="1900" kern="1200">
                          <a:solidFill>
                            <a:schemeClr val="tx1"/>
                          </a:solidFill>
                          <a:latin typeface="Calibri"/>
                        </a:defRPr>
                      </a:lvl3pPr>
                      <a:lvl4pPr marL="1370784" algn="l" defTabSz="456915" rtl="0" eaLnBrk="1" latinLnBrk="0" hangingPunct="1">
                        <a:defRPr kumimoji="0" sz="1900" kern="1200">
                          <a:solidFill>
                            <a:schemeClr val="tx1"/>
                          </a:solidFill>
                          <a:latin typeface="Calibri"/>
                        </a:defRPr>
                      </a:lvl4pPr>
                      <a:lvl5pPr marL="1827712" algn="l" defTabSz="456915" rtl="0" eaLnBrk="1" latinLnBrk="0" hangingPunct="1">
                        <a:defRPr kumimoji="0" sz="1900" kern="1200">
                          <a:solidFill>
                            <a:schemeClr val="tx1"/>
                          </a:solidFill>
                          <a:latin typeface="Calibri"/>
                        </a:defRPr>
                      </a:lvl5pPr>
                      <a:lvl6pPr marL="2284654" algn="l" defTabSz="456915" rtl="0" eaLnBrk="1" latinLnBrk="0" hangingPunct="1">
                        <a:defRPr kumimoji="0" sz="1900" kern="1200">
                          <a:solidFill>
                            <a:schemeClr val="tx1"/>
                          </a:solidFill>
                          <a:latin typeface="Calibri"/>
                        </a:defRPr>
                      </a:lvl6pPr>
                      <a:lvl7pPr marL="2741566" algn="l" defTabSz="456915" rtl="0" eaLnBrk="1" latinLnBrk="0" hangingPunct="1">
                        <a:defRPr kumimoji="0" sz="1900" kern="1200">
                          <a:solidFill>
                            <a:schemeClr val="tx1"/>
                          </a:solidFill>
                          <a:latin typeface="Calibri"/>
                        </a:defRPr>
                      </a:lvl7pPr>
                      <a:lvl8pPr marL="3198480" algn="l" defTabSz="456915" rtl="0" eaLnBrk="1" latinLnBrk="0" hangingPunct="1">
                        <a:defRPr kumimoji="0" sz="1900" kern="1200">
                          <a:solidFill>
                            <a:schemeClr val="tx1"/>
                          </a:solidFill>
                          <a:latin typeface="Calibri"/>
                        </a:defRPr>
                      </a:lvl8pPr>
                      <a:lvl9pPr marL="3655395" algn="l" defTabSz="456915" rtl="0" eaLnBrk="1" latinLnBrk="0" hangingPunct="1">
                        <a:defRPr kumimoji="0" sz="19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mn-lt"/>
                          <a:cs typeface="Times New Roman" pitchFamily="18" charset="0"/>
                        </a:rPr>
                        <a:t>Periodontitis</a:t>
                      </a:r>
                      <a:endParaRPr kumimoji="0" lang="es-ES" sz="1800" b="0"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456915" rtl="0" eaLnBrk="1" latinLnBrk="0" hangingPunct="1">
                        <a:defRPr kumimoji="0" sz="1900" kern="1200">
                          <a:solidFill>
                            <a:schemeClr val="tx1"/>
                          </a:solidFill>
                          <a:latin typeface="Calibri"/>
                        </a:defRPr>
                      </a:lvl1pPr>
                      <a:lvl2pPr marL="456915" algn="l" defTabSz="456915" rtl="0" eaLnBrk="1" latinLnBrk="0" hangingPunct="1">
                        <a:defRPr kumimoji="0" sz="1900" kern="1200">
                          <a:solidFill>
                            <a:schemeClr val="tx1"/>
                          </a:solidFill>
                          <a:latin typeface="Calibri"/>
                        </a:defRPr>
                      </a:lvl2pPr>
                      <a:lvl3pPr marL="913856" algn="l" defTabSz="456915" rtl="0" eaLnBrk="1" latinLnBrk="0" hangingPunct="1">
                        <a:defRPr kumimoji="0" sz="1900" kern="1200">
                          <a:solidFill>
                            <a:schemeClr val="tx1"/>
                          </a:solidFill>
                          <a:latin typeface="Calibri"/>
                        </a:defRPr>
                      </a:lvl3pPr>
                      <a:lvl4pPr marL="1370784" algn="l" defTabSz="456915" rtl="0" eaLnBrk="1" latinLnBrk="0" hangingPunct="1">
                        <a:defRPr kumimoji="0" sz="1900" kern="1200">
                          <a:solidFill>
                            <a:schemeClr val="tx1"/>
                          </a:solidFill>
                          <a:latin typeface="Calibri"/>
                        </a:defRPr>
                      </a:lvl4pPr>
                      <a:lvl5pPr marL="1827712" algn="l" defTabSz="456915" rtl="0" eaLnBrk="1" latinLnBrk="0" hangingPunct="1">
                        <a:defRPr kumimoji="0" sz="1900" kern="1200">
                          <a:solidFill>
                            <a:schemeClr val="tx1"/>
                          </a:solidFill>
                          <a:latin typeface="Calibri"/>
                        </a:defRPr>
                      </a:lvl5pPr>
                      <a:lvl6pPr marL="2284654" algn="l" defTabSz="456915" rtl="0" eaLnBrk="1" latinLnBrk="0" hangingPunct="1">
                        <a:defRPr kumimoji="0" sz="1900" kern="1200">
                          <a:solidFill>
                            <a:schemeClr val="tx1"/>
                          </a:solidFill>
                          <a:latin typeface="Calibri"/>
                        </a:defRPr>
                      </a:lvl6pPr>
                      <a:lvl7pPr marL="2741566" algn="l" defTabSz="456915" rtl="0" eaLnBrk="1" latinLnBrk="0" hangingPunct="1">
                        <a:defRPr kumimoji="0" sz="1900" kern="1200">
                          <a:solidFill>
                            <a:schemeClr val="tx1"/>
                          </a:solidFill>
                          <a:latin typeface="Calibri"/>
                        </a:defRPr>
                      </a:lvl7pPr>
                      <a:lvl8pPr marL="3198480" algn="l" defTabSz="456915" rtl="0" eaLnBrk="1" latinLnBrk="0" hangingPunct="1">
                        <a:defRPr kumimoji="0" sz="1900" kern="1200">
                          <a:solidFill>
                            <a:schemeClr val="tx1"/>
                          </a:solidFill>
                          <a:latin typeface="Calibri"/>
                        </a:defRPr>
                      </a:lvl8pPr>
                      <a:lvl9pPr marL="3655395" algn="l" defTabSz="456915" rtl="0" eaLnBrk="1" latinLnBrk="0" hangingPunct="1">
                        <a:defRPr kumimoji="0" sz="19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mn-lt"/>
                          <a:cs typeface="Times New Roman" pitchFamily="18" charset="0"/>
                        </a:rPr>
                        <a:t>Anaerobios</a:t>
                      </a:r>
                      <a:endParaRPr kumimoji="0" lang="es-ES" sz="1800" b="0" i="0" u="none" strike="noStrike" cap="none" normalizeH="0" baseline="0" dirty="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3"/>
                  </a:ext>
                </a:extLst>
              </a:tr>
              <a:tr h="631584">
                <a:tc>
                  <a:txBody>
                    <a:bodyPr/>
                    <a:lstStyle>
                      <a:lvl1pPr marL="0" algn="l" defTabSz="456915" rtl="0" eaLnBrk="1" latinLnBrk="0" hangingPunct="1">
                        <a:defRPr kumimoji="0" sz="1900" kern="1200">
                          <a:solidFill>
                            <a:schemeClr val="tx1"/>
                          </a:solidFill>
                          <a:latin typeface="Calibri"/>
                        </a:defRPr>
                      </a:lvl1pPr>
                      <a:lvl2pPr marL="456915" algn="l" defTabSz="456915" rtl="0" eaLnBrk="1" latinLnBrk="0" hangingPunct="1">
                        <a:defRPr kumimoji="0" sz="1900" kern="1200">
                          <a:solidFill>
                            <a:schemeClr val="tx1"/>
                          </a:solidFill>
                          <a:latin typeface="Calibri"/>
                        </a:defRPr>
                      </a:lvl2pPr>
                      <a:lvl3pPr marL="913856" algn="l" defTabSz="456915" rtl="0" eaLnBrk="1" latinLnBrk="0" hangingPunct="1">
                        <a:defRPr kumimoji="0" sz="1900" kern="1200">
                          <a:solidFill>
                            <a:schemeClr val="tx1"/>
                          </a:solidFill>
                          <a:latin typeface="Calibri"/>
                        </a:defRPr>
                      </a:lvl3pPr>
                      <a:lvl4pPr marL="1370784" algn="l" defTabSz="456915" rtl="0" eaLnBrk="1" latinLnBrk="0" hangingPunct="1">
                        <a:defRPr kumimoji="0" sz="1900" kern="1200">
                          <a:solidFill>
                            <a:schemeClr val="tx1"/>
                          </a:solidFill>
                          <a:latin typeface="Calibri"/>
                        </a:defRPr>
                      </a:lvl4pPr>
                      <a:lvl5pPr marL="1827712" algn="l" defTabSz="456915" rtl="0" eaLnBrk="1" latinLnBrk="0" hangingPunct="1">
                        <a:defRPr kumimoji="0" sz="1900" kern="1200">
                          <a:solidFill>
                            <a:schemeClr val="tx1"/>
                          </a:solidFill>
                          <a:latin typeface="Calibri"/>
                        </a:defRPr>
                      </a:lvl5pPr>
                      <a:lvl6pPr marL="2284654" algn="l" defTabSz="456915" rtl="0" eaLnBrk="1" latinLnBrk="0" hangingPunct="1">
                        <a:defRPr kumimoji="0" sz="1900" kern="1200">
                          <a:solidFill>
                            <a:schemeClr val="tx1"/>
                          </a:solidFill>
                          <a:latin typeface="Calibri"/>
                        </a:defRPr>
                      </a:lvl6pPr>
                      <a:lvl7pPr marL="2741566" algn="l" defTabSz="456915" rtl="0" eaLnBrk="1" latinLnBrk="0" hangingPunct="1">
                        <a:defRPr kumimoji="0" sz="1900" kern="1200">
                          <a:solidFill>
                            <a:schemeClr val="tx1"/>
                          </a:solidFill>
                          <a:latin typeface="Calibri"/>
                        </a:defRPr>
                      </a:lvl7pPr>
                      <a:lvl8pPr marL="3198480" algn="l" defTabSz="456915" rtl="0" eaLnBrk="1" latinLnBrk="0" hangingPunct="1">
                        <a:defRPr kumimoji="0" sz="1900" kern="1200">
                          <a:solidFill>
                            <a:schemeClr val="tx1"/>
                          </a:solidFill>
                          <a:latin typeface="Calibri"/>
                        </a:defRPr>
                      </a:lvl8pPr>
                      <a:lvl9pPr marL="3655395" algn="l" defTabSz="456915" rtl="0" eaLnBrk="1" latinLnBrk="0" hangingPunct="1">
                        <a:defRPr kumimoji="0" sz="19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mn-lt"/>
                          <a:cs typeface="Times New Roman" pitchFamily="18" charset="0"/>
                        </a:rPr>
                        <a:t>Gastroenteritis/Enterocolitis</a:t>
                      </a:r>
                      <a:endParaRPr kumimoji="0" lang="es-ES" sz="1800" b="0"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456915" rtl="0" eaLnBrk="1" latinLnBrk="0" hangingPunct="1">
                        <a:defRPr kumimoji="0" sz="1900" kern="1200">
                          <a:solidFill>
                            <a:schemeClr val="tx1"/>
                          </a:solidFill>
                          <a:latin typeface="Calibri"/>
                        </a:defRPr>
                      </a:lvl1pPr>
                      <a:lvl2pPr marL="456915" algn="l" defTabSz="456915" rtl="0" eaLnBrk="1" latinLnBrk="0" hangingPunct="1">
                        <a:defRPr kumimoji="0" sz="1900" kern="1200">
                          <a:solidFill>
                            <a:schemeClr val="tx1"/>
                          </a:solidFill>
                          <a:latin typeface="Calibri"/>
                        </a:defRPr>
                      </a:lvl2pPr>
                      <a:lvl3pPr marL="913856" algn="l" defTabSz="456915" rtl="0" eaLnBrk="1" latinLnBrk="0" hangingPunct="1">
                        <a:defRPr kumimoji="0" sz="1900" kern="1200">
                          <a:solidFill>
                            <a:schemeClr val="tx1"/>
                          </a:solidFill>
                          <a:latin typeface="Calibri"/>
                        </a:defRPr>
                      </a:lvl3pPr>
                      <a:lvl4pPr marL="1370784" algn="l" defTabSz="456915" rtl="0" eaLnBrk="1" latinLnBrk="0" hangingPunct="1">
                        <a:defRPr kumimoji="0" sz="1900" kern="1200">
                          <a:solidFill>
                            <a:schemeClr val="tx1"/>
                          </a:solidFill>
                          <a:latin typeface="Calibri"/>
                        </a:defRPr>
                      </a:lvl4pPr>
                      <a:lvl5pPr marL="1827712" algn="l" defTabSz="456915" rtl="0" eaLnBrk="1" latinLnBrk="0" hangingPunct="1">
                        <a:defRPr kumimoji="0" sz="1900" kern="1200">
                          <a:solidFill>
                            <a:schemeClr val="tx1"/>
                          </a:solidFill>
                          <a:latin typeface="Calibri"/>
                        </a:defRPr>
                      </a:lvl5pPr>
                      <a:lvl6pPr marL="2284654" algn="l" defTabSz="456915" rtl="0" eaLnBrk="1" latinLnBrk="0" hangingPunct="1">
                        <a:defRPr kumimoji="0" sz="1900" kern="1200">
                          <a:solidFill>
                            <a:schemeClr val="tx1"/>
                          </a:solidFill>
                          <a:latin typeface="Calibri"/>
                        </a:defRPr>
                      </a:lvl6pPr>
                      <a:lvl7pPr marL="2741566" algn="l" defTabSz="456915" rtl="0" eaLnBrk="1" latinLnBrk="0" hangingPunct="1">
                        <a:defRPr kumimoji="0" sz="1900" kern="1200">
                          <a:solidFill>
                            <a:schemeClr val="tx1"/>
                          </a:solidFill>
                          <a:latin typeface="Calibri"/>
                        </a:defRPr>
                      </a:lvl7pPr>
                      <a:lvl8pPr marL="3198480" algn="l" defTabSz="456915" rtl="0" eaLnBrk="1" latinLnBrk="0" hangingPunct="1">
                        <a:defRPr kumimoji="0" sz="1900" kern="1200">
                          <a:solidFill>
                            <a:schemeClr val="tx1"/>
                          </a:solidFill>
                          <a:latin typeface="Calibri"/>
                        </a:defRPr>
                      </a:lvl8pPr>
                      <a:lvl9pPr marL="3655395" algn="l" defTabSz="456915" rtl="0" eaLnBrk="1" latinLnBrk="0" hangingPunct="1">
                        <a:defRPr kumimoji="0" sz="19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000" b="0" i="1" u="none" strike="noStrike" cap="none" normalizeH="0" baseline="0" dirty="0" smtClean="0">
                          <a:ln>
                            <a:noFill/>
                          </a:ln>
                          <a:solidFill>
                            <a:schemeClr val="tx1"/>
                          </a:solidFill>
                          <a:effectLst/>
                          <a:latin typeface="+mn-lt"/>
                          <a:cs typeface="Times New Roman" pitchFamily="18" charset="0"/>
                        </a:rPr>
                        <a:t>Salmonella, Campylobacter, Shigella,E Coly</a:t>
                      </a:r>
                      <a:endParaRPr kumimoji="0" lang="es-ES" sz="1000" b="0" i="0" u="none" strike="noStrike" cap="none" normalizeH="0" baseline="0" dirty="0" smtClean="0">
                        <a:ln>
                          <a:noFill/>
                        </a:ln>
                        <a:solidFill>
                          <a:schemeClr val="tx1"/>
                        </a:solidFill>
                        <a:effectLst/>
                        <a:latin typeface="+mn-lt"/>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sz="1000" b="0" i="1" u="none" strike="noStrike" cap="none" normalizeH="0" baseline="0" dirty="0" smtClean="0">
                          <a:ln>
                            <a:noFill/>
                          </a:ln>
                          <a:solidFill>
                            <a:schemeClr val="tx1"/>
                          </a:solidFill>
                          <a:effectLst/>
                          <a:latin typeface="+mn-lt"/>
                          <a:cs typeface="Times New Roman" pitchFamily="18" charset="0"/>
                        </a:rPr>
                        <a:t>Clostridium difficile</a:t>
                      </a:r>
                      <a:endParaRPr kumimoji="0" lang="it-IT" sz="1800" b="0" i="0" u="none" strike="noStrike" cap="none" normalizeH="0" baseline="0" dirty="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4"/>
                  </a:ext>
                </a:extLst>
              </a:tr>
              <a:tr h="631584">
                <a:tc>
                  <a:txBody>
                    <a:bodyPr/>
                    <a:lstStyle>
                      <a:lvl1pPr marL="0" algn="l" defTabSz="456915" rtl="0" eaLnBrk="1" latinLnBrk="0" hangingPunct="1">
                        <a:defRPr kumimoji="0" sz="1900" kern="1200">
                          <a:solidFill>
                            <a:schemeClr val="tx1"/>
                          </a:solidFill>
                          <a:latin typeface="Calibri"/>
                        </a:defRPr>
                      </a:lvl1pPr>
                      <a:lvl2pPr marL="456915" algn="l" defTabSz="456915" rtl="0" eaLnBrk="1" latinLnBrk="0" hangingPunct="1">
                        <a:defRPr kumimoji="0" sz="1900" kern="1200">
                          <a:solidFill>
                            <a:schemeClr val="tx1"/>
                          </a:solidFill>
                          <a:latin typeface="Calibri"/>
                        </a:defRPr>
                      </a:lvl2pPr>
                      <a:lvl3pPr marL="913856" algn="l" defTabSz="456915" rtl="0" eaLnBrk="1" latinLnBrk="0" hangingPunct="1">
                        <a:defRPr kumimoji="0" sz="1900" kern="1200">
                          <a:solidFill>
                            <a:schemeClr val="tx1"/>
                          </a:solidFill>
                          <a:latin typeface="Calibri"/>
                        </a:defRPr>
                      </a:lvl3pPr>
                      <a:lvl4pPr marL="1370784" algn="l" defTabSz="456915" rtl="0" eaLnBrk="1" latinLnBrk="0" hangingPunct="1">
                        <a:defRPr kumimoji="0" sz="1900" kern="1200">
                          <a:solidFill>
                            <a:schemeClr val="tx1"/>
                          </a:solidFill>
                          <a:latin typeface="Calibri"/>
                        </a:defRPr>
                      </a:lvl4pPr>
                      <a:lvl5pPr marL="1827712" algn="l" defTabSz="456915" rtl="0" eaLnBrk="1" latinLnBrk="0" hangingPunct="1">
                        <a:defRPr kumimoji="0" sz="1900" kern="1200">
                          <a:solidFill>
                            <a:schemeClr val="tx1"/>
                          </a:solidFill>
                          <a:latin typeface="Calibri"/>
                        </a:defRPr>
                      </a:lvl5pPr>
                      <a:lvl6pPr marL="2284654" algn="l" defTabSz="456915" rtl="0" eaLnBrk="1" latinLnBrk="0" hangingPunct="1">
                        <a:defRPr kumimoji="0" sz="1900" kern="1200">
                          <a:solidFill>
                            <a:schemeClr val="tx1"/>
                          </a:solidFill>
                          <a:latin typeface="Calibri"/>
                        </a:defRPr>
                      </a:lvl6pPr>
                      <a:lvl7pPr marL="2741566" algn="l" defTabSz="456915" rtl="0" eaLnBrk="1" latinLnBrk="0" hangingPunct="1">
                        <a:defRPr kumimoji="0" sz="1900" kern="1200">
                          <a:solidFill>
                            <a:schemeClr val="tx1"/>
                          </a:solidFill>
                          <a:latin typeface="Calibri"/>
                        </a:defRPr>
                      </a:lvl7pPr>
                      <a:lvl8pPr marL="3198480" algn="l" defTabSz="456915" rtl="0" eaLnBrk="1" latinLnBrk="0" hangingPunct="1">
                        <a:defRPr kumimoji="0" sz="1900" kern="1200">
                          <a:solidFill>
                            <a:schemeClr val="tx1"/>
                          </a:solidFill>
                          <a:latin typeface="Calibri"/>
                        </a:defRPr>
                      </a:lvl8pPr>
                      <a:lvl9pPr marL="3655395" algn="l" defTabSz="456915" rtl="0" eaLnBrk="1" latinLnBrk="0" hangingPunct="1">
                        <a:defRPr kumimoji="0" sz="19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mn-lt"/>
                          <a:cs typeface="Times New Roman" pitchFamily="18" charset="0"/>
                        </a:rPr>
                        <a:t>Bacteriemia</a:t>
                      </a:r>
                      <a:endParaRPr kumimoji="0" lang="es-ES" sz="1800" b="0" i="0" u="none" strike="noStrike" cap="none" normalizeH="0" baseline="0" dirty="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456915" rtl="0" eaLnBrk="1" latinLnBrk="0" hangingPunct="1">
                        <a:defRPr kumimoji="0" sz="1900" kern="1200">
                          <a:solidFill>
                            <a:schemeClr val="tx1"/>
                          </a:solidFill>
                          <a:latin typeface="Calibri"/>
                        </a:defRPr>
                      </a:lvl1pPr>
                      <a:lvl2pPr marL="456915" algn="l" defTabSz="456915" rtl="0" eaLnBrk="1" latinLnBrk="0" hangingPunct="1">
                        <a:defRPr kumimoji="0" sz="1900" kern="1200">
                          <a:solidFill>
                            <a:schemeClr val="tx1"/>
                          </a:solidFill>
                          <a:latin typeface="Calibri"/>
                        </a:defRPr>
                      </a:lvl2pPr>
                      <a:lvl3pPr marL="913856" algn="l" defTabSz="456915" rtl="0" eaLnBrk="1" latinLnBrk="0" hangingPunct="1">
                        <a:defRPr kumimoji="0" sz="1900" kern="1200">
                          <a:solidFill>
                            <a:schemeClr val="tx1"/>
                          </a:solidFill>
                          <a:latin typeface="Calibri"/>
                        </a:defRPr>
                      </a:lvl3pPr>
                      <a:lvl4pPr marL="1370784" algn="l" defTabSz="456915" rtl="0" eaLnBrk="1" latinLnBrk="0" hangingPunct="1">
                        <a:defRPr kumimoji="0" sz="1900" kern="1200">
                          <a:solidFill>
                            <a:schemeClr val="tx1"/>
                          </a:solidFill>
                          <a:latin typeface="Calibri"/>
                        </a:defRPr>
                      </a:lvl4pPr>
                      <a:lvl5pPr marL="1827712" algn="l" defTabSz="456915" rtl="0" eaLnBrk="1" latinLnBrk="0" hangingPunct="1">
                        <a:defRPr kumimoji="0" sz="1900" kern="1200">
                          <a:solidFill>
                            <a:schemeClr val="tx1"/>
                          </a:solidFill>
                          <a:latin typeface="Calibri"/>
                        </a:defRPr>
                      </a:lvl5pPr>
                      <a:lvl6pPr marL="2284654" algn="l" defTabSz="456915" rtl="0" eaLnBrk="1" latinLnBrk="0" hangingPunct="1">
                        <a:defRPr kumimoji="0" sz="1900" kern="1200">
                          <a:solidFill>
                            <a:schemeClr val="tx1"/>
                          </a:solidFill>
                          <a:latin typeface="Calibri"/>
                        </a:defRPr>
                      </a:lvl6pPr>
                      <a:lvl7pPr marL="2741566" algn="l" defTabSz="456915" rtl="0" eaLnBrk="1" latinLnBrk="0" hangingPunct="1">
                        <a:defRPr kumimoji="0" sz="1900" kern="1200">
                          <a:solidFill>
                            <a:schemeClr val="tx1"/>
                          </a:solidFill>
                          <a:latin typeface="Calibri"/>
                        </a:defRPr>
                      </a:lvl7pPr>
                      <a:lvl8pPr marL="3198480" algn="l" defTabSz="456915" rtl="0" eaLnBrk="1" latinLnBrk="0" hangingPunct="1">
                        <a:defRPr kumimoji="0" sz="1900" kern="1200">
                          <a:solidFill>
                            <a:schemeClr val="tx1"/>
                          </a:solidFill>
                          <a:latin typeface="Calibri"/>
                        </a:defRPr>
                      </a:lvl8pPr>
                      <a:lvl9pPr marL="3655395" algn="l" defTabSz="456915" rtl="0" eaLnBrk="1" latinLnBrk="0" hangingPunct="1">
                        <a:defRPr kumimoji="0" sz="19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000" b="0" i="1" u="none" strike="noStrike" cap="none" normalizeH="0" baseline="0" dirty="0" smtClean="0">
                          <a:ln>
                            <a:noFill/>
                          </a:ln>
                          <a:solidFill>
                            <a:schemeClr val="tx1"/>
                          </a:solidFill>
                          <a:effectLst/>
                          <a:latin typeface="+mn-lt"/>
                          <a:cs typeface="Times New Roman" pitchFamily="18" charset="0"/>
                        </a:rPr>
                        <a:t>S </a:t>
                      </a:r>
                      <a:r>
                        <a:rPr kumimoji="0" lang="es-ES" sz="1000" b="0" i="1" u="none" strike="noStrike" cap="none" normalizeH="0" baseline="0" dirty="0" err="1" smtClean="0">
                          <a:ln>
                            <a:noFill/>
                          </a:ln>
                          <a:solidFill>
                            <a:schemeClr val="tx1"/>
                          </a:solidFill>
                          <a:effectLst/>
                          <a:latin typeface="+mn-lt"/>
                          <a:cs typeface="Times New Roman" pitchFamily="18" charset="0"/>
                        </a:rPr>
                        <a:t>aureus</a:t>
                      </a:r>
                      <a:r>
                        <a:rPr kumimoji="0" lang="es-ES" sz="1000" b="0" i="1" u="none" strike="noStrike" cap="none" normalizeH="0" baseline="0" dirty="0" smtClean="0">
                          <a:ln>
                            <a:noFill/>
                          </a:ln>
                          <a:solidFill>
                            <a:schemeClr val="tx1"/>
                          </a:solidFill>
                          <a:effectLst/>
                          <a:latin typeface="+mn-lt"/>
                          <a:cs typeface="Times New Roman" pitchFamily="18" charset="0"/>
                        </a:rPr>
                        <a:t>, </a:t>
                      </a:r>
                      <a:r>
                        <a:rPr kumimoji="0" lang="es-ES" sz="1000" b="0" i="1" u="none" strike="noStrike" cap="none" normalizeH="0" baseline="0" dirty="0" err="1" smtClean="0">
                          <a:ln>
                            <a:noFill/>
                          </a:ln>
                          <a:solidFill>
                            <a:schemeClr val="tx1"/>
                          </a:solidFill>
                          <a:effectLst/>
                          <a:latin typeface="+mn-lt"/>
                          <a:cs typeface="Times New Roman" pitchFamily="18" charset="0"/>
                        </a:rPr>
                        <a:t>Enterobacterias</a:t>
                      </a:r>
                      <a:endParaRPr kumimoji="0" lang="es-ES" sz="1000" b="0" i="0" u="none" strike="noStrike" cap="none" normalizeH="0" baseline="0" dirty="0" smtClean="0">
                        <a:ln>
                          <a:noFill/>
                        </a:ln>
                        <a:solidFill>
                          <a:schemeClr val="tx1"/>
                        </a:solidFill>
                        <a:effectLst/>
                        <a:latin typeface="+mn-lt"/>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000" b="0" i="1" u="none" strike="noStrike" cap="none" normalizeH="0" baseline="0" dirty="0" smtClean="0">
                          <a:ln>
                            <a:noFill/>
                          </a:ln>
                          <a:solidFill>
                            <a:schemeClr val="tx1"/>
                          </a:solidFill>
                          <a:effectLst/>
                          <a:latin typeface="+mn-lt"/>
                          <a:cs typeface="Times New Roman" pitchFamily="18" charset="0"/>
                        </a:rPr>
                        <a:t>Listeria </a:t>
                      </a:r>
                      <a:r>
                        <a:rPr kumimoji="0" lang="es-ES" sz="1000" b="0" i="1" u="none" strike="noStrike" cap="none" normalizeH="0" baseline="0" dirty="0" err="1" smtClean="0">
                          <a:ln>
                            <a:noFill/>
                          </a:ln>
                          <a:solidFill>
                            <a:schemeClr val="tx1"/>
                          </a:solidFill>
                          <a:effectLst/>
                          <a:latin typeface="+mn-lt"/>
                          <a:cs typeface="Times New Roman" pitchFamily="18" charset="0"/>
                        </a:rPr>
                        <a:t>monocytogenes</a:t>
                      </a:r>
                      <a:endParaRPr kumimoji="0" lang="es-ES" sz="1800" b="0" i="0" u="none" strike="noStrike" cap="none" normalizeH="0" baseline="0" dirty="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5"/>
                  </a:ext>
                </a:extLst>
              </a:tr>
              <a:tr h="631584">
                <a:tc>
                  <a:txBody>
                    <a:bodyPr/>
                    <a:lstStyle>
                      <a:lvl1pPr marL="0" algn="l" defTabSz="456915" rtl="0" eaLnBrk="1" latinLnBrk="0" hangingPunct="1">
                        <a:defRPr kumimoji="0" sz="1900" kern="1200">
                          <a:solidFill>
                            <a:schemeClr val="tx1"/>
                          </a:solidFill>
                          <a:latin typeface="Calibri"/>
                        </a:defRPr>
                      </a:lvl1pPr>
                      <a:lvl2pPr marL="456915" algn="l" defTabSz="456915" rtl="0" eaLnBrk="1" latinLnBrk="0" hangingPunct="1">
                        <a:defRPr kumimoji="0" sz="1900" kern="1200">
                          <a:solidFill>
                            <a:schemeClr val="tx1"/>
                          </a:solidFill>
                          <a:latin typeface="Calibri"/>
                        </a:defRPr>
                      </a:lvl2pPr>
                      <a:lvl3pPr marL="913856" algn="l" defTabSz="456915" rtl="0" eaLnBrk="1" latinLnBrk="0" hangingPunct="1">
                        <a:defRPr kumimoji="0" sz="1900" kern="1200">
                          <a:solidFill>
                            <a:schemeClr val="tx1"/>
                          </a:solidFill>
                          <a:latin typeface="Calibri"/>
                        </a:defRPr>
                      </a:lvl3pPr>
                      <a:lvl4pPr marL="1370784" algn="l" defTabSz="456915" rtl="0" eaLnBrk="1" latinLnBrk="0" hangingPunct="1">
                        <a:defRPr kumimoji="0" sz="1900" kern="1200">
                          <a:solidFill>
                            <a:schemeClr val="tx1"/>
                          </a:solidFill>
                          <a:latin typeface="Calibri"/>
                        </a:defRPr>
                      </a:lvl4pPr>
                      <a:lvl5pPr marL="1827712" algn="l" defTabSz="456915" rtl="0" eaLnBrk="1" latinLnBrk="0" hangingPunct="1">
                        <a:defRPr kumimoji="0" sz="1900" kern="1200">
                          <a:solidFill>
                            <a:schemeClr val="tx1"/>
                          </a:solidFill>
                          <a:latin typeface="Calibri"/>
                        </a:defRPr>
                      </a:lvl5pPr>
                      <a:lvl6pPr marL="2284654" algn="l" defTabSz="456915" rtl="0" eaLnBrk="1" latinLnBrk="0" hangingPunct="1">
                        <a:defRPr kumimoji="0" sz="1900" kern="1200">
                          <a:solidFill>
                            <a:schemeClr val="tx1"/>
                          </a:solidFill>
                          <a:latin typeface="Calibri"/>
                        </a:defRPr>
                      </a:lvl6pPr>
                      <a:lvl7pPr marL="2741566" algn="l" defTabSz="456915" rtl="0" eaLnBrk="1" latinLnBrk="0" hangingPunct="1">
                        <a:defRPr kumimoji="0" sz="1900" kern="1200">
                          <a:solidFill>
                            <a:schemeClr val="tx1"/>
                          </a:solidFill>
                          <a:latin typeface="Calibri"/>
                        </a:defRPr>
                      </a:lvl7pPr>
                      <a:lvl8pPr marL="3198480" algn="l" defTabSz="456915" rtl="0" eaLnBrk="1" latinLnBrk="0" hangingPunct="1">
                        <a:defRPr kumimoji="0" sz="1900" kern="1200">
                          <a:solidFill>
                            <a:schemeClr val="tx1"/>
                          </a:solidFill>
                          <a:latin typeface="Calibri"/>
                        </a:defRPr>
                      </a:lvl8pPr>
                      <a:lvl9pPr marL="3655395" algn="l" defTabSz="456915" rtl="0" eaLnBrk="1" latinLnBrk="0" hangingPunct="1">
                        <a:defRPr kumimoji="0" sz="19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mn-lt"/>
                          <a:cs typeface="Times New Roman" pitchFamily="18" charset="0"/>
                        </a:rPr>
                        <a:t>Infecciones de piel y partes blandos</a:t>
                      </a:r>
                      <a:endParaRPr kumimoji="0" lang="es-ES" sz="1000" b="0" i="0" u="none" strike="noStrike" cap="none" normalizeH="0" baseline="0" dirty="0" smtClean="0">
                        <a:ln>
                          <a:noFill/>
                        </a:ln>
                        <a:solidFill>
                          <a:schemeClr val="tx1"/>
                        </a:solidFill>
                        <a:effectLst/>
                        <a:latin typeface="+mn-lt"/>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mn-lt"/>
                          <a:cs typeface="Times New Roman" pitchFamily="18" charset="0"/>
                        </a:rPr>
                        <a:t>     </a:t>
                      </a:r>
                      <a:endParaRPr kumimoji="0" lang="es-ES" sz="1800" b="0" i="0" u="none" strike="noStrike" cap="none" normalizeH="0" baseline="0" dirty="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456915" rtl="0" eaLnBrk="1" latinLnBrk="0" hangingPunct="1">
                        <a:defRPr kumimoji="0" sz="1900" kern="1200">
                          <a:solidFill>
                            <a:schemeClr val="tx1"/>
                          </a:solidFill>
                          <a:latin typeface="Calibri"/>
                        </a:defRPr>
                      </a:lvl1pPr>
                      <a:lvl2pPr marL="456915" algn="l" defTabSz="456915" rtl="0" eaLnBrk="1" latinLnBrk="0" hangingPunct="1">
                        <a:defRPr kumimoji="0" sz="1900" kern="1200">
                          <a:solidFill>
                            <a:schemeClr val="tx1"/>
                          </a:solidFill>
                          <a:latin typeface="Calibri"/>
                        </a:defRPr>
                      </a:lvl2pPr>
                      <a:lvl3pPr marL="913856" algn="l" defTabSz="456915" rtl="0" eaLnBrk="1" latinLnBrk="0" hangingPunct="1">
                        <a:defRPr kumimoji="0" sz="1900" kern="1200">
                          <a:solidFill>
                            <a:schemeClr val="tx1"/>
                          </a:solidFill>
                          <a:latin typeface="Calibri"/>
                        </a:defRPr>
                      </a:lvl3pPr>
                      <a:lvl4pPr marL="1370784" algn="l" defTabSz="456915" rtl="0" eaLnBrk="1" latinLnBrk="0" hangingPunct="1">
                        <a:defRPr kumimoji="0" sz="1900" kern="1200">
                          <a:solidFill>
                            <a:schemeClr val="tx1"/>
                          </a:solidFill>
                          <a:latin typeface="Calibri"/>
                        </a:defRPr>
                      </a:lvl4pPr>
                      <a:lvl5pPr marL="1827712" algn="l" defTabSz="456915" rtl="0" eaLnBrk="1" latinLnBrk="0" hangingPunct="1">
                        <a:defRPr kumimoji="0" sz="1900" kern="1200">
                          <a:solidFill>
                            <a:schemeClr val="tx1"/>
                          </a:solidFill>
                          <a:latin typeface="Calibri"/>
                        </a:defRPr>
                      </a:lvl5pPr>
                      <a:lvl6pPr marL="2284654" algn="l" defTabSz="456915" rtl="0" eaLnBrk="1" latinLnBrk="0" hangingPunct="1">
                        <a:defRPr kumimoji="0" sz="1900" kern="1200">
                          <a:solidFill>
                            <a:schemeClr val="tx1"/>
                          </a:solidFill>
                          <a:latin typeface="Calibri"/>
                        </a:defRPr>
                      </a:lvl6pPr>
                      <a:lvl7pPr marL="2741566" algn="l" defTabSz="456915" rtl="0" eaLnBrk="1" latinLnBrk="0" hangingPunct="1">
                        <a:defRPr kumimoji="0" sz="1900" kern="1200">
                          <a:solidFill>
                            <a:schemeClr val="tx1"/>
                          </a:solidFill>
                          <a:latin typeface="Calibri"/>
                        </a:defRPr>
                      </a:lvl7pPr>
                      <a:lvl8pPr marL="3198480" algn="l" defTabSz="456915" rtl="0" eaLnBrk="1" latinLnBrk="0" hangingPunct="1">
                        <a:defRPr kumimoji="0" sz="1900" kern="1200">
                          <a:solidFill>
                            <a:schemeClr val="tx1"/>
                          </a:solidFill>
                          <a:latin typeface="Calibri"/>
                        </a:defRPr>
                      </a:lvl8pPr>
                      <a:lvl9pPr marL="3655395" algn="l" defTabSz="456915" rtl="0" eaLnBrk="1" latinLnBrk="0" hangingPunct="1">
                        <a:defRPr kumimoji="0" sz="19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000" b="0" i="1" u="none" strike="noStrike" cap="none" normalizeH="0" baseline="0" dirty="0" smtClean="0">
                          <a:ln>
                            <a:noFill/>
                          </a:ln>
                          <a:solidFill>
                            <a:schemeClr val="tx1"/>
                          </a:solidFill>
                          <a:effectLst/>
                          <a:latin typeface="+mn-lt"/>
                          <a:cs typeface="Times New Roman" pitchFamily="18" charset="0"/>
                        </a:rPr>
                        <a:t>S aureus, Streptococcus </a:t>
                      </a:r>
                      <a:r>
                        <a:rPr kumimoji="0" lang="fr-FR" sz="1000" b="0" i="1" u="none" strike="noStrike" cap="none" normalizeH="0" baseline="0" dirty="0" err="1" smtClean="0">
                          <a:ln>
                            <a:noFill/>
                          </a:ln>
                          <a:solidFill>
                            <a:schemeClr val="tx1"/>
                          </a:solidFill>
                          <a:effectLst/>
                          <a:latin typeface="+mn-lt"/>
                          <a:cs typeface="Times New Roman" pitchFamily="18" charset="0"/>
                        </a:rPr>
                        <a:t>sp</a:t>
                      </a:r>
                      <a:r>
                        <a:rPr kumimoji="0" lang="fr-FR" sz="1000" b="0" i="1" u="none" strike="noStrike" cap="none" normalizeH="0" baseline="0" dirty="0" smtClean="0">
                          <a:ln>
                            <a:noFill/>
                          </a:ln>
                          <a:solidFill>
                            <a:schemeClr val="tx1"/>
                          </a:solidFill>
                          <a:effectLst/>
                          <a:latin typeface="+mn-lt"/>
                          <a:cs typeface="Times New Roman" pitchFamily="18" charset="0"/>
                        </a:rPr>
                        <a:t>, </a:t>
                      </a:r>
                      <a:endParaRPr kumimoji="0" lang="es-ES" sz="1000" b="0" i="0" u="none" strike="noStrike" cap="none" normalizeH="0" baseline="0" dirty="0" smtClean="0">
                        <a:ln>
                          <a:noFill/>
                        </a:ln>
                        <a:solidFill>
                          <a:schemeClr val="tx1"/>
                        </a:solidFill>
                        <a:effectLst/>
                        <a:latin typeface="+mn-lt"/>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sz="1000" b="0" i="1" u="none" strike="noStrike" cap="none" normalizeH="0" baseline="0" dirty="0" smtClean="0">
                          <a:ln>
                            <a:noFill/>
                          </a:ln>
                          <a:solidFill>
                            <a:schemeClr val="tx1"/>
                          </a:solidFill>
                          <a:effectLst/>
                          <a:latin typeface="+mn-lt"/>
                          <a:cs typeface="Times New Roman" pitchFamily="18" charset="0"/>
                        </a:rPr>
                        <a:t>S aureus, </a:t>
                      </a:r>
                      <a:r>
                        <a:rPr kumimoji="0" lang="fr-FR" sz="1000" b="0" i="1" u="none" strike="noStrike" cap="none" normalizeH="0" baseline="0" dirty="0" err="1" smtClean="0">
                          <a:ln>
                            <a:noFill/>
                          </a:ln>
                          <a:solidFill>
                            <a:schemeClr val="tx1"/>
                          </a:solidFill>
                          <a:effectLst/>
                          <a:latin typeface="+mn-lt"/>
                          <a:cs typeface="Times New Roman" pitchFamily="18" charset="0"/>
                        </a:rPr>
                        <a:t>bacilos</a:t>
                      </a:r>
                      <a:r>
                        <a:rPr kumimoji="0" lang="fr-FR" sz="1000" b="0" i="1" u="none" strike="noStrike" cap="none" normalizeH="0" baseline="0" dirty="0" smtClean="0">
                          <a:ln>
                            <a:noFill/>
                          </a:ln>
                          <a:solidFill>
                            <a:schemeClr val="tx1"/>
                          </a:solidFill>
                          <a:effectLst/>
                          <a:latin typeface="+mn-lt"/>
                          <a:cs typeface="Times New Roman" pitchFamily="18" charset="0"/>
                        </a:rPr>
                        <a:t> G (-)</a:t>
                      </a:r>
                      <a:endParaRPr kumimoji="0" lang="fr-FR" sz="1800" b="0" i="0" u="none" strike="noStrike" cap="none" normalizeH="0" baseline="0" dirty="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6"/>
                  </a:ext>
                </a:extLst>
              </a:tr>
              <a:tr h="388667">
                <a:tc>
                  <a:txBody>
                    <a:bodyPr/>
                    <a:lstStyle>
                      <a:lvl1pPr marL="0" algn="l" defTabSz="456915" rtl="0" eaLnBrk="1" latinLnBrk="0" hangingPunct="1">
                        <a:defRPr kumimoji="0" sz="1900" kern="1200">
                          <a:solidFill>
                            <a:schemeClr val="tx1"/>
                          </a:solidFill>
                          <a:latin typeface="Calibri"/>
                        </a:defRPr>
                      </a:lvl1pPr>
                      <a:lvl2pPr marL="456915" algn="l" defTabSz="456915" rtl="0" eaLnBrk="1" latinLnBrk="0" hangingPunct="1">
                        <a:defRPr kumimoji="0" sz="1900" kern="1200">
                          <a:solidFill>
                            <a:schemeClr val="tx1"/>
                          </a:solidFill>
                          <a:latin typeface="Calibri"/>
                        </a:defRPr>
                      </a:lvl2pPr>
                      <a:lvl3pPr marL="913856" algn="l" defTabSz="456915" rtl="0" eaLnBrk="1" latinLnBrk="0" hangingPunct="1">
                        <a:defRPr kumimoji="0" sz="1900" kern="1200">
                          <a:solidFill>
                            <a:schemeClr val="tx1"/>
                          </a:solidFill>
                          <a:latin typeface="Calibri"/>
                        </a:defRPr>
                      </a:lvl3pPr>
                      <a:lvl4pPr marL="1370784" algn="l" defTabSz="456915" rtl="0" eaLnBrk="1" latinLnBrk="0" hangingPunct="1">
                        <a:defRPr kumimoji="0" sz="1900" kern="1200">
                          <a:solidFill>
                            <a:schemeClr val="tx1"/>
                          </a:solidFill>
                          <a:latin typeface="Calibri"/>
                        </a:defRPr>
                      </a:lvl4pPr>
                      <a:lvl5pPr marL="1827712" algn="l" defTabSz="456915" rtl="0" eaLnBrk="1" latinLnBrk="0" hangingPunct="1">
                        <a:defRPr kumimoji="0" sz="1900" kern="1200">
                          <a:solidFill>
                            <a:schemeClr val="tx1"/>
                          </a:solidFill>
                          <a:latin typeface="Calibri"/>
                        </a:defRPr>
                      </a:lvl5pPr>
                      <a:lvl6pPr marL="2284654" algn="l" defTabSz="456915" rtl="0" eaLnBrk="1" latinLnBrk="0" hangingPunct="1">
                        <a:defRPr kumimoji="0" sz="1900" kern="1200">
                          <a:solidFill>
                            <a:schemeClr val="tx1"/>
                          </a:solidFill>
                          <a:latin typeface="Calibri"/>
                        </a:defRPr>
                      </a:lvl6pPr>
                      <a:lvl7pPr marL="2741566" algn="l" defTabSz="456915" rtl="0" eaLnBrk="1" latinLnBrk="0" hangingPunct="1">
                        <a:defRPr kumimoji="0" sz="1900" kern="1200">
                          <a:solidFill>
                            <a:schemeClr val="tx1"/>
                          </a:solidFill>
                          <a:latin typeface="Calibri"/>
                        </a:defRPr>
                      </a:lvl7pPr>
                      <a:lvl8pPr marL="3198480" algn="l" defTabSz="456915" rtl="0" eaLnBrk="1" latinLnBrk="0" hangingPunct="1">
                        <a:defRPr kumimoji="0" sz="1900" kern="1200">
                          <a:solidFill>
                            <a:schemeClr val="tx1"/>
                          </a:solidFill>
                          <a:latin typeface="Calibri"/>
                        </a:defRPr>
                      </a:lvl8pPr>
                      <a:lvl9pPr marL="3655395" algn="l" defTabSz="456915" rtl="0" eaLnBrk="1" latinLnBrk="0" hangingPunct="1">
                        <a:defRPr kumimoji="0" sz="19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mn-lt"/>
                          <a:cs typeface="Times New Roman" pitchFamily="18" charset="0"/>
                        </a:rPr>
                        <a:t>Angiomatosis bacilar</a:t>
                      </a:r>
                      <a:endParaRPr kumimoji="0" lang="es-ES" sz="1800" b="0"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456915" rtl="0" eaLnBrk="1" latinLnBrk="0" hangingPunct="1">
                        <a:defRPr kumimoji="0" sz="1900" kern="1200">
                          <a:solidFill>
                            <a:schemeClr val="tx1"/>
                          </a:solidFill>
                          <a:latin typeface="Calibri"/>
                        </a:defRPr>
                      </a:lvl1pPr>
                      <a:lvl2pPr marL="456915" algn="l" defTabSz="456915" rtl="0" eaLnBrk="1" latinLnBrk="0" hangingPunct="1">
                        <a:defRPr kumimoji="0" sz="1900" kern="1200">
                          <a:solidFill>
                            <a:schemeClr val="tx1"/>
                          </a:solidFill>
                          <a:latin typeface="Calibri"/>
                        </a:defRPr>
                      </a:lvl2pPr>
                      <a:lvl3pPr marL="913856" algn="l" defTabSz="456915" rtl="0" eaLnBrk="1" latinLnBrk="0" hangingPunct="1">
                        <a:defRPr kumimoji="0" sz="1900" kern="1200">
                          <a:solidFill>
                            <a:schemeClr val="tx1"/>
                          </a:solidFill>
                          <a:latin typeface="Calibri"/>
                        </a:defRPr>
                      </a:lvl3pPr>
                      <a:lvl4pPr marL="1370784" algn="l" defTabSz="456915" rtl="0" eaLnBrk="1" latinLnBrk="0" hangingPunct="1">
                        <a:defRPr kumimoji="0" sz="1900" kern="1200">
                          <a:solidFill>
                            <a:schemeClr val="tx1"/>
                          </a:solidFill>
                          <a:latin typeface="Calibri"/>
                        </a:defRPr>
                      </a:lvl4pPr>
                      <a:lvl5pPr marL="1827712" algn="l" defTabSz="456915" rtl="0" eaLnBrk="1" latinLnBrk="0" hangingPunct="1">
                        <a:defRPr kumimoji="0" sz="1900" kern="1200">
                          <a:solidFill>
                            <a:schemeClr val="tx1"/>
                          </a:solidFill>
                          <a:latin typeface="Calibri"/>
                        </a:defRPr>
                      </a:lvl5pPr>
                      <a:lvl6pPr marL="2284654" algn="l" defTabSz="456915" rtl="0" eaLnBrk="1" latinLnBrk="0" hangingPunct="1">
                        <a:defRPr kumimoji="0" sz="1900" kern="1200">
                          <a:solidFill>
                            <a:schemeClr val="tx1"/>
                          </a:solidFill>
                          <a:latin typeface="Calibri"/>
                        </a:defRPr>
                      </a:lvl6pPr>
                      <a:lvl7pPr marL="2741566" algn="l" defTabSz="456915" rtl="0" eaLnBrk="1" latinLnBrk="0" hangingPunct="1">
                        <a:defRPr kumimoji="0" sz="1900" kern="1200">
                          <a:solidFill>
                            <a:schemeClr val="tx1"/>
                          </a:solidFill>
                          <a:latin typeface="Calibri"/>
                        </a:defRPr>
                      </a:lvl7pPr>
                      <a:lvl8pPr marL="3198480" algn="l" defTabSz="456915" rtl="0" eaLnBrk="1" latinLnBrk="0" hangingPunct="1">
                        <a:defRPr kumimoji="0" sz="1900" kern="1200">
                          <a:solidFill>
                            <a:schemeClr val="tx1"/>
                          </a:solidFill>
                          <a:latin typeface="Calibri"/>
                        </a:defRPr>
                      </a:lvl8pPr>
                      <a:lvl9pPr marL="3655395" algn="l" defTabSz="456915" rtl="0" eaLnBrk="1" latinLnBrk="0" hangingPunct="1">
                        <a:defRPr kumimoji="0" sz="19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000" b="0" i="1" u="none" strike="noStrike" cap="none" normalizeH="0" baseline="0" dirty="0" err="1" smtClean="0">
                          <a:ln>
                            <a:noFill/>
                          </a:ln>
                          <a:solidFill>
                            <a:schemeClr val="tx1"/>
                          </a:solidFill>
                          <a:effectLst/>
                          <a:latin typeface="+mn-lt"/>
                          <a:cs typeface="Times New Roman" pitchFamily="18" charset="0"/>
                        </a:rPr>
                        <a:t>Bartonella</a:t>
                      </a:r>
                      <a:r>
                        <a:rPr kumimoji="0" lang="es-ES" sz="1000" b="0" i="1" u="none" strike="noStrike" cap="none" normalizeH="0" baseline="0" dirty="0" smtClean="0">
                          <a:ln>
                            <a:noFill/>
                          </a:ln>
                          <a:solidFill>
                            <a:schemeClr val="tx1"/>
                          </a:solidFill>
                          <a:effectLst/>
                          <a:latin typeface="+mn-lt"/>
                          <a:cs typeface="Times New Roman" pitchFamily="18" charset="0"/>
                        </a:rPr>
                        <a:t> </a:t>
                      </a:r>
                      <a:r>
                        <a:rPr kumimoji="0" lang="es-ES" sz="1000" b="0" i="1" u="none" strike="noStrike" cap="none" normalizeH="0" baseline="0" dirty="0" err="1" smtClean="0">
                          <a:ln>
                            <a:noFill/>
                          </a:ln>
                          <a:solidFill>
                            <a:schemeClr val="tx1"/>
                          </a:solidFill>
                          <a:effectLst/>
                          <a:latin typeface="+mn-lt"/>
                          <a:cs typeface="Times New Roman" pitchFamily="18" charset="0"/>
                        </a:rPr>
                        <a:t>henselae</a:t>
                      </a:r>
                      <a:r>
                        <a:rPr kumimoji="0" lang="es-ES" sz="1000" b="0" i="1" u="none" strike="noStrike" cap="none" normalizeH="0" baseline="0" dirty="0" smtClean="0">
                          <a:ln>
                            <a:noFill/>
                          </a:ln>
                          <a:solidFill>
                            <a:schemeClr val="tx1"/>
                          </a:solidFill>
                          <a:effectLst/>
                          <a:latin typeface="+mn-lt"/>
                          <a:cs typeface="Times New Roman" pitchFamily="18" charset="0"/>
                        </a:rPr>
                        <a:t> y quintana</a:t>
                      </a:r>
                      <a:endParaRPr kumimoji="0" lang="es-ES" sz="1800" b="0" i="0" u="none" strike="noStrike" cap="none" normalizeH="0" baseline="0" dirty="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7"/>
                  </a:ext>
                </a:extLst>
              </a:tr>
              <a:tr h="388667">
                <a:tc>
                  <a:txBody>
                    <a:bodyPr/>
                    <a:lstStyle>
                      <a:lvl1pPr marL="0" algn="l" defTabSz="456915" rtl="0" eaLnBrk="1" latinLnBrk="0" hangingPunct="1">
                        <a:defRPr kumimoji="0" sz="1900" kern="1200">
                          <a:solidFill>
                            <a:schemeClr val="tx1"/>
                          </a:solidFill>
                          <a:latin typeface="Calibri"/>
                        </a:defRPr>
                      </a:lvl1pPr>
                      <a:lvl2pPr marL="456915" algn="l" defTabSz="456915" rtl="0" eaLnBrk="1" latinLnBrk="0" hangingPunct="1">
                        <a:defRPr kumimoji="0" sz="1900" kern="1200">
                          <a:solidFill>
                            <a:schemeClr val="tx1"/>
                          </a:solidFill>
                          <a:latin typeface="Calibri"/>
                        </a:defRPr>
                      </a:lvl2pPr>
                      <a:lvl3pPr marL="913856" algn="l" defTabSz="456915" rtl="0" eaLnBrk="1" latinLnBrk="0" hangingPunct="1">
                        <a:defRPr kumimoji="0" sz="1900" kern="1200">
                          <a:solidFill>
                            <a:schemeClr val="tx1"/>
                          </a:solidFill>
                          <a:latin typeface="Calibri"/>
                        </a:defRPr>
                      </a:lvl3pPr>
                      <a:lvl4pPr marL="1370784" algn="l" defTabSz="456915" rtl="0" eaLnBrk="1" latinLnBrk="0" hangingPunct="1">
                        <a:defRPr kumimoji="0" sz="1900" kern="1200">
                          <a:solidFill>
                            <a:schemeClr val="tx1"/>
                          </a:solidFill>
                          <a:latin typeface="Calibri"/>
                        </a:defRPr>
                      </a:lvl4pPr>
                      <a:lvl5pPr marL="1827712" algn="l" defTabSz="456915" rtl="0" eaLnBrk="1" latinLnBrk="0" hangingPunct="1">
                        <a:defRPr kumimoji="0" sz="1900" kern="1200">
                          <a:solidFill>
                            <a:schemeClr val="tx1"/>
                          </a:solidFill>
                          <a:latin typeface="Calibri"/>
                        </a:defRPr>
                      </a:lvl5pPr>
                      <a:lvl6pPr marL="2284654" algn="l" defTabSz="456915" rtl="0" eaLnBrk="1" latinLnBrk="0" hangingPunct="1">
                        <a:defRPr kumimoji="0" sz="1900" kern="1200">
                          <a:solidFill>
                            <a:schemeClr val="tx1"/>
                          </a:solidFill>
                          <a:latin typeface="Calibri"/>
                        </a:defRPr>
                      </a:lvl6pPr>
                      <a:lvl7pPr marL="2741566" algn="l" defTabSz="456915" rtl="0" eaLnBrk="1" latinLnBrk="0" hangingPunct="1">
                        <a:defRPr kumimoji="0" sz="1900" kern="1200">
                          <a:solidFill>
                            <a:schemeClr val="tx1"/>
                          </a:solidFill>
                          <a:latin typeface="Calibri"/>
                        </a:defRPr>
                      </a:lvl7pPr>
                      <a:lvl8pPr marL="3198480" algn="l" defTabSz="456915" rtl="0" eaLnBrk="1" latinLnBrk="0" hangingPunct="1">
                        <a:defRPr kumimoji="0" sz="1900" kern="1200">
                          <a:solidFill>
                            <a:schemeClr val="tx1"/>
                          </a:solidFill>
                          <a:latin typeface="Calibri"/>
                        </a:defRPr>
                      </a:lvl8pPr>
                      <a:lvl9pPr marL="3655395" algn="l" defTabSz="456915" rtl="0" eaLnBrk="1" latinLnBrk="0" hangingPunct="1">
                        <a:defRPr kumimoji="0" sz="19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smtClean="0">
                          <a:ln>
                            <a:noFill/>
                          </a:ln>
                          <a:solidFill>
                            <a:schemeClr val="tx1"/>
                          </a:solidFill>
                          <a:effectLst/>
                          <a:latin typeface="+mn-lt"/>
                          <a:cs typeface="Times New Roman" pitchFamily="18" charset="0"/>
                        </a:rPr>
                        <a:t>Sífilis</a:t>
                      </a:r>
                      <a:endParaRPr kumimoji="0" lang="es-ES" sz="1800" b="0"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456915" rtl="0" eaLnBrk="1" latinLnBrk="0" hangingPunct="1">
                        <a:defRPr kumimoji="0" sz="1900" kern="1200">
                          <a:solidFill>
                            <a:schemeClr val="tx1"/>
                          </a:solidFill>
                          <a:latin typeface="Calibri"/>
                        </a:defRPr>
                      </a:lvl1pPr>
                      <a:lvl2pPr marL="456915" algn="l" defTabSz="456915" rtl="0" eaLnBrk="1" latinLnBrk="0" hangingPunct="1">
                        <a:defRPr kumimoji="0" sz="1900" kern="1200">
                          <a:solidFill>
                            <a:schemeClr val="tx1"/>
                          </a:solidFill>
                          <a:latin typeface="Calibri"/>
                        </a:defRPr>
                      </a:lvl2pPr>
                      <a:lvl3pPr marL="913856" algn="l" defTabSz="456915" rtl="0" eaLnBrk="1" latinLnBrk="0" hangingPunct="1">
                        <a:defRPr kumimoji="0" sz="1900" kern="1200">
                          <a:solidFill>
                            <a:schemeClr val="tx1"/>
                          </a:solidFill>
                          <a:latin typeface="Calibri"/>
                        </a:defRPr>
                      </a:lvl3pPr>
                      <a:lvl4pPr marL="1370784" algn="l" defTabSz="456915" rtl="0" eaLnBrk="1" latinLnBrk="0" hangingPunct="1">
                        <a:defRPr kumimoji="0" sz="1900" kern="1200">
                          <a:solidFill>
                            <a:schemeClr val="tx1"/>
                          </a:solidFill>
                          <a:latin typeface="Calibri"/>
                        </a:defRPr>
                      </a:lvl4pPr>
                      <a:lvl5pPr marL="1827712" algn="l" defTabSz="456915" rtl="0" eaLnBrk="1" latinLnBrk="0" hangingPunct="1">
                        <a:defRPr kumimoji="0" sz="1900" kern="1200">
                          <a:solidFill>
                            <a:schemeClr val="tx1"/>
                          </a:solidFill>
                          <a:latin typeface="Calibri"/>
                        </a:defRPr>
                      </a:lvl5pPr>
                      <a:lvl6pPr marL="2284654" algn="l" defTabSz="456915" rtl="0" eaLnBrk="1" latinLnBrk="0" hangingPunct="1">
                        <a:defRPr kumimoji="0" sz="1900" kern="1200">
                          <a:solidFill>
                            <a:schemeClr val="tx1"/>
                          </a:solidFill>
                          <a:latin typeface="Calibri"/>
                        </a:defRPr>
                      </a:lvl6pPr>
                      <a:lvl7pPr marL="2741566" algn="l" defTabSz="456915" rtl="0" eaLnBrk="1" latinLnBrk="0" hangingPunct="1">
                        <a:defRPr kumimoji="0" sz="1900" kern="1200">
                          <a:solidFill>
                            <a:schemeClr val="tx1"/>
                          </a:solidFill>
                          <a:latin typeface="Calibri"/>
                        </a:defRPr>
                      </a:lvl7pPr>
                      <a:lvl8pPr marL="3198480" algn="l" defTabSz="456915" rtl="0" eaLnBrk="1" latinLnBrk="0" hangingPunct="1">
                        <a:defRPr kumimoji="0" sz="1900" kern="1200">
                          <a:solidFill>
                            <a:schemeClr val="tx1"/>
                          </a:solidFill>
                          <a:latin typeface="Calibri"/>
                        </a:defRPr>
                      </a:lvl8pPr>
                      <a:lvl9pPr marL="3655395" algn="l" defTabSz="456915" rtl="0" eaLnBrk="1" latinLnBrk="0" hangingPunct="1">
                        <a:defRPr kumimoji="0" sz="19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000" b="0" i="1" u="none" strike="noStrike" cap="none" normalizeH="0" baseline="0" dirty="0" smtClean="0">
                          <a:ln>
                            <a:noFill/>
                          </a:ln>
                          <a:solidFill>
                            <a:schemeClr val="tx1"/>
                          </a:solidFill>
                          <a:effectLst/>
                          <a:latin typeface="+mn-lt"/>
                          <a:cs typeface="Times New Roman" pitchFamily="18" charset="0"/>
                        </a:rPr>
                        <a:t>Treponema </a:t>
                      </a:r>
                      <a:r>
                        <a:rPr kumimoji="0" lang="es-ES" sz="1000" b="0" i="1" u="none" strike="noStrike" cap="none" normalizeH="0" baseline="0" dirty="0" err="1" smtClean="0">
                          <a:ln>
                            <a:noFill/>
                          </a:ln>
                          <a:solidFill>
                            <a:schemeClr val="tx1"/>
                          </a:solidFill>
                          <a:effectLst/>
                          <a:latin typeface="+mn-lt"/>
                          <a:cs typeface="Times New Roman" pitchFamily="18" charset="0"/>
                        </a:rPr>
                        <a:t>pallidum</a:t>
                      </a:r>
                      <a:endParaRPr kumimoji="0" lang="es-ES" sz="1800" b="0" i="0" u="none" strike="noStrike" cap="none" normalizeH="0" baseline="0" dirty="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405757281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4199868" y="940074"/>
            <a:ext cx="5080152" cy="523216"/>
          </a:xfrm>
          <a:prstGeom prst="rect">
            <a:avLst/>
          </a:prstGeom>
          <a:noFill/>
        </p:spPr>
        <p:txBody>
          <a:bodyPr wrap="none" lIns="91398" tIns="45718" rIns="91398" bIns="45718" rtlCol="0">
            <a:spAutoFit/>
          </a:bodyPr>
          <a:lstStyle/>
          <a:p>
            <a:r>
              <a:rPr lang="es-AR" sz="2800" dirty="0" smtClean="0">
                <a:solidFill>
                  <a:prstClr val="black"/>
                </a:solidFill>
              </a:rPr>
              <a:t>Eventos Oportunistas bacterianas</a:t>
            </a:r>
            <a:endParaRPr lang="es-AR" sz="2800" dirty="0">
              <a:solidFill>
                <a:prstClr val="black"/>
              </a:solidFill>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6100" y="1969904"/>
            <a:ext cx="3762375" cy="381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b="26941"/>
          <a:stretch>
            <a:fillRect/>
          </a:stretch>
        </p:blipFill>
        <p:spPr bwMode="auto">
          <a:xfrm>
            <a:off x="6826102" y="1987778"/>
            <a:ext cx="4157331" cy="3798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2177793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116447" y="2307276"/>
            <a:ext cx="10090297" cy="523216"/>
          </a:xfrm>
          <a:prstGeom prst="rect">
            <a:avLst/>
          </a:prstGeom>
        </p:spPr>
        <p:txBody>
          <a:bodyPr wrap="square" lIns="91392" tIns="45718" rIns="91392" bIns="45718">
            <a:spAutoFit/>
          </a:bodyPr>
          <a:lstStyle/>
          <a:p>
            <a:pPr defTabSz="913856" fontAlgn="base">
              <a:spcBef>
                <a:spcPct val="0"/>
              </a:spcBef>
              <a:spcAft>
                <a:spcPct val="0"/>
              </a:spcAft>
            </a:pPr>
            <a:r>
              <a:rPr lang="en-US" sz="2800" kern="0" dirty="0">
                <a:solidFill>
                  <a:srgbClr val="000000"/>
                </a:solidFill>
                <a:latin typeface="Arial"/>
                <a:cs typeface="Arial"/>
                <a:sym typeface="Arial"/>
              </a:rPr>
              <a:t> </a:t>
            </a:r>
            <a:endParaRPr lang="es-AR" sz="2800" kern="0" dirty="0">
              <a:solidFill>
                <a:srgbClr val="000000"/>
              </a:solidFill>
              <a:latin typeface="Tahoma" pitchFamily="48" charset="0"/>
              <a:cs typeface="Arial"/>
              <a:sym typeface="Arial"/>
            </a:endParaRPr>
          </a:p>
        </p:txBody>
      </p:sp>
      <p:sp>
        <p:nvSpPr>
          <p:cNvPr id="4" name="3 Título"/>
          <p:cNvSpPr>
            <a:spLocks noGrp="1"/>
          </p:cNvSpPr>
          <p:nvPr>
            <p:ph type="title"/>
          </p:nvPr>
        </p:nvSpPr>
        <p:spPr/>
        <p:txBody>
          <a:bodyPr/>
          <a:lstStyle/>
          <a:p>
            <a:r>
              <a:rPr lang="es-AR" dirty="0" smtClean="0"/>
              <a:t>Neoplasias y VIH </a:t>
            </a:r>
            <a:endParaRPr lang="es-AR" dirty="0"/>
          </a:p>
        </p:txBody>
      </p:sp>
      <p:sp>
        <p:nvSpPr>
          <p:cNvPr id="3" name="2 Rectángulo"/>
          <p:cNvSpPr/>
          <p:nvPr/>
        </p:nvSpPr>
        <p:spPr>
          <a:xfrm>
            <a:off x="1116447" y="1934880"/>
            <a:ext cx="4582604" cy="4924425"/>
          </a:xfrm>
          <a:prstGeom prst="rect">
            <a:avLst/>
          </a:prstGeom>
        </p:spPr>
        <p:txBody>
          <a:bodyPr wrap="square" lIns="91398" tIns="45718" rIns="91398" bIns="45718">
            <a:spAutoFit/>
          </a:bodyPr>
          <a:lstStyle/>
          <a:p>
            <a:pPr defTabSz="913924">
              <a:spcBef>
                <a:spcPct val="50000"/>
              </a:spcBef>
              <a:defRPr/>
            </a:pPr>
            <a:r>
              <a:rPr lang="es-ES_tradnl" altLang="es-AR" sz="2000" i="1" kern="0" dirty="0">
                <a:solidFill>
                  <a:srgbClr val="000000"/>
                </a:solidFill>
                <a:cs typeface="Arial" pitchFamily="34" charset="0"/>
              </a:rPr>
              <a:t>Neoplasias relacionadas al VIH</a:t>
            </a:r>
          </a:p>
          <a:p>
            <a:pPr defTabSz="913924">
              <a:spcBef>
                <a:spcPct val="50000"/>
              </a:spcBef>
              <a:buFont typeface="Wingdings" pitchFamily="2" charset="2"/>
              <a:buChar char="§"/>
              <a:defRPr/>
            </a:pPr>
            <a:r>
              <a:rPr lang="es-ES_tradnl" altLang="es-AR" sz="1600" kern="0" dirty="0">
                <a:solidFill>
                  <a:srgbClr val="000000"/>
                </a:solidFill>
                <a:cs typeface="Arial" pitchFamily="34" charset="0"/>
              </a:rPr>
              <a:t>  Sarcoma de Kaposi 	</a:t>
            </a:r>
          </a:p>
          <a:p>
            <a:pPr defTabSz="913924">
              <a:spcBef>
                <a:spcPct val="50000"/>
              </a:spcBef>
              <a:buFont typeface="Wingdings" pitchFamily="2" charset="2"/>
              <a:buChar char="§"/>
              <a:defRPr/>
            </a:pPr>
            <a:r>
              <a:rPr lang="es-ES_tradnl" altLang="es-AR" sz="1600" kern="0" dirty="0">
                <a:solidFill>
                  <a:srgbClr val="000000"/>
                </a:solidFill>
                <a:cs typeface="Arial" pitchFamily="34" charset="0"/>
              </a:rPr>
              <a:t>  Linfoma No </a:t>
            </a:r>
            <a:r>
              <a:rPr lang="es-ES_tradnl" altLang="es-AR" sz="1600" kern="0" dirty="0" err="1">
                <a:solidFill>
                  <a:srgbClr val="000000"/>
                </a:solidFill>
                <a:cs typeface="Arial" pitchFamily="34" charset="0"/>
              </a:rPr>
              <a:t>Hodgkin</a:t>
            </a:r>
            <a:endParaRPr lang="es-ES_tradnl" altLang="es-AR" sz="1600" kern="0" dirty="0">
              <a:solidFill>
                <a:srgbClr val="000000"/>
              </a:solidFill>
              <a:cs typeface="Arial" pitchFamily="34" charset="0"/>
            </a:endParaRPr>
          </a:p>
          <a:p>
            <a:pPr defTabSz="913924">
              <a:spcBef>
                <a:spcPct val="50000"/>
              </a:spcBef>
              <a:buFont typeface="Wingdings" pitchFamily="2" charset="2"/>
              <a:buChar char="§"/>
              <a:defRPr/>
            </a:pPr>
            <a:r>
              <a:rPr lang="es-ES_tradnl" altLang="es-AR" sz="1600" kern="0" dirty="0">
                <a:solidFill>
                  <a:srgbClr val="000000"/>
                </a:solidFill>
                <a:cs typeface="Arial" pitchFamily="34" charset="0"/>
              </a:rPr>
              <a:t>  Linfoma Primario de Sistema Nervioso Central</a:t>
            </a:r>
          </a:p>
          <a:p>
            <a:pPr defTabSz="913924">
              <a:spcBef>
                <a:spcPct val="50000"/>
              </a:spcBef>
              <a:buFont typeface="Wingdings" pitchFamily="2" charset="2"/>
              <a:buChar char="§"/>
              <a:defRPr/>
            </a:pPr>
            <a:r>
              <a:rPr lang="es-ES_tradnl" altLang="es-AR" sz="1600" kern="0" dirty="0">
                <a:solidFill>
                  <a:srgbClr val="000000"/>
                </a:solidFill>
                <a:cs typeface="Arial" pitchFamily="34" charset="0"/>
              </a:rPr>
              <a:t>  Carcinoma </a:t>
            </a:r>
            <a:r>
              <a:rPr lang="es-ES_tradnl" altLang="es-AR" sz="1600" kern="0" dirty="0" smtClean="0">
                <a:solidFill>
                  <a:srgbClr val="000000"/>
                </a:solidFill>
                <a:cs typeface="Arial" pitchFamily="34" charset="0"/>
              </a:rPr>
              <a:t>invasor de </a:t>
            </a:r>
            <a:r>
              <a:rPr lang="es-ES_tradnl" altLang="es-AR" sz="1600" kern="0" dirty="0">
                <a:solidFill>
                  <a:srgbClr val="000000"/>
                </a:solidFill>
                <a:cs typeface="Arial" pitchFamily="34" charset="0"/>
              </a:rPr>
              <a:t>Cérvix</a:t>
            </a:r>
          </a:p>
          <a:p>
            <a:pPr defTabSz="913924">
              <a:spcBef>
                <a:spcPct val="50000"/>
              </a:spcBef>
              <a:defRPr/>
            </a:pPr>
            <a:r>
              <a:rPr lang="es-ES_tradnl" altLang="es-AR" sz="2000" i="1" kern="0" dirty="0">
                <a:solidFill>
                  <a:srgbClr val="000000"/>
                </a:solidFill>
                <a:cs typeface="Arial" pitchFamily="34" charset="0"/>
              </a:rPr>
              <a:t>Neoplasias no asociadas:</a:t>
            </a:r>
          </a:p>
          <a:p>
            <a:pPr defTabSz="913924">
              <a:spcBef>
                <a:spcPct val="50000"/>
              </a:spcBef>
              <a:buFont typeface="Wingdings" pitchFamily="2" charset="2"/>
              <a:buChar char="§"/>
              <a:defRPr/>
            </a:pPr>
            <a:r>
              <a:rPr lang="es-ES_tradnl" altLang="es-AR" sz="1600" kern="0" dirty="0">
                <a:solidFill>
                  <a:srgbClr val="000000"/>
                </a:solidFill>
                <a:cs typeface="Arial" pitchFamily="34" charset="0"/>
                <a:sym typeface="CommonBullets"/>
              </a:rPr>
              <a:t> Carcinoma anal</a:t>
            </a:r>
          </a:p>
          <a:p>
            <a:pPr defTabSz="913924">
              <a:spcBef>
                <a:spcPct val="50000"/>
              </a:spcBef>
              <a:buFont typeface="Wingdings" pitchFamily="2" charset="2"/>
              <a:buChar char="§"/>
              <a:defRPr/>
            </a:pPr>
            <a:r>
              <a:rPr lang="es-ES_tradnl" altLang="es-AR" sz="1600" kern="0" dirty="0">
                <a:solidFill>
                  <a:srgbClr val="000000"/>
                </a:solidFill>
                <a:cs typeface="Arial" pitchFamily="34" charset="0"/>
                <a:sym typeface="CommonBullets"/>
              </a:rPr>
              <a:t>  Linfoma de </a:t>
            </a:r>
            <a:r>
              <a:rPr lang="es-ES_tradnl" altLang="es-AR" sz="1600" kern="0" dirty="0" err="1">
                <a:solidFill>
                  <a:srgbClr val="000000"/>
                </a:solidFill>
                <a:cs typeface="Arial" pitchFamily="34" charset="0"/>
                <a:sym typeface="CommonBullets"/>
              </a:rPr>
              <a:t>Hodgkin</a:t>
            </a:r>
            <a:endParaRPr lang="es-ES_tradnl" altLang="es-AR" sz="1600" kern="0" dirty="0">
              <a:solidFill>
                <a:srgbClr val="000000"/>
              </a:solidFill>
              <a:cs typeface="Arial" pitchFamily="34" charset="0"/>
              <a:sym typeface="CommonBullets"/>
            </a:endParaRPr>
          </a:p>
          <a:p>
            <a:pPr defTabSz="913924">
              <a:spcBef>
                <a:spcPct val="50000"/>
              </a:spcBef>
              <a:buFont typeface="Wingdings" pitchFamily="2" charset="2"/>
              <a:buChar char="§"/>
              <a:defRPr/>
            </a:pPr>
            <a:r>
              <a:rPr lang="es-ES_tradnl" altLang="es-AR" sz="1600" kern="0" dirty="0">
                <a:solidFill>
                  <a:srgbClr val="000000"/>
                </a:solidFill>
                <a:cs typeface="Arial" pitchFamily="34" charset="0"/>
                <a:sym typeface="CommonBullets"/>
              </a:rPr>
              <a:t> Carcinoma escamoso de Cabeza y cuello </a:t>
            </a:r>
          </a:p>
          <a:p>
            <a:pPr defTabSz="913924">
              <a:spcBef>
                <a:spcPct val="50000"/>
              </a:spcBef>
              <a:buFont typeface="Wingdings" pitchFamily="2" charset="2"/>
              <a:buChar char="§"/>
              <a:defRPr/>
            </a:pPr>
            <a:r>
              <a:rPr lang="es-ES_tradnl" altLang="es-AR" sz="1600" kern="0" dirty="0">
                <a:solidFill>
                  <a:srgbClr val="000000"/>
                </a:solidFill>
                <a:cs typeface="Arial" pitchFamily="34" charset="0"/>
                <a:sym typeface="CommonBullets"/>
              </a:rPr>
              <a:t>  Melanoma</a:t>
            </a:r>
          </a:p>
          <a:p>
            <a:pPr defTabSz="913924">
              <a:spcBef>
                <a:spcPct val="50000"/>
              </a:spcBef>
              <a:buFont typeface="Wingdings" pitchFamily="2" charset="2"/>
              <a:buChar char="§"/>
              <a:defRPr/>
            </a:pPr>
            <a:r>
              <a:rPr lang="es-ES_tradnl" altLang="es-AR" sz="1600" kern="0" dirty="0">
                <a:solidFill>
                  <a:srgbClr val="000000"/>
                </a:solidFill>
                <a:cs typeface="Arial" pitchFamily="34" charset="0"/>
                <a:sym typeface="CommonBullets"/>
              </a:rPr>
              <a:t> Carcinoma riñón</a:t>
            </a:r>
          </a:p>
          <a:p>
            <a:pPr defTabSz="913924">
              <a:spcBef>
                <a:spcPct val="50000"/>
              </a:spcBef>
              <a:buFont typeface="Wingdings" pitchFamily="2" charset="2"/>
              <a:buChar char="§"/>
              <a:defRPr/>
            </a:pPr>
            <a:r>
              <a:rPr lang="es-ES_tradnl" altLang="es-AR" sz="1600" kern="0" dirty="0">
                <a:solidFill>
                  <a:srgbClr val="000000"/>
                </a:solidFill>
                <a:cs typeface="Arial" pitchFamily="34" charset="0"/>
                <a:sym typeface="CommonBullets"/>
              </a:rPr>
              <a:t> Adenocarcinoma de Colon</a:t>
            </a:r>
          </a:p>
          <a:p>
            <a:pPr defTabSz="913924">
              <a:spcBef>
                <a:spcPct val="50000"/>
              </a:spcBef>
              <a:buFont typeface="Wingdings" pitchFamily="2" charset="2"/>
              <a:buChar char="§"/>
              <a:defRPr/>
            </a:pPr>
            <a:r>
              <a:rPr lang="es-ES_tradnl" altLang="es-AR" sz="1600" kern="0" dirty="0">
                <a:solidFill>
                  <a:srgbClr val="000000"/>
                </a:solidFill>
                <a:cs typeface="Arial" pitchFamily="34" charset="0"/>
                <a:sym typeface="CommonBullets"/>
              </a:rPr>
              <a:t> Cáncer Pulmón</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15231" y="2795120"/>
            <a:ext cx="5692141" cy="2650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071552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AutoShape 5" descr="ANd9GcTbiNMEMuLlLpblB4p1tJbTmeSXJADyK7ZgDljj3s4GV5xgnv6m"/>
          <p:cNvSpPr>
            <a:spLocks noChangeAspect="1" noChangeArrowheads="1"/>
          </p:cNvSpPr>
          <p:nvPr/>
        </p:nvSpPr>
        <p:spPr bwMode="auto">
          <a:xfrm>
            <a:off x="207433" y="46039"/>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8" tIns="45718" rIns="91398" bIns="45718"/>
          <a:lstStyle/>
          <a:p>
            <a:pPr defTabSz="913924" fontAlgn="base">
              <a:spcBef>
                <a:spcPct val="0"/>
              </a:spcBef>
              <a:spcAft>
                <a:spcPct val="0"/>
              </a:spcAft>
            </a:pPr>
            <a:endParaRPr lang="es-CO">
              <a:solidFill>
                <a:srgbClr val="000000"/>
              </a:solidFill>
            </a:endParaRPr>
          </a:p>
        </p:txBody>
      </p:sp>
      <p:sp>
        <p:nvSpPr>
          <p:cNvPr id="206851" name="Text Box 9"/>
          <p:cNvSpPr txBox="1">
            <a:spLocks noChangeArrowheads="1"/>
          </p:cNvSpPr>
          <p:nvPr/>
        </p:nvSpPr>
        <p:spPr bwMode="auto">
          <a:xfrm>
            <a:off x="2100285" y="191329"/>
            <a:ext cx="7447595" cy="954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98" tIns="45718" rIns="91398" bIns="45718">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913924" fontAlgn="base">
              <a:spcBef>
                <a:spcPct val="0"/>
              </a:spcBef>
              <a:spcAft>
                <a:spcPct val="0"/>
              </a:spcAft>
            </a:pPr>
            <a:r>
              <a:rPr lang="es-AR" sz="3200" dirty="0">
                <a:solidFill>
                  <a:srgbClr val="000000"/>
                </a:solidFill>
                <a:latin typeface="Calibri" pitchFamily="34" charset="0"/>
                <a:cs typeface="Calibri" pitchFamily="34" charset="0"/>
              </a:rPr>
              <a:t>          36.9 millones de infectados con el VIH</a:t>
            </a:r>
          </a:p>
          <a:p>
            <a:pPr algn="ctr" defTabSz="913924" fontAlgn="base">
              <a:spcBef>
                <a:spcPct val="0"/>
              </a:spcBef>
              <a:spcAft>
                <a:spcPct val="0"/>
              </a:spcAft>
            </a:pPr>
            <a:r>
              <a:rPr lang="es-AR" sz="2400" dirty="0">
                <a:solidFill>
                  <a:srgbClr val="000000"/>
                </a:solidFill>
                <a:latin typeface="Calibri" pitchFamily="34" charset="0"/>
                <a:cs typeface="Calibri" pitchFamily="34" charset="0"/>
              </a:rPr>
              <a:t>           21.7M bajo TARV- 1.8 M de nuevas infecciones </a:t>
            </a:r>
            <a:endParaRPr lang="es-ES" sz="2400" dirty="0">
              <a:solidFill>
                <a:srgbClr val="000000"/>
              </a:solidFill>
              <a:latin typeface="Calibri" pitchFamily="34" charset="0"/>
              <a:cs typeface="Calibri" pitchFamily="34" charset="0"/>
            </a:endParaRPr>
          </a:p>
        </p:txBody>
      </p:sp>
      <p:pic>
        <p:nvPicPr>
          <p:cNvPr id="206852" name="Picture 11" descr="2010-map-5-5"/>
          <p:cNvPicPr>
            <a:picLocks noChangeAspect="1" noChangeArrowheads="1"/>
          </p:cNvPicPr>
          <p:nvPr/>
        </p:nvPicPr>
        <p:blipFill>
          <a:blip r:embed="rId3">
            <a:extLst>
              <a:ext uri="{28A0092B-C50C-407E-A947-70E740481C1C}">
                <a14:useLocalDpi xmlns:a14="http://schemas.microsoft.com/office/drawing/2010/main" val="0"/>
              </a:ext>
            </a:extLst>
          </a:blip>
          <a:srcRect t="1489" b="926"/>
          <a:stretch>
            <a:fillRect/>
          </a:stretch>
        </p:blipFill>
        <p:spPr bwMode="auto">
          <a:xfrm>
            <a:off x="814931" y="1341468"/>
            <a:ext cx="10657417" cy="4679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3" name="1 CuadroTexto"/>
          <p:cNvSpPr txBox="1">
            <a:spLocks noChangeArrowheads="1"/>
          </p:cNvSpPr>
          <p:nvPr/>
        </p:nvSpPr>
        <p:spPr bwMode="auto">
          <a:xfrm>
            <a:off x="9027587" y="6405665"/>
            <a:ext cx="1104705" cy="323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98" tIns="45718" rIns="91398" bIns="45718">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913924" fontAlgn="base">
              <a:spcBef>
                <a:spcPct val="0"/>
              </a:spcBef>
              <a:spcAft>
                <a:spcPct val="0"/>
              </a:spcAft>
            </a:pPr>
            <a:r>
              <a:rPr lang="es-ES" sz="1500" dirty="0">
                <a:solidFill>
                  <a:srgbClr val="000000"/>
                </a:solidFill>
              </a:rPr>
              <a:t>OMS 2017</a:t>
            </a:r>
          </a:p>
        </p:txBody>
      </p:sp>
    </p:spTree>
    <p:extLst>
      <p:ext uri="{BB962C8B-B14F-4D97-AF65-F5344CB8AC3E}">
        <p14:creationId xmlns:p14="http://schemas.microsoft.com/office/powerpoint/2010/main" val="111884024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116447" y="2307276"/>
            <a:ext cx="10090297" cy="523216"/>
          </a:xfrm>
          <a:prstGeom prst="rect">
            <a:avLst/>
          </a:prstGeom>
        </p:spPr>
        <p:txBody>
          <a:bodyPr wrap="square" lIns="91392" tIns="45718" rIns="91392" bIns="45718">
            <a:spAutoFit/>
          </a:bodyPr>
          <a:lstStyle/>
          <a:p>
            <a:pPr defTabSz="913856" fontAlgn="base">
              <a:spcBef>
                <a:spcPct val="0"/>
              </a:spcBef>
              <a:spcAft>
                <a:spcPct val="0"/>
              </a:spcAft>
            </a:pPr>
            <a:r>
              <a:rPr lang="en-US" sz="2800" kern="0" dirty="0">
                <a:solidFill>
                  <a:srgbClr val="000000"/>
                </a:solidFill>
                <a:latin typeface="Arial"/>
                <a:cs typeface="Arial"/>
                <a:sym typeface="Arial"/>
              </a:rPr>
              <a:t> </a:t>
            </a:r>
            <a:endParaRPr lang="es-AR" sz="2800" kern="0" dirty="0">
              <a:solidFill>
                <a:srgbClr val="000000"/>
              </a:solidFill>
              <a:latin typeface="Tahoma" pitchFamily="48" charset="0"/>
              <a:cs typeface="Arial"/>
              <a:sym typeface="Arial"/>
            </a:endParaRPr>
          </a:p>
        </p:txBody>
      </p:sp>
      <p:sp>
        <p:nvSpPr>
          <p:cNvPr id="4" name="3 Título"/>
          <p:cNvSpPr>
            <a:spLocks noGrp="1"/>
          </p:cNvSpPr>
          <p:nvPr>
            <p:ph type="title"/>
          </p:nvPr>
        </p:nvSpPr>
        <p:spPr/>
        <p:txBody>
          <a:bodyPr/>
          <a:lstStyle/>
          <a:p>
            <a:r>
              <a:rPr lang="es-AR" dirty="0" smtClean="0"/>
              <a:t>Neoplasias y VIH </a:t>
            </a:r>
            <a:endParaRPr lang="es-AR" dirty="0"/>
          </a:p>
        </p:txBody>
      </p:sp>
      <p:sp>
        <p:nvSpPr>
          <p:cNvPr id="3" name="2 Rectángulo"/>
          <p:cNvSpPr/>
          <p:nvPr/>
        </p:nvSpPr>
        <p:spPr>
          <a:xfrm>
            <a:off x="1956391" y="2307275"/>
            <a:ext cx="8835656" cy="3305520"/>
          </a:xfrm>
          <a:prstGeom prst="rect">
            <a:avLst/>
          </a:prstGeom>
        </p:spPr>
        <p:txBody>
          <a:bodyPr wrap="square" lIns="91398" tIns="45718" rIns="91398" bIns="45718">
            <a:spAutoFit/>
          </a:bodyPr>
          <a:lstStyle/>
          <a:p>
            <a:pPr defTabSz="456915">
              <a:lnSpc>
                <a:spcPct val="90000"/>
              </a:lnSpc>
              <a:defRPr/>
            </a:pPr>
            <a:r>
              <a:rPr lang="en-US" altLang="en-US" sz="2800" dirty="0" err="1">
                <a:solidFill>
                  <a:srgbClr val="C00000"/>
                </a:solidFill>
              </a:rPr>
              <a:t>Neoplasias</a:t>
            </a:r>
            <a:r>
              <a:rPr lang="en-US" altLang="en-US" sz="2800" dirty="0">
                <a:solidFill>
                  <a:srgbClr val="C00000"/>
                </a:solidFill>
              </a:rPr>
              <a:t> </a:t>
            </a:r>
            <a:r>
              <a:rPr lang="en-US" altLang="en-US" sz="2800" dirty="0" err="1">
                <a:solidFill>
                  <a:srgbClr val="C00000"/>
                </a:solidFill>
              </a:rPr>
              <a:t>relacionadas</a:t>
            </a:r>
            <a:r>
              <a:rPr lang="en-US" altLang="en-US" sz="2800" dirty="0">
                <a:solidFill>
                  <a:srgbClr val="C00000"/>
                </a:solidFill>
              </a:rPr>
              <a:t> </a:t>
            </a:r>
            <a:r>
              <a:rPr lang="en-US" altLang="en-US" sz="2000" dirty="0">
                <a:solidFill>
                  <a:srgbClr val="C00000"/>
                </a:solidFill>
              </a:rPr>
              <a:t>	</a:t>
            </a:r>
            <a:r>
              <a:rPr lang="en-US" altLang="en-US" sz="2000" dirty="0">
                <a:solidFill>
                  <a:srgbClr val="242852"/>
                </a:solidFill>
              </a:rPr>
              <a:t>		  	 </a:t>
            </a:r>
            <a:r>
              <a:rPr lang="en-US" altLang="en-US" sz="2800" dirty="0">
                <a:solidFill>
                  <a:srgbClr val="C00000"/>
                </a:solidFill>
              </a:rPr>
              <a:t>Virus</a:t>
            </a:r>
          </a:p>
          <a:p>
            <a:pPr defTabSz="456915">
              <a:lnSpc>
                <a:spcPct val="90000"/>
              </a:lnSpc>
              <a:buClr>
                <a:srgbClr val="FF33CC"/>
              </a:buClr>
              <a:defRPr/>
            </a:pPr>
            <a:r>
              <a:rPr lang="en-US" altLang="en-US" sz="2000" dirty="0">
                <a:solidFill>
                  <a:prstClr val="black"/>
                </a:solidFill>
              </a:rPr>
              <a:t>Sarcoma	de Kaposi			                            HHV-8</a:t>
            </a:r>
          </a:p>
          <a:p>
            <a:pPr defTabSz="456915">
              <a:lnSpc>
                <a:spcPct val="90000"/>
              </a:lnSpc>
              <a:buClr>
                <a:srgbClr val="FF33CC"/>
              </a:buClr>
              <a:defRPr/>
            </a:pPr>
            <a:r>
              <a:rPr lang="en-US" altLang="en-US" sz="2000" dirty="0" err="1">
                <a:solidFill>
                  <a:prstClr val="black"/>
                </a:solidFill>
              </a:rPr>
              <a:t>Linfoma</a:t>
            </a:r>
            <a:r>
              <a:rPr lang="en-US" altLang="en-US" sz="2000" dirty="0">
                <a:solidFill>
                  <a:prstClr val="black"/>
                </a:solidFill>
              </a:rPr>
              <a:t> No Hodgkin</a:t>
            </a:r>
          </a:p>
          <a:p>
            <a:pPr defTabSz="456915">
              <a:lnSpc>
                <a:spcPct val="90000"/>
              </a:lnSpc>
              <a:buClr>
                <a:srgbClr val="FF33CC"/>
              </a:buClr>
              <a:defRPr/>
            </a:pPr>
            <a:r>
              <a:rPr lang="en-US" altLang="en-US" sz="2000" dirty="0" err="1">
                <a:solidFill>
                  <a:prstClr val="black"/>
                </a:solidFill>
              </a:rPr>
              <a:t>Linfoma</a:t>
            </a:r>
            <a:r>
              <a:rPr lang="en-US" altLang="en-US" sz="2000" dirty="0">
                <a:solidFill>
                  <a:prstClr val="black"/>
                </a:solidFill>
              </a:rPr>
              <a:t> SNC  			                                  EBV, HHV-8</a:t>
            </a:r>
          </a:p>
          <a:p>
            <a:pPr defTabSz="456915">
              <a:lnSpc>
                <a:spcPct val="90000"/>
              </a:lnSpc>
              <a:buClr>
                <a:srgbClr val="FF33CC"/>
              </a:buClr>
              <a:defRPr/>
            </a:pPr>
            <a:r>
              <a:rPr lang="en-US" altLang="en-US" sz="2000" dirty="0">
                <a:solidFill>
                  <a:prstClr val="black"/>
                </a:solidFill>
              </a:rPr>
              <a:t>Carcinoma cervical </a:t>
            </a:r>
            <a:r>
              <a:rPr lang="en-US" altLang="en-US" sz="2000" dirty="0" err="1">
                <a:solidFill>
                  <a:prstClr val="black"/>
                </a:solidFill>
              </a:rPr>
              <a:t>invasivo</a:t>
            </a:r>
            <a:r>
              <a:rPr lang="en-US" altLang="en-US" sz="2000" dirty="0">
                <a:solidFill>
                  <a:prstClr val="black"/>
                </a:solidFill>
              </a:rPr>
              <a:t>                                 HPV</a:t>
            </a:r>
          </a:p>
          <a:p>
            <a:pPr defTabSz="456915">
              <a:lnSpc>
                <a:spcPct val="90000"/>
              </a:lnSpc>
              <a:buClr>
                <a:srgbClr val="FF33CC"/>
              </a:buClr>
              <a:defRPr/>
            </a:pPr>
            <a:r>
              <a:rPr lang="en-US" altLang="en-US" sz="2400" dirty="0" err="1">
                <a:solidFill>
                  <a:srgbClr val="C00000"/>
                </a:solidFill>
              </a:rPr>
              <a:t>Neoplasias</a:t>
            </a:r>
            <a:r>
              <a:rPr lang="en-US" altLang="en-US" sz="2400" dirty="0">
                <a:solidFill>
                  <a:srgbClr val="C00000"/>
                </a:solidFill>
              </a:rPr>
              <a:t> no </a:t>
            </a:r>
            <a:r>
              <a:rPr lang="en-US" altLang="en-US" sz="2400" dirty="0" err="1">
                <a:solidFill>
                  <a:srgbClr val="C00000"/>
                </a:solidFill>
              </a:rPr>
              <a:t>relacionadas</a:t>
            </a:r>
            <a:endParaRPr lang="en-US" altLang="en-US" sz="2400" dirty="0">
              <a:solidFill>
                <a:srgbClr val="C00000"/>
              </a:solidFill>
            </a:endParaRPr>
          </a:p>
          <a:p>
            <a:pPr defTabSz="456915">
              <a:lnSpc>
                <a:spcPct val="90000"/>
              </a:lnSpc>
              <a:buClr>
                <a:srgbClr val="FF33CC"/>
              </a:buClr>
              <a:defRPr/>
            </a:pPr>
            <a:r>
              <a:rPr lang="en-US" altLang="en-US" sz="2000" dirty="0">
                <a:solidFill>
                  <a:prstClr val="black"/>
                </a:solidFill>
              </a:rPr>
              <a:t>Cancer anal					                            HPV</a:t>
            </a:r>
          </a:p>
          <a:p>
            <a:pPr defTabSz="456915">
              <a:lnSpc>
                <a:spcPct val="90000"/>
              </a:lnSpc>
              <a:buClr>
                <a:srgbClr val="FF33CC"/>
              </a:buClr>
              <a:defRPr/>
            </a:pPr>
            <a:r>
              <a:rPr lang="en-US" altLang="en-US" sz="2000" dirty="0" err="1">
                <a:solidFill>
                  <a:prstClr val="black"/>
                </a:solidFill>
              </a:rPr>
              <a:t>Enfermedad</a:t>
            </a:r>
            <a:r>
              <a:rPr lang="en-US" altLang="en-US" sz="2000" dirty="0">
                <a:solidFill>
                  <a:prstClr val="black"/>
                </a:solidFill>
              </a:rPr>
              <a:t> de Hodgkin’s			                     EBV</a:t>
            </a:r>
          </a:p>
          <a:p>
            <a:pPr defTabSz="456915">
              <a:lnSpc>
                <a:spcPct val="90000"/>
              </a:lnSpc>
              <a:buClr>
                <a:srgbClr val="FF33CC"/>
              </a:buClr>
              <a:defRPr/>
            </a:pPr>
            <a:r>
              <a:rPr lang="en-US" altLang="en-US" sz="2000" dirty="0">
                <a:solidFill>
                  <a:prstClr val="black"/>
                </a:solidFill>
              </a:rPr>
              <a:t>Carcinoma </a:t>
            </a:r>
            <a:r>
              <a:rPr lang="en-US" altLang="en-US" sz="2000" dirty="0" err="1">
                <a:solidFill>
                  <a:prstClr val="black"/>
                </a:solidFill>
              </a:rPr>
              <a:t>escamoso</a:t>
            </a:r>
            <a:r>
              <a:rPr lang="en-US" altLang="en-US" sz="2000" dirty="0">
                <a:solidFill>
                  <a:prstClr val="black"/>
                </a:solidFill>
              </a:rPr>
              <a:t> (oral) 			               HPV </a:t>
            </a:r>
          </a:p>
          <a:p>
            <a:pPr defTabSz="456915">
              <a:lnSpc>
                <a:spcPct val="90000"/>
              </a:lnSpc>
              <a:buClr>
                <a:srgbClr val="FF33CC"/>
              </a:buClr>
              <a:defRPr/>
            </a:pPr>
            <a:r>
              <a:rPr lang="en-US" altLang="en-US" sz="2000" dirty="0">
                <a:solidFill>
                  <a:prstClr val="black"/>
                </a:solidFill>
              </a:rPr>
              <a:t>Carcinoma </a:t>
            </a:r>
            <a:r>
              <a:rPr lang="en-US" altLang="en-US" sz="2000" dirty="0" err="1">
                <a:solidFill>
                  <a:prstClr val="black"/>
                </a:solidFill>
              </a:rPr>
              <a:t>células</a:t>
            </a:r>
            <a:r>
              <a:rPr lang="en-US" altLang="en-US" sz="2000" dirty="0">
                <a:solidFill>
                  <a:prstClr val="black"/>
                </a:solidFill>
              </a:rPr>
              <a:t> de Merkel 				        MCV (</a:t>
            </a:r>
            <a:r>
              <a:rPr lang="en-US" altLang="en-US" sz="2000" dirty="0" err="1">
                <a:solidFill>
                  <a:prstClr val="black"/>
                </a:solidFill>
              </a:rPr>
              <a:t>poliomavirus</a:t>
            </a:r>
            <a:r>
              <a:rPr lang="en-US" altLang="en-US" sz="2000" dirty="0">
                <a:solidFill>
                  <a:prstClr val="black"/>
                </a:solidFill>
              </a:rPr>
              <a:t>)</a:t>
            </a:r>
          </a:p>
          <a:p>
            <a:pPr defTabSz="456915">
              <a:lnSpc>
                <a:spcPct val="90000"/>
              </a:lnSpc>
              <a:buClr>
                <a:srgbClr val="FF33CC"/>
              </a:buClr>
              <a:defRPr/>
            </a:pPr>
            <a:r>
              <a:rPr lang="en-US" altLang="en-US" sz="2000" dirty="0" err="1">
                <a:solidFill>
                  <a:prstClr val="black"/>
                </a:solidFill>
              </a:rPr>
              <a:t>Hepatocarcinoma</a:t>
            </a:r>
            <a:r>
              <a:rPr lang="en-US" altLang="en-US" sz="2000" dirty="0">
                <a:solidFill>
                  <a:prstClr val="black"/>
                </a:solidFill>
              </a:rPr>
              <a:t>					                     HBV, HCV</a:t>
            </a:r>
          </a:p>
        </p:txBody>
      </p:sp>
    </p:spTree>
    <p:extLst>
      <p:ext uri="{BB962C8B-B14F-4D97-AF65-F5344CB8AC3E}">
        <p14:creationId xmlns:p14="http://schemas.microsoft.com/office/powerpoint/2010/main" val="22235619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116447" y="2307276"/>
            <a:ext cx="10090297" cy="523216"/>
          </a:xfrm>
          <a:prstGeom prst="rect">
            <a:avLst/>
          </a:prstGeom>
        </p:spPr>
        <p:txBody>
          <a:bodyPr wrap="square" lIns="91392" tIns="45718" rIns="91392" bIns="45718">
            <a:spAutoFit/>
          </a:bodyPr>
          <a:lstStyle/>
          <a:p>
            <a:pPr defTabSz="913856" fontAlgn="base">
              <a:spcBef>
                <a:spcPct val="0"/>
              </a:spcBef>
              <a:spcAft>
                <a:spcPct val="0"/>
              </a:spcAft>
            </a:pPr>
            <a:r>
              <a:rPr lang="en-US" sz="2800" kern="0" dirty="0">
                <a:solidFill>
                  <a:srgbClr val="000000"/>
                </a:solidFill>
                <a:latin typeface="Arial"/>
                <a:cs typeface="Arial"/>
                <a:sym typeface="Arial"/>
              </a:rPr>
              <a:t> </a:t>
            </a:r>
            <a:endParaRPr lang="es-AR" sz="2800" kern="0" dirty="0">
              <a:solidFill>
                <a:srgbClr val="000000"/>
              </a:solidFill>
              <a:latin typeface="Tahoma" pitchFamily="48" charset="0"/>
              <a:cs typeface="Arial"/>
              <a:sym typeface="Arial"/>
            </a:endParaRPr>
          </a:p>
        </p:txBody>
      </p:sp>
      <p:sp>
        <p:nvSpPr>
          <p:cNvPr id="4" name="3 Título"/>
          <p:cNvSpPr>
            <a:spLocks noGrp="1"/>
          </p:cNvSpPr>
          <p:nvPr>
            <p:ph type="title"/>
          </p:nvPr>
        </p:nvSpPr>
        <p:spPr/>
        <p:txBody>
          <a:bodyPr/>
          <a:lstStyle/>
          <a:p>
            <a:r>
              <a:rPr lang="es-AR" dirty="0" smtClean="0"/>
              <a:t>Neoplasias asociadas: sarcoma de </a:t>
            </a:r>
            <a:r>
              <a:rPr lang="es-AR" dirty="0" err="1" smtClean="0"/>
              <a:t>kaposi</a:t>
            </a:r>
            <a:r>
              <a:rPr lang="es-AR" dirty="0" smtClean="0"/>
              <a:t> </a:t>
            </a:r>
            <a:endParaRPr lang="es-AR" dirty="0"/>
          </a:p>
        </p:txBody>
      </p:sp>
      <p:sp>
        <p:nvSpPr>
          <p:cNvPr id="5" name="4 Rectángulo"/>
          <p:cNvSpPr/>
          <p:nvPr/>
        </p:nvSpPr>
        <p:spPr>
          <a:xfrm>
            <a:off x="299448" y="1967157"/>
            <a:ext cx="7336464" cy="4573556"/>
          </a:xfrm>
          <a:prstGeom prst="rect">
            <a:avLst/>
          </a:prstGeom>
        </p:spPr>
        <p:txBody>
          <a:bodyPr wrap="square" lIns="91398" tIns="45718" rIns="91398" bIns="45718">
            <a:spAutoFit/>
          </a:bodyPr>
          <a:lstStyle/>
          <a:p>
            <a:pPr marL="456951" indent="-456951" defTabSz="456915">
              <a:lnSpc>
                <a:spcPct val="80000"/>
              </a:lnSpc>
              <a:buFont typeface="Wingdings" pitchFamily="2" charset="2"/>
              <a:buChar char="§"/>
            </a:pPr>
            <a:r>
              <a:rPr lang="es-ES" altLang="es-ES_tradnl" sz="2800" dirty="0">
                <a:solidFill>
                  <a:prstClr val="black"/>
                </a:solidFill>
                <a:ea typeface="MS PGothic" charset="-128"/>
              </a:rPr>
              <a:t>Es la neoplasia más </a:t>
            </a:r>
            <a:r>
              <a:rPr lang="es-ES" altLang="es-ES_tradnl" sz="2800" dirty="0" smtClean="0">
                <a:solidFill>
                  <a:srgbClr val="C00000"/>
                </a:solidFill>
                <a:ea typeface="MS PGothic" charset="-128"/>
              </a:rPr>
              <a:t>frecuente</a:t>
            </a:r>
            <a:r>
              <a:rPr lang="es-ES" altLang="es-ES_tradnl" sz="2800" dirty="0" smtClean="0">
                <a:solidFill>
                  <a:prstClr val="black"/>
                </a:solidFill>
                <a:ea typeface="MS PGothic" charset="-128"/>
              </a:rPr>
              <a:t> en </a:t>
            </a:r>
            <a:r>
              <a:rPr lang="es-ES" altLang="es-ES_tradnl" sz="2800" dirty="0">
                <a:solidFill>
                  <a:prstClr val="black"/>
                </a:solidFill>
                <a:ea typeface="MS PGothic" charset="-128"/>
              </a:rPr>
              <a:t>los pacientes con VIH</a:t>
            </a:r>
            <a:r>
              <a:rPr lang="es-ES" altLang="es-ES_tradnl" sz="2800" dirty="0" smtClean="0">
                <a:solidFill>
                  <a:prstClr val="black"/>
                </a:solidFill>
                <a:ea typeface="MS PGothic" charset="-128"/>
              </a:rPr>
              <a:t>.</a:t>
            </a:r>
          </a:p>
          <a:p>
            <a:pPr marL="456951" indent="-456951" defTabSz="456915">
              <a:lnSpc>
                <a:spcPct val="80000"/>
              </a:lnSpc>
              <a:buFont typeface="Wingdings" pitchFamily="2" charset="2"/>
              <a:buChar char="§"/>
            </a:pPr>
            <a:endParaRPr lang="es-ES" altLang="es-ES_tradnl" sz="2800" dirty="0">
              <a:solidFill>
                <a:prstClr val="black"/>
              </a:solidFill>
              <a:ea typeface="MS PGothic" charset="-128"/>
            </a:endParaRPr>
          </a:p>
          <a:p>
            <a:pPr marL="456951" indent="-456951" defTabSz="456915">
              <a:lnSpc>
                <a:spcPct val="80000"/>
              </a:lnSpc>
              <a:buFont typeface="Wingdings" pitchFamily="2" charset="2"/>
              <a:buChar char="§"/>
            </a:pPr>
            <a:r>
              <a:rPr lang="es-ES" altLang="es-ES_tradnl" sz="2800" dirty="0">
                <a:solidFill>
                  <a:prstClr val="black"/>
                </a:solidFill>
                <a:ea typeface="MS PGothic" charset="-128"/>
              </a:rPr>
              <a:t>Puede presentarse con </a:t>
            </a:r>
            <a:r>
              <a:rPr lang="es-ES" altLang="es-ES_tradnl" sz="2800" dirty="0">
                <a:solidFill>
                  <a:srgbClr val="C00000"/>
                </a:solidFill>
                <a:ea typeface="MS PGothic" charset="-128"/>
              </a:rPr>
              <a:t>cualquier grado </a:t>
            </a:r>
            <a:r>
              <a:rPr lang="es-ES" altLang="es-ES_tradnl" sz="2800" dirty="0">
                <a:solidFill>
                  <a:prstClr val="black"/>
                </a:solidFill>
                <a:ea typeface="MS PGothic" charset="-128"/>
              </a:rPr>
              <a:t>de inmunosupresión</a:t>
            </a:r>
            <a:r>
              <a:rPr lang="es-ES" altLang="es-ES_tradnl" sz="2800" dirty="0" smtClean="0">
                <a:solidFill>
                  <a:prstClr val="black"/>
                </a:solidFill>
                <a:ea typeface="MS PGothic" charset="-128"/>
              </a:rPr>
              <a:t>.</a:t>
            </a:r>
          </a:p>
          <a:p>
            <a:pPr marL="456951" indent="-456951" defTabSz="456915">
              <a:lnSpc>
                <a:spcPct val="80000"/>
              </a:lnSpc>
              <a:buFont typeface="Wingdings" pitchFamily="2" charset="2"/>
              <a:buChar char="§"/>
            </a:pPr>
            <a:endParaRPr lang="es-ES" altLang="es-ES_tradnl" sz="2800" dirty="0">
              <a:solidFill>
                <a:prstClr val="black"/>
              </a:solidFill>
              <a:ea typeface="MS PGothic" charset="-128"/>
            </a:endParaRPr>
          </a:p>
          <a:p>
            <a:pPr marL="456951" indent="-456951" defTabSz="456915">
              <a:lnSpc>
                <a:spcPct val="80000"/>
              </a:lnSpc>
              <a:buFont typeface="Wingdings" pitchFamily="2" charset="2"/>
              <a:buChar char="§"/>
            </a:pPr>
            <a:r>
              <a:rPr lang="es-ES" altLang="es-ES_tradnl" sz="2800" dirty="0">
                <a:solidFill>
                  <a:prstClr val="black"/>
                </a:solidFill>
                <a:ea typeface="MS PGothic" charset="-128"/>
              </a:rPr>
              <a:t>Se origina en las células </a:t>
            </a:r>
            <a:r>
              <a:rPr lang="es-ES" altLang="es-ES_tradnl" sz="2800" dirty="0" err="1">
                <a:solidFill>
                  <a:srgbClr val="C00000"/>
                </a:solidFill>
                <a:ea typeface="MS PGothic" charset="-128"/>
              </a:rPr>
              <a:t>mesenquimales</a:t>
            </a:r>
            <a:r>
              <a:rPr lang="es-ES" altLang="es-ES_tradnl" sz="2800" dirty="0">
                <a:solidFill>
                  <a:srgbClr val="C00000"/>
                </a:solidFill>
                <a:ea typeface="MS PGothic" charset="-128"/>
              </a:rPr>
              <a:t> </a:t>
            </a:r>
            <a:r>
              <a:rPr lang="es-ES" altLang="es-ES_tradnl" sz="2800" dirty="0">
                <a:solidFill>
                  <a:prstClr val="black"/>
                </a:solidFill>
                <a:ea typeface="MS PGothic" charset="-128"/>
              </a:rPr>
              <a:t>(endoteliales y musculares lisas) y son característicamente </a:t>
            </a:r>
            <a:r>
              <a:rPr lang="es-ES" altLang="es-ES_tradnl" sz="2800" dirty="0" err="1" smtClean="0">
                <a:solidFill>
                  <a:prstClr val="black"/>
                </a:solidFill>
                <a:ea typeface="MS PGothic" charset="-128"/>
              </a:rPr>
              <a:t>multicéntricos</a:t>
            </a:r>
            <a:endParaRPr lang="es-ES" altLang="es-ES_tradnl" sz="2800" dirty="0" smtClean="0">
              <a:solidFill>
                <a:prstClr val="black"/>
              </a:solidFill>
              <a:ea typeface="MS PGothic" charset="-128"/>
            </a:endParaRPr>
          </a:p>
          <a:p>
            <a:pPr defTabSz="456915">
              <a:lnSpc>
                <a:spcPct val="80000"/>
              </a:lnSpc>
            </a:pPr>
            <a:endParaRPr lang="es-ES" altLang="es-ES_tradnl" sz="2800" dirty="0">
              <a:solidFill>
                <a:prstClr val="black"/>
              </a:solidFill>
              <a:ea typeface="MS PGothic" charset="-128"/>
            </a:endParaRPr>
          </a:p>
          <a:p>
            <a:pPr marL="456951" indent="-456951" defTabSz="456915">
              <a:lnSpc>
                <a:spcPct val="80000"/>
              </a:lnSpc>
              <a:buFont typeface="Wingdings" pitchFamily="2" charset="2"/>
              <a:buChar char="§"/>
            </a:pPr>
            <a:r>
              <a:rPr lang="es-ES" altLang="es-ES_tradnl" sz="2800" dirty="0">
                <a:solidFill>
                  <a:prstClr val="black"/>
                </a:solidFill>
                <a:ea typeface="MS PGothic" charset="-128"/>
              </a:rPr>
              <a:t>La etiología se asocia al herpes virus tipo 8 </a:t>
            </a:r>
            <a:r>
              <a:rPr lang="es-ES" altLang="es-ES_tradnl" sz="2800" dirty="0">
                <a:solidFill>
                  <a:srgbClr val="C00000"/>
                </a:solidFill>
                <a:ea typeface="MS PGothic" charset="-128"/>
              </a:rPr>
              <a:t>(HHV-8) </a:t>
            </a:r>
            <a:r>
              <a:rPr lang="es-ES" altLang="es-ES_tradnl" sz="2800" dirty="0">
                <a:solidFill>
                  <a:prstClr val="black"/>
                </a:solidFill>
                <a:ea typeface="MS PGothic" charset="-128"/>
              </a:rPr>
              <a:t>y la mayoría de los pacientes que los presentan son HSH.</a:t>
            </a:r>
          </a:p>
        </p:txBody>
      </p:sp>
      <p:pic>
        <p:nvPicPr>
          <p:cNvPr id="6" name="Picture 2" descr="Sarcoma de Kaposi cutáne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12360" y="2806535"/>
            <a:ext cx="4030931" cy="2672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724263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116447" y="2307276"/>
            <a:ext cx="10090297" cy="523216"/>
          </a:xfrm>
          <a:prstGeom prst="rect">
            <a:avLst/>
          </a:prstGeom>
        </p:spPr>
        <p:txBody>
          <a:bodyPr wrap="square" lIns="91392" tIns="45718" rIns="91392" bIns="45718">
            <a:spAutoFit/>
          </a:bodyPr>
          <a:lstStyle/>
          <a:p>
            <a:pPr defTabSz="913856" fontAlgn="base">
              <a:spcBef>
                <a:spcPct val="0"/>
              </a:spcBef>
              <a:spcAft>
                <a:spcPct val="0"/>
              </a:spcAft>
            </a:pPr>
            <a:r>
              <a:rPr lang="en-US" sz="2800" kern="0" dirty="0">
                <a:solidFill>
                  <a:srgbClr val="000000"/>
                </a:solidFill>
                <a:latin typeface="Arial"/>
                <a:cs typeface="Arial"/>
                <a:sym typeface="Arial"/>
              </a:rPr>
              <a:t> </a:t>
            </a:r>
            <a:endParaRPr lang="es-AR" sz="2800" kern="0" dirty="0">
              <a:solidFill>
                <a:srgbClr val="000000"/>
              </a:solidFill>
              <a:latin typeface="Tahoma" pitchFamily="48" charset="0"/>
              <a:cs typeface="Arial"/>
              <a:sym typeface="Arial"/>
            </a:endParaRPr>
          </a:p>
        </p:txBody>
      </p:sp>
      <p:sp>
        <p:nvSpPr>
          <p:cNvPr id="4" name="3 Título"/>
          <p:cNvSpPr>
            <a:spLocks noGrp="1"/>
          </p:cNvSpPr>
          <p:nvPr>
            <p:ph type="title"/>
          </p:nvPr>
        </p:nvSpPr>
        <p:spPr/>
        <p:txBody>
          <a:bodyPr/>
          <a:lstStyle/>
          <a:p>
            <a:r>
              <a:rPr lang="es-AR" dirty="0" smtClean="0"/>
              <a:t>Neoplasias asociadas: sarcoma de </a:t>
            </a:r>
            <a:r>
              <a:rPr lang="es-AR" dirty="0" err="1" smtClean="0"/>
              <a:t>kaposi</a:t>
            </a:r>
            <a:r>
              <a:rPr lang="es-AR" dirty="0" smtClean="0"/>
              <a:t> </a:t>
            </a:r>
            <a:endParaRPr lang="es-AR" dirty="0"/>
          </a:p>
        </p:txBody>
      </p:sp>
      <p:pic>
        <p:nvPicPr>
          <p:cNvPr id="6" name="Picture 2" descr="Sarcoma de Kaposi boca"/>
          <p:cNvPicPr>
            <a:picLocks noChangeAspect="1" noChangeArrowheads="1"/>
          </p:cNvPicPr>
          <p:nvPr/>
        </p:nvPicPr>
        <p:blipFill rotWithShape="1">
          <a:blip r:embed="rId2">
            <a:extLst>
              <a:ext uri="{28A0092B-C50C-407E-A947-70E740481C1C}">
                <a14:useLocalDpi xmlns:a14="http://schemas.microsoft.com/office/drawing/2010/main" val="0"/>
              </a:ext>
            </a:extLst>
          </a:blip>
          <a:srcRect l="7402" r="7608"/>
          <a:stretch/>
        </p:blipFill>
        <p:spPr bwMode="auto">
          <a:xfrm>
            <a:off x="6900558" y="2645048"/>
            <a:ext cx="4455071" cy="295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2 Rectángulo"/>
          <p:cNvSpPr/>
          <p:nvPr/>
        </p:nvSpPr>
        <p:spPr>
          <a:xfrm>
            <a:off x="326067" y="2854221"/>
            <a:ext cx="6096000" cy="1865122"/>
          </a:xfrm>
          <a:prstGeom prst="rect">
            <a:avLst/>
          </a:prstGeom>
        </p:spPr>
        <p:txBody>
          <a:bodyPr lIns="91398" tIns="45718" rIns="91398" bIns="45718">
            <a:spAutoFit/>
          </a:bodyPr>
          <a:lstStyle/>
          <a:p>
            <a:pPr marL="342730" indent="-342730" defTabSz="456915">
              <a:lnSpc>
                <a:spcPct val="80000"/>
              </a:lnSpc>
              <a:buClr>
                <a:prstClr val="black"/>
              </a:buClr>
              <a:buFont typeface="Wingdings" pitchFamily="2" charset="2"/>
              <a:buChar char="§"/>
            </a:pPr>
            <a:r>
              <a:rPr lang="es-ES" altLang="es-ES_tradnl" sz="2400" dirty="0">
                <a:solidFill>
                  <a:prstClr val="black"/>
                </a:solidFill>
                <a:ea typeface="MS PGothic" charset="-128"/>
              </a:rPr>
              <a:t>En &gt;90% la localización es </a:t>
            </a:r>
            <a:r>
              <a:rPr lang="es-ES" altLang="es-ES_tradnl" sz="2400" dirty="0">
                <a:solidFill>
                  <a:srgbClr val="C00000"/>
                </a:solidFill>
                <a:ea typeface="MS PGothic" charset="-128"/>
              </a:rPr>
              <a:t>cutánea</a:t>
            </a:r>
            <a:r>
              <a:rPr lang="es-ES" altLang="es-ES_tradnl" sz="2400" dirty="0">
                <a:solidFill>
                  <a:prstClr val="black"/>
                </a:solidFill>
                <a:ea typeface="MS PGothic" charset="-128"/>
              </a:rPr>
              <a:t> pudiendo coexistir con otras localizaciones.</a:t>
            </a:r>
          </a:p>
          <a:p>
            <a:pPr marL="342730" indent="-342730" defTabSz="456915">
              <a:lnSpc>
                <a:spcPct val="80000"/>
              </a:lnSpc>
              <a:buClr>
                <a:prstClr val="black"/>
              </a:buClr>
              <a:buFont typeface="Wingdings" pitchFamily="2" charset="2"/>
              <a:buChar char="§"/>
            </a:pPr>
            <a:endParaRPr lang="es-ES" altLang="es-ES_tradnl" sz="2400" dirty="0">
              <a:solidFill>
                <a:prstClr val="black"/>
              </a:solidFill>
              <a:ea typeface="MS PGothic" charset="-128"/>
            </a:endParaRPr>
          </a:p>
          <a:p>
            <a:pPr marL="342730" indent="-342730" defTabSz="456915">
              <a:lnSpc>
                <a:spcPct val="80000"/>
              </a:lnSpc>
              <a:buClr>
                <a:prstClr val="black"/>
              </a:buClr>
              <a:buFont typeface="Wingdings" pitchFamily="2" charset="2"/>
              <a:buChar char="§"/>
            </a:pPr>
            <a:r>
              <a:rPr lang="es-ES" altLang="es-ES_tradnl" sz="2400" dirty="0">
                <a:solidFill>
                  <a:prstClr val="black"/>
                </a:solidFill>
                <a:ea typeface="MS PGothic" charset="-128"/>
              </a:rPr>
              <a:t>En 5% afectación exclusiva de la mucosa oral en paladar y mucosa gingival.</a:t>
            </a:r>
          </a:p>
          <a:p>
            <a:pPr marL="342730" indent="-342730" defTabSz="456915">
              <a:lnSpc>
                <a:spcPct val="80000"/>
              </a:lnSpc>
              <a:buClr>
                <a:prstClr val="black"/>
              </a:buClr>
              <a:buFont typeface="Wingdings" pitchFamily="2" charset="2"/>
              <a:buChar char="§"/>
            </a:pPr>
            <a:endParaRPr lang="es-ES" altLang="es-ES_tradnl" sz="2400" dirty="0">
              <a:solidFill>
                <a:prstClr val="black"/>
              </a:solidFill>
              <a:ea typeface="MS PGothic" charset="-128"/>
            </a:endParaRPr>
          </a:p>
        </p:txBody>
      </p:sp>
    </p:spTree>
    <p:extLst>
      <p:ext uri="{BB962C8B-B14F-4D97-AF65-F5344CB8AC3E}">
        <p14:creationId xmlns:p14="http://schemas.microsoft.com/office/powerpoint/2010/main" val="251331854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116447" y="2307276"/>
            <a:ext cx="10090297" cy="523216"/>
          </a:xfrm>
          <a:prstGeom prst="rect">
            <a:avLst/>
          </a:prstGeom>
        </p:spPr>
        <p:txBody>
          <a:bodyPr wrap="square" lIns="91392" tIns="45718" rIns="91392" bIns="45718">
            <a:spAutoFit/>
          </a:bodyPr>
          <a:lstStyle/>
          <a:p>
            <a:pPr defTabSz="913856" fontAlgn="base">
              <a:spcBef>
                <a:spcPct val="0"/>
              </a:spcBef>
              <a:spcAft>
                <a:spcPct val="0"/>
              </a:spcAft>
            </a:pPr>
            <a:r>
              <a:rPr lang="en-US" sz="2800" kern="0" dirty="0">
                <a:solidFill>
                  <a:srgbClr val="000000"/>
                </a:solidFill>
                <a:latin typeface="Arial"/>
                <a:cs typeface="Arial"/>
                <a:sym typeface="Arial"/>
              </a:rPr>
              <a:t> </a:t>
            </a:r>
            <a:endParaRPr lang="es-AR" sz="2800" kern="0" dirty="0">
              <a:solidFill>
                <a:srgbClr val="000000"/>
              </a:solidFill>
              <a:latin typeface="Tahoma" pitchFamily="48" charset="0"/>
              <a:cs typeface="Arial"/>
              <a:sym typeface="Arial"/>
            </a:endParaRPr>
          </a:p>
        </p:txBody>
      </p:sp>
      <p:sp>
        <p:nvSpPr>
          <p:cNvPr id="4" name="3 Título"/>
          <p:cNvSpPr>
            <a:spLocks noGrp="1"/>
          </p:cNvSpPr>
          <p:nvPr>
            <p:ph type="title"/>
          </p:nvPr>
        </p:nvSpPr>
        <p:spPr/>
        <p:txBody>
          <a:bodyPr/>
          <a:lstStyle/>
          <a:p>
            <a:r>
              <a:rPr lang="es-AR" dirty="0" smtClean="0"/>
              <a:t>Neoplasias asociadas: sarcoma de </a:t>
            </a:r>
            <a:r>
              <a:rPr lang="es-AR" dirty="0" err="1" smtClean="0"/>
              <a:t>kaposi</a:t>
            </a:r>
            <a:r>
              <a:rPr lang="es-AR" dirty="0" smtClean="0"/>
              <a:t> </a:t>
            </a:r>
            <a:endParaRPr lang="es-AR" dirty="0"/>
          </a:p>
        </p:txBody>
      </p:sp>
      <p:pic>
        <p:nvPicPr>
          <p:cNvPr id="8" name="Picture 2" descr="diapo 5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1405" y="2916650"/>
            <a:ext cx="3589100" cy="265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Resultado de imagen para sarcoma de kaposi gastrico"/>
          <p:cNvPicPr>
            <a:picLocks noChangeAspect="1" noChangeArrowheads="1"/>
          </p:cNvPicPr>
          <p:nvPr/>
        </p:nvPicPr>
        <p:blipFill rotWithShape="1">
          <a:blip r:embed="rId3">
            <a:extLst>
              <a:ext uri="{28A0092B-C50C-407E-A947-70E740481C1C}">
                <a14:useLocalDpi xmlns:a14="http://schemas.microsoft.com/office/drawing/2010/main" val="0"/>
              </a:ext>
            </a:extLst>
          </a:blip>
          <a:srcRect l="1673" t="16010" r="40521" b="22495"/>
          <a:stretch/>
        </p:blipFill>
        <p:spPr bwMode="auto">
          <a:xfrm>
            <a:off x="8176437" y="2864365"/>
            <a:ext cx="3636364" cy="2705235"/>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209107" y="2953864"/>
            <a:ext cx="3384697" cy="2505301"/>
          </a:xfrm>
          <a:prstGeom prst="rect">
            <a:avLst/>
          </a:prstGeom>
        </p:spPr>
        <p:txBody>
          <a:bodyPr wrap="square">
            <a:spAutoFit/>
          </a:bodyPr>
          <a:lstStyle/>
          <a:p>
            <a:pPr defTabSz="456915">
              <a:lnSpc>
                <a:spcPct val="80000"/>
              </a:lnSpc>
              <a:buClr>
                <a:prstClr val="black"/>
              </a:buClr>
            </a:pPr>
            <a:endParaRPr lang="es-ES" altLang="es-ES_tradnl" sz="2800" dirty="0">
              <a:solidFill>
                <a:prstClr val="black"/>
              </a:solidFill>
              <a:ea typeface="MS PGothic" charset="-128"/>
            </a:endParaRPr>
          </a:p>
          <a:p>
            <a:pPr defTabSz="456915">
              <a:lnSpc>
                <a:spcPct val="80000"/>
              </a:lnSpc>
              <a:buClr>
                <a:prstClr val="black"/>
              </a:buClr>
            </a:pPr>
            <a:r>
              <a:rPr lang="es-ES" altLang="es-ES_tradnl" sz="2800" dirty="0">
                <a:solidFill>
                  <a:prstClr val="black"/>
                </a:solidFill>
                <a:ea typeface="MS PGothic" charset="-128"/>
              </a:rPr>
              <a:t>El compromiso puede ser visceral siendo los órganos más afectados el estómago, duodeno, colon y pulmón. </a:t>
            </a:r>
          </a:p>
        </p:txBody>
      </p:sp>
    </p:spTree>
    <p:extLst>
      <p:ext uri="{BB962C8B-B14F-4D97-AF65-F5344CB8AC3E}">
        <p14:creationId xmlns:p14="http://schemas.microsoft.com/office/powerpoint/2010/main" val="186562497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116447" y="2307276"/>
            <a:ext cx="10090297" cy="523216"/>
          </a:xfrm>
          <a:prstGeom prst="rect">
            <a:avLst/>
          </a:prstGeom>
        </p:spPr>
        <p:txBody>
          <a:bodyPr wrap="square" lIns="91392" tIns="45718" rIns="91392" bIns="45718">
            <a:spAutoFit/>
          </a:bodyPr>
          <a:lstStyle/>
          <a:p>
            <a:pPr defTabSz="913856" fontAlgn="base">
              <a:spcBef>
                <a:spcPct val="0"/>
              </a:spcBef>
              <a:spcAft>
                <a:spcPct val="0"/>
              </a:spcAft>
            </a:pPr>
            <a:r>
              <a:rPr lang="en-US" sz="2800" kern="0" dirty="0">
                <a:solidFill>
                  <a:srgbClr val="000000"/>
                </a:solidFill>
                <a:latin typeface="Arial"/>
                <a:cs typeface="Arial"/>
                <a:sym typeface="Arial"/>
              </a:rPr>
              <a:t> </a:t>
            </a:r>
            <a:endParaRPr lang="es-AR" sz="2800" kern="0" dirty="0">
              <a:solidFill>
                <a:srgbClr val="000000"/>
              </a:solidFill>
              <a:latin typeface="Tahoma" pitchFamily="48" charset="0"/>
              <a:cs typeface="Arial"/>
              <a:sym typeface="Arial"/>
            </a:endParaRPr>
          </a:p>
        </p:txBody>
      </p:sp>
      <p:sp>
        <p:nvSpPr>
          <p:cNvPr id="4" name="3 Título"/>
          <p:cNvSpPr>
            <a:spLocks noGrp="1"/>
          </p:cNvSpPr>
          <p:nvPr>
            <p:ph type="title"/>
          </p:nvPr>
        </p:nvSpPr>
        <p:spPr/>
        <p:txBody>
          <a:bodyPr/>
          <a:lstStyle/>
          <a:p>
            <a:r>
              <a:rPr lang="es-AR" dirty="0" smtClean="0"/>
              <a:t>Neoplasias asociadas: sarcoma de </a:t>
            </a:r>
            <a:r>
              <a:rPr lang="es-AR" dirty="0" err="1" smtClean="0"/>
              <a:t>kaposi</a:t>
            </a:r>
            <a:r>
              <a:rPr lang="es-AR" dirty="0" smtClean="0"/>
              <a:t> </a:t>
            </a:r>
            <a:endParaRPr lang="es-AR" dirty="0"/>
          </a:p>
        </p:txBody>
      </p:sp>
      <p:pic>
        <p:nvPicPr>
          <p:cNvPr id="6" name="Picture 2" descr="diapo 5"/>
          <p:cNvPicPr>
            <a:picLocks noChangeAspect="1" noChangeArrowheads="1"/>
          </p:cNvPicPr>
          <p:nvPr/>
        </p:nvPicPr>
        <p:blipFill>
          <a:blip r:embed="rId2">
            <a:extLst>
              <a:ext uri="{28A0092B-C50C-407E-A947-70E740481C1C}">
                <a14:useLocalDpi xmlns:a14="http://schemas.microsoft.com/office/drawing/2010/main" val="0"/>
              </a:ext>
            </a:extLst>
          </a:blip>
          <a:srcRect b="17436"/>
          <a:stretch>
            <a:fillRect/>
          </a:stretch>
        </p:blipFill>
        <p:spPr bwMode="auto">
          <a:xfrm>
            <a:off x="6585320" y="2381733"/>
            <a:ext cx="4275925" cy="3459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6 Rectángulo"/>
          <p:cNvSpPr/>
          <p:nvPr/>
        </p:nvSpPr>
        <p:spPr>
          <a:xfrm>
            <a:off x="266036" y="2698928"/>
            <a:ext cx="6096000" cy="2825385"/>
          </a:xfrm>
          <a:prstGeom prst="rect">
            <a:avLst/>
          </a:prstGeom>
        </p:spPr>
        <p:txBody>
          <a:bodyPr lIns="91398" tIns="45718" rIns="91398" bIns="45718">
            <a:spAutoFit/>
          </a:bodyPr>
          <a:lstStyle/>
          <a:p>
            <a:pPr defTabSz="456915">
              <a:lnSpc>
                <a:spcPct val="80000"/>
              </a:lnSpc>
              <a:buClr>
                <a:prstClr val="black"/>
              </a:buClr>
            </a:pPr>
            <a:endParaRPr lang="es-ES" altLang="es-ES_tradnl" sz="2400" dirty="0">
              <a:solidFill>
                <a:prstClr val="black"/>
              </a:solidFill>
              <a:ea typeface="MS PGothic" charset="-128"/>
            </a:endParaRPr>
          </a:p>
          <a:p>
            <a:pPr marL="342730" indent="-342730" defTabSz="456915">
              <a:lnSpc>
                <a:spcPct val="80000"/>
              </a:lnSpc>
              <a:buClr>
                <a:prstClr val="black"/>
              </a:buClr>
              <a:buFont typeface="Wingdings" pitchFamily="2" charset="2"/>
              <a:buChar char="§"/>
            </a:pPr>
            <a:r>
              <a:rPr lang="es-ES" altLang="es-ES_tradnl" sz="2400" dirty="0">
                <a:solidFill>
                  <a:prstClr val="black"/>
                </a:solidFill>
                <a:ea typeface="MS PGothic" charset="-128"/>
              </a:rPr>
              <a:t>El diagnóstico es </a:t>
            </a:r>
            <a:r>
              <a:rPr lang="es-ES" altLang="es-ES_tradnl" sz="2400" dirty="0">
                <a:solidFill>
                  <a:srgbClr val="C00000"/>
                </a:solidFill>
                <a:ea typeface="MS PGothic" charset="-128"/>
              </a:rPr>
              <a:t>clínico</a:t>
            </a:r>
            <a:r>
              <a:rPr lang="es-ES" altLang="es-ES_tradnl" sz="2400" dirty="0">
                <a:solidFill>
                  <a:prstClr val="black"/>
                </a:solidFill>
                <a:ea typeface="MS PGothic" charset="-128"/>
              </a:rPr>
              <a:t> y puede corroborarse con biopsia</a:t>
            </a:r>
          </a:p>
          <a:p>
            <a:pPr defTabSz="456915"/>
            <a:endParaRPr lang="es-MX" sz="2400" dirty="0">
              <a:solidFill>
                <a:prstClr val="black"/>
              </a:solidFill>
            </a:endParaRPr>
          </a:p>
          <a:p>
            <a:pPr marL="342730" indent="-342730" defTabSz="456915">
              <a:buFont typeface="Wingdings" pitchFamily="2" charset="2"/>
              <a:buChar char="§"/>
            </a:pPr>
            <a:r>
              <a:rPr lang="es-MX" sz="2400" dirty="0">
                <a:solidFill>
                  <a:prstClr val="black"/>
                </a:solidFill>
              </a:rPr>
              <a:t>Puede </a:t>
            </a:r>
            <a:r>
              <a:rPr lang="es-MX" sz="2400" dirty="0">
                <a:solidFill>
                  <a:srgbClr val="C00000"/>
                </a:solidFill>
              </a:rPr>
              <a:t>asociarse</a:t>
            </a:r>
            <a:r>
              <a:rPr lang="es-MX" sz="2400" dirty="0">
                <a:solidFill>
                  <a:prstClr val="black"/>
                </a:solidFill>
              </a:rPr>
              <a:t> con linfoma de efusión primaria, enfermedad de </a:t>
            </a:r>
            <a:r>
              <a:rPr lang="es-MX" sz="2400" dirty="0" err="1">
                <a:solidFill>
                  <a:prstClr val="black"/>
                </a:solidFill>
              </a:rPr>
              <a:t>Castleman</a:t>
            </a:r>
            <a:r>
              <a:rPr lang="es-MX" sz="2400" dirty="0">
                <a:solidFill>
                  <a:prstClr val="black"/>
                </a:solidFill>
              </a:rPr>
              <a:t> y </a:t>
            </a:r>
            <a:r>
              <a:rPr lang="es-MX" sz="2400" dirty="0" err="1">
                <a:solidFill>
                  <a:prstClr val="black"/>
                </a:solidFill>
              </a:rPr>
              <a:t>linfadenopatía</a:t>
            </a:r>
            <a:r>
              <a:rPr lang="es-MX" sz="2400" dirty="0">
                <a:solidFill>
                  <a:prstClr val="black"/>
                </a:solidFill>
              </a:rPr>
              <a:t> </a:t>
            </a:r>
            <a:r>
              <a:rPr lang="es-MX" sz="2400" dirty="0" err="1">
                <a:solidFill>
                  <a:prstClr val="black"/>
                </a:solidFill>
              </a:rPr>
              <a:t>angioinmunoblástica</a:t>
            </a:r>
            <a:r>
              <a:rPr lang="es-MX" sz="2400" dirty="0">
                <a:solidFill>
                  <a:prstClr val="black"/>
                </a:solidFill>
              </a:rPr>
              <a:t> en el VIH.</a:t>
            </a:r>
          </a:p>
          <a:p>
            <a:pPr marL="342730" indent="-342730" defTabSz="456915">
              <a:buFont typeface="Wingdings" pitchFamily="2" charset="2"/>
              <a:buChar char="§"/>
            </a:pPr>
            <a:endParaRPr lang="es-MX" sz="2400" dirty="0">
              <a:solidFill>
                <a:prstClr val="black"/>
              </a:solidFill>
            </a:endParaRPr>
          </a:p>
        </p:txBody>
      </p:sp>
    </p:spTree>
    <p:extLst>
      <p:ext uri="{BB962C8B-B14F-4D97-AF65-F5344CB8AC3E}">
        <p14:creationId xmlns:p14="http://schemas.microsoft.com/office/powerpoint/2010/main" val="397863136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116447" y="2307276"/>
            <a:ext cx="10090297" cy="523216"/>
          </a:xfrm>
          <a:prstGeom prst="rect">
            <a:avLst/>
          </a:prstGeom>
        </p:spPr>
        <p:txBody>
          <a:bodyPr wrap="square" lIns="91392" tIns="45718" rIns="91392" bIns="45718">
            <a:spAutoFit/>
          </a:bodyPr>
          <a:lstStyle/>
          <a:p>
            <a:pPr defTabSz="913856" fontAlgn="base">
              <a:spcBef>
                <a:spcPct val="0"/>
              </a:spcBef>
              <a:spcAft>
                <a:spcPct val="0"/>
              </a:spcAft>
            </a:pPr>
            <a:r>
              <a:rPr lang="en-US" sz="2800" kern="0" dirty="0">
                <a:solidFill>
                  <a:srgbClr val="000000"/>
                </a:solidFill>
                <a:latin typeface="Arial"/>
                <a:cs typeface="Arial"/>
                <a:sym typeface="Arial"/>
              </a:rPr>
              <a:t> </a:t>
            </a:r>
            <a:endParaRPr lang="es-AR" sz="2800" kern="0" dirty="0">
              <a:solidFill>
                <a:srgbClr val="000000"/>
              </a:solidFill>
              <a:latin typeface="Tahoma" pitchFamily="48" charset="0"/>
              <a:cs typeface="Arial"/>
              <a:sym typeface="Arial"/>
            </a:endParaRPr>
          </a:p>
        </p:txBody>
      </p:sp>
      <p:sp>
        <p:nvSpPr>
          <p:cNvPr id="4" name="3 Título"/>
          <p:cNvSpPr>
            <a:spLocks noGrp="1"/>
          </p:cNvSpPr>
          <p:nvPr>
            <p:ph type="title"/>
          </p:nvPr>
        </p:nvSpPr>
        <p:spPr/>
        <p:txBody>
          <a:bodyPr/>
          <a:lstStyle/>
          <a:p>
            <a:r>
              <a:rPr lang="es-AR" dirty="0" smtClean="0"/>
              <a:t>Neoplasias asociadas: tratamiento del sarcoma de </a:t>
            </a:r>
            <a:r>
              <a:rPr lang="es-AR" dirty="0" err="1" smtClean="0"/>
              <a:t>kaposi</a:t>
            </a:r>
            <a:r>
              <a:rPr lang="es-AR" dirty="0" smtClean="0"/>
              <a:t> </a:t>
            </a:r>
            <a:endParaRPr lang="es-AR" dirty="0"/>
          </a:p>
        </p:txBody>
      </p:sp>
      <p:sp>
        <p:nvSpPr>
          <p:cNvPr id="3" name="2 Rectángulo"/>
          <p:cNvSpPr/>
          <p:nvPr/>
        </p:nvSpPr>
        <p:spPr>
          <a:xfrm>
            <a:off x="1116448" y="2181100"/>
            <a:ext cx="10037135" cy="4081117"/>
          </a:xfrm>
          <a:prstGeom prst="rect">
            <a:avLst/>
          </a:prstGeom>
        </p:spPr>
        <p:txBody>
          <a:bodyPr wrap="square" lIns="91398" tIns="45718" rIns="91398" bIns="45718">
            <a:spAutoFit/>
          </a:bodyPr>
          <a:lstStyle/>
          <a:p>
            <a:pPr marL="342730" indent="-342730" defTabSz="913924" fontAlgn="base">
              <a:lnSpc>
                <a:spcPct val="80000"/>
              </a:lnSpc>
              <a:spcBef>
                <a:spcPct val="20000"/>
              </a:spcBef>
              <a:spcAft>
                <a:spcPct val="0"/>
              </a:spcAft>
              <a:buFont typeface="Wingdings" pitchFamily="2" charset="2"/>
              <a:buChar char="§"/>
            </a:pPr>
            <a:r>
              <a:rPr lang="es-ES" altLang="es-ES_tradnl" sz="2400" dirty="0">
                <a:solidFill>
                  <a:prstClr val="black"/>
                </a:solidFill>
                <a:ea typeface="MS PGothic" charset="-128"/>
              </a:rPr>
              <a:t>Muy buena respuesta al </a:t>
            </a:r>
            <a:r>
              <a:rPr lang="es-ES" altLang="es-ES_tradnl" sz="2400" dirty="0">
                <a:solidFill>
                  <a:srgbClr val="C00000"/>
                </a:solidFill>
                <a:ea typeface="MS PGothic" charset="-128"/>
              </a:rPr>
              <a:t>tratamiento antirretroviral.</a:t>
            </a:r>
          </a:p>
          <a:p>
            <a:pPr marL="342730" indent="-342730" defTabSz="913924" fontAlgn="base">
              <a:lnSpc>
                <a:spcPct val="80000"/>
              </a:lnSpc>
              <a:spcBef>
                <a:spcPct val="20000"/>
              </a:spcBef>
              <a:spcAft>
                <a:spcPct val="0"/>
              </a:spcAft>
              <a:buFont typeface="Wingdings" pitchFamily="2" charset="2"/>
              <a:buChar char="§"/>
            </a:pPr>
            <a:endParaRPr lang="es-ES" altLang="es-ES_tradnl" sz="2400" dirty="0">
              <a:solidFill>
                <a:prstClr val="black"/>
              </a:solidFill>
              <a:ea typeface="MS PGothic" charset="-128"/>
            </a:endParaRPr>
          </a:p>
          <a:p>
            <a:pPr marL="342730" indent="-342730" defTabSz="913924" eaLnBrk="0" fontAlgn="base" hangingPunct="0">
              <a:spcBef>
                <a:spcPct val="20000"/>
              </a:spcBef>
              <a:spcAft>
                <a:spcPct val="20000"/>
              </a:spcAft>
              <a:buFont typeface="Wingdings" pitchFamily="2" charset="2"/>
              <a:buChar char="§"/>
              <a:defRPr/>
            </a:pPr>
            <a:r>
              <a:rPr lang="es-ES" altLang="es-ES_tradnl" sz="2400" dirty="0">
                <a:solidFill>
                  <a:srgbClr val="C00000"/>
                </a:solidFill>
                <a:ea typeface="MS PGothic" charset="-128"/>
              </a:rPr>
              <a:t>Radioterapia local, </a:t>
            </a:r>
            <a:r>
              <a:rPr lang="es-ES" altLang="es-ES_tradnl" sz="2400" dirty="0">
                <a:solidFill>
                  <a:prstClr val="black"/>
                </a:solidFill>
                <a:ea typeface="MS PGothic" charset="-128"/>
              </a:rPr>
              <a:t>para lesiones no muy numerosas y sólo cutáneo. Otras posibilidades incluyen terapia fotodinámica con laser, crioterapia y tratamiento tópico con ácido </a:t>
            </a:r>
            <a:r>
              <a:rPr lang="es-ES" altLang="es-ES_tradnl" sz="2400" dirty="0" smtClean="0">
                <a:solidFill>
                  <a:prstClr val="black"/>
                </a:solidFill>
                <a:ea typeface="MS PGothic" charset="-128"/>
              </a:rPr>
              <a:t>retinoico.</a:t>
            </a:r>
            <a:r>
              <a:rPr lang="en-US" altLang="en-US" sz="2400" b="1" kern="0" dirty="0" smtClean="0">
                <a:solidFill>
                  <a:srgbClr val="FFFFFF"/>
                </a:solidFill>
                <a:effectLst>
                  <a:outerShdw blurRad="38100" dist="38100" dir="2700000" algn="tl">
                    <a:srgbClr val="000000"/>
                  </a:outerShdw>
                </a:effectLst>
              </a:rPr>
              <a:t> </a:t>
            </a:r>
            <a:endParaRPr lang="es-ES" altLang="es-ES_tradnl" sz="2400" dirty="0">
              <a:solidFill>
                <a:prstClr val="black"/>
              </a:solidFill>
              <a:ea typeface="MS PGothic" charset="-128"/>
            </a:endParaRPr>
          </a:p>
          <a:p>
            <a:pPr marL="342730" indent="-342730" defTabSz="913924" fontAlgn="base">
              <a:lnSpc>
                <a:spcPct val="80000"/>
              </a:lnSpc>
              <a:spcBef>
                <a:spcPct val="20000"/>
              </a:spcBef>
              <a:spcAft>
                <a:spcPct val="0"/>
              </a:spcAft>
              <a:buFont typeface="Wingdings" pitchFamily="2" charset="2"/>
              <a:buChar char="§"/>
            </a:pPr>
            <a:endParaRPr lang="es-ES" altLang="es-ES_tradnl" sz="2400" dirty="0">
              <a:solidFill>
                <a:prstClr val="black"/>
              </a:solidFill>
              <a:ea typeface="MS PGothic" charset="-128"/>
            </a:endParaRPr>
          </a:p>
          <a:p>
            <a:pPr marL="342730" indent="-342730" defTabSz="913924" fontAlgn="base">
              <a:lnSpc>
                <a:spcPct val="80000"/>
              </a:lnSpc>
              <a:spcBef>
                <a:spcPct val="20000"/>
              </a:spcBef>
              <a:spcAft>
                <a:spcPct val="0"/>
              </a:spcAft>
              <a:buFont typeface="Wingdings" pitchFamily="2" charset="2"/>
              <a:buChar char="§"/>
            </a:pPr>
            <a:r>
              <a:rPr lang="es-ES" altLang="es-ES_tradnl" sz="2400" dirty="0">
                <a:solidFill>
                  <a:srgbClr val="C00000"/>
                </a:solidFill>
                <a:ea typeface="MS PGothic" charset="-128"/>
              </a:rPr>
              <a:t>Quimioterapia: </a:t>
            </a:r>
            <a:r>
              <a:rPr lang="es-ES" altLang="es-ES_tradnl" sz="2400" dirty="0">
                <a:solidFill>
                  <a:prstClr val="black"/>
                </a:solidFill>
                <a:ea typeface="MS PGothic" charset="-128"/>
              </a:rPr>
              <a:t>de elección para lesiones cutáneas múltiples que progresan o por afectación visceral, con </a:t>
            </a:r>
            <a:r>
              <a:rPr lang="es-ES" altLang="es-ES_tradnl" sz="2400" dirty="0" err="1">
                <a:solidFill>
                  <a:prstClr val="black"/>
                </a:solidFill>
                <a:ea typeface="MS PGothic" charset="-128"/>
              </a:rPr>
              <a:t>doxorrubicina</a:t>
            </a:r>
            <a:r>
              <a:rPr lang="es-ES" altLang="es-ES_tradnl" sz="2400" dirty="0">
                <a:solidFill>
                  <a:prstClr val="black"/>
                </a:solidFill>
                <a:ea typeface="MS PGothic" charset="-128"/>
              </a:rPr>
              <a:t> </a:t>
            </a:r>
            <a:r>
              <a:rPr lang="es-ES" altLang="es-ES_tradnl" sz="2400" dirty="0" err="1">
                <a:solidFill>
                  <a:prstClr val="black"/>
                </a:solidFill>
                <a:ea typeface="MS PGothic" charset="-128"/>
              </a:rPr>
              <a:t>liposomal</a:t>
            </a:r>
            <a:r>
              <a:rPr lang="es-ES" altLang="es-ES_tradnl" sz="2400" dirty="0">
                <a:solidFill>
                  <a:prstClr val="black"/>
                </a:solidFill>
                <a:ea typeface="MS PGothic" charset="-128"/>
              </a:rPr>
              <a:t> (permite dosis mayores del agente mientras se minimiza la toxicidad  sistémica). </a:t>
            </a:r>
          </a:p>
          <a:p>
            <a:pPr defTabSz="913924" fontAlgn="base">
              <a:lnSpc>
                <a:spcPct val="80000"/>
              </a:lnSpc>
              <a:spcBef>
                <a:spcPct val="20000"/>
              </a:spcBef>
              <a:spcAft>
                <a:spcPct val="0"/>
              </a:spcAft>
            </a:pPr>
            <a:r>
              <a:rPr lang="es-ES" altLang="es-ES_tradnl" sz="2400" dirty="0">
                <a:solidFill>
                  <a:prstClr val="black"/>
                </a:solidFill>
                <a:ea typeface="MS PGothic" charset="-128"/>
              </a:rPr>
              <a:t>    Alternativas: </a:t>
            </a:r>
            <a:r>
              <a:rPr lang="es-ES" altLang="es-ES_tradnl" sz="2400" dirty="0" err="1">
                <a:solidFill>
                  <a:prstClr val="black"/>
                </a:solidFill>
                <a:ea typeface="MS PGothic" charset="-128"/>
              </a:rPr>
              <a:t>paclitaxel</a:t>
            </a:r>
            <a:r>
              <a:rPr lang="es-ES" altLang="es-ES_tradnl" sz="2400" dirty="0">
                <a:solidFill>
                  <a:prstClr val="black"/>
                </a:solidFill>
                <a:ea typeface="MS PGothic" charset="-128"/>
              </a:rPr>
              <a:t>, </a:t>
            </a:r>
            <a:r>
              <a:rPr lang="es-ES" altLang="es-ES_tradnl" sz="2400" dirty="0" err="1">
                <a:solidFill>
                  <a:prstClr val="black"/>
                </a:solidFill>
                <a:ea typeface="MS PGothic" charset="-128"/>
              </a:rPr>
              <a:t>bleomicina</a:t>
            </a:r>
            <a:r>
              <a:rPr lang="es-ES" altLang="es-ES_tradnl" sz="2400" dirty="0">
                <a:solidFill>
                  <a:prstClr val="black"/>
                </a:solidFill>
                <a:ea typeface="MS PGothic" charset="-128"/>
              </a:rPr>
              <a:t>, alcaloides de la vinca y </a:t>
            </a:r>
            <a:r>
              <a:rPr lang="es-ES" altLang="es-ES_tradnl" sz="2400" dirty="0" err="1">
                <a:solidFill>
                  <a:prstClr val="black"/>
                </a:solidFill>
                <a:ea typeface="MS PGothic" charset="-128"/>
              </a:rPr>
              <a:t>gemcitabina</a:t>
            </a:r>
            <a:r>
              <a:rPr lang="es-ES" altLang="es-ES_tradnl" sz="2400" dirty="0">
                <a:solidFill>
                  <a:prstClr val="black"/>
                </a:solidFill>
                <a:ea typeface="MS PGothic" charset="-128"/>
              </a:rPr>
              <a:t>)</a:t>
            </a:r>
          </a:p>
          <a:p>
            <a:pPr defTabSz="913924" fontAlgn="base">
              <a:lnSpc>
                <a:spcPct val="80000"/>
              </a:lnSpc>
              <a:spcBef>
                <a:spcPct val="20000"/>
              </a:spcBef>
              <a:spcAft>
                <a:spcPct val="0"/>
              </a:spcAft>
            </a:pPr>
            <a:endParaRPr lang="es-ES" altLang="es-ES_tradnl" sz="2400" dirty="0">
              <a:solidFill>
                <a:prstClr val="black"/>
              </a:solidFill>
              <a:ea typeface="MS PGothic" charset="-128"/>
            </a:endParaRPr>
          </a:p>
        </p:txBody>
      </p:sp>
    </p:spTree>
    <p:extLst>
      <p:ext uri="{BB962C8B-B14F-4D97-AF65-F5344CB8AC3E}">
        <p14:creationId xmlns:p14="http://schemas.microsoft.com/office/powerpoint/2010/main" val="140770799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116447" y="2307276"/>
            <a:ext cx="10090297" cy="523216"/>
          </a:xfrm>
          <a:prstGeom prst="rect">
            <a:avLst/>
          </a:prstGeom>
        </p:spPr>
        <p:txBody>
          <a:bodyPr wrap="square" lIns="91392" tIns="45718" rIns="91392" bIns="45718">
            <a:spAutoFit/>
          </a:bodyPr>
          <a:lstStyle/>
          <a:p>
            <a:pPr defTabSz="913856" fontAlgn="base">
              <a:spcBef>
                <a:spcPct val="0"/>
              </a:spcBef>
              <a:spcAft>
                <a:spcPct val="0"/>
              </a:spcAft>
            </a:pPr>
            <a:r>
              <a:rPr lang="en-US" sz="2800" kern="0" dirty="0">
                <a:solidFill>
                  <a:srgbClr val="000000"/>
                </a:solidFill>
                <a:latin typeface="Arial"/>
                <a:cs typeface="Arial"/>
                <a:sym typeface="Arial"/>
              </a:rPr>
              <a:t> </a:t>
            </a:r>
            <a:endParaRPr lang="es-AR" sz="2800" kern="0" dirty="0">
              <a:solidFill>
                <a:srgbClr val="000000"/>
              </a:solidFill>
              <a:latin typeface="Tahoma" pitchFamily="48" charset="0"/>
              <a:cs typeface="Arial"/>
              <a:sym typeface="Arial"/>
            </a:endParaRPr>
          </a:p>
        </p:txBody>
      </p:sp>
      <p:sp>
        <p:nvSpPr>
          <p:cNvPr id="4" name="3 Título"/>
          <p:cNvSpPr>
            <a:spLocks noGrp="1"/>
          </p:cNvSpPr>
          <p:nvPr>
            <p:ph type="title"/>
          </p:nvPr>
        </p:nvSpPr>
        <p:spPr/>
        <p:txBody>
          <a:bodyPr/>
          <a:lstStyle/>
          <a:p>
            <a:r>
              <a:rPr lang="es-AR" dirty="0" smtClean="0"/>
              <a:t>Neoplasias y VIH: linfomas  </a:t>
            </a:r>
            <a:endParaRPr lang="es-AR" dirty="0"/>
          </a:p>
        </p:txBody>
      </p:sp>
      <p:sp>
        <p:nvSpPr>
          <p:cNvPr id="5" name="4 Rectángulo"/>
          <p:cNvSpPr/>
          <p:nvPr/>
        </p:nvSpPr>
        <p:spPr>
          <a:xfrm>
            <a:off x="1116447" y="2002057"/>
            <a:ext cx="9760683" cy="4635111"/>
          </a:xfrm>
          <a:prstGeom prst="rect">
            <a:avLst/>
          </a:prstGeom>
        </p:spPr>
        <p:txBody>
          <a:bodyPr wrap="square" lIns="91398" tIns="45718" rIns="91398" bIns="45718">
            <a:spAutoFit/>
          </a:bodyPr>
          <a:lstStyle/>
          <a:p>
            <a:pPr marL="342730" indent="-342730" defTabSz="456915">
              <a:lnSpc>
                <a:spcPct val="150000"/>
              </a:lnSpc>
              <a:buFont typeface="Wingdings" pitchFamily="2" charset="2"/>
              <a:buChar char="§"/>
            </a:pPr>
            <a:r>
              <a:rPr lang="es-ES" altLang="es-ES_tradnl" sz="2400" dirty="0">
                <a:solidFill>
                  <a:prstClr val="black"/>
                </a:solidFill>
                <a:ea typeface="MS PGothic" charset="-128"/>
              </a:rPr>
              <a:t>Incidencia entre 6-10%</a:t>
            </a:r>
          </a:p>
          <a:p>
            <a:pPr marL="342730" indent="-342730" defTabSz="456915">
              <a:lnSpc>
                <a:spcPct val="150000"/>
              </a:lnSpc>
              <a:buFont typeface="Wingdings" pitchFamily="2" charset="2"/>
              <a:buChar char="§"/>
            </a:pPr>
            <a:r>
              <a:rPr lang="es-ES" altLang="es-ES_tradnl" sz="2400" dirty="0">
                <a:solidFill>
                  <a:prstClr val="black"/>
                </a:solidFill>
                <a:ea typeface="MS PGothic" charset="-128"/>
              </a:rPr>
              <a:t>75% en pacientes con &lt;50 CD4</a:t>
            </a:r>
          </a:p>
          <a:p>
            <a:pPr marL="342730" indent="-342730" defTabSz="456915">
              <a:lnSpc>
                <a:spcPct val="150000"/>
              </a:lnSpc>
              <a:buFont typeface="Wingdings" pitchFamily="2" charset="2"/>
              <a:buChar char="§"/>
            </a:pPr>
            <a:r>
              <a:rPr lang="es-ES" altLang="es-ES_tradnl" sz="2400" dirty="0">
                <a:solidFill>
                  <a:prstClr val="black"/>
                </a:solidFill>
                <a:ea typeface="MS PGothic" charset="-128"/>
              </a:rPr>
              <a:t>20% en pacientes con &gt;200 CD4</a:t>
            </a:r>
          </a:p>
          <a:p>
            <a:pPr marL="342730" indent="-342730" defTabSz="456915">
              <a:lnSpc>
                <a:spcPct val="150000"/>
              </a:lnSpc>
              <a:buFont typeface="Wingdings" pitchFamily="2" charset="2"/>
              <a:buChar char="§"/>
            </a:pPr>
            <a:r>
              <a:rPr lang="es-ES" altLang="es-ES_tradnl" sz="2400" dirty="0">
                <a:solidFill>
                  <a:prstClr val="black"/>
                </a:solidFill>
                <a:ea typeface="MS PGothic" charset="-128"/>
              </a:rPr>
              <a:t>Casi siempre son de estirpe B y de alto grado o intermedio</a:t>
            </a:r>
          </a:p>
          <a:p>
            <a:pPr marL="342730" indent="-342730" defTabSz="456915">
              <a:lnSpc>
                <a:spcPct val="150000"/>
              </a:lnSpc>
              <a:buFont typeface="Wingdings" pitchFamily="2" charset="2"/>
              <a:buChar char="§"/>
            </a:pPr>
            <a:r>
              <a:rPr lang="es-ES" altLang="es-ES_tradnl" sz="2400" dirty="0">
                <a:solidFill>
                  <a:prstClr val="black"/>
                </a:solidFill>
                <a:ea typeface="MS PGothic" charset="-128"/>
              </a:rPr>
              <a:t>Son evento definidor de Sida:</a:t>
            </a:r>
          </a:p>
          <a:p>
            <a:pPr marL="342730" indent="-342730" defTabSz="456915">
              <a:lnSpc>
                <a:spcPct val="80000"/>
              </a:lnSpc>
              <a:buFont typeface="Wingdings" pitchFamily="2" charset="2"/>
              <a:buChar char="ü"/>
            </a:pPr>
            <a:endParaRPr lang="es-ES" altLang="es-ES_tradnl" sz="2400" dirty="0">
              <a:solidFill>
                <a:prstClr val="black"/>
              </a:solidFill>
              <a:ea typeface="MS PGothic" charset="-128"/>
            </a:endParaRPr>
          </a:p>
          <a:p>
            <a:pPr marL="799647" lvl="1" indent="-342730" defTabSz="456915">
              <a:lnSpc>
                <a:spcPct val="80000"/>
              </a:lnSpc>
              <a:buFont typeface="Wingdings" pitchFamily="2" charset="2"/>
              <a:buChar char="ü"/>
            </a:pPr>
            <a:r>
              <a:rPr lang="es-ES" altLang="es-ES_tradnl" sz="2400" dirty="0">
                <a:solidFill>
                  <a:prstClr val="black"/>
                </a:solidFill>
                <a:ea typeface="MS PGothic" charset="-128"/>
              </a:rPr>
              <a:t>LNH-B o fenotipo inmunológico desconocido</a:t>
            </a:r>
          </a:p>
          <a:p>
            <a:pPr marL="799647" lvl="1" indent="-342730" defTabSz="456915">
              <a:lnSpc>
                <a:spcPct val="80000"/>
              </a:lnSpc>
              <a:buFont typeface="Wingdings" pitchFamily="2" charset="2"/>
              <a:buChar char="ü"/>
            </a:pPr>
            <a:r>
              <a:rPr lang="es-ES" altLang="es-ES_tradnl" sz="2400" dirty="0">
                <a:solidFill>
                  <a:prstClr val="black"/>
                </a:solidFill>
                <a:ea typeface="MS PGothic" charset="-128"/>
              </a:rPr>
              <a:t>Linfoma de células pequeñas hendidas de alto grado (</a:t>
            </a:r>
            <a:r>
              <a:rPr lang="es-ES" altLang="es-ES_tradnl" sz="2400" dirty="0" err="1">
                <a:solidFill>
                  <a:prstClr val="black"/>
                </a:solidFill>
                <a:ea typeface="MS PGothic" charset="-128"/>
              </a:rPr>
              <a:t>Burkitt</a:t>
            </a:r>
            <a:r>
              <a:rPr lang="es-ES" altLang="es-ES_tradnl" sz="2400" dirty="0">
                <a:solidFill>
                  <a:prstClr val="black"/>
                </a:solidFill>
                <a:ea typeface="MS PGothic" charset="-128"/>
              </a:rPr>
              <a:t> o no)</a:t>
            </a:r>
          </a:p>
          <a:p>
            <a:pPr marL="799647" lvl="1" indent="-342730" defTabSz="456915">
              <a:lnSpc>
                <a:spcPct val="80000"/>
              </a:lnSpc>
              <a:buFont typeface="Wingdings" pitchFamily="2" charset="2"/>
              <a:buChar char="ü"/>
            </a:pPr>
            <a:r>
              <a:rPr lang="es-AR" sz="2400" dirty="0">
                <a:solidFill>
                  <a:srgbClr val="222222"/>
                </a:solidFill>
              </a:rPr>
              <a:t>Linfoma difuso de células grandes (90% CD20 +)</a:t>
            </a:r>
            <a:endParaRPr lang="es-ES" altLang="es-ES_tradnl" sz="2400" dirty="0">
              <a:solidFill>
                <a:prstClr val="black"/>
              </a:solidFill>
              <a:ea typeface="MS PGothic" charset="-128"/>
            </a:endParaRPr>
          </a:p>
          <a:p>
            <a:pPr marL="799647" lvl="1" indent="-342730" defTabSz="456915">
              <a:lnSpc>
                <a:spcPct val="80000"/>
              </a:lnSpc>
              <a:buFont typeface="Wingdings" pitchFamily="2" charset="2"/>
              <a:buChar char="ü"/>
            </a:pPr>
            <a:r>
              <a:rPr lang="es-ES" altLang="es-ES_tradnl" sz="2400" dirty="0">
                <a:solidFill>
                  <a:prstClr val="black"/>
                </a:solidFill>
                <a:ea typeface="MS PGothic" charset="-128"/>
              </a:rPr>
              <a:t>Linfoma </a:t>
            </a:r>
            <a:r>
              <a:rPr lang="es-ES" altLang="es-ES_tradnl" sz="2400" dirty="0" err="1">
                <a:solidFill>
                  <a:prstClr val="black"/>
                </a:solidFill>
                <a:ea typeface="MS PGothic" charset="-128"/>
              </a:rPr>
              <a:t>anaplásico</a:t>
            </a:r>
            <a:r>
              <a:rPr lang="es-ES" altLang="es-ES_tradnl" sz="2400" dirty="0">
                <a:solidFill>
                  <a:prstClr val="black"/>
                </a:solidFill>
                <a:ea typeface="MS PGothic" charset="-128"/>
              </a:rPr>
              <a:t> de células grandes (CD30+)</a:t>
            </a:r>
          </a:p>
          <a:p>
            <a:pPr marL="799647" lvl="1" indent="-342730" defTabSz="456915">
              <a:lnSpc>
                <a:spcPct val="80000"/>
              </a:lnSpc>
              <a:buFont typeface="Wingdings" pitchFamily="2" charset="2"/>
              <a:buChar char="ü"/>
            </a:pPr>
            <a:r>
              <a:rPr lang="es-ES" altLang="es-ES_tradnl" sz="2400" dirty="0">
                <a:solidFill>
                  <a:prstClr val="black"/>
                </a:solidFill>
                <a:ea typeface="MS PGothic" charset="-128"/>
              </a:rPr>
              <a:t>Linfoma primario de SNC</a:t>
            </a:r>
          </a:p>
        </p:txBody>
      </p:sp>
    </p:spTree>
    <p:extLst>
      <p:ext uri="{BB962C8B-B14F-4D97-AF65-F5344CB8AC3E}">
        <p14:creationId xmlns:p14="http://schemas.microsoft.com/office/powerpoint/2010/main" val="205026286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116447" y="2307276"/>
            <a:ext cx="10090297" cy="523216"/>
          </a:xfrm>
          <a:prstGeom prst="rect">
            <a:avLst/>
          </a:prstGeom>
        </p:spPr>
        <p:txBody>
          <a:bodyPr wrap="square" lIns="91392" tIns="45718" rIns="91392" bIns="45718">
            <a:spAutoFit/>
          </a:bodyPr>
          <a:lstStyle/>
          <a:p>
            <a:pPr defTabSz="913856" fontAlgn="base">
              <a:spcBef>
                <a:spcPct val="0"/>
              </a:spcBef>
              <a:spcAft>
                <a:spcPct val="0"/>
              </a:spcAft>
            </a:pPr>
            <a:r>
              <a:rPr lang="en-US" sz="2800" kern="0" dirty="0">
                <a:solidFill>
                  <a:srgbClr val="000000"/>
                </a:solidFill>
                <a:latin typeface="Arial"/>
                <a:cs typeface="Arial"/>
                <a:sym typeface="Arial"/>
              </a:rPr>
              <a:t> </a:t>
            </a:r>
            <a:endParaRPr lang="es-AR" sz="2800" kern="0" dirty="0">
              <a:solidFill>
                <a:srgbClr val="000000"/>
              </a:solidFill>
              <a:latin typeface="Tahoma" pitchFamily="48" charset="0"/>
              <a:cs typeface="Arial"/>
              <a:sym typeface="Arial"/>
            </a:endParaRPr>
          </a:p>
        </p:txBody>
      </p:sp>
      <p:sp>
        <p:nvSpPr>
          <p:cNvPr id="4" name="3 Título"/>
          <p:cNvSpPr>
            <a:spLocks noGrp="1"/>
          </p:cNvSpPr>
          <p:nvPr>
            <p:ph type="title"/>
          </p:nvPr>
        </p:nvSpPr>
        <p:spPr/>
        <p:txBody>
          <a:bodyPr/>
          <a:lstStyle/>
          <a:p>
            <a:r>
              <a:rPr lang="es-AR" dirty="0" smtClean="0"/>
              <a:t>Neoplasias y VIH: linfomas NH </a:t>
            </a:r>
            <a:endParaRPr lang="es-AR" dirty="0"/>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rcRect l="15897" t="14119" r="16197"/>
          <a:stretch>
            <a:fillRect/>
          </a:stretch>
        </p:blipFill>
        <p:spPr bwMode="auto">
          <a:xfrm>
            <a:off x="1871329" y="2307277"/>
            <a:ext cx="3104955" cy="3788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pic>
        <p:nvPicPr>
          <p:cNvPr id="6" name="Imagen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91177" y="2500893"/>
            <a:ext cx="5708651" cy="2914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715819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116447" y="2307276"/>
            <a:ext cx="10090297" cy="523216"/>
          </a:xfrm>
          <a:prstGeom prst="rect">
            <a:avLst/>
          </a:prstGeom>
        </p:spPr>
        <p:txBody>
          <a:bodyPr wrap="square" lIns="91392" tIns="45718" rIns="91392" bIns="45718">
            <a:spAutoFit/>
          </a:bodyPr>
          <a:lstStyle/>
          <a:p>
            <a:pPr defTabSz="913856" fontAlgn="base">
              <a:spcBef>
                <a:spcPct val="0"/>
              </a:spcBef>
              <a:spcAft>
                <a:spcPct val="0"/>
              </a:spcAft>
            </a:pPr>
            <a:r>
              <a:rPr lang="en-US" sz="2800" kern="0" dirty="0">
                <a:solidFill>
                  <a:srgbClr val="000000"/>
                </a:solidFill>
                <a:latin typeface="Arial"/>
                <a:cs typeface="Arial"/>
                <a:sym typeface="Arial"/>
              </a:rPr>
              <a:t> </a:t>
            </a:r>
            <a:endParaRPr lang="es-AR" sz="2800" kern="0" dirty="0">
              <a:solidFill>
                <a:srgbClr val="000000"/>
              </a:solidFill>
              <a:latin typeface="Tahoma" pitchFamily="48" charset="0"/>
              <a:cs typeface="Arial"/>
              <a:sym typeface="Arial"/>
            </a:endParaRPr>
          </a:p>
        </p:txBody>
      </p:sp>
      <p:sp>
        <p:nvSpPr>
          <p:cNvPr id="4" name="3 Título"/>
          <p:cNvSpPr>
            <a:spLocks noGrp="1"/>
          </p:cNvSpPr>
          <p:nvPr>
            <p:ph type="title"/>
          </p:nvPr>
        </p:nvSpPr>
        <p:spPr/>
        <p:txBody>
          <a:bodyPr/>
          <a:lstStyle/>
          <a:p>
            <a:r>
              <a:rPr lang="es-AR" dirty="0" smtClean="0"/>
              <a:t>Neoplasias y VIH: linfoma primario </a:t>
            </a:r>
            <a:endParaRPr lang="es-AR" dirty="0"/>
          </a:p>
        </p:txBody>
      </p:sp>
      <p:pic>
        <p:nvPicPr>
          <p:cNvPr id="5" name="Picture 2" descr="Linfoma"/>
          <p:cNvPicPr>
            <a:picLocks noChangeAspect="1" noChangeArrowheads="1"/>
          </p:cNvPicPr>
          <p:nvPr/>
        </p:nvPicPr>
        <p:blipFill>
          <a:blip r:embed="rId2">
            <a:lum contrast="-12000"/>
            <a:extLst>
              <a:ext uri="{28A0092B-C50C-407E-A947-70E740481C1C}">
                <a14:useLocalDpi xmlns:a14="http://schemas.microsoft.com/office/drawing/2010/main" val="0"/>
              </a:ext>
            </a:extLst>
          </a:blip>
          <a:srcRect/>
          <a:stretch>
            <a:fillRect/>
          </a:stretch>
        </p:blipFill>
        <p:spPr bwMode="auto">
          <a:xfrm>
            <a:off x="1457780" y="2291880"/>
            <a:ext cx="3497023" cy="374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D:\Mis_documentos\CLASE DE HIV\LINFOMA SANTOS MORETI\CONTRASTE AX14.jpg"/>
          <p:cNvPicPr>
            <a:picLocks noChangeAspect="1" noChangeArrowheads="1"/>
          </p:cNvPicPr>
          <p:nvPr/>
        </p:nvPicPr>
        <p:blipFill>
          <a:blip r:embed="rId3"/>
          <a:srcRect l="24621" t="3178" r="27083" b="6249"/>
          <a:stretch>
            <a:fillRect/>
          </a:stretch>
        </p:blipFill>
        <p:spPr bwMode="auto">
          <a:xfrm>
            <a:off x="6581553" y="2211687"/>
            <a:ext cx="3402419" cy="3802704"/>
          </a:xfrm>
          <a:prstGeom prst="rect">
            <a:avLst/>
          </a:prstGeom>
          <a:noFill/>
        </p:spPr>
      </p:pic>
    </p:spTree>
    <p:extLst>
      <p:ext uri="{BB962C8B-B14F-4D97-AF65-F5344CB8AC3E}">
        <p14:creationId xmlns:p14="http://schemas.microsoft.com/office/powerpoint/2010/main" val="81444192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116447" y="2307276"/>
            <a:ext cx="10090297" cy="523216"/>
          </a:xfrm>
          <a:prstGeom prst="rect">
            <a:avLst/>
          </a:prstGeom>
        </p:spPr>
        <p:txBody>
          <a:bodyPr wrap="square" lIns="91392" tIns="45718" rIns="91392" bIns="45718">
            <a:spAutoFit/>
          </a:bodyPr>
          <a:lstStyle/>
          <a:p>
            <a:pPr defTabSz="913856" fontAlgn="base">
              <a:spcBef>
                <a:spcPct val="0"/>
              </a:spcBef>
              <a:spcAft>
                <a:spcPct val="0"/>
              </a:spcAft>
            </a:pPr>
            <a:r>
              <a:rPr lang="en-US" sz="2800" kern="0" dirty="0">
                <a:solidFill>
                  <a:srgbClr val="000000"/>
                </a:solidFill>
                <a:latin typeface="Arial"/>
                <a:cs typeface="Arial"/>
                <a:sym typeface="Arial"/>
              </a:rPr>
              <a:t> </a:t>
            </a:r>
            <a:endParaRPr lang="es-AR" sz="2800" kern="0" dirty="0">
              <a:solidFill>
                <a:srgbClr val="000000"/>
              </a:solidFill>
              <a:latin typeface="Tahoma" pitchFamily="48" charset="0"/>
              <a:cs typeface="Arial"/>
              <a:sym typeface="Arial"/>
            </a:endParaRPr>
          </a:p>
        </p:txBody>
      </p:sp>
      <p:sp>
        <p:nvSpPr>
          <p:cNvPr id="4" name="3 Título"/>
          <p:cNvSpPr>
            <a:spLocks noGrp="1"/>
          </p:cNvSpPr>
          <p:nvPr>
            <p:ph type="title"/>
          </p:nvPr>
        </p:nvSpPr>
        <p:spPr/>
        <p:txBody>
          <a:bodyPr/>
          <a:lstStyle/>
          <a:p>
            <a:r>
              <a:rPr lang="es-AR" dirty="0" smtClean="0"/>
              <a:t>Neoplasias y VIH: linfoma primario </a:t>
            </a:r>
            <a:endParaRPr lang="es-AR" dirty="0"/>
          </a:p>
        </p:txBody>
      </p:sp>
      <p:pic>
        <p:nvPicPr>
          <p:cNvPr id="8" name="3 Marcador de contenido" descr="TOXOPLASMA VS LINFOMA.jpg"/>
          <p:cNvPicPr>
            <a:picLocks noChangeAspect="1"/>
          </p:cNvPicPr>
          <p:nvPr/>
        </p:nvPicPr>
        <p:blipFill rotWithShape="1">
          <a:blip r:embed="rId2"/>
          <a:srcRect b="7778"/>
          <a:stretch/>
        </p:blipFill>
        <p:spPr>
          <a:xfrm>
            <a:off x="1435570" y="2222172"/>
            <a:ext cx="9194361" cy="3668269"/>
          </a:xfrm>
          <a:prstGeom prst="rect">
            <a:avLst/>
          </a:prstGeom>
        </p:spPr>
      </p:pic>
    </p:spTree>
    <p:extLst>
      <p:ext uri="{BB962C8B-B14F-4D97-AF65-F5344CB8AC3E}">
        <p14:creationId xmlns:p14="http://schemas.microsoft.com/office/powerpoint/2010/main" val="40350449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AutoShape 4" descr="9k="/>
          <p:cNvSpPr>
            <a:spLocks noChangeAspect="1" noChangeArrowheads="1"/>
          </p:cNvSpPr>
          <p:nvPr/>
        </p:nvSpPr>
        <p:spPr bwMode="auto">
          <a:xfrm>
            <a:off x="224367" y="46039"/>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0" tIns="45718" rIns="91390" bIns="45718"/>
          <a:lstStyle/>
          <a:p>
            <a:pPr defTabSz="913833" fontAlgn="base">
              <a:spcBef>
                <a:spcPct val="0"/>
              </a:spcBef>
              <a:spcAft>
                <a:spcPct val="0"/>
              </a:spcAft>
            </a:pPr>
            <a:endParaRPr lang="es-AR" altLang="es-AR">
              <a:solidFill>
                <a:srgbClr val="000000"/>
              </a:solidFill>
            </a:endParaRPr>
          </a:p>
        </p:txBody>
      </p:sp>
      <p:sp>
        <p:nvSpPr>
          <p:cNvPr id="4" name="3 Rectángulo"/>
          <p:cNvSpPr/>
          <p:nvPr/>
        </p:nvSpPr>
        <p:spPr>
          <a:xfrm>
            <a:off x="3169167" y="467765"/>
            <a:ext cx="6096000" cy="523216"/>
          </a:xfrm>
          <a:prstGeom prst="rect">
            <a:avLst/>
          </a:prstGeom>
        </p:spPr>
        <p:txBody>
          <a:bodyPr lIns="91394" tIns="45718" rIns="91394" bIns="45718">
            <a:spAutoFit/>
          </a:bodyPr>
          <a:lstStyle/>
          <a:p>
            <a:pPr algn="ctr" defTabSz="913833" fontAlgn="base">
              <a:spcBef>
                <a:spcPct val="0"/>
              </a:spcBef>
              <a:spcAft>
                <a:spcPct val="0"/>
              </a:spcAft>
            </a:pPr>
            <a:r>
              <a:rPr lang="es-ES" altLang="es-AR" sz="2800" dirty="0">
                <a:solidFill>
                  <a:srgbClr val="000000"/>
                </a:solidFill>
                <a:latin typeface="Calibri" pitchFamily="34" charset="0"/>
                <a:cs typeface="Calibri" pitchFamily="34" charset="0"/>
              </a:rPr>
              <a:t>Infección por VIH en Argentina</a:t>
            </a:r>
          </a:p>
        </p:txBody>
      </p:sp>
      <p:sp>
        <p:nvSpPr>
          <p:cNvPr id="5" name="4 Rectángulo"/>
          <p:cNvSpPr/>
          <p:nvPr/>
        </p:nvSpPr>
        <p:spPr>
          <a:xfrm>
            <a:off x="8294585" y="6176009"/>
            <a:ext cx="2189223" cy="276995"/>
          </a:xfrm>
          <a:prstGeom prst="rect">
            <a:avLst/>
          </a:prstGeom>
        </p:spPr>
        <p:txBody>
          <a:bodyPr wrap="square" lIns="91394" tIns="45718" rIns="91394" bIns="45718">
            <a:spAutoFit/>
          </a:bodyPr>
          <a:lstStyle/>
          <a:p>
            <a:r>
              <a:rPr lang="es-AR" sz="1200" dirty="0">
                <a:solidFill>
                  <a:srgbClr val="000000"/>
                </a:solidFill>
                <a:latin typeface="Calibri" pitchFamily="34" charset="0"/>
                <a:cs typeface="Calibri" pitchFamily="34" charset="0"/>
              </a:rPr>
              <a:t>Programa Nacional de Sida 2018</a:t>
            </a:r>
          </a:p>
        </p:txBody>
      </p:sp>
      <p:sp>
        <p:nvSpPr>
          <p:cNvPr id="3" name="2 CuadroTexto"/>
          <p:cNvSpPr txBox="1"/>
          <p:nvPr/>
        </p:nvSpPr>
        <p:spPr>
          <a:xfrm>
            <a:off x="3448337" y="2146920"/>
            <a:ext cx="184646" cy="384717"/>
          </a:xfrm>
          <a:prstGeom prst="rect">
            <a:avLst/>
          </a:prstGeom>
          <a:solidFill>
            <a:schemeClr val="bg1"/>
          </a:solidFill>
        </p:spPr>
        <p:txBody>
          <a:bodyPr wrap="none" lIns="91398" tIns="45718" rIns="91398" bIns="45718" rtlCol="0">
            <a:spAutoFit/>
          </a:bodyPr>
          <a:lstStyle/>
          <a:p>
            <a:endParaRPr lang="es-AR" dirty="0"/>
          </a:p>
        </p:txBody>
      </p:sp>
      <p:pic>
        <p:nvPicPr>
          <p:cNvPr id="1484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670" y="1689329"/>
            <a:ext cx="3019425" cy="2028825"/>
          </a:xfrm>
          <a:prstGeom prst="rect">
            <a:avLst/>
          </a:prstGeom>
          <a:noFill/>
          <a:extLst>
            <a:ext uri="{909E8E84-426E-40DD-AFC4-6F175D3DCCD1}">
              <a14:hiddenFill xmlns:a14="http://schemas.microsoft.com/office/drawing/2010/main">
                <a:solidFill>
                  <a:srgbClr val="FFFFFF"/>
                </a:solidFill>
              </a14:hiddenFill>
            </a:ext>
          </a:extLst>
        </p:spPr>
      </p:pic>
      <p:sp>
        <p:nvSpPr>
          <p:cNvPr id="10" name="9 CuadroTexto"/>
          <p:cNvSpPr txBox="1"/>
          <p:nvPr/>
        </p:nvSpPr>
        <p:spPr>
          <a:xfrm>
            <a:off x="1171419" y="4572002"/>
            <a:ext cx="3065370" cy="1261880"/>
          </a:xfrm>
          <a:prstGeom prst="rect">
            <a:avLst/>
          </a:prstGeom>
          <a:solidFill>
            <a:schemeClr val="accent1">
              <a:lumMod val="50000"/>
            </a:schemeClr>
          </a:solidFill>
        </p:spPr>
        <p:txBody>
          <a:bodyPr wrap="none" lIns="91398" tIns="45718" rIns="91398" bIns="45718" rtlCol="0">
            <a:spAutoFit/>
          </a:bodyPr>
          <a:lstStyle/>
          <a:p>
            <a:r>
              <a:rPr lang="es-AR" dirty="0" smtClean="0">
                <a:solidFill>
                  <a:schemeClr val="bg1"/>
                </a:solidFill>
                <a:latin typeface="Calibri" pitchFamily="34" charset="0"/>
                <a:cs typeface="Calibri" pitchFamily="34" charset="0"/>
              </a:rPr>
              <a:t>83.5 % en tratamiento </a:t>
            </a:r>
          </a:p>
          <a:p>
            <a:r>
              <a:rPr lang="es-AR" dirty="0" smtClean="0">
                <a:solidFill>
                  <a:schemeClr val="bg1"/>
                </a:solidFill>
                <a:latin typeface="Calibri" pitchFamily="34" charset="0"/>
                <a:cs typeface="Calibri" pitchFamily="34" charset="0"/>
              </a:rPr>
              <a:t>6 de 10 en efectores públicos</a:t>
            </a:r>
          </a:p>
          <a:p>
            <a:r>
              <a:rPr lang="es-AR" dirty="0" smtClean="0">
                <a:solidFill>
                  <a:schemeClr val="bg1"/>
                </a:solidFill>
                <a:latin typeface="Calibri" pitchFamily="34" charset="0"/>
                <a:cs typeface="Calibri" pitchFamily="34" charset="0"/>
              </a:rPr>
              <a:t>2.5 M/F</a:t>
            </a:r>
          </a:p>
          <a:p>
            <a:r>
              <a:rPr lang="es-AR" dirty="0" smtClean="0">
                <a:solidFill>
                  <a:schemeClr val="bg1"/>
                </a:solidFill>
                <a:latin typeface="Calibri" pitchFamily="34" charset="0"/>
                <a:cs typeface="Calibri" pitchFamily="34" charset="0"/>
              </a:rPr>
              <a:t>32/33 años al diagnóstico</a:t>
            </a:r>
          </a:p>
        </p:txBody>
      </p:sp>
      <p:sp>
        <p:nvSpPr>
          <p:cNvPr id="11" name="10 CuadroTexto"/>
          <p:cNvSpPr txBox="1"/>
          <p:nvPr/>
        </p:nvSpPr>
        <p:spPr>
          <a:xfrm>
            <a:off x="4236843" y="2146803"/>
            <a:ext cx="3239007" cy="969492"/>
          </a:xfrm>
          <a:prstGeom prst="rect">
            <a:avLst/>
          </a:prstGeom>
          <a:solidFill>
            <a:schemeClr val="accent1">
              <a:lumMod val="50000"/>
            </a:schemeClr>
          </a:solidFill>
        </p:spPr>
        <p:txBody>
          <a:bodyPr wrap="none" lIns="91398" tIns="45718" rIns="91398" bIns="45718" rtlCol="0">
            <a:spAutoFit/>
          </a:bodyPr>
          <a:lstStyle/>
          <a:p>
            <a:r>
              <a:rPr lang="es-AR" dirty="0" smtClean="0">
                <a:solidFill>
                  <a:schemeClr val="bg1"/>
                </a:solidFill>
                <a:latin typeface="Calibri" pitchFamily="34" charset="0"/>
                <a:cs typeface="Calibri" pitchFamily="34" charset="0"/>
              </a:rPr>
              <a:t>TV 4.1%</a:t>
            </a:r>
          </a:p>
          <a:p>
            <a:r>
              <a:rPr lang="es-AR" dirty="0" smtClean="0">
                <a:solidFill>
                  <a:schemeClr val="bg1"/>
                </a:solidFill>
                <a:latin typeface="Calibri" pitchFamily="34" charset="0"/>
                <a:cs typeface="Calibri" pitchFamily="34" charset="0"/>
              </a:rPr>
              <a:t>5800 casos notificados por año</a:t>
            </a:r>
          </a:p>
          <a:p>
            <a:r>
              <a:rPr lang="es-AR" smtClean="0">
                <a:solidFill>
                  <a:schemeClr val="bg1"/>
                </a:solidFill>
                <a:latin typeface="Calibri" pitchFamily="34" charset="0"/>
                <a:cs typeface="Calibri" pitchFamily="34" charset="0"/>
              </a:rPr>
              <a:t>2.5M</a:t>
            </a:r>
            <a:endParaRPr lang="es-AR" dirty="0" smtClean="0">
              <a:solidFill>
                <a:schemeClr val="bg1"/>
              </a:solidFill>
              <a:latin typeface="Calibri" pitchFamily="34" charset="0"/>
              <a:cs typeface="Calibri" pitchFamily="34" charset="0"/>
            </a:endParaRPr>
          </a:p>
        </p:txBody>
      </p:sp>
      <p:pic>
        <p:nvPicPr>
          <p:cNvPr id="14848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5857" y="1695481"/>
            <a:ext cx="4052695" cy="3897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226765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4369990" y="779387"/>
            <a:ext cx="3445923" cy="523216"/>
          </a:xfrm>
          <a:prstGeom prst="rect">
            <a:avLst/>
          </a:prstGeom>
          <a:noFill/>
        </p:spPr>
        <p:txBody>
          <a:bodyPr wrap="none" lIns="91398" tIns="45718" rIns="91398" bIns="45718" rtlCol="0">
            <a:spAutoFit/>
          </a:bodyPr>
          <a:lstStyle/>
          <a:p>
            <a:r>
              <a:rPr lang="es-AR" sz="2800" dirty="0">
                <a:solidFill>
                  <a:prstClr val="black"/>
                </a:solidFill>
              </a:rPr>
              <a:t>Eventos serios no Sida</a:t>
            </a:r>
          </a:p>
        </p:txBody>
      </p:sp>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7961" y="1648088"/>
            <a:ext cx="4469072" cy="3351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4797" y="1589917"/>
            <a:ext cx="4474587" cy="3355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284418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4369990" y="779387"/>
            <a:ext cx="3445923" cy="523216"/>
          </a:xfrm>
          <a:prstGeom prst="rect">
            <a:avLst/>
          </a:prstGeom>
          <a:noFill/>
        </p:spPr>
        <p:txBody>
          <a:bodyPr wrap="none" lIns="91398" tIns="45718" rIns="91398" bIns="45718" rtlCol="0">
            <a:spAutoFit/>
          </a:bodyPr>
          <a:lstStyle/>
          <a:p>
            <a:r>
              <a:rPr lang="es-AR" sz="2800" dirty="0">
                <a:solidFill>
                  <a:prstClr val="black"/>
                </a:solidFill>
              </a:rPr>
              <a:t>Eventos serios no Sida</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836" y="2243468"/>
            <a:ext cx="5859725" cy="3296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9145" y="1932955"/>
            <a:ext cx="5221104" cy="3917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4266148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4369990" y="779387"/>
            <a:ext cx="3445923" cy="523216"/>
          </a:xfrm>
          <a:prstGeom prst="rect">
            <a:avLst/>
          </a:prstGeom>
          <a:noFill/>
        </p:spPr>
        <p:txBody>
          <a:bodyPr wrap="none" lIns="91398" tIns="45718" rIns="91398" bIns="45718" rtlCol="0">
            <a:spAutoFit/>
          </a:bodyPr>
          <a:lstStyle/>
          <a:p>
            <a:r>
              <a:rPr lang="es-AR" sz="2800" dirty="0">
                <a:solidFill>
                  <a:prstClr val="black"/>
                </a:solidFill>
              </a:rPr>
              <a:t>Eventos serios no Sida</a:t>
            </a:r>
          </a:p>
        </p:txBody>
      </p:sp>
      <p:sp>
        <p:nvSpPr>
          <p:cNvPr id="3" name="2 Rectángulo"/>
          <p:cNvSpPr/>
          <p:nvPr/>
        </p:nvSpPr>
        <p:spPr>
          <a:xfrm>
            <a:off x="1499193" y="1434432"/>
            <a:ext cx="9654363" cy="5078309"/>
          </a:xfrm>
          <a:prstGeom prst="rect">
            <a:avLst/>
          </a:prstGeom>
        </p:spPr>
        <p:txBody>
          <a:bodyPr wrap="square" lIns="91398" tIns="45718" rIns="91398" bIns="45718">
            <a:spAutoFit/>
          </a:bodyPr>
          <a:lstStyle/>
          <a:p>
            <a:pPr defTabSz="913924" eaLnBrk="0" fontAlgn="base" hangingPunct="0">
              <a:lnSpc>
                <a:spcPct val="150000"/>
              </a:lnSpc>
              <a:spcBef>
                <a:spcPct val="0"/>
              </a:spcBef>
              <a:spcAft>
                <a:spcPct val="0"/>
              </a:spcAft>
            </a:pPr>
            <a:r>
              <a:rPr lang="es-CO" altLang="es-AR" sz="2400" dirty="0">
                <a:solidFill>
                  <a:srgbClr val="000000"/>
                </a:solidFill>
                <a:latin typeface="Calibri" pitchFamily="34" charset="0"/>
                <a:ea typeface="Calibri" pitchFamily="34" charset="0"/>
                <a:cs typeface="Tahoma" pitchFamily="34" charset="0"/>
              </a:rPr>
              <a:t>a) </a:t>
            </a:r>
            <a:r>
              <a:rPr lang="es-ES" altLang="es-AR" sz="2400" b="1" dirty="0">
                <a:solidFill>
                  <a:srgbClr val="000000"/>
                </a:solidFill>
                <a:latin typeface="Calibri" pitchFamily="34" charset="0"/>
                <a:ea typeface="Calibri" pitchFamily="34" charset="0"/>
                <a:cs typeface="Tahoma" pitchFamily="34" charset="0"/>
              </a:rPr>
              <a:t>Eventos cardiovasculares</a:t>
            </a:r>
            <a:r>
              <a:rPr lang="es-ES" altLang="es-AR" sz="2400" dirty="0">
                <a:solidFill>
                  <a:srgbClr val="000000"/>
                </a:solidFill>
                <a:latin typeface="Calibri" pitchFamily="34" charset="0"/>
                <a:ea typeface="Calibri" pitchFamily="34" charset="0"/>
                <a:cs typeface="Tahoma" pitchFamily="34" charset="0"/>
              </a:rPr>
              <a:t>: infarto agudo de miocardio, necesidad de revascularización coronaria, accidente cerebrovascular, insuficiencia cardíaca descompensada; enfermedad </a:t>
            </a:r>
            <a:r>
              <a:rPr lang="es-ES" altLang="es-AR" sz="2400" dirty="0" err="1">
                <a:solidFill>
                  <a:srgbClr val="000000"/>
                </a:solidFill>
                <a:latin typeface="Calibri" pitchFamily="34" charset="0"/>
                <a:ea typeface="Calibri" pitchFamily="34" charset="0"/>
                <a:cs typeface="Tahoma" pitchFamily="34" charset="0"/>
              </a:rPr>
              <a:t>tromboembólica</a:t>
            </a:r>
            <a:r>
              <a:rPr lang="es-ES" altLang="es-AR" sz="2400" dirty="0">
                <a:solidFill>
                  <a:srgbClr val="000000"/>
                </a:solidFill>
                <a:latin typeface="Calibri" pitchFamily="34" charset="0"/>
                <a:ea typeface="Calibri" pitchFamily="34" charset="0"/>
                <a:cs typeface="Tahoma" pitchFamily="34" charset="0"/>
              </a:rPr>
              <a:t> venosa y trombosis arterial periférica.</a:t>
            </a:r>
            <a:endParaRPr lang="es-CO" altLang="es-AR" sz="2400" dirty="0">
              <a:solidFill>
                <a:srgbClr val="000000"/>
              </a:solidFill>
              <a:latin typeface="Calibri" pitchFamily="34" charset="0"/>
              <a:ea typeface="Calibri" pitchFamily="34" charset="0"/>
              <a:cs typeface="Tahoma" pitchFamily="34" charset="0"/>
            </a:endParaRPr>
          </a:p>
          <a:p>
            <a:pPr defTabSz="913924" eaLnBrk="0" fontAlgn="base" hangingPunct="0">
              <a:lnSpc>
                <a:spcPct val="150000"/>
              </a:lnSpc>
              <a:spcBef>
                <a:spcPct val="0"/>
              </a:spcBef>
              <a:spcAft>
                <a:spcPct val="0"/>
              </a:spcAft>
            </a:pPr>
            <a:r>
              <a:rPr lang="es-ES" altLang="es-AR" sz="2400" dirty="0">
                <a:solidFill>
                  <a:srgbClr val="000000"/>
                </a:solidFill>
                <a:latin typeface="Calibri" pitchFamily="34" charset="0"/>
                <a:ea typeface="Calibri" pitchFamily="34" charset="0"/>
                <a:cs typeface="Tahoma" pitchFamily="34" charset="0"/>
              </a:rPr>
              <a:t>b) </a:t>
            </a:r>
            <a:r>
              <a:rPr lang="es-ES" altLang="es-AR" sz="2400" b="1" dirty="0">
                <a:solidFill>
                  <a:srgbClr val="000000"/>
                </a:solidFill>
                <a:latin typeface="Calibri" pitchFamily="34" charset="0"/>
                <a:ea typeface="Calibri" pitchFamily="34" charset="0"/>
                <a:cs typeface="Tahoma" pitchFamily="34" charset="0"/>
              </a:rPr>
              <a:t>Neoplasias: </a:t>
            </a:r>
            <a:r>
              <a:rPr lang="es-ES" altLang="es-AR" sz="2400" dirty="0">
                <a:solidFill>
                  <a:srgbClr val="000000"/>
                </a:solidFill>
                <a:latin typeface="Calibri" pitchFamily="34" charset="0"/>
                <a:ea typeface="Calibri" pitchFamily="34" charset="0"/>
                <a:cs typeface="Tahoma" pitchFamily="34" charset="0"/>
              </a:rPr>
              <a:t>las no marcadoras de sida</a:t>
            </a:r>
          </a:p>
          <a:p>
            <a:pPr defTabSz="913924" eaLnBrk="0" fontAlgn="base" hangingPunct="0">
              <a:lnSpc>
                <a:spcPct val="150000"/>
              </a:lnSpc>
              <a:spcBef>
                <a:spcPct val="0"/>
              </a:spcBef>
              <a:spcAft>
                <a:spcPct val="0"/>
              </a:spcAft>
            </a:pPr>
            <a:r>
              <a:rPr lang="es-CO" altLang="es-AR" sz="2400" dirty="0">
                <a:solidFill>
                  <a:srgbClr val="000000"/>
                </a:solidFill>
                <a:latin typeface="Calibri" pitchFamily="34" charset="0"/>
                <a:ea typeface="Calibri" pitchFamily="34" charset="0"/>
                <a:cs typeface="Tahoma" pitchFamily="34" charset="0"/>
              </a:rPr>
              <a:t>c) </a:t>
            </a:r>
            <a:r>
              <a:rPr lang="es-CO" altLang="es-AR" sz="2400" b="1" dirty="0">
                <a:solidFill>
                  <a:srgbClr val="000000"/>
                </a:solidFill>
                <a:latin typeface="Calibri" pitchFamily="34" charset="0"/>
                <a:ea typeface="Calibri" pitchFamily="34" charset="0"/>
                <a:cs typeface="Tahoma" pitchFamily="34" charset="0"/>
              </a:rPr>
              <a:t>Trastornos hepáticos</a:t>
            </a:r>
            <a:r>
              <a:rPr lang="es-CO" altLang="es-AR" sz="2400" dirty="0">
                <a:solidFill>
                  <a:srgbClr val="000000"/>
                </a:solidFill>
                <a:latin typeface="Calibri" pitchFamily="34" charset="0"/>
                <a:ea typeface="Calibri" pitchFamily="34" charset="0"/>
                <a:cs typeface="Tahoma" pitchFamily="34" charset="0"/>
              </a:rPr>
              <a:t>: hepatopatía descompensada e insuficiencia hepática.</a:t>
            </a:r>
          </a:p>
          <a:p>
            <a:pPr defTabSz="913924" eaLnBrk="0" fontAlgn="base" hangingPunct="0">
              <a:lnSpc>
                <a:spcPct val="150000"/>
              </a:lnSpc>
              <a:spcBef>
                <a:spcPct val="0"/>
              </a:spcBef>
              <a:spcAft>
                <a:spcPct val="0"/>
              </a:spcAft>
            </a:pPr>
            <a:r>
              <a:rPr lang="es-CO" altLang="es-AR" sz="2400" dirty="0">
                <a:solidFill>
                  <a:srgbClr val="000000"/>
                </a:solidFill>
                <a:latin typeface="Calibri" pitchFamily="34" charset="0"/>
                <a:ea typeface="Calibri" pitchFamily="34" charset="0"/>
                <a:cs typeface="Tahoma" pitchFamily="34" charset="0"/>
              </a:rPr>
              <a:t>b) </a:t>
            </a:r>
            <a:r>
              <a:rPr lang="es-CO" altLang="es-AR" sz="2400" b="1" dirty="0">
                <a:solidFill>
                  <a:srgbClr val="000000"/>
                </a:solidFill>
                <a:latin typeface="Calibri" pitchFamily="34" charset="0"/>
                <a:ea typeface="Calibri" pitchFamily="34" charset="0"/>
                <a:cs typeface="Tahoma" pitchFamily="34" charset="0"/>
              </a:rPr>
              <a:t>Alteraciones renales</a:t>
            </a:r>
            <a:r>
              <a:rPr lang="es-CO" altLang="es-AR" sz="2400" dirty="0">
                <a:solidFill>
                  <a:srgbClr val="000000"/>
                </a:solidFill>
                <a:latin typeface="Calibri" pitchFamily="34" charset="0"/>
                <a:ea typeface="Calibri" pitchFamily="34" charset="0"/>
                <a:cs typeface="Tahoma" pitchFamily="34" charset="0"/>
              </a:rPr>
              <a:t>: insuficiencia renal con necesidad de hemodiálisis o </a:t>
            </a:r>
            <a:r>
              <a:rPr lang="es-CO" altLang="es-AR" sz="2400" dirty="0" err="1">
                <a:solidFill>
                  <a:srgbClr val="000000"/>
                </a:solidFill>
                <a:latin typeface="Calibri" pitchFamily="34" charset="0"/>
                <a:ea typeface="Calibri" pitchFamily="34" charset="0"/>
                <a:cs typeface="Tahoma" pitchFamily="34" charset="0"/>
              </a:rPr>
              <a:t>transplante</a:t>
            </a:r>
            <a:r>
              <a:rPr lang="es-CO" altLang="es-AR" sz="2400" dirty="0">
                <a:solidFill>
                  <a:srgbClr val="000000"/>
                </a:solidFill>
                <a:latin typeface="Calibri" pitchFamily="34" charset="0"/>
                <a:ea typeface="Calibri" pitchFamily="34" charset="0"/>
                <a:cs typeface="Tahoma" pitchFamily="34" charset="0"/>
              </a:rPr>
              <a:t> renal.</a:t>
            </a:r>
          </a:p>
        </p:txBody>
      </p:sp>
    </p:spTree>
    <p:extLst>
      <p:ext uri="{BB962C8B-B14F-4D97-AF65-F5344CB8AC3E}">
        <p14:creationId xmlns:p14="http://schemas.microsoft.com/office/powerpoint/2010/main" val="158977671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116447" y="2307276"/>
            <a:ext cx="10090297" cy="523216"/>
          </a:xfrm>
          <a:prstGeom prst="rect">
            <a:avLst/>
          </a:prstGeom>
        </p:spPr>
        <p:txBody>
          <a:bodyPr wrap="square" lIns="91392" tIns="45718" rIns="91392" bIns="45718">
            <a:spAutoFit/>
          </a:bodyPr>
          <a:lstStyle/>
          <a:p>
            <a:pPr defTabSz="913856" fontAlgn="base">
              <a:spcBef>
                <a:spcPct val="0"/>
              </a:spcBef>
              <a:spcAft>
                <a:spcPct val="0"/>
              </a:spcAft>
            </a:pPr>
            <a:r>
              <a:rPr lang="en-US" sz="2800" kern="0" dirty="0">
                <a:solidFill>
                  <a:srgbClr val="000000"/>
                </a:solidFill>
                <a:latin typeface="Arial"/>
                <a:cs typeface="Arial"/>
                <a:sym typeface="Arial"/>
              </a:rPr>
              <a:t> </a:t>
            </a:r>
            <a:endParaRPr lang="es-AR" sz="2800" kern="0" dirty="0">
              <a:solidFill>
                <a:srgbClr val="000000"/>
              </a:solidFill>
              <a:latin typeface="Tahoma" pitchFamily="48" charset="0"/>
              <a:cs typeface="Arial"/>
              <a:sym typeface="Arial"/>
            </a:endParaRPr>
          </a:p>
        </p:txBody>
      </p:sp>
      <p:sp>
        <p:nvSpPr>
          <p:cNvPr id="4" name="3 Título"/>
          <p:cNvSpPr>
            <a:spLocks noGrp="1"/>
          </p:cNvSpPr>
          <p:nvPr>
            <p:ph type="title"/>
          </p:nvPr>
        </p:nvSpPr>
        <p:spPr/>
        <p:txBody>
          <a:bodyPr/>
          <a:lstStyle/>
          <a:p>
            <a:r>
              <a:rPr lang="es-AR" dirty="0" smtClean="0"/>
              <a:t>Neoplasias no sida</a:t>
            </a:r>
            <a:endParaRPr lang="es-AR" dirty="0"/>
          </a:p>
        </p:txBody>
      </p:sp>
      <p:sp>
        <p:nvSpPr>
          <p:cNvPr id="3" name="2 Rectángulo"/>
          <p:cNvSpPr/>
          <p:nvPr/>
        </p:nvSpPr>
        <p:spPr>
          <a:xfrm>
            <a:off x="446566" y="1839613"/>
            <a:ext cx="5957667" cy="4524315"/>
          </a:xfrm>
          <a:prstGeom prst="rect">
            <a:avLst/>
          </a:prstGeom>
        </p:spPr>
        <p:txBody>
          <a:bodyPr wrap="square" lIns="91398" tIns="45718" rIns="91398" bIns="45718">
            <a:spAutoFit/>
          </a:bodyPr>
          <a:lstStyle/>
          <a:p>
            <a:pPr defTabSz="913924" fontAlgn="base">
              <a:spcBef>
                <a:spcPct val="0"/>
              </a:spcBef>
              <a:spcAft>
                <a:spcPct val="0"/>
              </a:spcAft>
              <a:buFont typeface="Wingdings" pitchFamily="2" charset="2"/>
              <a:buChar char="§"/>
            </a:pPr>
            <a:r>
              <a:rPr lang="es-ES" altLang="es-AR" sz="2400" dirty="0">
                <a:solidFill>
                  <a:srgbClr val="000000"/>
                </a:solidFill>
                <a:cs typeface="Calibri Light" pitchFamily="34" charset="0"/>
              </a:rPr>
              <a:t>Son los cánceres que se presentan en pacientes VIH + con excepción del sarcoma de Kaposi, los linfomas no </a:t>
            </a:r>
            <a:r>
              <a:rPr lang="es-ES" altLang="es-AR" sz="2400" dirty="0" err="1">
                <a:solidFill>
                  <a:srgbClr val="000000"/>
                </a:solidFill>
                <a:cs typeface="Calibri Light" pitchFamily="34" charset="0"/>
              </a:rPr>
              <a:t>Hodgkin</a:t>
            </a:r>
            <a:r>
              <a:rPr lang="es-ES" altLang="es-AR" sz="2400" dirty="0">
                <a:solidFill>
                  <a:srgbClr val="000000"/>
                </a:solidFill>
                <a:cs typeface="Calibri Light" pitchFamily="34" charset="0"/>
              </a:rPr>
              <a:t> y el cáncer de cuello de útero invasivo. </a:t>
            </a:r>
          </a:p>
          <a:p>
            <a:pPr defTabSz="913924" fontAlgn="base">
              <a:spcBef>
                <a:spcPct val="0"/>
              </a:spcBef>
              <a:spcAft>
                <a:spcPct val="0"/>
              </a:spcAft>
              <a:buFont typeface="Wingdings" pitchFamily="2" charset="2"/>
              <a:buChar char="§"/>
            </a:pPr>
            <a:endParaRPr lang="es-ES" altLang="es-AR" sz="2400" dirty="0">
              <a:solidFill>
                <a:srgbClr val="000000"/>
              </a:solidFill>
              <a:cs typeface="Calibri Light" pitchFamily="34" charset="0"/>
            </a:endParaRPr>
          </a:p>
          <a:p>
            <a:pPr defTabSz="913924" fontAlgn="base">
              <a:spcBef>
                <a:spcPct val="0"/>
              </a:spcBef>
              <a:spcAft>
                <a:spcPct val="0"/>
              </a:spcAft>
              <a:buFont typeface="Wingdings" pitchFamily="2" charset="2"/>
              <a:buChar char="§"/>
            </a:pPr>
            <a:r>
              <a:rPr lang="es-ES" altLang="es-AR" sz="2400" dirty="0">
                <a:solidFill>
                  <a:srgbClr val="000000"/>
                </a:solidFill>
                <a:cs typeface="Calibri Light" pitchFamily="34" charset="0"/>
              </a:rPr>
              <a:t>Conforman un grupo muy heterogéneo de neoplasias de importancia creciente en esta población.</a:t>
            </a:r>
          </a:p>
          <a:p>
            <a:pPr defTabSz="913924" fontAlgn="base">
              <a:spcBef>
                <a:spcPct val="0"/>
              </a:spcBef>
              <a:spcAft>
                <a:spcPct val="0"/>
              </a:spcAft>
              <a:buFont typeface="Wingdings" pitchFamily="2" charset="2"/>
              <a:buChar char="§"/>
            </a:pPr>
            <a:endParaRPr lang="es-ES" altLang="es-AR" sz="2400" dirty="0">
              <a:solidFill>
                <a:srgbClr val="000000"/>
              </a:solidFill>
              <a:cs typeface="Calibri Light" pitchFamily="34" charset="0"/>
            </a:endParaRPr>
          </a:p>
          <a:p>
            <a:pPr defTabSz="913924" fontAlgn="base">
              <a:spcBef>
                <a:spcPct val="0"/>
              </a:spcBef>
              <a:spcAft>
                <a:spcPct val="0"/>
              </a:spcAft>
              <a:buFont typeface="Wingdings" pitchFamily="2" charset="2"/>
              <a:buChar char="§"/>
            </a:pPr>
            <a:r>
              <a:rPr lang="es-ES" altLang="es-AR" sz="2400" dirty="0">
                <a:solidFill>
                  <a:srgbClr val="000000"/>
                </a:solidFill>
                <a:cs typeface="Calibri Light" pitchFamily="34" charset="0"/>
              </a:rPr>
              <a:t> Las personas que conviven con el VIH tienen  un riesgo entre </a:t>
            </a:r>
            <a:r>
              <a:rPr lang="es-ES" altLang="es-AR" sz="2400" dirty="0">
                <a:solidFill>
                  <a:srgbClr val="FF0000"/>
                </a:solidFill>
                <a:cs typeface="Calibri Light" pitchFamily="34" charset="0"/>
              </a:rPr>
              <a:t>dos y tres veces mayor </a:t>
            </a:r>
            <a:r>
              <a:rPr lang="es-ES" altLang="es-AR" sz="2400" dirty="0">
                <a:solidFill>
                  <a:srgbClr val="000000"/>
                </a:solidFill>
                <a:cs typeface="Calibri Light" pitchFamily="34" charset="0"/>
              </a:rPr>
              <a:t>de presentar estos tumores. </a:t>
            </a:r>
            <a:endParaRPr lang="en-US" altLang="es-AR" sz="2400" dirty="0">
              <a:solidFill>
                <a:srgbClr val="000000"/>
              </a:solidFill>
              <a:cs typeface="Calibri Light" pitchFamily="34" charset="0"/>
            </a:endParaRPr>
          </a:p>
        </p:txBody>
      </p:sp>
      <p:sp>
        <p:nvSpPr>
          <p:cNvPr id="5" name="4 Rectángulo"/>
          <p:cNvSpPr/>
          <p:nvPr/>
        </p:nvSpPr>
        <p:spPr>
          <a:xfrm>
            <a:off x="7145106" y="2470557"/>
            <a:ext cx="4699591" cy="3631763"/>
          </a:xfrm>
          <a:prstGeom prst="rect">
            <a:avLst/>
          </a:prstGeom>
          <a:solidFill>
            <a:schemeClr val="tx2">
              <a:lumMod val="60000"/>
              <a:lumOff val="40000"/>
            </a:schemeClr>
          </a:solidFill>
        </p:spPr>
        <p:txBody>
          <a:bodyPr wrap="square" lIns="91398" tIns="45718" rIns="91398" bIns="45718">
            <a:spAutoFit/>
          </a:bodyPr>
          <a:lstStyle/>
          <a:p>
            <a:pPr defTabSz="913924">
              <a:spcBef>
                <a:spcPct val="50000"/>
              </a:spcBef>
              <a:buFont typeface="Wingdings" pitchFamily="2" charset="2"/>
              <a:buChar char="§"/>
              <a:defRPr/>
            </a:pPr>
            <a:r>
              <a:rPr lang="es-ES_tradnl" altLang="es-AR" sz="2000" kern="0" dirty="0">
                <a:solidFill>
                  <a:prstClr val="white"/>
                </a:solidFill>
                <a:cs typeface="Arial" pitchFamily="34" charset="0"/>
                <a:sym typeface="CommonBullets"/>
              </a:rPr>
              <a:t> Carcinoma anal</a:t>
            </a:r>
          </a:p>
          <a:p>
            <a:pPr defTabSz="913924">
              <a:spcBef>
                <a:spcPct val="50000"/>
              </a:spcBef>
              <a:buFont typeface="Wingdings" pitchFamily="2" charset="2"/>
              <a:buChar char="§"/>
              <a:defRPr/>
            </a:pPr>
            <a:r>
              <a:rPr lang="es-ES_tradnl" altLang="es-AR" sz="2000" kern="0" dirty="0">
                <a:solidFill>
                  <a:prstClr val="white"/>
                </a:solidFill>
                <a:cs typeface="Arial" pitchFamily="34" charset="0"/>
                <a:sym typeface="CommonBullets"/>
              </a:rPr>
              <a:t>  Linfoma de </a:t>
            </a:r>
            <a:r>
              <a:rPr lang="es-ES_tradnl" altLang="es-AR" sz="2000" kern="0" dirty="0" err="1">
                <a:solidFill>
                  <a:prstClr val="white"/>
                </a:solidFill>
                <a:cs typeface="Arial" pitchFamily="34" charset="0"/>
                <a:sym typeface="CommonBullets"/>
              </a:rPr>
              <a:t>Hodgkin</a:t>
            </a:r>
            <a:endParaRPr lang="es-ES_tradnl" altLang="es-AR" sz="2000" kern="0" dirty="0">
              <a:solidFill>
                <a:prstClr val="white"/>
              </a:solidFill>
              <a:cs typeface="Arial" pitchFamily="34" charset="0"/>
              <a:sym typeface="CommonBullets"/>
            </a:endParaRPr>
          </a:p>
          <a:p>
            <a:pPr defTabSz="913924">
              <a:spcBef>
                <a:spcPct val="50000"/>
              </a:spcBef>
              <a:buFont typeface="Wingdings" pitchFamily="2" charset="2"/>
              <a:buChar char="§"/>
              <a:defRPr/>
            </a:pPr>
            <a:r>
              <a:rPr lang="es-ES_tradnl" altLang="es-AR" sz="2000" kern="0" dirty="0">
                <a:solidFill>
                  <a:prstClr val="white"/>
                </a:solidFill>
                <a:cs typeface="Arial" pitchFamily="34" charset="0"/>
                <a:sym typeface="CommonBullets"/>
              </a:rPr>
              <a:t> Carcinoma escamoso de Cabeza y cuello </a:t>
            </a:r>
          </a:p>
          <a:p>
            <a:pPr defTabSz="913924">
              <a:spcBef>
                <a:spcPct val="50000"/>
              </a:spcBef>
              <a:buFont typeface="Wingdings" pitchFamily="2" charset="2"/>
              <a:buChar char="§"/>
              <a:defRPr/>
            </a:pPr>
            <a:r>
              <a:rPr lang="es-ES_tradnl" altLang="es-AR" sz="2000" kern="0" dirty="0">
                <a:solidFill>
                  <a:prstClr val="white"/>
                </a:solidFill>
                <a:cs typeface="Arial" pitchFamily="34" charset="0"/>
                <a:sym typeface="CommonBullets"/>
              </a:rPr>
              <a:t>  Melanoma</a:t>
            </a:r>
          </a:p>
          <a:p>
            <a:pPr defTabSz="913924">
              <a:spcBef>
                <a:spcPct val="50000"/>
              </a:spcBef>
              <a:buFont typeface="Wingdings" pitchFamily="2" charset="2"/>
              <a:buChar char="§"/>
              <a:defRPr/>
            </a:pPr>
            <a:r>
              <a:rPr lang="es-ES_tradnl" altLang="es-AR" sz="2000" kern="0" dirty="0">
                <a:solidFill>
                  <a:prstClr val="white"/>
                </a:solidFill>
                <a:cs typeface="Arial" pitchFamily="34" charset="0"/>
                <a:sym typeface="CommonBullets"/>
              </a:rPr>
              <a:t> Carcinoma riñón</a:t>
            </a:r>
          </a:p>
          <a:p>
            <a:pPr defTabSz="913924">
              <a:spcBef>
                <a:spcPct val="50000"/>
              </a:spcBef>
              <a:buFont typeface="Wingdings" pitchFamily="2" charset="2"/>
              <a:buChar char="§"/>
              <a:defRPr/>
            </a:pPr>
            <a:r>
              <a:rPr lang="es-ES_tradnl" altLang="es-AR" sz="2000" kern="0" dirty="0">
                <a:solidFill>
                  <a:prstClr val="white"/>
                </a:solidFill>
                <a:cs typeface="Arial" pitchFamily="34" charset="0"/>
                <a:sym typeface="CommonBullets"/>
              </a:rPr>
              <a:t> Adenocarcinoma de Colon</a:t>
            </a:r>
          </a:p>
          <a:p>
            <a:pPr defTabSz="913924">
              <a:spcBef>
                <a:spcPct val="50000"/>
              </a:spcBef>
              <a:buFont typeface="Wingdings" pitchFamily="2" charset="2"/>
              <a:buChar char="§"/>
              <a:defRPr/>
            </a:pPr>
            <a:r>
              <a:rPr lang="es-ES_tradnl" altLang="es-AR" sz="2000" kern="0" dirty="0">
                <a:solidFill>
                  <a:prstClr val="white"/>
                </a:solidFill>
                <a:cs typeface="Arial" pitchFamily="34" charset="0"/>
                <a:sym typeface="CommonBullets"/>
              </a:rPr>
              <a:t> Cáncer Pulmón</a:t>
            </a:r>
          </a:p>
          <a:p>
            <a:pPr defTabSz="913924">
              <a:spcBef>
                <a:spcPct val="50000"/>
              </a:spcBef>
              <a:buFont typeface="Wingdings" pitchFamily="2" charset="2"/>
              <a:buChar char="§"/>
              <a:defRPr/>
            </a:pPr>
            <a:r>
              <a:rPr lang="es-ES_tradnl" altLang="es-AR" sz="2000" kern="0" dirty="0">
                <a:solidFill>
                  <a:prstClr val="white"/>
                </a:solidFill>
                <a:cs typeface="Arial" pitchFamily="34" charset="0"/>
                <a:sym typeface="CommonBullets"/>
              </a:rPr>
              <a:t> Cáncer Testicular de Células Germinales</a:t>
            </a:r>
            <a:endParaRPr lang="es-ES_tradnl" altLang="es-AR" sz="2000" kern="0" dirty="0">
              <a:solidFill>
                <a:prstClr val="white"/>
              </a:solidFill>
              <a:cs typeface="Arial" pitchFamily="34" charset="0"/>
            </a:endParaRPr>
          </a:p>
        </p:txBody>
      </p:sp>
    </p:spTree>
    <p:extLst>
      <p:ext uri="{BB962C8B-B14F-4D97-AF65-F5344CB8AC3E}">
        <p14:creationId xmlns:p14="http://schemas.microsoft.com/office/powerpoint/2010/main" val="333997162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116447" y="2307276"/>
            <a:ext cx="10090297" cy="523216"/>
          </a:xfrm>
          <a:prstGeom prst="rect">
            <a:avLst/>
          </a:prstGeom>
        </p:spPr>
        <p:txBody>
          <a:bodyPr wrap="square" lIns="91392" tIns="45718" rIns="91392" bIns="45718">
            <a:spAutoFit/>
          </a:bodyPr>
          <a:lstStyle/>
          <a:p>
            <a:pPr defTabSz="913856" fontAlgn="base">
              <a:spcBef>
                <a:spcPct val="0"/>
              </a:spcBef>
              <a:spcAft>
                <a:spcPct val="0"/>
              </a:spcAft>
            </a:pPr>
            <a:r>
              <a:rPr lang="en-US" sz="2800" kern="0" dirty="0">
                <a:solidFill>
                  <a:srgbClr val="000000"/>
                </a:solidFill>
                <a:latin typeface="Arial"/>
                <a:cs typeface="Arial"/>
                <a:sym typeface="Arial"/>
              </a:rPr>
              <a:t> </a:t>
            </a:r>
            <a:endParaRPr lang="es-AR" sz="2800" kern="0" dirty="0">
              <a:solidFill>
                <a:srgbClr val="000000"/>
              </a:solidFill>
              <a:latin typeface="Tahoma" pitchFamily="48" charset="0"/>
              <a:cs typeface="Arial"/>
              <a:sym typeface="Arial"/>
            </a:endParaRPr>
          </a:p>
        </p:txBody>
      </p:sp>
      <p:sp>
        <p:nvSpPr>
          <p:cNvPr id="4" name="3 Título"/>
          <p:cNvSpPr>
            <a:spLocks noGrp="1"/>
          </p:cNvSpPr>
          <p:nvPr>
            <p:ph type="title"/>
          </p:nvPr>
        </p:nvSpPr>
        <p:spPr/>
        <p:txBody>
          <a:bodyPr/>
          <a:lstStyle/>
          <a:p>
            <a:r>
              <a:rPr lang="es-AR" dirty="0" smtClean="0"/>
              <a:t>Neoplasias no sida</a:t>
            </a:r>
            <a:endParaRPr lang="es-AR" dirty="0"/>
          </a:p>
        </p:txBody>
      </p:sp>
      <p:sp>
        <p:nvSpPr>
          <p:cNvPr id="3" name="2 Rectángulo"/>
          <p:cNvSpPr/>
          <p:nvPr/>
        </p:nvSpPr>
        <p:spPr>
          <a:xfrm>
            <a:off x="1116449" y="2290565"/>
            <a:ext cx="9888251" cy="4154984"/>
          </a:xfrm>
          <a:prstGeom prst="rect">
            <a:avLst/>
          </a:prstGeom>
        </p:spPr>
        <p:txBody>
          <a:bodyPr wrap="square" lIns="91398" tIns="45718" rIns="91398" bIns="45718">
            <a:spAutoFit/>
          </a:bodyPr>
          <a:lstStyle/>
          <a:p>
            <a:pPr defTabSz="913924">
              <a:buFont typeface="Wingdings" pitchFamily="2" charset="2"/>
              <a:buChar char="§"/>
              <a:defRPr/>
            </a:pPr>
            <a:r>
              <a:rPr lang="es-ES" altLang="es-AR" sz="2400" kern="0" dirty="0">
                <a:solidFill>
                  <a:prstClr val="black"/>
                </a:solidFill>
                <a:cs typeface="Calibri Light" pitchFamily="34" charset="0"/>
              </a:rPr>
              <a:t>Representan cerca de un 20% de la mortalidad de los pacientes y en algunas series son la primera causa.  </a:t>
            </a:r>
          </a:p>
          <a:p>
            <a:pPr defTabSz="913924">
              <a:defRPr/>
            </a:pPr>
            <a:endParaRPr lang="es-ES" altLang="es-AR" sz="2400" kern="0" dirty="0">
              <a:solidFill>
                <a:prstClr val="black"/>
              </a:solidFill>
              <a:cs typeface="Calibri Light" pitchFamily="34" charset="0"/>
            </a:endParaRPr>
          </a:p>
          <a:p>
            <a:pPr defTabSz="913924">
              <a:buFont typeface="Wingdings" pitchFamily="2" charset="2"/>
              <a:buChar char="§"/>
              <a:defRPr/>
            </a:pPr>
            <a:r>
              <a:rPr lang="es-ES" altLang="es-AR" sz="2400" kern="0" dirty="0">
                <a:solidFill>
                  <a:prstClr val="black"/>
                </a:solidFill>
                <a:cs typeface="Calibri Light" pitchFamily="34" charset="0"/>
              </a:rPr>
              <a:t> </a:t>
            </a:r>
            <a:r>
              <a:rPr lang="es-ES" altLang="es-AR" sz="2400" kern="0" dirty="0">
                <a:solidFill>
                  <a:srgbClr val="C00000"/>
                </a:solidFill>
                <a:cs typeface="Calibri Light" pitchFamily="34" charset="0"/>
              </a:rPr>
              <a:t>El cáncer anal y el linfoma de </a:t>
            </a:r>
            <a:r>
              <a:rPr lang="es-ES" altLang="es-AR" sz="2400" kern="0" dirty="0" err="1">
                <a:solidFill>
                  <a:srgbClr val="C00000"/>
                </a:solidFill>
                <a:cs typeface="Calibri Light" pitchFamily="34" charset="0"/>
              </a:rPr>
              <a:t>Hodgkin</a:t>
            </a:r>
            <a:r>
              <a:rPr lang="es-ES" altLang="es-AR" sz="2400" kern="0" dirty="0">
                <a:solidFill>
                  <a:srgbClr val="C00000"/>
                </a:solidFill>
                <a:cs typeface="Calibri Light" pitchFamily="34" charset="0"/>
              </a:rPr>
              <a:t> </a:t>
            </a:r>
            <a:r>
              <a:rPr lang="es-ES" altLang="es-AR" sz="2400" kern="0" dirty="0">
                <a:solidFill>
                  <a:prstClr val="black"/>
                </a:solidFill>
                <a:cs typeface="Calibri Light" pitchFamily="34" charset="0"/>
              </a:rPr>
              <a:t>son los de mayor incremento por lo cual para algunos autores ya deberían considerarse eventos definidores de Sida.</a:t>
            </a:r>
          </a:p>
          <a:p>
            <a:pPr defTabSz="913924">
              <a:buFont typeface="Wingdings" pitchFamily="2" charset="2"/>
              <a:buChar char="§"/>
              <a:defRPr/>
            </a:pPr>
            <a:endParaRPr lang="es-ES" altLang="es-AR" sz="2400" kern="0" dirty="0">
              <a:solidFill>
                <a:prstClr val="black"/>
              </a:solidFill>
              <a:cs typeface="Calibri Light" pitchFamily="34" charset="0"/>
            </a:endParaRPr>
          </a:p>
          <a:p>
            <a:pPr defTabSz="913924" fontAlgn="base">
              <a:spcBef>
                <a:spcPct val="0"/>
              </a:spcBef>
              <a:spcAft>
                <a:spcPct val="0"/>
              </a:spcAft>
              <a:buFont typeface="Wingdings" pitchFamily="2" charset="2"/>
              <a:buChar char="§"/>
            </a:pPr>
            <a:r>
              <a:rPr lang="es-ES" altLang="es-AR" sz="2400" kern="0" dirty="0">
                <a:solidFill>
                  <a:prstClr val="black"/>
                </a:solidFill>
                <a:cs typeface="Calibri Light" pitchFamily="34" charset="0"/>
              </a:rPr>
              <a:t> </a:t>
            </a:r>
            <a:r>
              <a:rPr lang="es-ES" altLang="es-AR" sz="2400" dirty="0">
                <a:solidFill>
                  <a:prstClr val="black"/>
                </a:solidFill>
                <a:cs typeface="Calibri Light" pitchFamily="34" charset="0"/>
              </a:rPr>
              <a:t>Entre los factores patogénicos se incluyen al mismo VIH, la confección con otros virus oncogénicos (hepatitis virales, </a:t>
            </a:r>
            <a:r>
              <a:rPr lang="es-ES" altLang="es-AR" sz="2400" dirty="0" err="1">
                <a:solidFill>
                  <a:prstClr val="black"/>
                </a:solidFill>
                <a:cs typeface="Calibri Light" pitchFamily="34" charset="0"/>
              </a:rPr>
              <a:t>papilomavirus</a:t>
            </a:r>
            <a:r>
              <a:rPr lang="es-ES" altLang="es-AR" sz="2400" dirty="0">
                <a:solidFill>
                  <a:prstClr val="black"/>
                </a:solidFill>
                <a:cs typeface="Calibri Light" pitchFamily="34" charset="0"/>
              </a:rPr>
              <a:t> y  Epstein-</a:t>
            </a:r>
            <a:r>
              <a:rPr lang="es-ES" altLang="es-AR" sz="2400" dirty="0" err="1">
                <a:solidFill>
                  <a:prstClr val="black"/>
                </a:solidFill>
                <a:cs typeface="Calibri Light" pitchFamily="34" charset="0"/>
              </a:rPr>
              <a:t>Barr</a:t>
            </a:r>
            <a:r>
              <a:rPr lang="es-ES" altLang="es-AR" sz="2400" dirty="0">
                <a:solidFill>
                  <a:prstClr val="black"/>
                </a:solidFill>
                <a:cs typeface="Calibri Light" pitchFamily="34" charset="0"/>
              </a:rPr>
              <a:t>,  por ejemplo) y la inmunodeficiencia en la progresión de la enfermedad. </a:t>
            </a:r>
          </a:p>
          <a:p>
            <a:pPr defTabSz="913924">
              <a:buFont typeface="Wingdings" pitchFamily="2" charset="2"/>
              <a:buChar char="§"/>
              <a:defRPr/>
            </a:pPr>
            <a:endParaRPr lang="es-ES" sz="2400" kern="0" dirty="0">
              <a:solidFill>
                <a:prstClr val="black"/>
              </a:solidFill>
              <a:cs typeface="Calibri Light" pitchFamily="34" charset="0"/>
            </a:endParaRPr>
          </a:p>
        </p:txBody>
      </p:sp>
    </p:spTree>
    <p:extLst>
      <p:ext uri="{BB962C8B-B14F-4D97-AF65-F5344CB8AC3E}">
        <p14:creationId xmlns:p14="http://schemas.microsoft.com/office/powerpoint/2010/main" val="422537372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2541190" y="1040998"/>
            <a:ext cx="7229395" cy="523216"/>
          </a:xfrm>
          <a:prstGeom prst="rect">
            <a:avLst/>
          </a:prstGeom>
          <a:noFill/>
        </p:spPr>
        <p:txBody>
          <a:bodyPr wrap="none" lIns="91398" tIns="45718" rIns="91398" bIns="45718" rtlCol="0">
            <a:spAutoFit/>
          </a:bodyPr>
          <a:lstStyle/>
          <a:p>
            <a:r>
              <a:rPr lang="es-AR" sz="2800" dirty="0">
                <a:solidFill>
                  <a:prstClr val="black"/>
                </a:solidFill>
              </a:rPr>
              <a:t>Síndrome inflamatorio de reconstitución inmune</a:t>
            </a:r>
          </a:p>
        </p:txBody>
      </p:sp>
      <p:sp>
        <p:nvSpPr>
          <p:cNvPr id="4" name="3 Rectángulo"/>
          <p:cNvSpPr/>
          <p:nvPr/>
        </p:nvSpPr>
        <p:spPr>
          <a:xfrm>
            <a:off x="1107095" y="2116512"/>
            <a:ext cx="10217888" cy="3539426"/>
          </a:xfrm>
          <a:prstGeom prst="rect">
            <a:avLst/>
          </a:prstGeom>
        </p:spPr>
        <p:txBody>
          <a:bodyPr wrap="square" lIns="91398" tIns="45718" rIns="91398" bIns="45718">
            <a:spAutoFit/>
          </a:bodyPr>
          <a:lstStyle/>
          <a:p>
            <a:pPr defTabSz="913924" fontAlgn="base">
              <a:spcBef>
                <a:spcPct val="0"/>
              </a:spcBef>
              <a:spcAft>
                <a:spcPct val="0"/>
              </a:spcAft>
              <a:defRPr/>
            </a:pPr>
            <a:endParaRPr lang="es-ES" altLang="es-AR" sz="2800" dirty="0">
              <a:solidFill>
                <a:prstClr val="black"/>
              </a:solidFill>
              <a:latin typeface="Calibri" pitchFamily="34" charset="0"/>
              <a:cs typeface="Calibri" pitchFamily="34" charset="0"/>
            </a:endParaRPr>
          </a:p>
          <a:p>
            <a:pPr marL="342490" indent="-342490" defTabSz="913924" fontAlgn="base">
              <a:spcBef>
                <a:spcPct val="0"/>
              </a:spcBef>
              <a:spcAft>
                <a:spcPct val="0"/>
              </a:spcAft>
              <a:buFont typeface="Wingdings" pitchFamily="2" charset="2"/>
              <a:buChar char="§"/>
              <a:defRPr/>
            </a:pPr>
            <a:r>
              <a:rPr lang="es-ES" altLang="es-AR" sz="2800" dirty="0">
                <a:solidFill>
                  <a:prstClr val="black"/>
                </a:solidFill>
                <a:latin typeface="Calibri" pitchFamily="34" charset="0"/>
                <a:cs typeface="Calibri" pitchFamily="34" charset="0"/>
              </a:rPr>
              <a:t>Luego de iniciar el TARV en pacientes con CD4 bajos (&lt; de 100 </a:t>
            </a:r>
            <a:r>
              <a:rPr lang="es-ES" altLang="es-AR" sz="2800" dirty="0" err="1">
                <a:solidFill>
                  <a:prstClr val="black"/>
                </a:solidFill>
                <a:latin typeface="Calibri" pitchFamily="34" charset="0"/>
                <a:cs typeface="Calibri" pitchFamily="34" charset="0"/>
              </a:rPr>
              <a:t>cel</a:t>
            </a:r>
            <a:r>
              <a:rPr lang="es-ES" altLang="es-AR" sz="2800" dirty="0">
                <a:solidFill>
                  <a:prstClr val="black"/>
                </a:solidFill>
                <a:latin typeface="Calibri" pitchFamily="34" charset="0"/>
                <a:cs typeface="Calibri" pitchFamily="34" charset="0"/>
              </a:rPr>
              <a:t>).</a:t>
            </a:r>
          </a:p>
          <a:p>
            <a:pPr defTabSz="913924" fontAlgn="base">
              <a:spcBef>
                <a:spcPct val="0"/>
              </a:spcBef>
              <a:spcAft>
                <a:spcPct val="0"/>
              </a:spcAft>
              <a:defRPr/>
            </a:pPr>
            <a:r>
              <a:rPr lang="es-ES" altLang="es-AR" sz="2800" dirty="0">
                <a:solidFill>
                  <a:prstClr val="black"/>
                </a:solidFill>
                <a:latin typeface="Calibri" pitchFamily="34" charset="0"/>
                <a:cs typeface="Calibri" pitchFamily="34" charset="0"/>
              </a:rPr>
              <a:t> </a:t>
            </a:r>
          </a:p>
          <a:p>
            <a:pPr marL="342490" indent="-342490" defTabSz="913924" fontAlgn="base">
              <a:spcBef>
                <a:spcPct val="0"/>
              </a:spcBef>
              <a:spcAft>
                <a:spcPct val="0"/>
              </a:spcAft>
              <a:buFont typeface="Wingdings" pitchFamily="2" charset="2"/>
              <a:buChar char="§"/>
              <a:defRPr/>
            </a:pPr>
            <a:r>
              <a:rPr lang="es-AR" sz="2800" dirty="0">
                <a:solidFill>
                  <a:prstClr val="black"/>
                </a:solidFill>
                <a:latin typeface="Calibri" pitchFamily="34" charset="0"/>
                <a:cs typeface="Calibri" pitchFamily="34" charset="0"/>
              </a:rPr>
              <a:t>Se presenta entre las 4-8 semanas después del inicio del TARV  luego de una fuerte respuesta en la inmunidad celular.</a:t>
            </a:r>
          </a:p>
          <a:p>
            <a:pPr defTabSz="913924" fontAlgn="base">
              <a:spcBef>
                <a:spcPct val="0"/>
              </a:spcBef>
              <a:spcAft>
                <a:spcPct val="0"/>
              </a:spcAft>
              <a:defRPr/>
            </a:pPr>
            <a:endParaRPr lang="es-AR" sz="2800" dirty="0">
              <a:solidFill>
                <a:prstClr val="black"/>
              </a:solidFill>
              <a:latin typeface="Calibri" pitchFamily="34" charset="0"/>
              <a:cs typeface="Calibri" pitchFamily="34" charset="0"/>
            </a:endParaRPr>
          </a:p>
          <a:p>
            <a:pPr marL="342490" indent="-342490" defTabSz="913924" fontAlgn="base">
              <a:spcBef>
                <a:spcPct val="0"/>
              </a:spcBef>
              <a:spcAft>
                <a:spcPct val="0"/>
              </a:spcAft>
              <a:buFont typeface="Wingdings" pitchFamily="2" charset="2"/>
              <a:buChar char="§"/>
              <a:defRPr/>
            </a:pPr>
            <a:r>
              <a:rPr lang="es-AR" sz="2800" dirty="0">
                <a:solidFill>
                  <a:prstClr val="black"/>
                </a:solidFill>
                <a:latin typeface="Calibri" pitchFamily="34" charset="0"/>
                <a:cs typeface="Calibri" pitchFamily="34" charset="0"/>
              </a:rPr>
              <a:t>Los eventos inmunológicos  las enfermedades inmunológicas pueden producirse dentro de los tres años. </a:t>
            </a:r>
            <a:endParaRPr lang="es-ES" altLang="es-AR" sz="2800" dirty="0">
              <a:solidFill>
                <a:prstClr val="black"/>
              </a:solidFill>
              <a:latin typeface="Calibri" pitchFamily="34" charset="0"/>
              <a:cs typeface="Calibri" pitchFamily="34" charset="0"/>
            </a:endParaRPr>
          </a:p>
        </p:txBody>
      </p:sp>
    </p:spTree>
    <p:extLst>
      <p:ext uri="{BB962C8B-B14F-4D97-AF65-F5344CB8AC3E}">
        <p14:creationId xmlns:p14="http://schemas.microsoft.com/office/powerpoint/2010/main" val="14368642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2541190" y="1040998"/>
            <a:ext cx="7229395" cy="523216"/>
          </a:xfrm>
          <a:prstGeom prst="rect">
            <a:avLst/>
          </a:prstGeom>
          <a:noFill/>
        </p:spPr>
        <p:txBody>
          <a:bodyPr wrap="none" lIns="91398" tIns="45718" rIns="91398" bIns="45718" rtlCol="0">
            <a:spAutoFit/>
          </a:bodyPr>
          <a:lstStyle/>
          <a:p>
            <a:r>
              <a:rPr lang="es-AR" sz="2800" dirty="0">
                <a:solidFill>
                  <a:prstClr val="black"/>
                </a:solidFill>
              </a:rPr>
              <a:t>Síndrome inflamatorio de reconstitución inmune</a:t>
            </a:r>
          </a:p>
        </p:txBody>
      </p:sp>
      <p:sp>
        <p:nvSpPr>
          <p:cNvPr id="3" name="2 Rectángulo"/>
          <p:cNvSpPr/>
          <p:nvPr/>
        </p:nvSpPr>
        <p:spPr>
          <a:xfrm>
            <a:off x="489098" y="1990569"/>
            <a:ext cx="11344939" cy="3046984"/>
          </a:xfrm>
          <a:prstGeom prst="rect">
            <a:avLst/>
          </a:prstGeom>
        </p:spPr>
        <p:txBody>
          <a:bodyPr wrap="square" lIns="91398" tIns="45718" rIns="91398" bIns="45718">
            <a:spAutoFit/>
          </a:bodyPr>
          <a:lstStyle/>
          <a:p>
            <a:pPr defTabSz="913924" fontAlgn="base">
              <a:spcBef>
                <a:spcPct val="0"/>
              </a:spcBef>
              <a:spcAft>
                <a:spcPct val="0"/>
              </a:spcAft>
              <a:defRPr/>
            </a:pPr>
            <a:endParaRPr lang="es-ES" altLang="es-AR" sz="3200" dirty="0">
              <a:solidFill>
                <a:srgbClr val="000000"/>
              </a:solidFill>
              <a:latin typeface="Calibri" pitchFamily="34" charset="0"/>
              <a:cs typeface="Calibri" pitchFamily="34" charset="0"/>
            </a:endParaRPr>
          </a:p>
          <a:p>
            <a:pPr marL="342490" indent="-342490" defTabSz="913924" fontAlgn="base">
              <a:spcBef>
                <a:spcPct val="0"/>
              </a:spcBef>
              <a:spcAft>
                <a:spcPct val="0"/>
              </a:spcAft>
              <a:buFont typeface="Wingdings" pitchFamily="2" charset="2"/>
              <a:buChar char="§"/>
              <a:defRPr/>
            </a:pPr>
            <a:r>
              <a:rPr lang="es-ES" altLang="es-AR" sz="3200" dirty="0">
                <a:solidFill>
                  <a:srgbClr val="000000"/>
                </a:solidFill>
                <a:latin typeface="Calibri" pitchFamily="34" charset="0"/>
                <a:cs typeface="Calibri" pitchFamily="34" charset="0"/>
              </a:rPr>
              <a:t>Presentación clínica de infecciones oportunistas/enfermedades, previamente silentes </a:t>
            </a:r>
            <a:r>
              <a:rPr lang="es-ES" altLang="es-AR" sz="3200" dirty="0">
                <a:solidFill>
                  <a:srgbClr val="C00000"/>
                </a:solidFill>
                <a:latin typeface="Calibri" pitchFamily="34" charset="0"/>
                <a:cs typeface="Calibri" pitchFamily="34" charset="0"/>
              </a:rPr>
              <a:t>(SIRI desenmascarado)</a:t>
            </a:r>
          </a:p>
          <a:p>
            <a:pPr marL="342490" indent="-342490" defTabSz="913924" fontAlgn="base">
              <a:spcBef>
                <a:spcPct val="0"/>
              </a:spcBef>
              <a:spcAft>
                <a:spcPct val="0"/>
              </a:spcAft>
              <a:buFont typeface="Wingdings" pitchFamily="2" charset="2"/>
              <a:buChar char="§"/>
              <a:defRPr/>
            </a:pPr>
            <a:endParaRPr lang="es-ES" altLang="es-AR" sz="3200" dirty="0">
              <a:solidFill>
                <a:srgbClr val="000000"/>
              </a:solidFill>
              <a:latin typeface="Calibri" pitchFamily="34" charset="0"/>
              <a:cs typeface="Calibri" pitchFamily="34" charset="0"/>
            </a:endParaRPr>
          </a:p>
          <a:p>
            <a:pPr marL="342490" indent="-342490" defTabSz="913924" fontAlgn="base">
              <a:spcBef>
                <a:spcPct val="0"/>
              </a:spcBef>
              <a:spcAft>
                <a:spcPct val="0"/>
              </a:spcAft>
              <a:buFont typeface="Wingdings" pitchFamily="2" charset="2"/>
              <a:buChar char="§"/>
              <a:defRPr/>
            </a:pPr>
            <a:r>
              <a:rPr lang="es-ES" altLang="es-AR" sz="3200" dirty="0">
                <a:solidFill>
                  <a:srgbClr val="000000"/>
                </a:solidFill>
                <a:latin typeface="Calibri" pitchFamily="34" charset="0"/>
                <a:cs typeface="Calibri" pitchFamily="34" charset="0"/>
              </a:rPr>
              <a:t> Agravamiento clínico de enfermedades ya conocidas que estaban controladas o estabilizadas </a:t>
            </a:r>
            <a:r>
              <a:rPr lang="es-ES" altLang="es-AR" sz="3200" dirty="0">
                <a:solidFill>
                  <a:srgbClr val="C00000"/>
                </a:solidFill>
                <a:latin typeface="Calibri" pitchFamily="34" charset="0"/>
                <a:cs typeface="Calibri" pitchFamily="34" charset="0"/>
              </a:rPr>
              <a:t>(SIRI paradójico)</a:t>
            </a:r>
          </a:p>
        </p:txBody>
      </p:sp>
    </p:spTree>
    <p:extLst>
      <p:ext uri="{BB962C8B-B14F-4D97-AF65-F5344CB8AC3E}">
        <p14:creationId xmlns:p14="http://schemas.microsoft.com/office/powerpoint/2010/main" val="388224785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956392" y="2757761"/>
            <a:ext cx="8919088" cy="769437"/>
          </a:xfrm>
          <a:prstGeom prst="rect">
            <a:avLst/>
          </a:prstGeom>
          <a:solidFill>
            <a:srgbClr val="22588A"/>
          </a:solidFill>
        </p:spPr>
        <p:txBody>
          <a:bodyPr wrap="none" lIns="91398" tIns="45718" rIns="91398" bIns="45718" rtlCol="0">
            <a:spAutoFit/>
          </a:bodyPr>
          <a:lstStyle/>
          <a:p>
            <a:r>
              <a:rPr lang="es-AR" sz="4400" dirty="0">
                <a:solidFill>
                  <a:schemeClr val="bg1"/>
                </a:solidFill>
                <a:latin typeface="Calibri" pitchFamily="34" charset="0"/>
                <a:cs typeface="Calibri" pitchFamily="34" charset="0"/>
              </a:rPr>
              <a:t>Tratamiento de la infección por el VIH </a:t>
            </a:r>
          </a:p>
        </p:txBody>
      </p:sp>
    </p:spTree>
    <p:extLst>
      <p:ext uri="{BB962C8B-B14F-4D97-AF65-F5344CB8AC3E}">
        <p14:creationId xmlns:p14="http://schemas.microsoft.com/office/powerpoint/2010/main" val="203074054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object 2"/>
          <p:cNvSpPr txBox="1">
            <a:spLocks noChangeArrowheads="1"/>
          </p:cNvSpPr>
          <p:nvPr/>
        </p:nvSpPr>
        <p:spPr bwMode="auto">
          <a:xfrm>
            <a:off x="1571809" y="576135"/>
            <a:ext cx="8887883"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700">
              <a:tabLst>
                <a:tab pos="1816100" algn="l"/>
                <a:tab pos="3035300" algn="l"/>
              </a:tabLst>
              <a:defRPr b="1">
                <a:solidFill>
                  <a:schemeClr val="tx1"/>
                </a:solidFill>
                <a:latin typeface="Trebuchet MS" pitchFamily="34" charset="0"/>
              </a:defRPr>
            </a:lvl1pPr>
            <a:lvl2pPr marL="742950" indent="-285750">
              <a:tabLst>
                <a:tab pos="1816100" algn="l"/>
                <a:tab pos="3035300" algn="l"/>
              </a:tabLst>
              <a:defRPr b="1">
                <a:solidFill>
                  <a:schemeClr val="tx1"/>
                </a:solidFill>
                <a:latin typeface="Trebuchet MS" pitchFamily="34" charset="0"/>
              </a:defRPr>
            </a:lvl2pPr>
            <a:lvl3pPr marL="1143000" indent="-228600">
              <a:tabLst>
                <a:tab pos="1816100" algn="l"/>
                <a:tab pos="3035300" algn="l"/>
              </a:tabLst>
              <a:defRPr b="1">
                <a:solidFill>
                  <a:schemeClr val="tx1"/>
                </a:solidFill>
                <a:latin typeface="Trebuchet MS" pitchFamily="34" charset="0"/>
              </a:defRPr>
            </a:lvl3pPr>
            <a:lvl4pPr marL="1600200" indent="-228600">
              <a:tabLst>
                <a:tab pos="1816100" algn="l"/>
                <a:tab pos="3035300" algn="l"/>
              </a:tabLst>
              <a:defRPr b="1">
                <a:solidFill>
                  <a:schemeClr val="tx1"/>
                </a:solidFill>
                <a:latin typeface="Trebuchet MS" pitchFamily="34" charset="0"/>
              </a:defRPr>
            </a:lvl4pPr>
            <a:lvl5pPr marL="2057400" indent="-228600">
              <a:tabLst>
                <a:tab pos="1816100" algn="l"/>
                <a:tab pos="3035300" algn="l"/>
              </a:tabLst>
              <a:defRPr b="1">
                <a:solidFill>
                  <a:schemeClr val="tx1"/>
                </a:solidFill>
                <a:latin typeface="Trebuchet MS" pitchFamily="34" charset="0"/>
              </a:defRPr>
            </a:lvl5pPr>
            <a:lvl6pPr marL="2514600" indent="-228600" algn="ctr" eaLnBrk="0" fontAlgn="base" hangingPunct="0">
              <a:spcBef>
                <a:spcPct val="0"/>
              </a:spcBef>
              <a:spcAft>
                <a:spcPct val="0"/>
              </a:spcAft>
              <a:tabLst>
                <a:tab pos="1816100" algn="l"/>
                <a:tab pos="3035300" algn="l"/>
              </a:tabLst>
              <a:defRPr b="1">
                <a:solidFill>
                  <a:schemeClr val="tx1"/>
                </a:solidFill>
                <a:latin typeface="Trebuchet MS" pitchFamily="34" charset="0"/>
              </a:defRPr>
            </a:lvl6pPr>
            <a:lvl7pPr marL="2971800" indent="-228600" algn="ctr" eaLnBrk="0" fontAlgn="base" hangingPunct="0">
              <a:spcBef>
                <a:spcPct val="0"/>
              </a:spcBef>
              <a:spcAft>
                <a:spcPct val="0"/>
              </a:spcAft>
              <a:tabLst>
                <a:tab pos="1816100" algn="l"/>
                <a:tab pos="3035300" algn="l"/>
              </a:tabLst>
              <a:defRPr b="1">
                <a:solidFill>
                  <a:schemeClr val="tx1"/>
                </a:solidFill>
                <a:latin typeface="Trebuchet MS" pitchFamily="34" charset="0"/>
              </a:defRPr>
            </a:lvl7pPr>
            <a:lvl8pPr marL="3429000" indent="-228600" algn="ctr" eaLnBrk="0" fontAlgn="base" hangingPunct="0">
              <a:spcBef>
                <a:spcPct val="0"/>
              </a:spcBef>
              <a:spcAft>
                <a:spcPct val="0"/>
              </a:spcAft>
              <a:tabLst>
                <a:tab pos="1816100" algn="l"/>
                <a:tab pos="3035300" algn="l"/>
              </a:tabLst>
              <a:defRPr b="1">
                <a:solidFill>
                  <a:schemeClr val="tx1"/>
                </a:solidFill>
                <a:latin typeface="Trebuchet MS" pitchFamily="34" charset="0"/>
              </a:defRPr>
            </a:lvl8pPr>
            <a:lvl9pPr marL="3886200" indent="-228600" algn="ctr" eaLnBrk="0" fontAlgn="base" hangingPunct="0">
              <a:spcBef>
                <a:spcPct val="0"/>
              </a:spcBef>
              <a:spcAft>
                <a:spcPct val="0"/>
              </a:spcAft>
              <a:tabLst>
                <a:tab pos="1816100" algn="l"/>
                <a:tab pos="3035300" algn="l"/>
              </a:tabLst>
              <a:defRPr b="1">
                <a:solidFill>
                  <a:schemeClr val="tx1"/>
                </a:solidFill>
                <a:latin typeface="Trebuchet MS" pitchFamily="34" charset="0"/>
              </a:defRPr>
            </a:lvl9pPr>
          </a:lstStyle>
          <a:p>
            <a:pPr algn="ctr" defTabSz="913289" fontAlgn="base">
              <a:spcBef>
                <a:spcPct val="0"/>
              </a:spcBef>
              <a:spcAft>
                <a:spcPct val="0"/>
              </a:spcAft>
            </a:pPr>
            <a:r>
              <a:rPr lang="es-ES" sz="4400" b="0" dirty="0">
                <a:solidFill>
                  <a:prstClr val="black"/>
                </a:solidFill>
                <a:latin typeface="Calibri" pitchFamily="34" charset="0"/>
                <a:cs typeface="Calibri" pitchFamily="34" charset="0"/>
              </a:rPr>
              <a:t>   Evolución del TARV</a:t>
            </a:r>
          </a:p>
        </p:txBody>
      </p:sp>
      <p:pic>
        <p:nvPicPr>
          <p:cNvPr id="1699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1790" y="1591013"/>
            <a:ext cx="10064751" cy="450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441013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468" y="1812303"/>
            <a:ext cx="5818237" cy="3415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9139" name="4 CuadroTexto"/>
          <p:cNvSpPr txBox="1">
            <a:spLocks noChangeArrowheads="1"/>
          </p:cNvSpPr>
          <p:nvPr/>
        </p:nvSpPr>
        <p:spPr bwMode="auto">
          <a:xfrm>
            <a:off x="7880519" y="6521770"/>
            <a:ext cx="2591987" cy="323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42" tIns="45718" rIns="91342" bIns="45718">
            <a:spAutoFit/>
          </a:bodyPr>
          <a:lstStyle>
            <a:lvl1pPr>
              <a:defRPr sz="3200">
                <a:solidFill>
                  <a:schemeClr val="tx1"/>
                </a:solidFill>
                <a:latin typeface="Arial" pitchFamily="34" charset="0"/>
              </a:defRPr>
            </a:lvl1pPr>
            <a:lvl2pPr>
              <a:defRPr sz="2800">
                <a:solidFill>
                  <a:schemeClr val="tx1"/>
                </a:solidFill>
                <a:latin typeface="Arial" pitchFamily="34" charset="0"/>
              </a:defRPr>
            </a:lvl2pPr>
            <a:lvl3pPr>
              <a:defRPr sz="2400">
                <a:solidFill>
                  <a:schemeClr val="tx1"/>
                </a:solidFill>
                <a:latin typeface="Arial" pitchFamily="34" charset="0"/>
              </a:defRPr>
            </a:lvl3pPr>
            <a:lvl4pPr>
              <a:defRPr sz="2000">
                <a:solidFill>
                  <a:schemeClr val="tx1"/>
                </a:solidFill>
                <a:latin typeface="Arial" pitchFamily="34" charset="0"/>
              </a:defRPr>
            </a:lvl4pPr>
            <a:lvl5pPr>
              <a:defRPr sz="2000">
                <a:solidFill>
                  <a:schemeClr val="tx1"/>
                </a:solidFill>
                <a:latin typeface="Arial" pitchFamily="34" charset="0"/>
              </a:defRPr>
            </a:lvl5pPr>
            <a:lvl6pPr eaLnBrk="0" hangingPunct="0">
              <a:defRPr sz="2000">
                <a:solidFill>
                  <a:schemeClr val="tx1"/>
                </a:solidFill>
                <a:latin typeface="Arial" pitchFamily="34" charset="0"/>
              </a:defRPr>
            </a:lvl6pPr>
            <a:lvl7pPr eaLnBrk="0" hangingPunct="0">
              <a:defRPr sz="2000">
                <a:solidFill>
                  <a:schemeClr val="tx1"/>
                </a:solidFill>
                <a:latin typeface="Arial" pitchFamily="34" charset="0"/>
              </a:defRPr>
            </a:lvl7pPr>
            <a:lvl8pPr eaLnBrk="0" hangingPunct="0">
              <a:defRPr sz="2000">
                <a:solidFill>
                  <a:schemeClr val="tx1"/>
                </a:solidFill>
                <a:latin typeface="Arial" pitchFamily="34" charset="0"/>
              </a:defRPr>
            </a:lvl8pPr>
            <a:lvl9pPr eaLnBrk="0" hangingPunct="0">
              <a:defRPr sz="2000">
                <a:solidFill>
                  <a:schemeClr val="tx1"/>
                </a:solidFill>
                <a:latin typeface="Arial" pitchFamily="34" charset="0"/>
              </a:defRPr>
            </a:lvl9pPr>
          </a:lstStyle>
          <a:p>
            <a:pPr defTabSz="913289" fontAlgn="base">
              <a:spcBef>
                <a:spcPct val="0"/>
              </a:spcBef>
              <a:spcAft>
                <a:spcPct val="0"/>
              </a:spcAft>
            </a:pPr>
            <a:r>
              <a:rPr lang="es-CL" altLang="es-ES" sz="1500" dirty="0" err="1">
                <a:solidFill>
                  <a:srgbClr val="000000"/>
                </a:solidFill>
                <a:latin typeface="Calibri" pitchFamily="34" charset="0"/>
                <a:cs typeface="Calibri" pitchFamily="34" charset="0"/>
              </a:rPr>
              <a:t>The</a:t>
            </a:r>
            <a:r>
              <a:rPr lang="es-CL" altLang="es-ES" sz="1500" dirty="0">
                <a:solidFill>
                  <a:srgbClr val="000000"/>
                </a:solidFill>
                <a:latin typeface="Calibri" pitchFamily="34" charset="0"/>
                <a:cs typeface="Calibri" pitchFamily="34" charset="0"/>
              </a:rPr>
              <a:t> Gap </a:t>
            </a:r>
            <a:r>
              <a:rPr lang="es-CL" altLang="es-ES" sz="1500" dirty="0" err="1">
                <a:solidFill>
                  <a:srgbClr val="000000"/>
                </a:solidFill>
                <a:latin typeface="Calibri" pitchFamily="34" charset="0"/>
                <a:cs typeface="Calibri" pitchFamily="34" charset="0"/>
              </a:rPr>
              <a:t>Report</a:t>
            </a:r>
            <a:r>
              <a:rPr lang="es-CL" altLang="es-ES" sz="1500" dirty="0">
                <a:solidFill>
                  <a:srgbClr val="000000"/>
                </a:solidFill>
                <a:latin typeface="Calibri" pitchFamily="34" charset="0"/>
                <a:cs typeface="Calibri" pitchFamily="34" charset="0"/>
              </a:rPr>
              <a:t>. UNAIDS. 2014</a:t>
            </a:r>
            <a:endParaRPr lang="es-ES" altLang="es-ES" sz="1500" dirty="0">
              <a:solidFill>
                <a:srgbClr val="000000"/>
              </a:solidFill>
              <a:latin typeface="Calibri" pitchFamily="34" charset="0"/>
              <a:cs typeface="Calibri" pitchFamily="34" charset="0"/>
            </a:endParaRPr>
          </a:p>
        </p:txBody>
      </p:sp>
      <p:sp>
        <p:nvSpPr>
          <p:cNvPr id="2" name="1 CuadroTexto"/>
          <p:cNvSpPr txBox="1"/>
          <p:nvPr/>
        </p:nvSpPr>
        <p:spPr>
          <a:xfrm>
            <a:off x="2480873" y="392445"/>
            <a:ext cx="7583017" cy="646327"/>
          </a:xfrm>
          <a:prstGeom prst="rect">
            <a:avLst/>
          </a:prstGeom>
          <a:noFill/>
        </p:spPr>
        <p:txBody>
          <a:bodyPr wrap="none" lIns="91398" tIns="45718" rIns="91398" bIns="45718" rtlCol="0">
            <a:spAutoFit/>
          </a:bodyPr>
          <a:lstStyle/>
          <a:p>
            <a:pPr defTabSz="913131"/>
            <a:r>
              <a:rPr lang="es-AR" sz="3600" dirty="0">
                <a:solidFill>
                  <a:srgbClr val="000000"/>
                </a:solidFill>
                <a:latin typeface="Calibri" pitchFamily="34" charset="0"/>
                <a:cs typeface="Calibri" pitchFamily="34" charset="0"/>
              </a:rPr>
              <a:t>Evolución del TARV, cambios en el inicio</a:t>
            </a:r>
          </a:p>
        </p:txBody>
      </p:sp>
      <p:grpSp>
        <p:nvGrpSpPr>
          <p:cNvPr id="5" name="Group 3"/>
          <p:cNvGrpSpPr>
            <a:grpSpLocks/>
          </p:cNvGrpSpPr>
          <p:nvPr/>
        </p:nvGrpSpPr>
        <p:grpSpPr bwMode="auto">
          <a:xfrm>
            <a:off x="6108878" y="1707300"/>
            <a:ext cx="6083150" cy="3865557"/>
            <a:chOff x="410534" y="1478223"/>
            <a:chExt cx="8246731" cy="5044554"/>
          </a:xfrm>
        </p:grpSpPr>
        <p:pic>
          <p:nvPicPr>
            <p:cNvPr id="6" name="Chart 10"/>
            <p:cNvPicPr>
              <a:picLocks/>
            </p:cNvPicPr>
            <p:nvPr/>
          </p:nvPicPr>
          <p:blipFill>
            <a:blip r:embed="rId3"/>
            <a:stretch>
              <a:fillRect/>
            </a:stretch>
          </p:blipFill>
          <p:spPr>
            <a:xfrm>
              <a:off x="410534" y="1478223"/>
              <a:ext cx="8246731" cy="5044554"/>
            </a:xfrm>
            <a:prstGeom prst="rect">
              <a:avLst/>
            </a:prstGeom>
          </p:spPr>
        </p:pic>
        <p:sp>
          <p:nvSpPr>
            <p:cNvPr id="7" name="TextBox 5"/>
            <p:cNvSpPr txBox="1"/>
            <p:nvPr/>
          </p:nvSpPr>
          <p:spPr>
            <a:xfrm>
              <a:off x="1329266" y="2247921"/>
              <a:ext cx="1473824" cy="461896"/>
            </a:xfrm>
            <a:prstGeom prst="rect">
              <a:avLst/>
            </a:prstGeom>
            <a:noFill/>
            <a:ln>
              <a:noFill/>
            </a:ln>
            <a:effectLst/>
          </p:spPr>
          <p:txBody>
            <a:bodyPr wrap="none">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defTabSz="913289">
                <a:defRPr/>
              </a:pPr>
              <a:r>
                <a:rPr lang="en-US" sz="1700" b="1" kern="0" dirty="0">
                  <a:solidFill>
                    <a:prstClr val="white"/>
                  </a:solidFill>
                  <a:effectLst>
                    <a:outerShdw blurRad="38100" dist="38100" dir="2700000" algn="tl">
                      <a:srgbClr val="000000">
                        <a:alpha val="43137"/>
                      </a:srgbClr>
                    </a:outerShdw>
                  </a:effectLst>
                  <a:latin typeface="Calibri"/>
                </a:rPr>
                <a:t>NRTI Only</a:t>
              </a:r>
            </a:p>
          </p:txBody>
        </p:sp>
        <p:sp>
          <p:nvSpPr>
            <p:cNvPr id="8" name="TextBox 6"/>
            <p:cNvSpPr txBox="1"/>
            <p:nvPr/>
          </p:nvSpPr>
          <p:spPr>
            <a:xfrm>
              <a:off x="1844051" y="3039086"/>
              <a:ext cx="1551640" cy="1333390"/>
            </a:xfrm>
            <a:prstGeom prst="rect">
              <a:avLst/>
            </a:prstGeom>
            <a:noFill/>
            <a:ln>
              <a:noFill/>
            </a:ln>
            <a:effectLst/>
          </p:spPr>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defTabSz="913289">
                <a:defRPr/>
              </a:pPr>
              <a:r>
                <a:rPr lang="en-US" sz="1700" b="1" kern="0" dirty="0">
                  <a:solidFill>
                    <a:prstClr val="black"/>
                  </a:solidFill>
                  <a:latin typeface="Calibri"/>
                </a:rPr>
                <a:t>Other </a:t>
              </a:r>
            </a:p>
            <a:p>
              <a:pPr defTabSz="913289">
                <a:defRPr/>
              </a:pPr>
              <a:r>
                <a:rPr lang="en-US" sz="1700" b="1" kern="0" dirty="0">
                  <a:solidFill>
                    <a:prstClr val="black"/>
                  </a:solidFill>
                  <a:latin typeface="Calibri"/>
                </a:rPr>
                <a:t>(including </a:t>
              </a:r>
              <a:r>
                <a:rPr lang="en-US" sz="1700" b="1" kern="0" dirty="0" err="1">
                  <a:solidFill>
                    <a:prstClr val="black"/>
                  </a:solidFill>
                  <a:latin typeface="Calibri"/>
                </a:rPr>
                <a:t>unboosted</a:t>
              </a:r>
              <a:r>
                <a:rPr lang="en-US" sz="1700" b="1" kern="0" dirty="0">
                  <a:solidFill>
                    <a:prstClr val="black"/>
                  </a:solidFill>
                  <a:latin typeface="Calibri"/>
                </a:rPr>
                <a:t> and other </a:t>
              </a:r>
              <a:r>
                <a:rPr lang="en-US" sz="1700" b="1" kern="0" dirty="0" err="1">
                  <a:solidFill>
                    <a:prstClr val="black"/>
                  </a:solidFill>
                  <a:latin typeface="Calibri"/>
                </a:rPr>
                <a:t>bPI</a:t>
              </a:r>
              <a:r>
                <a:rPr lang="en-US" sz="1700" b="1" kern="0" dirty="0">
                  <a:solidFill>
                    <a:prstClr val="black"/>
                  </a:solidFill>
                  <a:latin typeface="Calibri"/>
                </a:rPr>
                <a:t>)</a:t>
              </a:r>
            </a:p>
          </p:txBody>
        </p:sp>
        <p:sp>
          <p:nvSpPr>
            <p:cNvPr id="9" name="TextBox 7"/>
            <p:cNvSpPr txBox="1"/>
            <p:nvPr/>
          </p:nvSpPr>
          <p:spPr>
            <a:xfrm>
              <a:off x="3120069" y="4248006"/>
              <a:ext cx="1032676" cy="461896"/>
            </a:xfrm>
            <a:prstGeom prst="rect">
              <a:avLst/>
            </a:prstGeom>
            <a:noFill/>
            <a:ln>
              <a:noFill/>
            </a:ln>
            <a:effectLst/>
          </p:spPr>
          <p:txBody>
            <a:bodyPr wrap="none">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defTabSz="913289">
                <a:defRPr/>
              </a:pPr>
              <a:r>
                <a:rPr lang="en-US" sz="1700" b="1" kern="0" dirty="0">
                  <a:solidFill>
                    <a:prstClr val="black"/>
                  </a:solidFill>
                  <a:latin typeface="Calibri"/>
                </a:rPr>
                <a:t>NNRTI</a:t>
              </a:r>
            </a:p>
          </p:txBody>
        </p:sp>
        <p:sp>
          <p:nvSpPr>
            <p:cNvPr id="10" name="TextBox 8"/>
            <p:cNvSpPr txBox="1"/>
            <p:nvPr/>
          </p:nvSpPr>
          <p:spPr>
            <a:xfrm>
              <a:off x="7401665" y="5258064"/>
              <a:ext cx="887076" cy="461896"/>
            </a:xfrm>
            <a:prstGeom prst="rect">
              <a:avLst/>
            </a:prstGeom>
            <a:noFill/>
            <a:ln>
              <a:noFill/>
            </a:ln>
            <a:effectLst/>
          </p:spPr>
          <p:txBody>
            <a:bodyPr wrap="none">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defTabSz="913289">
                <a:defRPr/>
              </a:pPr>
              <a:r>
                <a:rPr lang="en-US" sz="1700" b="1" kern="0" dirty="0">
                  <a:solidFill>
                    <a:prstClr val="black"/>
                  </a:solidFill>
                  <a:effectLst>
                    <a:outerShdw blurRad="38100" dist="38100" dir="2700000" algn="tl">
                      <a:srgbClr val="000000">
                        <a:alpha val="43137"/>
                      </a:srgbClr>
                    </a:outerShdw>
                  </a:effectLst>
                  <a:latin typeface="Calibri"/>
                </a:rPr>
                <a:t>INSTI</a:t>
              </a:r>
            </a:p>
          </p:txBody>
        </p:sp>
        <p:sp>
          <p:nvSpPr>
            <p:cNvPr id="11" name="TextBox 10"/>
            <p:cNvSpPr txBox="1"/>
            <p:nvPr/>
          </p:nvSpPr>
          <p:spPr>
            <a:xfrm>
              <a:off x="4186094" y="4810263"/>
              <a:ext cx="3353589" cy="461896"/>
            </a:xfrm>
            <a:prstGeom prst="rect">
              <a:avLst/>
            </a:prstGeom>
            <a:noFill/>
            <a:ln>
              <a:noFill/>
            </a:ln>
            <a:effectLst/>
          </p:spPr>
          <p:txBody>
            <a:bodyPr wrap="none">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defTabSz="913289">
                <a:defRPr/>
              </a:pPr>
              <a:r>
                <a:rPr lang="en-US" sz="1700" b="1" kern="0" dirty="0" err="1">
                  <a:solidFill>
                    <a:prstClr val="black"/>
                  </a:solidFill>
                  <a:latin typeface="Calibri"/>
                </a:rPr>
                <a:t>bPI</a:t>
              </a:r>
              <a:r>
                <a:rPr lang="en-US" sz="1700" b="1" kern="0" dirty="0">
                  <a:solidFill>
                    <a:prstClr val="black"/>
                  </a:solidFill>
                  <a:latin typeface="Calibri"/>
                </a:rPr>
                <a:t> (LPV/r, DRV/r, ATV/r)</a:t>
              </a:r>
            </a:p>
          </p:txBody>
        </p:sp>
      </p:grpSp>
    </p:spTree>
    <p:extLst>
      <p:ext uri="{BB962C8B-B14F-4D97-AF65-F5344CB8AC3E}">
        <p14:creationId xmlns:p14="http://schemas.microsoft.com/office/powerpoint/2010/main" val="35995258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AutoShape 4" descr="9k="/>
          <p:cNvSpPr>
            <a:spLocks noChangeAspect="1" noChangeArrowheads="1"/>
          </p:cNvSpPr>
          <p:nvPr/>
        </p:nvSpPr>
        <p:spPr bwMode="auto">
          <a:xfrm>
            <a:off x="224367" y="46039"/>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0" tIns="45718" rIns="91390" bIns="45718"/>
          <a:lstStyle/>
          <a:p>
            <a:pPr defTabSz="913833" fontAlgn="base">
              <a:spcBef>
                <a:spcPct val="0"/>
              </a:spcBef>
              <a:spcAft>
                <a:spcPct val="0"/>
              </a:spcAft>
            </a:pPr>
            <a:endParaRPr lang="es-AR" altLang="es-AR">
              <a:solidFill>
                <a:srgbClr val="000000"/>
              </a:solidFill>
            </a:endParaRPr>
          </a:p>
        </p:txBody>
      </p:sp>
      <p:sp>
        <p:nvSpPr>
          <p:cNvPr id="4" name="3 Rectángulo"/>
          <p:cNvSpPr/>
          <p:nvPr/>
        </p:nvSpPr>
        <p:spPr>
          <a:xfrm>
            <a:off x="3169167" y="467792"/>
            <a:ext cx="6096000" cy="954103"/>
          </a:xfrm>
          <a:prstGeom prst="rect">
            <a:avLst/>
          </a:prstGeom>
        </p:spPr>
        <p:txBody>
          <a:bodyPr lIns="91394" tIns="45718" rIns="91394" bIns="45718">
            <a:spAutoFit/>
          </a:bodyPr>
          <a:lstStyle/>
          <a:p>
            <a:pPr algn="ctr" defTabSz="913833" fontAlgn="base">
              <a:spcBef>
                <a:spcPct val="0"/>
              </a:spcBef>
              <a:spcAft>
                <a:spcPct val="0"/>
              </a:spcAft>
            </a:pPr>
            <a:r>
              <a:rPr lang="es-ES" altLang="es-AR" sz="2800" dirty="0">
                <a:solidFill>
                  <a:srgbClr val="000000"/>
                </a:solidFill>
                <a:latin typeface="Calibri" pitchFamily="34" charset="0"/>
                <a:cs typeface="Calibri" pitchFamily="34" charset="0"/>
              </a:rPr>
              <a:t>Infección por VIH en Argentina: asignaturas pendientes</a:t>
            </a:r>
          </a:p>
        </p:txBody>
      </p:sp>
      <p:sp>
        <p:nvSpPr>
          <p:cNvPr id="5" name="4 Rectángulo"/>
          <p:cNvSpPr/>
          <p:nvPr/>
        </p:nvSpPr>
        <p:spPr>
          <a:xfrm>
            <a:off x="8294585" y="6176009"/>
            <a:ext cx="2189223" cy="276995"/>
          </a:xfrm>
          <a:prstGeom prst="rect">
            <a:avLst/>
          </a:prstGeom>
        </p:spPr>
        <p:txBody>
          <a:bodyPr wrap="square" lIns="91394" tIns="45718" rIns="91394" bIns="45718">
            <a:spAutoFit/>
          </a:bodyPr>
          <a:lstStyle/>
          <a:p>
            <a:r>
              <a:rPr lang="es-AR" sz="1200" dirty="0">
                <a:solidFill>
                  <a:srgbClr val="000000"/>
                </a:solidFill>
                <a:latin typeface="Calibri" pitchFamily="34" charset="0"/>
                <a:cs typeface="Calibri" pitchFamily="34" charset="0"/>
              </a:rPr>
              <a:t>Programa Nacional de Sida 2018</a:t>
            </a:r>
          </a:p>
        </p:txBody>
      </p:sp>
      <p:pic>
        <p:nvPicPr>
          <p:cNvPr id="7" name="Picture 4"/>
          <p:cNvPicPr>
            <a:picLocks noChangeAspect="1" noChangeArrowheads="1"/>
          </p:cNvPicPr>
          <p:nvPr/>
        </p:nvPicPr>
        <p:blipFill rotWithShape="1">
          <a:blip r:embed="rId2"/>
          <a:srcRect l="71409" t="18359" r="7181" b="36126"/>
          <a:stretch/>
        </p:blipFill>
        <p:spPr bwMode="auto">
          <a:xfrm>
            <a:off x="7201236" y="1943325"/>
            <a:ext cx="2631017" cy="3335081"/>
          </a:xfrm>
          <a:prstGeom prst="rect">
            <a:avLst/>
          </a:prstGeom>
          <a:ln>
            <a:noFill/>
          </a:ln>
          <a:effectLst>
            <a:outerShdw blurRad="292100" dist="139700" dir="2700000" algn="tl" rotWithShape="0">
              <a:srgbClr val="333333">
                <a:alpha val="65000"/>
              </a:srgbClr>
            </a:outerShdw>
          </a:effectLst>
        </p:spPr>
      </p:pic>
      <p:sp>
        <p:nvSpPr>
          <p:cNvPr id="3" name="2 CuadroTexto"/>
          <p:cNvSpPr txBox="1"/>
          <p:nvPr/>
        </p:nvSpPr>
        <p:spPr>
          <a:xfrm>
            <a:off x="1715407" y="2133787"/>
            <a:ext cx="3414807" cy="2677652"/>
          </a:xfrm>
          <a:prstGeom prst="rect">
            <a:avLst/>
          </a:prstGeom>
          <a:solidFill>
            <a:srgbClr val="B48900"/>
          </a:solidFill>
        </p:spPr>
        <p:txBody>
          <a:bodyPr wrap="square" lIns="91394" tIns="45718" rIns="91394" bIns="45718" rtlCol="0">
            <a:spAutoFit/>
          </a:bodyPr>
          <a:lstStyle/>
          <a:p>
            <a:r>
              <a:rPr lang="es-AR" sz="2400" dirty="0">
                <a:solidFill>
                  <a:srgbClr val="FFFFFF"/>
                </a:solidFill>
                <a:latin typeface="Calibri" pitchFamily="34" charset="0"/>
                <a:cs typeface="Calibri" pitchFamily="34" charset="0"/>
              </a:rPr>
              <a:t>Cada año:</a:t>
            </a:r>
          </a:p>
          <a:p>
            <a:endParaRPr lang="es-AR" sz="2400" dirty="0">
              <a:solidFill>
                <a:srgbClr val="FFFFFF"/>
              </a:solidFill>
              <a:latin typeface="Calibri" pitchFamily="34" charset="0"/>
              <a:cs typeface="Calibri" pitchFamily="34" charset="0"/>
            </a:endParaRPr>
          </a:p>
          <a:p>
            <a:r>
              <a:rPr lang="es-AR" sz="2400" dirty="0">
                <a:solidFill>
                  <a:srgbClr val="FFFFFF"/>
                </a:solidFill>
                <a:latin typeface="Calibri" pitchFamily="34" charset="0"/>
                <a:cs typeface="Calibri" pitchFamily="34" charset="0"/>
              </a:rPr>
              <a:t>5500 nuevos infectados</a:t>
            </a:r>
          </a:p>
          <a:p>
            <a:endParaRPr lang="es-AR" sz="2400" dirty="0">
              <a:solidFill>
                <a:srgbClr val="FFFFFF"/>
              </a:solidFill>
              <a:latin typeface="Calibri" pitchFamily="34" charset="0"/>
              <a:cs typeface="Calibri" pitchFamily="34" charset="0"/>
            </a:endParaRPr>
          </a:p>
          <a:p>
            <a:r>
              <a:rPr lang="es-AR" sz="2400" dirty="0">
                <a:solidFill>
                  <a:srgbClr val="FFFFFF"/>
                </a:solidFill>
                <a:latin typeface="Calibri" pitchFamily="34" charset="0"/>
                <a:cs typeface="Calibri" pitchFamily="34" charset="0"/>
              </a:rPr>
              <a:t>35% diagnóstico tardío </a:t>
            </a:r>
          </a:p>
          <a:p>
            <a:endParaRPr lang="es-AR" sz="2400" dirty="0">
              <a:solidFill>
                <a:srgbClr val="FFFFFF"/>
              </a:solidFill>
              <a:latin typeface="Calibri" pitchFamily="34" charset="0"/>
              <a:cs typeface="Calibri" pitchFamily="34" charset="0"/>
            </a:endParaRPr>
          </a:p>
          <a:p>
            <a:r>
              <a:rPr lang="es-AR" sz="2400" dirty="0">
                <a:solidFill>
                  <a:srgbClr val="FFFFFF"/>
                </a:solidFill>
                <a:latin typeface="Calibri" pitchFamily="34" charset="0"/>
                <a:cs typeface="Calibri" pitchFamily="34" charset="0"/>
              </a:rPr>
              <a:t>Mueren 2000 pacientes</a:t>
            </a:r>
          </a:p>
        </p:txBody>
      </p:sp>
    </p:spTree>
    <p:extLst>
      <p:ext uri="{BB962C8B-B14F-4D97-AF65-F5344CB8AC3E}">
        <p14:creationId xmlns:p14="http://schemas.microsoft.com/office/powerpoint/2010/main" val="198192459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ángulo 3"/>
          <p:cNvSpPr/>
          <p:nvPr/>
        </p:nvSpPr>
        <p:spPr>
          <a:xfrm>
            <a:off x="111" y="6050296"/>
            <a:ext cx="3084585" cy="71697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342" tIns="45718" rIns="91342" bIns="45718" rtlCol="0" anchor="ctr"/>
          <a:lstStyle/>
          <a:p>
            <a:pPr algn="ctr" defTabSz="913289"/>
            <a:endParaRPr lang="es-AR" sz="2800" dirty="0">
              <a:solidFill>
                <a:srgbClr val="FFFFFF"/>
              </a:solidFill>
            </a:endParaRPr>
          </a:p>
        </p:txBody>
      </p:sp>
      <p:graphicFrame>
        <p:nvGraphicFramePr>
          <p:cNvPr id="3" name="2 Tabla"/>
          <p:cNvGraphicFramePr>
            <a:graphicFrameLocks noGrp="1"/>
          </p:cNvGraphicFramePr>
          <p:nvPr>
            <p:extLst>
              <p:ext uri="{D42A27DB-BD31-4B8C-83A1-F6EECF244321}">
                <p14:modId xmlns:p14="http://schemas.microsoft.com/office/powerpoint/2010/main" val="2824778862"/>
              </p:ext>
            </p:extLst>
          </p:nvPr>
        </p:nvGraphicFramePr>
        <p:xfrm>
          <a:off x="623392" y="836712"/>
          <a:ext cx="11035440" cy="4420008"/>
        </p:xfrm>
        <a:graphic>
          <a:graphicData uri="http://schemas.openxmlformats.org/drawingml/2006/table">
            <a:tbl>
              <a:tblPr firstRow="1" bandRow="1"/>
              <a:tblGrid>
                <a:gridCol w="1839240">
                  <a:extLst>
                    <a:ext uri="{9D8B030D-6E8A-4147-A177-3AD203B41FA5}">
                      <a16:colId xmlns:a16="http://schemas.microsoft.com/office/drawing/2014/main" val="20000"/>
                    </a:ext>
                  </a:extLst>
                </a:gridCol>
                <a:gridCol w="1839240">
                  <a:extLst>
                    <a:ext uri="{9D8B030D-6E8A-4147-A177-3AD203B41FA5}">
                      <a16:colId xmlns:a16="http://schemas.microsoft.com/office/drawing/2014/main" val="20001"/>
                    </a:ext>
                  </a:extLst>
                </a:gridCol>
                <a:gridCol w="1839240">
                  <a:extLst>
                    <a:ext uri="{9D8B030D-6E8A-4147-A177-3AD203B41FA5}">
                      <a16:colId xmlns:a16="http://schemas.microsoft.com/office/drawing/2014/main" val="20002"/>
                    </a:ext>
                  </a:extLst>
                </a:gridCol>
                <a:gridCol w="1683084">
                  <a:extLst>
                    <a:ext uri="{9D8B030D-6E8A-4147-A177-3AD203B41FA5}">
                      <a16:colId xmlns:a16="http://schemas.microsoft.com/office/drawing/2014/main" val="20003"/>
                    </a:ext>
                  </a:extLst>
                </a:gridCol>
                <a:gridCol w="2016224">
                  <a:extLst>
                    <a:ext uri="{9D8B030D-6E8A-4147-A177-3AD203B41FA5}">
                      <a16:colId xmlns:a16="http://schemas.microsoft.com/office/drawing/2014/main" val="20004"/>
                    </a:ext>
                  </a:extLst>
                </a:gridCol>
                <a:gridCol w="1818412">
                  <a:extLst>
                    <a:ext uri="{9D8B030D-6E8A-4147-A177-3AD203B41FA5}">
                      <a16:colId xmlns:a16="http://schemas.microsoft.com/office/drawing/2014/main" val="20005"/>
                    </a:ext>
                  </a:extLst>
                </a:gridCol>
              </a:tblGrid>
              <a:tr h="1134968">
                <a:tc>
                  <a:txBody>
                    <a:bodyPr/>
                    <a:lstStyle>
                      <a:lvl1pPr marL="0" algn="l" rtl="0" eaLnBrk="1" latinLnBrk="0" hangingPunct="1">
                        <a:defRPr kumimoji="0" b="1" kern="1200">
                          <a:solidFill>
                            <a:schemeClr val="lt1"/>
                          </a:solidFill>
                          <a:latin typeface="Calibri"/>
                        </a:defRPr>
                      </a:lvl1pPr>
                      <a:lvl2pPr marL="457200" algn="l" rtl="0" eaLnBrk="1" latinLnBrk="0" hangingPunct="1">
                        <a:defRPr kumimoji="0" b="1" kern="1200">
                          <a:solidFill>
                            <a:schemeClr val="lt1"/>
                          </a:solidFill>
                          <a:latin typeface="Calibri"/>
                        </a:defRPr>
                      </a:lvl2pPr>
                      <a:lvl3pPr marL="914400" algn="l" rtl="0" eaLnBrk="1" latinLnBrk="0" hangingPunct="1">
                        <a:defRPr kumimoji="0" b="1" kern="1200">
                          <a:solidFill>
                            <a:schemeClr val="lt1"/>
                          </a:solidFill>
                          <a:latin typeface="Calibri"/>
                        </a:defRPr>
                      </a:lvl3pPr>
                      <a:lvl4pPr marL="1371600" algn="l" rtl="0" eaLnBrk="1" latinLnBrk="0" hangingPunct="1">
                        <a:defRPr kumimoji="0" b="1" kern="1200">
                          <a:solidFill>
                            <a:schemeClr val="lt1"/>
                          </a:solidFill>
                          <a:latin typeface="Calibri"/>
                        </a:defRPr>
                      </a:lvl4pPr>
                      <a:lvl5pPr marL="1828800" algn="l" rtl="0" eaLnBrk="1" latinLnBrk="0" hangingPunct="1">
                        <a:defRPr kumimoji="0" b="1" kern="1200">
                          <a:solidFill>
                            <a:schemeClr val="lt1"/>
                          </a:solidFill>
                          <a:latin typeface="Calibri"/>
                        </a:defRPr>
                      </a:lvl5pPr>
                      <a:lvl6pPr marL="2286000" algn="l" rtl="0" eaLnBrk="1" latinLnBrk="0" hangingPunct="1">
                        <a:defRPr kumimoji="0" b="1" kern="1200">
                          <a:solidFill>
                            <a:schemeClr val="lt1"/>
                          </a:solidFill>
                          <a:latin typeface="Calibri"/>
                        </a:defRPr>
                      </a:lvl6pPr>
                      <a:lvl7pPr marL="2743200" algn="l" rtl="0" eaLnBrk="1" latinLnBrk="0" hangingPunct="1">
                        <a:defRPr kumimoji="0" b="1" kern="1200">
                          <a:solidFill>
                            <a:schemeClr val="lt1"/>
                          </a:solidFill>
                          <a:latin typeface="Calibri"/>
                        </a:defRPr>
                      </a:lvl7pPr>
                      <a:lvl8pPr marL="3200400" algn="l" rtl="0" eaLnBrk="1" latinLnBrk="0" hangingPunct="1">
                        <a:defRPr kumimoji="0" b="1" kern="1200">
                          <a:solidFill>
                            <a:schemeClr val="lt1"/>
                          </a:solidFill>
                          <a:latin typeface="Calibri"/>
                        </a:defRPr>
                      </a:lvl8pPr>
                      <a:lvl9pPr marL="3657600" algn="l" rtl="0" eaLnBrk="1" latinLnBrk="0" hangingPunct="1">
                        <a:defRPr kumimoji="0" b="1" kern="1200">
                          <a:solidFill>
                            <a:schemeClr val="lt1"/>
                          </a:solidFill>
                          <a:latin typeface="Calibri"/>
                        </a:defRPr>
                      </a:lvl9pPr>
                    </a:lstStyle>
                    <a:p>
                      <a:r>
                        <a:rPr kumimoji="0" lang="es-AR" sz="2400" b="0" i="0" u="none" strike="noStrike" kern="1200" cap="none" spc="0" normalizeH="0" baseline="0" noProof="0" dirty="0" smtClean="0">
                          <a:ln>
                            <a:noFill/>
                          </a:ln>
                          <a:solidFill>
                            <a:schemeClr val="bg1"/>
                          </a:solidFill>
                          <a:effectLst/>
                          <a:uLnTx/>
                          <a:uFillTx/>
                          <a:latin typeface="+mn-lt"/>
                          <a:ea typeface="+mn-ea"/>
                          <a:cs typeface="+mn-cs"/>
                        </a:rPr>
                        <a:t>   INTR</a:t>
                      </a:r>
                      <a:endParaRPr lang="es-CO" sz="1900" dirty="0">
                        <a:solidFill>
                          <a:schemeClr val="bg1"/>
                        </a:solidFill>
                      </a:endParaRPr>
                    </a:p>
                  </a:txBody>
                  <a:tcPr marL="121920" marR="121920">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chemeClr val="tx2">
                        <a:lumMod val="90000"/>
                      </a:schemeClr>
                    </a:solidFill>
                  </a:tcPr>
                </a:tc>
                <a:tc>
                  <a:txBody>
                    <a:bodyPr/>
                    <a:lstStyle>
                      <a:lvl1pPr marL="0" algn="l" rtl="0" eaLnBrk="1" latinLnBrk="0" hangingPunct="1">
                        <a:defRPr kumimoji="0" b="1" kern="1200">
                          <a:solidFill>
                            <a:schemeClr val="lt1"/>
                          </a:solidFill>
                          <a:latin typeface="Calibri"/>
                        </a:defRPr>
                      </a:lvl1pPr>
                      <a:lvl2pPr marL="457200" algn="l" rtl="0" eaLnBrk="1" latinLnBrk="0" hangingPunct="1">
                        <a:defRPr kumimoji="0" b="1" kern="1200">
                          <a:solidFill>
                            <a:schemeClr val="lt1"/>
                          </a:solidFill>
                          <a:latin typeface="Calibri"/>
                        </a:defRPr>
                      </a:lvl2pPr>
                      <a:lvl3pPr marL="914400" algn="l" rtl="0" eaLnBrk="1" latinLnBrk="0" hangingPunct="1">
                        <a:defRPr kumimoji="0" b="1" kern="1200">
                          <a:solidFill>
                            <a:schemeClr val="lt1"/>
                          </a:solidFill>
                          <a:latin typeface="Calibri"/>
                        </a:defRPr>
                      </a:lvl3pPr>
                      <a:lvl4pPr marL="1371600" algn="l" rtl="0" eaLnBrk="1" latinLnBrk="0" hangingPunct="1">
                        <a:defRPr kumimoji="0" b="1" kern="1200">
                          <a:solidFill>
                            <a:schemeClr val="lt1"/>
                          </a:solidFill>
                          <a:latin typeface="Calibri"/>
                        </a:defRPr>
                      </a:lvl4pPr>
                      <a:lvl5pPr marL="1828800" algn="l" rtl="0" eaLnBrk="1" latinLnBrk="0" hangingPunct="1">
                        <a:defRPr kumimoji="0" b="1" kern="1200">
                          <a:solidFill>
                            <a:schemeClr val="lt1"/>
                          </a:solidFill>
                          <a:latin typeface="Calibri"/>
                        </a:defRPr>
                      </a:lvl5pPr>
                      <a:lvl6pPr marL="2286000" algn="l" rtl="0" eaLnBrk="1" latinLnBrk="0" hangingPunct="1">
                        <a:defRPr kumimoji="0" b="1" kern="1200">
                          <a:solidFill>
                            <a:schemeClr val="lt1"/>
                          </a:solidFill>
                          <a:latin typeface="Calibri"/>
                        </a:defRPr>
                      </a:lvl6pPr>
                      <a:lvl7pPr marL="2743200" algn="l" rtl="0" eaLnBrk="1" latinLnBrk="0" hangingPunct="1">
                        <a:defRPr kumimoji="0" b="1" kern="1200">
                          <a:solidFill>
                            <a:schemeClr val="lt1"/>
                          </a:solidFill>
                          <a:latin typeface="Calibri"/>
                        </a:defRPr>
                      </a:lvl7pPr>
                      <a:lvl8pPr marL="3200400" algn="l" rtl="0" eaLnBrk="1" latinLnBrk="0" hangingPunct="1">
                        <a:defRPr kumimoji="0" b="1" kern="1200">
                          <a:solidFill>
                            <a:schemeClr val="lt1"/>
                          </a:solidFill>
                          <a:latin typeface="Calibri"/>
                        </a:defRPr>
                      </a:lvl8pPr>
                      <a:lvl9pPr marL="3657600" algn="l" rtl="0" eaLnBrk="1" latinLnBrk="0" hangingPunct="1">
                        <a:defRPr kumimoji="0" b="1" kern="1200">
                          <a:solidFill>
                            <a:schemeClr val="lt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s-ES" sz="2400" b="0" i="0" u="none" strike="noStrike" kern="1200" cap="none" spc="0" normalizeH="0" baseline="0" noProof="0" dirty="0" smtClean="0">
                          <a:ln>
                            <a:noFill/>
                          </a:ln>
                          <a:solidFill>
                            <a:schemeClr val="bg1"/>
                          </a:solidFill>
                          <a:effectLst/>
                          <a:uLnTx/>
                          <a:uFillTx/>
                          <a:latin typeface="+mn-lt"/>
                          <a:ea typeface="+mn-ea"/>
                          <a:cs typeface="+mn-cs"/>
                        </a:rPr>
                        <a:t>INNTR</a:t>
                      </a:r>
                      <a:endParaRPr kumimoji="0" lang="es-ES" sz="2800" b="0" i="0" u="none" strike="noStrike" kern="1200" cap="none" spc="0" normalizeH="0" baseline="0" noProof="0" dirty="0" smtClean="0">
                        <a:ln>
                          <a:noFill/>
                        </a:ln>
                        <a:solidFill>
                          <a:schemeClr val="bg1"/>
                        </a:solidFill>
                        <a:effectLst/>
                        <a:uLnTx/>
                        <a:uFillTx/>
                        <a:latin typeface="+mn-lt"/>
                        <a:ea typeface="+mn-ea"/>
                        <a:cs typeface="+mn-cs"/>
                      </a:endParaRPr>
                    </a:p>
                  </a:txBody>
                  <a:tcPr marL="121920" marR="121920">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chemeClr val="tx2">
                        <a:lumMod val="90000"/>
                      </a:schemeClr>
                    </a:solidFill>
                  </a:tcPr>
                </a:tc>
                <a:tc>
                  <a:txBody>
                    <a:bodyPr/>
                    <a:lstStyle>
                      <a:lvl1pPr marL="0" algn="l" rtl="0" eaLnBrk="1" latinLnBrk="0" hangingPunct="1">
                        <a:defRPr kumimoji="0" b="1" kern="1200">
                          <a:solidFill>
                            <a:schemeClr val="lt1"/>
                          </a:solidFill>
                          <a:latin typeface="Calibri"/>
                        </a:defRPr>
                      </a:lvl1pPr>
                      <a:lvl2pPr marL="457200" algn="l" rtl="0" eaLnBrk="1" latinLnBrk="0" hangingPunct="1">
                        <a:defRPr kumimoji="0" b="1" kern="1200">
                          <a:solidFill>
                            <a:schemeClr val="lt1"/>
                          </a:solidFill>
                          <a:latin typeface="Calibri"/>
                        </a:defRPr>
                      </a:lvl2pPr>
                      <a:lvl3pPr marL="914400" algn="l" rtl="0" eaLnBrk="1" latinLnBrk="0" hangingPunct="1">
                        <a:defRPr kumimoji="0" b="1" kern="1200">
                          <a:solidFill>
                            <a:schemeClr val="lt1"/>
                          </a:solidFill>
                          <a:latin typeface="Calibri"/>
                        </a:defRPr>
                      </a:lvl3pPr>
                      <a:lvl4pPr marL="1371600" algn="l" rtl="0" eaLnBrk="1" latinLnBrk="0" hangingPunct="1">
                        <a:defRPr kumimoji="0" b="1" kern="1200">
                          <a:solidFill>
                            <a:schemeClr val="lt1"/>
                          </a:solidFill>
                          <a:latin typeface="Calibri"/>
                        </a:defRPr>
                      </a:lvl4pPr>
                      <a:lvl5pPr marL="1828800" algn="l" rtl="0" eaLnBrk="1" latinLnBrk="0" hangingPunct="1">
                        <a:defRPr kumimoji="0" b="1" kern="1200">
                          <a:solidFill>
                            <a:schemeClr val="lt1"/>
                          </a:solidFill>
                          <a:latin typeface="Calibri"/>
                        </a:defRPr>
                      </a:lvl5pPr>
                      <a:lvl6pPr marL="2286000" algn="l" rtl="0" eaLnBrk="1" latinLnBrk="0" hangingPunct="1">
                        <a:defRPr kumimoji="0" b="1" kern="1200">
                          <a:solidFill>
                            <a:schemeClr val="lt1"/>
                          </a:solidFill>
                          <a:latin typeface="Calibri"/>
                        </a:defRPr>
                      </a:lvl6pPr>
                      <a:lvl7pPr marL="2743200" algn="l" rtl="0" eaLnBrk="1" latinLnBrk="0" hangingPunct="1">
                        <a:defRPr kumimoji="0" b="1" kern="1200">
                          <a:solidFill>
                            <a:schemeClr val="lt1"/>
                          </a:solidFill>
                          <a:latin typeface="Calibri"/>
                        </a:defRPr>
                      </a:lvl7pPr>
                      <a:lvl8pPr marL="3200400" algn="l" rtl="0" eaLnBrk="1" latinLnBrk="0" hangingPunct="1">
                        <a:defRPr kumimoji="0" b="1" kern="1200">
                          <a:solidFill>
                            <a:schemeClr val="lt1"/>
                          </a:solidFill>
                          <a:latin typeface="Calibri"/>
                        </a:defRPr>
                      </a:lvl8pPr>
                      <a:lvl9pPr marL="3657600" algn="l" rtl="0" eaLnBrk="1" latinLnBrk="0" hangingPunct="1">
                        <a:defRPr kumimoji="0" b="1" kern="1200">
                          <a:solidFill>
                            <a:schemeClr val="lt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s-ES" sz="2400" b="0" i="0" u="none" strike="noStrike" kern="1200" cap="none" spc="0" normalizeH="0" baseline="0" noProof="0" dirty="0" smtClean="0">
                          <a:ln>
                            <a:noFill/>
                          </a:ln>
                          <a:solidFill>
                            <a:schemeClr val="bg1"/>
                          </a:solidFill>
                          <a:effectLst/>
                          <a:uLnTx/>
                          <a:uFillTx/>
                          <a:latin typeface="+mn-lt"/>
                          <a:ea typeface="+mn-ea"/>
                          <a:cs typeface="+mn-cs"/>
                        </a:rPr>
                        <a:t>IP</a:t>
                      </a:r>
                      <a:endParaRPr kumimoji="0" lang="es-ES" sz="2800" b="0" i="0" u="none" strike="noStrike" kern="1200" cap="none" spc="0" normalizeH="0" baseline="0" noProof="0" dirty="0" smtClean="0">
                        <a:ln>
                          <a:noFill/>
                        </a:ln>
                        <a:solidFill>
                          <a:schemeClr val="bg1"/>
                        </a:solidFill>
                        <a:effectLst/>
                        <a:uLnTx/>
                        <a:uFillTx/>
                        <a:latin typeface="+mn-lt"/>
                        <a:ea typeface="+mn-ea"/>
                        <a:cs typeface="+mn-cs"/>
                      </a:endParaRPr>
                    </a:p>
                  </a:txBody>
                  <a:tcPr marL="121920" marR="121920">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chemeClr val="tx2">
                        <a:lumMod val="90000"/>
                      </a:schemeClr>
                    </a:solidFill>
                  </a:tcPr>
                </a:tc>
                <a:tc>
                  <a:txBody>
                    <a:bodyPr/>
                    <a:lstStyle>
                      <a:lvl1pPr marL="0" algn="l" rtl="0" eaLnBrk="1" latinLnBrk="0" hangingPunct="1">
                        <a:defRPr kumimoji="0" b="1" kern="1200">
                          <a:solidFill>
                            <a:schemeClr val="lt1"/>
                          </a:solidFill>
                          <a:latin typeface="Calibri"/>
                        </a:defRPr>
                      </a:lvl1pPr>
                      <a:lvl2pPr marL="457200" algn="l" rtl="0" eaLnBrk="1" latinLnBrk="0" hangingPunct="1">
                        <a:defRPr kumimoji="0" b="1" kern="1200">
                          <a:solidFill>
                            <a:schemeClr val="lt1"/>
                          </a:solidFill>
                          <a:latin typeface="Calibri"/>
                        </a:defRPr>
                      </a:lvl2pPr>
                      <a:lvl3pPr marL="914400" algn="l" rtl="0" eaLnBrk="1" latinLnBrk="0" hangingPunct="1">
                        <a:defRPr kumimoji="0" b="1" kern="1200">
                          <a:solidFill>
                            <a:schemeClr val="lt1"/>
                          </a:solidFill>
                          <a:latin typeface="Calibri"/>
                        </a:defRPr>
                      </a:lvl3pPr>
                      <a:lvl4pPr marL="1371600" algn="l" rtl="0" eaLnBrk="1" latinLnBrk="0" hangingPunct="1">
                        <a:defRPr kumimoji="0" b="1" kern="1200">
                          <a:solidFill>
                            <a:schemeClr val="lt1"/>
                          </a:solidFill>
                          <a:latin typeface="Calibri"/>
                        </a:defRPr>
                      </a:lvl4pPr>
                      <a:lvl5pPr marL="1828800" algn="l" rtl="0" eaLnBrk="1" latinLnBrk="0" hangingPunct="1">
                        <a:defRPr kumimoji="0" b="1" kern="1200">
                          <a:solidFill>
                            <a:schemeClr val="lt1"/>
                          </a:solidFill>
                          <a:latin typeface="Calibri"/>
                        </a:defRPr>
                      </a:lvl5pPr>
                      <a:lvl6pPr marL="2286000" algn="l" rtl="0" eaLnBrk="1" latinLnBrk="0" hangingPunct="1">
                        <a:defRPr kumimoji="0" b="1" kern="1200">
                          <a:solidFill>
                            <a:schemeClr val="lt1"/>
                          </a:solidFill>
                          <a:latin typeface="Calibri"/>
                        </a:defRPr>
                      </a:lvl6pPr>
                      <a:lvl7pPr marL="2743200" algn="l" rtl="0" eaLnBrk="1" latinLnBrk="0" hangingPunct="1">
                        <a:defRPr kumimoji="0" b="1" kern="1200">
                          <a:solidFill>
                            <a:schemeClr val="lt1"/>
                          </a:solidFill>
                          <a:latin typeface="Calibri"/>
                        </a:defRPr>
                      </a:lvl7pPr>
                      <a:lvl8pPr marL="3200400" algn="l" rtl="0" eaLnBrk="1" latinLnBrk="0" hangingPunct="1">
                        <a:defRPr kumimoji="0" b="1" kern="1200">
                          <a:solidFill>
                            <a:schemeClr val="lt1"/>
                          </a:solidFill>
                          <a:latin typeface="Calibri"/>
                        </a:defRPr>
                      </a:lvl8pPr>
                      <a:lvl9pPr marL="3657600" algn="l" rtl="0" eaLnBrk="1" latinLnBrk="0" hangingPunct="1">
                        <a:defRPr kumimoji="0" b="1" kern="1200">
                          <a:solidFill>
                            <a:schemeClr val="lt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s-ES" sz="2400" b="0" i="0" u="none" strike="noStrike" kern="1200" cap="none" spc="0" normalizeH="0" baseline="0" noProof="0" dirty="0" smtClean="0">
                          <a:ln>
                            <a:noFill/>
                          </a:ln>
                          <a:solidFill>
                            <a:schemeClr val="bg1"/>
                          </a:solidFill>
                          <a:effectLst/>
                          <a:uLnTx/>
                          <a:uFillTx/>
                          <a:latin typeface="+mn-lt"/>
                          <a:ea typeface="+mn-ea"/>
                          <a:cs typeface="+mn-cs"/>
                        </a:rPr>
                        <a:t>IF</a:t>
                      </a:r>
                    </a:p>
                    <a:p>
                      <a:endParaRPr lang="es-CO" sz="1900" dirty="0">
                        <a:solidFill>
                          <a:schemeClr val="bg1"/>
                        </a:solidFill>
                      </a:endParaRPr>
                    </a:p>
                  </a:txBody>
                  <a:tcPr marL="121920" marR="121920">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chemeClr val="tx2">
                        <a:lumMod val="90000"/>
                      </a:schemeClr>
                    </a:solidFill>
                  </a:tcPr>
                </a:tc>
                <a:tc>
                  <a:txBody>
                    <a:bodyPr/>
                    <a:lstStyle>
                      <a:lvl1pPr marL="0" algn="l" rtl="0" eaLnBrk="1" latinLnBrk="0" hangingPunct="1">
                        <a:defRPr kumimoji="0" b="1" kern="1200">
                          <a:solidFill>
                            <a:schemeClr val="lt1"/>
                          </a:solidFill>
                          <a:latin typeface="Calibri"/>
                        </a:defRPr>
                      </a:lvl1pPr>
                      <a:lvl2pPr marL="457200" algn="l" rtl="0" eaLnBrk="1" latinLnBrk="0" hangingPunct="1">
                        <a:defRPr kumimoji="0" b="1" kern="1200">
                          <a:solidFill>
                            <a:schemeClr val="lt1"/>
                          </a:solidFill>
                          <a:latin typeface="Calibri"/>
                        </a:defRPr>
                      </a:lvl2pPr>
                      <a:lvl3pPr marL="914400" algn="l" rtl="0" eaLnBrk="1" latinLnBrk="0" hangingPunct="1">
                        <a:defRPr kumimoji="0" b="1" kern="1200">
                          <a:solidFill>
                            <a:schemeClr val="lt1"/>
                          </a:solidFill>
                          <a:latin typeface="Calibri"/>
                        </a:defRPr>
                      </a:lvl3pPr>
                      <a:lvl4pPr marL="1371600" algn="l" rtl="0" eaLnBrk="1" latinLnBrk="0" hangingPunct="1">
                        <a:defRPr kumimoji="0" b="1" kern="1200">
                          <a:solidFill>
                            <a:schemeClr val="lt1"/>
                          </a:solidFill>
                          <a:latin typeface="Calibri"/>
                        </a:defRPr>
                      </a:lvl4pPr>
                      <a:lvl5pPr marL="1828800" algn="l" rtl="0" eaLnBrk="1" latinLnBrk="0" hangingPunct="1">
                        <a:defRPr kumimoji="0" b="1" kern="1200">
                          <a:solidFill>
                            <a:schemeClr val="lt1"/>
                          </a:solidFill>
                          <a:latin typeface="Calibri"/>
                        </a:defRPr>
                      </a:lvl5pPr>
                      <a:lvl6pPr marL="2286000" algn="l" rtl="0" eaLnBrk="1" latinLnBrk="0" hangingPunct="1">
                        <a:defRPr kumimoji="0" b="1" kern="1200">
                          <a:solidFill>
                            <a:schemeClr val="lt1"/>
                          </a:solidFill>
                          <a:latin typeface="Calibri"/>
                        </a:defRPr>
                      </a:lvl6pPr>
                      <a:lvl7pPr marL="2743200" algn="l" rtl="0" eaLnBrk="1" latinLnBrk="0" hangingPunct="1">
                        <a:defRPr kumimoji="0" b="1" kern="1200">
                          <a:solidFill>
                            <a:schemeClr val="lt1"/>
                          </a:solidFill>
                          <a:latin typeface="Calibri"/>
                        </a:defRPr>
                      </a:lvl7pPr>
                      <a:lvl8pPr marL="3200400" algn="l" rtl="0" eaLnBrk="1" latinLnBrk="0" hangingPunct="1">
                        <a:defRPr kumimoji="0" b="1" kern="1200">
                          <a:solidFill>
                            <a:schemeClr val="lt1"/>
                          </a:solidFill>
                          <a:latin typeface="Calibri"/>
                        </a:defRPr>
                      </a:lvl8pPr>
                      <a:lvl9pPr marL="3657600" algn="l" rtl="0" eaLnBrk="1" latinLnBrk="0" hangingPunct="1">
                        <a:defRPr kumimoji="0" b="1" kern="1200">
                          <a:solidFill>
                            <a:schemeClr val="lt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s-ES" sz="2400" b="0" i="0" u="none" strike="noStrike" kern="1200" cap="none" spc="0" normalizeH="0" baseline="0" noProof="0" dirty="0" smtClean="0">
                          <a:ln>
                            <a:noFill/>
                          </a:ln>
                          <a:solidFill>
                            <a:schemeClr val="bg1"/>
                          </a:solidFill>
                          <a:effectLst/>
                          <a:uLnTx/>
                          <a:uFillTx/>
                          <a:latin typeface="+mn-lt"/>
                          <a:ea typeface="+mn-ea"/>
                          <a:cs typeface="+mn-cs"/>
                        </a:rPr>
                        <a:t>II</a:t>
                      </a:r>
                    </a:p>
                    <a:p>
                      <a:endParaRPr lang="es-CO" sz="1900" dirty="0">
                        <a:solidFill>
                          <a:schemeClr val="bg1"/>
                        </a:solidFill>
                      </a:endParaRPr>
                    </a:p>
                  </a:txBody>
                  <a:tcPr marL="121920" marR="121920">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chemeClr val="tx2">
                        <a:lumMod val="90000"/>
                      </a:schemeClr>
                    </a:solidFill>
                  </a:tcPr>
                </a:tc>
                <a:tc>
                  <a:txBody>
                    <a:bodyPr/>
                    <a:lstStyle>
                      <a:lvl1pPr marL="0" algn="l" rtl="0" eaLnBrk="1" latinLnBrk="0" hangingPunct="1">
                        <a:defRPr kumimoji="0" b="1" kern="1200">
                          <a:solidFill>
                            <a:schemeClr val="lt1"/>
                          </a:solidFill>
                          <a:latin typeface="Calibri"/>
                        </a:defRPr>
                      </a:lvl1pPr>
                      <a:lvl2pPr marL="457200" algn="l" rtl="0" eaLnBrk="1" latinLnBrk="0" hangingPunct="1">
                        <a:defRPr kumimoji="0" b="1" kern="1200">
                          <a:solidFill>
                            <a:schemeClr val="lt1"/>
                          </a:solidFill>
                          <a:latin typeface="Calibri"/>
                        </a:defRPr>
                      </a:lvl2pPr>
                      <a:lvl3pPr marL="914400" algn="l" rtl="0" eaLnBrk="1" latinLnBrk="0" hangingPunct="1">
                        <a:defRPr kumimoji="0" b="1" kern="1200">
                          <a:solidFill>
                            <a:schemeClr val="lt1"/>
                          </a:solidFill>
                          <a:latin typeface="Calibri"/>
                        </a:defRPr>
                      </a:lvl3pPr>
                      <a:lvl4pPr marL="1371600" algn="l" rtl="0" eaLnBrk="1" latinLnBrk="0" hangingPunct="1">
                        <a:defRPr kumimoji="0" b="1" kern="1200">
                          <a:solidFill>
                            <a:schemeClr val="lt1"/>
                          </a:solidFill>
                          <a:latin typeface="Calibri"/>
                        </a:defRPr>
                      </a:lvl4pPr>
                      <a:lvl5pPr marL="1828800" algn="l" rtl="0" eaLnBrk="1" latinLnBrk="0" hangingPunct="1">
                        <a:defRPr kumimoji="0" b="1" kern="1200">
                          <a:solidFill>
                            <a:schemeClr val="lt1"/>
                          </a:solidFill>
                          <a:latin typeface="Calibri"/>
                        </a:defRPr>
                      </a:lvl5pPr>
                      <a:lvl6pPr marL="2286000" algn="l" rtl="0" eaLnBrk="1" latinLnBrk="0" hangingPunct="1">
                        <a:defRPr kumimoji="0" b="1" kern="1200">
                          <a:solidFill>
                            <a:schemeClr val="lt1"/>
                          </a:solidFill>
                          <a:latin typeface="Calibri"/>
                        </a:defRPr>
                      </a:lvl6pPr>
                      <a:lvl7pPr marL="2743200" algn="l" rtl="0" eaLnBrk="1" latinLnBrk="0" hangingPunct="1">
                        <a:defRPr kumimoji="0" b="1" kern="1200">
                          <a:solidFill>
                            <a:schemeClr val="lt1"/>
                          </a:solidFill>
                          <a:latin typeface="Calibri"/>
                        </a:defRPr>
                      </a:lvl7pPr>
                      <a:lvl8pPr marL="3200400" algn="l" rtl="0" eaLnBrk="1" latinLnBrk="0" hangingPunct="1">
                        <a:defRPr kumimoji="0" b="1" kern="1200">
                          <a:solidFill>
                            <a:schemeClr val="lt1"/>
                          </a:solidFill>
                          <a:latin typeface="Calibri"/>
                        </a:defRPr>
                      </a:lvl8pPr>
                      <a:lvl9pPr marL="3657600" algn="l" rtl="0" eaLnBrk="1" latinLnBrk="0" hangingPunct="1">
                        <a:defRPr kumimoji="0" b="1" kern="1200">
                          <a:solidFill>
                            <a:schemeClr val="lt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s-ES" sz="2400" b="0" i="0" u="none" strike="noStrike" kern="1200" cap="none" spc="0" normalizeH="0" baseline="0" noProof="0" dirty="0" smtClean="0">
                          <a:ln>
                            <a:noFill/>
                          </a:ln>
                          <a:solidFill>
                            <a:schemeClr val="bg1"/>
                          </a:solidFill>
                          <a:effectLst/>
                          <a:uLnTx/>
                          <a:uFillTx/>
                          <a:latin typeface="Tahoma" pitchFamily="34" charset="0"/>
                          <a:ea typeface="+mn-ea"/>
                          <a:cs typeface="+mn-cs"/>
                        </a:rPr>
                        <a:t>IR5</a:t>
                      </a:r>
                    </a:p>
                  </a:txBody>
                  <a:tcPr marL="121920" marR="121920">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chemeClr val="tx2">
                        <a:lumMod val="90000"/>
                      </a:schemeClr>
                    </a:solidFill>
                  </a:tcPr>
                </a:tc>
                <a:extLst>
                  <a:ext uri="{0D108BD9-81ED-4DB2-BD59-A6C34878D82A}">
                    <a16:rowId xmlns:a16="http://schemas.microsoft.com/office/drawing/2014/main" val="10000"/>
                  </a:ext>
                </a:extLst>
              </a:tr>
              <a:tr h="3285040">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s-AR" sz="1600" b="0" i="0" u="none" strike="noStrike" kern="1200" cap="none" spc="0" normalizeH="0" baseline="0" noProof="0" dirty="0" smtClean="0">
                          <a:ln>
                            <a:noFill/>
                          </a:ln>
                          <a:solidFill>
                            <a:schemeClr val="bg1">
                              <a:lumMod val="50000"/>
                              <a:lumOff val="50000"/>
                            </a:schemeClr>
                          </a:solidFill>
                          <a:effectLst/>
                          <a:uLnTx/>
                          <a:uFillTx/>
                          <a:latin typeface="+mn-lt"/>
                          <a:ea typeface="+mn-ea"/>
                          <a:cs typeface="+mn-cs"/>
                        </a:rPr>
                        <a:t>AZT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s-AR" sz="1600" b="0" i="0" u="none" strike="noStrike" kern="1200" cap="none" spc="0" normalizeH="0" baseline="0" noProof="0" dirty="0" err="1" smtClean="0">
                          <a:ln>
                            <a:noFill/>
                          </a:ln>
                          <a:solidFill>
                            <a:schemeClr val="bg2">
                              <a:lumMod val="65000"/>
                              <a:lumOff val="35000"/>
                            </a:schemeClr>
                          </a:solidFill>
                          <a:effectLst/>
                          <a:uLnTx/>
                          <a:uFillTx/>
                          <a:latin typeface="+mn-lt"/>
                          <a:ea typeface="+mn-ea"/>
                          <a:cs typeface="+mn-cs"/>
                        </a:rPr>
                        <a:t>ddI</a:t>
                      </a:r>
                      <a:endParaRPr kumimoji="0" lang="es-AR" sz="1600" b="0" i="0" u="none" strike="noStrike" kern="1200" cap="none" spc="0" normalizeH="0" baseline="0" noProof="0" dirty="0" smtClean="0">
                        <a:ln>
                          <a:noFill/>
                        </a:ln>
                        <a:solidFill>
                          <a:schemeClr val="bg2">
                            <a:lumMod val="65000"/>
                            <a:lumOff val="35000"/>
                          </a:schemeClr>
                        </a:solidFill>
                        <a:effectLst/>
                        <a:uLnTx/>
                        <a:uFillTx/>
                        <a:latin typeface="+mn-lt"/>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s-AR" sz="1600" b="0" i="0" u="none" strike="noStrike" kern="1200" cap="none" spc="0" normalizeH="0" baseline="0" noProof="0" dirty="0" err="1" smtClean="0">
                          <a:ln>
                            <a:noFill/>
                          </a:ln>
                          <a:solidFill>
                            <a:schemeClr val="bg2">
                              <a:lumMod val="65000"/>
                              <a:lumOff val="35000"/>
                            </a:schemeClr>
                          </a:solidFill>
                          <a:effectLst/>
                          <a:uLnTx/>
                          <a:uFillTx/>
                          <a:latin typeface="+mn-lt"/>
                          <a:ea typeface="+mn-ea"/>
                          <a:cs typeface="+mn-cs"/>
                        </a:rPr>
                        <a:t>ddC</a:t>
                      </a:r>
                      <a:endParaRPr kumimoji="0" lang="es-AR" sz="1600" b="0" i="0" u="none" strike="noStrike" kern="1200" cap="none" spc="0" normalizeH="0" baseline="0" noProof="0" dirty="0" smtClean="0">
                        <a:ln>
                          <a:noFill/>
                        </a:ln>
                        <a:solidFill>
                          <a:schemeClr val="bg2">
                            <a:lumMod val="65000"/>
                            <a:lumOff val="35000"/>
                          </a:schemeClr>
                        </a:solidFill>
                        <a:effectLst/>
                        <a:uLnTx/>
                        <a:uFillTx/>
                        <a:latin typeface="+mn-lt"/>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s-AR" sz="1600" b="0" i="0" u="none" strike="noStrike" kern="1200" cap="none" spc="0" normalizeH="0" baseline="0" noProof="0" dirty="0" smtClean="0">
                          <a:ln>
                            <a:noFill/>
                          </a:ln>
                          <a:solidFill>
                            <a:srgbClr val="FFFFFF"/>
                          </a:solidFill>
                          <a:effectLst/>
                          <a:uLnTx/>
                          <a:uFillTx/>
                          <a:latin typeface="+mn-lt"/>
                          <a:ea typeface="+mn-ea"/>
                          <a:cs typeface="+mn-cs"/>
                        </a:rPr>
                        <a:t>3TC</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s-AR" sz="1600" b="0" i="0" u="none" strike="noStrike" kern="1200" cap="none" spc="0" normalizeH="0" baseline="0" noProof="0" dirty="0" smtClean="0">
                          <a:ln>
                            <a:noFill/>
                          </a:ln>
                          <a:solidFill>
                            <a:schemeClr val="bg2">
                              <a:lumMod val="65000"/>
                              <a:lumOff val="35000"/>
                            </a:schemeClr>
                          </a:solidFill>
                          <a:effectLst/>
                          <a:uLnTx/>
                          <a:uFillTx/>
                          <a:latin typeface="+mn-lt"/>
                          <a:ea typeface="+mn-ea"/>
                          <a:cs typeface="+mn-cs"/>
                        </a:rPr>
                        <a:t>d4T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s-AR" sz="1600" b="0" i="0" u="none" strike="noStrike" kern="1200" cap="none" spc="0" normalizeH="0" baseline="0" noProof="0" dirty="0" smtClean="0">
                          <a:ln>
                            <a:noFill/>
                          </a:ln>
                          <a:solidFill>
                            <a:srgbClr val="FFFFFF"/>
                          </a:solidFill>
                          <a:effectLst/>
                          <a:uLnTx/>
                          <a:uFillTx/>
                          <a:latin typeface="+mn-lt"/>
                          <a:ea typeface="+mn-ea"/>
                          <a:cs typeface="+mn-cs"/>
                        </a:rPr>
                        <a:t>ABV</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s-AR" sz="1600" b="0" i="0" u="none" strike="noStrike" kern="1200" cap="none" spc="0" normalizeH="0" baseline="0" noProof="0" dirty="0" smtClean="0">
                          <a:ln>
                            <a:noFill/>
                          </a:ln>
                          <a:solidFill>
                            <a:srgbClr val="FFFFFF"/>
                          </a:solidFill>
                          <a:effectLst/>
                          <a:uLnTx/>
                          <a:uFillTx/>
                          <a:latin typeface="+mn-lt"/>
                          <a:ea typeface="+mn-ea"/>
                          <a:cs typeface="+mn-cs"/>
                        </a:rPr>
                        <a:t>FTC </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s-AR" sz="1600" b="0" i="0" u="none" strike="noStrike" kern="1200" cap="none" spc="0" normalizeH="0" baseline="0" noProof="0" dirty="0" smtClean="0">
                        <a:ln>
                          <a:noFill/>
                        </a:ln>
                        <a:solidFill>
                          <a:srgbClr val="FFFFFF"/>
                        </a:solidFill>
                        <a:effectLst/>
                        <a:uLnTx/>
                        <a:uFillTx/>
                        <a:latin typeface="+mn-lt"/>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s-AR" sz="1600" b="0" i="0" u="none" strike="noStrike" kern="1200" cap="none" spc="0" normalizeH="0" baseline="0" noProof="0" dirty="0" err="1" smtClean="0">
                          <a:ln>
                            <a:noFill/>
                          </a:ln>
                          <a:solidFill>
                            <a:srgbClr val="FFFFFF"/>
                          </a:solidFill>
                          <a:effectLst/>
                          <a:uLnTx/>
                          <a:uFillTx/>
                          <a:latin typeface="+mn-lt"/>
                          <a:ea typeface="+mn-ea"/>
                          <a:cs typeface="+mn-cs"/>
                        </a:rPr>
                        <a:t>INsTR</a:t>
                      </a:r>
                      <a:endParaRPr kumimoji="0" lang="es-AR" sz="1600" b="0" i="0" u="none" strike="noStrike" kern="1200" cap="none" spc="0" normalizeH="0" baseline="0" noProof="0" dirty="0" smtClean="0">
                        <a:ln>
                          <a:noFill/>
                        </a:ln>
                        <a:solidFill>
                          <a:srgbClr val="FFFFFF"/>
                        </a:solidFill>
                        <a:effectLst/>
                        <a:uLnTx/>
                        <a:uFillTx/>
                        <a:latin typeface="+mn-lt"/>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s-AR" sz="1600" b="0" i="0" u="none" strike="noStrike" kern="1200" cap="none" spc="0" normalizeH="0" baseline="0" noProof="0" dirty="0" smtClean="0">
                          <a:ln>
                            <a:noFill/>
                          </a:ln>
                          <a:solidFill>
                            <a:srgbClr val="FFFFFF"/>
                          </a:solidFill>
                          <a:effectLst/>
                          <a:uLnTx/>
                          <a:uFillTx/>
                          <a:latin typeface="+mn-lt"/>
                          <a:ea typeface="+mn-ea"/>
                          <a:cs typeface="+mn-cs"/>
                        </a:rPr>
                        <a:t>TFV</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s-AR" sz="1600" b="0" i="0" u="none" strike="noStrike" kern="1200" cap="none" spc="0" normalizeH="0" baseline="0" noProof="0" dirty="0" smtClean="0">
                          <a:ln>
                            <a:noFill/>
                          </a:ln>
                          <a:solidFill>
                            <a:srgbClr val="FFFFFF"/>
                          </a:solidFill>
                          <a:effectLst/>
                          <a:uLnTx/>
                          <a:uFillTx/>
                          <a:latin typeface="+mn-lt"/>
                          <a:ea typeface="+mn-ea"/>
                          <a:cs typeface="+mn-cs"/>
                        </a:rPr>
                        <a:t>TAF</a:t>
                      </a:r>
                      <a:endParaRPr kumimoji="0" lang="es-ES" sz="1600" b="0" i="0" u="none" strike="noStrike" kern="1200" cap="none" spc="0" normalizeH="0" baseline="0" noProof="0" dirty="0" smtClean="0">
                        <a:ln>
                          <a:noFill/>
                        </a:ln>
                        <a:solidFill>
                          <a:srgbClr val="FFFFFF"/>
                        </a:solidFill>
                        <a:effectLst/>
                        <a:uLnTx/>
                        <a:uFillTx/>
                        <a:latin typeface="+mn-lt"/>
                        <a:ea typeface="+mn-ea"/>
                        <a:cs typeface="+mn-cs"/>
                      </a:endParaRPr>
                    </a:p>
                  </a:txBody>
                  <a:tcPr marL="121920" marR="12192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2060"/>
                    </a:solidFill>
                  </a:tcP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s-AR" sz="1600" b="0" i="0" u="none" strike="noStrike" kern="1200" cap="none" spc="0" normalizeH="0" baseline="0" noProof="0" dirty="0" smtClean="0">
                          <a:ln>
                            <a:noFill/>
                          </a:ln>
                          <a:solidFill>
                            <a:schemeClr val="bg1">
                              <a:lumMod val="50000"/>
                              <a:lumOff val="50000"/>
                            </a:schemeClr>
                          </a:solidFill>
                          <a:effectLst/>
                          <a:uLnTx/>
                          <a:uFillTx/>
                          <a:latin typeface="+mn-lt"/>
                          <a:ea typeface="+mn-ea"/>
                          <a:cs typeface="+mn-cs"/>
                        </a:rPr>
                        <a:t>NEVIRAPINA</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s-AR" sz="1600" b="0" i="0" u="none" strike="noStrike" kern="1200" cap="none" spc="0" normalizeH="0" baseline="0" noProof="0" dirty="0" smtClean="0">
                          <a:ln>
                            <a:noFill/>
                          </a:ln>
                          <a:solidFill>
                            <a:schemeClr val="bg2">
                              <a:lumMod val="65000"/>
                              <a:lumOff val="35000"/>
                            </a:schemeClr>
                          </a:solidFill>
                          <a:effectLst/>
                          <a:uLnTx/>
                          <a:uFillTx/>
                          <a:latin typeface="+mn-lt"/>
                          <a:ea typeface="+mn-ea"/>
                          <a:cs typeface="+mn-cs"/>
                        </a:rPr>
                        <a:t>DELAVIRDINA</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s-AR" sz="1600" b="0" i="0" u="none" strike="noStrike" kern="1200" cap="none" spc="0" normalizeH="0" baseline="0" noProof="0" dirty="0" smtClean="0">
                          <a:ln>
                            <a:noFill/>
                          </a:ln>
                          <a:solidFill>
                            <a:srgbClr val="FFFFFF"/>
                          </a:solidFill>
                          <a:effectLst/>
                          <a:uLnTx/>
                          <a:uFillTx/>
                          <a:latin typeface="+mn-lt"/>
                          <a:ea typeface="+mn-ea"/>
                          <a:cs typeface="+mn-cs"/>
                        </a:rPr>
                        <a:t>EFAVIRENZ</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s-AR" sz="1600" b="0" i="0" u="none" strike="noStrike" kern="1200" cap="none" spc="0" normalizeH="0" baseline="0" noProof="0" dirty="0" smtClean="0">
                          <a:ln>
                            <a:noFill/>
                          </a:ln>
                          <a:solidFill>
                            <a:srgbClr val="FFFFFF"/>
                          </a:solidFill>
                          <a:effectLst/>
                          <a:uLnTx/>
                          <a:uFillTx/>
                          <a:latin typeface="+mn-lt"/>
                          <a:ea typeface="+mn-ea"/>
                          <a:cs typeface="+mn-cs"/>
                        </a:rPr>
                        <a:t>ETRAVIRINA</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s-AR" sz="1600" b="0" i="0" u="none" strike="noStrike" kern="1200" cap="none" spc="0" normalizeH="0" baseline="0" noProof="0" dirty="0" smtClean="0">
                          <a:ln>
                            <a:noFill/>
                          </a:ln>
                          <a:solidFill>
                            <a:srgbClr val="FFFFFF"/>
                          </a:solidFill>
                          <a:effectLst/>
                          <a:uLnTx/>
                          <a:uFillTx/>
                          <a:latin typeface="+mn-lt"/>
                          <a:ea typeface="+mn-ea"/>
                          <a:cs typeface="+mn-cs"/>
                        </a:rPr>
                        <a:t>RILPIVIRINA</a:t>
                      </a:r>
                      <a:endParaRPr kumimoji="0" lang="es-ES" sz="1600" b="0" i="0" u="none" strike="noStrike" kern="1200" cap="none" spc="0" normalizeH="0" baseline="0" noProof="0" dirty="0" smtClean="0">
                        <a:ln>
                          <a:noFill/>
                        </a:ln>
                        <a:solidFill>
                          <a:srgbClr val="FFFFFF"/>
                        </a:solidFill>
                        <a:effectLst/>
                        <a:uLnTx/>
                        <a:uFillTx/>
                        <a:latin typeface="+mn-lt"/>
                        <a:ea typeface="+mn-ea"/>
                        <a:cs typeface="+mn-cs"/>
                      </a:endParaRPr>
                    </a:p>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s-AR" sz="1600" b="0" i="0" u="none" strike="noStrike" kern="1200" cap="none" spc="0" normalizeH="0" baseline="0" noProof="0" dirty="0" smtClean="0">
                        <a:ln>
                          <a:noFill/>
                        </a:ln>
                        <a:solidFill>
                          <a:srgbClr val="FFFFFF"/>
                        </a:solidFill>
                        <a:effectLst/>
                        <a:uLnTx/>
                        <a:uFillTx/>
                        <a:latin typeface="+mn-lt"/>
                        <a:ea typeface="+mn-ea"/>
                        <a:cs typeface="+mn-cs"/>
                      </a:endParaRPr>
                    </a:p>
                  </a:txBody>
                  <a:tcPr marL="121920" marR="12192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2060"/>
                    </a:solidFill>
                  </a:tcP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s-AR" sz="1600" b="0" i="0" u="none" strike="noStrike" kern="1200" cap="none" spc="0" normalizeH="0" baseline="0" noProof="0" dirty="0" smtClean="0">
                          <a:ln>
                            <a:noFill/>
                          </a:ln>
                          <a:solidFill>
                            <a:schemeClr val="bg2">
                              <a:lumMod val="65000"/>
                              <a:lumOff val="35000"/>
                            </a:schemeClr>
                          </a:solidFill>
                          <a:effectLst/>
                          <a:uLnTx/>
                          <a:uFillTx/>
                          <a:latin typeface="+mn-lt"/>
                          <a:ea typeface="+mn-ea"/>
                          <a:cs typeface="+mn-cs"/>
                        </a:rPr>
                        <a:t>SAQUINAVIR/r</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s-AR" sz="1600" b="0" i="0" u="none" strike="noStrike" kern="1200" cap="none" spc="0" normalizeH="0" baseline="0" noProof="0" dirty="0" smtClean="0">
                          <a:ln>
                            <a:noFill/>
                          </a:ln>
                          <a:solidFill>
                            <a:schemeClr val="bg2">
                              <a:lumMod val="65000"/>
                              <a:lumOff val="35000"/>
                            </a:schemeClr>
                          </a:solidFill>
                          <a:effectLst/>
                          <a:uLnTx/>
                          <a:uFillTx/>
                          <a:latin typeface="+mn-lt"/>
                          <a:ea typeface="+mn-ea"/>
                          <a:cs typeface="+mn-cs"/>
                        </a:rPr>
                        <a:t>RITONAVIR</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s-AR" sz="1600" b="0" i="0" u="none" strike="noStrike" kern="1200" cap="none" spc="0" normalizeH="0" baseline="0" noProof="0" dirty="0" smtClean="0">
                          <a:ln>
                            <a:noFill/>
                          </a:ln>
                          <a:solidFill>
                            <a:schemeClr val="bg2">
                              <a:lumMod val="65000"/>
                              <a:lumOff val="35000"/>
                            </a:schemeClr>
                          </a:solidFill>
                          <a:effectLst/>
                          <a:uLnTx/>
                          <a:uFillTx/>
                          <a:latin typeface="+mn-lt"/>
                          <a:ea typeface="+mn-ea"/>
                          <a:cs typeface="+mn-cs"/>
                        </a:rPr>
                        <a:t>INDINAVIR/r</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s-AR" sz="1600" b="0" i="0" u="none" strike="noStrike" kern="1200" cap="none" spc="0" normalizeH="0" baseline="0" noProof="0" dirty="0" smtClean="0">
                          <a:ln>
                            <a:noFill/>
                          </a:ln>
                          <a:solidFill>
                            <a:schemeClr val="bg2">
                              <a:lumMod val="65000"/>
                              <a:lumOff val="35000"/>
                            </a:schemeClr>
                          </a:solidFill>
                          <a:effectLst/>
                          <a:uLnTx/>
                          <a:uFillTx/>
                          <a:latin typeface="+mn-lt"/>
                          <a:ea typeface="+mn-ea"/>
                          <a:cs typeface="+mn-cs"/>
                        </a:rPr>
                        <a:t>NELFINAVIR</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s-AR" sz="1600" b="0" i="0" u="none" strike="noStrike" kern="1200" cap="none" spc="0" normalizeH="0" baseline="0" noProof="0" dirty="0" smtClean="0">
                          <a:ln>
                            <a:noFill/>
                          </a:ln>
                          <a:solidFill>
                            <a:schemeClr val="bg2">
                              <a:lumMod val="65000"/>
                              <a:lumOff val="35000"/>
                            </a:schemeClr>
                          </a:solidFill>
                          <a:effectLst/>
                          <a:uLnTx/>
                          <a:uFillTx/>
                          <a:latin typeface="+mn-lt"/>
                          <a:ea typeface="+mn-ea"/>
                          <a:cs typeface="+mn-cs"/>
                        </a:rPr>
                        <a:t>AMPRENAVIR</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s-AR" sz="1600" b="0" i="0" u="none" strike="noStrike" kern="1200" cap="none" spc="0" normalizeH="0" baseline="0" noProof="0" dirty="0" smtClean="0">
                          <a:ln>
                            <a:noFill/>
                          </a:ln>
                          <a:solidFill>
                            <a:schemeClr val="bg1">
                              <a:lumMod val="50000"/>
                              <a:lumOff val="50000"/>
                            </a:schemeClr>
                          </a:solidFill>
                          <a:effectLst/>
                          <a:uLnTx/>
                          <a:uFillTx/>
                          <a:latin typeface="+mn-lt"/>
                          <a:ea typeface="+mn-ea"/>
                          <a:cs typeface="+mn-cs"/>
                        </a:rPr>
                        <a:t>LOPINAVIR/r</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s-AR" sz="1600" b="0" i="0" u="none" strike="noStrike" kern="1200" cap="none" spc="0" normalizeH="0" baseline="0" noProof="0" dirty="0" smtClean="0">
                          <a:ln>
                            <a:noFill/>
                          </a:ln>
                          <a:solidFill>
                            <a:srgbClr val="FFFFFF"/>
                          </a:solidFill>
                          <a:effectLst/>
                          <a:uLnTx/>
                          <a:uFillTx/>
                          <a:latin typeface="+mn-lt"/>
                          <a:ea typeface="+mn-ea"/>
                          <a:cs typeface="+mn-cs"/>
                        </a:rPr>
                        <a:t>ATAZANAVIR/r/c</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s-AR" sz="1600" b="0" i="0" u="none" strike="noStrike" kern="1200" cap="none" spc="0" normalizeH="0" baseline="0" noProof="0" dirty="0" smtClean="0">
                          <a:ln>
                            <a:noFill/>
                          </a:ln>
                          <a:solidFill>
                            <a:schemeClr val="bg1">
                              <a:lumMod val="50000"/>
                              <a:lumOff val="50000"/>
                            </a:schemeClr>
                          </a:solidFill>
                          <a:effectLst/>
                          <a:uLnTx/>
                          <a:uFillTx/>
                          <a:latin typeface="+mn-lt"/>
                          <a:ea typeface="+mn-ea"/>
                          <a:cs typeface="+mn-cs"/>
                        </a:rPr>
                        <a:t>FOSAMP/r</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s-AR" sz="1600" b="0" i="0" u="none" strike="noStrike" kern="1200" cap="none" spc="0" normalizeH="0" baseline="0" noProof="0" dirty="0" smtClean="0">
                          <a:ln>
                            <a:noFill/>
                          </a:ln>
                          <a:solidFill>
                            <a:schemeClr val="bg1">
                              <a:lumMod val="50000"/>
                              <a:lumOff val="50000"/>
                            </a:schemeClr>
                          </a:solidFill>
                          <a:effectLst/>
                          <a:uLnTx/>
                          <a:uFillTx/>
                          <a:latin typeface="+mn-lt"/>
                          <a:ea typeface="+mn-ea"/>
                          <a:cs typeface="+mn-cs"/>
                        </a:rPr>
                        <a:t>TIPRANAVIR/r</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s-AR" sz="1600" b="0" i="0" u="none" strike="noStrike" kern="1200" cap="none" spc="0" normalizeH="0" baseline="0" noProof="0" dirty="0" smtClean="0">
                          <a:ln>
                            <a:noFill/>
                          </a:ln>
                          <a:solidFill>
                            <a:srgbClr val="FFFFFF"/>
                          </a:solidFill>
                          <a:effectLst/>
                          <a:uLnTx/>
                          <a:uFillTx/>
                          <a:latin typeface="+mn-lt"/>
                          <a:ea typeface="+mn-ea"/>
                          <a:cs typeface="+mn-cs"/>
                        </a:rPr>
                        <a:t>DARUNAVIR/r</a:t>
                      </a:r>
                      <a:endParaRPr kumimoji="0" lang="es-ES" sz="1600" b="0" i="0" u="none" strike="noStrike" kern="1200" cap="none" spc="0" normalizeH="0" baseline="0" noProof="0" dirty="0" smtClean="0">
                        <a:ln>
                          <a:noFill/>
                        </a:ln>
                        <a:solidFill>
                          <a:srgbClr val="FFFFFF"/>
                        </a:solidFill>
                        <a:effectLst/>
                        <a:uLnTx/>
                        <a:uFillTx/>
                        <a:latin typeface="+mn-lt"/>
                        <a:ea typeface="+mn-ea"/>
                        <a:cs typeface="+mn-cs"/>
                      </a:endParaRPr>
                    </a:p>
                    <a:p>
                      <a:endParaRPr lang="es-CO" sz="1600" dirty="0"/>
                    </a:p>
                  </a:txBody>
                  <a:tcPr marL="121920" marR="12192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2060"/>
                    </a:solidFill>
                  </a:tcP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s-AR" sz="1600" b="0" i="0" u="none" strike="noStrike" kern="1200" cap="none" spc="0" normalizeH="0" baseline="0" noProof="0" dirty="0" smtClean="0">
                          <a:ln>
                            <a:noFill/>
                          </a:ln>
                          <a:solidFill>
                            <a:schemeClr val="bg1">
                              <a:lumMod val="50000"/>
                              <a:lumOff val="50000"/>
                            </a:schemeClr>
                          </a:solidFill>
                          <a:effectLst/>
                          <a:uLnTx/>
                          <a:uFillTx/>
                          <a:latin typeface="+mn-lt"/>
                          <a:ea typeface="+mn-ea"/>
                          <a:cs typeface="+mn-cs"/>
                        </a:rPr>
                        <a:t>T20</a:t>
                      </a:r>
                      <a:endParaRPr kumimoji="0" lang="es-ES" sz="1600" b="0" i="0" u="none" strike="noStrike" kern="1200" cap="none" spc="0" normalizeH="0" baseline="0" noProof="0" dirty="0" smtClean="0">
                        <a:ln>
                          <a:noFill/>
                        </a:ln>
                        <a:solidFill>
                          <a:schemeClr val="bg1">
                            <a:lumMod val="50000"/>
                            <a:lumOff val="50000"/>
                          </a:schemeClr>
                        </a:solidFill>
                        <a:effectLst/>
                        <a:uLnTx/>
                        <a:uFillTx/>
                        <a:latin typeface="+mn-lt"/>
                        <a:ea typeface="+mn-ea"/>
                        <a:cs typeface="+mn-cs"/>
                      </a:endParaRPr>
                    </a:p>
                    <a:p>
                      <a:endParaRPr lang="es-CO" sz="1600" dirty="0"/>
                    </a:p>
                  </a:txBody>
                  <a:tcPr marL="121920" marR="12192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2060"/>
                    </a:solidFill>
                  </a:tcP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s-ES" sz="1600" b="0" i="0" u="none" strike="noStrike" kern="1200" cap="none" spc="0" normalizeH="0" baseline="0" noProof="0" dirty="0" smtClean="0">
                          <a:ln>
                            <a:noFill/>
                          </a:ln>
                          <a:solidFill>
                            <a:srgbClr val="FFFFFF"/>
                          </a:solidFill>
                          <a:effectLst/>
                          <a:uLnTx/>
                          <a:uFillTx/>
                          <a:latin typeface="+mn-lt"/>
                          <a:ea typeface="+mn-ea"/>
                          <a:cs typeface="+mn-cs"/>
                        </a:rPr>
                        <a:t>RALTEGRAVIR</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s-ES" sz="1600" b="0" i="0" u="none" strike="noStrike" kern="1200" cap="none" spc="0" normalizeH="0" baseline="0" noProof="0" dirty="0" smtClean="0">
                          <a:ln>
                            <a:noFill/>
                          </a:ln>
                          <a:solidFill>
                            <a:srgbClr val="FFFFFF"/>
                          </a:solidFill>
                          <a:effectLst/>
                          <a:uLnTx/>
                          <a:uFillTx/>
                          <a:latin typeface="+mn-lt"/>
                          <a:ea typeface="+mn-ea"/>
                          <a:cs typeface="+mn-cs"/>
                        </a:rPr>
                        <a:t>ELVITEGRAVIR</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s-ES" sz="1600" b="0" i="0" u="none" strike="noStrike" kern="1200" cap="none" spc="0" normalizeH="0" baseline="0" noProof="0" dirty="0" smtClean="0">
                          <a:ln>
                            <a:noFill/>
                          </a:ln>
                          <a:solidFill>
                            <a:srgbClr val="FFFFFF"/>
                          </a:solidFill>
                          <a:effectLst/>
                          <a:uLnTx/>
                          <a:uFillTx/>
                          <a:latin typeface="+mn-lt"/>
                          <a:ea typeface="+mn-ea"/>
                          <a:cs typeface="+mn-cs"/>
                        </a:rPr>
                        <a:t>DOLUTEGRAVIR</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s-ES" sz="1600" b="0" i="0" u="none" strike="noStrike" kern="1200" cap="none" spc="0" normalizeH="0" baseline="0" noProof="0" dirty="0" smtClean="0">
                          <a:ln>
                            <a:noFill/>
                          </a:ln>
                          <a:solidFill>
                            <a:srgbClr val="FFFFFF"/>
                          </a:solidFill>
                          <a:effectLst/>
                          <a:uLnTx/>
                          <a:uFillTx/>
                          <a:latin typeface="+mn-lt"/>
                          <a:ea typeface="+mn-ea"/>
                          <a:cs typeface="+mn-cs"/>
                        </a:rPr>
                        <a:t>BICTEGRAVIR</a:t>
                      </a:r>
                    </a:p>
                    <a:p>
                      <a:endParaRPr lang="es-CO" sz="1600" dirty="0"/>
                    </a:p>
                  </a:txBody>
                  <a:tcPr marL="121920" marR="12192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2060"/>
                    </a:solidFill>
                  </a:tcP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s-AR" sz="1600" b="0" i="0" u="none" strike="noStrike" kern="1200" cap="none" spc="0" normalizeH="0" baseline="0" noProof="0" dirty="0" err="1" smtClean="0">
                          <a:ln>
                            <a:noFill/>
                          </a:ln>
                          <a:solidFill>
                            <a:srgbClr val="FFFFFF"/>
                          </a:solidFill>
                          <a:effectLst/>
                          <a:uLnTx/>
                          <a:uFillTx/>
                          <a:latin typeface="Tahoma" pitchFamily="34" charset="0"/>
                          <a:ea typeface="+mn-ea"/>
                          <a:cs typeface="+mn-cs"/>
                        </a:rPr>
                        <a:t>Maraviroc</a:t>
                      </a:r>
                      <a:endParaRPr kumimoji="0" lang="es-ES" sz="1600" b="0" i="0" u="none" strike="noStrike" kern="1200" cap="none" spc="0" normalizeH="0" baseline="0" noProof="0" dirty="0" smtClean="0">
                        <a:ln>
                          <a:noFill/>
                        </a:ln>
                        <a:solidFill>
                          <a:srgbClr val="FFFFFF"/>
                        </a:solidFill>
                        <a:effectLst/>
                        <a:uLnTx/>
                        <a:uFillTx/>
                        <a:latin typeface="Tahoma" pitchFamily="34" charset="0"/>
                        <a:ea typeface="+mn-ea"/>
                        <a:cs typeface="+mn-cs"/>
                      </a:endParaRPr>
                    </a:p>
                    <a:p>
                      <a:endParaRPr lang="es-CO" sz="1600" dirty="0"/>
                    </a:p>
                  </a:txBody>
                  <a:tcPr marL="121920" marR="12192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2060"/>
                    </a:solidFill>
                  </a:tcPr>
                </a:tc>
                <a:extLst>
                  <a:ext uri="{0D108BD9-81ED-4DB2-BD59-A6C34878D82A}">
                    <a16:rowId xmlns:a16="http://schemas.microsoft.com/office/drawing/2014/main" val="10001"/>
                  </a:ext>
                </a:extLst>
              </a:tr>
            </a:tbl>
          </a:graphicData>
        </a:graphic>
      </p:graphicFrame>
      <p:sp>
        <p:nvSpPr>
          <p:cNvPr id="5" name="4 CuadroTexto"/>
          <p:cNvSpPr txBox="1"/>
          <p:nvPr/>
        </p:nvSpPr>
        <p:spPr>
          <a:xfrm>
            <a:off x="4943892" y="6177952"/>
            <a:ext cx="3815527" cy="461661"/>
          </a:xfrm>
          <a:prstGeom prst="rect">
            <a:avLst/>
          </a:prstGeom>
          <a:noFill/>
        </p:spPr>
        <p:txBody>
          <a:bodyPr wrap="none" lIns="91342" tIns="45718" rIns="91342" bIns="45718" rtlCol="0">
            <a:spAutoFit/>
          </a:bodyPr>
          <a:lstStyle/>
          <a:p>
            <a:pPr defTabSz="913289"/>
            <a:r>
              <a:rPr lang="es-ES" sz="2400" dirty="0">
                <a:solidFill>
                  <a:srgbClr val="FFFFFF"/>
                </a:solidFill>
              </a:rPr>
              <a:t>Drogas antirretrovirales 2019</a:t>
            </a:r>
          </a:p>
        </p:txBody>
      </p:sp>
    </p:spTree>
    <p:extLst>
      <p:ext uri="{BB962C8B-B14F-4D97-AF65-F5344CB8AC3E}">
        <p14:creationId xmlns:p14="http://schemas.microsoft.com/office/powerpoint/2010/main" val="215520516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ángulo 3"/>
          <p:cNvSpPr/>
          <p:nvPr/>
        </p:nvSpPr>
        <p:spPr>
          <a:xfrm>
            <a:off x="0" y="6050405"/>
            <a:ext cx="3083984" cy="71755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21645" tIns="60822" rIns="121645" bIns="60822" anchor="ctr"/>
          <a:lstStyle/>
          <a:p>
            <a:pPr algn="ctr" defTabSz="1217580">
              <a:defRPr/>
            </a:pPr>
            <a:endParaRPr lang="es-AR" sz="3700" dirty="0">
              <a:solidFill>
                <a:srgbClr val="FFFFFF"/>
              </a:solidFill>
              <a:sym typeface="Arial"/>
            </a:endParaRPr>
          </a:p>
        </p:txBody>
      </p:sp>
      <p:graphicFrame>
        <p:nvGraphicFramePr>
          <p:cNvPr id="3" name="2 Tabla"/>
          <p:cNvGraphicFramePr>
            <a:graphicFrameLocks noGrp="1"/>
          </p:cNvGraphicFramePr>
          <p:nvPr>
            <p:extLst>
              <p:ext uri="{D42A27DB-BD31-4B8C-83A1-F6EECF244321}">
                <p14:modId xmlns:p14="http://schemas.microsoft.com/office/powerpoint/2010/main" val="2575867132"/>
              </p:ext>
            </p:extLst>
          </p:nvPr>
        </p:nvGraphicFramePr>
        <p:xfrm>
          <a:off x="937848" y="207857"/>
          <a:ext cx="10672935" cy="5517082"/>
        </p:xfrm>
        <a:graphic>
          <a:graphicData uri="http://schemas.openxmlformats.org/drawingml/2006/table">
            <a:tbl>
              <a:tblPr firstRow="1" bandRow="1"/>
              <a:tblGrid>
                <a:gridCol w="1291031">
                  <a:extLst>
                    <a:ext uri="{9D8B030D-6E8A-4147-A177-3AD203B41FA5}">
                      <a16:colId xmlns:a16="http://schemas.microsoft.com/office/drawing/2014/main" val="20000"/>
                    </a:ext>
                  </a:extLst>
                </a:gridCol>
                <a:gridCol w="1510608">
                  <a:extLst>
                    <a:ext uri="{9D8B030D-6E8A-4147-A177-3AD203B41FA5}">
                      <a16:colId xmlns:a16="http://schemas.microsoft.com/office/drawing/2014/main" val="20001"/>
                    </a:ext>
                  </a:extLst>
                </a:gridCol>
                <a:gridCol w="1583140">
                  <a:extLst>
                    <a:ext uri="{9D8B030D-6E8A-4147-A177-3AD203B41FA5}">
                      <a16:colId xmlns:a16="http://schemas.microsoft.com/office/drawing/2014/main" val="20002"/>
                    </a:ext>
                  </a:extLst>
                </a:gridCol>
                <a:gridCol w="687679">
                  <a:extLst>
                    <a:ext uri="{9D8B030D-6E8A-4147-A177-3AD203B41FA5}">
                      <a16:colId xmlns:a16="http://schemas.microsoft.com/office/drawing/2014/main" val="20003"/>
                    </a:ext>
                  </a:extLst>
                </a:gridCol>
                <a:gridCol w="1695451">
                  <a:extLst>
                    <a:ext uri="{9D8B030D-6E8A-4147-A177-3AD203B41FA5}">
                      <a16:colId xmlns:a16="http://schemas.microsoft.com/office/drawing/2014/main" val="20004"/>
                    </a:ext>
                  </a:extLst>
                </a:gridCol>
                <a:gridCol w="1140563">
                  <a:extLst>
                    <a:ext uri="{9D8B030D-6E8A-4147-A177-3AD203B41FA5}">
                      <a16:colId xmlns:a16="http://schemas.microsoft.com/office/drawing/2014/main" val="20005"/>
                    </a:ext>
                  </a:extLst>
                </a:gridCol>
                <a:gridCol w="1275904">
                  <a:extLst>
                    <a:ext uri="{9D8B030D-6E8A-4147-A177-3AD203B41FA5}">
                      <a16:colId xmlns:a16="http://schemas.microsoft.com/office/drawing/2014/main" val="20006"/>
                    </a:ext>
                  </a:extLst>
                </a:gridCol>
                <a:gridCol w="1488559">
                  <a:extLst>
                    <a:ext uri="{9D8B030D-6E8A-4147-A177-3AD203B41FA5}">
                      <a16:colId xmlns:a16="http://schemas.microsoft.com/office/drawing/2014/main" val="20007"/>
                    </a:ext>
                  </a:extLst>
                </a:gridCol>
              </a:tblGrid>
              <a:tr h="1004809">
                <a:tc>
                  <a:txBody>
                    <a:bodyPr/>
                    <a:lstStyle>
                      <a:lvl1pPr marL="0" algn="l" rtl="0" eaLnBrk="1" latinLnBrk="0" hangingPunct="1">
                        <a:defRPr kumimoji="0" b="1" kern="1200">
                          <a:solidFill>
                            <a:schemeClr val="lt1"/>
                          </a:solidFill>
                          <a:latin typeface="Calibri"/>
                        </a:defRPr>
                      </a:lvl1pPr>
                      <a:lvl2pPr marL="457200" algn="l" rtl="0" eaLnBrk="1" latinLnBrk="0" hangingPunct="1">
                        <a:defRPr kumimoji="0" b="1" kern="1200">
                          <a:solidFill>
                            <a:schemeClr val="lt1"/>
                          </a:solidFill>
                          <a:latin typeface="Calibri"/>
                        </a:defRPr>
                      </a:lvl2pPr>
                      <a:lvl3pPr marL="914400" algn="l" rtl="0" eaLnBrk="1" latinLnBrk="0" hangingPunct="1">
                        <a:defRPr kumimoji="0" b="1" kern="1200">
                          <a:solidFill>
                            <a:schemeClr val="lt1"/>
                          </a:solidFill>
                          <a:latin typeface="Calibri"/>
                        </a:defRPr>
                      </a:lvl3pPr>
                      <a:lvl4pPr marL="1371600" algn="l" rtl="0" eaLnBrk="1" latinLnBrk="0" hangingPunct="1">
                        <a:defRPr kumimoji="0" b="1" kern="1200">
                          <a:solidFill>
                            <a:schemeClr val="lt1"/>
                          </a:solidFill>
                          <a:latin typeface="Calibri"/>
                        </a:defRPr>
                      </a:lvl4pPr>
                      <a:lvl5pPr marL="1828800" algn="l" rtl="0" eaLnBrk="1" latinLnBrk="0" hangingPunct="1">
                        <a:defRPr kumimoji="0" b="1" kern="1200">
                          <a:solidFill>
                            <a:schemeClr val="lt1"/>
                          </a:solidFill>
                          <a:latin typeface="Calibri"/>
                        </a:defRPr>
                      </a:lvl5pPr>
                      <a:lvl6pPr marL="2286000" algn="l" rtl="0" eaLnBrk="1" latinLnBrk="0" hangingPunct="1">
                        <a:defRPr kumimoji="0" b="1" kern="1200">
                          <a:solidFill>
                            <a:schemeClr val="lt1"/>
                          </a:solidFill>
                          <a:latin typeface="Calibri"/>
                        </a:defRPr>
                      </a:lvl6pPr>
                      <a:lvl7pPr marL="2743200" algn="l" rtl="0" eaLnBrk="1" latinLnBrk="0" hangingPunct="1">
                        <a:defRPr kumimoji="0" b="1" kern="1200">
                          <a:solidFill>
                            <a:schemeClr val="lt1"/>
                          </a:solidFill>
                          <a:latin typeface="Calibri"/>
                        </a:defRPr>
                      </a:lvl7pPr>
                      <a:lvl8pPr marL="3200400" algn="l" rtl="0" eaLnBrk="1" latinLnBrk="0" hangingPunct="1">
                        <a:defRPr kumimoji="0" b="1" kern="1200">
                          <a:solidFill>
                            <a:schemeClr val="lt1"/>
                          </a:solidFill>
                          <a:latin typeface="Calibri"/>
                        </a:defRPr>
                      </a:lvl8pPr>
                      <a:lvl9pPr marL="3657600" algn="l" rtl="0" eaLnBrk="1" latinLnBrk="0" hangingPunct="1">
                        <a:defRPr kumimoji="0" b="1" kern="1200">
                          <a:solidFill>
                            <a:schemeClr val="lt1"/>
                          </a:solidFill>
                          <a:latin typeface="Calibri"/>
                        </a:defRPr>
                      </a:lvl9pPr>
                    </a:lstStyle>
                    <a:p>
                      <a:r>
                        <a:rPr kumimoji="0" lang="es-AR" sz="1600" b="0" i="0" u="none" strike="noStrike" kern="1200" cap="none" spc="0" normalizeH="0" baseline="0" noProof="0" dirty="0" smtClean="0">
                          <a:ln>
                            <a:noFill/>
                          </a:ln>
                          <a:solidFill>
                            <a:schemeClr val="bg1"/>
                          </a:solidFill>
                          <a:effectLst/>
                          <a:uLnTx/>
                          <a:uFillTx/>
                          <a:latin typeface="Tahoma" pitchFamily="34" charset="0"/>
                          <a:ea typeface="Tahoma" pitchFamily="34" charset="0"/>
                          <a:cs typeface="Tahoma" pitchFamily="34" charset="0"/>
                        </a:rPr>
                        <a:t>   INTR</a:t>
                      </a:r>
                      <a:endParaRPr lang="es-CO" sz="1600" dirty="0">
                        <a:solidFill>
                          <a:schemeClr val="bg1"/>
                        </a:solidFill>
                        <a:latin typeface="Tahoma" pitchFamily="34" charset="0"/>
                        <a:ea typeface="Tahoma" pitchFamily="34" charset="0"/>
                        <a:cs typeface="Tahoma" pitchFamily="34" charset="0"/>
                      </a:endParaRPr>
                    </a:p>
                  </a:txBody>
                  <a:tcPr marL="121907" marR="121907" marT="45716" marB="45716">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chemeClr val="tx2">
                        <a:lumMod val="90000"/>
                      </a:schemeClr>
                    </a:solidFill>
                  </a:tcPr>
                </a:tc>
                <a:tc>
                  <a:txBody>
                    <a:bodyPr/>
                    <a:lstStyle>
                      <a:lvl1pPr marL="0" algn="l" rtl="0" eaLnBrk="1" latinLnBrk="0" hangingPunct="1">
                        <a:defRPr kumimoji="0" b="1" kern="1200">
                          <a:solidFill>
                            <a:schemeClr val="lt1"/>
                          </a:solidFill>
                          <a:latin typeface="Calibri"/>
                        </a:defRPr>
                      </a:lvl1pPr>
                      <a:lvl2pPr marL="457200" algn="l" rtl="0" eaLnBrk="1" latinLnBrk="0" hangingPunct="1">
                        <a:defRPr kumimoji="0" b="1" kern="1200">
                          <a:solidFill>
                            <a:schemeClr val="lt1"/>
                          </a:solidFill>
                          <a:latin typeface="Calibri"/>
                        </a:defRPr>
                      </a:lvl2pPr>
                      <a:lvl3pPr marL="914400" algn="l" rtl="0" eaLnBrk="1" latinLnBrk="0" hangingPunct="1">
                        <a:defRPr kumimoji="0" b="1" kern="1200">
                          <a:solidFill>
                            <a:schemeClr val="lt1"/>
                          </a:solidFill>
                          <a:latin typeface="Calibri"/>
                        </a:defRPr>
                      </a:lvl3pPr>
                      <a:lvl4pPr marL="1371600" algn="l" rtl="0" eaLnBrk="1" latinLnBrk="0" hangingPunct="1">
                        <a:defRPr kumimoji="0" b="1" kern="1200">
                          <a:solidFill>
                            <a:schemeClr val="lt1"/>
                          </a:solidFill>
                          <a:latin typeface="Calibri"/>
                        </a:defRPr>
                      </a:lvl4pPr>
                      <a:lvl5pPr marL="1828800" algn="l" rtl="0" eaLnBrk="1" latinLnBrk="0" hangingPunct="1">
                        <a:defRPr kumimoji="0" b="1" kern="1200">
                          <a:solidFill>
                            <a:schemeClr val="lt1"/>
                          </a:solidFill>
                          <a:latin typeface="Calibri"/>
                        </a:defRPr>
                      </a:lvl5pPr>
                      <a:lvl6pPr marL="2286000" algn="l" rtl="0" eaLnBrk="1" latinLnBrk="0" hangingPunct="1">
                        <a:defRPr kumimoji="0" b="1" kern="1200">
                          <a:solidFill>
                            <a:schemeClr val="lt1"/>
                          </a:solidFill>
                          <a:latin typeface="Calibri"/>
                        </a:defRPr>
                      </a:lvl6pPr>
                      <a:lvl7pPr marL="2743200" algn="l" rtl="0" eaLnBrk="1" latinLnBrk="0" hangingPunct="1">
                        <a:defRPr kumimoji="0" b="1" kern="1200">
                          <a:solidFill>
                            <a:schemeClr val="lt1"/>
                          </a:solidFill>
                          <a:latin typeface="Calibri"/>
                        </a:defRPr>
                      </a:lvl7pPr>
                      <a:lvl8pPr marL="3200400" algn="l" rtl="0" eaLnBrk="1" latinLnBrk="0" hangingPunct="1">
                        <a:defRPr kumimoji="0" b="1" kern="1200">
                          <a:solidFill>
                            <a:schemeClr val="lt1"/>
                          </a:solidFill>
                          <a:latin typeface="Calibri"/>
                        </a:defRPr>
                      </a:lvl8pPr>
                      <a:lvl9pPr marL="3657600" algn="l" rtl="0" eaLnBrk="1" latinLnBrk="0" hangingPunct="1">
                        <a:defRPr kumimoji="0" b="1" kern="1200">
                          <a:solidFill>
                            <a:schemeClr val="lt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s-ES" sz="1600" b="0" i="0" u="none" strike="noStrike" kern="1200" cap="none" spc="0" normalizeH="0" baseline="0" noProof="0" dirty="0" smtClean="0">
                          <a:ln>
                            <a:noFill/>
                          </a:ln>
                          <a:solidFill>
                            <a:schemeClr val="bg1"/>
                          </a:solidFill>
                          <a:effectLst/>
                          <a:uLnTx/>
                          <a:uFillTx/>
                          <a:latin typeface="Tahoma" pitchFamily="34" charset="0"/>
                          <a:ea typeface="Tahoma" pitchFamily="34" charset="0"/>
                          <a:cs typeface="Tahoma" pitchFamily="34" charset="0"/>
                        </a:rPr>
                        <a:t>INNTR</a:t>
                      </a:r>
                    </a:p>
                  </a:txBody>
                  <a:tcPr marL="121907" marR="121907" marT="45716" marB="45716">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chemeClr val="tx2">
                        <a:lumMod val="90000"/>
                      </a:schemeClr>
                    </a:solidFill>
                  </a:tcPr>
                </a:tc>
                <a:tc>
                  <a:txBody>
                    <a:bodyPr/>
                    <a:lstStyle>
                      <a:lvl1pPr marL="0" algn="l" rtl="0" eaLnBrk="1" latinLnBrk="0" hangingPunct="1">
                        <a:defRPr kumimoji="0" b="1" kern="1200">
                          <a:solidFill>
                            <a:schemeClr val="lt1"/>
                          </a:solidFill>
                          <a:latin typeface="Calibri"/>
                        </a:defRPr>
                      </a:lvl1pPr>
                      <a:lvl2pPr marL="457200" algn="l" rtl="0" eaLnBrk="1" latinLnBrk="0" hangingPunct="1">
                        <a:defRPr kumimoji="0" b="1" kern="1200">
                          <a:solidFill>
                            <a:schemeClr val="lt1"/>
                          </a:solidFill>
                          <a:latin typeface="Calibri"/>
                        </a:defRPr>
                      </a:lvl2pPr>
                      <a:lvl3pPr marL="914400" algn="l" rtl="0" eaLnBrk="1" latinLnBrk="0" hangingPunct="1">
                        <a:defRPr kumimoji="0" b="1" kern="1200">
                          <a:solidFill>
                            <a:schemeClr val="lt1"/>
                          </a:solidFill>
                          <a:latin typeface="Calibri"/>
                        </a:defRPr>
                      </a:lvl3pPr>
                      <a:lvl4pPr marL="1371600" algn="l" rtl="0" eaLnBrk="1" latinLnBrk="0" hangingPunct="1">
                        <a:defRPr kumimoji="0" b="1" kern="1200">
                          <a:solidFill>
                            <a:schemeClr val="lt1"/>
                          </a:solidFill>
                          <a:latin typeface="Calibri"/>
                        </a:defRPr>
                      </a:lvl4pPr>
                      <a:lvl5pPr marL="1828800" algn="l" rtl="0" eaLnBrk="1" latinLnBrk="0" hangingPunct="1">
                        <a:defRPr kumimoji="0" b="1" kern="1200">
                          <a:solidFill>
                            <a:schemeClr val="lt1"/>
                          </a:solidFill>
                          <a:latin typeface="Calibri"/>
                        </a:defRPr>
                      </a:lvl5pPr>
                      <a:lvl6pPr marL="2286000" algn="l" rtl="0" eaLnBrk="1" latinLnBrk="0" hangingPunct="1">
                        <a:defRPr kumimoji="0" b="1" kern="1200">
                          <a:solidFill>
                            <a:schemeClr val="lt1"/>
                          </a:solidFill>
                          <a:latin typeface="Calibri"/>
                        </a:defRPr>
                      </a:lvl6pPr>
                      <a:lvl7pPr marL="2743200" algn="l" rtl="0" eaLnBrk="1" latinLnBrk="0" hangingPunct="1">
                        <a:defRPr kumimoji="0" b="1" kern="1200">
                          <a:solidFill>
                            <a:schemeClr val="lt1"/>
                          </a:solidFill>
                          <a:latin typeface="Calibri"/>
                        </a:defRPr>
                      </a:lvl7pPr>
                      <a:lvl8pPr marL="3200400" algn="l" rtl="0" eaLnBrk="1" latinLnBrk="0" hangingPunct="1">
                        <a:defRPr kumimoji="0" b="1" kern="1200">
                          <a:solidFill>
                            <a:schemeClr val="lt1"/>
                          </a:solidFill>
                          <a:latin typeface="Calibri"/>
                        </a:defRPr>
                      </a:lvl8pPr>
                      <a:lvl9pPr marL="3657600" algn="l" rtl="0" eaLnBrk="1" latinLnBrk="0" hangingPunct="1">
                        <a:defRPr kumimoji="0" b="1" kern="1200">
                          <a:solidFill>
                            <a:schemeClr val="lt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s-ES" sz="1600" b="0" i="0" u="none" strike="noStrike" kern="1200" cap="none" spc="0" normalizeH="0" baseline="0" noProof="0" dirty="0" smtClean="0">
                          <a:ln>
                            <a:noFill/>
                          </a:ln>
                          <a:solidFill>
                            <a:schemeClr val="bg1"/>
                          </a:solidFill>
                          <a:effectLst/>
                          <a:uLnTx/>
                          <a:uFillTx/>
                          <a:latin typeface="Tahoma" pitchFamily="34" charset="0"/>
                          <a:ea typeface="Tahoma" pitchFamily="34" charset="0"/>
                          <a:cs typeface="Tahoma" pitchFamily="34" charset="0"/>
                        </a:rPr>
                        <a:t>IP</a:t>
                      </a:r>
                    </a:p>
                  </a:txBody>
                  <a:tcPr marL="121907" marR="121907" marT="45716" marB="45716">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chemeClr val="tx2">
                        <a:lumMod val="90000"/>
                      </a:schemeClr>
                    </a:solidFill>
                  </a:tcPr>
                </a:tc>
                <a:tc>
                  <a:txBody>
                    <a:bodyPr/>
                    <a:lstStyle>
                      <a:lvl1pPr marL="0" algn="l" rtl="0" eaLnBrk="1" latinLnBrk="0" hangingPunct="1">
                        <a:defRPr kumimoji="0" b="1" kern="1200">
                          <a:solidFill>
                            <a:schemeClr val="lt1"/>
                          </a:solidFill>
                          <a:latin typeface="Calibri"/>
                        </a:defRPr>
                      </a:lvl1pPr>
                      <a:lvl2pPr marL="457200" algn="l" rtl="0" eaLnBrk="1" latinLnBrk="0" hangingPunct="1">
                        <a:defRPr kumimoji="0" b="1" kern="1200">
                          <a:solidFill>
                            <a:schemeClr val="lt1"/>
                          </a:solidFill>
                          <a:latin typeface="Calibri"/>
                        </a:defRPr>
                      </a:lvl2pPr>
                      <a:lvl3pPr marL="914400" algn="l" rtl="0" eaLnBrk="1" latinLnBrk="0" hangingPunct="1">
                        <a:defRPr kumimoji="0" b="1" kern="1200">
                          <a:solidFill>
                            <a:schemeClr val="lt1"/>
                          </a:solidFill>
                          <a:latin typeface="Calibri"/>
                        </a:defRPr>
                      </a:lvl3pPr>
                      <a:lvl4pPr marL="1371600" algn="l" rtl="0" eaLnBrk="1" latinLnBrk="0" hangingPunct="1">
                        <a:defRPr kumimoji="0" b="1" kern="1200">
                          <a:solidFill>
                            <a:schemeClr val="lt1"/>
                          </a:solidFill>
                          <a:latin typeface="Calibri"/>
                        </a:defRPr>
                      </a:lvl4pPr>
                      <a:lvl5pPr marL="1828800" algn="l" rtl="0" eaLnBrk="1" latinLnBrk="0" hangingPunct="1">
                        <a:defRPr kumimoji="0" b="1" kern="1200">
                          <a:solidFill>
                            <a:schemeClr val="lt1"/>
                          </a:solidFill>
                          <a:latin typeface="Calibri"/>
                        </a:defRPr>
                      </a:lvl5pPr>
                      <a:lvl6pPr marL="2286000" algn="l" rtl="0" eaLnBrk="1" latinLnBrk="0" hangingPunct="1">
                        <a:defRPr kumimoji="0" b="1" kern="1200">
                          <a:solidFill>
                            <a:schemeClr val="lt1"/>
                          </a:solidFill>
                          <a:latin typeface="Calibri"/>
                        </a:defRPr>
                      </a:lvl6pPr>
                      <a:lvl7pPr marL="2743200" algn="l" rtl="0" eaLnBrk="1" latinLnBrk="0" hangingPunct="1">
                        <a:defRPr kumimoji="0" b="1" kern="1200">
                          <a:solidFill>
                            <a:schemeClr val="lt1"/>
                          </a:solidFill>
                          <a:latin typeface="Calibri"/>
                        </a:defRPr>
                      </a:lvl7pPr>
                      <a:lvl8pPr marL="3200400" algn="l" rtl="0" eaLnBrk="1" latinLnBrk="0" hangingPunct="1">
                        <a:defRPr kumimoji="0" b="1" kern="1200">
                          <a:solidFill>
                            <a:schemeClr val="lt1"/>
                          </a:solidFill>
                          <a:latin typeface="Calibri"/>
                        </a:defRPr>
                      </a:lvl8pPr>
                      <a:lvl9pPr marL="3657600" algn="l" rtl="0" eaLnBrk="1" latinLnBrk="0" hangingPunct="1">
                        <a:defRPr kumimoji="0" b="1" kern="1200">
                          <a:solidFill>
                            <a:schemeClr val="lt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s-ES" sz="1600" b="0" i="0" u="none" strike="noStrike" kern="1200" cap="none" spc="0" normalizeH="0" baseline="0" noProof="0" dirty="0" smtClean="0">
                          <a:ln>
                            <a:noFill/>
                          </a:ln>
                          <a:solidFill>
                            <a:schemeClr val="bg1"/>
                          </a:solidFill>
                          <a:effectLst/>
                          <a:uLnTx/>
                          <a:uFillTx/>
                          <a:latin typeface="Tahoma" pitchFamily="34" charset="0"/>
                          <a:ea typeface="Tahoma" pitchFamily="34" charset="0"/>
                          <a:cs typeface="Tahoma" pitchFamily="34" charset="0"/>
                        </a:rPr>
                        <a:t>IF</a:t>
                      </a:r>
                    </a:p>
                    <a:p>
                      <a:endParaRPr lang="es-CO" sz="1600" dirty="0">
                        <a:solidFill>
                          <a:schemeClr val="bg1"/>
                        </a:solidFill>
                        <a:latin typeface="Tahoma" pitchFamily="34" charset="0"/>
                        <a:ea typeface="Tahoma" pitchFamily="34" charset="0"/>
                        <a:cs typeface="Tahoma" pitchFamily="34" charset="0"/>
                      </a:endParaRPr>
                    </a:p>
                  </a:txBody>
                  <a:tcPr marL="121907" marR="121907" marT="45716" marB="45716">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chemeClr val="tx2">
                        <a:lumMod val="90000"/>
                      </a:schemeClr>
                    </a:solidFill>
                  </a:tcPr>
                </a:tc>
                <a:tc>
                  <a:txBody>
                    <a:bodyPr/>
                    <a:lstStyle>
                      <a:lvl1pPr marL="0" algn="l" rtl="0" eaLnBrk="1" latinLnBrk="0" hangingPunct="1">
                        <a:defRPr kumimoji="0" b="1" kern="1200">
                          <a:solidFill>
                            <a:schemeClr val="lt1"/>
                          </a:solidFill>
                          <a:latin typeface="Calibri"/>
                        </a:defRPr>
                      </a:lvl1pPr>
                      <a:lvl2pPr marL="457200" algn="l" rtl="0" eaLnBrk="1" latinLnBrk="0" hangingPunct="1">
                        <a:defRPr kumimoji="0" b="1" kern="1200">
                          <a:solidFill>
                            <a:schemeClr val="lt1"/>
                          </a:solidFill>
                          <a:latin typeface="Calibri"/>
                        </a:defRPr>
                      </a:lvl2pPr>
                      <a:lvl3pPr marL="914400" algn="l" rtl="0" eaLnBrk="1" latinLnBrk="0" hangingPunct="1">
                        <a:defRPr kumimoji="0" b="1" kern="1200">
                          <a:solidFill>
                            <a:schemeClr val="lt1"/>
                          </a:solidFill>
                          <a:latin typeface="Calibri"/>
                        </a:defRPr>
                      </a:lvl3pPr>
                      <a:lvl4pPr marL="1371600" algn="l" rtl="0" eaLnBrk="1" latinLnBrk="0" hangingPunct="1">
                        <a:defRPr kumimoji="0" b="1" kern="1200">
                          <a:solidFill>
                            <a:schemeClr val="lt1"/>
                          </a:solidFill>
                          <a:latin typeface="Calibri"/>
                        </a:defRPr>
                      </a:lvl4pPr>
                      <a:lvl5pPr marL="1828800" algn="l" rtl="0" eaLnBrk="1" latinLnBrk="0" hangingPunct="1">
                        <a:defRPr kumimoji="0" b="1" kern="1200">
                          <a:solidFill>
                            <a:schemeClr val="lt1"/>
                          </a:solidFill>
                          <a:latin typeface="Calibri"/>
                        </a:defRPr>
                      </a:lvl5pPr>
                      <a:lvl6pPr marL="2286000" algn="l" rtl="0" eaLnBrk="1" latinLnBrk="0" hangingPunct="1">
                        <a:defRPr kumimoji="0" b="1" kern="1200">
                          <a:solidFill>
                            <a:schemeClr val="lt1"/>
                          </a:solidFill>
                          <a:latin typeface="Calibri"/>
                        </a:defRPr>
                      </a:lvl6pPr>
                      <a:lvl7pPr marL="2743200" algn="l" rtl="0" eaLnBrk="1" latinLnBrk="0" hangingPunct="1">
                        <a:defRPr kumimoji="0" b="1" kern="1200">
                          <a:solidFill>
                            <a:schemeClr val="lt1"/>
                          </a:solidFill>
                          <a:latin typeface="Calibri"/>
                        </a:defRPr>
                      </a:lvl7pPr>
                      <a:lvl8pPr marL="3200400" algn="l" rtl="0" eaLnBrk="1" latinLnBrk="0" hangingPunct="1">
                        <a:defRPr kumimoji="0" b="1" kern="1200">
                          <a:solidFill>
                            <a:schemeClr val="lt1"/>
                          </a:solidFill>
                          <a:latin typeface="Calibri"/>
                        </a:defRPr>
                      </a:lvl8pPr>
                      <a:lvl9pPr marL="3657600" algn="l" rtl="0" eaLnBrk="1" latinLnBrk="0" hangingPunct="1">
                        <a:defRPr kumimoji="0" b="1" kern="1200">
                          <a:solidFill>
                            <a:schemeClr val="lt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s-ES" sz="1600" b="0" i="0" u="none" strike="noStrike" kern="1200" cap="none" spc="0" normalizeH="0" baseline="0" noProof="0" dirty="0" smtClean="0">
                          <a:ln>
                            <a:noFill/>
                          </a:ln>
                          <a:solidFill>
                            <a:schemeClr val="bg1"/>
                          </a:solidFill>
                          <a:effectLst/>
                          <a:uLnTx/>
                          <a:uFillTx/>
                          <a:latin typeface="Tahoma" pitchFamily="34" charset="0"/>
                          <a:ea typeface="Tahoma" pitchFamily="34" charset="0"/>
                          <a:cs typeface="Tahoma" pitchFamily="34" charset="0"/>
                        </a:rPr>
                        <a:t>II</a:t>
                      </a:r>
                    </a:p>
                    <a:p>
                      <a:endParaRPr lang="es-CO" sz="1600" dirty="0">
                        <a:solidFill>
                          <a:schemeClr val="bg1"/>
                        </a:solidFill>
                        <a:latin typeface="Tahoma" pitchFamily="34" charset="0"/>
                        <a:ea typeface="Tahoma" pitchFamily="34" charset="0"/>
                        <a:cs typeface="Tahoma" pitchFamily="34" charset="0"/>
                      </a:endParaRPr>
                    </a:p>
                  </a:txBody>
                  <a:tcPr marL="121907" marR="121907" marT="45716" marB="45716">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chemeClr val="tx2">
                        <a:lumMod val="90000"/>
                      </a:schemeClr>
                    </a:solidFill>
                  </a:tcPr>
                </a:tc>
                <a:tc>
                  <a:txBody>
                    <a:bodyPr/>
                    <a:lstStyle>
                      <a:lvl1pPr marL="0" algn="l" rtl="0" eaLnBrk="1" latinLnBrk="0" hangingPunct="1">
                        <a:defRPr kumimoji="0" b="1" kern="1200">
                          <a:solidFill>
                            <a:schemeClr val="lt1"/>
                          </a:solidFill>
                          <a:latin typeface="Calibri"/>
                        </a:defRPr>
                      </a:lvl1pPr>
                      <a:lvl2pPr marL="457200" algn="l" rtl="0" eaLnBrk="1" latinLnBrk="0" hangingPunct="1">
                        <a:defRPr kumimoji="0" b="1" kern="1200">
                          <a:solidFill>
                            <a:schemeClr val="lt1"/>
                          </a:solidFill>
                          <a:latin typeface="Calibri"/>
                        </a:defRPr>
                      </a:lvl2pPr>
                      <a:lvl3pPr marL="914400" algn="l" rtl="0" eaLnBrk="1" latinLnBrk="0" hangingPunct="1">
                        <a:defRPr kumimoji="0" b="1" kern="1200">
                          <a:solidFill>
                            <a:schemeClr val="lt1"/>
                          </a:solidFill>
                          <a:latin typeface="Calibri"/>
                        </a:defRPr>
                      </a:lvl3pPr>
                      <a:lvl4pPr marL="1371600" algn="l" rtl="0" eaLnBrk="1" latinLnBrk="0" hangingPunct="1">
                        <a:defRPr kumimoji="0" b="1" kern="1200">
                          <a:solidFill>
                            <a:schemeClr val="lt1"/>
                          </a:solidFill>
                          <a:latin typeface="Calibri"/>
                        </a:defRPr>
                      </a:lvl4pPr>
                      <a:lvl5pPr marL="1828800" algn="l" rtl="0" eaLnBrk="1" latinLnBrk="0" hangingPunct="1">
                        <a:defRPr kumimoji="0" b="1" kern="1200">
                          <a:solidFill>
                            <a:schemeClr val="lt1"/>
                          </a:solidFill>
                          <a:latin typeface="Calibri"/>
                        </a:defRPr>
                      </a:lvl5pPr>
                      <a:lvl6pPr marL="2286000" algn="l" rtl="0" eaLnBrk="1" latinLnBrk="0" hangingPunct="1">
                        <a:defRPr kumimoji="0" b="1" kern="1200">
                          <a:solidFill>
                            <a:schemeClr val="lt1"/>
                          </a:solidFill>
                          <a:latin typeface="Calibri"/>
                        </a:defRPr>
                      </a:lvl6pPr>
                      <a:lvl7pPr marL="2743200" algn="l" rtl="0" eaLnBrk="1" latinLnBrk="0" hangingPunct="1">
                        <a:defRPr kumimoji="0" b="1" kern="1200">
                          <a:solidFill>
                            <a:schemeClr val="lt1"/>
                          </a:solidFill>
                          <a:latin typeface="Calibri"/>
                        </a:defRPr>
                      </a:lvl7pPr>
                      <a:lvl8pPr marL="3200400" algn="l" rtl="0" eaLnBrk="1" latinLnBrk="0" hangingPunct="1">
                        <a:defRPr kumimoji="0" b="1" kern="1200">
                          <a:solidFill>
                            <a:schemeClr val="lt1"/>
                          </a:solidFill>
                          <a:latin typeface="Calibri"/>
                        </a:defRPr>
                      </a:lvl8pPr>
                      <a:lvl9pPr marL="3657600" algn="l" rtl="0" eaLnBrk="1" latinLnBrk="0" hangingPunct="1">
                        <a:defRPr kumimoji="0" b="1" kern="1200">
                          <a:solidFill>
                            <a:schemeClr val="lt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s-ES" sz="1600" b="0" i="0" u="none" strike="noStrike" kern="1200" cap="none" spc="0" normalizeH="0" baseline="0" noProof="0" dirty="0" smtClean="0">
                          <a:ln>
                            <a:noFill/>
                          </a:ln>
                          <a:solidFill>
                            <a:schemeClr val="bg1"/>
                          </a:solidFill>
                          <a:effectLst/>
                          <a:uLnTx/>
                          <a:uFillTx/>
                          <a:latin typeface="Tahoma" pitchFamily="34" charset="0"/>
                          <a:ea typeface="Tahoma" pitchFamily="34" charset="0"/>
                          <a:cs typeface="Tahoma" pitchFamily="34" charset="0"/>
                        </a:rPr>
                        <a:t>IR5</a:t>
                      </a:r>
                    </a:p>
                  </a:txBody>
                  <a:tcPr marL="121907" marR="121907" marT="45716" marB="45716">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38100" cmpd="sng">
                      <a:solidFill>
                        <a:srgbClr val="FFFFFF"/>
                      </a:solidFill>
                    </a:lnB>
                    <a:lnTlToBr w="12700" cmpd="sng">
                      <a:noFill/>
                      <a:prstDash val="solid"/>
                    </a:lnTlToBr>
                    <a:lnBlToTr w="12700" cmpd="sng">
                      <a:noFill/>
                      <a:prstDash val="solid"/>
                    </a:lnBlToTr>
                    <a:solidFill>
                      <a:schemeClr val="tx2">
                        <a:lumMod val="9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s-ES" sz="1600" b="0" i="0" u="none" strike="noStrike" kern="1200" cap="none" spc="0" normalizeH="0" baseline="0" noProof="0" dirty="0" smtClean="0">
                          <a:ln>
                            <a:noFill/>
                          </a:ln>
                          <a:solidFill>
                            <a:srgbClr val="000000"/>
                          </a:solidFill>
                          <a:effectLst/>
                          <a:uLnTx/>
                          <a:uFillTx/>
                          <a:latin typeface="Tahoma" pitchFamily="34" charset="0"/>
                          <a:ea typeface="Tahoma" pitchFamily="34" charset="0"/>
                          <a:cs typeface="Tahoma" pitchFamily="34" charset="0"/>
                        </a:rPr>
                        <a:t>I de                     </a:t>
                      </a:r>
                      <a:r>
                        <a:rPr kumimoji="0" lang="es-ES" sz="1600" b="0" i="0" u="none" strike="noStrike" kern="1200" cap="none" spc="0" normalizeH="0" baseline="0" noProof="0" dirty="0" err="1" smtClean="0">
                          <a:ln>
                            <a:noFill/>
                          </a:ln>
                          <a:solidFill>
                            <a:srgbClr val="000000"/>
                          </a:solidFill>
                          <a:effectLst/>
                          <a:uLnTx/>
                          <a:uFillTx/>
                          <a:latin typeface="Tahoma" pitchFamily="34" charset="0"/>
                          <a:ea typeface="Tahoma" pitchFamily="34" charset="0"/>
                          <a:cs typeface="Tahoma" pitchFamily="34" charset="0"/>
                        </a:rPr>
                        <a:t>Atachment</a:t>
                      </a:r>
                      <a:endParaRPr kumimoji="0" lang="es-ES" sz="1600" b="0" i="0" u="none" strike="noStrike" kern="1200" cap="none" spc="0" normalizeH="0" baseline="0" noProof="0" dirty="0" smtClean="0">
                        <a:ln>
                          <a:noFill/>
                        </a:ln>
                        <a:solidFill>
                          <a:schemeClr val="bg1"/>
                        </a:solidFill>
                        <a:effectLst/>
                        <a:uLnTx/>
                        <a:uFillTx/>
                        <a:latin typeface="Tahoma" pitchFamily="34" charset="0"/>
                        <a:ea typeface="Tahoma" pitchFamily="34" charset="0"/>
                        <a:cs typeface="Tahoma" pitchFamily="34" charset="0"/>
                      </a:endParaRPr>
                    </a:p>
                  </a:txBody>
                  <a:tcPr marL="121907" marR="121907" marT="45716" marB="45716">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tx2">
                        <a:lumMod val="9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s-ES" sz="1600" b="0" i="0" u="none" strike="noStrike" kern="1200" cap="none" spc="0" normalizeH="0" baseline="0" noProof="0" dirty="0" smtClean="0">
                          <a:ln>
                            <a:noFill/>
                          </a:ln>
                          <a:solidFill>
                            <a:schemeClr val="bg1"/>
                          </a:solidFill>
                          <a:effectLst/>
                          <a:uLnTx/>
                          <a:uFillTx/>
                          <a:latin typeface="Tahoma" pitchFamily="34" charset="0"/>
                          <a:ea typeface="Tahoma" pitchFamily="34" charset="0"/>
                          <a:cs typeface="Tahoma" pitchFamily="34" charset="0"/>
                        </a:rPr>
                        <a:t>Ac</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s-ES" sz="1600" b="0" i="0" u="none" strike="noStrike" kern="1200" cap="none" spc="0" normalizeH="0" baseline="0" noProof="0" dirty="0" smtClean="0">
                          <a:ln>
                            <a:noFill/>
                          </a:ln>
                          <a:solidFill>
                            <a:schemeClr val="bg1"/>
                          </a:solidFill>
                          <a:effectLst/>
                          <a:uLnTx/>
                          <a:uFillTx/>
                          <a:latin typeface="Tahoma" pitchFamily="34" charset="0"/>
                          <a:ea typeface="Tahoma" pitchFamily="34" charset="0"/>
                          <a:cs typeface="Tahoma" pitchFamily="34" charset="0"/>
                        </a:rPr>
                        <a:t>monoclonales</a:t>
                      </a:r>
                    </a:p>
                  </a:txBody>
                  <a:tcPr marL="121907" marR="121907" marT="45716" marB="45716">
                    <a:lnL w="12700" cmpd="sng">
                      <a:solidFill>
                        <a:srgbClr val="FFFFFF"/>
                      </a:solidFill>
                    </a:lnL>
                    <a:lnR w="12700" cmpd="sng">
                      <a:solidFill>
                        <a:srgbClr val="FFFFFF"/>
                      </a:solidFill>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tx2">
                        <a:lumMod val="90000"/>
                      </a:schemeClr>
                    </a:solidFill>
                  </a:tcPr>
                </a:tc>
                <a:extLst>
                  <a:ext uri="{0D108BD9-81ED-4DB2-BD59-A6C34878D82A}">
                    <a16:rowId xmlns:a16="http://schemas.microsoft.com/office/drawing/2014/main" val="10000"/>
                  </a:ext>
                </a:extLst>
              </a:tr>
              <a:tr h="4512273">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s-AR" sz="1600" b="0" i="0" u="none" strike="noStrike" kern="1200" cap="none" spc="0" normalizeH="0" baseline="0" noProof="0" dirty="0" smtClean="0">
                          <a:ln>
                            <a:noFill/>
                          </a:ln>
                          <a:solidFill>
                            <a:schemeClr val="bg1">
                              <a:lumMod val="50000"/>
                              <a:lumOff val="50000"/>
                            </a:schemeClr>
                          </a:solidFill>
                          <a:effectLst/>
                          <a:uLnTx/>
                          <a:uFillTx/>
                          <a:latin typeface="+mn-lt"/>
                          <a:ea typeface="+mn-ea"/>
                          <a:cs typeface="+mn-cs"/>
                        </a:rPr>
                        <a:t>AZT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s-AR" sz="1600" b="0" i="0" u="none" strike="noStrike" kern="1200" cap="none" spc="0" normalizeH="0" baseline="0" noProof="0" dirty="0" err="1" smtClean="0">
                          <a:ln>
                            <a:noFill/>
                          </a:ln>
                          <a:solidFill>
                            <a:schemeClr val="bg2">
                              <a:lumMod val="65000"/>
                              <a:lumOff val="35000"/>
                            </a:schemeClr>
                          </a:solidFill>
                          <a:effectLst/>
                          <a:uLnTx/>
                          <a:uFillTx/>
                          <a:latin typeface="+mn-lt"/>
                          <a:ea typeface="+mn-ea"/>
                          <a:cs typeface="+mn-cs"/>
                        </a:rPr>
                        <a:t>ddI</a:t>
                      </a:r>
                      <a:endParaRPr kumimoji="0" lang="es-AR" sz="1600" b="0" i="0" u="none" strike="noStrike" kern="1200" cap="none" spc="0" normalizeH="0" baseline="0" noProof="0" dirty="0" smtClean="0">
                        <a:ln>
                          <a:noFill/>
                        </a:ln>
                        <a:solidFill>
                          <a:schemeClr val="bg2">
                            <a:lumMod val="65000"/>
                            <a:lumOff val="35000"/>
                          </a:schemeClr>
                        </a:solidFill>
                        <a:effectLst/>
                        <a:uLnTx/>
                        <a:uFillTx/>
                        <a:latin typeface="+mn-lt"/>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s-AR" sz="1600" b="0" i="0" u="none" strike="noStrike" kern="1200" cap="none" spc="0" normalizeH="0" baseline="0" noProof="0" dirty="0" err="1" smtClean="0">
                          <a:ln>
                            <a:noFill/>
                          </a:ln>
                          <a:solidFill>
                            <a:schemeClr val="bg2">
                              <a:lumMod val="65000"/>
                              <a:lumOff val="35000"/>
                            </a:schemeClr>
                          </a:solidFill>
                          <a:effectLst/>
                          <a:uLnTx/>
                          <a:uFillTx/>
                          <a:latin typeface="+mn-lt"/>
                          <a:ea typeface="+mn-ea"/>
                          <a:cs typeface="+mn-cs"/>
                        </a:rPr>
                        <a:t>ddC</a:t>
                      </a:r>
                      <a:endParaRPr kumimoji="0" lang="es-AR" sz="1600" b="0" i="0" u="none" strike="noStrike" kern="1200" cap="none" spc="0" normalizeH="0" baseline="0" noProof="0" dirty="0" smtClean="0">
                        <a:ln>
                          <a:noFill/>
                        </a:ln>
                        <a:solidFill>
                          <a:schemeClr val="bg2">
                            <a:lumMod val="65000"/>
                            <a:lumOff val="35000"/>
                          </a:schemeClr>
                        </a:solidFill>
                        <a:effectLst/>
                        <a:uLnTx/>
                        <a:uFillTx/>
                        <a:latin typeface="+mn-lt"/>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s-AR" sz="1600" b="0" i="0" u="none" strike="noStrike" kern="1200" cap="none" spc="0" normalizeH="0" baseline="0" noProof="0" dirty="0" smtClean="0">
                          <a:ln>
                            <a:noFill/>
                          </a:ln>
                          <a:solidFill>
                            <a:srgbClr val="FFFFFF"/>
                          </a:solidFill>
                          <a:effectLst/>
                          <a:uLnTx/>
                          <a:uFillTx/>
                          <a:latin typeface="+mn-lt"/>
                          <a:ea typeface="+mn-ea"/>
                          <a:cs typeface="+mn-cs"/>
                        </a:rPr>
                        <a:t>3TC</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s-AR" sz="1600" b="0" i="0" u="none" strike="noStrike" kern="1200" cap="none" spc="0" normalizeH="0" baseline="0" noProof="0" dirty="0" smtClean="0">
                          <a:ln>
                            <a:noFill/>
                          </a:ln>
                          <a:solidFill>
                            <a:schemeClr val="bg2">
                              <a:lumMod val="65000"/>
                              <a:lumOff val="35000"/>
                            </a:schemeClr>
                          </a:solidFill>
                          <a:effectLst/>
                          <a:uLnTx/>
                          <a:uFillTx/>
                          <a:latin typeface="+mn-lt"/>
                          <a:ea typeface="+mn-ea"/>
                          <a:cs typeface="+mn-cs"/>
                        </a:rPr>
                        <a:t>d4T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s-AR" sz="1600" b="0" i="0" u="none" strike="noStrike" kern="1200" cap="none" spc="0" normalizeH="0" baseline="0" noProof="0" dirty="0" smtClean="0">
                          <a:ln>
                            <a:noFill/>
                          </a:ln>
                          <a:solidFill>
                            <a:srgbClr val="FFFFFF"/>
                          </a:solidFill>
                          <a:effectLst/>
                          <a:uLnTx/>
                          <a:uFillTx/>
                          <a:latin typeface="+mn-lt"/>
                          <a:ea typeface="+mn-ea"/>
                          <a:cs typeface="+mn-cs"/>
                        </a:rPr>
                        <a:t>ABV</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s-AR" sz="1600" b="0" i="0" u="none" strike="noStrike" kern="1200" cap="none" spc="0" normalizeH="0" baseline="0" noProof="0" dirty="0" smtClean="0">
                          <a:ln>
                            <a:noFill/>
                          </a:ln>
                          <a:solidFill>
                            <a:srgbClr val="FFFFFF"/>
                          </a:solidFill>
                          <a:effectLst/>
                          <a:uLnTx/>
                          <a:uFillTx/>
                          <a:latin typeface="+mn-lt"/>
                          <a:ea typeface="+mn-ea"/>
                          <a:cs typeface="+mn-cs"/>
                        </a:rPr>
                        <a:t>FTC </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s-AR" sz="1600" b="0" i="0" u="none" strike="noStrike" kern="1200" cap="none" spc="0" normalizeH="0" baseline="0" noProof="0" dirty="0" smtClean="0">
                        <a:ln>
                          <a:noFill/>
                        </a:ln>
                        <a:solidFill>
                          <a:srgbClr val="FFFFFF"/>
                        </a:solidFill>
                        <a:effectLst/>
                        <a:uLnTx/>
                        <a:uFillTx/>
                        <a:latin typeface="+mn-lt"/>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s-AR" sz="1600" b="0" i="0" u="none" strike="noStrike" kern="1200" cap="none" spc="0" normalizeH="0" baseline="0" noProof="0" dirty="0" err="1" smtClean="0">
                          <a:ln>
                            <a:noFill/>
                          </a:ln>
                          <a:solidFill>
                            <a:srgbClr val="FFFFFF"/>
                          </a:solidFill>
                          <a:effectLst/>
                          <a:uLnTx/>
                          <a:uFillTx/>
                          <a:latin typeface="+mn-lt"/>
                          <a:ea typeface="+mn-ea"/>
                          <a:cs typeface="+mn-cs"/>
                        </a:rPr>
                        <a:t>INsTR</a:t>
                      </a:r>
                      <a:endParaRPr kumimoji="0" lang="es-AR" sz="1600" b="0" i="0" u="none" strike="noStrike" kern="1200" cap="none" spc="0" normalizeH="0" baseline="0" noProof="0" dirty="0" smtClean="0">
                        <a:ln>
                          <a:noFill/>
                        </a:ln>
                        <a:solidFill>
                          <a:srgbClr val="FFFFFF"/>
                        </a:solidFill>
                        <a:effectLst/>
                        <a:uLnTx/>
                        <a:uFillTx/>
                        <a:latin typeface="+mn-lt"/>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s-AR" sz="1600" b="0" i="0" u="none" strike="noStrike" kern="1200" cap="none" spc="0" normalizeH="0" baseline="0" noProof="0" dirty="0" smtClean="0">
                          <a:ln>
                            <a:noFill/>
                          </a:ln>
                          <a:solidFill>
                            <a:srgbClr val="FFFFFF"/>
                          </a:solidFill>
                          <a:effectLst/>
                          <a:uLnTx/>
                          <a:uFillTx/>
                          <a:latin typeface="+mn-lt"/>
                          <a:ea typeface="+mn-ea"/>
                          <a:cs typeface="+mn-cs"/>
                        </a:rPr>
                        <a:t>TFV</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s-AR" sz="1600" b="0" i="0" u="none" strike="noStrike" kern="1200" cap="none" spc="0" normalizeH="0" baseline="0" noProof="0" dirty="0" smtClean="0">
                          <a:ln>
                            <a:noFill/>
                          </a:ln>
                          <a:solidFill>
                            <a:srgbClr val="FFFFFF"/>
                          </a:solidFill>
                          <a:effectLst/>
                          <a:uLnTx/>
                          <a:uFillTx/>
                          <a:latin typeface="+mn-lt"/>
                          <a:ea typeface="+mn-ea"/>
                          <a:cs typeface="+mn-cs"/>
                        </a:rPr>
                        <a:t>TAF</a:t>
                      </a:r>
                      <a:endParaRPr kumimoji="0" lang="es-ES" sz="1600" b="0" i="0" u="none" strike="noStrike" kern="1200" cap="none" spc="0" normalizeH="0" baseline="0" noProof="0" dirty="0" smtClean="0">
                        <a:ln>
                          <a:noFill/>
                        </a:ln>
                        <a:solidFill>
                          <a:srgbClr val="FFFFFF"/>
                        </a:solidFill>
                        <a:effectLst/>
                        <a:uLnTx/>
                        <a:uFillTx/>
                        <a:latin typeface="+mn-lt"/>
                        <a:ea typeface="+mn-ea"/>
                        <a:cs typeface="+mn-cs"/>
                      </a:endParaRPr>
                    </a:p>
                  </a:txBody>
                  <a:tcPr marL="121907" marR="121907" marT="45716" marB="45716">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2060"/>
                    </a:solidFill>
                  </a:tcP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s-AR" sz="1600" b="0" i="0" u="none" strike="noStrike" kern="1200" cap="none" spc="0" normalizeH="0" baseline="0" noProof="0" dirty="0" smtClean="0">
                          <a:ln>
                            <a:noFill/>
                          </a:ln>
                          <a:solidFill>
                            <a:schemeClr val="bg1">
                              <a:lumMod val="50000"/>
                              <a:lumOff val="50000"/>
                            </a:schemeClr>
                          </a:solidFill>
                          <a:effectLst/>
                          <a:uLnTx/>
                          <a:uFillTx/>
                          <a:latin typeface="+mn-lt"/>
                          <a:ea typeface="+mn-ea"/>
                          <a:cs typeface="+mn-cs"/>
                        </a:rPr>
                        <a:t>NEVIRAPINA</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s-AR" sz="1600" b="0" i="0" u="none" strike="noStrike" kern="1200" cap="none" spc="0" normalizeH="0" baseline="0" noProof="0" dirty="0" smtClean="0">
                          <a:ln>
                            <a:noFill/>
                          </a:ln>
                          <a:solidFill>
                            <a:schemeClr val="bg2">
                              <a:lumMod val="65000"/>
                              <a:lumOff val="35000"/>
                            </a:schemeClr>
                          </a:solidFill>
                          <a:effectLst/>
                          <a:uLnTx/>
                          <a:uFillTx/>
                          <a:latin typeface="+mn-lt"/>
                          <a:ea typeface="+mn-ea"/>
                          <a:cs typeface="+mn-cs"/>
                        </a:rPr>
                        <a:t>DELAVIRDINA</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s-AR" sz="1600" b="0" i="0" u="none" strike="noStrike" kern="1200" cap="none" spc="0" normalizeH="0" baseline="0" noProof="0" dirty="0" smtClean="0">
                          <a:ln>
                            <a:noFill/>
                          </a:ln>
                          <a:solidFill>
                            <a:srgbClr val="FFFFFF"/>
                          </a:solidFill>
                          <a:effectLst/>
                          <a:uLnTx/>
                          <a:uFillTx/>
                          <a:latin typeface="+mn-lt"/>
                          <a:ea typeface="+mn-ea"/>
                          <a:cs typeface="+mn-cs"/>
                        </a:rPr>
                        <a:t>EFAVIRENZ</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s-AR" sz="1600" b="0" i="0" u="none" strike="noStrike" kern="1200" cap="none" spc="0" normalizeH="0" baseline="0" noProof="0" dirty="0" smtClean="0">
                          <a:ln>
                            <a:noFill/>
                          </a:ln>
                          <a:solidFill>
                            <a:srgbClr val="FFFFFF"/>
                          </a:solidFill>
                          <a:effectLst/>
                          <a:uLnTx/>
                          <a:uFillTx/>
                          <a:latin typeface="+mn-lt"/>
                          <a:ea typeface="+mn-ea"/>
                          <a:cs typeface="+mn-cs"/>
                        </a:rPr>
                        <a:t>ETRAVIRINA</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s-AR" sz="1600" b="0" i="0" u="none" strike="noStrike" kern="1200" cap="none" spc="0" normalizeH="0" baseline="0" noProof="0" dirty="0" smtClean="0">
                          <a:ln>
                            <a:noFill/>
                          </a:ln>
                          <a:solidFill>
                            <a:srgbClr val="FFFFFF"/>
                          </a:solidFill>
                          <a:effectLst/>
                          <a:uLnTx/>
                          <a:uFillTx/>
                          <a:latin typeface="+mn-lt"/>
                          <a:ea typeface="+mn-ea"/>
                          <a:cs typeface="+mn-cs"/>
                        </a:rPr>
                        <a:t>RILPIVIRINA</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s-AR" sz="1600" b="0" i="0" u="none" strike="noStrike" kern="1200" cap="none" spc="0" normalizeH="0" baseline="0" noProof="0" dirty="0" smtClean="0">
                          <a:ln>
                            <a:noFill/>
                          </a:ln>
                          <a:solidFill>
                            <a:srgbClr val="FFFF00"/>
                          </a:solidFill>
                          <a:effectLst/>
                          <a:uLnTx/>
                          <a:uFillTx/>
                          <a:latin typeface="+mn-lt"/>
                          <a:ea typeface="+mn-ea"/>
                          <a:cs typeface="+mn-cs"/>
                        </a:rPr>
                        <a:t>DORAVIRINA</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s-AR" sz="1600" b="0" i="0" u="none" strike="noStrike" kern="1200" cap="none" spc="0" normalizeH="0" baseline="0" noProof="0" dirty="0" smtClean="0">
                          <a:ln>
                            <a:noFill/>
                          </a:ln>
                          <a:solidFill>
                            <a:srgbClr val="FFFF00"/>
                          </a:solidFill>
                          <a:effectLst/>
                          <a:uLnTx/>
                          <a:uFillTx/>
                          <a:latin typeface="+mn-lt"/>
                          <a:ea typeface="+mn-ea"/>
                          <a:cs typeface="+mn-cs"/>
                        </a:rPr>
                        <a:t>RILPIVIRINA LA</a:t>
                      </a:r>
                    </a:p>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s-AR" sz="1600" b="0" i="0" u="none" strike="noStrike" kern="1200" cap="none" spc="0" normalizeH="0" baseline="0" noProof="0" dirty="0" smtClean="0">
                        <a:ln>
                          <a:noFill/>
                        </a:ln>
                        <a:solidFill>
                          <a:srgbClr val="FFFFFF"/>
                        </a:solidFill>
                        <a:effectLst/>
                        <a:uLnTx/>
                        <a:uFillTx/>
                        <a:latin typeface="+mn-lt"/>
                        <a:ea typeface="+mn-ea"/>
                        <a:cs typeface="+mn-cs"/>
                      </a:endParaRPr>
                    </a:p>
                  </a:txBody>
                  <a:tcPr marL="121907" marR="121907" marT="45716" marB="45716">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2060"/>
                    </a:solidFill>
                  </a:tcP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s-AR" sz="1500" b="0" i="0" u="none" strike="noStrike" kern="1200" cap="none" spc="0" normalizeH="0" baseline="0" noProof="0" dirty="0" smtClean="0">
                          <a:ln>
                            <a:noFill/>
                          </a:ln>
                          <a:solidFill>
                            <a:schemeClr val="bg2">
                              <a:lumMod val="65000"/>
                              <a:lumOff val="35000"/>
                            </a:schemeClr>
                          </a:solidFill>
                          <a:effectLst/>
                          <a:uLnTx/>
                          <a:uFillTx/>
                          <a:latin typeface="+mn-lt"/>
                          <a:ea typeface="+mn-ea"/>
                          <a:cs typeface="+mn-cs"/>
                        </a:rPr>
                        <a:t>SAQUINAVIR/r</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s-AR" sz="1500" b="0" i="0" u="none" strike="noStrike" kern="1200" cap="none" spc="0" normalizeH="0" baseline="0" noProof="0" dirty="0" smtClean="0">
                          <a:ln>
                            <a:noFill/>
                          </a:ln>
                          <a:solidFill>
                            <a:schemeClr val="bg2">
                              <a:lumMod val="65000"/>
                              <a:lumOff val="35000"/>
                            </a:schemeClr>
                          </a:solidFill>
                          <a:effectLst/>
                          <a:uLnTx/>
                          <a:uFillTx/>
                          <a:latin typeface="+mn-lt"/>
                          <a:ea typeface="+mn-ea"/>
                          <a:cs typeface="+mn-cs"/>
                        </a:rPr>
                        <a:t>RITONAVIR</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s-AR" sz="1500" b="0" i="0" u="none" strike="noStrike" kern="1200" cap="none" spc="0" normalizeH="0" baseline="0" noProof="0" dirty="0" smtClean="0">
                          <a:ln>
                            <a:noFill/>
                          </a:ln>
                          <a:solidFill>
                            <a:schemeClr val="bg2">
                              <a:lumMod val="65000"/>
                              <a:lumOff val="35000"/>
                            </a:schemeClr>
                          </a:solidFill>
                          <a:effectLst/>
                          <a:uLnTx/>
                          <a:uFillTx/>
                          <a:latin typeface="+mn-lt"/>
                          <a:ea typeface="+mn-ea"/>
                          <a:cs typeface="+mn-cs"/>
                        </a:rPr>
                        <a:t>INDINAVIR/r</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s-AR" sz="1500" b="0" i="0" u="none" strike="noStrike" kern="1200" cap="none" spc="0" normalizeH="0" baseline="0" noProof="0" dirty="0" smtClean="0">
                          <a:ln>
                            <a:noFill/>
                          </a:ln>
                          <a:solidFill>
                            <a:schemeClr val="bg2">
                              <a:lumMod val="65000"/>
                              <a:lumOff val="35000"/>
                            </a:schemeClr>
                          </a:solidFill>
                          <a:effectLst/>
                          <a:uLnTx/>
                          <a:uFillTx/>
                          <a:latin typeface="+mn-lt"/>
                          <a:ea typeface="+mn-ea"/>
                          <a:cs typeface="+mn-cs"/>
                        </a:rPr>
                        <a:t>NELFINAVIR</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s-AR" sz="1500" b="0" i="0" u="none" strike="noStrike" kern="1200" cap="none" spc="0" normalizeH="0" baseline="0" noProof="0" dirty="0" smtClean="0">
                          <a:ln>
                            <a:noFill/>
                          </a:ln>
                          <a:solidFill>
                            <a:schemeClr val="bg2">
                              <a:lumMod val="65000"/>
                              <a:lumOff val="35000"/>
                            </a:schemeClr>
                          </a:solidFill>
                          <a:effectLst/>
                          <a:uLnTx/>
                          <a:uFillTx/>
                          <a:latin typeface="+mn-lt"/>
                          <a:ea typeface="+mn-ea"/>
                          <a:cs typeface="+mn-cs"/>
                        </a:rPr>
                        <a:t>AMPRENAVIR</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s-AR" sz="1500" b="0" i="0" u="none" strike="noStrike" kern="1200" cap="none" spc="0" normalizeH="0" baseline="0" noProof="0" dirty="0" smtClean="0">
                          <a:ln>
                            <a:noFill/>
                          </a:ln>
                          <a:solidFill>
                            <a:schemeClr val="bg1">
                              <a:lumMod val="50000"/>
                              <a:lumOff val="50000"/>
                            </a:schemeClr>
                          </a:solidFill>
                          <a:effectLst/>
                          <a:uLnTx/>
                          <a:uFillTx/>
                          <a:latin typeface="+mn-lt"/>
                          <a:ea typeface="+mn-ea"/>
                          <a:cs typeface="+mn-cs"/>
                        </a:rPr>
                        <a:t>LOPINAVIR/r</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s-AR" sz="1500" b="0" i="0" u="none" strike="noStrike" kern="1200" cap="none" spc="0" normalizeH="0" baseline="0" noProof="0" dirty="0" smtClean="0">
                          <a:ln>
                            <a:noFill/>
                          </a:ln>
                          <a:solidFill>
                            <a:srgbClr val="FFFFFF"/>
                          </a:solidFill>
                          <a:effectLst/>
                          <a:uLnTx/>
                          <a:uFillTx/>
                          <a:latin typeface="+mn-lt"/>
                          <a:ea typeface="+mn-ea"/>
                          <a:cs typeface="+mn-cs"/>
                        </a:rPr>
                        <a:t>ATAZANAVIR/r/c</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s-AR" sz="1500" b="0" i="0" u="none" strike="noStrike" kern="1200" cap="none" spc="0" normalizeH="0" baseline="0" noProof="0" dirty="0" smtClean="0">
                          <a:ln>
                            <a:noFill/>
                          </a:ln>
                          <a:solidFill>
                            <a:schemeClr val="bg1">
                              <a:lumMod val="50000"/>
                              <a:lumOff val="50000"/>
                            </a:schemeClr>
                          </a:solidFill>
                          <a:effectLst/>
                          <a:uLnTx/>
                          <a:uFillTx/>
                          <a:latin typeface="+mn-lt"/>
                          <a:ea typeface="+mn-ea"/>
                          <a:cs typeface="+mn-cs"/>
                        </a:rPr>
                        <a:t>FOSAMP/r</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s-AR" sz="1500" b="0" i="0" u="none" strike="noStrike" kern="1200" cap="none" spc="0" normalizeH="0" baseline="0" noProof="0" dirty="0" smtClean="0">
                          <a:ln>
                            <a:noFill/>
                          </a:ln>
                          <a:solidFill>
                            <a:schemeClr val="bg1">
                              <a:lumMod val="50000"/>
                              <a:lumOff val="50000"/>
                            </a:schemeClr>
                          </a:solidFill>
                          <a:effectLst/>
                          <a:uLnTx/>
                          <a:uFillTx/>
                          <a:latin typeface="+mn-lt"/>
                          <a:ea typeface="+mn-ea"/>
                          <a:cs typeface="+mn-cs"/>
                        </a:rPr>
                        <a:t>TIPRANAVIR/r</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s-AR" sz="1500" b="0" i="0" u="none" strike="noStrike" kern="1200" cap="none" spc="0" normalizeH="0" baseline="0" noProof="0" dirty="0" smtClean="0">
                          <a:ln>
                            <a:noFill/>
                          </a:ln>
                          <a:solidFill>
                            <a:srgbClr val="FFFFFF"/>
                          </a:solidFill>
                          <a:effectLst/>
                          <a:uLnTx/>
                          <a:uFillTx/>
                          <a:latin typeface="+mn-lt"/>
                          <a:ea typeface="+mn-ea"/>
                          <a:cs typeface="+mn-cs"/>
                        </a:rPr>
                        <a:t>DARUNAVIR/r</a:t>
                      </a:r>
                      <a:endParaRPr kumimoji="0" lang="es-ES" sz="1500" b="0" i="0" u="none" strike="noStrike" kern="1200" cap="none" spc="0" normalizeH="0" baseline="0" noProof="0" dirty="0" smtClean="0">
                        <a:ln>
                          <a:noFill/>
                        </a:ln>
                        <a:solidFill>
                          <a:srgbClr val="FFFFFF"/>
                        </a:solidFill>
                        <a:effectLst/>
                        <a:uLnTx/>
                        <a:uFillTx/>
                        <a:latin typeface="+mn-lt"/>
                        <a:ea typeface="+mn-ea"/>
                        <a:cs typeface="+mn-cs"/>
                      </a:endParaRPr>
                    </a:p>
                    <a:p>
                      <a:endParaRPr lang="es-CO" sz="1600" dirty="0"/>
                    </a:p>
                  </a:txBody>
                  <a:tcPr marL="121907" marR="121907" marT="45716" marB="45716">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2060"/>
                    </a:solidFill>
                  </a:tcP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s-AR" sz="1600" b="0" i="0" u="none" strike="noStrike" kern="1200" cap="none" spc="0" normalizeH="0" baseline="0" noProof="0" dirty="0" smtClean="0">
                          <a:ln>
                            <a:noFill/>
                          </a:ln>
                          <a:solidFill>
                            <a:schemeClr val="bg1">
                              <a:lumMod val="50000"/>
                              <a:lumOff val="50000"/>
                            </a:schemeClr>
                          </a:solidFill>
                          <a:effectLst/>
                          <a:uLnTx/>
                          <a:uFillTx/>
                          <a:latin typeface="+mn-lt"/>
                          <a:ea typeface="+mn-ea"/>
                          <a:cs typeface="+mn-cs"/>
                        </a:rPr>
                        <a:t>T20</a:t>
                      </a:r>
                      <a:endParaRPr kumimoji="0" lang="es-ES" sz="1600" b="0" i="0" u="none" strike="noStrike" kern="1200" cap="none" spc="0" normalizeH="0" baseline="0" noProof="0" dirty="0" smtClean="0">
                        <a:ln>
                          <a:noFill/>
                        </a:ln>
                        <a:solidFill>
                          <a:schemeClr val="bg1">
                            <a:lumMod val="50000"/>
                            <a:lumOff val="50000"/>
                          </a:schemeClr>
                        </a:solidFill>
                        <a:effectLst/>
                        <a:uLnTx/>
                        <a:uFillTx/>
                        <a:latin typeface="+mn-lt"/>
                        <a:ea typeface="+mn-ea"/>
                        <a:cs typeface="+mn-cs"/>
                      </a:endParaRPr>
                    </a:p>
                    <a:p>
                      <a:endParaRPr lang="es-CO" sz="1600" dirty="0"/>
                    </a:p>
                  </a:txBody>
                  <a:tcPr marL="121907" marR="121907" marT="45716" marB="45716">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2060"/>
                    </a:solidFill>
                  </a:tcP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s-ES" sz="1500" b="0" i="0" u="none" strike="noStrike" kern="1200" cap="none" spc="0" normalizeH="0" baseline="0" noProof="0" dirty="0" smtClean="0">
                          <a:ln>
                            <a:noFill/>
                          </a:ln>
                          <a:solidFill>
                            <a:srgbClr val="FFFFFF"/>
                          </a:solidFill>
                          <a:effectLst/>
                          <a:uLnTx/>
                          <a:uFillTx/>
                          <a:latin typeface="+mn-lt"/>
                          <a:ea typeface="+mn-ea"/>
                          <a:cs typeface="+mn-cs"/>
                        </a:rPr>
                        <a:t>RALTEGRAVIR</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s-ES" sz="1500" b="0" i="0" u="none" strike="noStrike" kern="1200" cap="none" spc="0" normalizeH="0" baseline="0" noProof="0" dirty="0" smtClean="0">
                          <a:ln>
                            <a:noFill/>
                          </a:ln>
                          <a:solidFill>
                            <a:srgbClr val="FFFFFF"/>
                          </a:solidFill>
                          <a:effectLst/>
                          <a:uLnTx/>
                          <a:uFillTx/>
                          <a:latin typeface="+mn-lt"/>
                          <a:ea typeface="+mn-ea"/>
                          <a:cs typeface="+mn-cs"/>
                        </a:rPr>
                        <a:t>ELVITEGRAVIR/C</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s-ES" sz="1500" b="0" i="0" u="none" strike="noStrike" kern="1200" cap="none" spc="0" normalizeH="0" baseline="0" noProof="0" dirty="0" smtClean="0">
                          <a:ln>
                            <a:noFill/>
                          </a:ln>
                          <a:solidFill>
                            <a:srgbClr val="FFFFFF"/>
                          </a:solidFill>
                          <a:effectLst/>
                          <a:uLnTx/>
                          <a:uFillTx/>
                          <a:latin typeface="+mn-lt"/>
                          <a:ea typeface="+mn-ea"/>
                          <a:cs typeface="+mn-cs"/>
                        </a:rPr>
                        <a:t>DOLUTEGRAVIR</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s-ES" sz="1500" b="0" i="0" u="none" strike="noStrike" kern="1200" cap="none" spc="0" normalizeH="0" baseline="0" noProof="0" dirty="0" smtClean="0">
                          <a:ln>
                            <a:noFill/>
                          </a:ln>
                          <a:solidFill>
                            <a:schemeClr val="tx1"/>
                          </a:solidFill>
                          <a:effectLst/>
                          <a:uLnTx/>
                          <a:uFillTx/>
                          <a:latin typeface="+mn-lt"/>
                          <a:ea typeface="+mn-ea"/>
                          <a:cs typeface="+mn-cs"/>
                        </a:rPr>
                        <a:t>BICTEGRAVIR</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s-ES" sz="1500" b="0" i="0" u="none" strike="noStrike" kern="1200" cap="none" spc="0" normalizeH="0" baseline="0" noProof="0" dirty="0" smtClean="0">
                          <a:ln>
                            <a:noFill/>
                          </a:ln>
                          <a:solidFill>
                            <a:srgbClr val="FFFF00"/>
                          </a:solidFill>
                          <a:effectLst/>
                          <a:uLnTx/>
                          <a:uFillTx/>
                          <a:latin typeface="+mn-lt"/>
                          <a:ea typeface="+mn-ea"/>
                          <a:cs typeface="+mn-cs"/>
                        </a:rPr>
                        <a:t>CABOTEGRAVIR LA</a:t>
                      </a:r>
                    </a:p>
                    <a:p>
                      <a:endParaRPr lang="es-CO" sz="1600" dirty="0"/>
                    </a:p>
                  </a:txBody>
                  <a:tcPr marL="121907" marR="121907" marT="45716" marB="45716">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2060"/>
                    </a:solidFill>
                  </a:tcP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s-AR" sz="1600" b="0" i="0" u="none" strike="noStrike" kern="1200" cap="none" spc="0" normalizeH="0" baseline="0" noProof="0" dirty="0" err="1" smtClean="0">
                          <a:ln>
                            <a:noFill/>
                          </a:ln>
                          <a:solidFill>
                            <a:srgbClr val="FFFFFF"/>
                          </a:solidFill>
                          <a:effectLst/>
                          <a:uLnTx/>
                          <a:uFillTx/>
                          <a:latin typeface="Tahoma" pitchFamily="34" charset="0"/>
                          <a:ea typeface="+mn-ea"/>
                          <a:cs typeface="+mn-cs"/>
                        </a:rPr>
                        <a:t>Maraviroc</a:t>
                      </a:r>
                      <a:endParaRPr kumimoji="0" lang="es-ES" sz="1600" b="0" i="0" u="none" strike="noStrike" kern="1200" cap="none" spc="0" normalizeH="0" baseline="0" noProof="0" dirty="0" smtClean="0">
                        <a:ln>
                          <a:noFill/>
                        </a:ln>
                        <a:solidFill>
                          <a:srgbClr val="FFFFFF"/>
                        </a:solidFill>
                        <a:effectLst/>
                        <a:uLnTx/>
                        <a:uFillTx/>
                        <a:latin typeface="Tahoma" pitchFamily="34" charset="0"/>
                        <a:ea typeface="+mn-ea"/>
                        <a:cs typeface="+mn-cs"/>
                      </a:endParaRPr>
                    </a:p>
                    <a:p>
                      <a:endParaRPr lang="es-CO" sz="1600" dirty="0"/>
                    </a:p>
                  </a:txBody>
                  <a:tcPr marL="121907" marR="121907" marT="45716" marB="45716">
                    <a:lnL w="12700" cmpd="sng">
                      <a:solidFill>
                        <a:srgbClr val="FFFFFF"/>
                      </a:solidFill>
                    </a:lnL>
                    <a:lnR w="12700" cap="flat" cmpd="sng" algn="ctr">
                      <a:solidFill>
                        <a:srgbClr val="FFFFFF"/>
                      </a:solidFill>
                      <a:prstDash val="solid"/>
                      <a:round/>
                      <a:headEnd type="none" w="med" len="med"/>
                      <a:tailEnd type="none" w="med" len="med"/>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2060"/>
                    </a:solidFill>
                  </a:tcPr>
                </a:tc>
                <a:tc>
                  <a:txBody>
                    <a:bodyPr/>
                    <a:lstStyle/>
                    <a:p>
                      <a:r>
                        <a:rPr lang="es-CO" sz="1300" b="0" dirty="0" smtClean="0">
                          <a:solidFill>
                            <a:srgbClr val="FFFF00"/>
                          </a:solidFill>
                        </a:rPr>
                        <a:t>FOSTENSAVIR</a:t>
                      </a:r>
                      <a:endParaRPr lang="es-CO" sz="1300" b="0" dirty="0">
                        <a:solidFill>
                          <a:srgbClr val="FFFF00"/>
                        </a:solidFill>
                      </a:endParaRPr>
                    </a:p>
                  </a:txBody>
                  <a:tcPr marL="121907" marR="121907" marT="45716" marB="45716">
                    <a:lnL w="12700" cmpd="sng">
                      <a:solidFill>
                        <a:srgbClr val="FFFFFF"/>
                      </a:solidFill>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002060"/>
                    </a:solidFill>
                  </a:tcPr>
                </a:tc>
                <a:tc>
                  <a:txBody>
                    <a:bodyPr/>
                    <a:lstStyle/>
                    <a:p>
                      <a:r>
                        <a:rPr lang="es-CO" sz="1300" dirty="0" smtClean="0">
                          <a:solidFill>
                            <a:srgbClr val="FFFF00"/>
                          </a:solidFill>
                        </a:rPr>
                        <a:t>IBALIZUMAB</a:t>
                      </a:r>
                      <a:endParaRPr lang="es-CO" sz="1300" dirty="0">
                        <a:solidFill>
                          <a:srgbClr val="FFFF00"/>
                        </a:solidFill>
                      </a:endParaRPr>
                    </a:p>
                  </a:txBody>
                  <a:tcPr marL="121907" marR="121907" marT="45716" marB="45716">
                    <a:lnL w="12700" cmpd="sng">
                      <a:solidFill>
                        <a:srgbClr val="FFFFFF"/>
                      </a:solidFill>
                    </a:lnL>
                    <a:lnR w="12700" cmpd="sng">
                      <a:solidFill>
                        <a:srgbClr val="FFFFFF"/>
                      </a:solidFill>
                    </a:lnR>
                    <a:lnT w="381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002060"/>
                    </a:solidFill>
                  </a:tcPr>
                </a:tc>
                <a:extLst>
                  <a:ext uri="{0D108BD9-81ED-4DB2-BD59-A6C34878D82A}">
                    <a16:rowId xmlns:a16="http://schemas.microsoft.com/office/drawing/2014/main" val="10001"/>
                  </a:ext>
                </a:extLst>
              </a:tr>
            </a:tbl>
          </a:graphicData>
        </a:graphic>
      </p:graphicFrame>
      <p:sp>
        <p:nvSpPr>
          <p:cNvPr id="225306" name="4 CuadroTexto"/>
          <p:cNvSpPr txBox="1">
            <a:spLocks noChangeArrowheads="1"/>
          </p:cNvSpPr>
          <p:nvPr/>
        </p:nvSpPr>
        <p:spPr bwMode="auto">
          <a:xfrm>
            <a:off x="4261060" y="6072078"/>
            <a:ext cx="6893832" cy="615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645" tIns="60822" rIns="121645" bIns="60822">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defTabSz="1217580" eaLnBrk="1" fontAlgn="base" hangingPunct="1">
              <a:spcBef>
                <a:spcPct val="0"/>
              </a:spcBef>
              <a:spcAft>
                <a:spcPct val="0"/>
              </a:spcAft>
            </a:pPr>
            <a:r>
              <a:rPr lang="es-ES" sz="3200" dirty="0">
                <a:solidFill>
                  <a:srgbClr val="FFFFFF"/>
                </a:solidFill>
                <a:sym typeface="Arial"/>
              </a:rPr>
              <a:t>Drogas antirretrovirales: futuro próximo</a:t>
            </a:r>
          </a:p>
        </p:txBody>
      </p:sp>
    </p:spTree>
    <p:extLst>
      <p:ext uri="{BB962C8B-B14F-4D97-AF65-F5344CB8AC3E}">
        <p14:creationId xmlns:p14="http://schemas.microsoft.com/office/powerpoint/2010/main" val="153961029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object 2"/>
          <p:cNvSpPr txBox="1">
            <a:spLocks noChangeArrowheads="1"/>
          </p:cNvSpPr>
          <p:nvPr/>
        </p:nvSpPr>
        <p:spPr bwMode="auto">
          <a:xfrm>
            <a:off x="1462441" y="164648"/>
            <a:ext cx="8887883" cy="553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700">
              <a:tabLst>
                <a:tab pos="1816100" algn="l"/>
                <a:tab pos="3035300" algn="l"/>
              </a:tabLst>
              <a:defRPr b="1">
                <a:solidFill>
                  <a:schemeClr val="tx1"/>
                </a:solidFill>
                <a:latin typeface="Trebuchet MS" pitchFamily="34" charset="0"/>
              </a:defRPr>
            </a:lvl1pPr>
            <a:lvl2pPr marL="742950" indent="-285750">
              <a:tabLst>
                <a:tab pos="1816100" algn="l"/>
                <a:tab pos="3035300" algn="l"/>
              </a:tabLst>
              <a:defRPr b="1">
                <a:solidFill>
                  <a:schemeClr val="tx1"/>
                </a:solidFill>
                <a:latin typeface="Trebuchet MS" pitchFamily="34" charset="0"/>
              </a:defRPr>
            </a:lvl2pPr>
            <a:lvl3pPr marL="1143000" indent="-228600">
              <a:tabLst>
                <a:tab pos="1816100" algn="l"/>
                <a:tab pos="3035300" algn="l"/>
              </a:tabLst>
              <a:defRPr b="1">
                <a:solidFill>
                  <a:schemeClr val="tx1"/>
                </a:solidFill>
                <a:latin typeface="Trebuchet MS" pitchFamily="34" charset="0"/>
              </a:defRPr>
            </a:lvl3pPr>
            <a:lvl4pPr marL="1600200" indent="-228600">
              <a:tabLst>
                <a:tab pos="1816100" algn="l"/>
                <a:tab pos="3035300" algn="l"/>
              </a:tabLst>
              <a:defRPr b="1">
                <a:solidFill>
                  <a:schemeClr val="tx1"/>
                </a:solidFill>
                <a:latin typeface="Trebuchet MS" pitchFamily="34" charset="0"/>
              </a:defRPr>
            </a:lvl4pPr>
            <a:lvl5pPr marL="2057400" indent="-228600">
              <a:tabLst>
                <a:tab pos="1816100" algn="l"/>
                <a:tab pos="3035300" algn="l"/>
              </a:tabLst>
              <a:defRPr b="1">
                <a:solidFill>
                  <a:schemeClr val="tx1"/>
                </a:solidFill>
                <a:latin typeface="Trebuchet MS" pitchFamily="34" charset="0"/>
              </a:defRPr>
            </a:lvl5pPr>
            <a:lvl6pPr marL="2514600" indent="-228600" algn="ctr" eaLnBrk="0" fontAlgn="base" hangingPunct="0">
              <a:spcBef>
                <a:spcPct val="0"/>
              </a:spcBef>
              <a:spcAft>
                <a:spcPct val="0"/>
              </a:spcAft>
              <a:tabLst>
                <a:tab pos="1816100" algn="l"/>
                <a:tab pos="3035300" algn="l"/>
              </a:tabLst>
              <a:defRPr b="1">
                <a:solidFill>
                  <a:schemeClr val="tx1"/>
                </a:solidFill>
                <a:latin typeface="Trebuchet MS" pitchFamily="34" charset="0"/>
              </a:defRPr>
            </a:lvl6pPr>
            <a:lvl7pPr marL="2971800" indent="-228600" algn="ctr" eaLnBrk="0" fontAlgn="base" hangingPunct="0">
              <a:spcBef>
                <a:spcPct val="0"/>
              </a:spcBef>
              <a:spcAft>
                <a:spcPct val="0"/>
              </a:spcAft>
              <a:tabLst>
                <a:tab pos="1816100" algn="l"/>
                <a:tab pos="3035300" algn="l"/>
              </a:tabLst>
              <a:defRPr b="1">
                <a:solidFill>
                  <a:schemeClr val="tx1"/>
                </a:solidFill>
                <a:latin typeface="Trebuchet MS" pitchFamily="34" charset="0"/>
              </a:defRPr>
            </a:lvl7pPr>
            <a:lvl8pPr marL="3429000" indent="-228600" algn="ctr" eaLnBrk="0" fontAlgn="base" hangingPunct="0">
              <a:spcBef>
                <a:spcPct val="0"/>
              </a:spcBef>
              <a:spcAft>
                <a:spcPct val="0"/>
              </a:spcAft>
              <a:tabLst>
                <a:tab pos="1816100" algn="l"/>
                <a:tab pos="3035300" algn="l"/>
              </a:tabLst>
              <a:defRPr b="1">
                <a:solidFill>
                  <a:schemeClr val="tx1"/>
                </a:solidFill>
                <a:latin typeface="Trebuchet MS" pitchFamily="34" charset="0"/>
              </a:defRPr>
            </a:lvl8pPr>
            <a:lvl9pPr marL="3886200" indent="-228600" algn="ctr" eaLnBrk="0" fontAlgn="base" hangingPunct="0">
              <a:spcBef>
                <a:spcPct val="0"/>
              </a:spcBef>
              <a:spcAft>
                <a:spcPct val="0"/>
              </a:spcAft>
              <a:tabLst>
                <a:tab pos="1816100" algn="l"/>
                <a:tab pos="3035300" algn="l"/>
              </a:tabLst>
              <a:defRPr b="1">
                <a:solidFill>
                  <a:schemeClr val="tx1"/>
                </a:solidFill>
                <a:latin typeface="Trebuchet MS" pitchFamily="34" charset="0"/>
              </a:defRPr>
            </a:lvl9pPr>
          </a:lstStyle>
          <a:p>
            <a:pPr algn="ctr" defTabSz="911839" fontAlgn="base">
              <a:spcBef>
                <a:spcPct val="0"/>
              </a:spcBef>
              <a:spcAft>
                <a:spcPct val="0"/>
              </a:spcAft>
            </a:pPr>
            <a:r>
              <a:rPr lang="es-ES" sz="3600" b="0" dirty="0">
                <a:solidFill>
                  <a:prstClr val="black"/>
                </a:solidFill>
                <a:latin typeface="Calibri" pitchFamily="34" charset="0"/>
                <a:cs typeface="Calibri" pitchFamily="34" charset="0"/>
              </a:rPr>
              <a:t>Combinaciones fijas</a:t>
            </a:r>
          </a:p>
        </p:txBody>
      </p:sp>
      <p:sp>
        <p:nvSpPr>
          <p:cNvPr id="2" name="1 Rectángulo"/>
          <p:cNvSpPr/>
          <p:nvPr/>
        </p:nvSpPr>
        <p:spPr>
          <a:xfrm>
            <a:off x="719428" y="927660"/>
            <a:ext cx="4692503" cy="5586141"/>
          </a:xfrm>
          <a:prstGeom prst="rect">
            <a:avLst/>
          </a:prstGeom>
          <a:solidFill>
            <a:schemeClr val="tx1"/>
          </a:solidFill>
        </p:spPr>
        <p:txBody>
          <a:bodyPr wrap="square" lIns="91220" tIns="45718" rIns="91220" bIns="45718">
            <a:spAutoFit/>
          </a:bodyPr>
          <a:lstStyle/>
          <a:p>
            <a:pPr marL="341994" indent="-341994" defTabSz="911839" fontAlgn="base">
              <a:spcBef>
                <a:spcPct val="0"/>
              </a:spcBef>
              <a:spcAft>
                <a:spcPct val="0"/>
              </a:spcAft>
              <a:buFont typeface="Wingdings" panose="05000000000000000000" pitchFamily="2" charset="2"/>
              <a:buChar char="§"/>
            </a:pPr>
            <a:r>
              <a:rPr lang="es-AR" sz="2100" dirty="0" err="1">
                <a:solidFill>
                  <a:prstClr val="white"/>
                </a:solidFill>
                <a:cs typeface="Tahoma" pitchFamily="34" charset="0"/>
              </a:rPr>
              <a:t>Tenofovir</a:t>
            </a:r>
            <a:r>
              <a:rPr lang="es-AR" sz="2100" dirty="0">
                <a:solidFill>
                  <a:prstClr val="white"/>
                </a:solidFill>
                <a:cs typeface="Tahoma" pitchFamily="34" charset="0"/>
              </a:rPr>
              <a:t>/FTC o 3TC/EFV</a:t>
            </a:r>
          </a:p>
          <a:p>
            <a:pPr defTabSz="911839" fontAlgn="base">
              <a:spcBef>
                <a:spcPct val="0"/>
              </a:spcBef>
              <a:spcAft>
                <a:spcPct val="0"/>
              </a:spcAft>
            </a:pPr>
            <a:endParaRPr lang="es-AR" sz="2100" dirty="0">
              <a:solidFill>
                <a:prstClr val="white"/>
              </a:solidFill>
              <a:cs typeface="Tahoma" pitchFamily="34" charset="0"/>
            </a:endParaRPr>
          </a:p>
          <a:p>
            <a:pPr marL="341994" indent="-341994" defTabSz="911839" fontAlgn="base">
              <a:spcBef>
                <a:spcPct val="0"/>
              </a:spcBef>
              <a:spcAft>
                <a:spcPct val="0"/>
              </a:spcAft>
              <a:buFont typeface="Wingdings" panose="05000000000000000000" pitchFamily="2" charset="2"/>
              <a:buChar char="§"/>
            </a:pPr>
            <a:r>
              <a:rPr lang="es-AR" sz="2100" dirty="0" err="1">
                <a:solidFill>
                  <a:prstClr val="white"/>
                </a:solidFill>
                <a:cs typeface="Tahoma" pitchFamily="34" charset="0"/>
              </a:rPr>
              <a:t>Tenofovir</a:t>
            </a:r>
            <a:r>
              <a:rPr lang="es-AR" sz="2100" dirty="0">
                <a:solidFill>
                  <a:prstClr val="white"/>
                </a:solidFill>
                <a:cs typeface="Tahoma" pitchFamily="34" charset="0"/>
              </a:rPr>
              <a:t>/FTC/RPV</a:t>
            </a:r>
          </a:p>
          <a:p>
            <a:pPr marL="341994" indent="-341994" defTabSz="911839" fontAlgn="base">
              <a:spcBef>
                <a:spcPct val="0"/>
              </a:spcBef>
              <a:spcAft>
                <a:spcPct val="0"/>
              </a:spcAft>
              <a:buFont typeface="Wingdings" panose="05000000000000000000" pitchFamily="2" charset="2"/>
              <a:buChar char="§"/>
            </a:pPr>
            <a:endParaRPr lang="es-AR" sz="2100" dirty="0">
              <a:solidFill>
                <a:prstClr val="white"/>
              </a:solidFill>
              <a:cs typeface="Tahoma" pitchFamily="34" charset="0"/>
            </a:endParaRPr>
          </a:p>
          <a:p>
            <a:pPr marL="341994" indent="-341994" defTabSz="911839" fontAlgn="base">
              <a:spcBef>
                <a:spcPct val="0"/>
              </a:spcBef>
              <a:spcAft>
                <a:spcPct val="0"/>
              </a:spcAft>
              <a:buFont typeface="Wingdings" panose="05000000000000000000" pitchFamily="2" charset="2"/>
              <a:buChar char="§"/>
            </a:pPr>
            <a:r>
              <a:rPr lang="es-AR" sz="2100" dirty="0" err="1">
                <a:solidFill>
                  <a:prstClr val="white"/>
                </a:solidFill>
                <a:cs typeface="Tahoma" pitchFamily="34" charset="0"/>
              </a:rPr>
              <a:t>Tenofovir</a:t>
            </a:r>
            <a:r>
              <a:rPr lang="es-AR" sz="2100" dirty="0">
                <a:solidFill>
                  <a:prstClr val="white"/>
                </a:solidFill>
                <a:cs typeface="Tahoma" pitchFamily="34" charset="0"/>
              </a:rPr>
              <a:t>/FTC/</a:t>
            </a:r>
            <a:r>
              <a:rPr lang="es-AR" sz="2100" dirty="0" err="1">
                <a:solidFill>
                  <a:prstClr val="white"/>
                </a:solidFill>
                <a:cs typeface="Tahoma" pitchFamily="34" charset="0"/>
              </a:rPr>
              <a:t>elvitegravir</a:t>
            </a:r>
            <a:r>
              <a:rPr lang="es-AR" sz="2100" dirty="0">
                <a:solidFill>
                  <a:prstClr val="white"/>
                </a:solidFill>
                <a:cs typeface="Tahoma" pitchFamily="34" charset="0"/>
              </a:rPr>
              <a:t>/</a:t>
            </a:r>
            <a:r>
              <a:rPr lang="es-AR" sz="2100" dirty="0" err="1">
                <a:solidFill>
                  <a:prstClr val="white"/>
                </a:solidFill>
                <a:cs typeface="Tahoma" pitchFamily="34" charset="0"/>
              </a:rPr>
              <a:t>cobicistat</a:t>
            </a:r>
            <a:endParaRPr lang="es-AR" sz="2100" dirty="0">
              <a:solidFill>
                <a:prstClr val="white"/>
              </a:solidFill>
              <a:cs typeface="Tahoma" pitchFamily="34" charset="0"/>
            </a:endParaRPr>
          </a:p>
          <a:p>
            <a:pPr marL="341994" indent="-341994" defTabSz="911839" fontAlgn="base">
              <a:spcBef>
                <a:spcPct val="0"/>
              </a:spcBef>
              <a:spcAft>
                <a:spcPct val="0"/>
              </a:spcAft>
              <a:buFont typeface="Wingdings" panose="05000000000000000000" pitchFamily="2" charset="2"/>
              <a:buChar char="§"/>
            </a:pPr>
            <a:endParaRPr lang="es-AR" sz="2100" dirty="0">
              <a:solidFill>
                <a:prstClr val="white"/>
              </a:solidFill>
              <a:cs typeface="Tahoma" pitchFamily="34" charset="0"/>
            </a:endParaRPr>
          </a:p>
          <a:p>
            <a:pPr marL="341994" indent="-341994" defTabSz="911839" fontAlgn="base">
              <a:spcBef>
                <a:spcPct val="0"/>
              </a:spcBef>
              <a:spcAft>
                <a:spcPct val="0"/>
              </a:spcAft>
              <a:buFont typeface="Wingdings" panose="05000000000000000000" pitchFamily="2" charset="2"/>
              <a:buChar char="§"/>
            </a:pPr>
            <a:r>
              <a:rPr lang="es-AR" sz="2100" dirty="0">
                <a:solidFill>
                  <a:prstClr val="white"/>
                </a:solidFill>
                <a:cs typeface="Tahoma" pitchFamily="34" charset="0"/>
              </a:rPr>
              <a:t>TAF/FTC/</a:t>
            </a:r>
            <a:r>
              <a:rPr lang="es-AR" sz="2100" dirty="0" err="1">
                <a:solidFill>
                  <a:prstClr val="white"/>
                </a:solidFill>
                <a:cs typeface="Tahoma" pitchFamily="34" charset="0"/>
              </a:rPr>
              <a:t>elvitegravir</a:t>
            </a:r>
            <a:r>
              <a:rPr lang="es-AR" sz="2100" dirty="0">
                <a:solidFill>
                  <a:prstClr val="white"/>
                </a:solidFill>
                <a:cs typeface="Tahoma" pitchFamily="34" charset="0"/>
              </a:rPr>
              <a:t>/</a:t>
            </a:r>
            <a:r>
              <a:rPr lang="es-AR" sz="2100" dirty="0" err="1">
                <a:solidFill>
                  <a:prstClr val="white"/>
                </a:solidFill>
                <a:cs typeface="Tahoma" pitchFamily="34" charset="0"/>
              </a:rPr>
              <a:t>cobicistat</a:t>
            </a:r>
            <a:endParaRPr lang="es-AR" sz="2100" dirty="0">
              <a:solidFill>
                <a:prstClr val="white"/>
              </a:solidFill>
              <a:cs typeface="Tahoma" pitchFamily="34" charset="0"/>
            </a:endParaRPr>
          </a:p>
          <a:p>
            <a:pPr defTabSz="911839" fontAlgn="base">
              <a:spcBef>
                <a:spcPct val="0"/>
              </a:spcBef>
              <a:spcAft>
                <a:spcPct val="0"/>
              </a:spcAft>
            </a:pPr>
            <a:endParaRPr lang="es-AR" sz="2100" dirty="0">
              <a:solidFill>
                <a:prstClr val="white"/>
              </a:solidFill>
              <a:cs typeface="Tahoma" pitchFamily="34" charset="0"/>
            </a:endParaRPr>
          </a:p>
          <a:p>
            <a:pPr marL="341994" indent="-341994" defTabSz="911839" fontAlgn="base">
              <a:spcBef>
                <a:spcPct val="0"/>
              </a:spcBef>
              <a:spcAft>
                <a:spcPct val="0"/>
              </a:spcAft>
              <a:buFont typeface="Wingdings" panose="05000000000000000000" pitchFamily="2" charset="2"/>
              <a:buChar char="§"/>
            </a:pPr>
            <a:r>
              <a:rPr lang="es-AR" sz="2100" dirty="0" err="1">
                <a:solidFill>
                  <a:prstClr val="white"/>
                </a:solidFill>
                <a:cs typeface="Tahoma" pitchFamily="34" charset="0"/>
              </a:rPr>
              <a:t>Abacavir</a:t>
            </a:r>
            <a:r>
              <a:rPr lang="es-AR" sz="2100" dirty="0">
                <a:solidFill>
                  <a:prstClr val="white"/>
                </a:solidFill>
                <a:cs typeface="Tahoma" pitchFamily="34" charset="0"/>
              </a:rPr>
              <a:t>/3TC/</a:t>
            </a:r>
            <a:r>
              <a:rPr lang="es-AR" sz="2100" dirty="0" err="1">
                <a:solidFill>
                  <a:prstClr val="white"/>
                </a:solidFill>
                <a:cs typeface="Tahoma" pitchFamily="34" charset="0"/>
              </a:rPr>
              <a:t>dolutegravir</a:t>
            </a:r>
            <a:endParaRPr lang="es-AR" sz="2100" dirty="0">
              <a:solidFill>
                <a:prstClr val="white"/>
              </a:solidFill>
              <a:cs typeface="Tahoma" pitchFamily="34" charset="0"/>
            </a:endParaRPr>
          </a:p>
          <a:p>
            <a:pPr marL="341994" indent="-341994" defTabSz="911839" fontAlgn="base">
              <a:spcBef>
                <a:spcPct val="0"/>
              </a:spcBef>
              <a:spcAft>
                <a:spcPct val="0"/>
              </a:spcAft>
              <a:buFont typeface="Wingdings" panose="05000000000000000000" pitchFamily="2" charset="2"/>
              <a:buChar char="§"/>
            </a:pPr>
            <a:endParaRPr lang="es-AR" sz="2100" dirty="0">
              <a:solidFill>
                <a:prstClr val="white"/>
              </a:solidFill>
              <a:cs typeface="Tahoma" pitchFamily="34" charset="0"/>
            </a:endParaRPr>
          </a:p>
          <a:p>
            <a:pPr marL="341994" indent="-341994" defTabSz="911839" fontAlgn="base">
              <a:spcBef>
                <a:spcPct val="0"/>
              </a:spcBef>
              <a:spcAft>
                <a:spcPct val="0"/>
              </a:spcAft>
              <a:buFont typeface="Wingdings" panose="05000000000000000000" pitchFamily="2" charset="2"/>
              <a:buChar char="§"/>
            </a:pPr>
            <a:r>
              <a:rPr lang="es-AR" sz="2100" dirty="0">
                <a:solidFill>
                  <a:prstClr val="white"/>
                </a:solidFill>
                <a:cs typeface="Tahoma" pitchFamily="34" charset="0"/>
              </a:rPr>
              <a:t>TAF/FTC/</a:t>
            </a:r>
            <a:r>
              <a:rPr lang="es-AR" sz="2100" dirty="0" err="1">
                <a:solidFill>
                  <a:prstClr val="white"/>
                </a:solidFill>
                <a:cs typeface="Tahoma" pitchFamily="34" charset="0"/>
              </a:rPr>
              <a:t>bictegravir</a:t>
            </a:r>
            <a:r>
              <a:rPr lang="es-AR" sz="2100" dirty="0">
                <a:solidFill>
                  <a:prstClr val="white"/>
                </a:solidFill>
                <a:cs typeface="Tahoma" pitchFamily="34" charset="0"/>
              </a:rPr>
              <a:t>/</a:t>
            </a:r>
            <a:r>
              <a:rPr lang="es-AR" sz="2100" dirty="0" err="1">
                <a:solidFill>
                  <a:prstClr val="white"/>
                </a:solidFill>
                <a:cs typeface="Tahoma" pitchFamily="34" charset="0"/>
              </a:rPr>
              <a:t>cobicistat</a:t>
            </a:r>
            <a:endParaRPr lang="es-AR" sz="2100" dirty="0">
              <a:solidFill>
                <a:prstClr val="white"/>
              </a:solidFill>
              <a:cs typeface="Tahoma" pitchFamily="34" charset="0"/>
            </a:endParaRPr>
          </a:p>
          <a:p>
            <a:pPr marL="341994" indent="-341994" defTabSz="911839" fontAlgn="base">
              <a:spcBef>
                <a:spcPct val="0"/>
              </a:spcBef>
              <a:spcAft>
                <a:spcPct val="0"/>
              </a:spcAft>
              <a:buFont typeface="Wingdings" panose="05000000000000000000" pitchFamily="2" charset="2"/>
              <a:buChar char="§"/>
            </a:pPr>
            <a:endParaRPr lang="es-AR" sz="2100" dirty="0">
              <a:solidFill>
                <a:prstClr val="white"/>
              </a:solidFill>
              <a:cs typeface="Tahoma" pitchFamily="34" charset="0"/>
            </a:endParaRPr>
          </a:p>
          <a:p>
            <a:pPr marL="341994" indent="-341994" defTabSz="911839" fontAlgn="base">
              <a:spcBef>
                <a:spcPct val="0"/>
              </a:spcBef>
              <a:spcAft>
                <a:spcPct val="0"/>
              </a:spcAft>
              <a:buFont typeface="Wingdings" panose="05000000000000000000" pitchFamily="2" charset="2"/>
              <a:buChar char="§"/>
            </a:pPr>
            <a:r>
              <a:rPr lang="es-AR" sz="2100" dirty="0">
                <a:solidFill>
                  <a:prstClr val="white"/>
                </a:solidFill>
                <a:cs typeface="Tahoma" pitchFamily="34" charset="0"/>
              </a:rPr>
              <a:t>TAF/FTC/</a:t>
            </a:r>
            <a:r>
              <a:rPr lang="es-AR" sz="2100" dirty="0" err="1">
                <a:solidFill>
                  <a:prstClr val="white"/>
                </a:solidFill>
                <a:cs typeface="Tahoma" pitchFamily="34" charset="0"/>
              </a:rPr>
              <a:t>darunavir</a:t>
            </a:r>
            <a:r>
              <a:rPr lang="es-AR" sz="2100" dirty="0">
                <a:solidFill>
                  <a:prstClr val="white"/>
                </a:solidFill>
                <a:cs typeface="Tahoma" pitchFamily="34" charset="0"/>
              </a:rPr>
              <a:t>/</a:t>
            </a:r>
            <a:r>
              <a:rPr lang="es-AR" sz="2100" dirty="0" err="1">
                <a:solidFill>
                  <a:prstClr val="white"/>
                </a:solidFill>
                <a:cs typeface="Tahoma" pitchFamily="34" charset="0"/>
              </a:rPr>
              <a:t>cobicistat</a:t>
            </a:r>
            <a:endParaRPr lang="es-AR" sz="2100" dirty="0">
              <a:solidFill>
                <a:prstClr val="white"/>
              </a:solidFill>
              <a:cs typeface="Tahoma" pitchFamily="34" charset="0"/>
            </a:endParaRPr>
          </a:p>
          <a:p>
            <a:pPr defTabSz="911839" fontAlgn="base">
              <a:spcBef>
                <a:spcPct val="0"/>
              </a:spcBef>
              <a:spcAft>
                <a:spcPct val="0"/>
              </a:spcAft>
            </a:pPr>
            <a:endParaRPr lang="es-AR" sz="2100" dirty="0">
              <a:solidFill>
                <a:prstClr val="white"/>
              </a:solidFill>
              <a:cs typeface="Tahoma" pitchFamily="34" charset="0"/>
            </a:endParaRPr>
          </a:p>
          <a:p>
            <a:pPr marL="341994" indent="-341994" defTabSz="911839" fontAlgn="base">
              <a:spcBef>
                <a:spcPct val="0"/>
              </a:spcBef>
              <a:spcAft>
                <a:spcPct val="0"/>
              </a:spcAft>
              <a:buFont typeface="Wingdings" panose="05000000000000000000" pitchFamily="2" charset="2"/>
              <a:buChar char="§"/>
            </a:pPr>
            <a:r>
              <a:rPr lang="es-AR" sz="2100" dirty="0">
                <a:solidFill>
                  <a:prstClr val="white"/>
                </a:solidFill>
                <a:cs typeface="Tahoma" pitchFamily="34" charset="0"/>
              </a:rPr>
              <a:t>TAF/FTC/</a:t>
            </a:r>
            <a:r>
              <a:rPr lang="es-AR" sz="2100" dirty="0" err="1">
                <a:solidFill>
                  <a:prstClr val="white"/>
                </a:solidFill>
                <a:cs typeface="Tahoma" pitchFamily="34" charset="0"/>
              </a:rPr>
              <a:t>bictegravir</a:t>
            </a:r>
            <a:endParaRPr lang="es-AR" sz="2100" dirty="0">
              <a:solidFill>
                <a:prstClr val="white"/>
              </a:solidFill>
              <a:cs typeface="Tahoma" pitchFamily="34" charset="0"/>
            </a:endParaRPr>
          </a:p>
          <a:p>
            <a:pPr defTabSz="911839" fontAlgn="base">
              <a:spcBef>
                <a:spcPct val="0"/>
              </a:spcBef>
              <a:spcAft>
                <a:spcPct val="0"/>
              </a:spcAft>
            </a:pPr>
            <a:endParaRPr lang="es-AR" sz="2100" dirty="0">
              <a:solidFill>
                <a:prstClr val="white"/>
              </a:solidFill>
              <a:cs typeface="Tahoma" pitchFamily="34" charset="0"/>
            </a:endParaRPr>
          </a:p>
          <a:p>
            <a:pPr marL="341994" indent="-341994" defTabSz="911839" fontAlgn="base">
              <a:spcBef>
                <a:spcPct val="0"/>
              </a:spcBef>
              <a:spcAft>
                <a:spcPct val="0"/>
              </a:spcAft>
              <a:buFont typeface="Wingdings" panose="05000000000000000000" pitchFamily="2" charset="2"/>
              <a:buChar char="§"/>
            </a:pPr>
            <a:r>
              <a:rPr lang="es-AR" sz="2100" dirty="0">
                <a:solidFill>
                  <a:prstClr val="white"/>
                </a:solidFill>
                <a:cs typeface="Tahoma" pitchFamily="34" charset="0"/>
              </a:rPr>
              <a:t>TAF/FTC</a:t>
            </a:r>
          </a:p>
        </p:txBody>
      </p:sp>
      <p:pic>
        <p:nvPicPr>
          <p:cNvPr id="4" name="Picture 2" descr="Resultado de imagen para una pildora antirretroviral"/>
          <p:cNvPicPr>
            <a:picLocks noChangeAspect="1" noChangeArrowheads="1"/>
          </p:cNvPicPr>
          <p:nvPr/>
        </p:nvPicPr>
        <p:blipFill rotWithShape="1">
          <a:blip r:embed="rId3">
            <a:extLst>
              <a:ext uri="{28A0092B-C50C-407E-A947-70E740481C1C}">
                <a14:useLocalDpi xmlns:a14="http://schemas.microsoft.com/office/drawing/2010/main" val="0"/>
              </a:ext>
            </a:extLst>
          </a:blip>
          <a:srcRect l="17014"/>
          <a:stretch/>
        </p:blipFill>
        <p:spPr bwMode="auto">
          <a:xfrm>
            <a:off x="6992949" y="1124747"/>
            <a:ext cx="3903243" cy="2363228"/>
          </a:xfrm>
          <a:prstGeom prst="rect">
            <a:avLst/>
          </a:prstGeom>
          <a:noFill/>
          <a:extLst>
            <a:ext uri="{909E8E84-426E-40DD-AFC4-6F175D3DCCD1}">
              <a14:hiddenFill xmlns:a14="http://schemas.microsoft.com/office/drawing/2010/main">
                <a:solidFill>
                  <a:srgbClr val="FFFFFF"/>
                </a:solidFill>
              </a14:hiddenFill>
            </a:ext>
          </a:extLst>
        </p:spPr>
      </p:pic>
      <p:sp>
        <p:nvSpPr>
          <p:cNvPr id="3" name="2 CuadroTexto"/>
          <p:cNvSpPr txBox="1"/>
          <p:nvPr/>
        </p:nvSpPr>
        <p:spPr>
          <a:xfrm>
            <a:off x="6992981" y="4112028"/>
            <a:ext cx="4105896" cy="1969495"/>
          </a:xfrm>
          <a:prstGeom prst="rect">
            <a:avLst/>
          </a:prstGeom>
          <a:solidFill>
            <a:schemeClr val="tx1"/>
          </a:solidFill>
        </p:spPr>
        <p:txBody>
          <a:bodyPr wrap="none" lIns="121648" tIns="60824" rIns="121648" bIns="60824" rtlCol="0">
            <a:spAutoFit/>
          </a:bodyPr>
          <a:lstStyle/>
          <a:p>
            <a:pPr marL="342730" indent="-342730" defTabSz="1214400">
              <a:buFont typeface="Wingdings" pitchFamily="2" charset="2"/>
              <a:buChar char="§"/>
            </a:pPr>
            <a:r>
              <a:rPr lang="es-AR" sz="2400" dirty="0">
                <a:solidFill>
                  <a:prstClr val="white"/>
                </a:solidFill>
              </a:rPr>
              <a:t>TAF/FTC/RPV</a:t>
            </a:r>
          </a:p>
          <a:p>
            <a:pPr marL="342730" indent="-342730" defTabSz="1214400">
              <a:buFont typeface="Wingdings" pitchFamily="2" charset="2"/>
              <a:buChar char="§"/>
            </a:pPr>
            <a:r>
              <a:rPr lang="es-AR" sz="2400" dirty="0" err="1">
                <a:solidFill>
                  <a:prstClr val="white"/>
                </a:solidFill>
              </a:rPr>
              <a:t>Tenofovir</a:t>
            </a:r>
            <a:r>
              <a:rPr lang="es-AR" sz="2400" dirty="0">
                <a:solidFill>
                  <a:prstClr val="white"/>
                </a:solidFill>
              </a:rPr>
              <a:t>/3TC/EFV (400 mg)</a:t>
            </a:r>
          </a:p>
          <a:p>
            <a:pPr marL="342730" indent="-342730" defTabSz="1214400">
              <a:buFont typeface="Wingdings" pitchFamily="2" charset="2"/>
              <a:buChar char="§"/>
            </a:pPr>
            <a:r>
              <a:rPr lang="es-AR" sz="2400" dirty="0" err="1">
                <a:solidFill>
                  <a:prstClr val="white"/>
                </a:solidFill>
              </a:rPr>
              <a:t>Tenofovir</a:t>
            </a:r>
            <a:r>
              <a:rPr lang="es-AR" sz="2400" dirty="0">
                <a:solidFill>
                  <a:prstClr val="white"/>
                </a:solidFill>
              </a:rPr>
              <a:t>/FTC/</a:t>
            </a:r>
            <a:r>
              <a:rPr lang="es-AR" sz="2400" dirty="0" err="1">
                <a:solidFill>
                  <a:prstClr val="white"/>
                </a:solidFill>
              </a:rPr>
              <a:t>doravirina</a:t>
            </a:r>
            <a:endParaRPr lang="es-AR" sz="2400" dirty="0">
              <a:solidFill>
                <a:prstClr val="white"/>
              </a:solidFill>
            </a:endParaRPr>
          </a:p>
          <a:p>
            <a:pPr marL="342730" indent="-342730" defTabSz="1214400">
              <a:buFont typeface="Wingdings" pitchFamily="2" charset="2"/>
              <a:buChar char="§"/>
            </a:pPr>
            <a:r>
              <a:rPr lang="es-AR" sz="2400" dirty="0" err="1">
                <a:solidFill>
                  <a:prstClr val="white"/>
                </a:solidFill>
              </a:rPr>
              <a:t>Darunavir</a:t>
            </a:r>
            <a:r>
              <a:rPr lang="es-AR" sz="2400" dirty="0">
                <a:solidFill>
                  <a:prstClr val="white"/>
                </a:solidFill>
              </a:rPr>
              <a:t>/3TC</a:t>
            </a:r>
          </a:p>
          <a:p>
            <a:pPr marL="342730" indent="-342730" defTabSz="1214400">
              <a:buFont typeface="Wingdings" pitchFamily="2" charset="2"/>
              <a:buChar char="§"/>
            </a:pPr>
            <a:r>
              <a:rPr lang="es-AR" sz="2400" dirty="0" err="1">
                <a:solidFill>
                  <a:prstClr val="white"/>
                </a:solidFill>
              </a:rPr>
              <a:t>Dolutegravir</a:t>
            </a:r>
            <a:r>
              <a:rPr lang="es-AR" sz="2400" dirty="0">
                <a:solidFill>
                  <a:prstClr val="white"/>
                </a:solidFill>
              </a:rPr>
              <a:t>/</a:t>
            </a:r>
            <a:r>
              <a:rPr lang="es-AR" sz="2400" dirty="0" err="1">
                <a:solidFill>
                  <a:prstClr val="white"/>
                </a:solidFill>
              </a:rPr>
              <a:t>rilpivirina</a:t>
            </a:r>
            <a:endParaRPr lang="es-AR" sz="2400" dirty="0">
              <a:solidFill>
                <a:prstClr val="white"/>
              </a:solidFill>
            </a:endParaRPr>
          </a:p>
        </p:txBody>
      </p:sp>
    </p:spTree>
    <p:extLst>
      <p:ext uri="{BB962C8B-B14F-4D97-AF65-F5344CB8AC3E}">
        <p14:creationId xmlns:p14="http://schemas.microsoft.com/office/powerpoint/2010/main" val="5699309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99510-9C2B-D249-BD2D-CC8DD2954FA7}"/>
              </a:ext>
            </a:extLst>
          </p:cNvPr>
          <p:cNvSpPr>
            <a:spLocks noGrp="1"/>
          </p:cNvSpPr>
          <p:nvPr>
            <p:ph type="title"/>
          </p:nvPr>
        </p:nvSpPr>
        <p:spPr>
          <a:xfrm>
            <a:off x="678336" y="185006"/>
            <a:ext cx="10872445" cy="1103313"/>
          </a:xfrm>
        </p:spPr>
        <p:txBody>
          <a:bodyPr/>
          <a:lstStyle/>
          <a:p>
            <a:r>
              <a:rPr lang="en-US" b="0" dirty="0" smtClean="0">
                <a:solidFill>
                  <a:schemeClr val="bg1"/>
                </a:solidFill>
              </a:rPr>
              <a:t>A </a:t>
            </a:r>
            <a:r>
              <a:rPr lang="en-US" b="0" dirty="0" err="1" smtClean="0">
                <a:solidFill>
                  <a:schemeClr val="bg1"/>
                </a:solidFill>
              </a:rPr>
              <a:t>pesar</a:t>
            </a:r>
            <a:r>
              <a:rPr lang="en-US" b="0" dirty="0" smtClean="0">
                <a:solidFill>
                  <a:schemeClr val="bg1"/>
                </a:solidFill>
              </a:rPr>
              <a:t> de la </a:t>
            </a:r>
            <a:r>
              <a:rPr lang="en-US" b="0" dirty="0" err="1" smtClean="0">
                <a:solidFill>
                  <a:schemeClr val="bg1"/>
                </a:solidFill>
              </a:rPr>
              <a:t>alta</a:t>
            </a:r>
            <a:r>
              <a:rPr lang="en-US" b="0" dirty="0" smtClean="0">
                <a:solidFill>
                  <a:schemeClr val="bg1"/>
                </a:solidFill>
              </a:rPr>
              <a:t> </a:t>
            </a:r>
            <a:r>
              <a:rPr lang="en-US" b="0" dirty="0" err="1" smtClean="0">
                <a:solidFill>
                  <a:schemeClr val="bg1"/>
                </a:solidFill>
              </a:rPr>
              <a:t>eficacia</a:t>
            </a:r>
            <a:r>
              <a:rPr lang="en-US" b="0" dirty="0" smtClean="0">
                <a:solidFill>
                  <a:schemeClr val="bg1"/>
                </a:solidFill>
              </a:rPr>
              <a:t> el TARV </a:t>
            </a:r>
            <a:r>
              <a:rPr lang="en-US" b="0" dirty="0" err="1" smtClean="0">
                <a:solidFill>
                  <a:schemeClr val="bg1"/>
                </a:solidFill>
              </a:rPr>
              <a:t>debe</a:t>
            </a:r>
            <a:r>
              <a:rPr lang="en-US" b="0" dirty="0" smtClean="0">
                <a:solidFill>
                  <a:schemeClr val="bg1"/>
                </a:solidFill>
              </a:rPr>
              <a:t> </a:t>
            </a:r>
            <a:r>
              <a:rPr lang="en-US" b="0" dirty="0" err="1" smtClean="0">
                <a:solidFill>
                  <a:schemeClr val="bg1"/>
                </a:solidFill>
              </a:rPr>
              <a:t>ser</a:t>
            </a:r>
            <a:r>
              <a:rPr lang="en-US" b="0" dirty="0" smtClean="0">
                <a:solidFill>
                  <a:schemeClr val="bg1"/>
                </a:solidFill>
              </a:rPr>
              <a:t> </a:t>
            </a:r>
            <a:r>
              <a:rPr lang="en-US" b="0" dirty="0" err="1" smtClean="0">
                <a:solidFill>
                  <a:schemeClr val="bg1"/>
                </a:solidFill>
              </a:rPr>
              <a:t>mejorado</a:t>
            </a:r>
            <a:endParaRPr lang="en-US" b="0" dirty="0">
              <a:solidFill>
                <a:schemeClr val="bg1"/>
              </a:solidFill>
            </a:endParaRPr>
          </a:p>
        </p:txBody>
      </p:sp>
      <p:sp>
        <p:nvSpPr>
          <p:cNvPr id="3" name="Content Placeholder 2">
            <a:extLst>
              <a:ext uri="{FF2B5EF4-FFF2-40B4-BE49-F238E27FC236}">
                <a16:creationId xmlns:a16="http://schemas.microsoft.com/office/drawing/2014/main" id="{D538F5E9-1D7E-DC41-8EAC-A830918F1843}"/>
              </a:ext>
            </a:extLst>
          </p:cNvPr>
          <p:cNvSpPr>
            <a:spLocks noGrp="1"/>
          </p:cNvSpPr>
          <p:nvPr>
            <p:ph sz="half" idx="1"/>
          </p:nvPr>
        </p:nvSpPr>
        <p:spPr>
          <a:xfrm>
            <a:off x="204719" y="1510731"/>
            <a:ext cx="6155140" cy="4678739"/>
          </a:xfrm>
        </p:spPr>
        <p:txBody>
          <a:bodyPr/>
          <a:lstStyle/>
          <a:p>
            <a:pPr marL="0" indent="0">
              <a:spcAft>
                <a:spcPts val="500"/>
              </a:spcAft>
              <a:buNone/>
            </a:pPr>
            <a:r>
              <a:rPr lang="es-MX" dirty="0"/>
              <a:t>D</a:t>
            </a:r>
            <a:r>
              <a:rPr lang="es-MX" dirty="0" smtClean="0"/>
              <a:t>ebe mejorarse en:</a:t>
            </a:r>
          </a:p>
          <a:p>
            <a:pPr>
              <a:spcAft>
                <a:spcPts val="500"/>
              </a:spcAft>
            </a:pPr>
            <a:r>
              <a:rPr lang="es-MX" b="1" dirty="0" smtClean="0"/>
              <a:t>Seguridad</a:t>
            </a:r>
            <a:r>
              <a:rPr lang="es-MX" dirty="0" smtClean="0"/>
              <a:t> </a:t>
            </a:r>
            <a:r>
              <a:rPr lang="es-MX" dirty="0"/>
              <a:t>a corto y largo plazo</a:t>
            </a:r>
          </a:p>
          <a:p>
            <a:pPr>
              <a:spcAft>
                <a:spcPts val="500"/>
              </a:spcAft>
            </a:pPr>
            <a:r>
              <a:rPr lang="es-MX" b="1" dirty="0"/>
              <a:t>Tolerabilidad</a:t>
            </a:r>
          </a:p>
          <a:p>
            <a:pPr>
              <a:spcAft>
                <a:spcPts val="500"/>
              </a:spcAft>
            </a:pPr>
            <a:r>
              <a:rPr lang="es-MX" b="1" dirty="0"/>
              <a:t>Conveniencia</a:t>
            </a:r>
          </a:p>
          <a:p>
            <a:pPr>
              <a:spcAft>
                <a:spcPts val="500"/>
              </a:spcAft>
            </a:pPr>
            <a:r>
              <a:rPr lang="es-MX" b="1" dirty="0"/>
              <a:t>Costo</a:t>
            </a:r>
          </a:p>
          <a:p>
            <a:pPr>
              <a:spcAft>
                <a:spcPts val="500"/>
              </a:spcAft>
            </a:pPr>
            <a:r>
              <a:rPr lang="es-MX" b="1" dirty="0"/>
              <a:t>Actividad</a:t>
            </a:r>
            <a:r>
              <a:rPr lang="es-MX" dirty="0"/>
              <a:t> contra el virus </a:t>
            </a:r>
            <a:r>
              <a:rPr lang="es-MX" dirty="0" err="1" smtClean="0"/>
              <a:t>panresistante</a:t>
            </a:r>
            <a:endParaRPr lang="es-MX" dirty="0" smtClean="0"/>
          </a:p>
          <a:p>
            <a:pPr>
              <a:spcAft>
                <a:spcPts val="500"/>
              </a:spcAft>
            </a:pPr>
            <a:r>
              <a:rPr lang="es-MX" dirty="0" smtClean="0"/>
              <a:t>Participación en la “cura”</a:t>
            </a:r>
            <a:endParaRPr lang="es-MX" dirty="0"/>
          </a:p>
        </p:txBody>
      </p:sp>
      <p:graphicFrame>
        <p:nvGraphicFramePr>
          <p:cNvPr id="10" name="Diagram 9">
            <a:extLst>
              <a:ext uri="{FF2B5EF4-FFF2-40B4-BE49-F238E27FC236}">
                <a16:creationId xmlns:a16="http://schemas.microsoft.com/office/drawing/2014/main" id="{DE706F0E-8341-471B-86FE-5AAF07F3A494}"/>
              </a:ext>
            </a:extLst>
          </p:cNvPr>
          <p:cNvGraphicFramePr/>
          <p:nvPr>
            <p:extLst>
              <p:ext uri="{D42A27DB-BD31-4B8C-83A1-F6EECF244321}">
                <p14:modId xmlns:p14="http://schemas.microsoft.com/office/powerpoint/2010/main" val="3000447787"/>
              </p:ext>
            </p:extLst>
          </p:nvPr>
        </p:nvGraphicFramePr>
        <p:xfrm>
          <a:off x="6673697" y="2389677"/>
          <a:ext cx="4712915" cy="39102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CuadroTexto"/>
          <p:cNvSpPr txBox="1"/>
          <p:nvPr/>
        </p:nvSpPr>
        <p:spPr bwMode="auto">
          <a:xfrm>
            <a:off x="6073280" y="1343981"/>
            <a:ext cx="5913714" cy="461661"/>
          </a:xfrm>
          <a:prstGeom prst="rect">
            <a:avLst/>
          </a:prstGeom>
          <a:solidFill>
            <a:srgbClr val="22588A"/>
          </a:solidFill>
          <a:ln>
            <a:noFill/>
          </a:ln>
          <a:extLst/>
        </p:spPr>
        <p:txBody>
          <a:bodyPr wrap="none" lIns="91398" tIns="45718" rIns="91398" bIns="45718" rtlCol="0">
            <a:spAutoFit/>
          </a:bodyPr>
          <a:lstStyle/>
          <a:p>
            <a:pPr defTabSz="913131">
              <a:spcBef>
                <a:spcPct val="50000"/>
              </a:spcBef>
              <a:spcAft>
                <a:spcPct val="0"/>
              </a:spcAft>
            </a:pPr>
            <a:r>
              <a:rPr lang="es-AR" sz="2400" dirty="0">
                <a:solidFill>
                  <a:srgbClr val="FFFFFF"/>
                </a:solidFill>
                <a:latin typeface="Calibri" panose="020F0502020204030204" pitchFamily="34" charset="0"/>
              </a:rPr>
              <a:t>Los nuevos enfoques de tratamiento incluyen </a:t>
            </a:r>
          </a:p>
        </p:txBody>
      </p:sp>
    </p:spTree>
    <p:extLst>
      <p:ext uri="{BB962C8B-B14F-4D97-AF65-F5344CB8AC3E}">
        <p14:creationId xmlns:p14="http://schemas.microsoft.com/office/powerpoint/2010/main" val="58960027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2034153" y="2536482"/>
            <a:ext cx="8410355" cy="938714"/>
          </a:xfrm>
          <a:prstGeom prst="rect">
            <a:avLst/>
          </a:prstGeom>
        </p:spPr>
        <p:txBody>
          <a:bodyPr wrap="square" lIns="91398" tIns="45718" rIns="91398" bIns="45718">
            <a:spAutoFit/>
          </a:bodyPr>
          <a:lstStyle/>
          <a:p>
            <a:pPr algn="ctr" defTabSz="913289" fontAlgn="base">
              <a:spcBef>
                <a:spcPct val="0"/>
              </a:spcBef>
              <a:spcAft>
                <a:spcPct val="0"/>
              </a:spcAft>
            </a:pPr>
            <a:r>
              <a:rPr lang="es-ES" sz="5500" dirty="0">
                <a:solidFill>
                  <a:prstClr val="black"/>
                </a:solidFill>
                <a:latin typeface="Calibri Light"/>
                <a:cs typeface="Arial" pitchFamily="34" charset="0"/>
              </a:rPr>
              <a:t>¿Cuándo comenzar el TARV?</a:t>
            </a:r>
          </a:p>
        </p:txBody>
      </p:sp>
    </p:spTree>
    <p:extLst>
      <p:ext uri="{BB962C8B-B14F-4D97-AF65-F5344CB8AC3E}">
        <p14:creationId xmlns:p14="http://schemas.microsoft.com/office/powerpoint/2010/main" val="206708405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796413" y="109965"/>
            <a:ext cx="10515600" cy="1325563"/>
          </a:xfrm>
        </p:spPr>
        <p:txBody>
          <a:bodyPr>
            <a:normAutofit fontScale="90000"/>
          </a:bodyPr>
          <a:lstStyle/>
          <a:p>
            <a:pPr algn="ctr" fontAlgn="t"/>
            <a:r>
              <a:rPr lang="es-MX" dirty="0"/>
              <a:t/>
            </a:r>
            <a:br>
              <a:rPr lang="es-MX" dirty="0"/>
            </a:br>
            <a:r>
              <a:rPr lang="es-MX" dirty="0"/>
              <a:t/>
            </a:r>
            <a:br>
              <a:rPr lang="es-MX" dirty="0"/>
            </a:br>
            <a:r>
              <a:rPr lang="es-MX" dirty="0" smtClean="0"/>
              <a:t>START: 57</a:t>
            </a:r>
            <a:r>
              <a:rPr lang="es-MX" dirty="0"/>
              <a:t>% de riesgo reducido de eventos graves o muerte con tratamiento inmediato</a:t>
            </a:r>
            <a:br>
              <a:rPr lang="es-MX" dirty="0"/>
            </a:br>
            <a:endParaRPr lang="en-US" altLang="en-US" dirty="0" smtClean="0">
              <a:latin typeface="+mn-lt"/>
            </a:endParaRPr>
          </a:p>
        </p:txBody>
      </p:sp>
      <p:sp>
        <p:nvSpPr>
          <p:cNvPr id="13315" name="Content Placeholder 2"/>
          <p:cNvSpPr>
            <a:spLocks noGrp="1"/>
          </p:cNvSpPr>
          <p:nvPr>
            <p:ph idx="1"/>
          </p:nvPr>
        </p:nvSpPr>
        <p:spPr/>
        <p:txBody>
          <a:bodyPr>
            <a:normAutofit/>
          </a:bodyPr>
          <a:lstStyle/>
          <a:p>
            <a:pPr>
              <a:buFont typeface="Wingdings" panose="05000000000000000000" pitchFamily="2" charset="2"/>
              <a:buChar char="§"/>
            </a:pPr>
            <a:r>
              <a:rPr lang="en-US" altLang="en-US" sz="2400" dirty="0">
                <a:solidFill>
                  <a:srgbClr val="FF0000"/>
                </a:solidFill>
              </a:rPr>
              <a:t>4.1% </a:t>
            </a:r>
            <a:r>
              <a:rPr lang="en-US" altLang="en-US" sz="2400" dirty="0" err="1">
                <a:solidFill>
                  <a:srgbClr val="FF0000"/>
                </a:solidFill>
              </a:rPr>
              <a:t>vs</a:t>
            </a:r>
            <a:r>
              <a:rPr lang="en-US" altLang="en-US" sz="2400" dirty="0">
                <a:solidFill>
                  <a:srgbClr val="FF0000"/>
                </a:solidFill>
              </a:rPr>
              <a:t> 1.8% </a:t>
            </a:r>
            <a:r>
              <a:rPr lang="en-US" altLang="en-US" sz="2400" dirty="0"/>
              <a:t>in deferred </a:t>
            </a:r>
            <a:r>
              <a:rPr lang="en-US" altLang="en-US" sz="2400" dirty="0" err="1"/>
              <a:t>vs</a:t>
            </a:r>
            <a:r>
              <a:rPr lang="en-US" altLang="en-US" sz="2400" dirty="0"/>
              <a:t> immediate arms experienced serious AIDS or non-AIDS–related event or death (HR: 0.43; 95% CI: 0.30-0.62; </a:t>
            </a:r>
            <a:r>
              <a:rPr lang="en-US" altLang="en-US" sz="2400" i="1" dirty="0"/>
              <a:t>P</a:t>
            </a:r>
            <a:r>
              <a:rPr lang="en-US" altLang="en-US" sz="2400" dirty="0"/>
              <a:t> &lt; .001)</a:t>
            </a:r>
          </a:p>
        </p:txBody>
      </p:sp>
      <p:cxnSp>
        <p:nvCxnSpPr>
          <p:cNvPr id="13316" name="Straight Connector 7"/>
          <p:cNvCxnSpPr>
            <a:cxnSpLocks noChangeShapeType="1"/>
          </p:cNvCxnSpPr>
          <p:nvPr/>
        </p:nvCxnSpPr>
        <p:spPr bwMode="auto">
          <a:xfrm>
            <a:off x="3895725" y="2807495"/>
            <a:ext cx="0" cy="2255044"/>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13317" name="Straight Connector 8"/>
          <p:cNvCxnSpPr>
            <a:cxnSpLocks noChangeShapeType="1"/>
          </p:cNvCxnSpPr>
          <p:nvPr/>
        </p:nvCxnSpPr>
        <p:spPr bwMode="auto">
          <a:xfrm>
            <a:off x="3832227" y="2814639"/>
            <a:ext cx="6350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13318" name="Straight Connector 9"/>
          <p:cNvCxnSpPr>
            <a:cxnSpLocks noChangeShapeType="1"/>
          </p:cNvCxnSpPr>
          <p:nvPr/>
        </p:nvCxnSpPr>
        <p:spPr bwMode="auto">
          <a:xfrm>
            <a:off x="3832227" y="3262313"/>
            <a:ext cx="6350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13319" name="Straight Connector 10"/>
          <p:cNvCxnSpPr>
            <a:cxnSpLocks noChangeShapeType="1"/>
          </p:cNvCxnSpPr>
          <p:nvPr/>
        </p:nvCxnSpPr>
        <p:spPr bwMode="auto">
          <a:xfrm>
            <a:off x="3832227" y="3711179"/>
            <a:ext cx="6350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13320" name="Straight Connector 11"/>
          <p:cNvCxnSpPr>
            <a:cxnSpLocks noChangeShapeType="1"/>
          </p:cNvCxnSpPr>
          <p:nvPr/>
        </p:nvCxnSpPr>
        <p:spPr bwMode="auto">
          <a:xfrm>
            <a:off x="3832227" y="4158853"/>
            <a:ext cx="6350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13321" name="Straight Connector 12"/>
          <p:cNvCxnSpPr>
            <a:cxnSpLocks noChangeShapeType="1"/>
          </p:cNvCxnSpPr>
          <p:nvPr/>
        </p:nvCxnSpPr>
        <p:spPr bwMode="auto">
          <a:xfrm>
            <a:off x="3832227" y="4607719"/>
            <a:ext cx="6350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13322" name="Straight Connector 13"/>
          <p:cNvCxnSpPr>
            <a:cxnSpLocks noChangeShapeType="1"/>
          </p:cNvCxnSpPr>
          <p:nvPr/>
        </p:nvCxnSpPr>
        <p:spPr bwMode="auto">
          <a:xfrm>
            <a:off x="3825875" y="5055395"/>
            <a:ext cx="6350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
        <p:nvSpPr>
          <p:cNvPr id="13323" name="TextBox 14"/>
          <p:cNvSpPr txBox="1">
            <a:spLocks noChangeArrowheads="1"/>
          </p:cNvSpPr>
          <p:nvPr/>
        </p:nvSpPr>
        <p:spPr bwMode="auto">
          <a:xfrm>
            <a:off x="3469922" y="2680417"/>
            <a:ext cx="354386" cy="276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42" tIns="45718" rIns="91342" bIns="45718">
            <a:spAutoFit/>
          </a:bodyP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r" defTabSz="913289"/>
            <a:r>
              <a:rPr lang="en-US" altLang="en-US" sz="1200" b="0">
                <a:solidFill>
                  <a:prstClr val="black"/>
                </a:solidFill>
              </a:rPr>
              <a:t>10</a:t>
            </a:r>
          </a:p>
        </p:txBody>
      </p:sp>
      <p:sp>
        <p:nvSpPr>
          <p:cNvPr id="13324" name="TextBox 15"/>
          <p:cNvSpPr txBox="1">
            <a:spLocks noChangeArrowheads="1"/>
          </p:cNvSpPr>
          <p:nvPr/>
        </p:nvSpPr>
        <p:spPr bwMode="auto">
          <a:xfrm>
            <a:off x="3554917" y="3129281"/>
            <a:ext cx="269427" cy="276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42" tIns="45718" rIns="91342" bIns="45718">
            <a:spAutoFit/>
          </a:bodyP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r" defTabSz="913289"/>
            <a:r>
              <a:rPr lang="en-US" altLang="en-US" sz="1200" b="0">
                <a:solidFill>
                  <a:prstClr val="black"/>
                </a:solidFill>
              </a:rPr>
              <a:t>8</a:t>
            </a:r>
          </a:p>
        </p:txBody>
      </p:sp>
      <p:sp>
        <p:nvSpPr>
          <p:cNvPr id="13325" name="TextBox 16"/>
          <p:cNvSpPr txBox="1">
            <a:spLocks noChangeArrowheads="1"/>
          </p:cNvSpPr>
          <p:nvPr/>
        </p:nvSpPr>
        <p:spPr bwMode="auto">
          <a:xfrm>
            <a:off x="3554917" y="3577857"/>
            <a:ext cx="269427" cy="276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42" tIns="45718" rIns="91342" bIns="45718">
            <a:spAutoFit/>
          </a:bodyP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r" defTabSz="913289"/>
            <a:r>
              <a:rPr lang="en-US" altLang="en-US" sz="1200" b="0">
                <a:solidFill>
                  <a:prstClr val="black"/>
                </a:solidFill>
              </a:rPr>
              <a:t>6</a:t>
            </a:r>
          </a:p>
        </p:txBody>
      </p:sp>
      <p:sp>
        <p:nvSpPr>
          <p:cNvPr id="13326" name="TextBox 17"/>
          <p:cNvSpPr txBox="1">
            <a:spLocks noChangeArrowheads="1"/>
          </p:cNvSpPr>
          <p:nvPr/>
        </p:nvSpPr>
        <p:spPr bwMode="auto">
          <a:xfrm>
            <a:off x="3554917" y="4026701"/>
            <a:ext cx="269427" cy="276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42" tIns="45718" rIns="91342" bIns="45718">
            <a:spAutoFit/>
          </a:bodyP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r" defTabSz="913289"/>
            <a:r>
              <a:rPr lang="en-US" altLang="en-US" sz="1200" b="0">
                <a:solidFill>
                  <a:prstClr val="black"/>
                </a:solidFill>
              </a:rPr>
              <a:t>4</a:t>
            </a:r>
          </a:p>
        </p:txBody>
      </p:sp>
      <p:sp>
        <p:nvSpPr>
          <p:cNvPr id="13327" name="TextBox 18"/>
          <p:cNvSpPr txBox="1">
            <a:spLocks noChangeArrowheads="1"/>
          </p:cNvSpPr>
          <p:nvPr/>
        </p:nvSpPr>
        <p:spPr bwMode="auto">
          <a:xfrm>
            <a:off x="3554917" y="4475876"/>
            <a:ext cx="269427" cy="276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42" tIns="45718" rIns="91342" bIns="45718">
            <a:spAutoFit/>
          </a:bodyP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r" defTabSz="913289"/>
            <a:r>
              <a:rPr lang="en-US" altLang="en-US" sz="1200" b="0">
                <a:solidFill>
                  <a:prstClr val="black"/>
                </a:solidFill>
              </a:rPr>
              <a:t>2</a:t>
            </a:r>
          </a:p>
        </p:txBody>
      </p:sp>
      <p:sp>
        <p:nvSpPr>
          <p:cNvPr id="13328" name="TextBox 19"/>
          <p:cNvSpPr txBox="1">
            <a:spLocks noChangeArrowheads="1"/>
          </p:cNvSpPr>
          <p:nvPr/>
        </p:nvSpPr>
        <p:spPr bwMode="auto">
          <a:xfrm>
            <a:off x="3554917" y="4923553"/>
            <a:ext cx="269427" cy="276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42" tIns="45718" rIns="91342" bIns="45718">
            <a:spAutoFit/>
          </a:bodyP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r" defTabSz="913289"/>
            <a:r>
              <a:rPr lang="en-US" altLang="en-US" sz="1200" b="0">
                <a:solidFill>
                  <a:prstClr val="black"/>
                </a:solidFill>
              </a:rPr>
              <a:t>0</a:t>
            </a:r>
          </a:p>
        </p:txBody>
      </p:sp>
      <p:sp>
        <p:nvSpPr>
          <p:cNvPr id="13329" name="TextBox 20"/>
          <p:cNvSpPr txBox="1">
            <a:spLocks noChangeArrowheads="1"/>
          </p:cNvSpPr>
          <p:nvPr/>
        </p:nvSpPr>
        <p:spPr bwMode="auto">
          <a:xfrm rot="-5400000">
            <a:off x="2070844" y="3766197"/>
            <a:ext cx="2457783" cy="276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42" tIns="45718" rIns="91342" bIns="45718">
            <a:spAutoFit/>
          </a:bodyP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defTabSz="913289"/>
            <a:r>
              <a:rPr lang="en-US" altLang="en-US" sz="1200">
                <a:solidFill>
                  <a:prstClr val="black"/>
                </a:solidFill>
              </a:rPr>
              <a:t>Cumulative Percent With Event</a:t>
            </a:r>
          </a:p>
        </p:txBody>
      </p:sp>
      <p:cxnSp>
        <p:nvCxnSpPr>
          <p:cNvPr id="13330" name="Straight Connector 6"/>
          <p:cNvCxnSpPr>
            <a:cxnSpLocks noChangeShapeType="1"/>
          </p:cNvCxnSpPr>
          <p:nvPr/>
        </p:nvCxnSpPr>
        <p:spPr bwMode="auto">
          <a:xfrm>
            <a:off x="3895726" y="5055395"/>
            <a:ext cx="473710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grpSp>
        <p:nvGrpSpPr>
          <p:cNvPr id="13331" name="Group 21"/>
          <p:cNvGrpSpPr>
            <a:grpSpLocks/>
          </p:cNvGrpSpPr>
          <p:nvPr/>
        </p:nvGrpSpPr>
        <p:grpSpPr bwMode="auto">
          <a:xfrm rot="5400000">
            <a:off x="5057975" y="3900447"/>
            <a:ext cx="48816" cy="2363787"/>
            <a:chOff x="2425235" y="2887857"/>
            <a:chExt cx="70613" cy="2988733"/>
          </a:xfrm>
        </p:grpSpPr>
        <p:cxnSp>
          <p:nvCxnSpPr>
            <p:cNvPr id="13354" name="Straight Connector 24"/>
            <p:cNvCxnSpPr>
              <a:cxnSpLocks noChangeShapeType="1"/>
            </p:cNvCxnSpPr>
            <p:nvPr/>
          </p:nvCxnSpPr>
          <p:spPr bwMode="auto">
            <a:xfrm>
              <a:off x="2431840" y="2887857"/>
              <a:ext cx="64008"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13355" name="Straight Connector 25"/>
            <p:cNvCxnSpPr>
              <a:cxnSpLocks noChangeShapeType="1"/>
            </p:cNvCxnSpPr>
            <p:nvPr/>
          </p:nvCxnSpPr>
          <p:spPr bwMode="auto">
            <a:xfrm>
              <a:off x="2431840" y="3485604"/>
              <a:ext cx="64008"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13356" name="Straight Connector 26"/>
            <p:cNvCxnSpPr>
              <a:cxnSpLocks noChangeShapeType="1"/>
            </p:cNvCxnSpPr>
            <p:nvPr/>
          </p:nvCxnSpPr>
          <p:spPr bwMode="auto">
            <a:xfrm>
              <a:off x="2431840" y="4083351"/>
              <a:ext cx="64008"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13357" name="Straight Connector 27"/>
            <p:cNvCxnSpPr>
              <a:cxnSpLocks noChangeShapeType="1"/>
            </p:cNvCxnSpPr>
            <p:nvPr/>
          </p:nvCxnSpPr>
          <p:spPr bwMode="auto">
            <a:xfrm>
              <a:off x="2431840" y="4681098"/>
              <a:ext cx="64008"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13358" name="Straight Connector 28"/>
            <p:cNvCxnSpPr>
              <a:cxnSpLocks noChangeShapeType="1"/>
            </p:cNvCxnSpPr>
            <p:nvPr/>
          </p:nvCxnSpPr>
          <p:spPr bwMode="auto">
            <a:xfrm>
              <a:off x="2431840" y="5278845"/>
              <a:ext cx="64008"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13359" name="Straight Connector 29"/>
            <p:cNvCxnSpPr>
              <a:cxnSpLocks noChangeShapeType="1"/>
            </p:cNvCxnSpPr>
            <p:nvPr/>
          </p:nvCxnSpPr>
          <p:spPr bwMode="auto">
            <a:xfrm>
              <a:off x="2425235" y="5876590"/>
              <a:ext cx="64008"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grpSp>
      <p:cxnSp>
        <p:nvCxnSpPr>
          <p:cNvPr id="13332" name="Straight Connector 33"/>
          <p:cNvCxnSpPr>
            <a:cxnSpLocks noChangeShapeType="1"/>
          </p:cNvCxnSpPr>
          <p:nvPr/>
        </p:nvCxnSpPr>
        <p:spPr bwMode="auto">
          <a:xfrm rot="5400000">
            <a:off x="8603723" y="5083969"/>
            <a:ext cx="42863"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13333" name="Straight Connector 34"/>
          <p:cNvCxnSpPr>
            <a:cxnSpLocks noChangeShapeType="1"/>
          </p:cNvCxnSpPr>
          <p:nvPr/>
        </p:nvCxnSpPr>
        <p:spPr bwMode="auto">
          <a:xfrm rot="5400000">
            <a:off x="8132144" y="5083969"/>
            <a:ext cx="42863"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13334" name="Straight Connector 35"/>
          <p:cNvCxnSpPr>
            <a:cxnSpLocks noChangeShapeType="1"/>
          </p:cNvCxnSpPr>
          <p:nvPr/>
        </p:nvCxnSpPr>
        <p:spPr bwMode="auto">
          <a:xfrm rot="5400000">
            <a:off x="7658916" y="5083969"/>
            <a:ext cx="42863"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13335" name="Straight Connector 36"/>
          <p:cNvCxnSpPr>
            <a:cxnSpLocks noChangeShapeType="1"/>
          </p:cNvCxnSpPr>
          <p:nvPr/>
        </p:nvCxnSpPr>
        <p:spPr bwMode="auto">
          <a:xfrm rot="5400000">
            <a:off x="7185880" y="5083969"/>
            <a:ext cx="42863"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13336" name="Straight Connector 37"/>
          <p:cNvCxnSpPr>
            <a:cxnSpLocks noChangeShapeType="1"/>
          </p:cNvCxnSpPr>
          <p:nvPr/>
        </p:nvCxnSpPr>
        <p:spPr bwMode="auto">
          <a:xfrm rot="5400000">
            <a:off x="6713817" y="5079803"/>
            <a:ext cx="44055"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
        <p:nvSpPr>
          <p:cNvPr id="13337" name="TextBox 38"/>
          <p:cNvSpPr txBox="1">
            <a:spLocks noChangeArrowheads="1"/>
          </p:cNvSpPr>
          <p:nvPr/>
        </p:nvSpPr>
        <p:spPr bwMode="auto">
          <a:xfrm>
            <a:off x="3744975" y="5079524"/>
            <a:ext cx="269428" cy="276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42" tIns="45718" rIns="91342" bIns="45718">
            <a:spAutoFit/>
          </a:bodyP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defTabSz="913289"/>
            <a:r>
              <a:rPr lang="en-US" altLang="en-US" sz="1200" b="0">
                <a:solidFill>
                  <a:prstClr val="black"/>
                </a:solidFill>
              </a:rPr>
              <a:t>0</a:t>
            </a:r>
          </a:p>
        </p:txBody>
      </p:sp>
      <p:sp>
        <p:nvSpPr>
          <p:cNvPr id="13338" name="TextBox 39"/>
          <p:cNvSpPr txBox="1">
            <a:spLocks noChangeArrowheads="1"/>
          </p:cNvSpPr>
          <p:nvPr/>
        </p:nvSpPr>
        <p:spPr bwMode="auto">
          <a:xfrm>
            <a:off x="4218055" y="5079524"/>
            <a:ext cx="269428" cy="276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42" tIns="45718" rIns="91342" bIns="45718">
            <a:spAutoFit/>
          </a:bodyP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defTabSz="913289"/>
            <a:r>
              <a:rPr lang="en-US" altLang="en-US" sz="1200" b="0">
                <a:solidFill>
                  <a:prstClr val="black"/>
                </a:solidFill>
              </a:rPr>
              <a:t>6</a:t>
            </a:r>
          </a:p>
        </p:txBody>
      </p:sp>
      <p:sp>
        <p:nvSpPr>
          <p:cNvPr id="13339" name="TextBox 40"/>
          <p:cNvSpPr txBox="1">
            <a:spLocks noChangeArrowheads="1"/>
          </p:cNvSpPr>
          <p:nvPr/>
        </p:nvSpPr>
        <p:spPr bwMode="auto">
          <a:xfrm>
            <a:off x="4626009" y="5079524"/>
            <a:ext cx="354386" cy="276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42" tIns="45718" rIns="91342" bIns="45718">
            <a:spAutoFit/>
          </a:bodyP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defTabSz="913289"/>
            <a:r>
              <a:rPr lang="en-US" altLang="en-US" sz="1200" b="0">
                <a:solidFill>
                  <a:prstClr val="black"/>
                </a:solidFill>
              </a:rPr>
              <a:t>12</a:t>
            </a:r>
          </a:p>
        </p:txBody>
      </p:sp>
      <p:sp>
        <p:nvSpPr>
          <p:cNvPr id="13340" name="TextBox 41"/>
          <p:cNvSpPr txBox="1">
            <a:spLocks noChangeArrowheads="1"/>
          </p:cNvSpPr>
          <p:nvPr/>
        </p:nvSpPr>
        <p:spPr bwMode="auto">
          <a:xfrm>
            <a:off x="5099085" y="5079524"/>
            <a:ext cx="354386" cy="276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42" tIns="45718" rIns="91342" bIns="45718">
            <a:spAutoFit/>
          </a:bodyP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defTabSz="913289"/>
            <a:r>
              <a:rPr lang="en-US" altLang="en-US" sz="1200" b="0">
                <a:solidFill>
                  <a:prstClr val="black"/>
                </a:solidFill>
              </a:rPr>
              <a:t>18</a:t>
            </a:r>
          </a:p>
        </p:txBody>
      </p:sp>
      <p:sp>
        <p:nvSpPr>
          <p:cNvPr id="13341" name="TextBox 42"/>
          <p:cNvSpPr txBox="1">
            <a:spLocks noChangeArrowheads="1"/>
          </p:cNvSpPr>
          <p:nvPr/>
        </p:nvSpPr>
        <p:spPr bwMode="auto">
          <a:xfrm>
            <a:off x="5570573" y="5079524"/>
            <a:ext cx="354386" cy="276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42" tIns="45718" rIns="91342" bIns="45718">
            <a:spAutoFit/>
          </a:bodyP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defTabSz="913289"/>
            <a:r>
              <a:rPr lang="en-US" altLang="en-US" sz="1200" b="0">
                <a:solidFill>
                  <a:prstClr val="black"/>
                </a:solidFill>
              </a:rPr>
              <a:t>24</a:t>
            </a:r>
          </a:p>
        </p:txBody>
      </p:sp>
      <p:sp>
        <p:nvSpPr>
          <p:cNvPr id="13342" name="TextBox 43"/>
          <p:cNvSpPr txBox="1">
            <a:spLocks noChangeArrowheads="1"/>
          </p:cNvSpPr>
          <p:nvPr/>
        </p:nvSpPr>
        <p:spPr bwMode="auto">
          <a:xfrm>
            <a:off x="6043624" y="5079524"/>
            <a:ext cx="354386" cy="276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42" tIns="45718" rIns="91342" bIns="45718">
            <a:spAutoFit/>
          </a:bodyP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defTabSz="913289"/>
            <a:r>
              <a:rPr lang="en-US" altLang="en-US" sz="1200" b="0">
                <a:solidFill>
                  <a:prstClr val="black"/>
                </a:solidFill>
              </a:rPr>
              <a:t>30</a:t>
            </a:r>
          </a:p>
        </p:txBody>
      </p:sp>
      <p:sp>
        <p:nvSpPr>
          <p:cNvPr id="13343" name="TextBox 44"/>
          <p:cNvSpPr txBox="1">
            <a:spLocks noChangeArrowheads="1"/>
          </p:cNvSpPr>
          <p:nvPr/>
        </p:nvSpPr>
        <p:spPr bwMode="auto">
          <a:xfrm>
            <a:off x="6515137" y="5079524"/>
            <a:ext cx="354386" cy="276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42" tIns="45718" rIns="91342" bIns="45718">
            <a:spAutoFit/>
          </a:bodyP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defTabSz="913289"/>
            <a:r>
              <a:rPr lang="en-US" altLang="en-US" sz="1200" b="0">
                <a:solidFill>
                  <a:prstClr val="black"/>
                </a:solidFill>
              </a:rPr>
              <a:t>36</a:t>
            </a:r>
          </a:p>
        </p:txBody>
      </p:sp>
      <p:sp>
        <p:nvSpPr>
          <p:cNvPr id="13344" name="TextBox 45"/>
          <p:cNvSpPr txBox="1">
            <a:spLocks noChangeArrowheads="1"/>
          </p:cNvSpPr>
          <p:nvPr/>
        </p:nvSpPr>
        <p:spPr bwMode="auto">
          <a:xfrm>
            <a:off x="6956461" y="5079524"/>
            <a:ext cx="354386" cy="276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42" tIns="45718" rIns="91342" bIns="45718">
            <a:spAutoFit/>
          </a:bodyP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defTabSz="913289"/>
            <a:r>
              <a:rPr lang="en-US" altLang="en-US" sz="1200" b="0">
                <a:solidFill>
                  <a:prstClr val="black"/>
                </a:solidFill>
              </a:rPr>
              <a:t>42</a:t>
            </a:r>
          </a:p>
        </p:txBody>
      </p:sp>
      <p:sp>
        <p:nvSpPr>
          <p:cNvPr id="13345" name="TextBox 46"/>
          <p:cNvSpPr txBox="1">
            <a:spLocks noChangeArrowheads="1"/>
          </p:cNvSpPr>
          <p:nvPr/>
        </p:nvSpPr>
        <p:spPr bwMode="auto">
          <a:xfrm>
            <a:off x="7459696" y="5079524"/>
            <a:ext cx="354386" cy="276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42" tIns="45718" rIns="91342" bIns="45718">
            <a:spAutoFit/>
          </a:bodyP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defTabSz="913289"/>
            <a:r>
              <a:rPr lang="en-US" altLang="en-US" sz="1200" b="0">
                <a:solidFill>
                  <a:prstClr val="black"/>
                </a:solidFill>
              </a:rPr>
              <a:t>48</a:t>
            </a:r>
          </a:p>
        </p:txBody>
      </p:sp>
      <p:sp>
        <p:nvSpPr>
          <p:cNvPr id="13346" name="TextBox 47"/>
          <p:cNvSpPr txBox="1">
            <a:spLocks noChangeArrowheads="1"/>
          </p:cNvSpPr>
          <p:nvPr/>
        </p:nvSpPr>
        <p:spPr bwMode="auto">
          <a:xfrm>
            <a:off x="7916884" y="5079524"/>
            <a:ext cx="354386" cy="276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42" tIns="45718" rIns="91342" bIns="45718">
            <a:spAutoFit/>
          </a:bodyP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defTabSz="913289"/>
            <a:r>
              <a:rPr lang="en-US" altLang="en-US" sz="1200" b="0">
                <a:solidFill>
                  <a:prstClr val="black"/>
                </a:solidFill>
              </a:rPr>
              <a:t>54</a:t>
            </a:r>
          </a:p>
        </p:txBody>
      </p:sp>
      <p:sp>
        <p:nvSpPr>
          <p:cNvPr id="13347" name="TextBox 48"/>
          <p:cNvSpPr txBox="1">
            <a:spLocks noChangeArrowheads="1"/>
          </p:cNvSpPr>
          <p:nvPr/>
        </p:nvSpPr>
        <p:spPr bwMode="auto">
          <a:xfrm>
            <a:off x="8404261" y="5079524"/>
            <a:ext cx="354386" cy="276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42" tIns="45718" rIns="91342" bIns="45718">
            <a:spAutoFit/>
          </a:bodyP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defTabSz="913289"/>
            <a:r>
              <a:rPr lang="en-US" altLang="en-US" sz="1200" b="0">
                <a:solidFill>
                  <a:prstClr val="black"/>
                </a:solidFill>
              </a:rPr>
              <a:t>60</a:t>
            </a:r>
          </a:p>
        </p:txBody>
      </p:sp>
      <p:sp>
        <p:nvSpPr>
          <p:cNvPr id="13348" name="TextBox 49"/>
          <p:cNvSpPr txBox="1">
            <a:spLocks noChangeArrowheads="1"/>
          </p:cNvSpPr>
          <p:nvPr/>
        </p:nvSpPr>
        <p:spPr bwMode="auto">
          <a:xfrm>
            <a:off x="6054305" y="5304552"/>
            <a:ext cx="407286" cy="276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42" tIns="45718" rIns="91342" bIns="45718">
            <a:spAutoFit/>
          </a:bodyP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defTabSz="913289"/>
            <a:r>
              <a:rPr lang="en-US" altLang="en-US" sz="1200">
                <a:solidFill>
                  <a:prstClr val="black"/>
                </a:solidFill>
              </a:rPr>
              <a:t>Mo</a:t>
            </a:r>
          </a:p>
        </p:txBody>
      </p:sp>
      <p:sp>
        <p:nvSpPr>
          <p:cNvPr id="13349" name="TextBox 50"/>
          <p:cNvSpPr txBox="1">
            <a:spLocks noChangeArrowheads="1"/>
          </p:cNvSpPr>
          <p:nvPr/>
        </p:nvSpPr>
        <p:spPr bwMode="auto">
          <a:xfrm>
            <a:off x="6675446" y="3356401"/>
            <a:ext cx="1167814" cy="276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42" tIns="45718" rIns="91342" bIns="45718">
            <a:spAutoFit/>
          </a:bodyP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defTabSz="913289"/>
            <a:r>
              <a:rPr lang="en-US" altLang="en-US" sz="1200">
                <a:solidFill>
                  <a:prstClr val="black"/>
                </a:solidFill>
              </a:rPr>
              <a:t>Deferred ART</a:t>
            </a:r>
          </a:p>
        </p:txBody>
      </p:sp>
      <p:sp>
        <p:nvSpPr>
          <p:cNvPr id="13350" name="TextBox 51"/>
          <p:cNvSpPr txBox="1">
            <a:spLocks noChangeArrowheads="1"/>
          </p:cNvSpPr>
          <p:nvPr/>
        </p:nvSpPr>
        <p:spPr bwMode="auto">
          <a:xfrm>
            <a:off x="7945504" y="4468732"/>
            <a:ext cx="1297658" cy="276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42" tIns="45718" rIns="91342" bIns="45718">
            <a:spAutoFit/>
          </a:bodyP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defTabSz="913289"/>
            <a:r>
              <a:rPr lang="en-US" altLang="en-US" sz="1200">
                <a:solidFill>
                  <a:prstClr val="black"/>
                </a:solidFill>
              </a:rPr>
              <a:t>Immediate ART</a:t>
            </a:r>
          </a:p>
        </p:txBody>
      </p:sp>
      <p:sp>
        <p:nvSpPr>
          <p:cNvPr id="23" name="Freeform 22"/>
          <p:cNvSpPr/>
          <p:nvPr/>
        </p:nvSpPr>
        <p:spPr bwMode="auto">
          <a:xfrm>
            <a:off x="3922715" y="4211548"/>
            <a:ext cx="4762500" cy="828675"/>
          </a:xfrm>
          <a:custGeom>
            <a:avLst/>
            <a:gdLst>
              <a:gd name="connsiteX0" fmla="*/ 4762195 w 4762195"/>
              <a:gd name="connsiteY0" fmla="*/ 0 h 1104595"/>
              <a:gd name="connsiteX1" fmla="*/ 4645152 w 4762195"/>
              <a:gd name="connsiteY1" fmla="*/ 0 h 1104595"/>
              <a:gd name="connsiteX2" fmla="*/ 4645152 w 4762195"/>
              <a:gd name="connsiteY2" fmla="*/ 208483 h 1104595"/>
              <a:gd name="connsiteX3" fmla="*/ 4012387 w 4762195"/>
              <a:gd name="connsiteY3" fmla="*/ 208483 h 1104595"/>
              <a:gd name="connsiteX4" fmla="*/ 4012387 w 4762195"/>
              <a:gd name="connsiteY4" fmla="*/ 256032 h 1104595"/>
              <a:gd name="connsiteX5" fmla="*/ 3979469 w 4762195"/>
              <a:gd name="connsiteY5" fmla="*/ 256032 h 1104595"/>
              <a:gd name="connsiteX6" fmla="*/ 3979469 w 4762195"/>
              <a:gd name="connsiteY6" fmla="*/ 321869 h 1104595"/>
              <a:gd name="connsiteX7" fmla="*/ 3964838 w 4762195"/>
              <a:gd name="connsiteY7" fmla="*/ 321869 h 1104595"/>
              <a:gd name="connsiteX8" fmla="*/ 3964838 w 4762195"/>
              <a:gd name="connsiteY8" fmla="*/ 395021 h 1104595"/>
              <a:gd name="connsiteX9" fmla="*/ 3749040 w 4762195"/>
              <a:gd name="connsiteY9" fmla="*/ 395021 h 1104595"/>
              <a:gd name="connsiteX10" fmla="*/ 3749040 w 4762195"/>
              <a:gd name="connsiteY10" fmla="*/ 442570 h 1104595"/>
              <a:gd name="connsiteX11" fmla="*/ 3712464 w 4762195"/>
              <a:gd name="connsiteY11" fmla="*/ 442570 h 1104595"/>
              <a:gd name="connsiteX12" fmla="*/ 3712464 w 4762195"/>
              <a:gd name="connsiteY12" fmla="*/ 493776 h 1104595"/>
              <a:gd name="connsiteX13" fmla="*/ 3566160 w 4762195"/>
              <a:gd name="connsiteY13" fmla="*/ 493776 h 1104595"/>
              <a:gd name="connsiteX14" fmla="*/ 3566160 w 4762195"/>
              <a:gd name="connsiteY14" fmla="*/ 530352 h 1104595"/>
              <a:gd name="connsiteX15" fmla="*/ 3295497 w 4762195"/>
              <a:gd name="connsiteY15" fmla="*/ 530352 h 1104595"/>
              <a:gd name="connsiteX16" fmla="*/ 3295497 w 4762195"/>
              <a:gd name="connsiteY16" fmla="*/ 574243 h 1104595"/>
              <a:gd name="connsiteX17" fmla="*/ 3138221 w 4762195"/>
              <a:gd name="connsiteY17" fmla="*/ 574243 h 1104595"/>
              <a:gd name="connsiteX18" fmla="*/ 3138221 w 4762195"/>
              <a:gd name="connsiteY18" fmla="*/ 614477 h 1104595"/>
              <a:gd name="connsiteX19" fmla="*/ 2911449 w 4762195"/>
              <a:gd name="connsiteY19" fmla="*/ 614477 h 1104595"/>
              <a:gd name="connsiteX20" fmla="*/ 2911449 w 4762195"/>
              <a:gd name="connsiteY20" fmla="*/ 643738 h 1104595"/>
              <a:gd name="connsiteX21" fmla="*/ 2823667 w 4762195"/>
              <a:gd name="connsiteY21" fmla="*/ 643738 h 1104595"/>
              <a:gd name="connsiteX22" fmla="*/ 2823667 w 4762195"/>
              <a:gd name="connsiteY22" fmla="*/ 662026 h 1104595"/>
              <a:gd name="connsiteX23" fmla="*/ 2633472 w 4762195"/>
              <a:gd name="connsiteY23" fmla="*/ 662026 h 1104595"/>
              <a:gd name="connsiteX24" fmla="*/ 2633472 w 4762195"/>
              <a:gd name="connsiteY24" fmla="*/ 694944 h 1104595"/>
              <a:gd name="connsiteX25" fmla="*/ 2563977 w 4762195"/>
              <a:gd name="connsiteY25" fmla="*/ 694944 h 1104595"/>
              <a:gd name="connsiteX26" fmla="*/ 2563977 w 4762195"/>
              <a:gd name="connsiteY26" fmla="*/ 716890 h 1104595"/>
              <a:gd name="connsiteX27" fmla="*/ 2545689 w 4762195"/>
              <a:gd name="connsiteY27" fmla="*/ 716890 h 1104595"/>
              <a:gd name="connsiteX28" fmla="*/ 2545689 w 4762195"/>
              <a:gd name="connsiteY28" fmla="*/ 735178 h 1104595"/>
              <a:gd name="connsiteX29" fmla="*/ 2388413 w 4762195"/>
              <a:gd name="connsiteY29" fmla="*/ 735178 h 1104595"/>
              <a:gd name="connsiteX30" fmla="*/ 2388413 w 4762195"/>
              <a:gd name="connsiteY30" fmla="*/ 760781 h 1104595"/>
              <a:gd name="connsiteX31" fmla="*/ 2322576 w 4762195"/>
              <a:gd name="connsiteY31" fmla="*/ 760781 h 1104595"/>
              <a:gd name="connsiteX32" fmla="*/ 2322576 w 4762195"/>
              <a:gd name="connsiteY32" fmla="*/ 779069 h 1104595"/>
              <a:gd name="connsiteX33" fmla="*/ 2293315 w 4762195"/>
              <a:gd name="connsiteY33" fmla="*/ 779069 h 1104595"/>
              <a:gd name="connsiteX34" fmla="*/ 2293315 w 4762195"/>
              <a:gd name="connsiteY34" fmla="*/ 801015 h 1104595"/>
              <a:gd name="connsiteX35" fmla="*/ 1960473 w 4762195"/>
              <a:gd name="connsiteY35" fmla="*/ 801015 h 1104595"/>
              <a:gd name="connsiteX36" fmla="*/ 1960473 w 4762195"/>
              <a:gd name="connsiteY36" fmla="*/ 822960 h 1104595"/>
              <a:gd name="connsiteX37" fmla="*/ 1909267 w 4762195"/>
              <a:gd name="connsiteY37" fmla="*/ 822960 h 1104595"/>
              <a:gd name="connsiteX38" fmla="*/ 1909267 w 4762195"/>
              <a:gd name="connsiteY38" fmla="*/ 841248 h 1104595"/>
              <a:gd name="connsiteX39" fmla="*/ 1638605 w 4762195"/>
              <a:gd name="connsiteY39" fmla="*/ 841248 h 1104595"/>
              <a:gd name="connsiteX40" fmla="*/ 1638605 w 4762195"/>
              <a:gd name="connsiteY40" fmla="*/ 852221 h 1104595"/>
              <a:gd name="connsiteX41" fmla="*/ 1594713 w 4762195"/>
              <a:gd name="connsiteY41" fmla="*/ 852221 h 1104595"/>
              <a:gd name="connsiteX42" fmla="*/ 1594713 w 4762195"/>
              <a:gd name="connsiteY42" fmla="*/ 866851 h 1104595"/>
              <a:gd name="connsiteX43" fmla="*/ 1503273 w 4762195"/>
              <a:gd name="connsiteY43" fmla="*/ 866851 h 1104595"/>
              <a:gd name="connsiteX44" fmla="*/ 1503273 w 4762195"/>
              <a:gd name="connsiteY44" fmla="*/ 885139 h 1104595"/>
              <a:gd name="connsiteX45" fmla="*/ 1382573 w 4762195"/>
              <a:gd name="connsiteY45" fmla="*/ 885139 h 1104595"/>
              <a:gd name="connsiteX46" fmla="*/ 1382573 w 4762195"/>
              <a:gd name="connsiteY46" fmla="*/ 896112 h 1104595"/>
              <a:gd name="connsiteX47" fmla="*/ 1324051 w 4762195"/>
              <a:gd name="connsiteY47" fmla="*/ 896112 h 1104595"/>
              <a:gd name="connsiteX48" fmla="*/ 1324051 w 4762195"/>
              <a:gd name="connsiteY48" fmla="*/ 907085 h 1104595"/>
              <a:gd name="connsiteX49" fmla="*/ 1192377 w 4762195"/>
              <a:gd name="connsiteY49" fmla="*/ 907085 h 1104595"/>
              <a:gd name="connsiteX50" fmla="*/ 1192377 w 4762195"/>
              <a:gd name="connsiteY50" fmla="*/ 921715 h 1104595"/>
              <a:gd name="connsiteX51" fmla="*/ 1035101 w 4762195"/>
              <a:gd name="connsiteY51" fmla="*/ 921715 h 1104595"/>
              <a:gd name="connsiteX52" fmla="*/ 1035101 w 4762195"/>
              <a:gd name="connsiteY52" fmla="*/ 932688 h 1104595"/>
              <a:gd name="connsiteX53" fmla="*/ 1020470 w 4762195"/>
              <a:gd name="connsiteY53" fmla="*/ 932688 h 1104595"/>
              <a:gd name="connsiteX54" fmla="*/ 1020470 w 4762195"/>
              <a:gd name="connsiteY54" fmla="*/ 943661 h 1104595"/>
              <a:gd name="connsiteX55" fmla="*/ 841248 w 4762195"/>
              <a:gd name="connsiteY55" fmla="*/ 943661 h 1104595"/>
              <a:gd name="connsiteX56" fmla="*/ 841248 w 4762195"/>
              <a:gd name="connsiteY56" fmla="*/ 958291 h 1104595"/>
              <a:gd name="connsiteX57" fmla="*/ 746150 w 4762195"/>
              <a:gd name="connsiteY57" fmla="*/ 958291 h 1104595"/>
              <a:gd name="connsiteX58" fmla="*/ 746150 w 4762195"/>
              <a:gd name="connsiteY58" fmla="*/ 976579 h 1104595"/>
              <a:gd name="connsiteX59" fmla="*/ 672998 w 4762195"/>
              <a:gd name="connsiteY59" fmla="*/ 976579 h 1104595"/>
              <a:gd name="connsiteX60" fmla="*/ 672998 w 4762195"/>
              <a:gd name="connsiteY60" fmla="*/ 987552 h 1104595"/>
              <a:gd name="connsiteX61" fmla="*/ 654710 w 4762195"/>
              <a:gd name="connsiteY61" fmla="*/ 987552 h 1104595"/>
              <a:gd name="connsiteX62" fmla="*/ 654710 w 4762195"/>
              <a:gd name="connsiteY62" fmla="*/ 998525 h 1104595"/>
              <a:gd name="connsiteX63" fmla="*/ 530352 w 4762195"/>
              <a:gd name="connsiteY63" fmla="*/ 998525 h 1104595"/>
              <a:gd name="connsiteX64" fmla="*/ 530352 w 4762195"/>
              <a:gd name="connsiteY64" fmla="*/ 1024128 h 1104595"/>
              <a:gd name="connsiteX65" fmla="*/ 519379 w 4762195"/>
              <a:gd name="connsiteY65" fmla="*/ 1024128 h 1104595"/>
              <a:gd name="connsiteX66" fmla="*/ 519379 w 4762195"/>
              <a:gd name="connsiteY66" fmla="*/ 1038759 h 1104595"/>
              <a:gd name="connsiteX67" fmla="*/ 464515 w 4762195"/>
              <a:gd name="connsiteY67" fmla="*/ 1038759 h 1104595"/>
              <a:gd name="connsiteX68" fmla="*/ 464515 w 4762195"/>
              <a:gd name="connsiteY68" fmla="*/ 1049731 h 1104595"/>
              <a:gd name="connsiteX69" fmla="*/ 234086 w 4762195"/>
              <a:gd name="connsiteY69" fmla="*/ 1049731 h 1104595"/>
              <a:gd name="connsiteX70" fmla="*/ 234086 w 4762195"/>
              <a:gd name="connsiteY70" fmla="*/ 1060704 h 1104595"/>
              <a:gd name="connsiteX71" fmla="*/ 146304 w 4762195"/>
              <a:gd name="connsiteY71" fmla="*/ 1060704 h 1104595"/>
              <a:gd name="connsiteX72" fmla="*/ 146304 w 4762195"/>
              <a:gd name="connsiteY72" fmla="*/ 1075335 h 1104595"/>
              <a:gd name="connsiteX73" fmla="*/ 131673 w 4762195"/>
              <a:gd name="connsiteY73" fmla="*/ 1075335 h 1104595"/>
              <a:gd name="connsiteX74" fmla="*/ 131673 w 4762195"/>
              <a:gd name="connsiteY74" fmla="*/ 1104595 h 1104595"/>
              <a:gd name="connsiteX75" fmla="*/ 0 w 4762195"/>
              <a:gd name="connsiteY75" fmla="*/ 1104595 h 1104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4762195" h="1104595">
                <a:moveTo>
                  <a:pt x="4762195" y="0"/>
                </a:moveTo>
                <a:lnTo>
                  <a:pt x="4645152" y="0"/>
                </a:lnTo>
                <a:lnTo>
                  <a:pt x="4645152" y="208483"/>
                </a:lnTo>
                <a:lnTo>
                  <a:pt x="4012387" y="208483"/>
                </a:lnTo>
                <a:lnTo>
                  <a:pt x="4012387" y="256032"/>
                </a:lnTo>
                <a:lnTo>
                  <a:pt x="3979469" y="256032"/>
                </a:lnTo>
                <a:lnTo>
                  <a:pt x="3979469" y="321869"/>
                </a:lnTo>
                <a:lnTo>
                  <a:pt x="3964838" y="321869"/>
                </a:lnTo>
                <a:lnTo>
                  <a:pt x="3964838" y="395021"/>
                </a:lnTo>
                <a:lnTo>
                  <a:pt x="3749040" y="395021"/>
                </a:lnTo>
                <a:lnTo>
                  <a:pt x="3749040" y="442570"/>
                </a:lnTo>
                <a:lnTo>
                  <a:pt x="3712464" y="442570"/>
                </a:lnTo>
                <a:lnTo>
                  <a:pt x="3712464" y="493776"/>
                </a:lnTo>
                <a:lnTo>
                  <a:pt x="3566160" y="493776"/>
                </a:lnTo>
                <a:lnTo>
                  <a:pt x="3566160" y="530352"/>
                </a:lnTo>
                <a:lnTo>
                  <a:pt x="3295497" y="530352"/>
                </a:lnTo>
                <a:lnTo>
                  <a:pt x="3295497" y="574243"/>
                </a:lnTo>
                <a:lnTo>
                  <a:pt x="3138221" y="574243"/>
                </a:lnTo>
                <a:lnTo>
                  <a:pt x="3138221" y="614477"/>
                </a:lnTo>
                <a:lnTo>
                  <a:pt x="2911449" y="614477"/>
                </a:lnTo>
                <a:lnTo>
                  <a:pt x="2911449" y="643738"/>
                </a:lnTo>
                <a:lnTo>
                  <a:pt x="2823667" y="643738"/>
                </a:lnTo>
                <a:lnTo>
                  <a:pt x="2823667" y="662026"/>
                </a:lnTo>
                <a:lnTo>
                  <a:pt x="2633472" y="662026"/>
                </a:lnTo>
                <a:lnTo>
                  <a:pt x="2633472" y="694944"/>
                </a:lnTo>
                <a:lnTo>
                  <a:pt x="2563977" y="694944"/>
                </a:lnTo>
                <a:lnTo>
                  <a:pt x="2563977" y="716890"/>
                </a:lnTo>
                <a:lnTo>
                  <a:pt x="2545689" y="716890"/>
                </a:lnTo>
                <a:lnTo>
                  <a:pt x="2545689" y="735178"/>
                </a:lnTo>
                <a:lnTo>
                  <a:pt x="2388413" y="735178"/>
                </a:lnTo>
                <a:lnTo>
                  <a:pt x="2388413" y="760781"/>
                </a:lnTo>
                <a:lnTo>
                  <a:pt x="2322576" y="760781"/>
                </a:lnTo>
                <a:lnTo>
                  <a:pt x="2322576" y="779069"/>
                </a:lnTo>
                <a:lnTo>
                  <a:pt x="2293315" y="779069"/>
                </a:lnTo>
                <a:lnTo>
                  <a:pt x="2293315" y="801015"/>
                </a:lnTo>
                <a:lnTo>
                  <a:pt x="1960473" y="801015"/>
                </a:lnTo>
                <a:lnTo>
                  <a:pt x="1960473" y="822960"/>
                </a:lnTo>
                <a:lnTo>
                  <a:pt x="1909267" y="822960"/>
                </a:lnTo>
                <a:lnTo>
                  <a:pt x="1909267" y="841248"/>
                </a:lnTo>
                <a:lnTo>
                  <a:pt x="1638605" y="841248"/>
                </a:lnTo>
                <a:lnTo>
                  <a:pt x="1638605" y="852221"/>
                </a:lnTo>
                <a:lnTo>
                  <a:pt x="1594713" y="852221"/>
                </a:lnTo>
                <a:lnTo>
                  <a:pt x="1594713" y="866851"/>
                </a:lnTo>
                <a:lnTo>
                  <a:pt x="1503273" y="866851"/>
                </a:lnTo>
                <a:lnTo>
                  <a:pt x="1503273" y="885139"/>
                </a:lnTo>
                <a:lnTo>
                  <a:pt x="1382573" y="885139"/>
                </a:lnTo>
                <a:lnTo>
                  <a:pt x="1382573" y="896112"/>
                </a:lnTo>
                <a:lnTo>
                  <a:pt x="1324051" y="896112"/>
                </a:lnTo>
                <a:lnTo>
                  <a:pt x="1324051" y="907085"/>
                </a:lnTo>
                <a:lnTo>
                  <a:pt x="1192377" y="907085"/>
                </a:lnTo>
                <a:lnTo>
                  <a:pt x="1192377" y="921715"/>
                </a:lnTo>
                <a:lnTo>
                  <a:pt x="1035101" y="921715"/>
                </a:lnTo>
                <a:lnTo>
                  <a:pt x="1035101" y="932688"/>
                </a:lnTo>
                <a:lnTo>
                  <a:pt x="1020470" y="932688"/>
                </a:lnTo>
                <a:lnTo>
                  <a:pt x="1020470" y="943661"/>
                </a:lnTo>
                <a:lnTo>
                  <a:pt x="841248" y="943661"/>
                </a:lnTo>
                <a:lnTo>
                  <a:pt x="841248" y="958291"/>
                </a:lnTo>
                <a:lnTo>
                  <a:pt x="746150" y="958291"/>
                </a:lnTo>
                <a:lnTo>
                  <a:pt x="746150" y="976579"/>
                </a:lnTo>
                <a:lnTo>
                  <a:pt x="672998" y="976579"/>
                </a:lnTo>
                <a:lnTo>
                  <a:pt x="672998" y="987552"/>
                </a:lnTo>
                <a:lnTo>
                  <a:pt x="654710" y="987552"/>
                </a:lnTo>
                <a:lnTo>
                  <a:pt x="654710" y="998525"/>
                </a:lnTo>
                <a:lnTo>
                  <a:pt x="530352" y="998525"/>
                </a:lnTo>
                <a:lnTo>
                  <a:pt x="530352" y="1024128"/>
                </a:lnTo>
                <a:lnTo>
                  <a:pt x="519379" y="1024128"/>
                </a:lnTo>
                <a:lnTo>
                  <a:pt x="519379" y="1038759"/>
                </a:lnTo>
                <a:lnTo>
                  <a:pt x="464515" y="1038759"/>
                </a:lnTo>
                <a:lnTo>
                  <a:pt x="464515" y="1049731"/>
                </a:lnTo>
                <a:lnTo>
                  <a:pt x="234086" y="1049731"/>
                </a:lnTo>
                <a:lnTo>
                  <a:pt x="234086" y="1060704"/>
                </a:lnTo>
                <a:lnTo>
                  <a:pt x="146304" y="1060704"/>
                </a:lnTo>
                <a:lnTo>
                  <a:pt x="146304" y="1075335"/>
                </a:lnTo>
                <a:lnTo>
                  <a:pt x="131673" y="1075335"/>
                </a:lnTo>
                <a:lnTo>
                  <a:pt x="131673" y="1104595"/>
                </a:lnTo>
                <a:lnTo>
                  <a:pt x="0" y="1104595"/>
                </a:lnTo>
              </a:path>
            </a:pathLst>
          </a:custGeom>
          <a:noFill/>
          <a:ln w="28575" cap="flat" cmpd="sng" algn="ctr">
            <a:solidFill>
              <a:schemeClr val="accent3"/>
            </a:solidFill>
            <a:prstDash val="solid"/>
            <a:miter lim="800000"/>
            <a:headEnd type="none" w="med" len="med"/>
            <a:tailEnd type="none" w="med" len="med"/>
          </a:ln>
          <a:effectLst/>
        </p:spPr>
        <p:txBody>
          <a:bodyPr lIns="91342" tIns="45718" rIns="91342" bIns="45718" anchor="ctr"/>
          <a:lstStyle/>
          <a:p>
            <a:pPr algn="ctr" defTabSz="913289">
              <a:defRPr/>
            </a:pPr>
            <a:endParaRPr lang="en-US" sz="1200" dirty="0">
              <a:solidFill>
                <a:prstClr val="black"/>
              </a:solidFill>
            </a:endParaRPr>
          </a:p>
        </p:txBody>
      </p:sp>
      <p:sp>
        <p:nvSpPr>
          <p:cNvPr id="13352" name="Freeform 30"/>
          <p:cNvSpPr>
            <a:spLocks/>
          </p:cNvSpPr>
          <p:nvPr/>
        </p:nvSpPr>
        <p:spPr bwMode="auto">
          <a:xfrm>
            <a:off x="3922713" y="3409980"/>
            <a:ext cx="4768851" cy="1626395"/>
          </a:xfrm>
          <a:custGeom>
            <a:avLst/>
            <a:gdLst>
              <a:gd name="T0" fmla="*/ 4654626 w 4769510"/>
              <a:gd name="T1" fmla="*/ 0 h 2168957"/>
              <a:gd name="T2" fmla="*/ 4435928 w 4769510"/>
              <a:gd name="T3" fmla="*/ 218359 h 2168957"/>
              <a:gd name="T4" fmla="*/ 4250034 w 4769510"/>
              <a:gd name="T5" fmla="*/ 349381 h 2168957"/>
              <a:gd name="T6" fmla="*/ 4096946 w 4769510"/>
              <a:gd name="T7" fmla="*/ 425814 h 2168957"/>
              <a:gd name="T8" fmla="*/ 3838152 w 4769510"/>
              <a:gd name="T9" fmla="*/ 505881 h 2168957"/>
              <a:gd name="T10" fmla="*/ 3783477 w 4769510"/>
              <a:gd name="T11" fmla="*/ 560472 h 2168957"/>
              <a:gd name="T12" fmla="*/ 3743381 w 4769510"/>
              <a:gd name="T13" fmla="*/ 636905 h 2168957"/>
              <a:gd name="T14" fmla="*/ 3710577 w 4769510"/>
              <a:gd name="T15" fmla="*/ 680574 h 2168957"/>
              <a:gd name="T16" fmla="*/ 3316924 w 4769510"/>
              <a:gd name="T17" fmla="*/ 724245 h 2168957"/>
              <a:gd name="T18" fmla="*/ 3178413 w 4769510"/>
              <a:gd name="T19" fmla="*/ 800675 h 2168957"/>
              <a:gd name="T20" fmla="*/ 3112804 w 4769510"/>
              <a:gd name="T21" fmla="*/ 840709 h 2168957"/>
              <a:gd name="T22" fmla="*/ 3080001 w 4769510"/>
              <a:gd name="T23" fmla="*/ 877107 h 2168957"/>
              <a:gd name="T24" fmla="*/ 2937844 w 4769510"/>
              <a:gd name="T25" fmla="*/ 913498 h 2168957"/>
              <a:gd name="T26" fmla="*/ 2864944 w 4769510"/>
              <a:gd name="T27" fmla="*/ 938973 h 2168957"/>
              <a:gd name="T28" fmla="*/ 2770176 w 4769510"/>
              <a:gd name="T29" fmla="*/ 964449 h 2168957"/>
              <a:gd name="T30" fmla="*/ 2682698 w 4769510"/>
              <a:gd name="T31" fmla="*/ 997206 h 2168957"/>
              <a:gd name="T32" fmla="*/ 2660831 w 4769510"/>
              <a:gd name="T33" fmla="*/ 1019041 h 2168957"/>
              <a:gd name="T34" fmla="*/ 2507740 w 4769510"/>
              <a:gd name="T35" fmla="*/ 1051799 h 2168957"/>
              <a:gd name="T36" fmla="*/ 2474934 w 4769510"/>
              <a:gd name="T37" fmla="*/ 1069993 h 2168957"/>
              <a:gd name="T38" fmla="*/ 2416615 w 4769510"/>
              <a:gd name="T39" fmla="*/ 1095470 h 2168957"/>
              <a:gd name="T40" fmla="*/ 2387457 w 4769510"/>
              <a:gd name="T41" fmla="*/ 1124584 h 2168957"/>
              <a:gd name="T42" fmla="*/ 2358297 w 4769510"/>
              <a:gd name="T43" fmla="*/ 1175537 h 2168957"/>
              <a:gd name="T44" fmla="*/ 2332782 w 4769510"/>
              <a:gd name="T45" fmla="*/ 1204653 h 2168957"/>
              <a:gd name="T46" fmla="*/ 2252591 w 4769510"/>
              <a:gd name="T47" fmla="*/ 1219210 h 2168957"/>
              <a:gd name="T48" fmla="*/ 2179691 w 4769510"/>
              <a:gd name="T49" fmla="*/ 1251966 h 2168957"/>
              <a:gd name="T50" fmla="*/ 2048474 w 4769510"/>
              <a:gd name="T51" fmla="*/ 1292001 h 2168957"/>
              <a:gd name="T52" fmla="*/ 2015669 w 4769510"/>
              <a:gd name="T53" fmla="*/ 1302919 h 2168957"/>
              <a:gd name="T54" fmla="*/ 1997444 w 4769510"/>
              <a:gd name="T55" fmla="*/ 1339311 h 2168957"/>
              <a:gd name="T56" fmla="*/ 1931834 w 4769510"/>
              <a:gd name="T57" fmla="*/ 1375707 h 2168957"/>
              <a:gd name="T58" fmla="*/ 1913611 w 4769510"/>
              <a:gd name="T59" fmla="*/ 1401183 h 2168957"/>
              <a:gd name="T60" fmla="*/ 1877163 w 4769510"/>
              <a:gd name="T61" fmla="*/ 1415740 h 2168957"/>
              <a:gd name="T62" fmla="*/ 1866223 w 4769510"/>
              <a:gd name="T63" fmla="*/ 1452136 h 2168957"/>
              <a:gd name="T64" fmla="*/ 1724073 w 4769510"/>
              <a:gd name="T65" fmla="*/ 1503087 h 2168957"/>
              <a:gd name="T66" fmla="*/ 1705846 w 4769510"/>
              <a:gd name="T67" fmla="*/ 1535842 h 2168957"/>
              <a:gd name="T68" fmla="*/ 1567340 w 4769510"/>
              <a:gd name="T69" fmla="*/ 1575877 h 2168957"/>
              <a:gd name="T70" fmla="*/ 1530892 w 4769510"/>
              <a:gd name="T71" fmla="*/ 1612270 h 2168957"/>
              <a:gd name="T72" fmla="*/ 1421542 w 4769510"/>
              <a:gd name="T73" fmla="*/ 1626827 h 2168957"/>
              <a:gd name="T74" fmla="*/ 1388733 w 4769510"/>
              <a:gd name="T75" fmla="*/ 1652303 h 2168957"/>
              <a:gd name="T76" fmla="*/ 1359574 w 4769510"/>
              <a:gd name="T77" fmla="*/ 1670500 h 2168957"/>
              <a:gd name="T78" fmla="*/ 1275738 w 4769510"/>
              <a:gd name="T79" fmla="*/ 1688697 h 2168957"/>
              <a:gd name="T80" fmla="*/ 1224706 w 4769510"/>
              <a:gd name="T81" fmla="*/ 1721454 h 2168957"/>
              <a:gd name="T82" fmla="*/ 1151808 w 4769510"/>
              <a:gd name="T83" fmla="*/ 1739650 h 2168957"/>
              <a:gd name="T84" fmla="*/ 1133591 w 4769510"/>
              <a:gd name="T85" fmla="*/ 1750568 h 2168957"/>
              <a:gd name="T86" fmla="*/ 1006013 w 4769510"/>
              <a:gd name="T87" fmla="*/ 1765127 h 2168957"/>
              <a:gd name="T88" fmla="*/ 947696 w 4769510"/>
              <a:gd name="T89" fmla="*/ 1786964 h 2168957"/>
              <a:gd name="T90" fmla="*/ 911249 w 4769510"/>
              <a:gd name="T91" fmla="*/ 1812438 h 2168957"/>
              <a:gd name="T92" fmla="*/ 863854 w 4769510"/>
              <a:gd name="T93" fmla="*/ 1826997 h 2168957"/>
              <a:gd name="T94" fmla="*/ 823767 w 4769510"/>
              <a:gd name="T95" fmla="*/ 1848833 h 2168957"/>
              <a:gd name="T96" fmla="*/ 790954 w 4769510"/>
              <a:gd name="T97" fmla="*/ 1863391 h 2168957"/>
              <a:gd name="T98" fmla="*/ 736285 w 4769510"/>
              <a:gd name="T99" fmla="*/ 1888866 h 2168957"/>
              <a:gd name="T100" fmla="*/ 718057 w 4769510"/>
              <a:gd name="T101" fmla="*/ 1903424 h 2168957"/>
              <a:gd name="T102" fmla="*/ 688899 w 4769510"/>
              <a:gd name="T103" fmla="*/ 1928901 h 2168957"/>
              <a:gd name="T104" fmla="*/ 656093 w 4769510"/>
              <a:gd name="T105" fmla="*/ 1954376 h 2168957"/>
              <a:gd name="T106" fmla="*/ 524872 w 4769510"/>
              <a:gd name="T107" fmla="*/ 1972573 h 2168957"/>
              <a:gd name="T108" fmla="*/ 470205 w 4769510"/>
              <a:gd name="T109" fmla="*/ 1998048 h 2168957"/>
              <a:gd name="T110" fmla="*/ 430100 w 4769510"/>
              <a:gd name="T111" fmla="*/ 2038083 h 2168957"/>
              <a:gd name="T112" fmla="*/ 382723 w 4769510"/>
              <a:gd name="T113" fmla="*/ 2063558 h 2168957"/>
              <a:gd name="T114" fmla="*/ 349916 w 4769510"/>
              <a:gd name="T115" fmla="*/ 2092675 h 2168957"/>
              <a:gd name="T116" fmla="*/ 291608 w 4769510"/>
              <a:gd name="T117" fmla="*/ 2110872 h 2168957"/>
              <a:gd name="T118" fmla="*/ 240576 w 4769510"/>
              <a:gd name="T119" fmla="*/ 2132710 h 2168957"/>
              <a:gd name="T120" fmla="*/ 211416 w 4769510"/>
              <a:gd name="T121" fmla="*/ 2143628 h 2168957"/>
              <a:gd name="T122" fmla="*/ 211416 w 4769510"/>
              <a:gd name="T123" fmla="*/ 2158183 h 21689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769510"/>
              <a:gd name="T187" fmla="*/ 0 h 2168957"/>
              <a:gd name="T188" fmla="*/ 4769510 w 4769510"/>
              <a:gd name="T189" fmla="*/ 2168957 h 21689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769510" h="2168957">
                <a:moveTo>
                  <a:pt x="4769510" y="0"/>
                </a:moveTo>
                <a:lnTo>
                  <a:pt x="4670755" y="0"/>
                </a:lnTo>
                <a:lnTo>
                  <a:pt x="4670755" y="219456"/>
                </a:lnTo>
                <a:lnTo>
                  <a:pt x="4451299" y="219456"/>
                </a:lnTo>
                <a:lnTo>
                  <a:pt x="4451299" y="351130"/>
                </a:lnTo>
                <a:lnTo>
                  <a:pt x="4264761" y="351130"/>
                </a:lnTo>
                <a:lnTo>
                  <a:pt x="4264761" y="427939"/>
                </a:lnTo>
                <a:lnTo>
                  <a:pt x="4111142" y="427939"/>
                </a:lnTo>
                <a:lnTo>
                  <a:pt x="4111142" y="508406"/>
                </a:lnTo>
                <a:lnTo>
                  <a:pt x="3851453" y="508406"/>
                </a:lnTo>
                <a:lnTo>
                  <a:pt x="3851453" y="563270"/>
                </a:lnTo>
                <a:lnTo>
                  <a:pt x="3796589" y="563270"/>
                </a:lnTo>
                <a:lnTo>
                  <a:pt x="3796589" y="640080"/>
                </a:lnTo>
                <a:lnTo>
                  <a:pt x="3756355" y="640080"/>
                </a:lnTo>
                <a:lnTo>
                  <a:pt x="3756355" y="683971"/>
                </a:lnTo>
                <a:lnTo>
                  <a:pt x="3723437" y="683971"/>
                </a:lnTo>
                <a:lnTo>
                  <a:pt x="3723437" y="727862"/>
                </a:lnTo>
                <a:lnTo>
                  <a:pt x="3328416" y="727862"/>
                </a:lnTo>
                <a:lnTo>
                  <a:pt x="3328416" y="804672"/>
                </a:lnTo>
                <a:lnTo>
                  <a:pt x="3189427" y="804672"/>
                </a:lnTo>
                <a:lnTo>
                  <a:pt x="3189427" y="844906"/>
                </a:lnTo>
                <a:lnTo>
                  <a:pt x="3123590" y="844906"/>
                </a:lnTo>
                <a:lnTo>
                  <a:pt x="3123590" y="881482"/>
                </a:lnTo>
                <a:lnTo>
                  <a:pt x="3090672" y="881482"/>
                </a:lnTo>
                <a:lnTo>
                  <a:pt x="3090672" y="918058"/>
                </a:lnTo>
                <a:lnTo>
                  <a:pt x="2948025" y="918058"/>
                </a:lnTo>
                <a:lnTo>
                  <a:pt x="2948025" y="943661"/>
                </a:lnTo>
                <a:lnTo>
                  <a:pt x="2874873" y="943661"/>
                </a:lnTo>
                <a:lnTo>
                  <a:pt x="2874873" y="969264"/>
                </a:lnTo>
                <a:lnTo>
                  <a:pt x="2779776" y="969264"/>
                </a:lnTo>
                <a:lnTo>
                  <a:pt x="2779776" y="1002182"/>
                </a:lnTo>
                <a:lnTo>
                  <a:pt x="2691993" y="1002182"/>
                </a:lnTo>
                <a:lnTo>
                  <a:pt x="2691993" y="1024128"/>
                </a:lnTo>
                <a:lnTo>
                  <a:pt x="2670048" y="1024128"/>
                </a:lnTo>
                <a:lnTo>
                  <a:pt x="2670048" y="1057046"/>
                </a:lnTo>
                <a:lnTo>
                  <a:pt x="2516429" y="1057046"/>
                </a:lnTo>
                <a:lnTo>
                  <a:pt x="2516429" y="1075334"/>
                </a:lnTo>
                <a:lnTo>
                  <a:pt x="2483510" y="1075334"/>
                </a:lnTo>
                <a:lnTo>
                  <a:pt x="2483510" y="1100938"/>
                </a:lnTo>
                <a:lnTo>
                  <a:pt x="2424989" y="1100938"/>
                </a:lnTo>
                <a:lnTo>
                  <a:pt x="2424989" y="1130198"/>
                </a:lnTo>
                <a:lnTo>
                  <a:pt x="2395728" y="1130198"/>
                </a:lnTo>
                <a:lnTo>
                  <a:pt x="2395728" y="1181405"/>
                </a:lnTo>
                <a:lnTo>
                  <a:pt x="2366467" y="1181405"/>
                </a:lnTo>
                <a:lnTo>
                  <a:pt x="2366467" y="1210666"/>
                </a:lnTo>
                <a:lnTo>
                  <a:pt x="2340864" y="1210666"/>
                </a:lnTo>
                <a:lnTo>
                  <a:pt x="2340864" y="1225296"/>
                </a:lnTo>
                <a:lnTo>
                  <a:pt x="2260397" y="1225296"/>
                </a:lnTo>
                <a:lnTo>
                  <a:pt x="2260397" y="1258214"/>
                </a:lnTo>
                <a:lnTo>
                  <a:pt x="2187245" y="1258214"/>
                </a:lnTo>
                <a:lnTo>
                  <a:pt x="2187245" y="1298448"/>
                </a:lnTo>
                <a:lnTo>
                  <a:pt x="2055571" y="1298448"/>
                </a:lnTo>
                <a:lnTo>
                  <a:pt x="2055571" y="1309421"/>
                </a:lnTo>
                <a:lnTo>
                  <a:pt x="2022653" y="1309421"/>
                </a:lnTo>
                <a:lnTo>
                  <a:pt x="2022653" y="1345997"/>
                </a:lnTo>
                <a:lnTo>
                  <a:pt x="2004365" y="1345997"/>
                </a:lnTo>
                <a:lnTo>
                  <a:pt x="2004365" y="1382573"/>
                </a:lnTo>
                <a:lnTo>
                  <a:pt x="1938528" y="1382573"/>
                </a:lnTo>
                <a:lnTo>
                  <a:pt x="1938528" y="1408176"/>
                </a:lnTo>
                <a:lnTo>
                  <a:pt x="1920240" y="1408176"/>
                </a:lnTo>
                <a:lnTo>
                  <a:pt x="1920240" y="1422806"/>
                </a:lnTo>
                <a:lnTo>
                  <a:pt x="1883664" y="1422806"/>
                </a:lnTo>
                <a:lnTo>
                  <a:pt x="1883664" y="1459382"/>
                </a:lnTo>
                <a:lnTo>
                  <a:pt x="1872691" y="1459382"/>
                </a:lnTo>
                <a:lnTo>
                  <a:pt x="1872691" y="1510589"/>
                </a:lnTo>
                <a:lnTo>
                  <a:pt x="1730045" y="1510589"/>
                </a:lnTo>
                <a:lnTo>
                  <a:pt x="1730045" y="1543507"/>
                </a:lnTo>
                <a:lnTo>
                  <a:pt x="1711757" y="1543507"/>
                </a:lnTo>
                <a:lnTo>
                  <a:pt x="1711757" y="1583741"/>
                </a:lnTo>
                <a:lnTo>
                  <a:pt x="1572768" y="1583741"/>
                </a:lnTo>
                <a:lnTo>
                  <a:pt x="1572768" y="1620317"/>
                </a:lnTo>
                <a:lnTo>
                  <a:pt x="1536192" y="1620317"/>
                </a:lnTo>
                <a:lnTo>
                  <a:pt x="1536192" y="1634947"/>
                </a:lnTo>
                <a:lnTo>
                  <a:pt x="1426464" y="1634947"/>
                </a:lnTo>
                <a:lnTo>
                  <a:pt x="1426464" y="1660550"/>
                </a:lnTo>
                <a:lnTo>
                  <a:pt x="1393545" y="1660550"/>
                </a:lnTo>
                <a:lnTo>
                  <a:pt x="1393545" y="1678838"/>
                </a:lnTo>
                <a:lnTo>
                  <a:pt x="1364285" y="1678838"/>
                </a:lnTo>
                <a:lnTo>
                  <a:pt x="1364285" y="1697126"/>
                </a:lnTo>
                <a:lnTo>
                  <a:pt x="1280160" y="1697126"/>
                </a:lnTo>
                <a:lnTo>
                  <a:pt x="1280160" y="1730045"/>
                </a:lnTo>
                <a:lnTo>
                  <a:pt x="1228953" y="1730045"/>
                </a:lnTo>
                <a:lnTo>
                  <a:pt x="1228953" y="1748333"/>
                </a:lnTo>
                <a:lnTo>
                  <a:pt x="1155801" y="1748333"/>
                </a:lnTo>
                <a:lnTo>
                  <a:pt x="1155801" y="1759306"/>
                </a:lnTo>
                <a:lnTo>
                  <a:pt x="1137513" y="1759306"/>
                </a:lnTo>
                <a:lnTo>
                  <a:pt x="1137513" y="1773936"/>
                </a:lnTo>
                <a:lnTo>
                  <a:pt x="1009497" y="1773936"/>
                </a:lnTo>
                <a:lnTo>
                  <a:pt x="1009497" y="1795882"/>
                </a:lnTo>
                <a:lnTo>
                  <a:pt x="950976" y="1795882"/>
                </a:lnTo>
                <a:lnTo>
                  <a:pt x="950976" y="1821485"/>
                </a:lnTo>
                <a:lnTo>
                  <a:pt x="914400" y="1821485"/>
                </a:lnTo>
                <a:lnTo>
                  <a:pt x="914400" y="1836115"/>
                </a:lnTo>
                <a:lnTo>
                  <a:pt x="866851" y="1836115"/>
                </a:lnTo>
                <a:lnTo>
                  <a:pt x="866851" y="1858061"/>
                </a:lnTo>
                <a:lnTo>
                  <a:pt x="826617" y="1858061"/>
                </a:lnTo>
                <a:lnTo>
                  <a:pt x="826617" y="1872691"/>
                </a:lnTo>
                <a:lnTo>
                  <a:pt x="793699" y="1872691"/>
                </a:lnTo>
                <a:lnTo>
                  <a:pt x="793699" y="1898294"/>
                </a:lnTo>
                <a:lnTo>
                  <a:pt x="738835" y="1898294"/>
                </a:lnTo>
                <a:lnTo>
                  <a:pt x="738835" y="1912925"/>
                </a:lnTo>
                <a:lnTo>
                  <a:pt x="720547" y="1912925"/>
                </a:lnTo>
                <a:lnTo>
                  <a:pt x="720547" y="1938528"/>
                </a:lnTo>
                <a:lnTo>
                  <a:pt x="691286" y="1938528"/>
                </a:lnTo>
                <a:lnTo>
                  <a:pt x="691286" y="1964131"/>
                </a:lnTo>
                <a:lnTo>
                  <a:pt x="658368" y="1964131"/>
                </a:lnTo>
                <a:lnTo>
                  <a:pt x="658368" y="1982419"/>
                </a:lnTo>
                <a:lnTo>
                  <a:pt x="526694" y="1982419"/>
                </a:lnTo>
                <a:lnTo>
                  <a:pt x="526694" y="2008022"/>
                </a:lnTo>
                <a:lnTo>
                  <a:pt x="471830" y="2008022"/>
                </a:lnTo>
                <a:lnTo>
                  <a:pt x="471830" y="2048256"/>
                </a:lnTo>
                <a:lnTo>
                  <a:pt x="431597" y="2048256"/>
                </a:lnTo>
                <a:lnTo>
                  <a:pt x="431597" y="2073859"/>
                </a:lnTo>
                <a:lnTo>
                  <a:pt x="384048" y="2073859"/>
                </a:lnTo>
                <a:lnTo>
                  <a:pt x="384048" y="2103120"/>
                </a:lnTo>
                <a:lnTo>
                  <a:pt x="351129" y="2103120"/>
                </a:lnTo>
                <a:lnTo>
                  <a:pt x="351129" y="2121408"/>
                </a:lnTo>
                <a:lnTo>
                  <a:pt x="292608" y="2121408"/>
                </a:lnTo>
                <a:lnTo>
                  <a:pt x="292608" y="2143354"/>
                </a:lnTo>
                <a:lnTo>
                  <a:pt x="241401" y="2143354"/>
                </a:lnTo>
                <a:lnTo>
                  <a:pt x="241401" y="2154326"/>
                </a:lnTo>
                <a:lnTo>
                  <a:pt x="212141" y="2154326"/>
                </a:lnTo>
                <a:lnTo>
                  <a:pt x="212141" y="2165299"/>
                </a:lnTo>
                <a:lnTo>
                  <a:pt x="212141" y="2168957"/>
                </a:lnTo>
                <a:lnTo>
                  <a:pt x="0" y="2168957"/>
                </a:lnTo>
              </a:path>
            </a:pathLst>
          </a:custGeom>
          <a:noFill/>
          <a:ln w="28575" cap="flat" cmpd="sng" algn="ctr">
            <a:solidFill>
              <a:schemeClr val="accent2"/>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91342" tIns="45718" rIns="91342" bIns="45718" anchor="ctr"/>
          <a:lstStyle/>
          <a:p>
            <a:pPr defTabSz="913289"/>
            <a:endParaRPr lang="es-AR" sz="1300">
              <a:solidFill>
                <a:prstClr val="black"/>
              </a:solidFill>
            </a:endParaRPr>
          </a:p>
        </p:txBody>
      </p:sp>
      <p:sp>
        <p:nvSpPr>
          <p:cNvPr id="2" name="Rectángulo 1"/>
          <p:cNvSpPr/>
          <p:nvPr/>
        </p:nvSpPr>
        <p:spPr>
          <a:xfrm>
            <a:off x="552519" y="6386209"/>
            <a:ext cx="11336740" cy="323163"/>
          </a:xfrm>
          <a:prstGeom prst="rect">
            <a:avLst/>
          </a:prstGeom>
        </p:spPr>
        <p:txBody>
          <a:bodyPr wrap="square" lIns="91342" tIns="45718" rIns="91342" bIns="45718">
            <a:spAutoFit/>
          </a:bodyPr>
          <a:lstStyle/>
          <a:p>
            <a:pPr defTabSz="913289">
              <a:defRPr/>
            </a:pPr>
            <a:r>
              <a:rPr lang="en-US" altLang="en-US" sz="1500" kern="0" dirty="0">
                <a:solidFill>
                  <a:prstClr val="black"/>
                </a:solidFill>
              </a:rPr>
              <a:t>                              INSIGHT START Group. N </a:t>
            </a:r>
            <a:r>
              <a:rPr lang="en-US" altLang="en-US" sz="1500" kern="0" dirty="0" err="1">
                <a:solidFill>
                  <a:prstClr val="black"/>
                </a:solidFill>
              </a:rPr>
              <a:t>Engl</a:t>
            </a:r>
            <a:r>
              <a:rPr lang="en-US" altLang="en-US" sz="1500" kern="0" dirty="0">
                <a:solidFill>
                  <a:prstClr val="black"/>
                </a:solidFill>
              </a:rPr>
              <a:t> J Med. 2015; Lundgren J, et al. IAS 2015. Abstract MOSY0302</a:t>
            </a:r>
            <a:endParaRPr lang="es-AR" sz="1500" kern="0" dirty="0">
              <a:solidFill>
                <a:sysClr val="windowText" lastClr="000000"/>
              </a:solidFill>
              <a:latin typeface="Arial"/>
            </a:endParaRPr>
          </a:p>
        </p:txBody>
      </p:sp>
    </p:spTree>
    <p:extLst>
      <p:ext uri="{BB962C8B-B14F-4D97-AF65-F5344CB8AC3E}">
        <p14:creationId xmlns:p14="http://schemas.microsoft.com/office/powerpoint/2010/main" val="233811066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887120" y="598496"/>
            <a:ext cx="10672551" cy="707887"/>
          </a:xfrm>
          <a:prstGeom prst="rect">
            <a:avLst/>
          </a:prstGeom>
        </p:spPr>
        <p:txBody>
          <a:bodyPr wrap="square" lIns="91398" tIns="45718" rIns="91398" bIns="45718">
            <a:spAutoFit/>
          </a:bodyPr>
          <a:lstStyle/>
          <a:p>
            <a:pPr algn="ctr" defTabSz="913289" fontAlgn="base">
              <a:spcBef>
                <a:spcPct val="0"/>
              </a:spcBef>
              <a:spcAft>
                <a:spcPct val="0"/>
              </a:spcAft>
            </a:pPr>
            <a:r>
              <a:rPr lang="es-ES" sz="4000" dirty="0">
                <a:solidFill>
                  <a:prstClr val="black"/>
                </a:solidFill>
                <a:latin typeface="Calibri" pitchFamily="34" charset="0"/>
                <a:cs typeface="Calibri" pitchFamily="34" charset="0"/>
              </a:rPr>
              <a:t>Tratamiento para la prevención</a:t>
            </a:r>
          </a:p>
        </p:txBody>
      </p:sp>
      <p:sp>
        <p:nvSpPr>
          <p:cNvPr id="2" name="1 CuadroTexto"/>
          <p:cNvSpPr txBox="1"/>
          <p:nvPr/>
        </p:nvSpPr>
        <p:spPr>
          <a:xfrm>
            <a:off x="1446661" y="1855218"/>
            <a:ext cx="2242196" cy="707882"/>
          </a:xfrm>
          <a:prstGeom prst="rect">
            <a:avLst/>
          </a:prstGeom>
          <a:noFill/>
        </p:spPr>
        <p:txBody>
          <a:bodyPr wrap="none" lIns="91398" tIns="45718" rIns="91398" bIns="45718" rtlCol="0">
            <a:spAutoFit/>
          </a:bodyPr>
          <a:lstStyle/>
          <a:p>
            <a:pPr defTabSz="913131"/>
            <a:r>
              <a:rPr lang="es-AR" sz="4000" dirty="0">
                <a:solidFill>
                  <a:prstClr val="black"/>
                </a:solidFill>
                <a:latin typeface="Calibri" pitchFamily="34" charset="0"/>
                <a:cs typeface="Calibri" pitchFamily="34" charset="0"/>
              </a:rPr>
              <a:t>HPTN 052</a:t>
            </a:r>
          </a:p>
        </p:txBody>
      </p:sp>
      <p:sp>
        <p:nvSpPr>
          <p:cNvPr id="5" name="4 Flecha abajo"/>
          <p:cNvSpPr/>
          <p:nvPr/>
        </p:nvSpPr>
        <p:spPr>
          <a:xfrm>
            <a:off x="2195643" y="2468464"/>
            <a:ext cx="484632" cy="119677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91398" tIns="45718" rIns="91398" bIns="45718" rtlCol="0" anchor="ctr"/>
          <a:lstStyle/>
          <a:p>
            <a:pPr algn="ctr" defTabSz="913131"/>
            <a:endParaRPr lang="es-AR">
              <a:solidFill>
                <a:prstClr val="white"/>
              </a:solidFill>
            </a:endParaRPr>
          </a:p>
        </p:txBody>
      </p:sp>
      <p:sp>
        <p:nvSpPr>
          <p:cNvPr id="6" name="5 Flecha abajo"/>
          <p:cNvSpPr/>
          <p:nvPr/>
        </p:nvSpPr>
        <p:spPr>
          <a:xfrm>
            <a:off x="8524780" y="2507605"/>
            <a:ext cx="484632" cy="12804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91398" tIns="45718" rIns="91398" bIns="45718" rtlCol="0" anchor="ctr"/>
          <a:lstStyle/>
          <a:p>
            <a:pPr algn="ctr" defTabSz="913131"/>
            <a:endParaRPr lang="es-AR">
              <a:solidFill>
                <a:prstClr val="white"/>
              </a:solidFill>
            </a:endParaRPr>
          </a:p>
        </p:txBody>
      </p:sp>
      <p:sp>
        <p:nvSpPr>
          <p:cNvPr id="7" name="6 CuadroTexto"/>
          <p:cNvSpPr txBox="1"/>
          <p:nvPr/>
        </p:nvSpPr>
        <p:spPr>
          <a:xfrm>
            <a:off x="6968756" y="1760590"/>
            <a:ext cx="3596605" cy="707882"/>
          </a:xfrm>
          <a:prstGeom prst="rect">
            <a:avLst/>
          </a:prstGeom>
          <a:noFill/>
        </p:spPr>
        <p:txBody>
          <a:bodyPr wrap="none" lIns="91398" tIns="45718" rIns="91398" bIns="45718" rtlCol="0">
            <a:spAutoFit/>
          </a:bodyPr>
          <a:lstStyle/>
          <a:p>
            <a:pPr defTabSz="913131"/>
            <a:r>
              <a:rPr lang="es-AR" sz="4000" dirty="0">
                <a:solidFill>
                  <a:prstClr val="black"/>
                </a:solidFill>
                <a:latin typeface="Calibri" pitchFamily="34" charset="0"/>
                <a:cs typeface="Calibri" pitchFamily="34" charset="0"/>
              </a:rPr>
              <a:t>Estudios </a:t>
            </a:r>
            <a:r>
              <a:rPr lang="es-AR" sz="4000" dirty="0" err="1">
                <a:solidFill>
                  <a:prstClr val="black"/>
                </a:solidFill>
                <a:latin typeface="Calibri" pitchFamily="34" charset="0"/>
                <a:cs typeface="Calibri" pitchFamily="34" charset="0"/>
              </a:rPr>
              <a:t>Partner</a:t>
            </a:r>
            <a:endParaRPr lang="es-AR" sz="4000" dirty="0">
              <a:solidFill>
                <a:prstClr val="black"/>
              </a:solidFill>
              <a:latin typeface="Calibri" pitchFamily="34" charset="0"/>
              <a:cs typeface="Calibri" pitchFamily="34" charset="0"/>
            </a:endParaRPr>
          </a:p>
        </p:txBody>
      </p:sp>
      <p:sp>
        <p:nvSpPr>
          <p:cNvPr id="10" name="9 CuadroTexto"/>
          <p:cNvSpPr txBox="1"/>
          <p:nvPr/>
        </p:nvSpPr>
        <p:spPr>
          <a:xfrm>
            <a:off x="3429285" y="3503293"/>
            <a:ext cx="4307889" cy="584771"/>
          </a:xfrm>
          <a:prstGeom prst="rect">
            <a:avLst/>
          </a:prstGeom>
          <a:solidFill>
            <a:schemeClr val="tx1"/>
          </a:solidFill>
        </p:spPr>
        <p:txBody>
          <a:bodyPr wrap="none" lIns="91398" tIns="45718" rIns="91398" bIns="45718" rtlCol="0">
            <a:spAutoFit/>
          </a:bodyPr>
          <a:lstStyle/>
          <a:p>
            <a:pPr defTabSz="913131"/>
            <a:r>
              <a:rPr lang="es-AR" sz="3200" dirty="0">
                <a:solidFill>
                  <a:prstClr val="white"/>
                </a:solidFill>
                <a:latin typeface="Calibri" pitchFamily="34" charset="0"/>
                <a:cs typeface="Calibri" pitchFamily="34" charset="0"/>
              </a:rPr>
              <a:t>Parejas</a:t>
            </a:r>
            <a:r>
              <a:rPr lang="es-AR" sz="3200" dirty="0">
                <a:solidFill>
                  <a:prstClr val="black"/>
                </a:solidFill>
                <a:latin typeface="Calibri" pitchFamily="34" charset="0"/>
                <a:cs typeface="Calibri" pitchFamily="34" charset="0"/>
              </a:rPr>
              <a:t> </a:t>
            </a:r>
            <a:r>
              <a:rPr lang="es-AR" sz="3200" dirty="0" err="1">
                <a:solidFill>
                  <a:prstClr val="white"/>
                </a:solidFill>
                <a:latin typeface="Calibri" pitchFamily="34" charset="0"/>
                <a:cs typeface="Calibri" pitchFamily="34" charset="0"/>
              </a:rPr>
              <a:t>serodiscordantes</a:t>
            </a:r>
            <a:endParaRPr lang="es-AR" sz="3200" dirty="0">
              <a:solidFill>
                <a:prstClr val="white"/>
              </a:solidFill>
              <a:latin typeface="Calibri" pitchFamily="34" charset="0"/>
              <a:cs typeface="Calibri" pitchFamily="34" charset="0"/>
            </a:endParaRPr>
          </a:p>
        </p:txBody>
      </p:sp>
      <p:sp>
        <p:nvSpPr>
          <p:cNvPr id="11" name="10 Rectángulo"/>
          <p:cNvSpPr/>
          <p:nvPr/>
        </p:nvSpPr>
        <p:spPr>
          <a:xfrm>
            <a:off x="964975" y="4853242"/>
            <a:ext cx="3658930" cy="523216"/>
          </a:xfrm>
          <a:prstGeom prst="rect">
            <a:avLst/>
          </a:prstGeom>
        </p:spPr>
        <p:txBody>
          <a:bodyPr wrap="none" lIns="91398" tIns="45718" rIns="91398" bIns="45718">
            <a:spAutoFit/>
          </a:bodyPr>
          <a:lstStyle/>
          <a:p>
            <a:pPr defTabSz="913131"/>
            <a:r>
              <a:rPr lang="es-AR" sz="2800" dirty="0">
                <a:solidFill>
                  <a:prstClr val="black"/>
                </a:solidFill>
                <a:latin typeface="Calibri" pitchFamily="34" charset="0"/>
                <a:cs typeface="Calibri" pitchFamily="34" charset="0"/>
              </a:rPr>
              <a:t> del 96% de transmisión</a:t>
            </a:r>
          </a:p>
        </p:txBody>
      </p:sp>
      <p:sp>
        <p:nvSpPr>
          <p:cNvPr id="15" name="14 Flecha abajo"/>
          <p:cNvSpPr/>
          <p:nvPr/>
        </p:nvSpPr>
        <p:spPr>
          <a:xfrm>
            <a:off x="843783" y="4878035"/>
            <a:ext cx="242316" cy="489204"/>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lIns="91398" tIns="45718" rIns="91398" bIns="45718" rtlCol="0" anchor="ctr"/>
          <a:lstStyle/>
          <a:p>
            <a:pPr algn="ctr" defTabSz="913131"/>
            <a:endParaRPr lang="es-AR">
              <a:solidFill>
                <a:prstClr val="white"/>
              </a:solidFill>
            </a:endParaRPr>
          </a:p>
        </p:txBody>
      </p:sp>
      <p:sp>
        <p:nvSpPr>
          <p:cNvPr id="16" name="15 CuadroTexto"/>
          <p:cNvSpPr txBox="1"/>
          <p:nvPr/>
        </p:nvSpPr>
        <p:spPr>
          <a:xfrm>
            <a:off x="6375706" y="4878035"/>
            <a:ext cx="4782699" cy="523216"/>
          </a:xfrm>
          <a:prstGeom prst="rect">
            <a:avLst/>
          </a:prstGeom>
          <a:noFill/>
        </p:spPr>
        <p:txBody>
          <a:bodyPr wrap="none" lIns="91398" tIns="45718" rIns="91398" bIns="45718" rtlCol="0">
            <a:spAutoFit/>
          </a:bodyPr>
          <a:lstStyle/>
          <a:p>
            <a:pPr defTabSz="913131"/>
            <a:r>
              <a:rPr lang="es-AR" sz="2800" dirty="0">
                <a:solidFill>
                  <a:prstClr val="black"/>
                </a:solidFill>
                <a:latin typeface="Calibri" pitchFamily="34" charset="0"/>
                <a:cs typeface="Calibri" pitchFamily="34" charset="0"/>
              </a:rPr>
              <a:t>1596 parejas año sin trasmisión</a:t>
            </a:r>
          </a:p>
        </p:txBody>
      </p:sp>
      <p:sp>
        <p:nvSpPr>
          <p:cNvPr id="17" name="16 CuadroTexto"/>
          <p:cNvSpPr txBox="1"/>
          <p:nvPr/>
        </p:nvSpPr>
        <p:spPr>
          <a:xfrm>
            <a:off x="2851378" y="5890961"/>
            <a:ext cx="5463655" cy="646327"/>
          </a:xfrm>
          <a:prstGeom prst="rect">
            <a:avLst/>
          </a:prstGeom>
          <a:solidFill>
            <a:schemeClr val="tx1"/>
          </a:solidFill>
        </p:spPr>
        <p:txBody>
          <a:bodyPr wrap="none" lIns="91398" tIns="45718" rIns="91398" bIns="45718" rtlCol="0">
            <a:spAutoFit/>
          </a:bodyPr>
          <a:lstStyle/>
          <a:p>
            <a:pPr defTabSz="913131"/>
            <a:r>
              <a:rPr lang="es-AR" sz="3600" dirty="0">
                <a:solidFill>
                  <a:prstClr val="white"/>
                </a:solidFill>
                <a:latin typeface="Calibri" pitchFamily="34" charset="0"/>
                <a:cs typeface="Calibri" pitchFamily="34" charset="0"/>
              </a:rPr>
              <a:t>Indetectable = intrasmisible </a:t>
            </a:r>
          </a:p>
        </p:txBody>
      </p:sp>
      <p:sp>
        <p:nvSpPr>
          <p:cNvPr id="18" name="17 Rectángulo"/>
          <p:cNvSpPr/>
          <p:nvPr/>
        </p:nvSpPr>
        <p:spPr>
          <a:xfrm>
            <a:off x="8767104" y="6331585"/>
            <a:ext cx="3346472" cy="276995"/>
          </a:xfrm>
          <a:prstGeom prst="rect">
            <a:avLst/>
          </a:prstGeom>
        </p:spPr>
        <p:txBody>
          <a:bodyPr wrap="none" lIns="91398" tIns="45718" rIns="91398" bIns="45718">
            <a:spAutoFit/>
          </a:bodyPr>
          <a:lstStyle/>
          <a:p>
            <a:pPr defTabSz="913289" fontAlgn="base">
              <a:spcBef>
                <a:spcPct val="0"/>
              </a:spcBef>
              <a:spcAft>
                <a:spcPct val="0"/>
              </a:spcAft>
            </a:pPr>
            <a:r>
              <a:rPr lang="en-US" altLang="es-ES" sz="1200" dirty="0">
                <a:solidFill>
                  <a:srgbClr val="000000"/>
                </a:solidFill>
                <a:latin typeface="Calibri" pitchFamily="34" charset="0"/>
                <a:cs typeface="Calibri" pitchFamily="34" charset="0"/>
              </a:rPr>
              <a:t>Cohen MS, et al. N </a:t>
            </a:r>
            <a:r>
              <a:rPr lang="en-US" altLang="es-ES" sz="1200" dirty="0" err="1">
                <a:solidFill>
                  <a:srgbClr val="000000"/>
                </a:solidFill>
                <a:latin typeface="Calibri" pitchFamily="34" charset="0"/>
                <a:cs typeface="Calibri" pitchFamily="34" charset="0"/>
              </a:rPr>
              <a:t>Engl</a:t>
            </a:r>
            <a:r>
              <a:rPr lang="en-US" altLang="es-ES" sz="1200" dirty="0">
                <a:solidFill>
                  <a:srgbClr val="000000"/>
                </a:solidFill>
                <a:latin typeface="Calibri" pitchFamily="34" charset="0"/>
                <a:cs typeface="Calibri" pitchFamily="34" charset="0"/>
              </a:rPr>
              <a:t> J Med. 2011;365: 493-505.</a:t>
            </a:r>
          </a:p>
        </p:txBody>
      </p:sp>
      <p:sp>
        <p:nvSpPr>
          <p:cNvPr id="19" name="18 Rectángulo"/>
          <p:cNvSpPr/>
          <p:nvPr/>
        </p:nvSpPr>
        <p:spPr>
          <a:xfrm>
            <a:off x="8767104" y="6537317"/>
            <a:ext cx="3034592" cy="276995"/>
          </a:xfrm>
          <a:prstGeom prst="rect">
            <a:avLst/>
          </a:prstGeom>
        </p:spPr>
        <p:txBody>
          <a:bodyPr wrap="none" lIns="91398" tIns="45718" rIns="91398" bIns="45718">
            <a:spAutoFit/>
          </a:bodyPr>
          <a:lstStyle/>
          <a:p>
            <a:pPr defTabSz="448711" fontAlgn="base">
              <a:spcBef>
                <a:spcPct val="0"/>
              </a:spcBef>
              <a:spcAft>
                <a:spcPct val="0"/>
              </a:spcAft>
              <a:buClr>
                <a:srgbClr val="000000"/>
              </a:buClr>
              <a:buSzPct val="100000"/>
              <a:tabLst>
                <a:tab pos="448711" algn="l"/>
                <a:tab pos="895926" algn="l"/>
                <a:tab pos="1344666" algn="l"/>
                <a:tab pos="1793438" algn="l"/>
                <a:tab pos="2242149" algn="l"/>
                <a:tab pos="2690863" algn="l"/>
                <a:tab pos="3139634" algn="l"/>
                <a:tab pos="3588404" algn="l"/>
                <a:tab pos="4037174" algn="l"/>
                <a:tab pos="4485887" algn="l"/>
                <a:tab pos="4934599" algn="l"/>
                <a:tab pos="5383368" algn="l"/>
                <a:tab pos="5832114" algn="l"/>
                <a:tab pos="6280898" algn="l"/>
                <a:tab pos="6729622" algn="l"/>
                <a:tab pos="7178335" algn="l"/>
                <a:tab pos="7627104" algn="l"/>
              </a:tabLst>
            </a:pPr>
            <a:r>
              <a:rPr lang="es-AR" sz="1200" dirty="0" err="1">
                <a:solidFill>
                  <a:prstClr val="black"/>
                </a:solidFill>
                <a:latin typeface="Calibri"/>
              </a:rPr>
              <a:t>Rodger</a:t>
            </a:r>
            <a:r>
              <a:rPr lang="es-AR" sz="1200" dirty="0">
                <a:solidFill>
                  <a:prstClr val="black"/>
                </a:solidFill>
                <a:latin typeface="Calibri"/>
              </a:rPr>
              <a:t> A, et al. AIDS 2018. </a:t>
            </a:r>
            <a:r>
              <a:rPr lang="es-AR" sz="1200" dirty="0" err="1">
                <a:solidFill>
                  <a:prstClr val="black"/>
                </a:solidFill>
                <a:latin typeface="Calibri"/>
              </a:rPr>
              <a:t>Abs</a:t>
            </a:r>
            <a:r>
              <a:rPr lang="es-AR" sz="1200" dirty="0">
                <a:solidFill>
                  <a:prstClr val="black"/>
                </a:solidFill>
                <a:latin typeface="Calibri"/>
              </a:rPr>
              <a:t> WEAX0104LB.</a:t>
            </a:r>
          </a:p>
        </p:txBody>
      </p:sp>
    </p:spTree>
    <p:extLst>
      <p:ext uri="{BB962C8B-B14F-4D97-AF65-F5344CB8AC3E}">
        <p14:creationId xmlns:p14="http://schemas.microsoft.com/office/powerpoint/2010/main" val="11313712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object 2"/>
          <p:cNvSpPr txBox="1">
            <a:spLocks noChangeArrowheads="1"/>
          </p:cNvSpPr>
          <p:nvPr/>
        </p:nvSpPr>
        <p:spPr bwMode="auto">
          <a:xfrm>
            <a:off x="1444213" y="260649"/>
            <a:ext cx="888788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700">
              <a:tabLst>
                <a:tab pos="1816100" algn="l"/>
                <a:tab pos="3035300" algn="l"/>
              </a:tabLst>
              <a:defRPr b="1">
                <a:solidFill>
                  <a:schemeClr val="tx1"/>
                </a:solidFill>
                <a:latin typeface="Trebuchet MS" pitchFamily="34" charset="0"/>
              </a:defRPr>
            </a:lvl1pPr>
            <a:lvl2pPr marL="742950" indent="-285750">
              <a:tabLst>
                <a:tab pos="1816100" algn="l"/>
                <a:tab pos="3035300" algn="l"/>
              </a:tabLst>
              <a:defRPr b="1">
                <a:solidFill>
                  <a:schemeClr val="tx1"/>
                </a:solidFill>
                <a:latin typeface="Trebuchet MS" pitchFamily="34" charset="0"/>
              </a:defRPr>
            </a:lvl2pPr>
            <a:lvl3pPr marL="1143000" indent="-228600">
              <a:tabLst>
                <a:tab pos="1816100" algn="l"/>
                <a:tab pos="3035300" algn="l"/>
              </a:tabLst>
              <a:defRPr b="1">
                <a:solidFill>
                  <a:schemeClr val="tx1"/>
                </a:solidFill>
                <a:latin typeface="Trebuchet MS" pitchFamily="34" charset="0"/>
              </a:defRPr>
            </a:lvl3pPr>
            <a:lvl4pPr marL="1600200" indent="-228600">
              <a:tabLst>
                <a:tab pos="1816100" algn="l"/>
                <a:tab pos="3035300" algn="l"/>
              </a:tabLst>
              <a:defRPr b="1">
                <a:solidFill>
                  <a:schemeClr val="tx1"/>
                </a:solidFill>
                <a:latin typeface="Trebuchet MS" pitchFamily="34" charset="0"/>
              </a:defRPr>
            </a:lvl4pPr>
            <a:lvl5pPr marL="2057400" indent="-228600">
              <a:tabLst>
                <a:tab pos="1816100" algn="l"/>
                <a:tab pos="3035300" algn="l"/>
              </a:tabLst>
              <a:defRPr b="1">
                <a:solidFill>
                  <a:schemeClr val="tx1"/>
                </a:solidFill>
                <a:latin typeface="Trebuchet MS" pitchFamily="34" charset="0"/>
              </a:defRPr>
            </a:lvl5pPr>
            <a:lvl6pPr marL="2514600" indent="-228600" algn="ctr" eaLnBrk="0" fontAlgn="base" hangingPunct="0">
              <a:spcBef>
                <a:spcPct val="0"/>
              </a:spcBef>
              <a:spcAft>
                <a:spcPct val="0"/>
              </a:spcAft>
              <a:tabLst>
                <a:tab pos="1816100" algn="l"/>
                <a:tab pos="3035300" algn="l"/>
              </a:tabLst>
              <a:defRPr b="1">
                <a:solidFill>
                  <a:schemeClr val="tx1"/>
                </a:solidFill>
                <a:latin typeface="Trebuchet MS" pitchFamily="34" charset="0"/>
              </a:defRPr>
            </a:lvl6pPr>
            <a:lvl7pPr marL="2971800" indent="-228600" algn="ctr" eaLnBrk="0" fontAlgn="base" hangingPunct="0">
              <a:spcBef>
                <a:spcPct val="0"/>
              </a:spcBef>
              <a:spcAft>
                <a:spcPct val="0"/>
              </a:spcAft>
              <a:tabLst>
                <a:tab pos="1816100" algn="l"/>
                <a:tab pos="3035300" algn="l"/>
              </a:tabLst>
              <a:defRPr b="1">
                <a:solidFill>
                  <a:schemeClr val="tx1"/>
                </a:solidFill>
                <a:latin typeface="Trebuchet MS" pitchFamily="34" charset="0"/>
              </a:defRPr>
            </a:lvl7pPr>
            <a:lvl8pPr marL="3429000" indent="-228600" algn="ctr" eaLnBrk="0" fontAlgn="base" hangingPunct="0">
              <a:spcBef>
                <a:spcPct val="0"/>
              </a:spcBef>
              <a:spcAft>
                <a:spcPct val="0"/>
              </a:spcAft>
              <a:tabLst>
                <a:tab pos="1816100" algn="l"/>
                <a:tab pos="3035300" algn="l"/>
              </a:tabLst>
              <a:defRPr b="1">
                <a:solidFill>
                  <a:schemeClr val="tx1"/>
                </a:solidFill>
                <a:latin typeface="Trebuchet MS" pitchFamily="34" charset="0"/>
              </a:defRPr>
            </a:lvl8pPr>
            <a:lvl9pPr marL="3886200" indent="-228600" algn="ctr" eaLnBrk="0" fontAlgn="base" hangingPunct="0">
              <a:spcBef>
                <a:spcPct val="0"/>
              </a:spcBef>
              <a:spcAft>
                <a:spcPct val="0"/>
              </a:spcAft>
              <a:tabLst>
                <a:tab pos="1816100" algn="l"/>
                <a:tab pos="3035300" algn="l"/>
              </a:tabLst>
              <a:defRPr b="1">
                <a:solidFill>
                  <a:schemeClr val="tx1"/>
                </a:solidFill>
                <a:latin typeface="Trebuchet MS" pitchFamily="34" charset="0"/>
              </a:defRPr>
            </a:lvl9pPr>
          </a:lstStyle>
          <a:p>
            <a:pPr algn="ctr" defTabSz="913289" fontAlgn="base">
              <a:spcBef>
                <a:spcPct val="0"/>
              </a:spcBef>
              <a:spcAft>
                <a:spcPct val="0"/>
              </a:spcAft>
            </a:pPr>
            <a:r>
              <a:rPr lang="es-ES" sz="3200" b="0" dirty="0">
                <a:solidFill>
                  <a:prstClr val="black"/>
                </a:solidFill>
                <a:latin typeface="Calibri Light"/>
                <a:cs typeface="Arial" pitchFamily="34" charset="0"/>
              </a:rPr>
              <a:t>Cuando comenzar el TARV</a:t>
            </a:r>
          </a:p>
        </p:txBody>
      </p:sp>
      <p:pic>
        <p:nvPicPr>
          <p:cNvPr id="154628" name="Picture 3"/>
          <p:cNvPicPr>
            <a:picLocks noChangeAspect="1"/>
          </p:cNvPicPr>
          <p:nvPr/>
        </p:nvPicPr>
        <p:blipFill rotWithShape="1">
          <a:blip r:embed="rId3" cstate="print">
            <a:extLst>
              <a:ext uri="{28A0092B-C50C-407E-A947-70E740481C1C}">
                <a14:useLocalDpi xmlns:a14="http://schemas.microsoft.com/office/drawing/2010/main" val="0"/>
              </a:ext>
            </a:extLst>
          </a:blip>
          <a:srcRect b="21788"/>
          <a:stretch/>
        </p:blipFill>
        <p:spPr bwMode="auto">
          <a:xfrm>
            <a:off x="574235" y="1251427"/>
            <a:ext cx="5065031" cy="1909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3" descr="start-gree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85677" y="6266063"/>
            <a:ext cx="2417233" cy="477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5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02178" y="1312631"/>
            <a:ext cx="5000367" cy="1787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1556"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l="5813" t="16789" b="16727"/>
          <a:stretch/>
        </p:blipFill>
        <p:spPr bwMode="auto">
          <a:xfrm>
            <a:off x="202051" y="3317359"/>
            <a:ext cx="5973217" cy="2371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1557" name="Picture 5"/>
          <p:cNvPicPr>
            <a:picLocks noChangeAspect="1" noChangeArrowheads="1"/>
          </p:cNvPicPr>
          <p:nvPr/>
        </p:nvPicPr>
        <p:blipFill rotWithShape="1">
          <a:blip r:embed="rId7">
            <a:extLst>
              <a:ext uri="{28A0092B-C50C-407E-A947-70E740481C1C}">
                <a14:useLocalDpi xmlns:a14="http://schemas.microsoft.com/office/drawing/2010/main" val="0"/>
              </a:ext>
            </a:extLst>
          </a:blip>
          <a:srcRect t="19438" b="17541"/>
          <a:stretch/>
        </p:blipFill>
        <p:spPr bwMode="auto">
          <a:xfrm>
            <a:off x="5805247" y="3527461"/>
            <a:ext cx="6097588" cy="2160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724499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Title 1">
            <a:extLst>
              <a:ext uri="{FF2B5EF4-FFF2-40B4-BE49-F238E27FC236}">
                <a16:creationId xmlns:a16="http://schemas.microsoft.com/office/drawing/2014/main" id="{366F8056-2343-4265-B594-EA65381F0D9F}"/>
              </a:ext>
            </a:extLst>
          </p:cNvPr>
          <p:cNvSpPr>
            <a:spLocks noGrp="1"/>
          </p:cNvSpPr>
          <p:nvPr>
            <p:ph type="title"/>
          </p:nvPr>
        </p:nvSpPr>
        <p:spPr/>
        <p:txBody>
          <a:bodyPr/>
          <a:lstStyle/>
          <a:p>
            <a:pPr algn="ctr"/>
            <a:r>
              <a:rPr lang="en-US" sz="3200" b="0" dirty="0">
                <a:solidFill>
                  <a:schemeClr val="bg1"/>
                </a:solidFill>
              </a:rPr>
              <a:t>El </a:t>
            </a:r>
            <a:r>
              <a:rPr lang="en-US" sz="3200" b="0" dirty="0" err="1">
                <a:solidFill>
                  <a:schemeClr val="bg1"/>
                </a:solidFill>
              </a:rPr>
              <a:t>rápido</a:t>
            </a:r>
            <a:r>
              <a:rPr lang="en-US" sz="3200" b="0" dirty="0">
                <a:solidFill>
                  <a:schemeClr val="bg1"/>
                </a:solidFill>
              </a:rPr>
              <a:t> </a:t>
            </a:r>
            <a:r>
              <a:rPr lang="en-US" sz="3200" b="0" dirty="0" err="1">
                <a:solidFill>
                  <a:schemeClr val="bg1"/>
                </a:solidFill>
              </a:rPr>
              <a:t>inicio</a:t>
            </a:r>
            <a:r>
              <a:rPr lang="en-US" sz="3200" b="0" dirty="0">
                <a:solidFill>
                  <a:schemeClr val="bg1"/>
                </a:solidFill>
              </a:rPr>
              <a:t> del TARV </a:t>
            </a:r>
            <a:r>
              <a:rPr lang="en-US" sz="3200" b="0" dirty="0" err="1">
                <a:solidFill>
                  <a:schemeClr val="bg1"/>
                </a:solidFill>
              </a:rPr>
              <a:t>mejora</a:t>
            </a:r>
            <a:r>
              <a:rPr lang="en-US" sz="3200" b="0" dirty="0">
                <a:solidFill>
                  <a:schemeClr val="bg1"/>
                </a:solidFill>
              </a:rPr>
              <a:t> los </a:t>
            </a:r>
            <a:r>
              <a:rPr lang="en-US" sz="3200" b="0" dirty="0" err="1">
                <a:solidFill>
                  <a:schemeClr val="bg1"/>
                </a:solidFill>
              </a:rPr>
              <a:t>resultados</a:t>
            </a:r>
            <a:r>
              <a:rPr lang="en-US" sz="3200" b="0" dirty="0">
                <a:solidFill>
                  <a:schemeClr val="bg1"/>
                </a:solidFill>
              </a:rPr>
              <a:t> </a:t>
            </a:r>
            <a:r>
              <a:rPr lang="en-US" sz="3200" b="0" dirty="0" err="1">
                <a:solidFill>
                  <a:schemeClr val="bg1"/>
                </a:solidFill>
              </a:rPr>
              <a:t>clínicos</a:t>
            </a:r>
            <a:endParaRPr lang="en-US" sz="3200" b="0" dirty="0">
              <a:solidFill>
                <a:schemeClr val="bg1"/>
              </a:solidFill>
            </a:endParaRPr>
          </a:p>
        </p:txBody>
      </p:sp>
      <p:sp>
        <p:nvSpPr>
          <p:cNvPr id="110" name="Content Placeholder 3">
            <a:extLst>
              <a:ext uri="{FF2B5EF4-FFF2-40B4-BE49-F238E27FC236}">
                <a16:creationId xmlns:a16="http://schemas.microsoft.com/office/drawing/2014/main" id="{FA226893-BA35-4A0A-8907-76262CF76868}"/>
              </a:ext>
            </a:extLst>
          </p:cNvPr>
          <p:cNvSpPr>
            <a:spLocks noGrp="1"/>
          </p:cNvSpPr>
          <p:nvPr>
            <p:ph idx="1"/>
          </p:nvPr>
        </p:nvSpPr>
        <p:spPr>
          <a:xfrm>
            <a:off x="604713" y="1513052"/>
            <a:ext cx="10877529" cy="539037"/>
          </a:xfrm>
        </p:spPr>
        <p:txBody>
          <a:bodyPr/>
          <a:lstStyle/>
          <a:p>
            <a:r>
              <a:rPr lang="en-US" dirty="0" err="1" smtClean="0"/>
              <a:t>Revisión</a:t>
            </a:r>
            <a:r>
              <a:rPr lang="en-US" dirty="0" smtClean="0"/>
              <a:t> </a:t>
            </a:r>
            <a:r>
              <a:rPr lang="en-US" dirty="0" err="1" smtClean="0"/>
              <a:t>sistemática</a:t>
            </a:r>
            <a:r>
              <a:rPr lang="en-US" dirty="0" smtClean="0"/>
              <a:t> de 4 </a:t>
            </a:r>
            <a:r>
              <a:rPr lang="en-US" dirty="0" err="1" smtClean="0"/>
              <a:t>estudios</a:t>
            </a:r>
            <a:r>
              <a:rPr lang="en-US" dirty="0" smtClean="0"/>
              <a:t> con </a:t>
            </a:r>
            <a:r>
              <a:rPr lang="en-US" dirty="0" err="1" smtClean="0"/>
              <a:t>comienzo</a:t>
            </a:r>
            <a:r>
              <a:rPr lang="en-US" dirty="0" smtClean="0"/>
              <a:t> </a:t>
            </a:r>
            <a:r>
              <a:rPr lang="en-US" dirty="0" err="1" smtClean="0"/>
              <a:t>rápido</a:t>
            </a:r>
            <a:r>
              <a:rPr lang="en-US" dirty="0" smtClean="0"/>
              <a:t> de TARV </a:t>
            </a:r>
          </a:p>
        </p:txBody>
      </p:sp>
      <p:sp>
        <p:nvSpPr>
          <p:cNvPr id="126" name="Rectangle 125">
            <a:extLst>
              <a:ext uri="{FF2B5EF4-FFF2-40B4-BE49-F238E27FC236}">
                <a16:creationId xmlns:a16="http://schemas.microsoft.com/office/drawing/2014/main" id="{653333A1-97B8-4EFE-8BF1-137BC920792F}"/>
              </a:ext>
            </a:extLst>
          </p:cNvPr>
          <p:cNvSpPr/>
          <p:nvPr/>
        </p:nvSpPr>
        <p:spPr>
          <a:xfrm>
            <a:off x="2530552" y="3456237"/>
            <a:ext cx="3274317" cy="2259076"/>
          </a:xfrm>
          <a:prstGeom prst="rect">
            <a:avLst/>
          </a:prstGeom>
        </p:spPr>
        <p:txBody>
          <a:bodyPr wrap="square" lIns="91398" tIns="45718" rIns="91398" bIns="45718">
            <a:spAutoFit/>
          </a:bodyPr>
          <a:lstStyle/>
          <a:p>
            <a:pPr defTabSz="456951">
              <a:lnSpc>
                <a:spcPct val="80000"/>
              </a:lnSpc>
            </a:pPr>
            <a:r>
              <a:rPr lang="en-US" sz="1600" b="1" dirty="0">
                <a:solidFill>
                  <a:srgbClr val="000000"/>
                </a:solidFill>
                <a:latin typeface="Calibri" panose="020F0502020204030204" pitchFamily="34" charset="0"/>
                <a:cs typeface="Calibri" panose="020F0502020204030204" pitchFamily="34" charset="0"/>
              </a:rPr>
              <a:t>Characteristic</a:t>
            </a:r>
          </a:p>
          <a:p>
            <a:pPr defTabSz="456951">
              <a:lnSpc>
                <a:spcPct val="80000"/>
              </a:lnSpc>
            </a:pPr>
            <a:endParaRPr lang="en-US" sz="1600" dirty="0">
              <a:solidFill>
                <a:srgbClr val="000000"/>
              </a:solidFill>
              <a:latin typeface="Calibri" panose="020F0502020204030204" pitchFamily="34" charset="0"/>
              <a:cs typeface="Calibri" panose="020F0502020204030204" pitchFamily="34" charset="0"/>
            </a:endParaRPr>
          </a:p>
          <a:p>
            <a:pPr defTabSz="456951">
              <a:lnSpc>
                <a:spcPct val="80000"/>
              </a:lnSpc>
            </a:pPr>
            <a:r>
              <a:rPr lang="en-US" sz="1600" dirty="0" err="1">
                <a:solidFill>
                  <a:srgbClr val="000000"/>
                </a:solidFill>
                <a:latin typeface="Calibri" panose="020F0502020204030204" pitchFamily="34" charset="0"/>
                <a:cs typeface="Calibri" panose="020F0502020204030204" pitchFamily="34" charset="0"/>
              </a:rPr>
              <a:t>Comienzo</a:t>
            </a:r>
            <a:r>
              <a:rPr lang="en-US" sz="1600" dirty="0">
                <a:solidFill>
                  <a:srgbClr val="000000"/>
                </a:solidFill>
                <a:latin typeface="Calibri" panose="020F0502020204030204" pitchFamily="34" charset="0"/>
                <a:cs typeface="Calibri" panose="020F0502020204030204" pitchFamily="34" charset="0"/>
              </a:rPr>
              <a:t> del TARV a los 90 </a:t>
            </a:r>
            <a:r>
              <a:rPr lang="en-US" sz="1600" dirty="0" err="1">
                <a:solidFill>
                  <a:srgbClr val="000000"/>
                </a:solidFill>
                <a:latin typeface="Calibri" panose="020F0502020204030204" pitchFamily="34" charset="0"/>
                <a:cs typeface="Calibri" panose="020F0502020204030204" pitchFamily="34" charset="0"/>
              </a:rPr>
              <a:t>días</a:t>
            </a:r>
            <a:endParaRPr lang="en-US" sz="1600" dirty="0">
              <a:solidFill>
                <a:srgbClr val="000000"/>
              </a:solidFill>
              <a:latin typeface="Calibri" panose="020F0502020204030204" pitchFamily="34" charset="0"/>
              <a:cs typeface="Calibri" panose="020F0502020204030204" pitchFamily="34" charset="0"/>
            </a:endParaRPr>
          </a:p>
          <a:p>
            <a:pPr defTabSz="456951">
              <a:lnSpc>
                <a:spcPct val="80000"/>
              </a:lnSpc>
            </a:pPr>
            <a:r>
              <a:rPr lang="en-US" sz="1600" dirty="0">
                <a:solidFill>
                  <a:srgbClr val="000000"/>
                </a:solidFill>
                <a:latin typeface="Calibri" panose="020F0502020204030204" pitchFamily="34" charset="0"/>
                <a:cs typeface="Calibri" panose="020F0502020204030204" pitchFamily="34" charset="0"/>
              </a:rPr>
              <a:t>   </a:t>
            </a:r>
            <a:br>
              <a:rPr lang="en-US" sz="1600" dirty="0">
                <a:solidFill>
                  <a:srgbClr val="000000"/>
                </a:solidFill>
                <a:latin typeface="Calibri" panose="020F0502020204030204" pitchFamily="34" charset="0"/>
                <a:cs typeface="Calibri" panose="020F0502020204030204" pitchFamily="34" charset="0"/>
              </a:rPr>
            </a:br>
            <a:r>
              <a:rPr lang="en-US" sz="1600" dirty="0" err="1">
                <a:solidFill>
                  <a:srgbClr val="000000"/>
                </a:solidFill>
                <a:latin typeface="Calibri" panose="020F0502020204030204" pitchFamily="34" charset="0"/>
                <a:cs typeface="Calibri" panose="020F0502020204030204" pitchFamily="34" charset="0"/>
              </a:rPr>
              <a:t>Retención</a:t>
            </a:r>
            <a:r>
              <a:rPr lang="en-US" sz="1600" dirty="0">
                <a:solidFill>
                  <a:srgbClr val="000000"/>
                </a:solidFill>
                <a:latin typeface="Calibri" panose="020F0502020204030204" pitchFamily="34" charset="0"/>
                <a:cs typeface="Calibri" panose="020F0502020204030204" pitchFamily="34" charset="0"/>
              </a:rPr>
              <a:t>  a los 12 </a:t>
            </a:r>
            <a:r>
              <a:rPr lang="en-US" sz="1600" dirty="0" err="1">
                <a:solidFill>
                  <a:srgbClr val="000000"/>
                </a:solidFill>
                <a:latin typeface="Calibri" panose="020F0502020204030204" pitchFamily="34" charset="0"/>
                <a:cs typeface="Calibri" panose="020F0502020204030204" pitchFamily="34" charset="0"/>
              </a:rPr>
              <a:t>meses</a:t>
            </a:r>
            <a:endParaRPr lang="en-US" sz="1600" dirty="0">
              <a:solidFill>
                <a:srgbClr val="000000"/>
              </a:solidFill>
              <a:latin typeface="Calibri" panose="020F0502020204030204" pitchFamily="34" charset="0"/>
              <a:cs typeface="Calibri" panose="020F0502020204030204" pitchFamily="34" charset="0"/>
            </a:endParaRPr>
          </a:p>
          <a:p>
            <a:pPr defTabSz="456951">
              <a:lnSpc>
                <a:spcPct val="80000"/>
              </a:lnSpc>
            </a:pPr>
            <a:endParaRPr lang="en-US" sz="1600" dirty="0">
              <a:solidFill>
                <a:srgbClr val="000000"/>
              </a:solidFill>
              <a:latin typeface="Calibri" panose="020F0502020204030204" pitchFamily="34" charset="0"/>
              <a:cs typeface="Calibri" panose="020F0502020204030204" pitchFamily="34" charset="0"/>
            </a:endParaRPr>
          </a:p>
          <a:p>
            <a:pPr defTabSz="456951">
              <a:lnSpc>
                <a:spcPct val="80000"/>
              </a:lnSpc>
            </a:pPr>
            <a:r>
              <a:rPr lang="en-US" sz="1600" dirty="0">
                <a:solidFill>
                  <a:srgbClr val="000000"/>
                </a:solidFill>
                <a:latin typeface="Calibri" panose="020F0502020204030204" pitchFamily="34" charset="0"/>
                <a:cs typeface="Calibri" panose="020F0502020204030204" pitchFamily="34" charset="0"/>
              </a:rPr>
              <a:t>Viral suppression at 12 mos</a:t>
            </a:r>
          </a:p>
          <a:p>
            <a:pPr defTabSz="456951">
              <a:lnSpc>
                <a:spcPct val="80000"/>
              </a:lnSpc>
            </a:pPr>
            <a:r>
              <a:rPr lang="en-US" sz="1600" dirty="0">
                <a:solidFill>
                  <a:srgbClr val="000000"/>
                </a:solidFill>
                <a:latin typeface="Calibri" panose="020F0502020204030204" pitchFamily="34" charset="0"/>
                <a:cs typeface="Calibri" panose="020F0502020204030204" pitchFamily="34" charset="0"/>
              </a:rPr>
              <a:t>   </a:t>
            </a:r>
          </a:p>
          <a:p>
            <a:pPr defTabSz="456951">
              <a:lnSpc>
                <a:spcPct val="80000"/>
              </a:lnSpc>
            </a:pPr>
            <a:r>
              <a:rPr lang="en-US" sz="1600" dirty="0" err="1">
                <a:solidFill>
                  <a:srgbClr val="000000"/>
                </a:solidFill>
                <a:latin typeface="Calibri" panose="020F0502020204030204" pitchFamily="34" charset="0"/>
                <a:cs typeface="Calibri" panose="020F0502020204030204" pitchFamily="34" charset="0"/>
              </a:rPr>
              <a:t>Pérdida</a:t>
            </a:r>
            <a:r>
              <a:rPr lang="en-US" sz="1600" dirty="0">
                <a:solidFill>
                  <a:srgbClr val="000000"/>
                </a:solidFill>
                <a:latin typeface="Calibri" panose="020F0502020204030204" pitchFamily="34" charset="0"/>
                <a:cs typeface="Calibri" panose="020F0502020204030204" pitchFamily="34" charset="0"/>
              </a:rPr>
              <a:t> de </a:t>
            </a:r>
            <a:r>
              <a:rPr lang="en-US" sz="1600" dirty="0" err="1">
                <a:solidFill>
                  <a:srgbClr val="000000"/>
                </a:solidFill>
                <a:latin typeface="Calibri" panose="020F0502020204030204" pitchFamily="34" charset="0"/>
                <a:cs typeface="Calibri" panose="020F0502020204030204" pitchFamily="34" charset="0"/>
              </a:rPr>
              <a:t>seguimiento</a:t>
            </a:r>
            <a:r>
              <a:rPr lang="en-US" sz="1600" dirty="0">
                <a:solidFill>
                  <a:srgbClr val="000000"/>
                </a:solidFill>
                <a:latin typeface="Calibri" panose="020F0502020204030204" pitchFamily="34" charset="0"/>
                <a:cs typeface="Calibri" panose="020F0502020204030204" pitchFamily="34" charset="0"/>
              </a:rPr>
              <a:t> a 12 </a:t>
            </a:r>
            <a:r>
              <a:rPr lang="en-US" sz="1600" dirty="0" err="1">
                <a:solidFill>
                  <a:srgbClr val="000000"/>
                </a:solidFill>
                <a:latin typeface="Calibri" panose="020F0502020204030204" pitchFamily="34" charset="0"/>
                <a:cs typeface="Calibri" panose="020F0502020204030204" pitchFamily="34" charset="0"/>
              </a:rPr>
              <a:t>meses</a:t>
            </a:r>
            <a:endParaRPr lang="en-US" sz="1600" dirty="0">
              <a:solidFill>
                <a:srgbClr val="000000"/>
              </a:solidFill>
              <a:latin typeface="Calibri" panose="020F0502020204030204" pitchFamily="34" charset="0"/>
              <a:cs typeface="Calibri" panose="020F0502020204030204" pitchFamily="34" charset="0"/>
            </a:endParaRPr>
          </a:p>
          <a:p>
            <a:pPr defTabSz="456951">
              <a:lnSpc>
                <a:spcPct val="80000"/>
              </a:lnSpc>
            </a:pPr>
            <a:endParaRPr lang="en-US" sz="1600" dirty="0">
              <a:solidFill>
                <a:srgbClr val="000000"/>
              </a:solidFill>
              <a:latin typeface="Calibri" panose="020F0502020204030204" pitchFamily="34" charset="0"/>
              <a:cs typeface="Calibri" panose="020F0502020204030204" pitchFamily="34" charset="0"/>
            </a:endParaRPr>
          </a:p>
          <a:p>
            <a:pPr defTabSz="456951">
              <a:lnSpc>
                <a:spcPct val="80000"/>
              </a:lnSpc>
            </a:pPr>
            <a:r>
              <a:rPr lang="en-US" sz="1600" dirty="0" err="1">
                <a:solidFill>
                  <a:srgbClr val="000000"/>
                </a:solidFill>
                <a:latin typeface="Calibri" panose="020F0502020204030204" pitchFamily="34" charset="0"/>
                <a:cs typeface="Calibri" panose="020F0502020204030204" pitchFamily="34" charset="0"/>
              </a:rPr>
              <a:t>Muerte</a:t>
            </a:r>
            <a:r>
              <a:rPr lang="en-US" sz="1600" dirty="0">
                <a:solidFill>
                  <a:srgbClr val="000000"/>
                </a:solidFill>
                <a:latin typeface="Calibri" panose="020F0502020204030204" pitchFamily="34" charset="0"/>
                <a:cs typeface="Calibri" panose="020F0502020204030204" pitchFamily="34" charset="0"/>
              </a:rPr>
              <a:t> a los 12 </a:t>
            </a:r>
            <a:r>
              <a:rPr lang="en-US" sz="1600" dirty="0" err="1">
                <a:solidFill>
                  <a:srgbClr val="000000"/>
                </a:solidFill>
                <a:latin typeface="Calibri" panose="020F0502020204030204" pitchFamily="34" charset="0"/>
                <a:cs typeface="Calibri" panose="020F0502020204030204" pitchFamily="34" charset="0"/>
              </a:rPr>
              <a:t>meses</a:t>
            </a:r>
            <a:endParaRPr lang="en-US" sz="1600" dirty="0">
              <a:solidFill>
                <a:srgbClr val="000000"/>
              </a:solidFill>
              <a:latin typeface="Calibri" panose="020F0502020204030204" pitchFamily="34" charset="0"/>
              <a:cs typeface="Calibri" panose="020F0502020204030204" pitchFamily="34" charset="0"/>
            </a:endParaRPr>
          </a:p>
        </p:txBody>
      </p:sp>
      <p:cxnSp>
        <p:nvCxnSpPr>
          <p:cNvPr id="127" name="Straight Connector 126">
            <a:extLst>
              <a:ext uri="{FF2B5EF4-FFF2-40B4-BE49-F238E27FC236}">
                <a16:creationId xmlns:a16="http://schemas.microsoft.com/office/drawing/2014/main" id="{0C555F41-0D36-4B8D-85A1-7C7F169061D7}"/>
              </a:ext>
            </a:extLst>
          </p:cNvPr>
          <p:cNvCxnSpPr>
            <a:cxnSpLocks/>
          </p:cNvCxnSpPr>
          <p:nvPr/>
        </p:nvCxnSpPr>
        <p:spPr bwMode="auto">
          <a:xfrm>
            <a:off x="6697885" y="3670672"/>
            <a:ext cx="0" cy="2193989"/>
          </a:xfrm>
          <a:prstGeom prst="line">
            <a:avLst/>
          </a:prstGeom>
          <a:noFill/>
          <a:ln w="28575" cap="flat" cmpd="sng" algn="ctr">
            <a:solidFill>
              <a:schemeClr val="bg1"/>
            </a:solidFill>
            <a:prstDash val="solid"/>
            <a:round/>
            <a:headEnd type="none" w="med" len="med"/>
            <a:tailEnd type="none" w="med" len="med"/>
          </a:ln>
          <a:effectLst/>
        </p:spPr>
      </p:cxnSp>
      <p:cxnSp>
        <p:nvCxnSpPr>
          <p:cNvPr id="128" name="Straight Connector 127">
            <a:extLst>
              <a:ext uri="{FF2B5EF4-FFF2-40B4-BE49-F238E27FC236}">
                <a16:creationId xmlns:a16="http://schemas.microsoft.com/office/drawing/2014/main" id="{77651C88-F4FF-4032-A7C8-4A58650F31C3}"/>
              </a:ext>
            </a:extLst>
          </p:cNvPr>
          <p:cNvCxnSpPr>
            <a:cxnSpLocks/>
          </p:cNvCxnSpPr>
          <p:nvPr/>
        </p:nvCxnSpPr>
        <p:spPr bwMode="auto">
          <a:xfrm>
            <a:off x="4489573" y="5827768"/>
            <a:ext cx="4377115" cy="0"/>
          </a:xfrm>
          <a:prstGeom prst="line">
            <a:avLst/>
          </a:prstGeom>
          <a:noFill/>
          <a:ln w="28575" cap="flat" cmpd="sng" algn="ctr">
            <a:solidFill>
              <a:schemeClr val="bg1"/>
            </a:solidFill>
            <a:prstDash val="solid"/>
            <a:round/>
            <a:headEnd type="none" w="med" len="med"/>
            <a:tailEnd type="none" w="med" len="med"/>
          </a:ln>
          <a:effectLst/>
        </p:spPr>
      </p:cxnSp>
      <p:cxnSp>
        <p:nvCxnSpPr>
          <p:cNvPr id="129" name="Straight Connector 128">
            <a:extLst>
              <a:ext uri="{FF2B5EF4-FFF2-40B4-BE49-F238E27FC236}">
                <a16:creationId xmlns:a16="http://schemas.microsoft.com/office/drawing/2014/main" id="{0299E73E-FE8E-4F48-8EDB-2A79045EAE89}"/>
              </a:ext>
            </a:extLst>
          </p:cNvPr>
          <p:cNvCxnSpPr/>
          <p:nvPr/>
        </p:nvCxnSpPr>
        <p:spPr bwMode="auto">
          <a:xfrm>
            <a:off x="5021543" y="5833823"/>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130" name="Straight Connector 129">
            <a:extLst>
              <a:ext uri="{FF2B5EF4-FFF2-40B4-BE49-F238E27FC236}">
                <a16:creationId xmlns:a16="http://schemas.microsoft.com/office/drawing/2014/main" id="{2E3D19F3-7CDB-41EB-9071-E1017B51FB90}"/>
              </a:ext>
            </a:extLst>
          </p:cNvPr>
          <p:cNvCxnSpPr/>
          <p:nvPr/>
        </p:nvCxnSpPr>
        <p:spPr bwMode="auto">
          <a:xfrm>
            <a:off x="6695408" y="5833823"/>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131" name="Straight Connector 130">
            <a:extLst>
              <a:ext uri="{FF2B5EF4-FFF2-40B4-BE49-F238E27FC236}">
                <a16:creationId xmlns:a16="http://schemas.microsoft.com/office/drawing/2014/main" id="{4301B19B-223F-4487-B597-6D31E0FE9715}"/>
              </a:ext>
            </a:extLst>
          </p:cNvPr>
          <p:cNvCxnSpPr/>
          <p:nvPr/>
        </p:nvCxnSpPr>
        <p:spPr bwMode="auto">
          <a:xfrm>
            <a:off x="7844731" y="5833823"/>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132" name="Straight Connector 131">
            <a:extLst>
              <a:ext uri="{FF2B5EF4-FFF2-40B4-BE49-F238E27FC236}">
                <a16:creationId xmlns:a16="http://schemas.microsoft.com/office/drawing/2014/main" id="{5DFBFE3A-5E4A-4BD3-A775-39A77AAB54FE}"/>
              </a:ext>
            </a:extLst>
          </p:cNvPr>
          <p:cNvCxnSpPr/>
          <p:nvPr/>
        </p:nvCxnSpPr>
        <p:spPr bwMode="auto">
          <a:xfrm>
            <a:off x="7422169" y="5833823"/>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133" name="Straight Arrow Connector 132">
            <a:extLst>
              <a:ext uri="{FF2B5EF4-FFF2-40B4-BE49-F238E27FC236}">
                <a16:creationId xmlns:a16="http://schemas.microsoft.com/office/drawing/2014/main" id="{1BA6F240-BC7F-46F0-B51D-19D7712CCE2D}"/>
              </a:ext>
            </a:extLst>
          </p:cNvPr>
          <p:cNvCxnSpPr/>
          <p:nvPr/>
        </p:nvCxnSpPr>
        <p:spPr bwMode="auto">
          <a:xfrm flipH="1">
            <a:off x="5543973" y="6164644"/>
            <a:ext cx="1078401" cy="0"/>
          </a:xfrm>
          <a:prstGeom prst="straightConnector1">
            <a:avLst/>
          </a:prstGeom>
          <a:noFill/>
          <a:ln w="28575" cap="flat" cmpd="sng" algn="ctr">
            <a:solidFill>
              <a:schemeClr val="tx1"/>
            </a:solidFill>
            <a:prstDash val="solid"/>
            <a:round/>
            <a:headEnd type="none" w="med" len="med"/>
            <a:tailEnd type="triangle"/>
          </a:ln>
          <a:effectLst/>
        </p:spPr>
      </p:cxnSp>
      <p:cxnSp>
        <p:nvCxnSpPr>
          <p:cNvPr id="134" name="Straight Arrow Connector 133">
            <a:extLst>
              <a:ext uri="{FF2B5EF4-FFF2-40B4-BE49-F238E27FC236}">
                <a16:creationId xmlns:a16="http://schemas.microsoft.com/office/drawing/2014/main" id="{4AE8D1FB-0367-416C-A055-F597622EE568}"/>
              </a:ext>
            </a:extLst>
          </p:cNvPr>
          <p:cNvCxnSpPr/>
          <p:nvPr/>
        </p:nvCxnSpPr>
        <p:spPr bwMode="auto">
          <a:xfrm>
            <a:off x="6786171" y="6164644"/>
            <a:ext cx="547831" cy="0"/>
          </a:xfrm>
          <a:prstGeom prst="straightConnector1">
            <a:avLst/>
          </a:prstGeom>
          <a:noFill/>
          <a:ln w="28575" cap="flat" cmpd="sng" algn="ctr">
            <a:solidFill>
              <a:schemeClr val="tx1"/>
            </a:solidFill>
            <a:prstDash val="solid"/>
            <a:round/>
            <a:headEnd type="none" w="med" len="med"/>
            <a:tailEnd type="triangle"/>
          </a:ln>
          <a:effectLst/>
        </p:spPr>
      </p:cxnSp>
      <p:sp>
        <p:nvSpPr>
          <p:cNvPr id="135" name="Rectangle 134">
            <a:extLst>
              <a:ext uri="{FF2B5EF4-FFF2-40B4-BE49-F238E27FC236}">
                <a16:creationId xmlns:a16="http://schemas.microsoft.com/office/drawing/2014/main" id="{0B09E3D0-5278-4804-818F-E7BB37948883}"/>
              </a:ext>
            </a:extLst>
          </p:cNvPr>
          <p:cNvSpPr/>
          <p:nvPr/>
        </p:nvSpPr>
        <p:spPr>
          <a:xfrm>
            <a:off x="4837506" y="5840418"/>
            <a:ext cx="340073" cy="338550"/>
          </a:xfrm>
          <a:prstGeom prst="rect">
            <a:avLst/>
          </a:prstGeom>
        </p:spPr>
        <p:txBody>
          <a:bodyPr wrap="none" lIns="91398" tIns="45718" rIns="91398" bIns="45718">
            <a:spAutoFit/>
          </a:bodyPr>
          <a:lstStyle/>
          <a:p>
            <a:pPr defTabSz="456951"/>
            <a:r>
              <a:rPr lang="en-US" sz="1600" dirty="0">
                <a:solidFill>
                  <a:srgbClr val="000000"/>
                </a:solidFill>
                <a:latin typeface="Calibri" panose="020F0502020204030204" pitchFamily="34" charset="0"/>
                <a:cs typeface="Calibri" panose="020F0502020204030204" pitchFamily="34" charset="0"/>
              </a:rPr>
              <a:t>.2</a:t>
            </a:r>
          </a:p>
        </p:txBody>
      </p:sp>
      <p:sp>
        <p:nvSpPr>
          <p:cNvPr id="136" name="Rectangle 135">
            <a:extLst>
              <a:ext uri="{FF2B5EF4-FFF2-40B4-BE49-F238E27FC236}">
                <a16:creationId xmlns:a16="http://schemas.microsoft.com/office/drawing/2014/main" id="{B3D1FBB5-45B8-4389-91F7-DEC013DC20FE}"/>
              </a:ext>
            </a:extLst>
          </p:cNvPr>
          <p:cNvSpPr/>
          <p:nvPr/>
        </p:nvSpPr>
        <p:spPr>
          <a:xfrm>
            <a:off x="6548714" y="5829018"/>
            <a:ext cx="288777" cy="338550"/>
          </a:xfrm>
          <a:prstGeom prst="rect">
            <a:avLst/>
          </a:prstGeom>
        </p:spPr>
        <p:txBody>
          <a:bodyPr wrap="none" lIns="91398" tIns="45718" rIns="91398" bIns="45718">
            <a:spAutoFit/>
          </a:bodyPr>
          <a:lstStyle/>
          <a:p>
            <a:pPr defTabSz="456951"/>
            <a:r>
              <a:rPr lang="en-US" sz="1600" dirty="0">
                <a:solidFill>
                  <a:srgbClr val="000000"/>
                </a:solidFill>
                <a:latin typeface="Calibri" panose="020F0502020204030204" pitchFamily="34" charset="0"/>
                <a:cs typeface="Calibri" panose="020F0502020204030204" pitchFamily="34" charset="0"/>
              </a:rPr>
              <a:t>1</a:t>
            </a:r>
          </a:p>
        </p:txBody>
      </p:sp>
      <p:sp>
        <p:nvSpPr>
          <p:cNvPr id="137" name="Rectangle 136">
            <a:extLst>
              <a:ext uri="{FF2B5EF4-FFF2-40B4-BE49-F238E27FC236}">
                <a16:creationId xmlns:a16="http://schemas.microsoft.com/office/drawing/2014/main" id="{BF5A6077-CF5C-41EB-891D-EAAAAA1C3F10}"/>
              </a:ext>
            </a:extLst>
          </p:cNvPr>
          <p:cNvSpPr/>
          <p:nvPr/>
        </p:nvSpPr>
        <p:spPr>
          <a:xfrm>
            <a:off x="7695559" y="5834942"/>
            <a:ext cx="288777" cy="338550"/>
          </a:xfrm>
          <a:prstGeom prst="rect">
            <a:avLst/>
          </a:prstGeom>
        </p:spPr>
        <p:txBody>
          <a:bodyPr wrap="none" lIns="91398" tIns="45718" rIns="91398" bIns="45718">
            <a:spAutoFit/>
          </a:bodyPr>
          <a:lstStyle/>
          <a:p>
            <a:pPr defTabSz="456951"/>
            <a:r>
              <a:rPr lang="en-US" sz="1600" dirty="0">
                <a:solidFill>
                  <a:srgbClr val="000000"/>
                </a:solidFill>
                <a:latin typeface="Calibri" panose="020F0502020204030204" pitchFamily="34" charset="0"/>
                <a:cs typeface="Calibri" panose="020F0502020204030204" pitchFamily="34" charset="0"/>
              </a:rPr>
              <a:t>3</a:t>
            </a:r>
          </a:p>
        </p:txBody>
      </p:sp>
      <p:sp>
        <p:nvSpPr>
          <p:cNvPr id="138" name="Rectangle 137">
            <a:extLst>
              <a:ext uri="{FF2B5EF4-FFF2-40B4-BE49-F238E27FC236}">
                <a16:creationId xmlns:a16="http://schemas.microsoft.com/office/drawing/2014/main" id="{77F64AA1-AE23-4D6E-8BB4-C3C5F5FCEB28}"/>
              </a:ext>
            </a:extLst>
          </p:cNvPr>
          <p:cNvSpPr/>
          <p:nvPr/>
        </p:nvSpPr>
        <p:spPr>
          <a:xfrm>
            <a:off x="4373347" y="6173416"/>
            <a:ext cx="2270727" cy="338550"/>
          </a:xfrm>
          <a:prstGeom prst="rect">
            <a:avLst/>
          </a:prstGeom>
        </p:spPr>
        <p:txBody>
          <a:bodyPr wrap="square" lIns="91398" tIns="45718" rIns="91398" bIns="45718">
            <a:spAutoFit/>
          </a:bodyPr>
          <a:lstStyle/>
          <a:p>
            <a:pPr algn="ctr" defTabSz="456951"/>
            <a:r>
              <a:rPr lang="en-US" sz="1600" b="1" dirty="0" err="1">
                <a:solidFill>
                  <a:srgbClr val="000000"/>
                </a:solidFill>
                <a:latin typeface="Calibri" panose="020F0502020204030204" pitchFamily="34" charset="0"/>
                <a:cs typeface="Calibri" panose="020F0502020204030204" pitchFamily="34" charset="0"/>
              </a:rPr>
              <a:t>Cuidados</a:t>
            </a:r>
            <a:r>
              <a:rPr lang="en-US" sz="1600" b="1" dirty="0">
                <a:solidFill>
                  <a:srgbClr val="000000"/>
                </a:solidFill>
                <a:latin typeface="Calibri" panose="020F0502020204030204" pitchFamily="34" charset="0"/>
                <a:cs typeface="Calibri" panose="020F0502020204030204" pitchFamily="34" charset="0"/>
              </a:rPr>
              <a:t> </a:t>
            </a:r>
            <a:r>
              <a:rPr lang="en-US" sz="1600" b="1" dirty="0" err="1">
                <a:solidFill>
                  <a:srgbClr val="000000"/>
                </a:solidFill>
                <a:latin typeface="Calibri" panose="020F0502020204030204" pitchFamily="34" charset="0"/>
                <a:cs typeface="Calibri" panose="020F0502020204030204" pitchFamily="34" charset="0"/>
              </a:rPr>
              <a:t>estandar</a:t>
            </a:r>
            <a:endParaRPr lang="en-US" sz="1600" b="1" dirty="0">
              <a:solidFill>
                <a:srgbClr val="000000"/>
              </a:solidFill>
              <a:latin typeface="Calibri" panose="020F0502020204030204" pitchFamily="34" charset="0"/>
              <a:cs typeface="Calibri" panose="020F0502020204030204" pitchFamily="34" charset="0"/>
            </a:endParaRPr>
          </a:p>
        </p:txBody>
      </p:sp>
      <p:sp>
        <p:nvSpPr>
          <p:cNvPr id="139" name="Rectangle 138">
            <a:extLst>
              <a:ext uri="{FF2B5EF4-FFF2-40B4-BE49-F238E27FC236}">
                <a16:creationId xmlns:a16="http://schemas.microsoft.com/office/drawing/2014/main" id="{E6B530F7-9526-4BEF-A014-CD42A879FF0C}"/>
              </a:ext>
            </a:extLst>
          </p:cNvPr>
          <p:cNvSpPr/>
          <p:nvPr/>
        </p:nvSpPr>
        <p:spPr>
          <a:xfrm>
            <a:off x="6689329" y="6163628"/>
            <a:ext cx="2635427" cy="338550"/>
          </a:xfrm>
          <a:prstGeom prst="rect">
            <a:avLst/>
          </a:prstGeom>
        </p:spPr>
        <p:txBody>
          <a:bodyPr wrap="square" lIns="91398" tIns="45718" rIns="91398" bIns="45718">
            <a:spAutoFit/>
          </a:bodyPr>
          <a:lstStyle/>
          <a:p>
            <a:pPr algn="ctr" defTabSz="456951"/>
            <a:r>
              <a:rPr lang="en-US" sz="1600" b="1" dirty="0" err="1">
                <a:solidFill>
                  <a:srgbClr val="000000"/>
                </a:solidFill>
                <a:latin typeface="Calibri" panose="020F0502020204030204" pitchFamily="34" charset="0"/>
                <a:cs typeface="Calibri" panose="020F0502020204030204" pitchFamily="34" charset="0"/>
              </a:rPr>
              <a:t>Comienzo</a:t>
            </a:r>
            <a:r>
              <a:rPr lang="en-US" sz="1600" b="1" dirty="0">
                <a:solidFill>
                  <a:srgbClr val="000000"/>
                </a:solidFill>
                <a:latin typeface="Calibri" panose="020F0502020204030204" pitchFamily="34" charset="0"/>
                <a:cs typeface="Calibri" panose="020F0502020204030204" pitchFamily="34" charset="0"/>
              </a:rPr>
              <a:t> al </a:t>
            </a:r>
            <a:r>
              <a:rPr lang="en-US" sz="1600" b="1" dirty="0" err="1">
                <a:solidFill>
                  <a:srgbClr val="000000"/>
                </a:solidFill>
                <a:latin typeface="Calibri" panose="020F0502020204030204" pitchFamily="34" charset="0"/>
                <a:cs typeface="Calibri" panose="020F0502020204030204" pitchFamily="34" charset="0"/>
              </a:rPr>
              <a:t>mismo</a:t>
            </a:r>
            <a:r>
              <a:rPr lang="en-US" sz="1600" b="1" dirty="0">
                <a:solidFill>
                  <a:srgbClr val="000000"/>
                </a:solidFill>
                <a:latin typeface="Calibri" panose="020F0502020204030204" pitchFamily="34" charset="0"/>
                <a:cs typeface="Calibri" panose="020F0502020204030204" pitchFamily="34" charset="0"/>
              </a:rPr>
              <a:t> </a:t>
            </a:r>
            <a:r>
              <a:rPr lang="en-US" sz="1600" b="1" dirty="0" err="1">
                <a:solidFill>
                  <a:srgbClr val="000000"/>
                </a:solidFill>
                <a:latin typeface="Calibri" panose="020F0502020204030204" pitchFamily="34" charset="0"/>
                <a:cs typeface="Calibri" panose="020F0502020204030204" pitchFamily="34" charset="0"/>
              </a:rPr>
              <a:t>día</a:t>
            </a:r>
            <a:r>
              <a:rPr lang="en-US" sz="1600" b="1" dirty="0">
                <a:solidFill>
                  <a:srgbClr val="000000"/>
                </a:solidFill>
                <a:latin typeface="Calibri" panose="020F0502020204030204" pitchFamily="34" charset="0"/>
                <a:cs typeface="Calibri" panose="020F0502020204030204" pitchFamily="34" charset="0"/>
              </a:rPr>
              <a:t> </a:t>
            </a:r>
          </a:p>
        </p:txBody>
      </p:sp>
      <p:sp>
        <p:nvSpPr>
          <p:cNvPr id="140" name="Rectangle 139">
            <a:extLst>
              <a:ext uri="{FF2B5EF4-FFF2-40B4-BE49-F238E27FC236}">
                <a16:creationId xmlns:a16="http://schemas.microsoft.com/office/drawing/2014/main" id="{5B43B4D0-5E37-493E-B25F-8202AFEBA5D7}"/>
              </a:ext>
            </a:extLst>
          </p:cNvPr>
          <p:cNvSpPr/>
          <p:nvPr/>
        </p:nvSpPr>
        <p:spPr>
          <a:xfrm>
            <a:off x="7273962" y="5835082"/>
            <a:ext cx="288777" cy="338550"/>
          </a:xfrm>
          <a:prstGeom prst="rect">
            <a:avLst/>
          </a:prstGeom>
        </p:spPr>
        <p:txBody>
          <a:bodyPr wrap="none" lIns="91398" tIns="45718" rIns="91398" bIns="45718">
            <a:spAutoFit/>
          </a:bodyPr>
          <a:lstStyle/>
          <a:p>
            <a:pPr defTabSz="456951"/>
            <a:r>
              <a:rPr lang="en-US" sz="1600" dirty="0">
                <a:solidFill>
                  <a:srgbClr val="000000"/>
                </a:solidFill>
                <a:latin typeface="Calibri" panose="020F0502020204030204" pitchFamily="34" charset="0"/>
                <a:cs typeface="Calibri" panose="020F0502020204030204" pitchFamily="34" charset="0"/>
              </a:rPr>
              <a:t>2</a:t>
            </a:r>
          </a:p>
        </p:txBody>
      </p:sp>
      <p:sp>
        <p:nvSpPr>
          <p:cNvPr id="141" name="Diamond 140">
            <a:extLst>
              <a:ext uri="{FF2B5EF4-FFF2-40B4-BE49-F238E27FC236}">
                <a16:creationId xmlns:a16="http://schemas.microsoft.com/office/drawing/2014/main" id="{32A35132-3962-4B29-9E38-06496CE70E29}"/>
              </a:ext>
            </a:extLst>
          </p:cNvPr>
          <p:cNvSpPr/>
          <p:nvPr/>
        </p:nvSpPr>
        <p:spPr bwMode="auto">
          <a:xfrm>
            <a:off x="6810473" y="3916850"/>
            <a:ext cx="393715" cy="108591"/>
          </a:xfrm>
          <a:prstGeom prst="diamond">
            <a:avLst/>
          </a:prstGeom>
          <a:noFill/>
          <a:ln w="28575">
            <a:solidFill>
              <a:schemeClr val="accent2"/>
            </a:solidFill>
          </a:ln>
          <a:extLst/>
        </p:spPr>
        <p:txBody>
          <a:bodyPr wrap="square" lIns="91398" tIns="45718" rIns="91398" bIns="45718" rtlCol="0" anchor="ctr">
            <a:noAutofit/>
          </a:bodyPr>
          <a:lstStyle/>
          <a:p>
            <a:pPr algn="ctr" defTabSz="456951">
              <a:spcBef>
                <a:spcPct val="0"/>
              </a:spcBef>
              <a:spcAft>
                <a:spcPct val="0"/>
              </a:spcAft>
            </a:pPr>
            <a:endParaRPr lang="en-US" sz="1500" dirty="0">
              <a:solidFill>
                <a:srgbClr val="455560"/>
              </a:solidFill>
              <a:latin typeface="Calibri" panose="020F0502020204030204" pitchFamily="34" charset="0"/>
              <a:cs typeface="Calibri" panose="020F0502020204030204" pitchFamily="34" charset="0"/>
            </a:endParaRPr>
          </a:p>
        </p:txBody>
      </p:sp>
      <p:sp>
        <p:nvSpPr>
          <p:cNvPr id="142" name="Diamond 141">
            <a:extLst>
              <a:ext uri="{FF2B5EF4-FFF2-40B4-BE49-F238E27FC236}">
                <a16:creationId xmlns:a16="http://schemas.microsoft.com/office/drawing/2014/main" id="{C591EBDA-FBF9-4AA6-88D2-9336EEA91114}"/>
              </a:ext>
            </a:extLst>
          </p:cNvPr>
          <p:cNvSpPr/>
          <p:nvPr/>
        </p:nvSpPr>
        <p:spPr bwMode="auto">
          <a:xfrm>
            <a:off x="6695651" y="4310309"/>
            <a:ext cx="251656" cy="108827"/>
          </a:xfrm>
          <a:prstGeom prst="diamond">
            <a:avLst/>
          </a:prstGeom>
          <a:noFill/>
          <a:ln w="28575">
            <a:solidFill>
              <a:schemeClr val="accent2"/>
            </a:solidFill>
          </a:ln>
          <a:extLst/>
        </p:spPr>
        <p:txBody>
          <a:bodyPr wrap="square" lIns="91398" tIns="45718" rIns="91398" bIns="45718" rtlCol="0" anchor="ctr">
            <a:noAutofit/>
          </a:bodyPr>
          <a:lstStyle/>
          <a:p>
            <a:pPr algn="ctr" defTabSz="456951">
              <a:spcBef>
                <a:spcPct val="0"/>
              </a:spcBef>
              <a:spcAft>
                <a:spcPct val="0"/>
              </a:spcAft>
            </a:pPr>
            <a:endParaRPr lang="en-US" sz="1500" dirty="0">
              <a:solidFill>
                <a:srgbClr val="455560"/>
              </a:solidFill>
              <a:latin typeface="Calibri" panose="020F0502020204030204" pitchFamily="34" charset="0"/>
              <a:cs typeface="Calibri" panose="020F0502020204030204" pitchFamily="34" charset="0"/>
            </a:endParaRPr>
          </a:p>
        </p:txBody>
      </p:sp>
      <p:sp>
        <p:nvSpPr>
          <p:cNvPr id="143" name="Diamond 142">
            <a:extLst>
              <a:ext uri="{FF2B5EF4-FFF2-40B4-BE49-F238E27FC236}">
                <a16:creationId xmlns:a16="http://schemas.microsoft.com/office/drawing/2014/main" id="{43CD57BB-7751-49B6-8A82-E0A9C15FE298}"/>
              </a:ext>
            </a:extLst>
          </p:cNvPr>
          <p:cNvSpPr/>
          <p:nvPr/>
        </p:nvSpPr>
        <p:spPr bwMode="auto">
          <a:xfrm>
            <a:off x="6770917" y="4709835"/>
            <a:ext cx="173199" cy="101156"/>
          </a:xfrm>
          <a:prstGeom prst="diamond">
            <a:avLst/>
          </a:prstGeom>
          <a:noFill/>
          <a:ln w="28575">
            <a:solidFill>
              <a:schemeClr val="accent2"/>
            </a:solidFill>
          </a:ln>
          <a:extLst/>
        </p:spPr>
        <p:txBody>
          <a:bodyPr wrap="square" lIns="91398" tIns="45718" rIns="91398" bIns="45718" rtlCol="0" anchor="ctr">
            <a:noAutofit/>
          </a:bodyPr>
          <a:lstStyle/>
          <a:p>
            <a:pPr algn="ctr" defTabSz="456951">
              <a:spcBef>
                <a:spcPct val="0"/>
              </a:spcBef>
              <a:spcAft>
                <a:spcPct val="0"/>
              </a:spcAft>
            </a:pPr>
            <a:endParaRPr lang="en-US" sz="1500" dirty="0">
              <a:solidFill>
                <a:srgbClr val="455560"/>
              </a:solidFill>
              <a:latin typeface="Calibri" panose="020F0502020204030204" pitchFamily="34" charset="0"/>
              <a:cs typeface="Calibri" panose="020F0502020204030204" pitchFamily="34" charset="0"/>
            </a:endParaRPr>
          </a:p>
        </p:txBody>
      </p:sp>
      <p:sp>
        <p:nvSpPr>
          <p:cNvPr id="144" name="Diamond 143">
            <a:extLst>
              <a:ext uri="{FF2B5EF4-FFF2-40B4-BE49-F238E27FC236}">
                <a16:creationId xmlns:a16="http://schemas.microsoft.com/office/drawing/2014/main" id="{2FC8B93A-59CE-459B-BDA2-CB9EB80638C5}"/>
              </a:ext>
            </a:extLst>
          </p:cNvPr>
          <p:cNvSpPr/>
          <p:nvPr/>
        </p:nvSpPr>
        <p:spPr bwMode="auto">
          <a:xfrm>
            <a:off x="5797878" y="5097954"/>
            <a:ext cx="940759" cy="125767"/>
          </a:xfrm>
          <a:prstGeom prst="diamond">
            <a:avLst/>
          </a:prstGeom>
          <a:noFill/>
          <a:ln w="28575">
            <a:solidFill>
              <a:schemeClr val="accent2"/>
            </a:solidFill>
          </a:ln>
          <a:extLst/>
        </p:spPr>
        <p:txBody>
          <a:bodyPr wrap="square" lIns="91398" tIns="45718" rIns="91398" bIns="45718" rtlCol="0" anchor="ctr">
            <a:noAutofit/>
          </a:bodyPr>
          <a:lstStyle/>
          <a:p>
            <a:pPr algn="ctr" defTabSz="456951">
              <a:spcBef>
                <a:spcPct val="0"/>
              </a:spcBef>
              <a:spcAft>
                <a:spcPct val="0"/>
              </a:spcAft>
            </a:pPr>
            <a:endParaRPr lang="en-US" sz="1500" dirty="0">
              <a:solidFill>
                <a:srgbClr val="455560"/>
              </a:solidFill>
              <a:latin typeface="Calibri" panose="020F0502020204030204" pitchFamily="34" charset="0"/>
              <a:cs typeface="Calibri" panose="020F0502020204030204" pitchFamily="34" charset="0"/>
            </a:endParaRPr>
          </a:p>
        </p:txBody>
      </p:sp>
      <p:sp>
        <p:nvSpPr>
          <p:cNvPr id="145" name="Diamond 144">
            <a:extLst>
              <a:ext uri="{FF2B5EF4-FFF2-40B4-BE49-F238E27FC236}">
                <a16:creationId xmlns:a16="http://schemas.microsoft.com/office/drawing/2014/main" id="{5CAE6CAE-D1A4-46E5-833C-176606CC6890}"/>
              </a:ext>
            </a:extLst>
          </p:cNvPr>
          <p:cNvSpPr/>
          <p:nvPr/>
        </p:nvSpPr>
        <p:spPr bwMode="auto">
          <a:xfrm>
            <a:off x="5390397" y="5459959"/>
            <a:ext cx="1275803" cy="121284"/>
          </a:xfrm>
          <a:prstGeom prst="diamond">
            <a:avLst/>
          </a:prstGeom>
          <a:noFill/>
          <a:ln w="28575">
            <a:solidFill>
              <a:schemeClr val="accent2"/>
            </a:solidFill>
          </a:ln>
          <a:extLst/>
        </p:spPr>
        <p:txBody>
          <a:bodyPr wrap="square" lIns="91398" tIns="45718" rIns="91398" bIns="45718" rtlCol="0" anchor="ctr">
            <a:noAutofit/>
          </a:bodyPr>
          <a:lstStyle/>
          <a:p>
            <a:pPr algn="ctr" defTabSz="456951">
              <a:spcBef>
                <a:spcPct val="0"/>
              </a:spcBef>
              <a:spcAft>
                <a:spcPct val="0"/>
              </a:spcAft>
            </a:pPr>
            <a:endParaRPr lang="en-US" sz="1500" dirty="0">
              <a:solidFill>
                <a:srgbClr val="000000"/>
              </a:solidFill>
              <a:latin typeface="Calibri" panose="020F0502020204030204" pitchFamily="34" charset="0"/>
              <a:cs typeface="Calibri" panose="020F0502020204030204" pitchFamily="34" charset="0"/>
            </a:endParaRPr>
          </a:p>
        </p:txBody>
      </p:sp>
      <p:sp>
        <p:nvSpPr>
          <p:cNvPr id="146" name="Rectangle 145">
            <a:extLst>
              <a:ext uri="{FF2B5EF4-FFF2-40B4-BE49-F238E27FC236}">
                <a16:creationId xmlns:a16="http://schemas.microsoft.com/office/drawing/2014/main" id="{80D3C319-198A-4587-AEAE-AB0AE73C8565}"/>
              </a:ext>
            </a:extLst>
          </p:cNvPr>
          <p:cNvSpPr/>
          <p:nvPr/>
        </p:nvSpPr>
        <p:spPr>
          <a:xfrm>
            <a:off x="7508507" y="3456245"/>
            <a:ext cx="1643412" cy="2259076"/>
          </a:xfrm>
          <a:prstGeom prst="rect">
            <a:avLst/>
          </a:prstGeom>
        </p:spPr>
        <p:txBody>
          <a:bodyPr wrap="square" lIns="91398" tIns="45718" rIns="91398" bIns="45718">
            <a:spAutoFit/>
          </a:bodyPr>
          <a:lstStyle/>
          <a:p>
            <a:pPr algn="ctr" defTabSz="456951">
              <a:lnSpc>
                <a:spcPct val="80000"/>
              </a:lnSpc>
            </a:pPr>
            <a:r>
              <a:rPr lang="en-US" sz="1600" b="1" dirty="0">
                <a:solidFill>
                  <a:srgbClr val="000000"/>
                </a:solidFill>
                <a:latin typeface="Calibri" panose="020F0502020204030204" pitchFamily="34" charset="0"/>
                <a:cs typeface="Calibri" panose="020F0502020204030204" pitchFamily="34" charset="0"/>
              </a:rPr>
              <a:t>RR (95% CI)</a:t>
            </a:r>
          </a:p>
          <a:p>
            <a:pPr algn="ctr" defTabSz="456951">
              <a:lnSpc>
                <a:spcPct val="80000"/>
              </a:lnSpc>
            </a:pPr>
            <a:endParaRPr lang="en-US" sz="1600" dirty="0">
              <a:solidFill>
                <a:srgbClr val="000000"/>
              </a:solidFill>
              <a:latin typeface="Calibri" panose="020F0502020204030204" pitchFamily="34" charset="0"/>
              <a:cs typeface="Calibri" panose="020F0502020204030204" pitchFamily="34" charset="0"/>
            </a:endParaRPr>
          </a:p>
          <a:p>
            <a:pPr algn="ctr" defTabSz="456951">
              <a:lnSpc>
                <a:spcPct val="80000"/>
              </a:lnSpc>
            </a:pPr>
            <a:r>
              <a:rPr lang="en-US" sz="1600" dirty="0">
                <a:solidFill>
                  <a:srgbClr val="000000"/>
                </a:solidFill>
                <a:latin typeface="Calibri" panose="020F0502020204030204" pitchFamily="34" charset="0"/>
                <a:cs typeface="Calibri" panose="020F0502020204030204" pitchFamily="34" charset="0"/>
              </a:rPr>
              <a:t>1.35 (1.13-1.62)</a:t>
            </a:r>
          </a:p>
          <a:p>
            <a:pPr algn="ctr" defTabSz="456951">
              <a:lnSpc>
                <a:spcPct val="80000"/>
              </a:lnSpc>
            </a:pPr>
            <a:r>
              <a:rPr lang="en-US" sz="1600" dirty="0">
                <a:solidFill>
                  <a:srgbClr val="000000"/>
                </a:solidFill>
                <a:latin typeface="Calibri" panose="020F0502020204030204" pitchFamily="34" charset="0"/>
                <a:cs typeface="Calibri" panose="020F0502020204030204" pitchFamily="34" charset="0"/>
              </a:rPr>
              <a:t>   </a:t>
            </a:r>
            <a:br>
              <a:rPr lang="en-US" sz="1600" dirty="0">
                <a:solidFill>
                  <a:srgbClr val="000000"/>
                </a:solidFill>
                <a:latin typeface="Calibri" panose="020F0502020204030204" pitchFamily="34" charset="0"/>
                <a:cs typeface="Calibri" panose="020F0502020204030204" pitchFamily="34" charset="0"/>
              </a:rPr>
            </a:br>
            <a:r>
              <a:rPr lang="en-US" sz="1600" dirty="0">
                <a:solidFill>
                  <a:srgbClr val="000000"/>
                </a:solidFill>
                <a:latin typeface="Calibri" panose="020F0502020204030204" pitchFamily="34" charset="0"/>
                <a:cs typeface="Calibri" panose="020F0502020204030204" pitchFamily="34" charset="0"/>
              </a:rPr>
              <a:t>1.11 (0.99-1.26)</a:t>
            </a:r>
          </a:p>
          <a:p>
            <a:pPr algn="ctr" defTabSz="456951">
              <a:lnSpc>
                <a:spcPct val="80000"/>
              </a:lnSpc>
            </a:pPr>
            <a:r>
              <a:rPr lang="en-US" sz="1600" dirty="0">
                <a:solidFill>
                  <a:srgbClr val="000000"/>
                </a:solidFill>
                <a:latin typeface="Calibri" panose="020F0502020204030204" pitchFamily="34" charset="0"/>
                <a:cs typeface="Calibri" panose="020F0502020204030204" pitchFamily="34" charset="0"/>
              </a:rPr>
              <a:t>   </a:t>
            </a:r>
          </a:p>
          <a:p>
            <a:pPr algn="ctr" defTabSz="456951">
              <a:lnSpc>
                <a:spcPct val="80000"/>
              </a:lnSpc>
            </a:pPr>
            <a:r>
              <a:rPr lang="en-US" sz="1600" dirty="0">
                <a:solidFill>
                  <a:srgbClr val="000000"/>
                </a:solidFill>
                <a:latin typeface="Calibri" panose="020F0502020204030204" pitchFamily="34" charset="0"/>
                <a:cs typeface="Calibri" panose="020F0502020204030204" pitchFamily="34" charset="0"/>
              </a:rPr>
              <a:t>1.17 (1.07-1.27)</a:t>
            </a:r>
          </a:p>
          <a:p>
            <a:pPr algn="ctr" defTabSz="456951">
              <a:lnSpc>
                <a:spcPct val="80000"/>
              </a:lnSpc>
            </a:pPr>
            <a:r>
              <a:rPr lang="en-US" sz="1600" dirty="0">
                <a:solidFill>
                  <a:srgbClr val="000000"/>
                </a:solidFill>
                <a:latin typeface="Calibri" panose="020F0502020204030204" pitchFamily="34" charset="0"/>
                <a:cs typeface="Calibri" panose="020F0502020204030204" pitchFamily="34" charset="0"/>
              </a:rPr>
              <a:t>   </a:t>
            </a:r>
          </a:p>
          <a:p>
            <a:pPr algn="ctr" defTabSz="456951">
              <a:lnSpc>
                <a:spcPct val="80000"/>
              </a:lnSpc>
            </a:pPr>
            <a:r>
              <a:rPr lang="en-US" sz="1600" dirty="0">
                <a:solidFill>
                  <a:srgbClr val="000000"/>
                </a:solidFill>
                <a:latin typeface="Calibri" panose="020F0502020204030204" pitchFamily="34" charset="0"/>
                <a:cs typeface="Calibri" panose="020F0502020204030204" pitchFamily="34" charset="0"/>
              </a:rPr>
              <a:t>0.66 (0.42-1.04)</a:t>
            </a:r>
          </a:p>
          <a:p>
            <a:pPr algn="ctr" defTabSz="456951">
              <a:lnSpc>
                <a:spcPct val="80000"/>
              </a:lnSpc>
            </a:pPr>
            <a:endParaRPr lang="en-US" sz="1600" dirty="0">
              <a:solidFill>
                <a:srgbClr val="000000"/>
              </a:solidFill>
              <a:latin typeface="Calibri" panose="020F0502020204030204" pitchFamily="34" charset="0"/>
              <a:cs typeface="Calibri" panose="020F0502020204030204" pitchFamily="34" charset="0"/>
            </a:endParaRPr>
          </a:p>
          <a:p>
            <a:pPr algn="ctr" defTabSz="456951">
              <a:lnSpc>
                <a:spcPct val="80000"/>
              </a:lnSpc>
            </a:pPr>
            <a:r>
              <a:rPr lang="en-US" sz="1600" dirty="0">
                <a:solidFill>
                  <a:srgbClr val="000000"/>
                </a:solidFill>
                <a:latin typeface="Calibri" panose="020F0502020204030204" pitchFamily="34" charset="0"/>
                <a:cs typeface="Calibri" panose="020F0502020204030204" pitchFamily="34" charset="0"/>
              </a:rPr>
              <a:t>0.53 (0.28-1.00)</a:t>
            </a:r>
          </a:p>
        </p:txBody>
      </p:sp>
      <p:sp>
        <p:nvSpPr>
          <p:cNvPr id="31" name="Text Box 15">
            <a:extLst>
              <a:ext uri="{FF2B5EF4-FFF2-40B4-BE49-F238E27FC236}">
                <a16:creationId xmlns:a16="http://schemas.microsoft.com/office/drawing/2014/main" id="{94FA518D-265F-4F25-A3A3-E37EFA59E2EF}"/>
              </a:ext>
            </a:extLst>
          </p:cNvPr>
          <p:cNvSpPr txBox="1">
            <a:spLocks noChangeArrowheads="1"/>
          </p:cNvSpPr>
          <p:nvPr/>
        </p:nvSpPr>
        <p:spPr bwMode="auto">
          <a:xfrm>
            <a:off x="441362" y="6369911"/>
            <a:ext cx="2522271" cy="276995"/>
          </a:xfrm>
          <a:prstGeom prst="rect">
            <a:avLst/>
          </a:prstGeom>
          <a:noFill/>
          <a:ln>
            <a:noFill/>
          </a:ln>
          <a:extLst/>
        </p:spPr>
        <p:txBody>
          <a:bodyPr wrap="square" lIns="91398" tIns="45718" rIns="91398" bIns="45718"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defTabSz="456951">
              <a:defRPr/>
            </a:pPr>
            <a:r>
              <a:rPr lang="en-US" altLang="en-US" sz="1200" b="0" spc="-11" dirty="0">
                <a:solidFill>
                  <a:srgbClr val="455560"/>
                </a:solidFill>
                <a:latin typeface="Calibri" panose="020F0502020204030204" pitchFamily="34" charset="0"/>
              </a:rPr>
              <a:t>Ford. AIDS. 2018;32:17. CCOHIV</a:t>
            </a:r>
            <a:endParaRPr lang="en-US" altLang="en-US" sz="1200" b="0" dirty="0">
              <a:solidFill>
                <a:srgbClr val="455560"/>
              </a:solidFill>
              <a:latin typeface="Calibri" panose="020F0502020204030204" pitchFamily="34" charset="0"/>
            </a:endParaRPr>
          </a:p>
        </p:txBody>
      </p:sp>
      <p:sp>
        <p:nvSpPr>
          <p:cNvPr id="2" name="1 Rectángulo"/>
          <p:cNvSpPr/>
          <p:nvPr/>
        </p:nvSpPr>
        <p:spPr>
          <a:xfrm>
            <a:off x="340243" y="2013946"/>
            <a:ext cx="11440632" cy="707882"/>
          </a:xfrm>
          <a:prstGeom prst="rect">
            <a:avLst/>
          </a:prstGeom>
          <a:solidFill>
            <a:schemeClr val="bg1"/>
          </a:solidFill>
          <a:ln>
            <a:solidFill>
              <a:schemeClr val="accent1"/>
            </a:solidFill>
          </a:ln>
        </p:spPr>
        <p:txBody>
          <a:bodyPr wrap="square" lIns="91398" tIns="45718" rIns="91398" bIns="45718">
            <a:spAutoFit/>
          </a:bodyPr>
          <a:lstStyle/>
          <a:p>
            <a:pPr defTabSz="913131"/>
            <a:r>
              <a:rPr lang="es-MX" sz="2000" dirty="0">
                <a:solidFill>
                  <a:srgbClr val="FFFFFF"/>
                </a:solidFill>
                <a:latin typeface="Calibri" pitchFamily="34" charset="0"/>
                <a:cs typeface="Calibri" pitchFamily="34" charset="0"/>
              </a:rPr>
              <a:t>En los 4 ECA, en comparación con la atención estándar, el TARV en el mismo día aumentó la probabilidad de inicio del tratamiento en los primeros 90 días, la retención de pacientes y la supresión viral a los 12 meses</a:t>
            </a:r>
            <a:endParaRPr lang="es-AR" sz="2000" dirty="0">
              <a:solidFill>
                <a:srgbClr val="FFFFFF"/>
              </a:solidFill>
              <a:latin typeface="Calibri" pitchFamily="34" charset="0"/>
              <a:cs typeface="Calibri" pitchFamily="34" charset="0"/>
            </a:endParaRPr>
          </a:p>
        </p:txBody>
      </p:sp>
    </p:spTree>
    <p:extLst>
      <p:ext uri="{BB962C8B-B14F-4D97-AF65-F5344CB8AC3E}">
        <p14:creationId xmlns:p14="http://schemas.microsoft.com/office/powerpoint/2010/main" val="418740316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Tabla"/>
          <p:cNvGraphicFramePr>
            <a:graphicFrameLocks noGrp="1"/>
          </p:cNvGraphicFramePr>
          <p:nvPr>
            <p:extLst>
              <p:ext uri="{D42A27DB-BD31-4B8C-83A1-F6EECF244321}">
                <p14:modId xmlns:p14="http://schemas.microsoft.com/office/powerpoint/2010/main" val="709531317"/>
              </p:ext>
            </p:extLst>
          </p:nvPr>
        </p:nvGraphicFramePr>
        <p:xfrm>
          <a:off x="1454959" y="1825625"/>
          <a:ext cx="9121014" cy="3744416"/>
        </p:xfrm>
        <a:graphic>
          <a:graphicData uri="http://schemas.openxmlformats.org/drawingml/2006/table">
            <a:tbl>
              <a:tblPr firstRow="1" bandRow="1"/>
              <a:tblGrid>
                <a:gridCol w="1824203">
                  <a:extLst>
                    <a:ext uri="{9D8B030D-6E8A-4147-A177-3AD203B41FA5}">
                      <a16:colId xmlns:a16="http://schemas.microsoft.com/office/drawing/2014/main" val="20000"/>
                    </a:ext>
                  </a:extLst>
                </a:gridCol>
                <a:gridCol w="1920213">
                  <a:extLst>
                    <a:ext uri="{9D8B030D-6E8A-4147-A177-3AD203B41FA5}">
                      <a16:colId xmlns:a16="http://schemas.microsoft.com/office/drawing/2014/main" val="20001"/>
                    </a:ext>
                  </a:extLst>
                </a:gridCol>
                <a:gridCol w="1728192">
                  <a:extLst>
                    <a:ext uri="{9D8B030D-6E8A-4147-A177-3AD203B41FA5}">
                      <a16:colId xmlns:a16="http://schemas.microsoft.com/office/drawing/2014/main" val="20002"/>
                    </a:ext>
                  </a:extLst>
                </a:gridCol>
                <a:gridCol w="1824203">
                  <a:extLst>
                    <a:ext uri="{9D8B030D-6E8A-4147-A177-3AD203B41FA5}">
                      <a16:colId xmlns:a16="http://schemas.microsoft.com/office/drawing/2014/main" val="20003"/>
                    </a:ext>
                  </a:extLst>
                </a:gridCol>
                <a:gridCol w="1824203">
                  <a:extLst>
                    <a:ext uri="{9D8B030D-6E8A-4147-A177-3AD203B41FA5}">
                      <a16:colId xmlns:a16="http://schemas.microsoft.com/office/drawing/2014/main" val="20004"/>
                    </a:ext>
                  </a:extLst>
                </a:gridCol>
              </a:tblGrid>
              <a:tr h="854399">
                <a:tc>
                  <a:txBody>
                    <a:bodyPr/>
                    <a:lstStyle>
                      <a:lvl1pPr marL="0" algn="l" defTabSz="914332" rtl="0" eaLnBrk="1" latinLnBrk="0" hangingPunct="1">
                        <a:defRPr kumimoji="0" sz="1900" b="1" kern="1200">
                          <a:solidFill>
                            <a:schemeClr val="tx1"/>
                          </a:solidFill>
                          <a:latin typeface="Calibri"/>
                        </a:defRPr>
                      </a:lvl1pPr>
                      <a:lvl2pPr marL="457167" algn="l" defTabSz="914332" rtl="0" eaLnBrk="1" latinLnBrk="0" hangingPunct="1">
                        <a:defRPr kumimoji="0" sz="1900" b="1" kern="1200">
                          <a:solidFill>
                            <a:schemeClr val="tx1"/>
                          </a:solidFill>
                          <a:latin typeface="Calibri"/>
                        </a:defRPr>
                      </a:lvl2pPr>
                      <a:lvl3pPr marL="914332" algn="l" defTabSz="914332" rtl="0" eaLnBrk="1" latinLnBrk="0" hangingPunct="1">
                        <a:defRPr kumimoji="0" sz="1900" b="1" kern="1200">
                          <a:solidFill>
                            <a:schemeClr val="tx1"/>
                          </a:solidFill>
                          <a:latin typeface="Calibri"/>
                        </a:defRPr>
                      </a:lvl3pPr>
                      <a:lvl4pPr marL="1371498" algn="l" defTabSz="914332" rtl="0" eaLnBrk="1" latinLnBrk="0" hangingPunct="1">
                        <a:defRPr kumimoji="0" sz="1900" b="1" kern="1200">
                          <a:solidFill>
                            <a:schemeClr val="tx1"/>
                          </a:solidFill>
                          <a:latin typeface="Calibri"/>
                        </a:defRPr>
                      </a:lvl4pPr>
                      <a:lvl5pPr marL="1828664" algn="l" defTabSz="914332" rtl="0" eaLnBrk="1" latinLnBrk="0" hangingPunct="1">
                        <a:defRPr kumimoji="0" sz="1900" b="1" kern="1200">
                          <a:solidFill>
                            <a:schemeClr val="tx1"/>
                          </a:solidFill>
                          <a:latin typeface="Calibri"/>
                        </a:defRPr>
                      </a:lvl5pPr>
                      <a:lvl6pPr marL="2285830" algn="l" defTabSz="914332" rtl="0" eaLnBrk="1" latinLnBrk="0" hangingPunct="1">
                        <a:defRPr kumimoji="0" sz="1900" b="1" kern="1200">
                          <a:solidFill>
                            <a:schemeClr val="tx1"/>
                          </a:solidFill>
                          <a:latin typeface="Calibri"/>
                        </a:defRPr>
                      </a:lvl6pPr>
                      <a:lvl7pPr marL="2742994" algn="l" defTabSz="914332" rtl="0" eaLnBrk="1" latinLnBrk="0" hangingPunct="1">
                        <a:defRPr kumimoji="0" sz="1900" b="1" kern="1200">
                          <a:solidFill>
                            <a:schemeClr val="tx1"/>
                          </a:solidFill>
                          <a:latin typeface="Calibri"/>
                        </a:defRPr>
                      </a:lvl7pPr>
                      <a:lvl8pPr marL="3200160" algn="l" defTabSz="914332" rtl="0" eaLnBrk="1" latinLnBrk="0" hangingPunct="1">
                        <a:defRPr kumimoji="0" sz="1900" b="1" kern="1200">
                          <a:solidFill>
                            <a:schemeClr val="tx1"/>
                          </a:solidFill>
                          <a:latin typeface="Calibri"/>
                        </a:defRPr>
                      </a:lvl8pPr>
                      <a:lvl9pPr marL="3657327" algn="l" defTabSz="914332" rtl="0" eaLnBrk="1" latinLnBrk="0" hangingPunct="1">
                        <a:defRPr kumimoji="0" sz="1900" b="1" kern="1200">
                          <a:solidFill>
                            <a:schemeClr val="tx1"/>
                          </a:solidFill>
                          <a:latin typeface="Calibri"/>
                        </a:defRPr>
                      </a:lvl9pPr>
                    </a:lstStyle>
                    <a:p>
                      <a:r>
                        <a:rPr lang="es-AR" sz="1900" dirty="0" smtClean="0">
                          <a:solidFill>
                            <a:schemeClr val="bg1"/>
                          </a:solidFill>
                          <a:latin typeface="+mn-lt"/>
                          <a:cs typeface="Tahoma" panose="020B0604030504040204" pitchFamily="34" charset="0"/>
                        </a:rPr>
                        <a:t>Guías</a:t>
                      </a:r>
                      <a:endParaRPr lang="es-CO" sz="1900" dirty="0">
                        <a:solidFill>
                          <a:schemeClr val="bg1"/>
                        </a:solidFill>
                        <a:latin typeface="+mn-lt"/>
                        <a:cs typeface="Tahoma" panose="020B0604030504040204" pitchFamily="34" charset="0"/>
                      </a:endParaRPr>
                    </a:p>
                  </a:txBody>
                  <a:tcPr marL="121920" marR="121920">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8A1D9">
                        <a:lumMod val="75000"/>
                      </a:srgbClr>
                    </a:solidFill>
                  </a:tcPr>
                </a:tc>
                <a:tc>
                  <a:txBody>
                    <a:bodyPr/>
                    <a:lstStyle>
                      <a:lvl1pPr marL="0" algn="l" defTabSz="914332" rtl="0" eaLnBrk="1" latinLnBrk="0" hangingPunct="1">
                        <a:defRPr kumimoji="0" sz="1900" b="1" kern="1200">
                          <a:solidFill>
                            <a:schemeClr val="tx1"/>
                          </a:solidFill>
                          <a:latin typeface="Calibri"/>
                        </a:defRPr>
                      </a:lvl1pPr>
                      <a:lvl2pPr marL="457167" algn="l" defTabSz="914332" rtl="0" eaLnBrk="1" latinLnBrk="0" hangingPunct="1">
                        <a:defRPr kumimoji="0" sz="1900" b="1" kern="1200">
                          <a:solidFill>
                            <a:schemeClr val="tx1"/>
                          </a:solidFill>
                          <a:latin typeface="Calibri"/>
                        </a:defRPr>
                      </a:lvl2pPr>
                      <a:lvl3pPr marL="914332" algn="l" defTabSz="914332" rtl="0" eaLnBrk="1" latinLnBrk="0" hangingPunct="1">
                        <a:defRPr kumimoji="0" sz="1900" b="1" kern="1200">
                          <a:solidFill>
                            <a:schemeClr val="tx1"/>
                          </a:solidFill>
                          <a:latin typeface="Calibri"/>
                        </a:defRPr>
                      </a:lvl3pPr>
                      <a:lvl4pPr marL="1371498" algn="l" defTabSz="914332" rtl="0" eaLnBrk="1" latinLnBrk="0" hangingPunct="1">
                        <a:defRPr kumimoji="0" sz="1900" b="1" kern="1200">
                          <a:solidFill>
                            <a:schemeClr val="tx1"/>
                          </a:solidFill>
                          <a:latin typeface="Calibri"/>
                        </a:defRPr>
                      </a:lvl4pPr>
                      <a:lvl5pPr marL="1828664" algn="l" defTabSz="914332" rtl="0" eaLnBrk="1" latinLnBrk="0" hangingPunct="1">
                        <a:defRPr kumimoji="0" sz="1900" b="1" kern="1200">
                          <a:solidFill>
                            <a:schemeClr val="tx1"/>
                          </a:solidFill>
                          <a:latin typeface="Calibri"/>
                        </a:defRPr>
                      </a:lvl5pPr>
                      <a:lvl6pPr marL="2285830" algn="l" defTabSz="914332" rtl="0" eaLnBrk="1" latinLnBrk="0" hangingPunct="1">
                        <a:defRPr kumimoji="0" sz="1900" b="1" kern="1200">
                          <a:solidFill>
                            <a:schemeClr val="tx1"/>
                          </a:solidFill>
                          <a:latin typeface="Calibri"/>
                        </a:defRPr>
                      </a:lvl6pPr>
                      <a:lvl7pPr marL="2742994" algn="l" defTabSz="914332" rtl="0" eaLnBrk="1" latinLnBrk="0" hangingPunct="1">
                        <a:defRPr kumimoji="0" sz="1900" b="1" kern="1200">
                          <a:solidFill>
                            <a:schemeClr val="tx1"/>
                          </a:solidFill>
                          <a:latin typeface="Calibri"/>
                        </a:defRPr>
                      </a:lvl7pPr>
                      <a:lvl8pPr marL="3200160" algn="l" defTabSz="914332" rtl="0" eaLnBrk="1" latinLnBrk="0" hangingPunct="1">
                        <a:defRPr kumimoji="0" sz="1900" b="1" kern="1200">
                          <a:solidFill>
                            <a:schemeClr val="tx1"/>
                          </a:solidFill>
                          <a:latin typeface="Calibri"/>
                        </a:defRPr>
                      </a:lvl8pPr>
                      <a:lvl9pPr marL="3657327" algn="l" defTabSz="914332" rtl="0" eaLnBrk="1" latinLnBrk="0" hangingPunct="1">
                        <a:defRPr kumimoji="0" sz="1900" b="1" kern="1200">
                          <a:solidFill>
                            <a:schemeClr val="tx1"/>
                          </a:solidFill>
                          <a:latin typeface="Calibri"/>
                        </a:defRPr>
                      </a:lvl9pPr>
                    </a:lstStyle>
                    <a:p>
                      <a:r>
                        <a:rPr lang="es-AR" sz="1900" dirty="0" smtClean="0">
                          <a:solidFill>
                            <a:schemeClr val="bg1"/>
                          </a:solidFill>
                          <a:latin typeface="+mn-lt"/>
                          <a:cs typeface="Tahoma" panose="020B0604030504040204" pitchFamily="34" charset="0"/>
                        </a:rPr>
                        <a:t>Eventos Sida/otros</a:t>
                      </a:r>
                      <a:endParaRPr lang="es-CO" sz="1900" dirty="0">
                        <a:solidFill>
                          <a:schemeClr val="bg1"/>
                        </a:solidFill>
                        <a:latin typeface="+mn-lt"/>
                        <a:cs typeface="Tahoma" panose="020B0604030504040204" pitchFamily="34" charset="0"/>
                      </a:endParaRPr>
                    </a:p>
                  </a:txBody>
                  <a:tcPr marL="121920" marR="121920">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8A1D9">
                        <a:lumMod val="75000"/>
                      </a:srgbClr>
                    </a:solidFill>
                  </a:tcPr>
                </a:tc>
                <a:tc>
                  <a:txBody>
                    <a:bodyPr/>
                    <a:lstStyle>
                      <a:lvl1pPr marL="0" algn="l" defTabSz="914332" rtl="0" eaLnBrk="1" latinLnBrk="0" hangingPunct="1">
                        <a:defRPr kumimoji="0" sz="1900" b="1" kern="1200">
                          <a:solidFill>
                            <a:schemeClr val="tx1"/>
                          </a:solidFill>
                          <a:latin typeface="Calibri"/>
                        </a:defRPr>
                      </a:lvl1pPr>
                      <a:lvl2pPr marL="457167" algn="l" defTabSz="914332" rtl="0" eaLnBrk="1" latinLnBrk="0" hangingPunct="1">
                        <a:defRPr kumimoji="0" sz="1900" b="1" kern="1200">
                          <a:solidFill>
                            <a:schemeClr val="tx1"/>
                          </a:solidFill>
                          <a:latin typeface="Calibri"/>
                        </a:defRPr>
                      </a:lvl2pPr>
                      <a:lvl3pPr marL="914332" algn="l" defTabSz="914332" rtl="0" eaLnBrk="1" latinLnBrk="0" hangingPunct="1">
                        <a:defRPr kumimoji="0" sz="1900" b="1" kern="1200">
                          <a:solidFill>
                            <a:schemeClr val="tx1"/>
                          </a:solidFill>
                          <a:latin typeface="Calibri"/>
                        </a:defRPr>
                      </a:lvl3pPr>
                      <a:lvl4pPr marL="1371498" algn="l" defTabSz="914332" rtl="0" eaLnBrk="1" latinLnBrk="0" hangingPunct="1">
                        <a:defRPr kumimoji="0" sz="1900" b="1" kern="1200">
                          <a:solidFill>
                            <a:schemeClr val="tx1"/>
                          </a:solidFill>
                          <a:latin typeface="Calibri"/>
                        </a:defRPr>
                      </a:lvl4pPr>
                      <a:lvl5pPr marL="1828664" algn="l" defTabSz="914332" rtl="0" eaLnBrk="1" latinLnBrk="0" hangingPunct="1">
                        <a:defRPr kumimoji="0" sz="1900" b="1" kern="1200">
                          <a:solidFill>
                            <a:schemeClr val="tx1"/>
                          </a:solidFill>
                          <a:latin typeface="Calibri"/>
                        </a:defRPr>
                      </a:lvl5pPr>
                      <a:lvl6pPr marL="2285830" algn="l" defTabSz="914332" rtl="0" eaLnBrk="1" latinLnBrk="0" hangingPunct="1">
                        <a:defRPr kumimoji="0" sz="1900" b="1" kern="1200">
                          <a:solidFill>
                            <a:schemeClr val="tx1"/>
                          </a:solidFill>
                          <a:latin typeface="Calibri"/>
                        </a:defRPr>
                      </a:lvl6pPr>
                      <a:lvl7pPr marL="2742994" algn="l" defTabSz="914332" rtl="0" eaLnBrk="1" latinLnBrk="0" hangingPunct="1">
                        <a:defRPr kumimoji="0" sz="1900" b="1" kern="1200">
                          <a:solidFill>
                            <a:schemeClr val="tx1"/>
                          </a:solidFill>
                          <a:latin typeface="Calibri"/>
                        </a:defRPr>
                      </a:lvl7pPr>
                      <a:lvl8pPr marL="3200160" algn="l" defTabSz="914332" rtl="0" eaLnBrk="1" latinLnBrk="0" hangingPunct="1">
                        <a:defRPr kumimoji="0" sz="1900" b="1" kern="1200">
                          <a:solidFill>
                            <a:schemeClr val="tx1"/>
                          </a:solidFill>
                          <a:latin typeface="Calibri"/>
                        </a:defRPr>
                      </a:lvl8pPr>
                      <a:lvl9pPr marL="3657327" algn="l" defTabSz="914332" rtl="0" eaLnBrk="1" latinLnBrk="0" hangingPunct="1">
                        <a:defRPr kumimoji="0" sz="1900" b="1" kern="1200">
                          <a:solidFill>
                            <a:schemeClr val="tx1"/>
                          </a:solidFill>
                          <a:latin typeface="Calibri"/>
                        </a:defRPr>
                      </a:lvl9pPr>
                    </a:lstStyle>
                    <a:p>
                      <a:r>
                        <a:rPr lang="es-AR" sz="1900" dirty="0" smtClean="0">
                          <a:solidFill>
                            <a:schemeClr val="bg1"/>
                          </a:solidFill>
                          <a:latin typeface="+mn-lt"/>
                          <a:cs typeface="Tahoma" panose="020B0604030504040204" pitchFamily="34" charset="0"/>
                        </a:rPr>
                        <a:t>CD4&lt;350</a:t>
                      </a:r>
                      <a:endParaRPr lang="es-CO" sz="1900" dirty="0">
                        <a:solidFill>
                          <a:schemeClr val="bg1"/>
                        </a:solidFill>
                        <a:latin typeface="+mn-lt"/>
                        <a:cs typeface="Tahoma" panose="020B0604030504040204" pitchFamily="34" charset="0"/>
                      </a:endParaRPr>
                    </a:p>
                  </a:txBody>
                  <a:tcPr marL="121920" marR="121920">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8A1D9">
                        <a:lumMod val="75000"/>
                      </a:srgbClr>
                    </a:solidFill>
                  </a:tcPr>
                </a:tc>
                <a:tc>
                  <a:txBody>
                    <a:bodyPr/>
                    <a:lstStyle>
                      <a:lvl1pPr marL="0" algn="l" defTabSz="914332" rtl="0" eaLnBrk="1" latinLnBrk="0" hangingPunct="1">
                        <a:defRPr kumimoji="0" sz="1900" b="1" kern="1200">
                          <a:solidFill>
                            <a:schemeClr val="tx1"/>
                          </a:solidFill>
                          <a:latin typeface="Calibri"/>
                        </a:defRPr>
                      </a:lvl1pPr>
                      <a:lvl2pPr marL="457167" algn="l" defTabSz="914332" rtl="0" eaLnBrk="1" latinLnBrk="0" hangingPunct="1">
                        <a:defRPr kumimoji="0" sz="1900" b="1" kern="1200">
                          <a:solidFill>
                            <a:schemeClr val="tx1"/>
                          </a:solidFill>
                          <a:latin typeface="Calibri"/>
                        </a:defRPr>
                      </a:lvl2pPr>
                      <a:lvl3pPr marL="914332" algn="l" defTabSz="914332" rtl="0" eaLnBrk="1" latinLnBrk="0" hangingPunct="1">
                        <a:defRPr kumimoji="0" sz="1900" b="1" kern="1200">
                          <a:solidFill>
                            <a:schemeClr val="tx1"/>
                          </a:solidFill>
                          <a:latin typeface="Calibri"/>
                        </a:defRPr>
                      </a:lvl3pPr>
                      <a:lvl4pPr marL="1371498" algn="l" defTabSz="914332" rtl="0" eaLnBrk="1" latinLnBrk="0" hangingPunct="1">
                        <a:defRPr kumimoji="0" sz="1900" b="1" kern="1200">
                          <a:solidFill>
                            <a:schemeClr val="tx1"/>
                          </a:solidFill>
                          <a:latin typeface="Calibri"/>
                        </a:defRPr>
                      </a:lvl4pPr>
                      <a:lvl5pPr marL="1828664" algn="l" defTabSz="914332" rtl="0" eaLnBrk="1" latinLnBrk="0" hangingPunct="1">
                        <a:defRPr kumimoji="0" sz="1900" b="1" kern="1200">
                          <a:solidFill>
                            <a:schemeClr val="tx1"/>
                          </a:solidFill>
                          <a:latin typeface="Calibri"/>
                        </a:defRPr>
                      </a:lvl5pPr>
                      <a:lvl6pPr marL="2285830" algn="l" defTabSz="914332" rtl="0" eaLnBrk="1" latinLnBrk="0" hangingPunct="1">
                        <a:defRPr kumimoji="0" sz="1900" b="1" kern="1200">
                          <a:solidFill>
                            <a:schemeClr val="tx1"/>
                          </a:solidFill>
                          <a:latin typeface="Calibri"/>
                        </a:defRPr>
                      </a:lvl6pPr>
                      <a:lvl7pPr marL="2742994" algn="l" defTabSz="914332" rtl="0" eaLnBrk="1" latinLnBrk="0" hangingPunct="1">
                        <a:defRPr kumimoji="0" sz="1900" b="1" kern="1200">
                          <a:solidFill>
                            <a:schemeClr val="tx1"/>
                          </a:solidFill>
                          <a:latin typeface="Calibri"/>
                        </a:defRPr>
                      </a:lvl7pPr>
                      <a:lvl8pPr marL="3200160" algn="l" defTabSz="914332" rtl="0" eaLnBrk="1" latinLnBrk="0" hangingPunct="1">
                        <a:defRPr kumimoji="0" sz="1900" b="1" kern="1200">
                          <a:solidFill>
                            <a:schemeClr val="tx1"/>
                          </a:solidFill>
                          <a:latin typeface="Calibri"/>
                        </a:defRPr>
                      </a:lvl8pPr>
                      <a:lvl9pPr marL="3657327" algn="l" defTabSz="914332" rtl="0" eaLnBrk="1" latinLnBrk="0" hangingPunct="1">
                        <a:defRPr kumimoji="0" sz="1900" b="1" kern="1200">
                          <a:solidFill>
                            <a:schemeClr val="tx1"/>
                          </a:solidFill>
                          <a:latin typeface="Calibri"/>
                        </a:defRPr>
                      </a:lvl9pPr>
                    </a:lstStyle>
                    <a:p>
                      <a:r>
                        <a:rPr lang="es-AR" sz="1900" dirty="0" smtClean="0">
                          <a:solidFill>
                            <a:schemeClr val="bg1"/>
                          </a:solidFill>
                          <a:latin typeface="+mn-lt"/>
                          <a:cs typeface="Tahoma" panose="020B0604030504040204" pitchFamily="34" charset="0"/>
                        </a:rPr>
                        <a:t>CD4 350 y 500</a:t>
                      </a:r>
                      <a:endParaRPr lang="es-CO" sz="1900" dirty="0">
                        <a:solidFill>
                          <a:schemeClr val="bg1"/>
                        </a:solidFill>
                        <a:latin typeface="+mn-lt"/>
                        <a:cs typeface="Tahoma" panose="020B0604030504040204" pitchFamily="34" charset="0"/>
                      </a:endParaRPr>
                    </a:p>
                  </a:txBody>
                  <a:tcPr marL="121920" marR="121920">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8A1D9">
                        <a:lumMod val="75000"/>
                      </a:srgbClr>
                    </a:solidFill>
                  </a:tcPr>
                </a:tc>
                <a:tc>
                  <a:txBody>
                    <a:bodyPr/>
                    <a:lstStyle>
                      <a:lvl1pPr marL="0" algn="l" defTabSz="914332" rtl="0" eaLnBrk="1" latinLnBrk="0" hangingPunct="1">
                        <a:defRPr kumimoji="0" sz="1900" b="1" kern="1200">
                          <a:solidFill>
                            <a:schemeClr val="tx1"/>
                          </a:solidFill>
                          <a:latin typeface="Calibri"/>
                        </a:defRPr>
                      </a:lvl1pPr>
                      <a:lvl2pPr marL="457167" algn="l" defTabSz="914332" rtl="0" eaLnBrk="1" latinLnBrk="0" hangingPunct="1">
                        <a:defRPr kumimoji="0" sz="1900" b="1" kern="1200">
                          <a:solidFill>
                            <a:schemeClr val="tx1"/>
                          </a:solidFill>
                          <a:latin typeface="Calibri"/>
                        </a:defRPr>
                      </a:lvl2pPr>
                      <a:lvl3pPr marL="914332" algn="l" defTabSz="914332" rtl="0" eaLnBrk="1" latinLnBrk="0" hangingPunct="1">
                        <a:defRPr kumimoji="0" sz="1900" b="1" kern="1200">
                          <a:solidFill>
                            <a:schemeClr val="tx1"/>
                          </a:solidFill>
                          <a:latin typeface="Calibri"/>
                        </a:defRPr>
                      </a:lvl3pPr>
                      <a:lvl4pPr marL="1371498" algn="l" defTabSz="914332" rtl="0" eaLnBrk="1" latinLnBrk="0" hangingPunct="1">
                        <a:defRPr kumimoji="0" sz="1900" b="1" kern="1200">
                          <a:solidFill>
                            <a:schemeClr val="tx1"/>
                          </a:solidFill>
                          <a:latin typeface="Calibri"/>
                        </a:defRPr>
                      </a:lvl4pPr>
                      <a:lvl5pPr marL="1828664" algn="l" defTabSz="914332" rtl="0" eaLnBrk="1" latinLnBrk="0" hangingPunct="1">
                        <a:defRPr kumimoji="0" sz="1900" b="1" kern="1200">
                          <a:solidFill>
                            <a:schemeClr val="tx1"/>
                          </a:solidFill>
                          <a:latin typeface="Calibri"/>
                        </a:defRPr>
                      </a:lvl5pPr>
                      <a:lvl6pPr marL="2285830" algn="l" defTabSz="914332" rtl="0" eaLnBrk="1" latinLnBrk="0" hangingPunct="1">
                        <a:defRPr kumimoji="0" sz="1900" b="1" kern="1200">
                          <a:solidFill>
                            <a:schemeClr val="tx1"/>
                          </a:solidFill>
                          <a:latin typeface="Calibri"/>
                        </a:defRPr>
                      </a:lvl6pPr>
                      <a:lvl7pPr marL="2742994" algn="l" defTabSz="914332" rtl="0" eaLnBrk="1" latinLnBrk="0" hangingPunct="1">
                        <a:defRPr kumimoji="0" sz="1900" b="1" kern="1200">
                          <a:solidFill>
                            <a:schemeClr val="tx1"/>
                          </a:solidFill>
                          <a:latin typeface="Calibri"/>
                        </a:defRPr>
                      </a:lvl7pPr>
                      <a:lvl8pPr marL="3200160" algn="l" defTabSz="914332" rtl="0" eaLnBrk="1" latinLnBrk="0" hangingPunct="1">
                        <a:defRPr kumimoji="0" sz="1900" b="1" kern="1200">
                          <a:solidFill>
                            <a:schemeClr val="tx1"/>
                          </a:solidFill>
                          <a:latin typeface="Calibri"/>
                        </a:defRPr>
                      </a:lvl8pPr>
                      <a:lvl9pPr marL="3657327" algn="l" defTabSz="914332" rtl="0" eaLnBrk="1" latinLnBrk="0" hangingPunct="1">
                        <a:defRPr kumimoji="0" sz="1900" b="1" kern="1200">
                          <a:solidFill>
                            <a:schemeClr val="tx1"/>
                          </a:solidFill>
                          <a:latin typeface="Calibri"/>
                        </a:defRPr>
                      </a:lvl9pPr>
                    </a:lstStyle>
                    <a:p>
                      <a:r>
                        <a:rPr lang="es-AR" sz="1900" dirty="0" smtClean="0">
                          <a:solidFill>
                            <a:schemeClr val="bg1"/>
                          </a:solidFill>
                          <a:latin typeface="+mn-lt"/>
                          <a:cs typeface="Tahoma" panose="020B0604030504040204" pitchFamily="34" charset="0"/>
                        </a:rPr>
                        <a:t>CD4&gt;500</a:t>
                      </a:r>
                      <a:endParaRPr lang="es-CO" sz="1900" dirty="0">
                        <a:solidFill>
                          <a:schemeClr val="bg1"/>
                        </a:solidFill>
                        <a:latin typeface="+mn-lt"/>
                        <a:cs typeface="Tahoma" panose="020B0604030504040204" pitchFamily="34" charset="0"/>
                      </a:endParaRPr>
                    </a:p>
                  </a:txBody>
                  <a:tcPr marL="121920" marR="121920">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8A1D9">
                        <a:lumMod val="75000"/>
                      </a:srgbClr>
                    </a:solidFill>
                  </a:tcPr>
                </a:tc>
                <a:extLst>
                  <a:ext uri="{0D108BD9-81ED-4DB2-BD59-A6C34878D82A}">
                    <a16:rowId xmlns:a16="http://schemas.microsoft.com/office/drawing/2014/main" val="10000"/>
                  </a:ext>
                </a:extLst>
              </a:tr>
              <a:tr h="495009">
                <a:tc>
                  <a:txBody>
                    <a:bodyPr/>
                    <a:lstStyle>
                      <a:lvl1pPr marL="0" algn="l" defTabSz="914332" rtl="0" eaLnBrk="1" latinLnBrk="0" hangingPunct="1">
                        <a:defRPr kumimoji="0" sz="1900" kern="1200">
                          <a:solidFill>
                            <a:schemeClr val="tx1"/>
                          </a:solidFill>
                          <a:latin typeface="Calibri"/>
                        </a:defRPr>
                      </a:lvl1pPr>
                      <a:lvl2pPr marL="457167" algn="l" defTabSz="914332" rtl="0" eaLnBrk="1" latinLnBrk="0" hangingPunct="1">
                        <a:defRPr kumimoji="0" sz="1900" kern="1200">
                          <a:solidFill>
                            <a:schemeClr val="tx1"/>
                          </a:solidFill>
                          <a:latin typeface="Calibri"/>
                        </a:defRPr>
                      </a:lvl2pPr>
                      <a:lvl3pPr marL="914332" algn="l" defTabSz="914332" rtl="0" eaLnBrk="1" latinLnBrk="0" hangingPunct="1">
                        <a:defRPr kumimoji="0" sz="1900" kern="1200">
                          <a:solidFill>
                            <a:schemeClr val="tx1"/>
                          </a:solidFill>
                          <a:latin typeface="Calibri"/>
                        </a:defRPr>
                      </a:lvl3pPr>
                      <a:lvl4pPr marL="1371498" algn="l" defTabSz="914332" rtl="0" eaLnBrk="1" latinLnBrk="0" hangingPunct="1">
                        <a:defRPr kumimoji="0" sz="1900" kern="1200">
                          <a:solidFill>
                            <a:schemeClr val="tx1"/>
                          </a:solidFill>
                          <a:latin typeface="Calibri"/>
                        </a:defRPr>
                      </a:lvl4pPr>
                      <a:lvl5pPr marL="1828664" algn="l" defTabSz="914332" rtl="0" eaLnBrk="1" latinLnBrk="0" hangingPunct="1">
                        <a:defRPr kumimoji="0" sz="1900" kern="1200">
                          <a:solidFill>
                            <a:schemeClr val="tx1"/>
                          </a:solidFill>
                          <a:latin typeface="Calibri"/>
                        </a:defRPr>
                      </a:lvl5pPr>
                      <a:lvl6pPr marL="2285830" algn="l" defTabSz="914332" rtl="0" eaLnBrk="1" latinLnBrk="0" hangingPunct="1">
                        <a:defRPr kumimoji="0" sz="1900" kern="1200">
                          <a:solidFill>
                            <a:schemeClr val="tx1"/>
                          </a:solidFill>
                          <a:latin typeface="Calibri"/>
                        </a:defRPr>
                      </a:lvl6pPr>
                      <a:lvl7pPr marL="2742994" algn="l" defTabSz="914332" rtl="0" eaLnBrk="1" latinLnBrk="0" hangingPunct="1">
                        <a:defRPr kumimoji="0" sz="1900" kern="1200">
                          <a:solidFill>
                            <a:schemeClr val="tx1"/>
                          </a:solidFill>
                          <a:latin typeface="Calibri"/>
                        </a:defRPr>
                      </a:lvl7pPr>
                      <a:lvl8pPr marL="3200160" algn="l" defTabSz="914332" rtl="0" eaLnBrk="1" latinLnBrk="0" hangingPunct="1">
                        <a:defRPr kumimoji="0" sz="1900" kern="1200">
                          <a:solidFill>
                            <a:schemeClr val="tx1"/>
                          </a:solidFill>
                          <a:latin typeface="Calibri"/>
                        </a:defRPr>
                      </a:lvl8pPr>
                      <a:lvl9pPr marL="3657327" algn="l" defTabSz="914332" rtl="0" eaLnBrk="1" latinLnBrk="0" hangingPunct="1">
                        <a:defRPr kumimoji="0" sz="1900" kern="1200">
                          <a:solidFill>
                            <a:schemeClr val="tx1"/>
                          </a:solidFill>
                          <a:latin typeface="Calibri"/>
                        </a:defRPr>
                      </a:lvl9pPr>
                    </a:lstStyle>
                    <a:p>
                      <a:r>
                        <a:rPr lang="es-AR" sz="1900" dirty="0" smtClean="0">
                          <a:solidFill>
                            <a:schemeClr val="bg1"/>
                          </a:solidFill>
                          <a:latin typeface="+mn-lt"/>
                          <a:cs typeface="Tahoma" panose="020B0604030504040204" pitchFamily="34" charset="0"/>
                        </a:rPr>
                        <a:t>DHSS</a:t>
                      </a:r>
                      <a:endParaRPr lang="es-CO" sz="1900" dirty="0">
                        <a:solidFill>
                          <a:schemeClr val="bg1"/>
                        </a:solidFill>
                        <a:latin typeface="+mn-lt"/>
                        <a:cs typeface="Tahoma" panose="020B0604030504040204" pitchFamily="34" charset="0"/>
                      </a:endParaRPr>
                    </a:p>
                  </a:txBody>
                  <a:tcPr marL="121920" marR="12192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8A1D9">
                        <a:lumMod val="75000"/>
                      </a:srgbClr>
                    </a:solidFill>
                  </a:tcPr>
                </a:tc>
                <a:tc>
                  <a:txBody>
                    <a:bodyPr/>
                    <a:lstStyle>
                      <a:lvl1pPr marL="0" algn="l" defTabSz="914332" rtl="0" eaLnBrk="1" latinLnBrk="0" hangingPunct="1">
                        <a:defRPr kumimoji="0" sz="1900" kern="1200">
                          <a:solidFill>
                            <a:schemeClr val="tx1"/>
                          </a:solidFill>
                          <a:latin typeface="Calibri"/>
                        </a:defRPr>
                      </a:lvl1pPr>
                      <a:lvl2pPr marL="457167" algn="l" defTabSz="914332" rtl="0" eaLnBrk="1" latinLnBrk="0" hangingPunct="1">
                        <a:defRPr kumimoji="0" sz="1900" kern="1200">
                          <a:solidFill>
                            <a:schemeClr val="tx1"/>
                          </a:solidFill>
                          <a:latin typeface="Calibri"/>
                        </a:defRPr>
                      </a:lvl2pPr>
                      <a:lvl3pPr marL="914332" algn="l" defTabSz="914332" rtl="0" eaLnBrk="1" latinLnBrk="0" hangingPunct="1">
                        <a:defRPr kumimoji="0" sz="1900" kern="1200">
                          <a:solidFill>
                            <a:schemeClr val="tx1"/>
                          </a:solidFill>
                          <a:latin typeface="Calibri"/>
                        </a:defRPr>
                      </a:lvl3pPr>
                      <a:lvl4pPr marL="1371498" algn="l" defTabSz="914332" rtl="0" eaLnBrk="1" latinLnBrk="0" hangingPunct="1">
                        <a:defRPr kumimoji="0" sz="1900" kern="1200">
                          <a:solidFill>
                            <a:schemeClr val="tx1"/>
                          </a:solidFill>
                          <a:latin typeface="Calibri"/>
                        </a:defRPr>
                      </a:lvl4pPr>
                      <a:lvl5pPr marL="1828664" algn="l" defTabSz="914332" rtl="0" eaLnBrk="1" latinLnBrk="0" hangingPunct="1">
                        <a:defRPr kumimoji="0" sz="1900" kern="1200">
                          <a:solidFill>
                            <a:schemeClr val="tx1"/>
                          </a:solidFill>
                          <a:latin typeface="Calibri"/>
                        </a:defRPr>
                      </a:lvl5pPr>
                      <a:lvl6pPr marL="2285830" algn="l" defTabSz="914332" rtl="0" eaLnBrk="1" latinLnBrk="0" hangingPunct="1">
                        <a:defRPr kumimoji="0" sz="1900" kern="1200">
                          <a:solidFill>
                            <a:schemeClr val="tx1"/>
                          </a:solidFill>
                          <a:latin typeface="Calibri"/>
                        </a:defRPr>
                      </a:lvl6pPr>
                      <a:lvl7pPr marL="2742994" algn="l" defTabSz="914332" rtl="0" eaLnBrk="1" latinLnBrk="0" hangingPunct="1">
                        <a:defRPr kumimoji="0" sz="1900" kern="1200">
                          <a:solidFill>
                            <a:schemeClr val="tx1"/>
                          </a:solidFill>
                          <a:latin typeface="Calibri"/>
                        </a:defRPr>
                      </a:lvl7pPr>
                      <a:lvl8pPr marL="3200160" algn="l" defTabSz="914332" rtl="0" eaLnBrk="1" latinLnBrk="0" hangingPunct="1">
                        <a:defRPr kumimoji="0" sz="1900" kern="1200">
                          <a:solidFill>
                            <a:schemeClr val="tx1"/>
                          </a:solidFill>
                          <a:latin typeface="Calibri"/>
                        </a:defRPr>
                      </a:lvl8pPr>
                      <a:lvl9pPr marL="3657327" algn="l" defTabSz="914332" rtl="0" eaLnBrk="1" latinLnBrk="0" hangingPunct="1">
                        <a:defRPr kumimoji="0" sz="1900" kern="1200">
                          <a:solidFill>
                            <a:schemeClr val="tx1"/>
                          </a:solidFill>
                          <a:latin typeface="Calibri"/>
                        </a:defRPr>
                      </a:lvl9pPr>
                    </a:lstStyle>
                    <a:p>
                      <a:pPr algn="ctr"/>
                      <a:r>
                        <a:rPr lang="es-AR" sz="1900" dirty="0" smtClean="0">
                          <a:solidFill>
                            <a:schemeClr val="bg1"/>
                          </a:solidFill>
                          <a:latin typeface="+mn-lt"/>
                          <a:cs typeface="Tahoma" panose="020B0604030504040204" pitchFamily="34" charset="0"/>
                        </a:rPr>
                        <a:t>Si</a:t>
                      </a:r>
                      <a:endParaRPr lang="es-CO" sz="1900" dirty="0">
                        <a:solidFill>
                          <a:schemeClr val="bg1"/>
                        </a:solidFill>
                        <a:latin typeface="+mn-lt"/>
                        <a:cs typeface="Tahoma" panose="020B0604030504040204" pitchFamily="34" charset="0"/>
                      </a:endParaRPr>
                    </a:p>
                  </a:txBody>
                  <a:tcPr marL="121920" marR="12192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808080"/>
                    </a:solidFill>
                  </a:tcPr>
                </a:tc>
                <a:tc>
                  <a:txBody>
                    <a:bodyPr/>
                    <a:lstStyle>
                      <a:lvl1pPr marL="0" algn="l" defTabSz="914332" rtl="0" eaLnBrk="1" latinLnBrk="0" hangingPunct="1">
                        <a:defRPr kumimoji="0" sz="1900" kern="1200">
                          <a:solidFill>
                            <a:schemeClr val="tx1"/>
                          </a:solidFill>
                          <a:latin typeface="Calibri"/>
                        </a:defRPr>
                      </a:lvl1pPr>
                      <a:lvl2pPr marL="457167" algn="l" defTabSz="914332" rtl="0" eaLnBrk="1" latinLnBrk="0" hangingPunct="1">
                        <a:defRPr kumimoji="0" sz="1900" kern="1200">
                          <a:solidFill>
                            <a:schemeClr val="tx1"/>
                          </a:solidFill>
                          <a:latin typeface="Calibri"/>
                        </a:defRPr>
                      </a:lvl2pPr>
                      <a:lvl3pPr marL="914332" algn="l" defTabSz="914332" rtl="0" eaLnBrk="1" latinLnBrk="0" hangingPunct="1">
                        <a:defRPr kumimoji="0" sz="1900" kern="1200">
                          <a:solidFill>
                            <a:schemeClr val="tx1"/>
                          </a:solidFill>
                          <a:latin typeface="Calibri"/>
                        </a:defRPr>
                      </a:lvl3pPr>
                      <a:lvl4pPr marL="1371498" algn="l" defTabSz="914332" rtl="0" eaLnBrk="1" latinLnBrk="0" hangingPunct="1">
                        <a:defRPr kumimoji="0" sz="1900" kern="1200">
                          <a:solidFill>
                            <a:schemeClr val="tx1"/>
                          </a:solidFill>
                          <a:latin typeface="Calibri"/>
                        </a:defRPr>
                      </a:lvl4pPr>
                      <a:lvl5pPr marL="1828664" algn="l" defTabSz="914332" rtl="0" eaLnBrk="1" latinLnBrk="0" hangingPunct="1">
                        <a:defRPr kumimoji="0" sz="1900" kern="1200">
                          <a:solidFill>
                            <a:schemeClr val="tx1"/>
                          </a:solidFill>
                          <a:latin typeface="Calibri"/>
                        </a:defRPr>
                      </a:lvl5pPr>
                      <a:lvl6pPr marL="2285830" algn="l" defTabSz="914332" rtl="0" eaLnBrk="1" latinLnBrk="0" hangingPunct="1">
                        <a:defRPr kumimoji="0" sz="1900" kern="1200">
                          <a:solidFill>
                            <a:schemeClr val="tx1"/>
                          </a:solidFill>
                          <a:latin typeface="Calibri"/>
                        </a:defRPr>
                      </a:lvl6pPr>
                      <a:lvl7pPr marL="2742994" algn="l" defTabSz="914332" rtl="0" eaLnBrk="1" latinLnBrk="0" hangingPunct="1">
                        <a:defRPr kumimoji="0" sz="1900" kern="1200">
                          <a:solidFill>
                            <a:schemeClr val="tx1"/>
                          </a:solidFill>
                          <a:latin typeface="Calibri"/>
                        </a:defRPr>
                      </a:lvl7pPr>
                      <a:lvl8pPr marL="3200160" algn="l" defTabSz="914332" rtl="0" eaLnBrk="1" latinLnBrk="0" hangingPunct="1">
                        <a:defRPr kumimoji="0" sz="1900" kern="1200">
                          <a:solidFill>
                            <a:schemeClr val="tx1"/>
                          </a:solidFill>
                          <a:latin typeface="Calibri"/>
                        </a:defRPr>
                      </a:lvl8pPr>
                      <a:lvl9pPr marL="3657327" algn="l" defTabSz="914332" rtl="0" eaLnBrk="1" latinLnBrk="0" hangingPunct="1">
                        <a:defRPr kumimoji="0" sz="1900" kern="1200">
                          <a:solidFill>
                            <a:schemeClr val="tx1"/>
                          </a:solidFill>
                          <a:latin typeface="Calibri"/>
                        </a:defRPr>
                      </a:lvl9pPr>
                    </a:lstStyle>
                    <a:p>
                      <a:pPr algn="ctr"/>
                      <a:r>
                        <a:rPr lang="es-AR" sz="1900" dirty="0" smtClean="0">
                          <a:solidFill>
                            <a:schemeClr val="bg1"/>
                          </a:solidFill>
                          <a:latin typeface="+mn-lt"/>
                          <a:cs typeface="Tahoma" panose="020B0604030504040204" pitchFamily="34" charset="0"/>
                        </a:rPr>
                        <a:t>Si</a:t>
                      </a:r>
                      <a:endParaRPr lang="es-CO" sz="1900" dirty="0">
                        <a:solidFill>
                          <a:schemeClr val="bg1"/>
                        </a:solidFill>
                        <a:latin typeface="+mn-lt"/>
                        <a:cs typeface="Tahoma" panose="020B0604030504040204" pitchFamily="34" charset="0"/>
                      </a:endParaRPr>
                    </a:p>
                  </a:txBody>
                  <a:tcPr marL="121920" marR="12192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808080"/>
                    </a:solidFill>
                  </a:tcPr>
                </a:tc>
                <a:tc>
                  <a:txBody>
                    <a:bodyPr/>
                    <a:lstStyle>
                      <a:lvl1pPr marL="0" algn="l" defTabSz="914332" rtl="0" eaLnBrk="1" latinLnBrk="0" hangingPunct="1">
                        <a:defRPr kumimoji="0" sz="1900" kern="1200">
                          <a:solidFill>
                            <a:schemeClr val="tx1"/>
                          </a:solidFill>
                          <a:latin typeface="Calibri"/>
                        </a:defRPr>
                      </a:lvl1pPr>
                      <a:lvl2pPr marL="457167" algn="l" defTabSz="914332" rtl="0" eaLnBrk="1" latinLnBrk="0" hangingPunct="1">
                        <a:defRPr kumimoji="0" sz="1900" kern="1200">
                          <a:solidFill>
                            <a:schemeClr val="tx1"/>
                          </a:solidFill>
                          <a:latin typeface="Calibri"/>
                        </a:defRPr>
                      </a:lvl2pPr>
                      <a:lvl3pPr marL="914332" algn="l" defTabSz="914332" rtl="0" eaLnBrk="1" latinLnBrk="0" hangingPunct="1">
                        <a:defRPr kumimoji="0" sz="1900" kern="1200">
                          <a:solidFill>
                            <a:schemeClr val="tx1"/>
                          </a:solidFill>
                          <a:latin typeface="Calibri"/>
                        </a:defRPr>
                      </a:lvl3pPr>
                      <a:lvl4pPr marL="1371498" algn="l" defTabSz="914332" rtl="0" eaLnBrk="1" latinLnBrk="0" hangingPunct="1">
                        <a:defRPr kumimoji="0" sz="1900" kern="1200">
                          <a:solidFill>
                            <a:schemeClr val="tx1"/>
                          </a:solidFill>
                          <a:latin typeface="Calibri"/>
                        </a:defRPr>
                      </a:lvl4pPr>
                      <a:lvl5pPr marL="1828664" algn="l" defTabSz="914332" rtl="0" eaLnBrk="1" latinLnBrk="0" hangingPunct="1">
                        <a:defRPr kumimoji="0" sz="1900" kern="1200">
                          <a:solidFill>
                            <a:schemeClr val="tx1"/>
                          </a:solidFill>
                          <a:latin typeface="Calibri"/>
                        </a:defRPr>
                      </a:lvl5pPr>
                      <a:lvl6pPr marL="2285830" algn="l" defTabSz="914332" rtl="0" eaLnBrk="1" latinLnBrk="0" hangingPunct="1">
                        <a:defRPr kumimoji="0" sz="1900" kern="1200">
                          <a:solidFill>
                            <a:schemeClr val="tx1"/>
                          </a:solidFill>
                          <a:latin typeface="Calibri"/>
                        </a:defRPr>
                      </a:lvl6pPr>
                      <a:lvl7pPr marL="2742994" algn="l" defTabSz="914332" rtl="0" eaLnBrk="1" latinLnBrk="0" hangingPunct="1">
                        <a:defRPr kumimoji="0" sz="1900" kern="1200">
                          <a:solidFill>
                            <a:schemeClr val="tx1"/>
                          </a:solidFill>
                          <a:latin typeface="Calibri"/>
                        </a:defRPr>
                      </a:lvl7pPr>
                      <a:lvl8pPr marL="3200160" algn="l" defTabSz="914332" rtl="0" eaLnBrk="1" latinLnBrk="0" hangingPunct="1">
                        <a:defRPr kumimoji="0" sz="1900" kern="1200">
                          <a:solidFill>
                            <a:schemeClr val="tx1"/>
                          </a:solidFill>
                          <a:latin typeface="Calibri"/>
                        </a:defRPr>
                      </a:lvl8pPr>
                      <a:lvl9pPr marL="3657327" algn="l" defTabSz="914332" rtl="0" eaLnBrk="1" latinLnBrk="0" hangingPunct="1">
                        <a:defRPr kumimoji="0" sz="1900" kern="1200">
                          <a:solidFill>
                            <a:schemeClr val="tx1"/>
                          </a:solidFill>
                          <a:latin typeface="Calibri"/>
                        </a:defRPr>
                      </a:lvl9pPr>
                    </a:lstStyle>
                    <a:p>
                      <a:pPr algn="ctr"/>
                      <a:r>
                        <a:rPr lang="es-AR" sz="1900" dirty="0" smtClean="0">
                          <a:solidFill>
                            <a:schemeClr val="bg1"/>
                          </a:solidFill>
                          <a:latin typeface="+mn-lt"/>
                          <a:cs typeface="Tahoma" panose="020B0604030504040204" pitchFamily="34" charset="0"/>
                        </a:rPr>
                        <a:t>Si</a:t>
                      </a:r>
                      <a:endParaRPr lang="es-CO" sz="1900" dirty="0">
                        <a:solidFill>
                          <a:schemeClr val="bg1"/>
                        </a:solidFill>
                        <a:latin typeface="+mn-lt"/>
                        <a:cs typeface="Tahoma" panose="020B0604030504040204" pitchFamily="34" charset="0"/>
                      </a:endParaRPr>
                    </a:p>
                  </a:txBody>
                  <a:tcPr marL="121920" marR="12192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808080"/>
                    </a:solidFill>
                  </a:tcPr>
                </a:tc>
                <a:tc>
                  <a:txBody>
                    <a:bodyPr/>
                    <a:lstStyle>
                      <a:lvl1pPr marL="0" algn="l" defTabSz="914332" rtl="0" eaLnBrk="1" latinLnBrk="0" hangingPunct="1">
                        <a:defRPr kumimoji="0" sz="1900" kern="1200">
                          <a:solidFill>
                            <a:schemeClr val="tx1"/>
                          </a:solidFill>
                          <a:latin typeface="Calibri"/>
                        </a:defRPr>
                      </a:lvl1pPr>
                      <a:lvl2pPr marL="457167" algn="l" defTabSz="914332" rtl="0" eaLnBrk="1" latinLnBrk="0" hangingPunct="1">
                        <a:defRPr kumimoji="0" sz="1900" kern="1200">
                          <a:solidFill>
                            <a:schemeClr val="tx1"/>
                          </a:solidFill>
                          <a:latin typeface="Calibri"/>
                        </a:defRPr>
                      </a:lvl2pPr>
                      <a:lvl3pPr marL="914332" algn="l" defTabSz="914332" rtl="0" eaLnBrk="1" latinLnBrk="0" hangingPunct="1">
                        <a:defRPr kumimoji="0" sz="1900" kern="1200">
                          <a:solidFill>
                            <a:schemeClr val="tx1"/>
                          </a:solidFill>
                          <a:latin typeface="Calibri"/>
                        </a:defRPr>
                      </a:lvl3pPr>
                      <a:lvl4pPr marL="1371498" algn="l" defTabSz="914332" rtl="0" eaLnBrk="1" latinLnBrk="0" hangingPunct="1">
                        <a:defRPr kumimoji="0" sz="1900" kern="1200">
                          <a:solidFill>
                            <a:schemeClr val="tx1"/>
                          </a:solidFill>
                          <a:latin typeface="Calibri"/>
                        </a:defRPr>
                      </a:lvl4pPr>
                      <a:lvl5pPr marL="1828664" algn="l" defTabSz="914332" rtl="0" eaLnBrk="1" latinLnBrk="0" hangingPunct="1">
                        <a:defRPr kumimoji="0" sz="1900" kern="1200">
                          <a:solidFill>
                            <a:schemeClr val="tx1"/>
                          </a:solidFill>
                          <a:latin typeface="Calibri"/>
                        </a:defRPr>
                      </a:lvl5pPr>
                      <a:lvl6pPr marL="2285830" algn="l" defTabSz="914332" rtl="0" eaLnBrk="1" latinLnBrk="0" hangingPunct="1">
                        <a:defRPr kumimoji="0" sz="1900" kern="1200">
                          <a:solidFill>
                            <a:schemeClr val="tx1"/>
                          </a:solidFill>
                          <a:latin typeface="Calibri"/>
                        </a:defRPr>
                      </a:lvl6pPr>
                      <a:lvl7pPr marL="2742994" algn="l" defTabSz="914332" rtl="0" eaLnBrk="1" latinLnBrk="0" hangingPunct="1">
                        <a:defRPr kumimoji="0" sz="1900" kern="1200">
                          <a:solidFill>
                            <a:schemeClr val="tx1"/>
                          </a:solidFill>
                          <a:latin typeface="Calibri"/>
                        </a:defRPr>
                      </a:lvl7pPr>
                      <a:lvl8pPr marL="3200160" algn="l" defTabSz="914332" rtl="0" eaLnBrk="1" latinLnBrk="0" hangingPunct="1">
                        <a:defRPr kumimoji="0" sz="1900" kern="1200">
                          <a:solidFill>
                            <a:schemeClr val="tx1"/>
                          </a:solidFill>
                          <a:latin typeface="Calibri"/>
                        </a:defRPr>
                      </a:lvl8pPr>
                      <a:lvl9pPr marL="3657327" algn="l" defTabSz="914332" rtl="0" eaLnBrk="1" latinLnBrk="0" hangingPunct="1">
                        <a:defRPr kumimoji="0" sz="1900" kern="1200">
                          <a:solidFill>
                            <a:schemeClr val="tx1"/>
                          </a:solidFill>
                          <a:latin typeface="Calibri"/>
                        </a:defRPr>
                      </a:lvl9pPr>
                    </a:lstStyle>
                    <a:p>
                      <a:pPr algn="ctr"/>
                      <a:r>
                        <a:rPr lang="es-AR" sz="1900" dirty="0" smtClean="0">
                          <a:solidFill>
                            <a:schemeClr val="bg1"/>
                          </a:solidFill>
                          <a:latin typeface="+mn-lt"/>
                          <a:cs typeface="Tahoma" panose="020B0604030504040204" pitchFamily="34" charset="0"/>
                        </a:rPr>
                        <a:t>SI</a:t>
                      </a:r>
                      <a:endParaRPr lang="es-CO" sz="1900" dirty="0">
                        <a:solidFill>
                          <a:schemeClr val="bg1"/>
                        </a:solidFill>
                        <a:latin typeface="+mn-lt"/>
                        <a:cs typeface="Tahoma" panose="020B0604030504040204" pitchFamily="34" charset="0"/>
                      </a:endParaRPr>
                    </a:p>
                  </a:txBody>
                  <a:tcPr marL="121920" marR="12192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808080"/>
                    </a:solidFill>
                  </a:tcPr>
                </a:tc>
                <a:extLst>
                  <a:ext uri="{0D108BD9-81ED-4DB2-BD59-A6C34878D82A}">
                    <a16:rowId xmlns:a16="http://schemas.microsoft.com/office/drawing/2014/main" val="10001"/>
                  </a:ext>
                </a:extLst>
              </a:tr>
              <a:tr h="495009">
                <a:tc>
                  <a:txBody>
                    <a:bodyPr/>
                    <a:lstStyle>
                      <a:lvl1pPr marL="0" algn="l" defTabSz="914332" rtl="0" eaLnBrk="1" latinLnBrk="0" hangingPunct="1">
                        <a:defRPr kumimoji="0" sz="1900" kern="1200">
                          <a:solidFill>
                            <a:schemeClr val="tx1"/>
                          </a:solidFill>
                          <a:latin typeface="Calibri"/>
                        </a:defRPr>
                      </a:lvl1pPr>
                      <a:lvl2pPr marL="457167" algn="l" defTabSz="914332" rtl="0" eaLnBrk="1" latinLnBrk="0" hangingPunct="1">
                        <a:defRPr kumimoji="0" sz="1900" kern="1200">
                          <a:solidFill>
                            <a:schemeClr val="tx1"/>
                          </a:solidFill>
                          <a:latin typeface="Calibri"/>
                        </a:defRPr>
                      </a:lvl2pPr>
                      <a:lvl3pPr marL="914332" algn="l" defTabSz="914332" rtl="0" eaLnBrk="1" latinLnBrk="0" hangingPunct="1">
                        <a:defRPr kumimoji="0" sz="1900" kern="1200">
                          <a:solidFill>
                            <a:schemeClr val="tx1"/>
                          </a:solidFill>
                          <a:latin typeface="Calibri"/>
                        </a:defRPr>
                      </a:lvl3pPr>
                      <a:lvl4pPr marL="1371498" algn="l" defTabSz="914332" rtl="0" eaLnBrk="1" latinLnBrk="0" hangingPunct="1">
                        <a:defRPr kumimoji="0" sz="1900" kern="1200">
                          <a:solidFill>
                            <a:schemeClr val="tx1"/>
                          </a:solidFill>
                          <a:latin typeface="Calibri"/>
                        </a:defRPr>
                      </a:lvl4pPr>
                      <a:lvl5pPr marL="1828664" algn="l" defTabSz="914332" rtl="0" eaLnBrk="1" latinLnBrk="0" hangingPunct="1">
                        <a:defRPr kumimoji="0" sz="1900" kern="1200">
                          <a:solidFill>
                            <a:schemeClr val="tx1"/>
                          </a:solidFill>
                          <a:latin typeface="Calibri"/>
                        </a:defRPr>
                      </a:lvl5pPr>
                      <a:lvl6pPr marL="2285830" algn="l" defTabSz="914332" rtl="0" eaLnBrk="1" latinLnBrk="0" hangingPunct="1">
                        <a:defRPr kumimoji="0" sz="1900" kern="1200">
                          <a:solidFill>
                            <a:schemeClr val="tx1"/>
                          </a:solidFill>
                          <a:latin typeface="Calibri"/>
                        </a:defRPr>
                      </a:lvl6pPr>
                      <a:lvl7pPr marL="2742994" algn="l" defTabSz="914332" rtl="0" eaLnBrk="1" latinLnBrk="0" hangingPunct="1">
                        <a:defRPr kumimoji="0" sz="1900" kern="1200">
                          <a:solidFill>
                            <a:schemeClr val="tx1"/>
                          </a:solidFill>
                          <a:latin typeface="Calibri"/>
                        </a:defRPr>
                      </a:lvl7pPr>
                      <a:lvl8pPr marL="3200160" algn="l" defTabSz="914332" rtl="0" eaLnBrk="1" latinLnBrk="0" hangingPunct="1">
                        <a:defRPr kumimoji="0" sz="1900" kern="1200">
                          <a:solidFill>
                            <a:schemeClr val="tx1"/>
                          </a:solidFill>
                          <a:latin typeface="Calibri"/>
                        </a:defRPr>
                      </a:lvl8pPr>
                      <a:lvl9pPr marL="3657327" algn="l" defTabSz="914332" rtl="0" eaLnBrk="1" latinLnBrk="0" hangingPunct="1">
                        <a:defRPr kumimoji="0" sz="1900" kern="1200">
                          <a:solidFill>
                            <a:schemeClr val="tx1"/>
                          </a:solidFill>
                          <a:latin typeface="Calibri"/>
                        </a:defRPr>
                      </a:lvl9pPr>
                    </a:lstStyle>
                    <a:p>
                      <a:r>
                        <a:rPr lang="es-AR" sz="1900" dirty="0" smtClean="0">
                          <a:solidFill>
                            <a:schemeClr val="bg1"/>
                          </a:solidFill>
                          <a:latin typeface="+mn-lt"/>
                          <a:cs typeface="Tahoma" panose="020B0604030504040204" pitchFamily="34" charset="0"/>
                        </a:rPr>
                        <a:t>IAS USA</a:t>
                      </a:r>
                      <a:endParaRPr lang="es-CO" sz="1900" dirty="0">
                        <a:solidFill>
                          <a:schemeClr val="bg1"/>
                        </a:solidFill>
                        <a:latin typeface="+mn-lt"/>
                        <a:cs typeface="Tahoma" panose="020B0604030504040204" pitchFamily="34" charset="0"/>
                      </a:endParaRPr>
                    </a:p>
                  </a:txBody>
                  <a:tcPr marL="121920" marR="12192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8A1D9">
                        <a:lumMod val="75000"/>
                      </a:srgbClr>
                    </a:solidFill>
                  </a:tcPr>
                </a:tc>
                <a:tc>
                  <a:txBody>
                    <a:bodyPr/>
                    <a:lstStyle>
                      <a:lvl1pPr marL="0" algn="l" defTabSz="914332" rtl="0" eaLnBrk="1" latinLnBrk="0" hangingPunct="1">
                        <a:defRPr kumimoji="0" sz="1900" kern="1200">
                          <a:solidFill>
                            <a:schemeClr val="tx1"/>
                          </a:solidFill>
                          <a:latin typeface="Calibri"/>
                        </a:defRPr>
                      </a:lvl1pPr>
                      <a:lvl2pPr marL="457167" algn="l" defTabSz="914332" rtl="0" eaLnBrk="1" latinLnBrk="0" hangingPunct="1">
                        <a:defRPr kumimoji="0" sz="1900" kern="1200">
                          <a:solidFill>
                            <a:schemeClr val="tx1"/>
                          </a:solidFill>
                          <a:latin typeface="Calibri"/>
                        </a:defRPr>
                      </a:lvl2pPr>
                      <a:lvl3pPr marL="914332" algn="l" defTabSz="914332" rtl="0" eaLnBrk="1" latinLnBrk="0" hangingPunct="1">
                        <a:defRPr kumimoji="0" sz="1900" kern="1200">
                          <a:solidFill>
                            <a:schemeClr val="tx1"/>
                          </a:solidFill>
                          <a:latin typeface="Calibri"/>
                        </a:defRPr>
                      </a:lvl3pPr>
                      <a:lvl4pPr marL="1371498" algn="l" defTabSz="914332" rtl="0" eaLnBrk="1" latinLnBrk="0" hangingPunct="1">
                        <a:defRPr kumimoji="0" sz="1900" kern="1200">
                          <a:solidFill>
                            <a:schemeClr val="tx1"/>
                          </a:solidFill>
                          <a:latin typeface="Calibri"/>
                        </a:defRPr>
                      </a:lvl4pPr>
                      <a:lvl5pPr marL="1828664" algn="l" defTabSz="914332" rtl="0" eaLnBrk="1" latinLnBrk="0" hangingPunct="1">
                        <a:defRPr kumimoji="0" sz="1900" kern="1200">
                          <a:solidFill>
                            <a:schemeClr val="tx1"/>
                          </a:solidFill>
                          <a:latin typeface="Calibri"/>
                        </a:defRPr>
                      </a:lvl5pPr>
                      <a:lvl6pPr marL="2285830" algn="l" defTabSz="914332" rtl="0" eaLnBrk="1" latinLnBrk="0" hangingPunct="1">
                        <a:defRPr kumimoji="0" sz="1900" kern="1200">
                          <a:solidFill>
                            <a:schemeClr val="tx1"/>
                          </a:solidFill>
                          <a:latin typeface="Calibri"/>
                        </a:defRPr>
                      </a:lvl6pPr>
                      <a:lvl7pPr marL="2742994" algn="l" defTabSz="914332" rtl="0" eaLnBrk="1" latinLnBrk="0" hangingPunct="1">
                        <a:defRPr kumimoji="0" sz="1900" kern="1200">
                          <a:solidFill>
                            <a:schemeClr val="tx1"/>
                          </a:solidFill>
                          <a:latin typeface="Calibri"/>
                        </a:defRPr>
                      </a:lvl7pPr>
                      <a:lvl8pPr marL="3200160" algn="l" defTabSz="914332" rtl="0" eaLnBrk="1" latinLnBrk="0" hangingPunct="1">
                        <a:defRPr kumimoji="0" sz="1900" kern="1200">
                          <a:solidFill>
                            <a:schemeClr val="tx1"/>
                          </a:solidFill>
                          <a:latin typeface="Calibri"/>
                        </a:defRPr>
                      </a:lvl8pPr>
                      <a:lvl9pPr marL="3657327" algn="l" defTabSz="914332" rtl="0" eaLnBrk="1" latinLnBrk="0" hangingPunct="1">
                        <a:defRPr kumimoji="0" sz="1900" kern="1200">
                          <a:solidFill>
                            <a:schemeClr val="tx1"/>
                          </a:solidFill>
                          <a:latin typeface="Calibri"/>
                        </a:defRPr>
                      </a:lvl9pPr>
                    </a:lstStyle>
                    <a:p>
                      <a:pPr algn="ctr"/>
                      <a:r>
                        <a:rPr lang="es-AR" sz="1900" dirty="0" smtClean="0">
                          <a:solidFill>
                            <a:schemeClr val="bg1"/>
                          </a:solidFill>
                          <a:latin typeface="+mn-lt"/>
                          <a:cs typeface="Tahoma" panose="020B0604030504040204" pitchFamily="34" charset="0"/>
                        </a:rPr>
                        <a:t>Si</a:t>
                      </a:r>
                      <a:endParaRPr lang="es-CO" sz="1900" dirty="0">
                        <a:solidFill>
                          <a:schemeClr val="bg1"/>
                        </a:solidFill>
                        <a:latin typeface="+mn-lt"/>
                        <a:cs typeface="Tahoma" panose="020B0604030504040204" pitchFamily="34" charset="0"/>
                      </a:endParaRPr>
                    </a:p>
                  </a:txBody>
                  <a:tcPr marL="121920" marR="12192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08080"/>
                    </a:solidFill>
                  </a:tcPr>
                </a:tc>
                <a:tc>
                  <a:txBody>
                    <a:bodyPr/>
                    <a:lstStyle>
                      <a:lvl1pPr marL="0" algn="l" defTabSz="914332" rtl="0" eaLnBrk="1" latinLnBrk="0" hangingPunct="1">
                        <a:defRPr kumimoji="0" sz="1900" kern="1200">
                          <a:solidFill>
                            <a:schemeClr val="tx1"/>
                          </a:solidFill>
                          <a:latin typeface="Calibri"/>
                        </a:defRPr>
                      </a:lvl1pPr>
                      <a:lvl2pPr marL="457167" algn="l" defTabSz="914332" rtl="0" eaLnBrk="1" latinLnBrk="0" hangingPunct="1">
                        <a:defRPr kumimoji="0" sz="1900" kern="1200">
                          <a:solidFill>
                            <a:schemeClr val="tx1"/>
                          </a:solidFill>
                          <a:latin typeface="Calibri"/>
                        </a:defRPr>
                      </a:lvl2pPr>
                      <a:lvl3pPr marL="914332" algn="l" defTabSz="914332" rtl="0" eaLnBrk="1" latinLnBrk="0" hangingPunct="1">
                        <a:defRPr kumimoji="0" sz="1900" kern="1200">
                          <a:solidFill>
                            <a:schemeClr val="tx1"/>
                          </a:solidFill>
                          <a:latin typeface="Calibri"/>
                        </a:defRPr>
                      </a:lvl3pPr>
                      <a:lvl4pPr marL="1371498" algn="l" defTabSz="914332" rtl="0" eaLnBrk="1" latinLnBrk="0" hangingPunct="1">
                        <a:defRPr kumimoji="0" sz="1900" kern="1200">
                          <a:solidFill>
                            <a:schemeClr val="tx1"/>
                          </a:solidFill>
                          <a:latin typeface="Calibri"/>
                        </a:defRPr>
                      </a:lvl4pPr>
                      <a:lvl5pPr marL="1828664" algn="l" defTabSz="914332" rtl="0" eaLnBrk="1" latinLnBrk="0" hangingPunct="1">
                        <a:defRPr kumimoji="0" sz="1900" kern="1200">
                          <a:solidFill>
                            <a:schemeClr val="tx1"/>
                          </a:solidFill>
                          <a:latin typeface="Calibri"/>
                        </a:defRPr>
                      </a:lvl5pPr>
                      <a:lvl6pPr marL="2285830" algn="l" defTabSz="914332" rtl="0" eaLnBrk="1" latinLnBrk="0" hangingPunct="1">
                        <a:defRPr kumimoji="0" sz="1900" kern="1200">
                          <a:solidFill>
                            <a:schemeClr val="tx1"/>
                          </a:solidFill>
                          <a:latin typeface="Calibri"/>
                        </a:defRPr>
                      </a:lvl6pPr>
                      <a:lvl7pPr marL="2742994" algn="l" defTabSz="914332" rtl="0" eaLnBrk="1" latinLnBrk="0" hangingPunct="1">
                        <a:defRPr kumimoji="0" sz="1900" kern="1200">
                          <a:solidFill>
                            <a:schemeClr val="tx1"/>
                          </a:solidFill>
                          <a:latin typeface="Calibri"/>
                        </a:defRPr>
                      </a:lvl7pPr>
                      <a:lvl8pPr marL="3200160" algn="l" defTabSz="914332" rtl="0" eaLnBrk="1" latinLnBrk="0" hangingPunct="1">
                        <a:defRPr kumimoji="0" sz="1900" kern="1200">
                          <a:solidFill>
                            <a:schemeClr val="tx1"/>
                          </a:solidFill>
                          <a:latin typeface="Calibri"/>
                        </a:defRPr>
                      </a:lvl8pPr>
                      <a:lvl9pPr marL="3657327" algn="l" defTabSz="914332" rtl="0" eaLnBrk="1" latinLnBrk="0" hangingPunct="1">
                        <a:defRPr kumimoji="0" sz="1900" kern="1200">
                          <a:solidFill>
                            <a:schemeClr val="tx1"/>
                          </a:solidFill>
                          <a:latin typeface="Calibri"/>
                        </a:defRPr>
                      </a:lvl9pPr>
                    </a:lstStyle>
                    <a:p>
                      <a:pPr algn="ctr"/>
                      <a:r>
                        <a:rPr lang="es-AR" sz="1900" dirty="0" smtClean="0">
                          <a:solidFill>
                            <a:schemeClr val="bg1"/>
                          </a:solidFill>
                          <a:latin typeface="+mn-lt"/>
                          <a:cs typeface="Tahoma" panose="020B0604030504040204" pitchFamily="34" charset="0"/>
                        </a:rPr>
                        <a:t>Si</a:t>
                      </a:r>
                      <a:endParaRPr lang="es-CO" sz="1900" dirty="0">
                        <a:solidFill>
                          <a:schemeClr val="bg1"/>
                        </a:solidFill>
                        <a:latin typeface="+mn-lt"/>
                        <a:cs typeface="Tahoma" panose="020B0604030504040204" pitchFamily="34" charset="0"/>
                      </a:endParaRPr>
                    </a:p>
                  </a:txBody>
                  <a:tcPr marL="121920" marR="12192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08080"/>
                    </a:solidFill>
                  </a:tcPr>
                </a:tc>
                <a:tc>
                  <a:txBody>
                    <a:bodyPr/>
                    <a:lstStyle>
                      <a:lvl1pPr marL="0" algn="l" defTabSz="914332" rtl="0" eaLnBrk="1" latinLnBrk="0" hangingPunct="1">
                        <a:defRPr kumimoji="0" sz="1900" kern="1200">
                          <a:solidFill>
                            <a:schemeClr val="tx1"/>
                          </a:solidFill>
                          <a:latin typeface="Calibri"/>
                        </a:defRPr>
                      </a:lvl1pPr>
                      <a:lvl2pPr marL="457167" algn="l" defTabSz="914332" rtl="0" eaLnBrk="1" latinLnBrk="0" hangingPunct="1">
                        <a:defRPr kumimoji="0" sz="1900" kern="1200">
                          <a:solidFill>
                            <a:schemeClr val="tx1"/>
                          </a:solidFill>
                          <a:latin typeface="Calibri"/>
                        </a:defRPr>
                      </a:lvl2pPr>
                      <a:lvl3pPr marL="914332" algn="l" defTabSz="914332" rtl="0" eaLnBrk="1" latinLnBrk="0" hangingPunct="1">
                        <a:defRPr kumimoji="0" sz="1900" kern="1200">
                          <a:solidFill>
                            <a:schemeClr val="tx1"/>
                          </a:solidFill>
                          <a:latin typeface="Calibri"/>
                        </a:defRPr>
                      </a:lvl3pPr>
                      <a:lvl4pPr marL="1371498" algn="l" defTabSz="914332" rtl="0" eaLnBrk="1" latinLnBrk="0" hangingPunct="1">
                        <a:defRPr kumimoji="0" sz="1900" kern="1200">
                          <a:solidFill>
                            <a:schemeClr val="tx1"/>
                          </a:solidFill>
                          <a:latin typeface="Calibri"/>
                        </a:defRPr>
                      </a:lvl4pPr>
                      <a:lvl5pPr marL="1828664" algn="l" defTabSz="914332" rtl="0" eaLnBrk="1" latinLnBrk="0" hangingPunct="1">
                        <a:defRPr kumimoji="0" sz="1900" kern="1200">
                          <a:solidFill>
                            <a:schemeClr val="tx1"/>
                          </a:solidFill>
                          <a:latin typeface="Calibri"/>
                        </a:defRPr>
                      </a:lvl5pPr>
                      <a:lvl6pPr marL="2285830" algn="l" defTabSz="914332" rtl="0" eaLnBrk="1" latinLnBrk="0" hangingPunct="1">
                        <a:defRPr kumimoji="0" sz="1900" kern="1200">
                          <a:solidFill>
                            <a:schemeClr val="tx1"/>
                          </a:solidFill>
                          <a:latin typeface="Calibri"/>
                        </a:defRPr>
                      </a:lvl6pPr>
                      <a:lvl7pPr marL="2742994" algn="l" defTabSz="914332" rtl="0" eaLnBrk="1" latinLnBrk="0" hangingPunct="1">
                        <a:defRPr kumimoji="0" sz="1900" kern="1200">
                          <a:solidFill>
                            <a:schemeClr val="tx1"/>
                          </a:solidFill>
                          <a:latin typeface="Calibri"/>
                        </a:defRPr>
                      </a:lvl7pPr>
                      <a:lvl8pPr marL="3200160" algn="l" defTabSz="914332" rtl="0" eaLnBrk="1" latinLnBrk="0" hangingPunct="1">
                        <a:defRPr kumimoji="0" sz="1900" kern="1200">
                          <a:solidFill>
                            <a:schemeClr val="tx1"/>
                          </a:solidFill>
                          <a:latin typeface="Calibri"/>
                        </a:defRPr>
                      </a:lvl8pPr>
                      <a:lvl9pPr marL="3657327" algn="l" defTabSz="914332" rtl="0" eaLnBrk="1" latinLnBrk="0" hangingPunct="1">
                        <a:defRPr kumimoji="0" sz="1900" kern="1200">
                          <a:solidFill>
                            <a:schemeClr val="tx1"/>
                          </a:solidFill>
                          <a:latin typeface="Calibri"/>
                        </a:defRPr>
                      </a:lvl9pPr>
                    </a:lstStyle>
                    <a:p>
                      <a:pPr algn="ctr"/>
                      <a:r>
                        <a:rPr lang="es-AR" sz="1900" dirty="0" smtClean="0">
                          <a:solidFill>
                            <a:schemeClr val="bg1"/>
                          </a:solidFill>
                          <a:latin typeface="+mn-lt"/>
                          <a:cs typeface="Tahoma" panose="020B0604030504040204" pitchFamily="34" charset="0"/>
                        </a:rPr>
                        <a:t>Si</a:t>
                      </a:r>
                      <a:endParaRPr lang="es-CO" sz="1900" dirty="0">
                        <a:solidFill>
                          <a:schemeClr val="bg1"/>
                        </a:solidFill>
                        <a:latin typeface="+mn-lt"/>
                        <a:cs typeface="Tahoma" panose="020B0604030504040204" pitchFamily="34" charset="0"/>
                      </a:endParaRPr>
                    </a:p>
                  </a:txBody>
                  <a:tcPr marL="121920" marR="12192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08080"/>
                    </a:solidFill>
                  </a:tcPr>
                </a:tc>
                <a:tc>
                  <a:txBody>
                    <a:bodyPr/>
                    <a:lstStyle>
                      <a:lvl1pPr marL="0" algn="l" defTabSz="914332" rtl="0" eaLnBrk="1" latinLnBrk="0" hangingPunct="1">
                        <a:defRPr kumimoji="0" sz="1900" kern="1200">
                          <a:solidFill>
                            <a:schemeClr val="tx1"/>
                          </a:solidFill>
                          <a:latin typeface="Calibri"/>
                        </a:defRPr>
                      </a:lvl1pPr>
                      <a:lvl2pPr marL="457167" algn="l" defTabSz="914332" rtl="0" eaLnBrk="1" latinLnBrk="0" hangingPunct="1">
                        <a:defRPr kumimoji="0" sz="1900" kern="1200">
                          <a:solidFill>
                            <a:schemeClr val="tx1"/>
                          </a:solidFill>
                          <a:latin typeface="Calibri"/>
                        </a:defRPr>
                      </a:lvl2pPr>
                      <a:lvl3pPr marL="914332" algn="l" defTabSz="914332" rtl="0" eaLnBrk="1" latinLnBrk="0" hangingPunct="1">
                        <a:defRPr kumimoji="0" sz="1900" kern="1200">
                          <a:solidFill>
                            <a:schemeClr val="tx1"/>
                          </a:solidFill>
                          <a:latin typeface="Calibri"/>
                        </a:defRPr>
                      </a:lvl3pPr>
                      <a:lvl4pPr marL="1371498" algn="l" defTabSz="914332" rtl="0" eaLnBrk="1" latinLnBrk="0" hangingPunct="1">
                        <a:defRPr kumimoji="0" sz="1900" kern="1200">
                          <a:solidFill>
                            <a:schemeClr val="tx1"/>
                          </a:solidFill>
                          <a:latin typeface="Calibri"/>
                        </a:defRPr>
                      </a:lvl4pPr>
                      <a:lvl5pPr marL="1828664" algn="l" defTabSz="914332" rtl="0" eaLnBrk="1" latinLnBrk="0" hangingPunct="1">
                        <a:defRPr kumimoji="0" sz="1900" kern="1200">
                          <a:solidFill>
                            <a:schemeClr val="tx1"/>
                          </a:solidFill>
                          <a:latin typeface="Calibri"/>
                        </a:defRPr>
                      </a:lvl5pPr>
                      <a:lvl6pPr marL="2285830" algn="l" defTabSz="914332" rtl="0" eaLnBrk="1" latinLnBrk="0" hangingPunct="1">
                        <a:defRPr kumimoji="0" sz="1900" kern="1200">
                          <a:solidFill>
                            <a:schemeClr val="tx1"/>
                          </a:solidFill>
                          <a:latin typeface="Calibri"/>
                        </a:defRPr>
                      </a:lvl6pPr>
                      <a:lvl7pPr marL="2742994" algn="l" defTabSz="914332" rtl="0" eaLnBrk="1" latinLnBrk="0" hangingPunct="1">
                        <a:defRPr kumimoji="0" sz="1900" kern="1200">
                          <a:solidFill>
                            <a:schemeClr val="tx1"/>
                          </a:solidFill>
                          <a:latin typeface="Calibri"/>
                        </a:defRPr>
                      </a:lvl7pPr>
                      <a:lvl8pPr marL="3200160" algn="l" defTabSz="914332" rtl="0" eaLnBrk="1" latinLnBrk="0" hangingPunct="1">
                        <a:defRPr kumimoji="0" sz="1900" kern="1200">
                          <a:solidFill>
                            <a:schemeClr val="tx1"/>
                          </a:solidFill>
                          <a:latin typeface="Calibri"/>
                        </a:defRPr>
                      </a:lvl8pPr>
                      <a:lvl9pPr marL="3657327" algn="l" defTabSz="914332" rtl="0" eaLnBrk="1" latinLnBrk="0" hangingPunct="1">
                        <a:defRPr kumimoji="0" sz="1900" kern="1200">
                          <a:solidFill>
                            <a:schemeClr val="tx1"/>
                          </a:solidFill>
                          <a:latin typeface="Calibri"/>
                        </a:defRPr>
                      </a:lvl9pPr>
                    </a:lstStyle>
                    <a:p>
                      <a:pPr algn="ctr"/>
                      <a:r>
                        <a:rPr lang="es-AR" sz="1900" dirty="0" smtClean="0">
                          <a:solidFill>
                            <a:schemeClr val="bg1"/>
                          </a:solidFill>
                          <a:latin typeface="+mn-lt"/>
                          <a:cs typeface="Tahoma" panose="020B0604030504040204" pitchFamily="34" charset="0"/>
                        </a:rPr>
                        <a:t>Si</a:t>
                      </a:r>
                      <a:endParaRPr lang="es-CO" sz="1900" dirty="0">
                        <a:solidFill>
                          <a:schemeClr val="bg1"/>
                        </a:solidFill>
                        <a:latin typeface="+mn-lt"/>
                        <a:cs typeface="Tahoma" panose="020B0604030504040204" pitchFamily="34" charset="0"/>
                      </a:endParaRPr>
                    </a:p>
                  </a:txBody>
                  <a:tcPr marL="121920" marR="12192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08080"/>
                    </a:solidFill>
                  </a:tcPr>
                </a:tc>
                <a:extLst>
                  <a:ext uri="{0D108BD9-81ED-4DB2-BD59-A6C34878D82A}">
                    <a16:rowId xmlns:a16="http://schemas.microsoft.com/office/drawing/2014/main" val="10002"/>
                  </a:ext>
                </a:extLst>
              </a:tr>
              <a:tr h="603855">
                <a:tc>
                  <a:txBody>
                    <a:bodyPr/>
                    <a:lstStyle>
                      <a:lvl1pPr marL="0" algn="l" defTabSz="914332" rtl="0" eaLnBrk="1" latinLnBrk="0" hangingPunct="1">
                        <a:defRPr kumimoji="0" sz="1900" kern="1200">
                          <a:solidFill>
                            <a:schemeClr val="tx1"/>
                          </a:solidFill>
                          <a:latin typeface="Calibri"/>
                        </a:defRPr>
                      </a:lvl1pPr>
                      <a:lvl2pPr marL="457167" algn="l" defTabSz="914332" rtl="0" eaLnBrk="1" latinLnBrk="0" hangingPunct="1">
                        <a:defRPr kumimoji="0" sz="1900" kern="1200">
                          <a:solidFill>
                            <a:schemeClr val="tx1"/>
                          </a:solidFill>
                          <a:latin typeface="Calibri"/>
                        </a:defRPr>
                      </a:lvl2pPr>
                      <a:lvl3pPr marL="914332" algn="l" defTabSz="914332" rtl="0" eaLnBrk="1" latinLnBrk="0" hangingPunct="1">
                        <a:defRPr kumimoji="0" sz="1900" kern="1200">
                          <a:solidFill>
                            <a:schemeClr val="tx1"/>
                          </a:solidFill>
                          <a:latin typeface="Calibri"/>
                        </a:defRPr>
                      </a:lvl3pPr>
                      <a:lvl4pPr marL="1371498" algn="l" defTabSz="914332" rtl="0" eaLnBrk="1" latinLnBrk="0" hangingPunct="1">
                        <a:defRPr kumimoji="0" sz="1900" kern="1200">
                          <a:solidFill>
                            <a:schemeClr val="tx1"/>
                          </a:solidFill>
                          <a:latin typeface="Calibri"/>
                        </a:defRPr>
                      </a:lvl4pPr>
                      <a:lvl5pPr marL="1828664" algn="l" defTabSz="914332" rtl="0" eaLnBrk="1" latinLnBrk="0" hangingPunct="1">
                        <a:defRPr kumimoji="0" sz="1900" kern="1200">
                          <a:solidFill>
                            <a:schemeClr val="tx1"/>
                          </a:solidFill>
                          <a:latin typeface="Calibri"/>
                        </a:defRPr>
                      </a:lvl5pPr>
                      <a:lvl6pPr marL="2285830" algn="l" defTabSz="914332" rtl="0" eaLnBrk="1" latinLnBrk="0" hangingPunct="1">
                        <a:defRPr kumimoji="0" sz="1900" kern="1200">
                          <a:solidFill>
                            <a:schemeClr val="tx1"/>
                          </a:solidFill>
                          <a:latin typeface="Calibri"/>
                        </a:defRPr>
                      </a:lvl6pPr>
                      <a:lvl7pPr marL="2742994" algn="l" defTabSz="914332" rtl="0" eaLnBrk="1" latinLnBrk="0" hangingPunct="1">
                        <a:defRPr kumimoji="0" sz="1900" kern="1200">
                          <a:solidFill>
                            <a:schemeClr val="tx1"/>
                          </a:solidFill>
                          <a:latin typeface="Calibri"/>
                        </a:defRPr>
                      </a:lvl7pPr>
                      <a:lvl8pPr marL="3200160" algn="l" defTabSz="914332" rtl="0" eaLnBrk="1" latinLnBrk="0" hangingPunct="1">
                        <a:defRPr kumimoji="0" sz="1900" kern="1200">
                          <a:solidFill>
                            <a:schemeClr val="tx1"/>
                          </a:solidFill>
                          <a:latin typeface="Calibri"/>
                        </a:defRPr>
                      </a:lvl8pPr>
                      <a:lvl9pPr marL="3657327" algn="l" defTabSz="914332" rtl="0" eaLnBrk="1" latinLnBrk="0" hangingPunct="1">
                        <a:defRPr kumimoji="0" sz="1900" kern="1200">
                          <a:solidFill>
                            <a:schemeClr val="tx1"/>
                          </a:solidFill>
                          <a:latin typeface="Calibri"/>
                        </a:defRPr>
                      </a:lvl9pPr>
                    </a:lstStyle>
                    <a:p>
                      <a:r>
                        <a:rPr lang="es-AR" sz="1900" dirty="0" smtClean="0">
                          <a:solidFill>
                            <a:schemeClr val="bg1"/>
                          </a:solidFill>
                          <a:latin typeface="+mn-lt"/>
                          <a:cs typeface="Tahoma" panose="020B0604030504040204" pitchFamily="34" charset="0"/>
                        </a:rPr>
                        <a:t>SADI</a:t>
                      </a:r>
                      <a:endParaRPr lang="es-CO" sz="1900" dirty="0">
                        <a:solidFill>
                          <a:schemeClr val="bg1"/>
                        </a:solidFill>
                        <a:latin typeface="+mn-lt"/>
                        <a:cs typeface="Tahoma" panose="020B0604030504040204" pitchFamily="34" charset="0"/>
                      </a:endParaRPr>
                    </a:p>
                  </a:txBody>
                  <a:tcPr marL="121920" marR="12192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8A1D9">
                        <a:lumMod val="75000"/>
                      </a:srgbClr>
                    </a:solidFill>
                  </a:tcPr>
                </a:tc>
                <a:tc>
                  <a:txBody>
                    <a:bodyPr/>
                    <a:lstStyle>
                      <a:lvl1pPr marL="0" algn="l" defTabSz="914332" rtl="0" eaLnBrk="1" latinLnBrk="0" hangingPunct="1">
                        <a:defRPr kumimoji="0" sz="1900" kern="1200">
                          <a:solidFill>
                            <a:schemeClr val="tx1"/>
                          </a:solidFill>
                          <a:latin typeface="Calibri"/>
                        </a:defRPr>
                      </a:lvl1pPr>
                      <a:lvl2pPr marL="457167" algn="l" defTabSz="914332" rtl="0" eaLnBrk="1" latinLnBrk="0" hangingPunct="1">
                        <a:defRPr kumimoji="0" sz="1900" kern="1200">
                          <a:solidFill>
                            <a:schemeClr val="tx1"/>
                          </a:solidFill>
                          <a:latin typeface="Calibri"/>
                        </a:defRPr>
                      </a:lvl2pPr>
                      <a:lvl3pPr marL="914332" algn="l" defTabSz="914332" rtl="0" eaLnBrk="1" latinLnBrk="0" hangingPunct="1">
                        <a:defRPr kumimoji="0" sz="1900" kern="1200">
                          <a:solidFill>
                            <a:schemeClr val="tx1"/>
                          </a:solidFill>
                          <a:latin typeface="Calibri"/>
                        </a:defRPr>
                      </a:lvl3pPr>
                      <a:lvl4pPr marL="1371498" algn="l" defTabSz="914332" rtl="0" eaLnBrk="1" latinLnBrk="0" hangingPunct="1">
                        <a:defRPr kumimoji="0" sz="1900" kern="1200">
                          <a:solidFill>
                            <a:schemeClr val="tx1"/>
                          </a:solidFill>
                          <a:latin typeface="Calibri"/>
                        </a:defRPr>
                      </a:lvl4pPr>
                      <a:lvl5pPr marL="1828664" algn="l" defTabSz="914332" rtl="0" eaLnBrk="1" latinLnBrk="0" hangingPunct="1">
                        <a:defRPr kumimoji="0" sz="1900" kern="1200">
                          <a:solidFill>
                            <a:schemeClr val="tx1"/>
                          </a:solidFill>
                          <a:latin typeface="Calibri"/>
                        </a:defRPr>
                      </a:lvl5pPr>
                      <a:lvl6pPr marL="2285830" algn="l" defTabSz="914332" rtl="0" eaLnBrk="1" latinLnBrk="0" hangingPunct="1">
                        <a:defRPr kumimoji="0" sz="1900" kern="1200">
                          <a:solidFill>
                            <a:schemeClr val="tx1"/>
                          </a:solidFill>
                          <a:latin typeface="Calibri"/>
                        </a:defRPr>
                      </a:lvl6pPr>
                      <a:lvl7pPr marL="2742994" algn="l" defTabSz="914332" rtl="0" eaLnBrk="1" latinLnBrk="0" hangingPunct="1">
                        <a:defRPr kumimoji="0" sz="1900" kern="1200">
                          <a:solidFill>
                            <a:schemeClr val="tx1"/>
                          </a:solidFill>
                          <a:latin typeface="Calibri"/>
                        </a:defRPr>
                      </a:lvl7pPr>
                      <a:lvl8pPr marL="3200160" algn="l" defTabSz="914332" rtl="0" eaLnBrk="1" latinLnBrk="0" hangingPunct="1">
                        <a:defRPr kumimoji="0" sz="1900" kern="1200">
                          <a:solidFill>
                            <a:schemeClr val="tx1"/>
                          </a:solidFill>
                          <a:latin typeface="Calibri"/>
                        </a:defRPr>
                      </a:lvl8pPr>
                      <a:lvl9pPr marL="3657327" algn="l" defTabSz="914332" rtl="0" eaLnBrk="1" latinLnBrk="0" hangingPunct="1">
                        <a:defRPr kumimoji="0" sz="1900" kern="1200">
                          <a:solidFill>
                            <a:schemeClr val="tx1"/>
                          </a:solidFill>
                          <a:latin typeface="Calibri"/>
                        </a:defRPr>
                      </a:lvl9pPr>
                    </a:lstStyle>
                    <a:p>
                      <a:pPr algn="ctr"/>
                      <a:r>
                        <a:rPr lang="es-AR" sz="1900" dirty="0" smtClean="0">
                          <a:solidFill>
                            <a:schemeClr val="bg1"/>
                          </a:solidFill>
                          <a:latin typeface="+mn-lt"/>
                          <a:cs typeface="Tahoma" panose="020B0604030504040204" pitchFamily="34" charset="0"/>
                        </a:rPr>
                        <a:t>Si</a:t>
                      </a:r>
                      <a:endParaRPr lang="es-CO" sz="1900" dirty="0">
                        <a:solidFill>
                          <a:schemeClr val="bg1"/>
                        </a:solidFill>
                        <a:latin typeface="+mn-lt"/>
                        <a:cs typeface="Tahoma" panose="020B0604030504040204" pitchFamily="34" charset="0"/>
                      </a:endParaRPr>
                    </a:p>
                  </a:txBody>
                  <a:tcPr marL="121920" marR="12192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08080"/>
                    </a:solidFill>
                  </a:tcPr>
                </a:tc>
                <a:tc>
                  <a:txBody>
                    <a:bodyPr/>
                    <a:lstStyle>
                      <a:lvl1pPr marL="0" algn="l" defTabSz="914332" rtl="0" eaLnBrk="1" latinLnBrk="0" hangingPunct="1">
                        <a:defRPr kumimoji="0" sz="1900" kern="1200">
                          <a:solidFill>
                            <a:schemeClr val="tx1"/>
                          </a:solidFill>
                          <a:latin typeface="Calibri"/>
                        </a:defRPr>
                      </a:lvl1pPr>
                      <a:lvl2pPr marL="457167" algn="l" defTabSz="914332" rtl="0" eaLnBrk="1" latinLnBrk="0" hangingPunct="1">
                        <a:defRPr kumimoji="0" sz="1900" kern="1200">
                          <a:solidFill>
                            <a:schemeClr val="tx1"/>
                          </a:solidFill>
                          <a:latin typeface="Calibri"/>
                        </a:defRPr>
                      </a:lvl2pPr>
                      <a:lvl3pPr marL="914332" algn="l" defTabSz="914332" rtl="0" eaLnBrk="1" latinLnBrk="0" hangingPunct="1">
                        <a:defRPr kumimoji="0" sz="1900" kern="1200">
                          <a:solidFill>
                            <a:schemeClr val="tx1"/>
                          </a:solidFill>
                          <a:latin typeface="Calibri"/>
                        </a:defRPr>
                      </a:lvl3pPr>
                      <a:lvl4pPr marL="1371498" algn="l" defTabSz="914332" rtl="0" eaLnBrk="1" latinLnBrk="0" hangingPunct="1">
                        <a:defRPr kumimoji="0" sz="1900" kern="1200">
                          <a:solidFill>
                            <a:schemeClr val="tx1"/>
                          </a:solidFill>
                          <a:latin typeface="Calibri"/>
                        </a:defRPr>
                      </a:lvl4pPr>
                      <a:lvl5pPr marL="1828664" algn="l" defTabSz="914332" rtl="0" eaLnBrk="1" latinLnBrk="0" hangingPunct="1">
                        <a:defRPr kumimoji="0" sz="1900" kern="1200">
                          <a:solidFill>
                            <a:schemeClr val="tx1"/>
                          </a:solidFill>
                          <a:latin typeface="Calibri"/>
                        </a:defRPr>
                      </a:lvl5pPr>
                      <a:lvl6pPr marL="2285830" algn="l" defTabSz="914332" rtl="0" eaLnBrk="1" latinLnBrk="0" hangingPunct="1">
                        <a:defRPr kumimoji="0" sz="1900" kern="1200">
                          <a:solidFill>
                            <a:schemeClr val="tx1"/>
                          </a:solidFill>
                          <a:latin typeface="Calibri"/>
                        </a:defRPr>
                      </a:lvl6pPr>
                      <a:lvl7pPr marL="2742994" algn="l" defTabSz="914332" rtl="0" eaLnBrk="1" latinLnBrk="0" hangingPunct="1">
                        <a:defRPr kumimoji="0" sz="1900" kern="1200">
                          <a:solidFill>
                            <a:schemeClr val="tx1"/>
                          </a:solidFill>
                          <a:latin typeface="Calibri"/>
                        </a:defRPr>
                      </a:lvl7pPr>
                      <a:lvl8pPr marL="3200160" algn="l" defTabSz="914332" rtl="0" eaLnBrk="1" latinLnBrk="0" hangingPunct="1">
                        <a:defRPr kumimoji="0" sz="1900" kern="1200">
                          <a:solidFill>
                            <a:schemeClr val="tx1"/>
                          </a:solidFill>
                          <a:latin typeface="Calibri"/>
                        </a:defRPr>
                      </a:lvl8pPr>
                      <a:lvl9pPr marL="3657327" algn="l" defTabSz="914332" rtl="0" eaLnBrk="1" latinLnBrk="0" hangingPunct="1">
                        <a:defRPr kumimoji="0" sz="1900" kern="1200">
                          <a:solidFill>
                            <a:schemeClr val="tx1"/>
                          </a:solidFill>
                          <a:latin typeface="Calibri"/>
                        </a:defRPr>
                      </a:lvl9pPr>
                    </a:lstStyle>
                    <a:p>
                      <a:pPr algn="ctr"/>
                      <a:r>
                        <a:rPr lang="es-AR" sz="1900" dirty="0" smtClean="0">
                          <a:solidFill>
                            <a:schemeClr val="bg1"/>
                          </a:solidFill>
                          <a:latin typeface="+mn-lt"/>
                          <a:cs typeface="Tahoma" panose="020B0604030504040204" pitchFamily="34" charset="0"/>
                        </a:rPr>
                        <a:t>SI</a:t>
                      </a:r>
                      <a:endParaRPr lang="es-CO" sz="1900" dirty="0">
                        <a:solidFill>
                          <a:schemeClr val="bg1"/>
                        </a:solidFill>
                        <a:latin typeface="+mn-lt"/>
                        <a:cs typeface="Tahoma" panose="020B0604030504040204" pitchFamily="34" charset="0"/>
                      </a:endParaRPr>
                    </a:p>
                  </a:txBody>
                  <a:tcPr marL="121920" marR="12192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08080"/>
                    </a:solidFill>
                  </a:tcPr>
                </a:tc>
                <a:tc>
                  <a:txBody>
                    <a:bodyPr/>
                    <a:lstStyle>
                      <a:lvl1pPr marL="0" algn="l" defTabSz="914332" rtl="0" eaLnBrk="1" latinLnBrk="0" hangingPunct="1">
                        <a:defRPr kumimoji="0" sz="1900" kern="1200">
                          <a:solidFill>
                            <a:schemeClr val="tx1"/>
                          </a:solidFill>
                          <a:latin typeface="Calibri"/>
                        </a:defRPr>
                      </a:lvl1pPr>
                      <a:lvl2pPr marL="457167" algn="l" defTabSz="914332" rtl="0" eaLnBrk="1" latinLnBrk="0" hangingPunct="1">
                        <a:defRPr kumimoji="0" sz="1900" kern="1200">
                          <a:solidFill>
                            <a:schemeClr val="tx1"/>
                          </a:solidFill>
                          <a:latin typeface="Calibri"/>
                        </a:defRPr>
                      </a:lvl2pPr>
                      <a:lvl3pPr marL="914332" algn="l" defTabSz="914332" rtl="0" eaLnBrk="1" latinLnBrk="0" hangingPunct="1">
                        <a:defRPr kumimoji="0" sz="1900" kern="1200">
                          <a:solidFill>
                            <a:schemeClr val="tx1"/>
                          </a:solidFill>
                          <a:latin typeface="Calibri"/>
                        </a:defRPr>
                      </a:lvl3pPr>
                      <a:lvl4pPr marL="1371498" algn="l" defTabSz="914332" rtl="0" eaLnBrk="1" latinLnBrk="0" hangingPunct="1">
                        <a:defRPr kumimoji="0" sz="1900" kern="1200">
                          <a:solidFill>
                            <a:schemeClr val="tx1"/>
                          </a:solidFill>
                          <a:latin typeface="Calibri"/>
                        </a:defRPr>
                      </a:lvl4pPr>
                      <a:lvl5pPr marL="1828664" algn="l" defTabSz="914332" rtl="0" eaLnBrk="1" latinLnBrk="0" hangingPunct="1">
                        <a:defRPr kumimoji="0" sz="1900" kern="1200">
                          <a:solidFill>
                            <a:schemeClr val="tx1"/>
                          </a:solidFill>
                          <a:latin typeface="Calibri"/>
                        </a:defRPr>
                      </a:lvl5pPr>
                      <a:lvl6pPr marL="2285830" algn="l" defTabSz="914332" rtl="0" eaLnBrk="1" latinLnBrk="0" hangingPunct="1">
                        <a:defRPr kumimoji="0" sz="1900" kern="1200">
                          <a:solidFill>
                            <a:schemeClr val="tx1"/>
                          </a:solidFill>
                          <a:latin typeface="Calibri"/>
                        </a:defRPr>
                      </a:lvl6pPr>
                      <a:lvl7pPr marL="2742994" algn="l" defTabSz="914332" rtl="0" eaLnBrk="1" latinLnBrk="0" hangingPunct="1">
                        <a:defRPr kumimoji="0" sz="1900" kern="1200">
                          <a:solidFill>
                            <a:schemeClr val="tx1"/>
                          </a:solidFill>
                          <a:latin typeface="Calibri"/>
                        </a:defRPr>
                      </a:lvl7pPr>
                      <a:lvl8pPr marL="3200160" algn="l" defTabSz="914332" rtl="0" eaLnBrk="1" latinLnBrk="0" hangingPunct="1">
                        <a:defRPr kumimoji="0" sz="1900" kern="1200">
                          <a:solidFill>
                            <a:schemeClr val="tx1"/>
                          </a:solidFill>
                          <a:latin typeface="Calibri"/>
                        </a:defRPr>
                      </a:lvl8pPr>
                      <a:lvl9pPr marL="3657327" algn="l" defTabSz="914332" rtl="0" eaLnBrk="1" latinLnBrk="0" hangingPunct="1">
                        <a:defRPr kumimoji="0" sz="1900" kern="1200">
                          <a:solidFill>
                            <a:schemeClr val="tx1"/>
                          </a:solidFill>
                          <a:latin typeface="Calibri"/>
                        </a:defRPr>
                      </a:lvl9pPr>
                    </a:lstStyle>
                    <a:p>
                      <a:pPr algn="ctr"/>
                      <a:r>
                        <a:rPr lang="es-AR" sz="1900" dirty="0" smtClean="0">
                          <a:solidFill>
                            <a:schemeClr val="bg1"/>
                          </a:solidFill>
                          <a:latin typeface="+mn-lt"/>
                          <a:cs typeface="Tahoma" panose="020B0604030504040204" pitchFamily="34" charset="0"/>
                        </a:rPr>
                        <a:t>Si</a:t>
                      </a:r>
                      <a:endParaRPr lang="es-CO" sz="1900" dirty="0">
                        <a:solidFill>
                          <a:schemeClr val="bg1"/>
                        </a:solidFill>
                        <a:latin typeface="+mn-lt"/>
                        <a:cs typeface="Tahoma" panose="020B0604030504040204" pitchFamily="34" charset="0"/>
                      </a:endParaRPr>
                    </a:p>
                  </a:txBody>
                  <a:tcPr marL="121920" marR="12192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08080"/>
                    </a:solidFill>
                  </a:tcPr>
                </a:tc>
                <a:tc>
                  <a:txBody>
                    <a:bodyPr/>
                    <a:lstStyle>
                      <a:lvl1pPr marL="0" algn="l" defTabSz="914332" rtl="0" eaLnBrk="1" latinLnBrk="0" hangingPunct="1">
                        <a:defRPr kumimoji="0" sz="1900" kern="1200">
                          <a:solidFill>
                            <a:schemeClr val="tx1"/>
                          </a:solidFill>
                          <a:latin typeface="Calibri"/>
                        </a:defRPr>
                      </a:lvl1pPr>
                      <a:lvl2pPr marL="457167" algn="l" defTabSz="914332" rtl="0" eaLnBrk="1" latinLnBrk="0" hangingPunct="1">
                        <a:defRPr kumimoji="0" sz="1900" kern="1200">
                          <a:solidFill>
                            <a:schemeClr val="tx1"/>
                          </a:solidFill>
                          <a:latin typeface="Calibri"/>
                        </a:defRPr>
                      </a:lvl2pPr>
                      <a:lvl3pPr marL="914332" algn="l" defTabSz="914332" rtl="0" eaLnBrk="1" latinLnBrk="0" hangingPunct="1">
                        <a:defRPr kumimoji="0" sz="1900" kern="1200">
                          <a:solidFill>
                            <a:schemeClr val="tx1"/>
                          </a:solidFill>
                          <a:latin typeface="Calibri"/>
                        </a:defRPr>
                      </a:lvl3pPr>
                      <a:lvl4pPr marL="1371498" algn="l" defTabSz="914332" rtl="0" eaLnBrk="1" latinLnBrk="0" hangingPunct="1">
                        <a:defRPr kumimoji="0" sz="1900" kern="1200">
                          <a:solidFill>
                            <a:schemeClr val="tx1"/>
                          </a:solidFill>
                          <a:latin typeface="Calibri"/>
                        </a:defRPr>
                      </a:lvl4pPr>
                      <a:lvl5pPr marL="1828664" algn="l" defTabSz="914332" rtl="0" eaLnBrk="1" latinLnBrk="0" hangingPunct="1">
                        <a:defRPr kumimoji="0" sz="1900" kern="1200">
                          <a:solidFill>
                            <a:schemeClr val="tx1"/>
                          </a:solidFill>
                          <a:latin typeface="Calibri"/>
                        </a:defRPr>
                      </a:lvl5pPr>
                      <a:lvl6pPr marL="2285830" algn="l" defTabSz="914332" rtl="0" eaLnBrk="1" latinLnBrk="0" hangingPunct="1">
                        <a:defRPr kumimoji="0" sz="1900" kern="1200">
                          <a:solidFill>
                            <a:schemeClr val="tx1"/>
                          </a:solidFill>
                          <a:latin typeface="Calibri"/>
                        </a:defRPr>
                      </a:lvl6pPr>
                      <a:lvl7pPr marL="2742994" algn="l" defTabSz="914332" rtl="0" eaLnBrk="1" latinLnBrk="0" hangingPunct="1">
                        <a:defRPr kumimoji="0" sz="1900" kern="1200">
                          <a:solidFill>
                            <a:schemeClr val="tx1"/>
                          </a:solidFill>
                          <a:latin typeface="Calibri"/>
                        </a:defRPr>
                      </a:lvl7pPr>
                      <a:lvl8pPr marL="3200160" algn="l" defTabSz="914332" rtl="0" eaLnBrk="1" latinLnBrk="0" hangingPunct="1">
                        <a:defRPr kumimoji="0" sz="1900" kern="1200">
                          <a:solidFill>
                            <a:schemeClr val="tx1"/>
                          </a:solidFill>
                          <a:latin typeface="Calibri"/>
                        </a:defRPr>
                      </a:lvl8pPr>
                      <a:lvl9pPr marL="3657327" algn="l" defTabSz="914332" rtl="0" eaLnBrk="1" latinLnBrk="0" hangingPunct="1">
                        <a:defRPr kumimoji="0" sz="1900" kern="1200">
                          <a:solidFill>
                            <a:schemeClr val="tx1"/>
                          </a:solidFill>
                          <a:latin typeface="Calibri"/>
                        </a:defRPr>
                      </a:lvl9pPr>
                    </a:lstStyle>
                    <a:p>
                      <a:pPr algn="ctr"/>
                      <a:r>
                        <a:rPr lang="es-CO" sz="1900" dirty="0" smtClean="0">
                          <a:solidFill>
                            <a:schemeClr val="bg1"/>
                          </a:solidFill>
                          <a:latin typeface="+mn-lt"/>
                          <a:cs typeface="Tahoma" panose="020B0604030504040204" pitchFamily="34" charset="0"/>
                        </a:rPr>
                        <a:t>Si</a:t>
                      </a:r>
                      <a:endParaRPr lang="es-CO" sz="1900" dirty="0">
                        <a:solidFill>
                          <a:schemeClr val="bg1"/>
                        </a:solidFill>
                        <a:latin typeface="+mn-lt"/>
                        <a:cs typeface="Tahoma" panose="020B0604030504040204" pitchFamily="34" charset="0"/>
                      </a:endParaRPr>
                    </a:p>
                  </a:txBody>
                  <a:tcPr marL="121920" marR="12192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08080"/>
                    </a:solidFill>
                  </a:tcPr>
                </a:tc>
                <a:extLst>
                  <a:ext uri="{0D108BD9-81ED-4DB2-BD59-A6C34878D82A}">
                    <a16:rowId xmlns:a16="http://schemas.microsoft.com/office/drawing/2014/main" val="10003"/>
                  </a:ext>
                </a:extLst>
              </a:tr>
              <a:tr h="648072">
                <a:tc>
                  <a:txBody>
                    <a:bodyPr/>
                    <a:lstStyle>
                      <a:lvl1pPr marL="0" algn="l" defTabSz="914332" rtl="0" eaLnBrk="1" latinLnBrk="0" hangingPunct="1">
                        <a:defRPr kumimoji="0" sz="1900" kern="1200">
                          <a:solidFill>
                            <a:schemeClr val="tx1"/>
                          </a:solidFill>
                          <a:latin typeface="Calibri"/>
                        </a:defRPr>
                      </a:lvl1pPr>
                      <a:lvl2pPr marL="457167" algn="l" defTabSz="914332" rtl="0" eaLnBrk="1" latinLnBrk="0" hangingPunct="1">
                        <a:defRPr kumimoji="0" sz="1900" kern="1200">
                          <a:solidFill>
                            <a:schemeClr val="tx1"/>
                          </a:solidFill>
                          <a:latin typeface="Calibri"/>
                        </a:defRPr>
                      </a:lvl2pPr>
                      <a:lvl3pPr marL="914332" algn="l" defTabSz="914332" rtl="0" eaLnBrk="1" latinLnBrk="0" hangingPunct="1">
                        <a:defRPr kumimoji="0" sz="1900" kern="1200">
                          <a:solidFill>
                            <a:schemeClr val="tx1"/>
                          </a:solidFill>
                          <a:latin typeface="Calibri"/>
                        </a:defRPr>
                      </a:lvl3pPr>
                      <a:lvl4pPr marL="1371498" algn="l" defTabSz="914332" rtl="0" eaLnBrk="1" latinLnBrk="0" hangingPunct="1">
                        <a:defRPr kumimoji="0" sz="1900" kern="1200">
                          <a:solidFill>
                            <a:schemeClr val="tx1"/>
                          </a:solidFill>
                          <a:latin typeface="Calibri"/>
                        </a:defRPr>
                      </a:lvl4pPr>
                      <a:lvl5pPr marL="1828664" algn="l" defTabSz="914332" rtl="0" eaLnBrk="1" latinLnBrk="0" hangingPunct="1">
                        <a:defRPr kumimoji="0" sz="1900" kern="1200">
                          <a:solidFill>
                            <a:schemeClr val="tx1"/>
                          </a:solidFill>
                          <a:latin typeface="Calibri"/>
                        </a:defRPr>
                      </a:lvl5pPr>
                      <a:lvl6pPr marL="2285830" algn="l" defTabSz="914332" rtl="0" eaLnBrk="1" latinLnBrk="0" hangingPunct="1">
                        <a:defRPr kumimoji="0" sz="1900" kern="1200">
                          <a:solidFill>
                            <a:schemeClr val="tx1"/>
                          </a:solidFill>
                          <a:latin typeface="Calibri"/>
                        </a:defRPr>
                      </a:lvl6pPr>
                      <a:lvl7pPr marL="2742994" algn="l" defTabSz="914332" rtl="0" eaLnBrk="1" latinLnBrk="0" hangingPunct="1">
                        <a:defRPr kumimoji="0" sz="1900" kern="1200">
                          <a:solidFill>
                            <a:schemeClr val="tx1"/>
                          </a:solidFill>
                          <a:latin typeface="Calibri"/>
                        </a:defRPr>
                      </a:lvl7pPr>
                      <a:lvl8pPr marL="3200160" algn="l" defTabSz="914332" rtl="0" eaLnBrk="1" latinLnBrk="0" hangingPunct="1">
                        <a:defRPr kumimoji="0" sz="1900" kern="1200">
                          <a:solidFill>
                            <a:schemeClr val="tx1"/>
                          </a:solidFill>
                          <a:latin typeface="Calibri"/>
                        </a:defRPr>
                      </a:lvl8pPr>
                      <a:lvl9pPr marL="3657327" algn="l" defTabSz="914332" rtl="0" eaLnBrk="1" latinLnBrk="0" hangingPunct="1">
                        <a:defRPr kumimoji="0" sz="1900" kern="1200">
                          <a:solidFill>
                            <a:schemeClr val="tx1"/>
                          </a:solidFill>
                          <a:latin typeface="Calibri"/>
                        </a:defRPr>
                      </a:lvl9pPr>
                    </a:lstStyle>
                    <a:p>
                      <a:r>
                        <a:rPr lang="es-AR" sz="1900" dirty="0" smtClean="0">
                          <a:solidFill>
                            <a:schemeClr val="bg1"/>
                          </a:solidFill>
                          <a:latin typeface="+mn-lt"/>
                          <a:cs typeface="Tahoma" panose="020B0604030504040204" pitchFamily="34" charset="0"/>
                        </a:rPr>
                        <a:t>EACS</a:t>
                      </a:r>
                      <a:endParaRPr lang="es-CO" sz="1900" dirty="0">
                        <a:solidFill>
                          <a:schemeClr val="bg1"/>
                        </a:solidFill>
                        <a:latin typeface="+mn-lt"/>
                        <a:cs typeface="Tahoma" panose="020B0604030504040204" pitchFamily="34" charset="0"/>
                      </a:endParaRPr>
                    </a:p>
                  </a:txBody>
                  <a:tcPr marL="121920" marR="12192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8A1D9">
                        <a:lumMod val="75000"/>
                      </a:srgbClr>
                    </a:solidFill>
                  </a:tcPr>
                </a:tc>
                <a:tc>
                  <a:txBody>
                    <a:bodyPr/>
                    <a:lstStyle>
                      <a:lvl1pPr marL="0" algn="l" defTabSz="914332" rtl="0" eaLnBrk="1" latinLnBrk="0" hangingPunct="1">
                        <a:defRPr kumimoji="0" sz="1900" kern="1200">
                          <a:solidFill>
                            <a:schemeClr val="tx1"/>
                          </a:solidFill>
                          <a:latin typeface="Calibri"/>
                        </a:defRPr>
                      </a:lvl1pPr>
                      <a:lvl2pPr marL="457167" algn="l" defTabSz="914332" rtl="0" eaLnBrk="1" latinLnBrk="0" hangingPunct="1">
                        <a:defRPr kumimoji="0" sz="1900" kern="1200">
                          <a:solidFill>
                            <a:schemeClr val="tx1"/>
                          </a:solidFill>
                          <a:latin typeface="Calibri"/>
                        </a:defRPr>
                      </a:lvl2pPr>
                      <a:lvl3pPr marL="914332" algn="l" defTabSz="914332" rtl="0" eaLnBrk="1" latinLnBrk="0" hangingPunct="1">
                        <a:defRPr kumimoji="0" sz="1900" kern="1200">
                          <a:solidFill>
                            <a:schemeClr val="tx1"/>
                          </a:solidFill>
                          <a:latin typeface="Calibri"/>
                        </a:defRPr>
                      </a:lvl3pPr>
                      <a:lvl4pPr marL="1371498" algn="l" defTabSz="914332" rtl="0" eaLnBrk="1" latinLnBrk="0" hangingPunct="1">
                        <a:defRPr kumimoji="0" sz="1900" kern="1200">
                          <a:solidFill>
                            <a:schemeClr val="tx1"/>
                          </a:solidFill>
                          <a:latin typeface="Calibri"/>
                        </a:defRPr>
                      </a:lvl4pPr>
                      <a:lvl5pPr marL="1828664" algn="l" defTabSz="914332" rtl="0" eaLnBrk="1" latinLnBrk="0" hangingPunct="1">
                        <a:defRPr kumimoji="0" sz="1900" kern="1200">
                          <a:solidFill>
                            <a:schemeClr val="tx1"/>
                          </a:solidFill>
                          <a:latin typeface="Calibri"/>
                        </a:defRPr>
                      </a:lvl5pPr>
                      <a:lvl6pPr marL="2285830" algn="l" defTabSz="914332" rtl="0" eaLnBrk="1" latinLnBrk="0" hangingPunct="1">
                        <a:defRPr kumimoji="0" sz="1900" kern="1200">
                          <a:solidFill>
                            <a:schemeClr val="tx1"/>
                          </a:solidFill>
                          <a:latin typeface="Calibri"/>
                        </a:defRPr>
                      </a:lvl6pPr>
                      <a:lvl7pPr marL="2742994" algn="l" defTabSz="914332" rtl="0" eaLnBrk="1" latinLnBrk="0" hangingPunct="1">
                        <a:defRPr kumimoji="0" sz="1900" kern="1200">
                          <a:solidFill>
                            <a:schemeClr val="tx1"/>
                          </a:solidFill>
                          <a:latin typeface="Calibri"/>
                        </a:defRPr>
                      </a:lvl7pPr>
                      <a:lvl8pPr marL="3200160" algn="l" defTabSz="914332" rtl="0" eaLnBrk="1" latinLnBrk="0" hangingPunct="1">
                        <a:defRPr kumimoji="0" sz="1900" kern="1200">
                          <a:solidFill>
                            <a:schemeClr val="tx1"/>
                          </a:solidFill>
                          <a:latin typeface="Calibri"/>
                        </a:defRPr>
                      </a:lvl8pPr>
                      <a:lvl9pPr marL="3657327" algn="l" defTabSz="914332" rtl="0" eaLnBrk="1" latinLnBrk="0" hangingPunct="1">
                        <a:defRPr kumimoji="0" sz="1900" kern="1200">
                          <a:solidFill>
                            <a:schemeClr val="tx1"/>
                          </a:solidFill>
                          <a:latin typeface="Calibri"/>
                        </a:defRPr>
                      </a:lvl9pPr>
                    </a:lstStyle>
                    <a:p>
                      <a:pPr algn="ctr"/>
                      <a:r>
                        <a:rPr lang="es-AR" sz="1900" dirty="0" smtClean="0">
                          <a:solidFill>
                            <a:schemeClr val="bg1"/>
                          </a:solidFill>
                          <a:latin typeface="+mn-lt"/>
                          <a:cs typeface="Tahoma" panose="020B0604030504040204" pitchFamily="34" charset="0"/>
                        </a:rPr>
                        <a:t>Si</a:t>
                      </a:r>
                      <a:endParaRPr lang="es-CO" sz="1900" dirty="0">
                        <a:solidFill>
                          <a:schemeClr val="bg1"/>
                        </a:solidFill>
                        <a:latin typeface="+mn-lt"/>
                        <a:cs typeface="Tahoma" panose="020B0604030504040204" pitchFamily="34" charset="0"/>
                      </a:endParaRPr>
                    </a:p>
                  </a:txBody>
                  <a:tcPr marL="121920" marR="12192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08080"/>
                    </a:solidFill>
                  </a:tcPr>
                </a:tc>
                <a:tc>
                  <a:txBody>
                    <a:bodyPr/>
                    <a:lstStyle>
                      <a:lvl1pPr marL="0" algn="l" defTabSz="914332" rtl="0" eaLnBrk="1" latinLnBrk="0" hangingPunct="1">
                        <a:defRPr kumimoji="0" sz="1900" kern="1200">
                          <a:solidFill>
                            <a:schemeClr val="tx1"/>
                          </a:solidFill>
                          <a:latin typeface="Calibri"/>
                        </a:defRPr>
                      </a:lvl1pPr>
                      <a:lvl2pPr marL="457167" algn="l" defTabSz="914332" rtl="0" eaLnBrk="1" latinLnBrk="0" hangingPunct="1">
                        <a:defRPr kumimoji="0" sz="1900" kern="1200">
                          <a:solidFill>
                            <a:schemeClr val="tx1"/>
                          </a:solidFill>
                          <a:latin typeface="Calibri"/>
                        </a:defRPr>
                      </a:lvl2pPr>
                      <a:lvl3pPr marL="914332" algn="l" defTabSz="914332" rtl="0" eaLnBrk="1" latinLnBrk="0" hangingPunct="1">
                        <a:defRPr kumimoji="0" sz="1900" kern="1200">
                          <a:solidFill>
                            <a:schemeClr val="tx1"/>
                          </a:solidFill>
                          <a:latin typeface="Calibri"/>
                        </a:defRPr>
                      </a:lvl3pPr>
                      <a:lvl4pPr marL="1371498" algn="l" defTabSz="914332" rtl="0" eaLnBrk="1" latinLnBrk="0" hangingPunct="1">
                        <a:defRPr kumimoji="0" sz="1900" kern="1200">
                          <a:solidFill>
                            <a:schemeClr val="tx1"/>
                          </a:solidFill>
                          <a:latin typeface="Calibri"/>
                        </a:defRPr>
                      </a:lvl4pPr>
                      <a:lvl5pPr marL="1828664" algn="l" defTabSz="914332" rtl="0" eaLnBrk="1" latinLnBrk="0" hangingPunct="1">
                        <a:defRPr kumimoji="0" sz="1900" kern="1200">
                          <a:solidFill>
                            <a:schemeClr val="tx1"/>
                          </a:solidFill>
                          <a:latin typeface="Calibri"/>
                        </a:defRPr>
                      </a:lvl5pPr>
                      <a:lvl6pPr marL="2285830" algn="l" defTabSz="914332" rtl="0" eaLnBrk="1" latinLnBrk="0" hangingPunct="1">
                        <a:defRPr kumimoji="0" sz="1900" kern="1200">
                          <a:solidFill>
                            <a:schemeClr val="tx1"/>
                          </a:solidFill>
                          <a:latin typeface="Calibri"/>
                        </a:defRPr>
                      </a:lvl6pPr>
                      <a:lvl7pPr marL="2742994" algn="l" defTabSz="914332" rtl="0" eaLnBrk="1" latinLnBrk="0" hangingPunct="1">
                        <a:defRPr kumimoji="0" sz="1900" kern="1200">
                          <a:solidFill>
                            <a:schemeClr val="tx1"/>
                          </a:solidFill>
                          <a:latin typeface="Calibri"/>
                        </a:defRPr>
                      </a:lvl7pPr>
                      <a:lvl8pPr marL="3200160" algn="l" defTabSz="914332" rtl="0" eaLnBrk="1" latinLnBrk="0" hangingPunct="1">
                        <a:defRPr kumimoji="0" sz="1900" kern="1200">
                          <a:solidFill>
                            <a:schemeClr val="tx1"/>
                          </a:solidFill>
                          <a:latin typeface="Calibri"/>
                        </a:defRPr>
                      </a:lvl8pPr>
                      <a:lvl9pPr marL="3657327" algn="l" defTabSz="914332" rtl="0" eaLnBrk="1" latinLnBrk="0" hangingPunct="1">
                        <a:defRPr kumimoji="0" sz="1900" kern="1200">
                          <a:solidFill>
                            <a:schemeClr val="tx1"/>
                          </a:solidFill>
                          <a:latin typeface="Calibri"/>
                        </a:defRPr>
                      </a:lvl9pPr>
                    </a:lstStyle>
                    <a:p>
                      <a:pPr algn="ctr"/>
                      <a:r>
                        <a:rPr lang="es-AR" sz="1900" dirty="0" smtClean="0">
                          <a:solidFill>
                            <a:schemeClr val="bg1"/>
                          </a:solidFill>
                          <a:latin typeface="+mn-lt"/>
                          <a:cs typeface="Tahoma" panose="020B0604030504040204" pitchFamily="34" charset="0"/>
                        </a:rPr>
                        <a:t>Si</a:t>
                      </a:r>
                      <a:endParaRPr lang="es-CO" sz="1900" dirty="0">
                        <a:solidFill>
                          <a:schemeClr val="bg1"/>
                        </a:solidFill>
                        <a:latin typeface="+mn-lt"/>
                        <a:cs typeface="Tahoma" panose="020B0604030504040204" pitchFamily="34" charset="0"/>
                      </a:endParaRPr>
                    </a:p>
                  </a:txBody>
                  <a:tcPr marL="121920" marR="12192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08080"/>
                    </a:solidFill>
                  </a:tcPr>
                </a:tc>
                <a:tc>
                  <a:txBody>
                    <a:bodyPr/>
                    <a:lstStyle>
                      <a:lvl1pPr marL="0" algn="l" defTabSz="914332" rtl="0" eaLnBrk="1" latinLnBrk="0" hangingPunct="1">
                        <a:defRPr kumimoji="0" sz="1900" kern="1200">
                          <a:solidFill>
                            <a:schemeClr val="tx1"/>
                          </a:solidFill>
                          <a:latin typeface="Calibri"/>
                        </a:defRPr>
                      </a:lvl1pPr>
                      <a:lvl2pPr marL="457167" algn="l" defTabSz="914332" rtl="0" eaLnBrk="1" latinLnBrk="0" hangingPunct="1">
                        <a:defRPr kumimoji="0" sz="1900" kern="1200">
                          <a:solidFill>
                            <a:schemeClr val="tx1"/>
                          </a:solidFill>
                          <a:latin typeface="Calibri"/>
                        </a:defRPr>
                      </a:lvl2pPr>
                      <a:lvl3pPr marL="914332" algn="l" defTabSz="914332" rtl="0" eaLnBrk="1" latinLnBrk="0" hangingPunct="1">
                        <a:defRPr kumimoji="0" sz="1900" kern="1200">
                          <a:solidFill>
                            <a:schemeClr val="tx1"/>
                          </a:solidFill>
                          <a:latin typeface="Calibri"/>
                        </a:defRPr>
                      </a:lvl3pPr>
                      <a:lvl4pPr marL="1371498" algn="l" defTabSz="914332" rtl="0" eaLnBrk="1" latinLnBrk="0" hangingPunct="1">
                        <a:defRPr kumimoji="0" sz="1900" kern="1200">
                          <a:solidFill>
                            <a:schemeClr val="tx1"/>
                          </a:solidFill>
                          <a:latin typeface="Calibri"/>
                        </a:defRPr>
                      </a:lvl4pPr>
                      <a:lvl5pPr marL="1828664" algn="l" defTabSz="914332" rtl="0" eaLnBrk="1" latinLnBrk="0" hangingPunct="1">
                        <a:defRPr kumimoji="0" sz="1900" kern="1200">
                          <a:solidFill>
                            <a:schemeClr val="tx1"/>
                          </a:solidFill>
                          <a:latin typeface="Calibri"/>
                        </a:defRPr>
                      </a:lvl5pPr>
                      <a:lvl6pPr marL="2285830" algn="l" defTabSz="914332" rtl="0" eaLnBrk="1" latinLnBrk="0" hangingPunct="1">
                        <a:defRPr kumimoji="0" sz="1900" kern="1200">
                          <a:solidFill>
                            <a:schemeClr val="tx1"/>
                          </a:solidFill>
                          <a:latin typeface="Calibri"/>
                        </a:defRPr>
                      </a:lvl6pPr>
                      <a:lvl7pPr marL="2742994" algn="l" defTabSz="914332" rtl="0" eaLnBrk="1" latinLnBrk="0" hangingPunct="1">
                        <a:defRPr kumimoji="0" sz="1900" kern="1200">
                          <a:solidFill>
                            <a:schemeClr val="tx1"/>
                          </a:solidFill>
                          <a:latin typeface="Calibri"/>
                        </a:defRPr>
                      </a:lvl7pPr>
                      <a:lvl8pPr marL="3200160" algn="l" defTabSz="914332" rtl="0" eaLnBrk="1" latinLnBrk="0" hangingPunct="1">
                        <a:defRPr kumimoji="0" sz="1900" kern="1200">
                          <a:solidFill>
                            <a:schemeClr val="tx1"/>
                          </a:solidFill>
                          <a:latin typeface="Calibri"/>
                        </a:defRPr>
                      </a:lvl8pPr>
                      <a:lvl9pPr marL="3657327" algn="l" defTabSz="914332" rtl="0" eaLnBrk="1" latinLnBrk="0" hangingPunct="1">
                        <a:defRPr kumimoji="0" sz="1900" kern="1200">
                          <a:solidFill>
                            <a:schemeClr val="tx1"/>
                          </a:solidFill>
                          <a:latin typeface="Calibri"/>
                        </a:defRPr>
                      </a:lvl9pPr>
                    </a:lstStyle>
                    <a:p>
                      <a:pPr algn="ctr"/>
                      <a:r>
                        <a:rPr lang="es-CO" sz="1900" dirty="0" smtClean="0">
                          <a:solidFill>
                            <a:schemeClr val="bg1"/>
                          </a:solidFill>
                          <a:latin typeface="+mn-lt"/>
                          <a:cs typeface="Tahoma" panose="020B0604030504040204" pitchFamily="34" charset="0"/>
                        </a:rPr>
                        <a:t>Si</a:t>
                      </a:r>
                      <a:endParaRPr lang="es-CO" sz="1900" dirty="0">
                        <a:solidFill>
                          <a:schemeClr val="bg1"/>
                        </a:solidFill>
                        <a:latin typeface="+mn-lt"/>
                        <a:cs typeface="Tahoma" panose="020B0604030504040204" pitchFamily="34" charset="0"/>
                      </a:endParaRPr>
                    </a:p>
                  </a:txBody>
                  <a:tcPr marL="121920" marR="12192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08080"/>
                    </a:solidFill>
                  </a:tcPr>
                </a:tc>
                <a:tc>
                  <a:txBody>
                    <a:bodyPr/>
                    <a:lstStyle>
                      <a:lvl1pPr marL="0" algn="l" defTabSz="914332" rtl="0" eaLnBrk="1" latinLnBrk="0" hangingPunct="1">
                        <a:defRPr kumimoji="0" sz="1900" kern="1200">
                          <a:solidFill>
                            <a:schemeClr val="tx1"/>
                          </a:solidFill>
                          <a:latin typeface="Calibri"/>
                        </a:defRPr>
                      </a:lvl1pPr>
                      <a:lvl2pPr marL="457167" algn="l" defTabSz="914332" rtl="0" eaLnBrk="1" latinLnBrk="0" hangingPunct="1">
                        <a:defRPr kumimoji="0" sz="1900" kern="1200">
                          <a:solidFill>
                            <a:schemeClr val="tx1"/>
                          </a:solidFill>
                          <a:latin typeface="Calibri"/>
                        </a:defRPr>
                      </a:lvl2pPr>
                      <a:lvl3pPr marL="914332" algn="l" defTabSz="914332" rtl="0" eaLnBrk="1" latinLnBrk="0" hangingPunct="1">
                        <a:defRPr kumimoji="0" sz="1900" kern="1200">
                          <a:solidFill>
                            <a:schemeClr val="tx1"/>
                          </a:solidFill>
                          <a:latin typeface="Calibri"/>
                        </a:defRPr>
                      </a:lvl3pPr>
                      <a:lvl4pPr marL="1371498" algn="l" defTabSz="914332" rtl="0" eaLnBrk="1" latinLnBrk="0" hangingPunct="1">
                        <a:defRPr kumimoji="0" sz="1900" kern="1200">
                          <a:solidFill>
                            <a:schemeClr val="tx1"/>
                          </a:solidFill>
                          <a:latin typeface="Calibri"/>
                        </a:defRPr>
                      </a:lvl4pPr>
                      <a:lvl5pPr marL="1828664" algn="l" defTabSz="914332" rtl="0" eaLnBrk="1" latinLnBrk="0" hangingPunct="1">
                        <a:defRPr kumimoji="0" sz="1900" kern="1200">
                          <a:solidFill>
                            <a:schemeClr val="tx1"/>
                          </a:solidFill>
                          <a:latin typeface="Calibri"/>
                        </a:defRPr>
                      </a:lvl5pPr>
                      <a:lvl6pPr marL="2285830" algn="l" defTabSz="914332" rtl="0" eaLnBrk="1" latinLnBrk="0" hangingPunct="1">
                        <a:defRPr kumimoji="0" sz="1900" kern="1200">
                          <a:solidFill>
                            <a:schemeClr val="tx1"/>
                          </a:solidFill>
                          <a:latin typeface="Calibri"/>
                        </a:defRPr>
                      </a:lvl6pPr>
                      <a:lvl7pPr marL="2742994" algn="l" defTabSz="914332" rtl="0" eaLnBrk="1" latinLnBrk="0" hangingPunct="1">
                        <a:defRPr kumimoji="0" sz="1900" kern="1200">
                          <a:solidFill>
                            <a:schemeClr val="tx1"/>
                          </a:solidFill>
                          <a:latin typeface="Calibri"/>
                        </a:defRPr>
                      </a:lvl7pPr>
                      <a:lvl8pPr marL="3200160" algn="l" defTabSz="914332" rtl="0" eaLnBrk="1" latinLnBrk="0" hangingPunct="1">
                        <a:defRPr kumimoji="0" sz="1900" kern="1200">
                          <a:solidFill>
                            <a:schemeClr val="tx1"/>
                          </a:solidFill>
                          <a:latin typeface="Calibri"/>
                        </a:defRPr>
                      </a:lvl8pPr>
                      <a:lvl9pPr marL="3657327" algn="l" defTabSz="914332" rtl="0" eaLnBrk="1" latinLnBrk="0" hangingPunct="1">
                        <a:defRPr kumimoji="0" sz="1900" kern="1200">
                          <a:solidFill>
                            <a:schemeClr val="tx1"/>
                          </a:solidFill>
                          <a:latin typeface="Calibri"/>
                        </a:defRPr>
                      </a:lvl9pPr>
                    </a:lstStyle>
                    <a:p>
                      <a:pPr algn="ctr"/>
                      <a:r>
                        <a:rPr lang="es-AR" sz="1900" dirty="0" smtClean="0">
                          <a:solidFill>
                            <a:schemeClr val="bg1"/>
                          </a:solidFill>
                          <a:latin typeface="+mn-lt"/>
                          <a:cs typeface="Tahoma" panose="020B0604030504040204" pitchFamily="34" charset="0"/>
                        </a:rPr>
                        <a:t>Si</a:t>
                      </a:r>
                      <a:endParaRPr lang="es-CO" sz="1900" dirty="0">
                        <a:solidFill>
                          <a:schemeClr val="bg1"/>
                        </a:solidFill>
                        <a:latin typeface="+mn-lt"/>
                        <a:cs typeface="Tahoma" panose="020B0604030504040204" pitchFamily="34" charset="0"/>
                      </a:endParaRPr>
                    </a:p>
                  </a:txBody>
                  <a:tcPr marL="121920" marR="12192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08080"/>
                    </a:solidFill>
                  </a:tcPr>
                </a:tc>
                <a:extLst>
                  <a:ext uri="{0D108BD9-81ED-4DB2-BD59-A6C34878D82A}">
                    <a16:rowId xmlns:a16="http://schemas.microsoft.com/office/drawing/2014/main" val="10004"/>
                  </a:ext>
                </a:extLst>
              </a:tr>
              <a:tr h="648072">
                <a:tc>
                  <a:txBody>
                    <a:bodyPr/>
                    <a:lstStyle>
                      <a:lvl1pPr marL="0" algn="l" defTabSz="914332" rtl="0" eaLnBrk="1" latinLnBrk="0" hangingPunct="1">
                        <a:defRPr kumimoji="0" sz="1900" kern="1200">
                          <a:solidFill>
                            <a:schemeClr val="tx1"/>
                          </a:solidFill>
                          <a:latin typeface="Calibri"/>
                        </a:defRPr>
                      </a:lvl1pPr>
                      <a:lvl2pPr marL="457167" algn="l" defTabSz="914332" rtl="0" eaLnBrk="1" latinLnBrk="0" hangingPunct="1">
                        <a:defRPr kumimoji="0" sz="1900" kern="1200">
                          <a:solidFill>
                            <a:schemeClr val="tx1"/>
                          </a:solidFill>
                          <a:latin typeface="Calibri"/>
                        </a:defRPr>
                      </a:lvl2pPr>
                      <a:lvl3pPr marL="914332" algn="l" defTabSz="914332" rtl="0" eaLnBrk="1" latinLnBrk="0" hangingPunct="1">
                        <a:defRPr kumimoji="0" sz="1900" kern="1200">
                          <a:solidFill>
                            <a:schemeClr val="tx1"/>
                          </a:solidFill>
                          <a:latin typeface="Calibri"/>
                        </a:defRPr>
                      </a:lvl3pPr>
                      <a:lvl4pPr marL="1371498" algn="l" defTabSz="914332" rtl="0" eaLnBrk="1" latinLnBrk="0" hangingPunct="1">
                        <a:defRPr kumimoji="0" sz="1900" kern="1200">
                          <a:solidFill>
                            <a:schemeClr val="tx1"/>
                          </a:solidFill>
                          <a:latin typeface="Calibri"/>
                        </a:defRPr>
                      </a:lvl4pPr>
                      <a:lvl5pPr marL="1828664" algn="l" defTabSz="914332" rtl="0" eaLnBrk="1" latinLnBrk="0" hangingPunct="1">
                        <a:defRPr kumimoji="0" sz="1900" kern="1200">
                          <a:solidFill>
                            <a:schemeClr val="tx1"/>
                          </a:solidFill>
                          <a:latin typeface="Calibri"/>
                        </a:defRPr>
                      </a:lvl5pPr>
                      <a:lvl6pPr marL="2285830" algn="l" defTabSz="914332" rtl="0" eaLnBrk="1" latinLnBrk="0" hangingPunct="1">
                        <a:defRPr kumimoji="0" sz="1900" kern="1200">
                          <a:solidFill>
                            <a:schemeClr val="tx1"/>
                          </a:solidFill>
                          <a:latin typeface="Calibri"/>
                        </a:defRPr>
                      </a:lvl6pPr>
                      <a:lvl7pPr marL="2742994" algn="l" defTabSz="914332" rtl="0" eaLnBrk="1" latinLnBrk="0" hangingPunct="1">
                        <a:defRPr kumimoji="0" sz="1900" kern="1200">
                          <a:solidFill>
                            <a:schemeClr val="tx1"/>
                          </a:solidFill>
                          <a:latin typeface="Calibri"/>
                        </a:defRPr>
                      </a:lvl7pPr>
                      <a:lvl8pPr marL="3200160" algn="l" defTabSz="914332" rtl="0" eaLnBrk="1" latinLnBrk="0" hangingPunct="1">
                        <a:defRPr kumimoji="0" sz="1900" kern="1200">
                          <a:solidFill>
                            <a:schemeClr val="tx1"/>
                          </a:solidFill>
                          <a:latin typeface="Calibri"/>
                        </a:defRPr>
                      </a:lvl8pPr>
                      <a:lvl9pPr marL="3657327" algn="l" defTabSz="914332" rtl="0" eaLnBrk="1" latinLnBrk="0" hangingPunct="1">
                        <a:defRPr kumimoji="0" sz="1900" kern="1200">
                          <a:solidFill>
                            <a:schemeClr val="tx1"/>
                          </a:solidFill>
                          <a:latin typeface="Calibri"/>
                        </a:defRPr>
                      </a:lvl9pPr>
                    </a:lstStyle>
                    <a:p>
                      <a:r>
                        <a:rPr lang="es-AR" sz="1900" dirty="0" smtClean="0">
                          <a:solidFill>
                            <a:schemeClr val="bg1"/>
                          </a:solidFill>
                          <a:latin typeface="+mn-lt"/>
                          <a:cs typeface="Tahoma" panose="020B0604030504040204" pitchFamily="34" charset="0"/>
                        </a:rPr>
                        <a:t>OMS</a:t>
                      </a:r>
                      <a:endParaRPr lang="es-CO" sz="1900" dirty="0">
                        <a:solidFill>
                          <a:schemeClr val="bg1"/>
                        </a:solidFill>
                        <a:latin typeface="+mn-lt"/>
                        <a:cs typeface="Tahoma" panose="020B0604030504040204" pitchFamily="34" charset="0"/>
                      </a:endParaRPr>
                    </a:p>
                  </a:txBody>
                  <a:tcPr marL="121920" marR="12192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8A1D9">
                        <a:lumMod val="75000"/>
                      </a:srgbClr>
                    </a:solidFill>
                  </a:tcPr>
                </a:tc>
                <a:tc>
                  <a:txBody>
                    <a:bodyPr/>
                    <a:lstStyle>
                      <a:lvl1pPr marL="0" algn="l" defTabSz="914332" rtl="0" eaLnBrk="1" latinLnBrk="0" hangingPunct="1">
                        <a:defRPr kumimoji="0" sz="1900" kern="1200">
                          <a:solidFill>
                            <a:schemeClr val="tx1"/>
                          </a:solidFill>
                          <a:latin typeface="Calibri"/>
                        </a:defRPr>
                      </a:lvl1pPr>
                      <a:lvl2pPr marL="457167" algn="l" defTabSz="914332" rtl="0" eaLnBrk="1" latinLnBrk="0" hangingPunct="1">
                        <a:defRPr kumimoji="0" sz="1900" kern="1200">
                          <a:solidFill>
                            <a:schemeClr val="tx1"/>
                          </a:solidFill>
                          <a:latin typeface="Calibri"/>
                        </a:defRPr>
                      </a:lvl2pPr>
                      <a:lvl3pPr marL="914332" algn="l" defTabSz="914332" rtl="0" eaLnBrk="1" latinLnBrk="0" hangingPunct="1">
                        <a:defRPr kumimoji="0" sz="1900" kern="1200">
                          <a:solidFill>
                            <a:schemeClr val="tx1"/>
                          </a:solidFill>
                          <a:latin typeface="Calibri"/>
                        </a:defRPr>
                      </a:lvl3pPr>
                      <a:lvl4pPr marL="1371498" algn="l" defTabSz="914332" rtl="0" eaLnBrk="1" latinLnBrk="0" hangingPunct="1">
                        <a:defRPr kumimoji="0" sz="1900" kern="1200">
                          <a:solidFill>
                            <a:schemeClr val="tx1"/>
                          </a:solidFill>
                          <a:latin typeface="Calibri"/>
                        </a:defRPr>
                      </a:lvl4pPr>
                      <a:lvl5pPr marL="1828664" algn="l" defTabSz="914332" rtl="0" eaLnBrk="1" latinLnBrk="0" hangingPunct="1">
                        <a:defRPr kumimoji="0" sz="1900" kern="1200">
                          <a:solidFill>
                            <a:schemeClr val="tx1"/>
                          </a:solidFill>
                          <a:latin typeface="Calibri"/>
                        </a:defRPr>
                      </a:lvl5pPr>
                      <a:lvl6pPr marL="2285830" algn="l" defTabSz="914332" rtl="0" eaLnBrk="1" latinLnBrk="0" hangingPunct="1">
                        <a:defRPr kumimoji="0" sz="1900" kern="1200">
                          <a:solidFill>
                            <a:schemeClr val="tx1"/>
                          </a:solidFill>
                          <a:latin typeface="Calibri"/>
                        </a:defRPr>
                      </a:lvl6pPr>
                      <a:lvl7pPr marL="2742994" algn="l" defTabSz="914332" rtl="0" eaLnBrk="1" latinLnBrk="0" hangingPunct="1">
                        <a:defRPr kumimoji="0" sz="1900" kern="1200">
                          <a:solidFill>
                            <a:schemeClr val="tx1"/>
                          </a:solidFill>
                          <a:latin typeface="Calibri"/>
                        </a:defRPr>
                      </a:lvl7pPr>
                      <a:lvl8pPr marL="3200160" algn="l" defTabSz="914332" rtl="0" eaLnBrk="1" latinLnBrk="0" hangingPunct="1">
                        <a:defRPr kumimoji="0" sz="1900" kern="1200">
                          <a:solidFill>
                            <a:schemeClr val="tx1"/>
                          </a:solidFill>
                          <a:latin typeface="Calibri"/>
                        </a:defRPr>
                      </a:lvl8pPr>
                      <a:lvl9pPr marL="3657327" algn="l" defTabSz="914332" rtl="0" eaLnBrk="1" latinLnBrk="0" hangingPunct="1">
                        <a:defRPr kumimoji="0" sz="1900" kern="1200">
                          <a:solidFill>
                            <a:schemeClr val="tx1"/>
                          </a:solidFill>
                          <a:latin typeface="Calibri"/>
                        </a:defRPr>
                      </a:lvl9pPr>
                    </a:lstStyle>
                    <a:p>
                      <a:pPr algn="ctr"/>
                      <a:r>
                        <a:rPr lang="es-AR" sz="1900" dirty="0" smtClean="0">
                          <a:solidFill>
                            <a:schemeClr val="bg1"/>
                          </a:solidFill>
                          <a:latin typeface="+mn-lt"/>
                          <a:cs typeface="Tahoma" panose="020B0604030504040204" pitchFamily="34" charset="0"/>
                        </a:rPr>
                        <a:t>Si</a:t>
                      </a:r>
                      <a:endParaRPr lang="es-CO" sz="1900" dirty="0">
                        <a:solidFill>
                          <a:schemeClr val="bg1"/>
                        </a:solidFill>
                        <a:latin typeface="+mn-lt"/>
                        <a:cs typeface="Tahoma" panose="020B0604030504040204" pitchFamily="34" charset="0"/>
                      </a:endParaRPr>
                    </a:p>
                  </a:txBody>
                  <a:tcPr marL="121920" marR="12192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08080"/>
                    </a:solidFill>
                  </a:tcPr>
                </a:tc>
                <a:tc>
                  <a:txBody>
                    <a:bodyPr/>
                    <a:lstStyle>
                      <a:lvl1pPr marL="0" algn="l" defTabSz="914332" rtl="0" eaLnBrk="1" latinLnBrk="0" hangingPunct="1">
                        <a:defRPr kumimoji="0" sz="1900" kern="1200">
                          <a:solidFill>
                            <a:schemeClr val="tx1"/>
                          </a:solidFill>
                          <a:latin typeface="Calibri"/>
                        </a:defRPr>
                      </a:lvl1pPr>
                      <a:lvl2pPr marL="457167" algn="l" defTabSz="914332" rtl="0" eaLnBrk="1" latinLnBrk="0" hangingPunct="1">
                        <a:defRPr kumimoji="0" sz="1900" kern="1200">
                          <a:solidFill>
                            <a:schemeClr val="tx1"/>
                          </a:solidFill>
                          <a:latin typeface="Calibri"/>
                        </a:defRPr>
                      </a:lvl2pPr>
                      <a:lvl3pPr marL="914332" algn="l" defTabSz="914332" rtl="0" eaLnBrk="1" latinLnBrk="0" hangingPunct="1">
                        <a:defRPr kumimoji="0" sz="1900" kern="1200">
                          <a:solidFill>
                            <a:schemeClr val="tx1"/>
                          </a:solidFill>
                          <a:latin typeface="Calibri"/>
                        </a:defRPr>
                      </a:lvl3pPr>
                      <a:lvl4pPr marL="1371498" algn="l" defTabSz="914332" rtl="0" eaLnBrk="1" latinLnBrk="0" hangingPunct="1">
                        <a:defRPr kumimoji="0" sz="1900" kern="1200">
                          <a:solidFill>
                            <a:schemeClr val="tx1"/>
                          </a:solidFill>
                          <a:latin typeface="Calibri"/>
                        </a:defRPr>
                      </a:lvl4pPr>
                      <a:lvl5pPr marL="1828664" algn="l" defTabSz="914332" rtl="0" eaLnBrk="1" latinLnBrk="0" hangingPunct="1">
                        <a:defRPr kumimoji="0" sz="1900" kern="1200">
                          <a:solidFill>
                            <a:schemeClr val="tx1"/>
                          </a:solidFill>
                          <a:latin typeface="Calibri"/>
                        </a:defRPr>
                      </a:lvl5pPr>
                      <a:lvl6pPr marL="2285830" algn="l" defTabSz="914332" rtl="0" eaLnBrk="1" latinLnBrk="0" hangingPunct="1">
                        <a:defRPr kumimoji="0" sz="1900" kern="1200">
                          <a:solidFill>
                            <a:schemeClr val="tx1"/>
                          </a:solidFill>
                          <a:latin typeface="Calibri"/>
                        </a:defRPr>
                      </a:lvl6pPr>
                      <a:lvl7pPr marL="2742994" algn="l" defTabSz="914332" rtl="0" eaLnBrk="1" latinLnBrk="0" hangingPunct="1">
                        <a:defRPr kumimoji="0" sz="1900" kern="1200">
                          <a:solidFill>
                            <a:schemeClr val="tx1"/>
                          </a:solidFill>
                          <a:latin typeface="Calibri"/>
                        </a:defRPr>
                      </a:lvl7pPr>
                      <a:lvl8pPr marL="3200160" algn="l" defTabSz="914332" rtl="0" eaLnBrk="1" latinLnBrk="0" hangingPunct="1">
                        <a:defRPr kumimoji="0" sz="1900" kern="1200">
                          <a:solidFill>
                            <a:schemeClr val="tx1"/>
                          </a:solidFill>
                          <a:latin typeface="Calibri"/>
                        </a:defRPr>
                      </a:lvl8pPr>
                      <a:lvl9pPr marL="3657327" algn="l" defTabSz="914332" rtl="0" eaLnBrk="1" latinLnBrk="0" hangingPunct="1">
                        <a:defRPr kumimoji="0" sz="1900" kern="1200">
                          <a:solidFill>
                            <a:schemeClr val="tx1"/>
                          </a:solidFill>
                          <a:latin typeface="Calibri"/>
                        </a:defRPr>
                      </a:lvl9pPr>
                    </a:lstStyle>
                    <a:p>
                      <a:pPr algn="ctr"/>
                      <a:r>
                        <a:rPr lang="es-AR" sz="1900" dirty="0" smtClean="0">
                          <a:solidFill>
                            <a:schemeClr val="bg1"/>
                          </a:solidFill>
                          <a:latin typeface="+mn-lt"/>
                          <a:cs typeface="Tahoma" panose="020B0604030504040204" pitchFamily="34" charset="0"/>
                        </a:rPr>
                        <a:t>Si</a:t>
                      </a:r>
                      <a:endParaRPr lang="es-CO" sz="1900" dirty="0">
                        <a:solidFill>
                          <a:schemeClr val="bg1"/>
                        </a:solidFill>
                        <a:latin typeface="+mn-lt"/>
                        <a:cs typeface="Tahoma" panose="020B0604030504040204" pitchFamily="34" charset="0"/>
                      </a:endParaRPr>
                    </a:p>
                  </a:txBody>
                  <a:tcPr marL="121920" marR="12192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08080"/>
                    </a:solidFill>
                  </a:tcPr>
                </a:tc>
                <a:tc>
                  <a:txBody>
                    <a:bodyPr/>
                    <a:lstStyle>
                      <a:lvl1pPr marL="0" algn="l" defTabSz="914332" rtl="0" eaLnBrk="1" latinLnBrk="0" hangingPunct="1">
                        <a:defRPr kumimoji="0" sz="1900" kern="1200">
                          <a:solidFill>
                            <a:schemeClr val="tx1"/>
                          </a:solidFill>
                          <a:latin typeface="Calibri"/>
                        </a:defRPr>
                      </a:lvl1pPr>
                      <a:lvl2pPr marL="457167" algn="l" defTabSz="914332" rtl="0" eaLnBrk="1" latinLnBrk="0" hangingPunct="1">
                        <a:defRPr kumimoji="0" sz="1900" kern="1200">
                          <a:solidFill>
                            <a:schemeClr val="tx1"/>
                          </a:solidFill>
                          <a:latin typeface="Calibri"/>
                        </a:defRPr>
                      </a:lvl2pPr>
                      <a:lvl3pPr marL="914332" algn="l" defTabSz="914332" rtl="0" eaLnBrk="1" latinLnBrk="0" hangingPunct="1">
                        <a:defRPr kumimoji="0" sz="1900" kern="1200">
                          <a:solidFill>
                            <a:schemeClr val="tx1"/>
                          </a:solidFill>
                          <a:latin typeface="Calibri"/>
                        </a:defRPr>
                      </a:lvl3pPr>
                      <a:lvl4pPr marL="1371498" algn="l" defTabSz="914332" rtl="0" eaLnBrk="1" latinLnBrk="0" hangingPunct="1">
                        <a:defRPr kumimoji="0" sz="1900" kern="1200">
                          <a:solidFill>
                            <a:schemeClr val="tx1"/>
                          </a:solidFill>
                          <a:latin typeface="Calibri"/>
                        </a:defRPr>
                      </a:lvl4pPr>
                      <a:lvl5pPr marL="1828664" algn="l" defTabSz="914332" rtl="0" eaLnBrk="1" latinLnBrk="0" hangingPunct="1">
                        <a:defRPr kumimoji="0" sz="1900" kern="1200">
                          <a:solidFill>
                            <a:schemeClr val="tx1"/>
                          </a:solidFill>
                          <a:latin typeface="Calibri"/>
                        </a:defRPr>
                      </a:lvl5pPr>
                      <a:lvl6pPr marL="2285830" algn="l" defTabSz="914332" rtl="0" eaLnBrk="1" latinLnBrk="0" hangingPunct="1">
                        <a:defRPr kumimoji="0" sz="1900" kern="1200">
                          <a:solidFill>
                            <a:schemeClr val="tx1"/>
                          </a:solidFill>
                          <a:latin typeface="Calibri"/>
                        </a:defRPr>
                      </a:lvl6pPr>
                      <a:lvl7pPr marL="2742994" algn="l" defTabSz="914332" rtl="0" eaLnBrk="1" latinLnBrk="0" hangingPunct="1">
                        <a:defRPr kumimoji="0" sz="1900" kern="1200">
                          <a:solidFill>
                            <a:schemeClr val="tx1"/>
                          </a:solidFill>
                          <a:latin typeface="Calibri"/>
                        </a:defRPr>
                      </a:lvl7pPr>
                      <a:lvl8pPr marL="3200160" algn="l" defTabSz="914332" rtl="0" eaLnBrk="1" latinLnBrk="0" hangingPunct="1">
                        <a:defRPr kumimoji="0" sz="1900" kern="1200">
                          <a:solidFill>
                            <a:schemeClr val="tx1"/>
                          </a:solidFill>
                          <a:latin typeface="Calibri"/>
                        </a:defRPr>
                      </a:lvl8pPr>
                      <a:lvl9pPr marL="3657327" algn="l" defTabSz="914332" rtl="0" eaLnBrk="1" latinLnBrk="0" hangingPunct="1">
                        <a:defRPr kumimoji="0" sz="1900" kern="1200">
                          <a:solidFill>
                            <a:schemeClr val="tx1"/>
                          </a:solidFill>
                          <a:latin typeface="Calibri"/>
                        </a:defRPr>
                      </a:lvl9pPr>
                    </a:lstStyle>
                    <a:p>
                      <a:pPr algn="ctr"/>
                      <a:r>
                        <a:rPr lang="es-AR" sz="1900" dirty="0" smtClean="0">
                          <a:solidFill>
                            <a:schemeClr val="bg1"/>
                          </a:solidFill>
                          <a:latin typeface="+mn-lt"/>
                          <a:cs typeface="Tahoma" panose="020B0604030504040204" pitchFamily="34" charset="0"/>
                        </a:rPr>
                        <a:t>Si</a:t>
                      </a:r>
                      <a:endParaRPr lang="es-CO" sz="1900" dirty="0">
                        <a:solidFill>
                          <a:schemeClr val="bg1"/>
                        </a:solidFill>
                        <a:latin typeface="+mn-lt"/>
                        <a:cs typeface="Tahoma" panose="020B0604030504040204" pitchFamily="34" charset="0"/>
                      </a:endParaRPr>
                    </a:p>
                  </a:txBody>
                  <a:tcPr marL="121920" marR="12192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08080"/>
                    </a:solidFill>
                  </a:tcPr>
                </a:tc>
                <a:tc>
                  <a:txBody>
                    <a:bodyPr/>
                    <a:lstStyle>
                      <a:lvl1pPr marL="0" algn="l" defTabSz="914332" rtl="0" eaLnBrk="1" latinLnBrk="0" hangingPunct="1">
                        <a:defRPr kumimoji="0" sz="1900" kern="1200">
                          <a:solidFill>
                            <a:schemeClr val="tx1"/>
                          </a:solidFill>
                          <a:latin typeface="Calibri"/>
                        </a:defRPr>
                      </a:lvl1pPr>
                      <a:lvl2pPr marL="457167" algn="l" defTabSz="914332" rtl="0" eaLnBrk="1" latinLnBrk="0" hangingPunct="1">
                        <a:defRPr kumimoji="0" sz="1900" kern="1200">
                          <a:solidFill>
                            <a:schemeClr val="tx1"/>
                          </a:solidFill>
                          <a:latin typeface="Calibri"/>
                        </a:defRPr>
                      </a:lvl2pPr>
                      <a:lvl3pPr marL="914332" algn="l" defTabSz="914332" rtl="0" eaLnBrk="1" latinLnBrk="0" hangingPunct="1">
                        <a:defRPr kumimoji="0" sz="1900" kern="1200">
                          <a:solidFill>
                            <a:schemeClr val="tx1"/>
                          </a:solidFill>
                          <a:latin typeface="Calibri"/>
                        </a:defRPr>
                      </a:lvl3pPr>
                      <a:lvl4pPr marL="1371498" algn="l" defTabSz="914332" rtl="0" eaLnBrk="1" latinLnBrk="0" hangingPunct="1">
                        <a:defRPr kumimoji="0" sz="1900" kern="1200">
                          <a:solidFill>
                            <a:schemeClr val="tx1"/>
                          </a:solidFill>
                          <a:latin typeface="Calibri"/>
                        </a:defRPr>
                      </a:lvl4pPr>
                      <a:lvl5pPr marL="1828664" algn="l" defTabSz="914332" rtl="0" eaLnBrk="1" latinLnBrk="0" hangingPunct="1">
                        <a:defRPr kumimoji="0" sz="1900" kern="1200">
                          <a:solidFill>
                            <a:schemeClr val="tx1"/>
                          </a:solidFill>
                          <a:latin typeface="Calibri"/>
                        </a:defRPr>
                      </a:lvl5pPr>
                      <a:lvl6pPr marL="2285830" algn="l" defTabSz="914332" rtl="0" eaLnBrk="1" latinLnBrk="0" hangingPunct="1">
                        <a:defRPr kumimoji="0" sz="1900" kern="1200">
                          <a:solidFill>
                            <a:schemeClr val="tx1"/>
                          </a:solidFill>
                          <a:latin typeface="Calibri"/>
                        </a:defRPr>
                      </a:lvl6pPr>
                      <a:lvl7pPr marL="2742994" algn="l" defTabSz="914332" rtl="0" eaLnBrk="1" latinLnBrk="0" hangingPunct="1">
                        <a:defRPr kumimoji="0" sz="1900" kern="1200">
                          <a:solidFill>
                            <a:schemeClr val="tx1"/>
                          </a:solidFill>
                          <a:latin typeface="Calibri"/>
                        </a:defRPr>
                      </a:lvl7pPr>
                      <a:lvl8pPr marL="3200160" algn="l" defTabSz="914332" rtl="0" eaLnBrk="1" latinLnBrk="0" hangingPunct="1">
                        <a:defRPr kumimoji="0" sz="1900" kern="1200">
                          <a:solidFill>
                            <a:schemeClr val="tx1"/>
                          </a:solidFill>
                          <a:latin typeface="Calibri"/>
                        </a:defRPr>
                      </a:lvl8pPr>
                      <a:lvl9pPr marL="3657327" algn="l" defTabSz="914332" rtl="0" eaLnBrk="1" latinLnBrk="0" hangingPunct="1">
                        <a:defRPr kumimoji="0" sz="1900" kern="1200">
                          <a:solidFill>
                            <a:schemeClr val="tx1"/>
                          </a:solidFill>
                          <a:latin typeface="Calibri"/>
                        </a:defRPr>
                      </a:lvl9pPr>
                    </a:lstStyle>
                    <a:p>
                      <a:pPr algn="ctr"/>
                      <a:r>
                        <a:rPr lang="es-AR" sz="1900" dirty="0" smtClean="0">
                          <a:solidFill>
                            <a:schemeClr val="bg1"/>
                          </a:solidFill>
                          <a:latin typeface="+mn-lt"/>
                          <a:cs typeface="Tahoma" panose="020B0604030504040204" pitchFamily="34" charset="0"/>
                        </a:rPr>
                        <a:t>Si</a:t>
                      </a:r>
                      <a:endParaRPr lang="es-CO" sz="1900" dirty="0">
                        <a:solidFill>
                          <a:schemeClr val="bg1"/>
                        </a:solidFill>
                        <a:latin typeface="+mn-lt"/>
                        <a:cs typeface="Tahoma" panose="020B0604030504040204" pitchFamily="34" charset="0"/>
                      </a:endParaRPr>
                    </a:p>
                  </a:txBody>
                  <a:tcPr marL="121920" marR="12192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808080"/>
                    </a:solidFill>
                  </a:tcPr>
                </a:tc>
                <a:extLst>
                  <a:ext uri="{0D108BD9-81ED-4DB2-BD59-A6C34878D82A}">
                    <a16:rowId xmlns:a16="http://schemas.microsoft.com/office/drawing/2014/main" val="10005"/>
                  </a:ext>
                </a:extLst>
              </a:tr>
            </a:tbl>
          </a:graphicData>
        </a:graphic>
      </p:graphicFrame>
      <p:sp>
        <p:nvSpPr>
          <p:cNvPr id="4" name="3 Rectángulo"/>
          <p:cNvSpPr/>
          <p:nvPr/>
        </p:nvSpPr>
        <p:spPr>
          <a:xfrm>
            <a:off x="3043536" y="652940"/>
            <a:ext cx="6402464" cy="646327"/>
          </a:xfrm>
          <a:prstGeom prst="rect">
            <a:avLst/>
          </a:prstGeom>
        </p:spPr>
        <p:txBody>
          <a:bodyPr wrap="none" lIns="91348" tIns="45718" rIns="91348" bIns="45718">
            <a:spAutoFit/>
          </a:bodyPr>
          <a:lstStyle/>
          <a:p>
            <a:pPr defTabSz="913131"/>
            <a:r>
              <a:rPr lang="es-AR" sz="3600" dirty="0">
                <a:solidFill>
                  <a:prstClr val="black"/>
                </a:solidFill>
              </a:rPr>
              <a:t>Inicio de TARV: guías comparadas</a:t>
            </a:r>
          </a:p>
        </p:txBody>
      </p:sp>
    </p:spTree>
    <p:extLst>
      <p:ext uri="{BB962C8B-B14F-4D97-AF65-F5344CB8AC3E}">
        <p14:creationId xmlns:p14="http://schemas.microsoft.com/office/powerpoint/2010/main" val="303543432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116556" y="2307276"/>
            <a:ext cx="10090297" cy="523216"/>
          </a:xfrm>
          <a:prstGeom prst="rect">
            <a:avLst/>
          </a:prstGeom>
        </p:spPr>
        <p:txBody>
          <a:bodyPr wrap="square" lIns="91392" tIns="45718" rIns="91392" bIns="45718">
            <a:spAutoFit/>
          </a:bodyPr>
          <a:lstStyle/>
          <a:p>
            <a:pPr defTabSz="913856" fontAlgn="base">
              <a:spcBef>
                <a:spcPct val="0"/>
              </a:spcBef>
              <a:spcAft>
                <a:spcPct val="0"/>
              </a:spcAft>
            </a:pPr>
            <a:r>
              <a:rPr lang="en-US" sz="2800" kern="0" dirty="0">
                <a:solidFill>
                  <a:srgbClr val="000000"/>
                </a:solidFill>
                <a:latin typeface="Arial"/>
                <a:cs typeface="Arial"/>
                <a:sym typeface="Arial"/>
              </a:rPr>
              <a:t> </a:t>
            </a:r>
            <a:endParaRPr lang="es-AR" sz="2800" kern="0" dirty="0">
              <a:solidFill>
                <a:srgbClr val="000000"/>
              </a:solidFill>
              <a:latin typeface="Tahoma" pitchFamily="48" charset="0"/>
              <a:cs typeface="Arial"/>
              <a:sym typeface="Arial"/>
            </a:endParaRPr>
          </a:p>
        </p:txBody>
      </p:sp>
      <p:sp>
        <p:nvSpPr>
          <p:cNvPr id="4" name="3 Título"/>
          <p:cNvSpPr>
            <a:spLocks noGrp="1"/>
          </p:cNvSpPr>
          <p:nvPr>
            <p:ph type="title"/>
          </p:nvPr>
        </p:nvSpPr>
        <p:spPr/>
        <p:txBody>
          <a:bodyPr/>
          <a:lstStyle/>
          <a:p>
            <a:pPr algn="ctr"/>
            <a:r>
              <a:rPr lang="es-AR" dirty="0" smtClean="0"/>
              <a:t>Historia natural </a:t>
            </a:r>
            <a:endParaRPr lang="es-AR"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1706" y="2069067"/>
            <a:ext cx="3816351" cy="214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1706" y="4421079"/>
            <a:ext cx="3816351" cy="214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Rectángulo"/>
          <p:cNvSpPr/>
          <p:nvPr/>
        </p:nvSpPr>
        <p:spPr>
          <a:xfrm>
            <a:off x="528197" y="2545730"/>
            <a:ext cx="6096001" cy="2948495"/>
          </a:xfrm>
          <a:prstGeom prst="rect">
            <a:avLst/>
          </a:prstGeom>
        </p:spPr>
        <p:txBody>
          <a:bodyPr lIns="91398" tIns="45718" rIns="91398" bIns="45718">
            <a:spAutoFit/>
          </a:bodyPr>
          <a:lstStyle/>
          <a:p>
            <a:pPr marL="342730" indent="-342730" defTabSz="913924" fontAlgn="base">
              <a:spcBef>
                <a:spcPct val="20000"/>
              </a:spcBef>
              <a:spcAft>
                <a:spcPct val="0"/>
              </a:spcAft>
              <a:buFont typeface="Wingdings" pitchFamily="2" charset="2"/>
              <a:buChar char="§"/>
              <a:defRPr/>
            </a:pPr>
            <a:r>
              <a:rPr lang="es-AR" altLang="es-AR" sz="3200" kern="0" dirty="0">
                <a:solidFill>
                  <a:srgbClr val="000000"/>
                </a:solidFill>
                <a:latin typeface="Calibri Light"/>
              </a:rPr>
              <a:t>95% de los pacientes progresan</a:t>
            </a:r>
          </a:p>
          <a:p>
            <a:pPr marL="342730" indent="-342730" defTabSz="913924" fontAlgn="base">
              <a:spcBef>
                <a:spcPct val="20000"/>
              </a:spcBef>
              <a:spcAft>
                <a:spcPct val="0"/>
              </a:spcAft>
              <a:buFont typeface="Wingdings" pitchFamily="2" charset="2"/>
              <a:buChar char="§"/>
              <a:defRPr/>
            </a:pPr>
            <a:endParaRPr lang="es-AR" altLang="es-AR" sz="3200" kern="0" dirty="0">
              <a:solidFill>
                <a:srgbClr val="000000"/>
              </a:solidFill>
              <a:latin typeface="Calibri Light"/>
            </a:endParaRPr>
          </a:p>
          <a:p>
            <a:pPr marL="342730" indent="-342730" defTabSz="913924" fontAlgn="base">
              <a:spcBef>
                <a:spcPct val="20000"/>
              </a:spcBef>
              <a:spcAft>
                <a:spcPct val="0"/>
              </a:spcAft>
              <a:buFont typeface="Wingdings" pitchFamily="2" charset="2"/>
              <a:buChar char="§"/>
              <a:defRPr/>
            </a:pPr>
            <a:r>
              <a:rPr lang="es-AR" altLang="es-AR" sz="3200" kern="0" dirty="0">
                <a:solidFill>
                  <a:srgbClr val="000000"/>
                </a:solidFill>
                <a:latin typeface="Calibri Light"/>
              </a:rPr>
              <a:t>5% </a:t>
            </a:r>
            <a:r>
              <a:rPr lang="es-AR" altLang="es-AR" sz="3200" kern="0" dirty="0" err="1">
                <a:solidFill>
                  <a:srgbClr val="000000"/>
                </a:solidFill>
                <a:latin typeface="Calibri Light"/>
              </a:rPr>
              <a:t>progresores</a:t>
            </a:r>
            <a:r>
              <a:rPr lang="es-AR" altLang="es-AR" sz="3200" kern="0" dirty="0">
                <a:solidFill>
                  <a:srgbClr val="000000"/>
                </a:solidFill>
                <a:latin typeface="Calibri Light"/>
              </a:rPr>
              <a:t> lentos</a:t>
            </a:r>
          </a:p>
          <a:p>
            <a:pPr marL="342730" indent="-342730" defTabSz="913924" fontAlgn="base">
              <a:spcBef>
                <a:spcPct val="20000"/>
              </a:spcBef>
              <a:spcAft>
                <a:spcPct val="0"/>
              </a:spcAft>
              <a:defRPr/>
            </a:pPr>
            <a:endParaRPr lang="es-AR" altLang="es-AR" sz="3200" kern="0" dirty="0">
              <a:solidFill>
                <a:srgbClr val="000000"/>
              </a:solidFill>
              <a:latin typeface="Calibri Light"/>
            </a:endParaRPr>
          </a:p>
          <a:p>
            <a:pPr marL="342730" indent="-342730" defTabSz="913924" fontAlgn="base">
              <a:spcBef>
                <a:spcPct val="20000"/>
              </a:spcBef>
              <a:spcAft>
                <a:spcPct val="0"/>
              </a:spcAft>
              <a:buFont typeface="Wingdings" pitchFamily="2" charset="2"/>
              <a:buChar char="§"/>
              <a:defRPr/>
            </a:pPr>
            <a:r>
              <a:rPr lang="es-AR" altLang="es-AR" sz="3200" kern="0" dirty="0">
                <a:solidFill>
                  <a:srgbClr val="000000"/>
                </a:solidFill>
                <a:latin typeface="Calibri Light"/>
              </a:rPr>
              <a:t>&lt;1% elite control</a:t>
            </a:r>
          </a:p>
        </p:txBody>
      </p:sp>
    </p:spTree>
    <p:extLst>
      <p:ext uri="{BB962C8B-B14F-4D97-AF65-F5344CB8AC3E}">
        <p14:creationId xmlns:p14="http://schemas.microsoft.com/office/powerpoint/2010/main" val="235912406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2034153" y="2536490"/>
            <a:ext cx="8410355" cy="938719"/>
          </a:xfrm>
          <a:prstGeom prst="rect">
            <a:avLst/>
          </a:prstGeom>
        </p:spPr>
        <p:txBody>
          <a:bodyPr wrap="square" lIns="91398" tIns="45718" rIns="91398" bIns="45718">
            <a:spAutoFit/>
          </a:bodyPr>
          <a:lstStyle/>
          <a:p>
            <a:pPr algn="ctr" defTabSz="913289" fontAlgn="base">
              <a:spcBef>
                <a:spcPct val="0"/>
              </a:spcBef>
              <a:spcAft>
                <a:spcPct val="0"/>
              </a:spcAft>
            </a:pPr>
            <a:r>
              <a:rPr lang="es-ES" sz="5500" dirty="0">
                <a:solidFill>
                  <a:prstClr val="black"/>
                </a:solidFill>
                <a:latin typeface="Calibri Light"/>
                <a:cs typeface="Arial" pitchFamily="34" charset="0"/>
              </a:rPr>
              <a:t>Con que comenzar</a:t>
            </a:r>
          </a:p>
        </p:txBody>
      </p:sp>
    </p:spTree>
    <p:extLst>
      <p:ext uri="{BB962C8B-B14F-4D97-AF65-F5344CB8AC3E}">
        <p14:creationId xmlns:p14="http://schemas.microsoft.com/office/powerpoint/2010/main" val="357903620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4394141" y="653208"/>
            <a:ext cx="3403731" cy="938714"/>
          </a:xfrm>
          <a:prstGeom prst="rect">
            <a:avLst/>
          </a:prstGeom>
        </p:spPr>
        <p:txBody>
          <a:bodyPr wrap="none" lIns="91398" tIns="45718" rIns="91398" bIns="45718">
            <a:spAutoFit/>
          </a:bodyPr>
          <a:lstStyle/>
          <a:p>
            <a:pPr algn="ctr" defTabSz="913289" fontAlgn="base">
              <a:spcBef>
                <a:spcPct val="0"/>
              </a:spcBef>
              <a:spcAft>
                <a:spcPct val="0"/>
              </a:spcAft>
            </a:pPr>
            <a:r>
              <a:rPr lang="es-ES" sz="5500" dirty="0">
                <a:solidFill>
                  <a:prstClr val="black"/>
                </a:solidFill>
                <a:latin typeface="Calibri Light"/>
                <a:cs typeface="Arial" pitchFamily="34" charset="0"/>
              </a:rPr>
              <a:t>TARV inicial</a:t>
            </a:r>
          </a:p>
        </p:txBody>
      </p:sp>
      <p:sp>
        <p:nvSpPr>
          <p:cNvPr id="4" name="3 Rectángulo"/>
          <p:cNvSpPr/>
          <p:nvPr/>
        </p:nvSpPr>
        <p:spPr>
          <a:xfrm>
            <a:off x="1555882" y="2383747"/>
            <a:ext cx="8748215" cy="2000544"/>
          </a:xfrm>
          <a:prstGeom prst="rect">
            <a:avLst/>
          </a:prstGeom>
        </p:spPr>
        <p:txBody>
          <a:bodyPr wrap="square" lIns="91398" tIns="45718" rIns="91398" bIns="45718">
            <a:spAutoFit/>
          </a:bodyPr>
          <a:lstStyle/>
          <a:p>
            <a:pPr marL="742036" lvl="1" indent="-285424" defTabSz="913289" fontAlgn="base">
              <a:lnSpc>
                <a:spcPct val="90000"/>
              </a:lnSpc>
              <a:spcBef>
                <a:spcPct val="20000"/>
              </a:spcBef>
              <a:spcAft>
                <a:spcPct val="0"/>
              </a:spcAft>
              <a:buFont typeface="Wingdings" panose="05000000000000000000" pitchFamily="2" charset="2"/>
              <a:buChar char="§"/>
            </a:pPr>
            <a:r>
              <a:rPr lang="en-US" altLang="en-US" sz="4000" kern="0" dirty="0">
                <a:solidFill>
                  <a:srgbClr val="FF0000"/>
                </a:solidFill>
                <a:latin typeface="Calibri" pitchFamily="34" charset="0"/>
                <a:ea typeface="Tahoma" panose="020B0604030504040204" pitchFamily="34" charset="0"/>
                <a:cs typeface="Calibri" pitchFamily="34" charset="0"/>
              </a:rPr>
              <a:t>2 INTR + 1Inhibidor de la </a:t>
            </a:r>
            <a:r>
              <a:rPr lang="en-US" altLang="en-US" sz="4000" kern="0" dirty="0" err="1">
                <a:solidFill>
                  <a:srgbClr val="FF0000"/>
                </a:solidFill>
                <a:latin typeface="Calibri" pitchFamily="34" charset="0"/>
                <a:ea typeface="Tahoma" panose="020B0604030504040204" pitchFamily="34" charset="0"/>
                <a:cs typeface="Calibri" pitchFamily="34" charset="0"/>
              </a:rPr>
              <a:t>integrasa</a:t>
            </a:r>
            <a:r>
              <a:rPr lang="en-US" altLang="en-US" sz="4000" kern="0" dirty="0">
                <a:solidFill>
                  <a:srgbClr val="FF0000"/>
                </a:solidFill>
                <a:latin typeface="Calibri" pitchFamily="34" charset="0"/>
                <a:ea typeface="Tahoma" panose="020B0604030504040204" pitchFamily="34" charset="0"/>
                <a:cs typeface="Calibri" pitchFamily="34" charset="0"/>
              </a:rPr>
              <a:t> </a:t>
            </a:r>
          </a:p>
          <a:p>
            <a:pPr marL="742036" lvl="1" indent="-285424" defTabSz="913289" fontAlgn="base">
              <a:lnSpc>
                <a:spcPct val="90000"/>
              </a:lnSpc>
              <a:spcBef>
                <a:spcPct val="20000"/>
              </a:spcBef>
              <a:spcAft>
                <a:spcPct val="0"/>
              </a:spcAft>
              <a:buFont typeface="Wingdings" panose="05000000000000000000" pitchFamily="2" charset="2"/>
              <a:buChar char="§"/>
            </a:pPr>
            <a:r>
              <a:rPr lang="en-US" altLang="en-US" sz="4000" kern="0" dirty="0">
                <a:solidFill>
                  <a:srgbClr val="000000"/>
                </a:solidFill>
                <a:latin typeface="Calibri" pitchFamily="34" charset="0"/>
                <a:ea typeface="Tahoma" panose="020B0604030504040204" pitchFamily="34" charset="0"/>
                <a:cs typeface="Calibri" pitchFamily="34" charset="0"/>
              </a:rPr>
              <a:t>2 INTR + 1 IP </a:t>
            </a:r>
            <a:r>
              <a:rPr lang="en-US" altLang="en-US" sz="4000" kern="0" dirty="0" err="1">
                <a:solidFill>
                  <a:srgbClr val="000000"/>
                </a:solidFill>
                <a:latin typeface="Calibri" pitchFamily="34" charset="0"/>
                <a:ea typeface="Tahoma" panose="020B0604030504040204" pitchFamily="34" charset="0"/>
                <a:cs typeface="Calibri" pitchFamily="34" charset="0"/>
              </a:rPr>
              <a:t>potenciado</a:t>
            </a:r>
            <a:endParaRPr lang="en-US" altLang="en-US" sz="4000" kern="0" dirty="0">
              <a:solidFill>
                <a:srgbClr val="000000"/>
              </a:solidFill>
              <a:latin typeface="Calibri" pitchFamily="34" charset="0"/>
              <a:ea typeface="Tahoma" panose="020B0604030504040204" pitchFamily="34" charset="0"/>
              <a:cs typeface="Calibri" pitchFamily="34" charset="0"/>
            </a:endParaRPr>
          </a:p>
          <a:p>
            <a:pPr marL="742036" lvl="1" indent="-285424" defTabSz="913289" fontAlgn="base">
              <a:lnSpc>
                <a:spcPct val="90000"/>
              </a:lnSpc>
              <a:spcBef>
                <a:spcPct val="20000"/>
              </a:spcBef>
              <a:spcAft>
                <a:spcPct val="0"/>
              </a:spcAft>
              <a:buFont typeface="Wingdings" panose="05000000000000000000" pitchFamily="2" charset="2"/>
              <a:buChar char="§"/>
            </a:pPr>
            <a:r>
              <a:rPr lang="en-US" altLang="en-US" sz="4000" kern="0" dirty="0">
                <a:solidFill>
                  <a:srgbClr val="000000"/>
                </a:solidFill>
                <a:latin typeface="Calibri" pitchFamily="34" charset="0"/>
                <a:ea typeface="Tahoma" panose="020B0604030504040204" pitchFamily="34" charset="0"/>
                <a:cs typeface="Calibri" pitchFamily="34" charset="0"/>
              </a:rPr>
              <a:t>2 INTR + 1 INNTR</a:t>
            </a:r>
          </a:p>
        </p:txBody>
      </p:sp>
    </p:spTree>
    <p:extLst>
      <p:ext uri="{BB962C8B-B14F-4D97-AF65-F5344CB8AC3E}">
        <p14:creationId xmlns:p14="http://schemas.microsoft.com/office/powerpoint/2010/main" val="329945168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B790A-46C0-4811-97B0-B724FDC3E282}"/>
              </a:ext>
            </a:extLst>
          </p:cNvPr>
          <p:cNvSpPr>
            <a:spLocks noGrp="1"/>
          </p:cNvSpPr>
          <p:nvPr>
            <p:ph type="title"/>
          </p:nvPr>
        </p:nvSpPr>
        <p:spPr>
          <a:xfrm>
            <a:off x="738311" y="535982"/>
            <a:ext cx="10872444" cy="1103313"/>
          </a:xfrm>
        </p:spPr>
        <p:txBody>
          <a:bodyPr/>
          <a:lstStyle/>
          <a:p>
            <a:pPr algn="ctr"/>
            <a:r>
              <a:rPr lang="en-US" b="0" dirty="0" err="1" smtClean="0">
                <a:solidFill>
                  <a:schemeClr val="bg1"/>
                </a:solidFill>
              </a:rPr>
              <a:t>Estudios</a:t>
            </a:r>
            <a:r>
              <a:rPr lang="en-US" b="0" dirty="0" smtClean="0">
                <a:solidFill>
                  <a:schemeClr val="bg1"/>
                </a:solidFill>
              </a:rPr>
              <a:t> </a:t>
            </a:r>
            <a:r>
              <a:rPr lang="en-US" b="0" dirty="0" err="1" smtClean="0">
                <a:solidFill>
                  <a:schemeClr val="bg1"/>
                </a:solidFill>
              </a:rPr>
              <a:t>que</a:t>
            </a:r>
            <a:r>
              <a:rPr lang="en-US" b="0" dirty="0" smtClean="0">
                <a:solidFill>
                  <a:schemeClr val="bg1"/>
                </a:solidFill>
              </a:rPr>
              <a:t> </a:t>
            </a:r>
            <a:r>
              <a:rPr lang="en-US" b="0" dirty="0" err="1" smtClean="0">
                <a:solidFill>
                  <a:schemeClr val="bg1"/>
                </a:solidFill>
              </a:rPr>
              <a:t>avalan</a:t>
            </a:r>
            <a:r>
              <a:rPr lang="en-US" b="0" dirty="0" smtClean="0">
                <a:solidFill>
                  <a:schemeClr val="bg1"/>
                </a:solidFill>
              </a:rPr>
              <a:t> a los I de </a:t>
            </a:r>
            <a:r>
              <a:rPr lang="en-US" b="0" dirty="0" err="1" smtClean="0">
                <a:solidFill>
                  <a:schemeClr val="bg1"/>
                </a:solidFill>
              </a:rPr>
              <a:t>Integrasa</a:t>
            </a:r>
            <a:r>
              <a:rPr lang="en-US" b="0" dirty="0" smtClean="0">
                <a:solidFill>
                  <a:schemeClr val="bg1"/>
                </a:solidFill>
              </a:rPr>
              <a:t> </a:t>
            </a:r>
            <a:r>
              <a:rPr lang="en-US" b="0" dirty="0" err="1" smtClean="0">
                <a:solidFill>
                  <a:schemeClr val="bg1"/>
                </a:solidFill>
              </a:rPr>
              <a:t>como</a:t>
            </a:r>
            <a:r>
              <a:rPr lang="en-US" b="0" dirty="0" smtClean="0">
                <a:solidFill>
                  <a:schemeClr val="bg1"/>
                </a:solidFill>
              </a:rPr>
              <a:t> </a:t>
            </a:r>
            <a:r>
              <a:rPr lang="en-US" b="0" dirty="0" err="1" smtClean="0">
                <a:solidFill>
                  <a:schemeClr val="bg1"/>
                </a:solidFill>
              </a:rPr>
              <a:t>primera</a:t>
            </a:r>
            <a:r>
              <a:rPr lang="en-US" b="0" dirty="0" smtClean="0">
                <a:solidFill>
                  <a:schemeClr val="bg1"/>
                </a:solidFill>
              </a:rPr>
              <a:t> </a:t>
            </a:r>
            <a:r>
              <a:rPr lang="en-US" b="0" dirty="0" err="1" smtClean="0">
                <a:solidFill>
                  <a:schemeClr val="bg1"/>
                </a:solidFill>
              </a:rPr>
              <a:t>línea</a:t>
            </a:r>
            <a:r>
              <a:rPr lang="en-US" b="0" dirty="0" smtClean="0">
                <a:solidFill>
                  <a:schemeClr val="bg1"/>
                </a:solidFill>
              </a:rPr>
              <a:t> de </a:t>
            </a:r>
            <a:r>
              <a:rPr lang="en-US" b="0" dirty="0" err="1" smtClean="0">
                <a:solidFill>
                  <a:schemeClr val="bg1"/>
                </a:solidFill>
              </a:rPr>
              <a:t>tratamiento</a:t>
            </a:r>
            <a:endParaRPr lang="en-US" b="0" dirty="0">
              <a:solidFill>
                <a:schemeClr val="bg1"/>
              </a:solidFill>
            </a:endParaRPr>
          </a:p>
        </p:txBody>
      </p:sp>
      <p:graphicFrame>
        <p:nvGraphicFramePr>
          <p:cNvPr id="4" name="Content Placeholder 3">
            <a:extLst>
              <a:ext uri="{FF2B5EF4-FFF2-40B4-BE49-F238E27FC236}">
                <a16:creationId xmlns:a16="http://schemas.microsoft.com/office/drawing/2014/main" id="{150C4F21-2444-4686-84D7-85AF3F1E2DE8}"/>
              </a:ext>
            </a:extLst>
          </p:cNvPr>
          <p:cNvGraphicFramePr>
            <a:graphicFrameLocks noGrp="1"/>
          </p:cNvGraphicFramePr>
          <p:nvPr>
            <p:extLst>
              <p:ext uri="{D42A27DB-BD31-4B8C-83A1-F6EECF244321}">
                <p14:modId xmlns:p14="http://schemas.microsoft.com/office/powerpoint/2010/main" val="3216334462"/>
              </p:ext>
            </p:extLst>
          </p:nvPr>
        </p:nvGraphicFramePr>
        <p:xfrm>
          <a:off x="687375" y="2068104"/>
          <a:ext cx="10710863" cy="3717903"/>
        </p:xfrm>
        <a:graphic>
          <a:graphicData uri="http://schemas.openxmlformats.org/drawingml/2006/table">
            <a:tbl>
              <a:tblPr/>
              <a:tblGrid>
                <a:gridCol w="2090311">
                  <a:extLst>
                    <a:ext uri="{9D8B030D-6E8A-4147-A177-3AD203B41FA5}">
                      <a16:colId xmlns:a16="http://schemas.microsoft.com/office/drawing/2014/main" val="2394363600"/>
                    </a:ext>
                  </a:extLst>
                </a:gridCol>
                <a:gridCol w="2129840">
                  <a:extLst>
                    <a:ext uri="{9D8B030D-6E8A-4147-A177-3AD203B41FA5}">
                      <a16:colId xmlns:a16="http://schemas.microsoft.com/office/drawing/2014/main" val="4006784005"/>
                    </a:ext>
                  </a:extLst>
                </a:gridCol>
                <a:gridCol w="3111747">
                  <a:extLst>
                    <a:ext uri="{9D8B030D-6E8A-4147-A177-3AD203B41FA5}">
                      <a16:colId xmlns:a16="http://schemas.microsoft.com/office/drawing/2014/main" val="1450797864"/>
                    </a:ext>
                  </a:extLst>
                </a:gridCol>
                <a:gridCol w="702041">
                  <a:extLst>
                    <a:ext uri="{9D8B030D-6E8A-4147-A177-3AD203B41FA5}">
                      <a16:colId xmlns:a16="http://schemas.microsoft.com/office/drawing/2014/main" val="294985258"/>
                    </a:ext>
                  </a:extLst>
                </a:gridCol>
                <a:gridCol w="2676924">
                  <a:extLst>
                    <a:ext uri="{9D8B030D-6E8A-4147-A177-3AD203B41FA5}">
                      <a16:colId xmlns:a16="http://schemas.microsoft.com/office/drawing/2014/main" val="2480399708"/>
                    </a:ext>
                  </a:extLst>
                </a:gridCol>
              </a:tblGrid>
              <a:tr h="670487">
                <a:tc>
                  <a:txBody>
                    <a:bodyPr/>
                    <a:lstStyle>
                      <a:lvl1pPr>
                        <a:lnSpc>
                          <a:spcPct val="90000"/>
                        </a:lnSpc>
                        <a:spcBef>
                          <a:spcPts val="1000"/>
                        </a:spcBef>
                        <a:spcAft>
                          <a:spcPts val="700"/>
                        </a:spcAft>
                        <a:buClr>
                          <a:srgbClr val="FEFDDE"/>
                        </a:buClr>
                        <a:buFont typeface="Wingdings" panose="05000000000000000000" pitchFamily="2" charset="2"/>
                        <a:defRPr sz="24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defRPr sz="22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900" b="1" i="0" u="none" strike="noStrike" cap="none" normalizeH="0" baseline="0" dirty="0" err="1" smtClean="0">
                          <a:ln>
                            <a:noFill/>
                          </a:ln>
                          <a:solidFill>
                            <a:schemeClr val="tx1"/>
                          </a:solidFill>
                          <a:effectLst/>
                          <a:latin typeface="Calibri" panose="020F0502020204030204" pitchFamily="34" charset="0"/>
                          <a:cs typeface="Calibri" panose="020F0502020204030204" pitchFamily="34" charset="0"/>
                        </a:rPr>
                        <a:t>estudio</a:t>
                      </a:r>
                      <a:endParaRPr kumimoji="0" lang="en-US" altLang="en-US" sz="19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115124" marR="115124" marT="45683" marB="45683" horzOverflow="overflow">
                    <a:lnL>
                      <a:noFill/>
                    </a:lnL>
                    <a:lnR>
                      <a:noFill/>
                    </a:lnR>
                    <a:lnT>
                      <a:noFill/>
                    </a:lnT>
                    <a:lnB>
                      <a:noFill/>
                    </a:lnB>
                    <a:lnTlToBr>
                      <a:noFill/>
                    </a:lnTlToBr>
                    <a:lnBlToTr>
                      <a:noFill/>
                    </a:lnBlToTr>
                    <a:solidFill>
                      <a:srgbClr val="004482"/>
                    </a:solidFill>
                  </a:tcPr>
                </a:tc>
                <a:tc>
                  <a:txBody>
                    <a:bodyPr/>
                    <a:lstStyle>
                      <a:lvl1pPr>
                        <a:lnSpc>
                          <a:spcPct val="90000"/>
                        </a:lnSpc>
                        <a:spcBef>
                          <a:spcPts val="1000"/>
                        </a:spcBef>
                        <a:spcAft>
                          <a:spcPts val="700"/>
                        </a:spcAft>
                        <a:buClr>
                          <a:srgbClr val="FEFDDE"/>
                        </a:buClr>
                        <a:buFont typeface="Wingdings" panose="05000000000000000000" pitchFamily="2" charset="2"/>
                        <a:defRPr sz="24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defRPr sz="22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900" b="1" i="0" u="none" strike="noStrike" cap="none" normalizeH="0" baseline="0" dirty="0" err="1" smtClean="0">
                          <a:ln>
                            <a:noFill/>
                          </a:ln>
                          <a:solidFill>
                            <a:schemeClr val="tx1"/>
                          </a:solidFill>
                          <a:effectLst/>
                          <a:latin typeface="Calibri" panose="020F0502020204030204" pitchFamily="34" charset="0"/>
                          <a:cs typeface="Calibri" panose="020F0502020204030204" pitchFamily="34" charset="0"/>
                        </a:rPr>
                        <a:t>Régimen</a:t>
                      </a:r>
                      <a:endParaRPr kumimoji="0" lang="en-US" altLang="en-US" sz="19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115124" marR="115124" marT="45683" marB="45683" horzOverflow="overflow">
                    <a:lnL>
                      <a:noFill/>
                    </a:lnL>
                    <a:lnR>
                      <a:noFill/>
                    </a:lnR>
                    <a:lnT>
                      <a:noFill/>
                    </a:lnT>
                    <a:lnB>
                      <a:noFill/>
                    </a:lnB>
                    <a:lnTlToBr>
                      <a:noFill/>
                    </a:lnTlToBr>
                    <a:lnBlToTr>
                      <a:noFill/>
                    </a:lnBlToTr>
                    <a:solidFill>
                      <a:srgbClr val="004482"/>
                    </a:solidFill>
                  </a:tcPr>
                </a:tc>
                <a:tc>
                  <a:txBody>
                    <a:bodyPr/>
                    <a:lstStyle>
                      <a:lvl1pPr>
                        <a:lnSpc>
                          <a:spcPct val="90000"/>
                        </a:lnSpc>
                        <a:spcBef>
                          <a:spcPts val="1000"/>
                        </a:spcBef>
                        <a:spcAft>
                          <a:spcPts val="700"/>
                        </a:spcAft>
                        <a:buClr>
                          <a:srgbClr val="FEFDDE"/>
                        </a:buClr>
                        <a:buFont typeface="Wingdings" panose="05000000000000000000" pitchFamily="2" charset="2"/>
                        <a:defRPr sz="24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defRPr sz="22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900" b="1" i="0" u="none" strike="noStrike" cap="none" normalizeH="0" baseline="0" dirty="0" err="1" smtClean="0">
                          <a:ln>
                            <a:noFill/>
                          </a:ln>
                          <a:solidFill>
                            <a:schemeClr val="tx1"/>
                          </a:solidFill>
                          <a:effectLst/>
                          <a:latin typeface="Calibri" panose="020F0502020204030204" pitchFamily="34" charset="0"/>
                          <a:cs typeface="Calibri" panose="020F0502020204030204" pitchFamily="34" charset="0"/>
                        </a:rPr>
                        <a:t>Comparador</a:t>
                      </a:r>
                      <a:endParaRPr kumimoji="0" lang="en-US" altLang="en-US" sz="19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115124" marR="115124" marT="45683" marB="45683" horzOverflow="overflow">
                    <a:lnL>
                      <a:noFill/>
                    </a:lnL>
                    <a:lnR>
                      <a:noFill/>
                    </a:lnR>
                    <a:lnT>
                      <a:noFill/>
                    </a:lnT>
                    <a:lnB>
                      <a:noFill/>
                    </a:lnB>
                    <a:lnTlToBr>
                      <a:noFill/>
                    </a:lnTlToBr>
                    <a:lnBlToTr>
                      <a:noFill/>
                    </a:lnBlToTr>
                    <a:solidFill>
                      <a:srgbClr val="004482"/>
                    </a:solidFill>
                  </a:tcPr>
                </a:tc>
                <a:tc>
                  <a:txBody>
                    <a:bodyPr/>
                    <a:lstStyle>
                      <a:lvl1pPr>
                        <a:lnSpc>
                          <a:spcPct val="90000"/>
                        </a:lnSpc>
                        <a:spcBef>
                          <a:spcPts val="1000"/>
                        </a:spcBef>
                        <a:spcAft>
                          <a:spcPts val="700"/>
                        </a:spcAft>
                        <a:buClr>
                          <a:srgbClr val="FEFDDE"/>
                        </a:buClr>
                        <a:buFont typeface="Wingdings" panose="05000000000000000000" pitchFamily="2" charset="2"/>
                        <a:defRPr sz="24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defRPr sz="22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900" b="1"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Sem.</a:t>
                      </a:r>
                      <a:endParaRPr kumimoji="0" lang="en-US" altLang="en-US" sz="19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115124" marR="115124" marT="45683" marB="45683" horzOverflow="overflow">
                    <a:lnL>
                      <a:noFill/>
                    </a:lnL>
                    <a:lnR>
                      <a:noFill/>
                    </a:lnR>
                    <a:lnT>
                      <a:noFill/>
                    </a:lnT>
                    <a:lnB>
                      <a:noFill/>
                    </a:lnB>
                    <a:lnTlToBr>
                      <a:noFill/>
                    </a:lnTlToBr>
                    <a:lnBlToTr>
                      <a:noFill/>
                    </a:lnBlToTr>
                    <a:solidFill>
                      <a:srgbClr val="004482"/>
                    </a:solidFill>
                  </a:tcPr>
                </a:tc>
                <a:tc>
                  <a:txBody>
                    <a:bodyPr/>
                    <a:lstStyle>
                      <a:lvl1pPr>
                        <a:lnSpc>
                          <a:spcPct val="90000"/>
                        </a:lnSpc>
                        <a:spcBef>
                          <a:spcPts val="1000"/>
                        </a:spcBef>
                        <a:spcAft>
                          <a:spcPts val="700"/>
                        </a:spcAft>
                        <a:buClr>
                          <a:srgbClr val="FEFDDE"/>
                        </a:buClr>
                        <a:buFont typeface="Wingdings" panose="05000000000000000000" pitchFamily="2" charset="2"/>
                        <a:defRPr sz="24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defRPr sz="22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900" b="1" i="0" u="none" strike="noStrike" cap="none" normalizeH="0" baseline="0" dirty="0" err="1" smtClean="0">
                          <a:ln>
                            <a:noFill/>
                          </a:ln>
                          <a:solidFill>
                            <a:schemeClr val="tx1"/>
                          </a:solidFill>
                          <a:effectLst/>
                          <a:latin typeface="Calibri" panose="020F0502020204030204" pitchFamily="34" charset="0"/>
                          <a:cs typeface="Calibri" panose="020F0502020204030204" pitchFamily="34" charset="0"/>
                        </a:rPr>
                        <a:t>comparación</a:t>
                      </a:r>
                      <a:endParaRPr kumimoji="0" lang="en-US" altLang="en-US" sz="19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115124" marR="115124" marT="45683" marB="45683" horzOverflow="overflow">
                    <a:lnL>
                      <a:noFill/>
                    </a:lnL>
                    <a:lnR>
                      <a:noFill/>
                    </a:lnR>
                    <a:lnT>
                      <a:noFill/>
                    </a:lnT>
                    <a:lnB>
                      <a:noFill/>
                    </a:lnB>
                    <a:lnTlToBr>
                      <a:noFill/>
                    </a:lnTlToBr>
                    <a:lnBlToTr>
                      <a:noFill/>
                    </a:lnBlToTr>
                    <a:solidFill>
                      <a:srgbClr val="004482"/>
                    </a:solidFill>
                  </a:tcPr>
                </a:tc>
                <a:extLst>
                  <a:ext uri="{0D108BD9-81ED-4DB2-BD59-A6C34878D82A}">
                    <a16:rowId xmlns:a16="http://schemas.microsoft.com/office/drawing/2014/main" val="4250772423"/>
                  </a:ext>
                </a:extLst>
              </a:tr>
              <a:tr h="380927">
                <a:tc>
                  <a:txBody>
                    <a:bodyPr/>
                    <a:lstStyle>
                      <a:lvl1pPr>
                        <a:lnSpc>
                          <a:spcPct val="90000"/>
                        </a:lnSpc>
                        <a:spcBef>
                          <a:spcPts val="1000"/>
                        </a:spcBef>
                        <a:spcAft>
                          <a:spcPts val="700"/>
                        </a:spcAft>
                        <a:buClr>
                          <a:srgbClr val="FEFDDE"/>
                        </a:buClr>
                        <a:buFont typeface="Wingdings" panose="05000000000000000000" pitchFamily="2" charset="2"/>
                        <a:defRPr sz="24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defRPr sz="22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900" b="0" i="0" u="none" strike="noStrike" cap="none" normalizeH="0" baseline="0" dirty="0">
                          <a:ln>
                            <a:noFill/>
                          </a:ln>
                          <a:solidFill>
                            <a:srgbClr val="141415"/>
                          </a:solidFill>
                          <a:effectLst/>
                          <a:latin typeface="Calibri" panose="020F0502020204030204" pitchFamily="34" charset="0"/>
                          <a:cs typeface="Calibri" panose="020F0502020204030204" pitchFamily="34" charset="0"/>
                        </a:rPr>
                        <a:t>GS-1489</a:t>
                      </a:r>
                      <a:r>
                        <a:rPr kumimoji="0" lang="en-US" altLang="en-US" sz="1900" b="0" i="0" u="none" strike="noStrike" cap="none" normalizeH="0" baseline="30000" dirty="0">
                          <a:ln>
                            <a:noFill/>
                          </a:ln>
                          <a:solidFill>
                            <a:srgbClr val="141415"/>
                          </a:solidFill>
                          <a:effectLst/>
                          <a:latin typeface="Calibri" panose="020F0502020204030204" pitchFamily="34" charset="0"/>
                          <a:cs typeface="Calibri" panose="020F0502020204030204" pitchFamily="34" charset="0"/>
                        </a:rPr>
                        <a:t>[1]</a:t>
                      </a:r>
                    </a:p>
                  </a:txBody>
                  <a:tcPr marL="115124" marR="115124" marT="45683" marB="45683" horzOverflow="overflow">
                    <a:lnL>
                      <a:noFill/>
                    </a:lnL>
                    <a:lnR>
                      <a:noFill/>
                    </a:lnR>
                    <a:lnT>
                      <a:noFill/>
                    </a:lnT>
                    <a:lnB>
                      <a:noFill/>
                    </a:lnB>
                    <a:lnTlToBr>
                      <a:noFill/>
                    </a:lnTlToBr>
                    <a:lnBlToTr>
                      <a:noFill/>
                    </a:lnBlToTr>
                    <a:solidFill>
                      <a:schemeClr val="tx2"/>
                    </a:solidFill>
                  </a:tcPr>
                </a:tc>
                <a:tc>
                  <a:txBody>
                    <a:bodyPr/>
                    <a:lstStyle>
                      <a:lvl1pPr>
                        <a:lnSpc>
                          <a:spcPct val="90000"/>
                        </a:lnSpc>
                        <a:spcBef>
                          <a:spcPts val="1000"/>
                        </a:spcBef>
                        <a:spcAft>
                          <a:spcPts val="700"/>
                        </a:spcAft>
                        <a:buClr>
                          <a:srgbClr val="FEFDDE"/>
                        </a:buClr>
                        <a:buFont typeface="Wingdings" panose="05000000000000000000" pitchFamily="2" charset="2"/>
                        <a:defRPr sz="24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defRPr sz="22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900" b="1" i="0" u="none" strike="noStrike" cap="none" normalizeH="0" baseline="0" dirty="0">
                          <a:ln>
                            <a:noFill/>
                          </a:ln>
                          <a:solidFill>
                            <a:srgbClr val="141415"/>
                          </a:solidFill>
                          <a:effectLst/>
                          <a:latin typeface="Calibri" panose="020F0502020204030204" pitchFamily="34" charset="0"/>
                          <a:ea typeface="MS PGothic" panose="020B0600070205080204" pitchFamily="34" charset="-128"/>
                          <a:cs typeface="Calibri" panose="020F0502020204030204" pitchFamily="34" charset="0"/>
                        </a:rPr>
                        <a:t>BIC</a:t>
                      </a:r>
                      <a:r>
                        <a:rPr kumimoji="0" lang="en-US" altLang="en-US" sz="1900" b="0" i="0" u="none" strike="noStrike" cap="none" normalizeH="0" baseline="0" dirty="0">
                          <a:ln>
                            <a:noFill/>
                          </a:ln>
                          <a:solidFill>
                            <a:srgbClr val="141415"/>
                          </a:solidFill>
                          <a:effectLst/>
                          <a:latin typeface="Calibri" panose="020F0502020204030204" pitchFamily="34" charset="0"/>
                          <a:ea typeface="MS PGothic" panose="020B0600070205080204" pitchFamily="34" charset="-128"/>
                          <a:cs typeface="Calibri" panose="020F0502020204030204" pitchFamily="34" charset="0"/>
                        </a:rPr>
                        <a:t>/FTC/TAF</a:t>
                      </a:r>
                      <a:endParaRPr kumimoji="0" lang="en-US" altLang="en-US" sz="1900" b="0" i="0" u="none" strike="noStrike" cap="none" normalizeH="0" baseline="0" dirty="0">
                        <a:ln>
                          <a:noFill/>
                        </a:ln>
                        <a:solidFill>
                          <a:srgbClr val="141415"/>
                        </a:solidFill>
                        <a:effectLst/>
                        <a:latin typeface="Calibri" panose="020F0502020204030204" pitchFamily="34" charset="0"/>
                        <a:cs typeface="Calibri" panose="020F0502020204030204" pitchFamily="34" charset="0"/>
                      </a:endParaRPr>
                    </a:p>
                  </a:txBody>
                  <a:tcPr marL="115124" marR="115124" marT="45683" marB="45683" horzOverflow="overflow">
                    <a:lnL>
                      <a:noFill/>
                    </a:lnL>
                    <a:lnR>
                      <a:noFill/>
                    </a:lnR>
                    <a:lnT>
                      <a:noFill/>
                    </a:lnT>
                    <a:lnB>
                      <a:noFill/>
                    </a:lnB>
                    <a:lnTlToBr>
                      <a:noFill/>
                    </a:lnTlToBr>
                    <a:lnBlToTr>
                      <a:noFill/>
                    </a:lnBlToTr>
                    <a:solidFill>
                      <a:schemeClr val="tx2"/>
                    </a:solidFill>
                  </a:tcPr>
                </a:tc>
                <a:tc>
                  <a:txBody>
                    <a:bodyPr/>
                    <a:lstStyle>
                      <a:lvl1pPr>
                        <a:lnSpc>
                          <a:spcPct val="90000"/>
                        </a:lnSpc>
                        <a:spcBef>
                          <a:spcPts val="1000"/>
                        </a:spcBef>
                        <a:spcAft>
                          <a:spcPts val="700"/>
                        </a:spcAft>
                        <a:buClr>
                          <a:srgbClr val="FEFDDE"/>
                        </a:buClr>
                        <a:buFont typeface="Wingdings" panose="05000000000000000000" pitchFamily="2" charset="2"/>
                        <a:defRPr sz="24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defRPr sz="22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900" b="0" i="0" u="none" strike="noStrike" cap="none" normalizeH="0" baseline="0" dirty="0">
                          <a:ln>
                            <a:noFill/>
                          </a:ln>
                          <a:solidFill>
                            <a:srgbClr val="141415"/>
                          </a:solidFill>
                          <a:effectLst/>
                          <a:latin typeface="Calibri" panose="020F0502020204030204" pitchFamily="34" charset="0"/>
                          <a:cs typeface="Calibri" panose="020F0502020204030204" pitchFamily="34" charset="0"/>
                        </a:rPr>
                        <a:t>DTG/ABC/3TC</a:t>
                      </a:r>
                    </a:p>
                  </a:txBody>
                  <a:tcPr marL="115124" marR="115124" marT="45683" marB="45683" horzOverflow="overflow">
                    <a:lnL>
                      <a:noFill/>
                    </a:lnL>
                    <a:lnR>
                      <a:noFill/>
                    </a:lnR>
                    <a:lnT>
                      <a:noFill/>
                    </a:lnT>
                    <a:lnB>
                      <a:noFill/>
                    </a:lnB>
                    <a:lnTlToBr>
                      <a:noFill/>
                    </a:lnTlToBr>
                    <a:lnBlToTr>
                      <a:noFill/>
                    </a:lnBlToTr>
                    <a:solidFill>
                      <a:schemeClr val="tx2"/>
                    </a:solidFill>
                  </a:tcPr>
                </a:tc>
                <a:tc>
                  <a:txBody>
                    <a:bodyPr/>
                    <a:lstStyle>
                      <a:lvl1pPr defTabSz="457200">
                        <a:lnSpc>
                          <a:spcPct val="90000"/>
                        </a:lnSpc>
                        <a:spcBef>
                          <a:spcPts val="1000"/>
                        </a:spcBef>
                        <a:spcAft>
                          <a:spcPts val="700"/>
                        </a:spcAft>
                        <a:buClr>
                          <a:srgbClr val="FEFDDE"/>
                        </a:buClr>
                        <a:buFont typeface="Wingdings" panose="05000000000000000000" pitchFamily="2" charset="2"/>
                        <a:defRPr sz="2400">
                          <a:solidFill>
                            <a:srgbClr val="FEFDDE"/>
                          </a:solidFill>
                          <a:latin typeface="Arial" panose="020B0604020202020204" pitchFamily="34" charset="0"/>
                        </a:defRPr>
                      </a:lvl1pPr>
                      <a:lvl2pPr marL="742950" indent="-285750" defTabSz="457200">
                        <a:lnSpc>
                          <a:spcPct val="90000"/>
                        </a:lnSpc>
                        <a:spcBef>
                          <a:spcPts val="1000"/>
                        </a:spcBef>
                        <a:spcAft>
                          <a:spcPts val="700"/>
                        </a:spcAft>
                        <a:buClr>
                          <a:srgbClr val="FEFDDE"/>
                        </a:buClr>
                        <a:buFont typeface="Arial" panose="020B0604020202020204" pitchFamily="34" charset="0"/>
                        <a:defRPr sz="2200">
                          <a:solidFill>
                            <a:srgbClr val="FEFDDE"/>
                          </a:solidFill>
                          <a:latin typeface="Arial" panose="020B0604020202020204" pitchFamily="34" charset="0"/>
                        </a:defRPr>
                      </a:lvl2pPr>
                      <a:lvl3pPr marL="1143000" indent="-228600" defTabSz="4572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3pPr>
                      <a:lvl4pPr marL="1600200" indent="-228600" defTabSz="4572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4pPr>
                      <a:lvl5pPr marL="2057400" indent="-228600" defTabSz="4572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5pPr>
                      <a:lvl6pPr marL="25146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6pPr>
                      <a:lvl7pPr marL="29718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7pPr>
                      <a:lvl8pPr marL="34290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8pPr>
                      <a:lvl9pPr marL="38862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900" b="0" i="0" u="none" strike="noStrike" cap="none" normalizeH="0" baseline="0" dirty="0">
                          <a:ln>
                            <a:noFill/>
                          </a:ln>
                          <a:solidFill>
                            <a:srgbClr val="141415"/>
                          </a:solidFill>
                          <a:effectLst/>
                          <a:latin typeface="Calibri" panose="020F0502020204030204" pitchFamily="34" charset="0"/>
                          <a:cs typeface="Calibri" panose="020F0502020204030204" pitchFamily="34" charset="0"/>
                        </a:rPr>
                        <a:t>96</a:t>
                      </a:r>
                    </a:p>
                  </a:txBody>
                  <a:tcPr marL="115124" marR="115124" marT="45683" marB="45683" horzOverflow="overflow">
                    <a:lnL>
                      <a:noFill/>
                    </a:lnL>
                    <a:lnR>
                      <a:noFill/>
                    </a:lnR>
                    <a:lnT>
                      <a:noFill/>
                    </a:lnT>
                    <a:lnB>
                      <a:noFill/>
                    </a:lnB>
                    <a:lnTlToBr>
                      <a:noFill/>
                    </a:lnTlToBr>
                    <a:lnBlToTr>
                      <a:noFill/>
                    </a:lnBlToTr>
                    <a:solidFill>
                      <a:schemeClr val="tx2"/>
                    </a:solidFill>
                  </a:tcPr>
                </a:tc>
                <a:tc>
                  <a:txBody>
                    <a:bodyPr/>
                    <a:lstStyle>
                      <a:lvl1pPr defTabSz="457200">
                        <a:lnSpc>
                          <a:spcPct val="90000"/>
                        </a:lnSpc>
                        <a:spcBef>
                          <a:spcPts val="1000"/>
                        </a:spcBef>
                        <a:spcAft>
                          <a:spcPts val="700"/>
                        </a:spcAft>
                        <a:buClr>
                          <a:srgbClr val="FEFDDE"/>
                        </a:buClr>
                        <a:buFont typeface="Wingdings" panose="05000000000000000000" pitchFamily="2" charset="2"/>
                        <a:defRPr sz="2400">
                          <a:solidFill>
                            <a:srgbClr val="FEFDDE"/>
                          </a:solidFill>
                          <a:latin typeface="Arial" panose="020B0604020202020204" pitchFamily="34" charset="0"/>
                        </a:defRPr>
                      </a:lvl1pPr>
                      <a:lvl2pPr marL="742950" indent="-285750" defTabSz="457200">
                        <a:lnSpc>
                          <a:spcPct val="90000"/>
                        </a:lnSpc>
                        <a:spcBef>
                          <a:spcPts val="1000"/>
                        </a:spcBef>
                        <a:spcAft>
                          <a:spcPts val="700"/>
                        </a:spcAft>
                        <a:buClr>
                          <a:srgbClr val="FEFDDE"/>
                        </a:buClr>
                        <a:buFont typeface="Arial" panose="020B0604020202020204" pitchFamily="34" charset="0"/>
                        <a:defRPr sz="2200">
                          <a:solidFill>
                            <a:srgbClr val="FEFDDE"/>
                          </a:solidFill>
                          <a:latin typeface="Arial" panose="020B0604020202020204" pitchFamily="34" charset="0"/>
                        </a:defRPr>
                      </a:lvl2pPr>
                      <a:lvl3pPr marL="1143000" indent="-228600" defTabSz="4572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3pPr>
                      <a:lvl4pPr marL="1600200" indent="-228600" defTabSz="4572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4pPr>
                      <a:lvl5pPr marL="2057400" indent="-228600" defTabSz="4572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5pPr>
                      <a:lvl6pPr marL="25146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6pPr>
                      <a:lvl7pPr marL="29718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7pPr>
                      <a:lvl8pPr marL="34290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8pPr>
                      <a:lvl9pPr marL="38862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900" b="0" i="0" u="none" strike="noStrike" cap="none" normalizeH="0" baseline="0" dirty="0" smtClean="0">
                          <a:ln>
                            <a:noFill/>
                          </a:ln>
                          <a:solidFill>
                            <a:srgbClr val="141415"/>
                          </a:solidFill>
                          <a:effectLst/>
                          <a:latin typeface="Calibri" panose="020F0502020204030204" pitchFamily="34" charset="0"/>
                          <a:ea typeface="Zapf Dingbats"/>
                          <a:cs typeface="Calibri" panose="020F0502020204030204" pitchFamily="34" charset="0"/>
                          <a:sym typeface="Zapf Dingbats"/>
                        </a:rPr>
                        <a:t>No inferior</a:t>
                      </a:r>
                      <a:endParaRPr kumimoji="0" lang="en-US" altLang="en-US" sz="1900" b="0" i="0" u="none" strike="noStrike" cap="none" normalizeH="0" baseline="0" dirty="0">
                        <a:ln>
                          <a:noFill/>
                        </a:ln>
                        <a:solidFill>
                          <a:srgbClr val="141415"/>
                        </a:solidFill>
                        <a:effectLst/>
                        <a:latin typeface="Calibri" panose="020F0502020204030204" pitchFamily="34" charset="0"/>
                        <a:ea typeface="Zapf Dingbats"/>
                        <a:cs typeface="Calibri" panose="020F0502020204030204" pitchFamily="34" charset="0"/>
                        <a:sym typeface="Zapf Dingbats"/>
                      </a:endParaRPr>
                    </a:p>
                  </a:txBody>
                  <a:tcPr marL="115124" marR="115124" marT="45683" marB="45683" horzOverflow="overflow">
                    <a:lnL>
                      <a:noFill/>
                    </a:lnL>
                    <a:lnR>
                      <a:noFill/>
                    </a:lnR>
                    <a:lnT>
                      <a:noFill/>
                    </a:lnT>
                    <a:lnB>
                      <a:noFill/>
                    </a:lnB>
                    <a:lnTlToBr>
                      <a:noFill/>
                    </a:lnTlToBr>
                    <a:lnBlToTr>
                      <a:noFill/>
                    </a:lnBlToTr>
                    <a:solidFill>
                      <a:schemeClr val="tx2"/>
                    </a:solidFill>
                  </a:tcPr>
                </a:tc>
                <a:extLst>
                  <a:ext uri="{0D108BD9-81ED-4DB2-BD59-A6C34878D82A}">
                    <a16:rowId xmlns:a16="http://schemas.microsoft.com/office/drawing/2014/main" val="1090120842"/>
                  </a:ext>
                </a:extLst>
              </a:tr>
              <a:tr h="380927">
                <a:tc>
                  <a:txBody>
                    <a:bodyPr/>
                    <a:lstStyle>
                      <a:lvl1pPr>
                        <a:lnSpc>
                          <a:spcPct val="90000"/>
                        </a:lnSpc>
                        <a:spcBef>
                          <a:spcPts val="1000"/>
                        </a:spcBef>
                        <a:spcAft>
                          <a:spcPts val="700"/>
                        </a:spcAft>
                        <a:buClr>
                          <a:srgbClr val="FEFDDE"/>
                        </a:buClr>
                        <a:buFont typeface="Wingdings" panose="05000000000000000000" pitchFamily="2" charset="2"/>
                        <a:defRPr sz="24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defRPr sz="22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900" b="0" i="0" u="none" strike="noStrike" cap="none" normalizeH="0" baseline="0" dirty="0">
                          <a:ln>
                            <a:noFill/>
                          </a:ln>
                          <a:solidFill>
                            <a:srgbClr val="141415"/>
                          </a:solidFill>
                          <a:effectLst/>
                          <a:latin typeface="Calibri" panose="020F0502020204030204" pitchFamily="34" charset="0"/>
                          <a:cs typeface="Calibri" panose="020F0502020204030204" pitchFamily="34" charset="0"/>
                        </a:rPr>
                        <a:t>GS-1490</a:t>
                      </a:r>
                      <a:r>
                        <a:rPr kumimoji="0" lang="en-US" altLang="en-US" sz="1900" b="0" i="0" u="none" strike="noStrike" cap="none" normalizeH="0" baseline="30000" dirty="0">
                          <a:ln>
                            <a:noFill/>
                          </a:ln>
                          <a:solidFill>
                            <a:srgbClr val="141415"/>
                          </a:solidFill>
                          <a:effectLst/>
                          <a:latin typeface="Calibri" panose="020F0502020204030204" pitchFamily="34" charset="0"/>
                          <a:cs typeface="Calibri" panose="020F0502020204030204" pitchFamily="34" charset="0"/>
                        </a:rPr>
                        <a:t>[2]</a:t>
                      </a:r>
                    </a:p>
                  </a:txBody>
                  <a:tcPr marL="115124" marR="115124" marT="45683" marB="45683" horzOverflow="overflow">
                    <a:lnL>
                      <a:noFill/>
                    </a:lnL>
                    <a:lnR>
                      <a:noFill/>
                    </a:lnR>
                    <a:lnT>
                      <a:noFill/>
                    </a:lnT>
                    <a:lnB>
                      <a:noFill/>
                    </a:lnB>
                    <a:lnTlToBr>
                      <a:noFill/>
                    </a:lnTlToBr>
                    <a:lnBlToTr>
                      <a:noFill/>
                    </a:lnBlToTr>
                    <a:solidFill>
                      <a:srgbClr val="F2F2F2"/>
                    </a:solidFill>
                  </a:tcPr>
                </a:tc>
                <a:tc>
                  <a:txBody>
                    <a:bodyPr/>
                    <a:lstStyle>
                      <a:lvl1pPr>
                        <a:lnSpc>
                          <a:spcPct val="90000"/>
                        </a:lnSpc>
                        <a:spcBef>
                          <a:spcPts val="1000"/>
                        </a:spcBef>
                        <a:spcAft>
                          <a:spcPts val="700"/>
                        </a:spcAft>
                        <a:buClr>
                          <a:srgbClr val="FEFDDE"/>
                        </a:buClr>
                        <a:buFont typeface="Wingdings" panose="05000000000000000000" pitchFamily="2" charset="2"/>
                        <a:defRPr sz="24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defRPr sz="22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900" b="1" i="0" u="none" strike="noStrike" cap="none" normalizeH="0" baseline="0" dirty="0">
                          <a:ln>
                            <a:noFill/>
                          </a:ln>
                          <a:solidFill>
                            <a:srgbClr val="141415"/>
                          </a:solidFill>
                          <a:effectLst/>
                          <a:latin typeface="Calibri" panose="020F0502020204030204" pitchFamily="34" charset="0"/>
                          <a:ea typeface="MS PGothic" panose="020B0600070205080204" pitchFamily="34" charset="-128"/>
                          <a:cs typeface="Calibri" panose="020F0502020204030204" pitchFamily="34" charset="0"/>
                        </a:rPr>
                        <a:t>BIC</a:t>
                      </a:r>
                      <a:r>
                        <a:rPr kumimoji="0" lang="en-US" altLang="en-US" sz="1900" b="0" i="0" u="none" strike="noStrike" cap="none" normalizeH="0" baseline="0" dirty="0">
                          <a:ln>
                            <a:noFill/>
                          </a:ln>
                          <a:solidFill>
                            <a:srgbClr val="141415"/>
                          </a:solidFill>
                          <a:effectLst/>
                          <a:latin typeface="Calibri" panose="020F0502020204030204" pitchFamily="34" charset="0"/>
                          <a:ea typeface="MS PGothic" panose="020B0600070205080204" pitchFamily="34" charset="-128"/>
                          <a:cs typeface="Calibri" panose="020F0502020204030204" pitchFamily="34" charset="0"/>
                        </a:rPr>
                        <a:t>/FTC/TAF</a:t>
                      </a:r>
                      <a:endParaRPr kumimoji="0" lang="en-US" altLang="en-US" sz="1900" b="0" i="0" u="none" strike="noStrike" cap="none" normalizeH="0" baseline="0" dirty="0">
                        <a:ln>
                          <a:noFill/>
                        </a:ln>
                        <a:solidFill>
                          <a:srgbClr val="141415"/>
                        </a:solidFill>
                        <a:effectLst/>
                        <a:latin typeface="Calibri" panose="020F0502020204030204" pitchFamily="34" charset="0"/>
                        <a:cs typeface="Calibri" panose="020F0502020204030204" pitchFamily="34" charset="0"/>
                      </a:endParaRPr>
                    </a:p>
                  </a:txBody>
                  <a:tcPr marL="115124" marR="115124" marT="45683" marB="45683" horzOverflow="overflow">
                    <a:lnL>
                      <a:noFill/>
                    </a:lnL>
                    <a:lnR>
                      <a:noFill/>
                    </a:lnR>
                    <a:lnT>
                      <a:noFill/>
                    </a:lnT>
                    <a:lnB>
                      <a:noFill/>
                    </a:lnB>
                    <a:lnTlToBr>
                      <a:noFill/>
                    </a:lnTlToBr>
                    <a:lnBlToTr>
                      <a:noFill/>
                    </a:lnBlToTr>
                    <a:solidFill>
                      <a:srgbClr val="F2F2F2"/>
                    </a:solidFill>
                  </a:tcPr>
                </a:tc>
                <a:tc>
                  <a:txBody>
                    <a:bodyPr/>
                    <a:lstStyle>
                      <a:lvl1pPr>
                        <a:lnSpc>
                          <a:spcPct val="90000"/>
                        </a:lnSpc>
                        <a:spcBef>
                          <a:spcPts val="1000"/>
                        </a:spcBef>
                        <a:spcAft>
                          <a:spcPts val="700"/>
                        </a:spcAft>
                        <a:buClr>
                          <a:srgbClr val="FEFDDE"/>
                        </a:buClr>
                        <a:buFont typeface="Wingdings" panose="05000000000000000000" pitchFamily="2" charset="2"/>
                        <a:defRPr sz="24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defRPr sz="22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900" b="0" i="0" u="none" strike="noStrike" cap="none" normalizeH="0" baseline="0" dirty="0">
                          <a:ln>
                            <a:noFill/>
                          </a:ln>
                          <a:solidFill>
                            <a:srgbClr val="141415"/>
                          </a:solidFill>
                          <a:effectLst/>
                          <a:latin typeface="Calibri" panose="020F0502020204030204" pitchFamily="34" charset="0"/>
                          <a:cs typeface="Calibri" panose="020F0502020204030204" pitchFamily="34" charset="0"/>
                        </a:rPr>
                        <a:t>DTG + FTC/TAF</a:t>
                      </a:r>
                    </a:p>
                  </a:txBody>
                  <a:tcPr marL="115124" marR="115124" marT="45683" marB="45683" horzOverflow="overflow">
                    <a:lnL>
                      <a:noFill/>
                    </a:lnL>
                    <a:lnR>
                      <a:noFill/>
                    </a:lnR>
                    <a:lnT>
                      <a:noFill/>
                    </a:lnT>
                    <a:lnB>
                      <a:noFill/>
                    </a:lnB>
                    <a:lnTlToBr>
                      <a:noFill/>
                    </a:lnTlToBr>
                    <a:lnBlToTr>
                      <a:noFill/>
                    </a:lnBlToTr>
                    <a:solidFill>
                      <a:srgbClr val="F2F2F2"/>
                    </a:solidFill>
                  </a:tcPr>
                </a:tc>
                <a:tc>
                  <a:txBody>
                    <a:bodyPr/>
                    <a:lstStyle>
                      <a:lvl1pPr defTabSz="457200">
                        <a:lnSpc>
                          <a:spcPct val="90000"/>
                        </a:lnSpc>
                        <a:spcBef>
                          <a:spcPts val="1000"/>
                        </a:spcBef>
                        <a:spcAft>
                          <a:spcPts val="700"/>
                        </a:spcAft>
                        <a:buClr>
                          <a:srgbClr val="FEFDDE"/>
                        </a:buClr>
                        <a:buFont typeface="Wingdings" panose="05000000000000000000" pitchFamily="2" charset="2"/>
                        <a:defRPr sz="2400">
                          <a:solidFill>
                            <a:srgbClr val="FEFDDE"/>
                          </a:solidFill>
                          <a:latin typeface="Arial" panose="020B0604020202020204" pitchFamily="34" charset="0"/>
                        </a:defRPr>
                      </a:lvl1pPr>
                      <a:lvl2pPr marL="742950" indent="-285750" defTabSz="457200">
                        <a:lnSpc>
                          <a:spcPct val="90000"/>
                        </a:lnSpc>
                        <a:spcBef>
                          <a:spcPts val="1000"/>
                        </a:spcBef>
                        <a:spcAft>
                          <a:spcPts val="700"/>
                        </a:spcAft>
                        <a:buClr>
                          <a:srgbClr val="FEFDDE"/>
                        </a:buClr>
                        <a:buFont typeface="Arial" panose="020B0604020202020204" pitchFamily="34" charset="0"/>
                        <a:defRPr sz="2200">
                          <a:solidFill>
                            <a:srgbClr val="FEFDDE"/>
                          </a:solidFill>
                          <a:latin typeface="Arial" panose="020B0604020202020204" pitchFamily="34" charset="0"/>
                        </a:defRPr>
                      </a:lvl2pPr>
                      <a:lvl3pPr marL="1143000" indent="-228600" defTabSz="4572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3pPr>
                      <a:lvl4pPr marL="1600200" indent="-228600" defTabSz="4572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4pPr>
                      <a:lvl5pPr marL="2057400" indent="-228600" defTabSz="4572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5pPr>
                      <a:lvl6pPr marL="25146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6pPr>
                      <a:lvl7pPr marL="29718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7pPr>
                      <a:lvl8pPr marL="34290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8pPr>
                      <a:lvl9pPr marL="38862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900" b="0" i="0" u="none" strike="noStrike" cap="none" normalizeH="0" baseline="0" dirty="0">
                          <a:ln>
                            <a:noFill/>
                          </a:ln>
                          <a:solidFill>
                            <a:srgbClr val="141415"/>
                          </a:solidFill>
                          <a:effectLst/>
                          <a:latin typeface="Calibri" panose="020F0502020204030204" pitchFamily="34" charset="0"/>
                          <a:cs typeface="Calibri" panose="020F0502020204030204" pitchFamily="34" charset="0"/>
                        </a:rPr>
                        <a:t>96</a:t>
                      </a:r>
                    </a:p>
                  </a:txBody>
                  <a:tcPr marL="115124" marR="115124" marT="45683" marB="45683" horzOverflow="overflow">
                    <a:lnL>
                      <a:noFill/>
                    </a:lnL>
                    <a:lnR>
                      <a:noFill/>
                    </a:lnR>
                    <a:lnT>
                      <a:noFill/>
                    </a:lnT>
                    <a:lnB>
                      <a:noFill/>
                    </a:lnB>
                    <a:lnTlToBr>
                      <a:noFill/>
                    </a:lnTlToBr>
                    <a:lnBlToTr>
                      <a:noFill/>
                    </a:lnBlToTr>
                    <a:solidFill>
                      <a:srgbClr val="F2F2F2"/>
                    </a:solidFill>
                  </a:tcPr>
                </a:tc>
                <a:tc>
                  <a:txBody>
                    <a:bodyPr/>
                    <a:lstStyle>
                      <a:lvl1pPr defTabSz="457200">
                        <a:lnSpc>
                          <a:spcPct val="90000"/>
                        </a:lnSpc>
                        <a:spcBef>
                          <a:spcPts val="1000"/>
                        </a:spcBef>
                        <a:spcAft>
                          <a:spcPts val="700"/>
                        </a:spcAft>
                        <a:buClr>
                          <a:srgbClr val="FEFDDE"/>
                        </a:buClr>
                        <a:buFont typeface="Wingdings" panose="05000000000000000000" pitchFamily="2" charset="2"/>
                        <a:defRPr sz="2400">
                          <a:solidFill>
                            <a:srgbClr val="FEFDDE"/>
                          </a:solidFill>
                          <a:latin typeface="Arial" panose="020B0604020202020204" pitchFamily="34" charset="0"/>
                        </a:defRPr>
                      </a:lvl1pPr>
                      <a:lvl2pPr marL="742950" indent="-285750" defTabSz="457200">
                        <a:lnSpc>
                          <a:spcPct val="90000"/>
                        </a:lnSpc>
                        <a:spcBef>
                          <a:spcPts val="1000"/>
                        </a:spcBef>
                        <a:spcAft>
                          <a:spcPts val="700"/>
                        </a:spcAft>
                        <a:buClr>
                          <a:srgbClr val="FEFDDE"/>
                        </a:buClr>
                        <a:buFont typeface="Arial" panose="020B0604020202020204" pitchFamily="34" charset="0"/>
                        <a:defRPr sz="2200">
                          <a:solidFill>
                            <a:srgbClr val="FEFDDE"/>
                          </a:solidFill>
                          <a:latin typeface="Arial" panose="020B0604020202020204" pitchFamily="34" charset="0"/>
                        </a:defRPr>
                      </a:lvl2pPr>
                      <a:lvl3pPr marL="1143000" indent="-228600" defTabSz="4572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3pPr>
                      <a:lvl4pPr marL="1600200" indent="-228600" defTabSz="4572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4pPr>
                      <a:lvl5pPr marL="2057400" indent="-228600" defTabSz="4572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5pPr>
                      <a:lvl6pPr marL="25146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6pPr>
                      <a:lvl7pPr marL="29718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7pPr>
                      <a:lvl8pPr marL="34290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8pPr>
                      <a:lvl9pPr marL="38862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900" b="0" i="0" u="none" strike="noStrike" cap="none" normalizeH="0" baseline="0" dirty="0" smtClean="0">
                          <a:ln>
                            <a:noFill/>
                          </a:ln>
                          <a:solidFill>
                            <a:srgbClr val="141415"/>
                          </a:solidFill>
                          <a:effectLst/>
                          <a:latin typeface="Calibri" panose="020F0502020204030204" pitchFamily="34" charset="0"/>
                          <a:ea typeface="Zapf Dingbats"/>
                          <a:cs typeface="Calibri" panose="020F0502020204030204" pitchFamily="34" charset="0"/>
                          <a:sym typeface="Zapf Dingbats"/>
                        </a:rPr>
                        <a:t>No inferior</a:t>
                      </a:r>
                      <a:endParaRPr kumimoji="0" lang="en-US" altLang="en-US" sz="1900" b="0" i="0" u="none" strike="noStrike" cap="none" normalizeH="0" baseline="0" dirty="0">
                        <a:ln>
                          <a:noFill/>
                        </a:ln>
                        <a:solidFill>
                          <a:srgbClr val="141415"/>
                        </a:solidFill>
                        <a:effectLst/>
                        <a:latin typeface="Calibri" panose="020F0502020204030204" pitchFamily="34" charset="0"/>
                        <a:ea typeface="Zapf Dingbats"/>
                        <a:cs typeface="Calibri" panose="020F0502020204030204" pitchFamily="34" charset="0"/>
                        <a:sym typeface="Zapf Dingbats"/>
                      </a:endParaRPr>
                    </a:p>
                  </a:txBody>
                  <a:tcPr marL="115124" marR="115124" marT="45683" marB="45683" horzOverflow="overflow">
                    <a:lnL>
                      <a:noFill/>
                    </a:lnL>
                    <a:lnR>
                      <a:noFill/>
                    </a:lnR>
                    <a:lnT>
                      <a:noFill/>
                    </a:lnT>
                    <a:lnB>
                      <a:noFill/>
                    </a:lnB>
                    <a:lnTlToBr>
                      <a:noFill/>
                    </a:lnTlToBr>
                    <a:lnBlToTr>
                      <a:noFill/>
                    </a:lnBlToTr>
                    <a:solidFill>
                      <a:srgbClr val="F2F2F2"/>
                    </a:solidFill>
                  </a:tcPr>
                </a:tc>
                <a:extLst>
                  <a:ext uri="{0D108BD9-81ED-4DB2-BD59-A6C34878D82A}">
                    <a16:rowId xmlns:a16="http://schemas.microsoft.com/office/drawing/2014/main" val="1949882013"/>
                  </a:ext>
                </a:extLst>
              </a:tr>
              <a:tr h="380927">
                <a:tc>
                  <a:txBody>
                    <a:bodyPr/>
                    <a:lstStyle>
                      <a:lvl1pPr>
                        <a:lnSpc>
                          <a:spcPct val="90000"/>
                        </a:lnSpc>
                        <a:spcBef>
                          <a:spcPts val="1000"/>
                        </a:spcBef>
                        <a:spcAft>
                          <a:spcPts val="700"/>
                        </a:spcAft>
                        <a:buClr>
                          <a:srgbClr val="FEFDDE"/>
                        </a:buClr>
                        <a:buFont typeface="Wingdings" panose="05000000000000000000" pitchFamily="2" charset="2"/>
                        <a:defRPr sz="24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defRPr sz="22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900" b="0" i="0" u="none" strike="noStrike" cap="none" normalizeH="0" baseline="0" dirty="0">
                          <a:ln>
                            <a:noFill/>
                          </a:ln>
                          <a:solidFill>
                            <a:srgbClr val="141415"/>
                          </a:solidFill>
                          <a:effectLst/>
                          <a:latin typeface="Calibri" panose="020F0502020204030204" pitchFamily="34" charset="0"/>
                          <a:cs typeface="Calibri" panose="020F0502020204030204" pitchFamily="34" charset="0"/>
                        </a:rPr>
                        <a:t>SINGLE</a:t>
                      </a:r>
                      <a:r>
                        <a:rPr kumimoji="0" lang="en-US" altLang="en-US" sz="1900" b="0" i="0" u="none" strike="noStrike" cap="none" normalizeH="0" baseline="30000" dirty="0">
                          <a:ln>
                            <a:noFill/>
                          </a:ln>
                          <a:solidFill>
                            <a:srgbClr val="141415"/>
                          </a:solidFill>
                          <a:effectLst/>
                          <a:latin typeface="Calibri" panose="020F0502020204030204" pitchFamily="34" charset="0"/>
                          <a:cs typeface="Calibri" panose="020F0502020204030204" pitchFamily="34" charset="0"/>
                        </a:rPr>
                        <a:t>[3]</a:t>
                      </a:r>
                    </a:p>
                  </a:txBody>
                  <a:tcPr marL="115124" marR="115124" marT="45683" marB="45683" horzOverflow="overflow">
                    <a:lnL>
                      <a:noFill/>
                    </a:lnL>
                    <a:lnR>
                      <a:noFill/>
                    </a:lnR>
                    <a:lnT>
                      <a:noFill/>
                    </a:lnT>
                    <a:lnB>
                      <a:noFill/>
                    </a:lnB>
                    <a:lnTlToBr>
                      <a:noFill/>
                    </a:lnTlToBr>
                    <a:lnBlToTr>
                      <a:noFill/>
                    </a:lnBlToTr>
                    <a:solidFill>
                      <a:schemeClr val="tx2"/>
                    </a:solidFill>
                  </a:tcPr>
                </a:tc>
                <a:tc>
                  <a:txBody>
                    <a:bodyPr/>
                    <a:lstStyle>
                      <a:lvl1pPr>
                        <a:lnSpc>
                          <a:spcPct val="90000"/>
                        </a:lnSpc>
                        <a:spcBef>
                          <a:spcPts val="1000"/>
                        </a:spcBef>
                        <a:spcAft>
                          <a:spcPts val="700"/>
                        </a:spcAft>
                        <a:buClr>
                          <a:srgbClr val="FEFDDE"/>
                        </a:buClr>
                        <a:buFont typeface="Wingdings" panose="05000000000000000000" pitchFamily="2" charset="2"/>
                        <a:defRPr sz="24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defRPr sz="22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900" b="1" i="0" u="none" strike="noStrike" cap="none" normalizeH="0" baseline="0" dirty="0">
                          <a:ln>
                            <a:noFill/>
                          </a:ln>
                          <a:solidFill>
                            <a:srgbClr val="141415"/>
                          </a:solidFill>
                          <a:effectLst/>
                          <a:latin typeface="Calibri" panose="020F0502020204030204" pitchFamily="34" charset="0"/>
                          <a:cs typeface="Calibri" panose="020F0502020204030204" pitchFamily="34" charset="0"/>
                        </a:rPr>
                        <a:t>DTG</a:t>
                      </a:r>
                      <a:r>
                        <a:rPr kumimoji="0" lang="en-US" altLang="en-US" sz="1900" b="0" i="0" u="none" strike="noStrike" cap="none" normalizeH="0" baseline="0" dirty="0">
                          <a:ln>
                            <a:noFill/>
                          </a:ln>
                          <a:solidFill>
                            <a:srgbClr val="141415"/>
                          </a:solidFill>
                          <a:effectLst/>
                          <a:latin typeface="Calibri" panose="020F0502020204030204" pitchFamily="34" charset="0"/>
                          <a:cs typeface="Calibri" panose="020F0502020204030204" pitchFamily="34" charset="0"/>
                        </a:rPr>
                        <a:t> + ABC/3TC</a:t>
                      </a:r>
                    </a:p>
                  </a:txBody>
                  <a:tcPr marL="115124" marR="115124" marT="45683" marB="45683" horzOverflow="overflow">
                    <a:lnL>
                      <a:noFill/>
                    </a:lnL>
                    <a:lnR>
                      <a:noFill/>
                    </a:lnR>
                    <a:lnT>
                      <a:noFill/>
                    </a:lnT>
                    <a:lnB>
                      <a:noFill/>
                    </a:lnB>
                    <a:lnTlToBr>
                      <a:noFill/>
                    </a:lnTlToBr>
                    <a:lnBlToTr>
                      <a:noFill/>
                    </a:lnBlToTr>
                    <a:solidFill>
                      <a:schemeClr val="tx2"/>
                    </a:solidFill>
                  </a:tcPr>
                </a:tc>
                <a:tc>
                  <a:txBody>
                    <a:bodyPr/>
                    <a:lstStyle>
                      <a:lvl1pPr defTabSz="457200">
                        <a:lnSpc>
                          <a:spcPct val="90000"/>
                        </a:lnSpc>
                        <a:spcBef>
                          <a:spcPts val="1000"/>
                        </a:spcBef>
                        <a:spcAft>
                          <a:spcPts val="700"/>
                        </a:spcAft>
                        <a:buClr>
                          <a:srgbClr val="FEFDDE"/>
                        </a:buClr>
                        <a:buFont typeface="Wingdings" panose="05000000000000000000" pitchFamily="2" charset="2"/>
                        <a:defRPr sz="2400">
                          <a:solidFill>
                            <a:srgbClr val="FEFDDE"/>
                          </a:solidFill>
                          <a:latin typeface="Arial" panose="020B0604020202020204" pitchFamily="34" charset="0"/>
                        </a:defRPr>
                      </a:lvl1pPr>
                      <a:lvl2pPr marL="742950" indent="-285750" defTabSz="457200">
                        <a:lnSpc>
                          <a:spcPct val="90000"/>
                        </a:lnSpc>
                        <a:spcBef>
                          <a:spcPts val="1000"/>
                        </a:spcBef>
                        <a:spcAft>
                          <a:spcPts val="700"/>
                        </a:spcAft>
                        <a:buClr>
                          <a:srgbClr val="FEFDDE"/>
                        </a:buClr>
                        <a:buFont typeface="Arial" panose="020B0604020202020204" pitchFamily="34" charset="0"/>
                        <a:defRPr sz="2200">
                          <a:solidFill>
                            <a:srgbClr val="FEFDDE"/>
                          </a:solidFill>
                          <a:latin typeface="Arial" panose="020B0604020202020204" pitchFamily="34" charset="0"/>
                        </a:defRPr>
                      </a:lvl2pPr>
                      <a:lvl3pPr marL="1143000" indent="-228600" defTabSz="4572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3pPr>
                      <a:lvl4pPr marL="1600200" indent="-228600" defTabSz="4572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4pPr>
                      <a:lvl5pPr marL="2057400" indent="-228600" defTabSz="4572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5pPr>
                      <a:lvl6pPr marL="25146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6pPr>
                      <a:lvl7pPr marL="29718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7pPr>
                      <a:lvl8pPr marL="34290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8pPr>
                      <a:lvl9pPr marL="38862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900" b="0" i="0" u="none" strike="noStrike" cap="none" normalizeH="0" baseline="0" dirty="0">
                          <a:ln>
                            <a:noFill/>
                          </a:ln>
                          <a:solidFill>
                            <a:srgbClr val="141415"/>
                          </a:solidFill>
                          <a:effectLst/>
                          <a:latin typeface="Calibri" panose="020F0502020204030204" pitchFamily="34" charset="0"/>
                          <a:cs typeface="Calibri" panose="020F0502020204030204" pitchFamily="34" charset="0"/>
                        </a:rPr>
                        <a:t>EFV/FTC/TDF</a:t>
                      </a:r>
                    </a:p>
                  </a:txBody>
                  <a:tcPr marL="115124" marR="115124" marT="45683" marB="45683" horzOverflow="overflow">
                    <a:lnL>
                      <a:noFill/>
                    </a:lnL>
                    <a:lnR>
                      <a:noFill/>
                    </a:lnR>
                    <a:lnT>
                      <a:noFill/>
                    </a:lnT>
                    <a:lnB>
                      <a:noFill/>
                    </a:lnB>
                    <a:lnTlToBr>
                      <a:noFill/>
                    </a:lnTlToBr>
                    <a:lnBlToTr>
                      <a:noFill/>
                    </a:lnBlToTr>
                    <a:solidFill>
                      <a:schemeClr val="tx2"/>
                    </a:solidFill>
                  </a:tcPr>
                </a:tc>
                <a:tc>
                  <a:txBody>
                    <a:bodyPr/>
                    <a:lstStyle>
                      <a:lvl1pPr defTabSz="457200">
                        <a:lnSpc>
                          <a:spcPct val="90000"/>
                        </a:lnSpc>
                        <a:spcBef>
                          <a:spcPts val="1000"/>
                        </a:spcBef>
                        <a:spcAft>
                          <a:spcPts val="700"/>
                        </a:spcAft>
                        <a:buClr>
                          <a:srgbClr val="FEFDDE"/>
                        </a:buClr>
                        <a:buFont typeface="Wingdings" panose="05000000000000000000" pitchFamily="2" charset="2"/>
                        <a:defRPr sz="2400">
                          <a:solidFill>
                            <a:srgbClr val="FEFDDE"/>
                          </a:solidFill>
                          <a:latin typeface="Arial" panose="020B0604020202020204" pitchFamily="34" charset="0"/>
                        </a:defRPr>
                      </a:lvl1pPr>
                      <a:lvl2pPr marL="742950" indent="-285750" defTabSz="457200">
                        <a:lnSpc>
                          <a:spcPct val="90000"/>
                        </a:lnSpc>
                        <a:spcBef>
                          <a:spcPts val="1000"/>
                        </a:spcBef>
                        <a:spcAft>
                          <a:spcPts val="700"/>
                        </a:spcAft>
                        <a:buClr>
                          <a:srgbClr val="FEFDDE"/>
                        </a:buClr>
                        <a:buFont typeface="Arial" panose="020B0604020202020204" pitchFamily="34" charset="0"/>
                        <a:defRPr sz="2200">
                          <a:solidFill>
                            <a:srgbClr val="FEFDDE"/>
                          </a:solidFill>
                          <a:latin typeface="Arial" panose="020B0604020202020204" pitchFamily="34" charset="0"/>
                        </a:defRPr>
                      </a:lvl2pPr>
                      <a:lvl3pPr marL="1143000" indent="-228600" defTabSz="4572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3pPr>
                      <a:lvl4pPr marL="1600200" indent="-228600" defTabSz="4572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4pPr>
                      <a:lvl5pPr marL="2057400" indent="-228600" defTabSz="4572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5pPr>
                      <a:lvl6pPr marL="25146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6pPr>
                      <a:lvl7pPr marL="29718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7pPr>
                      <a:lvl8pPr marL="34290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8pPr>
                      <a:lvl9pPr marL="38862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900" b="0" i="0" u="none" strike="noStrike" cap="none" normalizeH="0" baseline="0" dirty="0">
                          <a:ln>
                            <a:noFill/>
                          </a:ln>
                          <a:solidFill>
                            <a:srgbClr val="141415"/>
                          </a:solidFill>
                          <a:effectLst/>
                          <a:latin typeface="Calibri" panose="020F0502020204030204" pitchFamily="34" charset="0"/>
                          <a:cs typeface="Calibri" panose="020F0502020204030204" pitchFamily="34" charset="0"/>
                        </a:rPr>
                        <a:t>144</a:t>
                      </a:r>
                    </a:p>
                  </a:txBody>
                  <a:tcPr marL="115124" marR="115124" marT="45683" marB="45683" horzOverflow="overflow">
                    <a:lnL>
                      <a:noFill/>
                    </a:lnL>
                    <a:lnR>
                      <a:noFill/>
                    </a:lnR>
                    <a:lnT>
                      <a:noFill/>
                    </a:lnT>
                    <a:lnB>
                      <a:noFill/>
                    </a:lnB>
                    <a:lnTlToBr>
                      <a:noFill/>
                    </a:lnTlToBr>
                    <a:lnBlToTr>
                      <a:noFill/>
                    </a:lnBlToTr>
                    <a:solidFill>
                      <a:schemeClr val="tx2"/>
                    </a:solidFill>
                  </a:tcPr>
                </a:tc>
                <a:tc>
                  <a:txBody>
                    <a:bodyPr/>
                    <a:lstStyle>
                      <a:lvl1pPr defTabSz="457200">
                        <a:lnSpc>
                          <a:spcPct val="90000"/>
                        </a:lnSpc>
                        <a:spcBef>
                          <a:spcPts val="1000"/>
                        </a:spcBef>
                        <a:spcAft>
                          <a:spcPts val="700"/>
                        </a:spcAft>
                        <a:buClr>
                          <a:srgbClr val="FEFDDE"/>
                        </a:buClr>
                        <a:buFont typeface="Wingdings" panose="05000000000000000000" pitchFamily="2" charset="2"/>
                        <a:defRPr sz="2400">
                          <a:solidFill>
                            <a:srgbClr val="FEFDDE"/>
                          </a:solidFill>
                          <a:latin typeface="Arial" panose="020B0604020202020204" pitchFamily="34" charset="0"/>
                        </a:defRPr>
                      </a:lvl1pPr>
                      <a:lvl2pPr marL="742950" indent="-285750" defTabSz="457200">
                        <a:lnSpc>
                          <a:spcPct val="90000"/>
                        </a:lnSpc>
                        <a:spcBef>
                          <a:spcPts val="1000"/>
                        </a:spcBef>
                        <a:spcAft>
                          <a:spcPts val="700"/>
                        </a:spcAft>
                        <a:buClr>
                          <a:srgbClr val="FEFDDE"/>
                        </a:buClr>
                        <a:buFont typeface="Arial" panose="020B0604020202020204" pitchFamily="34" charset="0"/>
                        <a:defRPr sz="2200">
                          <a:solidFill>
                            <a:srgbClr val="FEFDDE"/>
                          </a:solidFill>
                          <a:latin typeface="Arial" panose="020B0604020202020204" pitchFamily="34" charset="0"/>
                        </a:defRPr>
                      </a:lvl2pPr>
                      <a:lvl3pPr marL="1143000" indent="-228600" defTabSz="4572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3pPr>
                      <a:lvl4pPr marL="1600200" indent="-228600" defTabSz="4572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4pPr>
                      <a:lvl5pPr marL="2057400" indent="-228600" defTabSz="4572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5pPr>
                      <a:lvl6pPr marL="25146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6pPr>
                      <a:lvl7pPr marL="29718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7pPr>
                      <a:lvl8pPr marL="34290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8pPr>
                      <a:lvl9pPr marL="38862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900" b="0" i="0" u="none" strike="noStrike" cap="none" normalizeH="0" baseline="0" dirty="0" smtClean="0">
                          <a:ln>
                            <a:noFill/>
                          </a:ln>
                          <a:solidFill>
                            <a:srgbClr val="141415"/>
                          </a:solidFill>
                          <a:effectLst/>
                          <a:latin typeface="Calibri" panose="020F0502020204030204" pitchFamily="34" charset="0"/>
                          <a:ea typeface="Zapf Dingbats"/>
                          <a:cs typeface="Calibri" panose="020F0502020204030204" pitchFamily="34" charset="0"/>
                          <a:sym typeface="Zapf Dingbats"/>
                        </a:rPr>
                        <a:t>Favor </a:t>
                      </a:r>
                      <a:r>
                        <a:rPr kumimoji="0" lang="en-US" altLang="en-US" sz="1900" b="0" i="0" u="none" strike="noStrike" cap="none" normalizeH="0" baseline="0" dirty="0">
                          <a:ln>
                            <a:noFill/>
                          </a:ln>
                          <a:solidFill>
                            <a:srgbClr val="141415"/>
                          </a:solidFill>
                          <a:effectLst/>
                          <a:latin typeface="Calibri" panose="020F0502020204030204" pitchFamily="34" charset="0"/>
                          <a:ea typeface="Zapf Dingbats"/>
                          <a:cs typeface="Calibri" panose="020F0502020204030204" pitchFamily="34" charset="0"/>
                          <a:sym typeface="Zapf Dingbats"/>
                        </a:rPr>
                        <a:t>INSTI</a:t>
                      </a:r>
                      <a:endParaRPr kumimoji="0" lang="en-US" altLang="en-US" sz="1900" b="0" i="0" u="none" strike="noStrike" cap="none" normalizeH="0" baseline="0" dirty="0">
                        <a:ln>
                          <a:noFill/>
                        </a:ln>
                        <a:solidFill>
                          <a:srgbClr val="141415"/>
                        </a:solidFill>
                        <a:effectLst/>
                        <a:latin typeface="Calibri" panose="020F0502020204030204" pitchFamily="34" charset="0"/>
                        <a:cs typeface="Calibri" panose="020F0502020204030204" pitchFamily="34" charset="0"/>
                      </a:endParaRPr>
                    </a:p>
                  </a:txBody>
                  <a:tcPr marL="115124" marR="115124" marT="45683" marB="45683" horzOverflow="overflow">
                    <a:lnL>
                      <a:noFill/>
                    </a:lnL>
                    <a:lnR>
                      <a:noFill/>
                    </a:lnR>
                    <a:lnT>
                      <a:noFill/>
                    </a:lnT>
                    <a:lnB>
                      <a:noFill/>
                    </a:lnB>
                    <a:lnTlToBr>
                      <a:noFill/>
                    </a:lnTlToBr>
                    <a:lnBlToTr>
                      <a:noFill/>
                    </a:lnBlToTr>
                    <a:solidFill>
                      <a:schemeClr val="tx2"/>
                    </a:solidFill>
                  </a:tcPr>
                </a:tc>
                <a:extLst>
                  <a:ext uri="{0D108BD9-81ED-4DB2-BD59-A6C34878D82A}">
                    <a16:rowId xmlns:a16="http://schemas.microsoft.com/office/drawing/2014/main" val="3366229790"/>
                  </a:ext>
                </a:extLst>
              </a:tr>
              <a:tr h="380927">
                <a:tc>
                  <a:txBody>
                    <a:bodyPr/>
                    <a:lstStyle>
                      <a:lvl1pPr>
                        <a:lnSpc>
                          <a:spcPct val="90000"/>
                        </a:lnSpc>
                        <a:spcBef>
                          <a:spcPts val="1000"/>
                        </a:spcBef>
                        <a:spcAft>
                          <a:spcPts val="700"/>
                        </a:spcAft>
                        <a:buClr>
                          <a:srgbClr val="FEFDDE"/>
                        </a:buClr>
                        <a:buFont typeface="Wingdings" panose="05000000000000000000" pitchFamily="2" charset="2"/>
                        <a:defRPr sz="24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defRPr sz="22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900" b="0" i="0" u="none" strike="noStrike" cap="none" normalizeH="0" baseline="0" dirty="0">
                          <a:ln>
                            <a:noFill/>
                          </a:ln>
                          <a:solidFill>
                            <a:srgbClr val="141415"/>
                          </a:solidFill>
                          <a:effectLst/>
                          <a:latin typeface="Calibri" panose="020F0502020204030204" pitchFamily="34" charset="0"/>
                          <a:cs typeface="Calibri" panose="020F0502020204030204" pitchFamily="34" charset="0"/>
                        </a:rPr>
                        <a:t>FLAMINGO</a:t>
                      </a:r>
                      <a:r>
                        <a:rPr kumimoji="0" lang="en-US" altLang="en-US" sz="1900" b="0" i="0" u="none" strike="noStrike" cap="none" normalizeH="0" baseline="30000" dirty="0">
                          <a:ln>
                            <a:noFill/>
                          </a:ln>
                          <a:solidFill>
                            <a:srgbClr val="141415"/>
                          </a:solidFill>
                          <a:effectLst/>
                          <a:latin typeface="Calibri" panose="020F0502020204030204" pitchFamily="34" charset="0"/>
                          <a:cs typeface="Calibri" panose="020F0502020204030204" pitchFamily="34" charset="0"/>
                        </a:rPr>
                        <a:t>[4]</a:t>
                      </a:r>
                      <a:endParaRPr kumimoji="0" lang="en-US" altLang="en-US" sz="1900" b="0" i="0" u="none" strike="noStrike" cap="none" normalizeH="0" baseline="0" dirty="0">
                        <a:ln>
                          <a:noFill/>
                        </a:ln>
                        <a:solidFill>
                          <a:srgbClr val="141415"/>
                        </a:solidFill>
                        <a:effectLst/>
                        <a:latin typeface="Calibri" panose="020F0502020204030204" pitchFamily="34" charset="0"/>
                        <a:cs typeface="Calibri" panose="020F0502020204030204" pitchFamily="34" charset="0"/>
                      </a:endParaRPr>
                    </a:p>
                  </a:txBody>
                  <a:tcPr marL="115124" marR="115124" marT="45683" marB="45683" horzOverflow="overflow">
                    <a:lnL>
                      <a:noFill/>
                    </a:lnL>
                    <a:lnR>
                      <a:noFill/>
                    </a:lnR>
                    <a:lnT>
                      <a:noFill/>
                    </a:lnT>
                    <a:lnB>
                      <a:noFill/>
                    </a:lnB>
                    <a:lnTlToBr>
                      <a:noFill/>
                    </a:lnTlToBr>
                    <a:lnBlToTr>
                      <a:noFill/>
                    </a:lnBlToTr>
                    <a:solidFill>
                      <a:srgbClr val="F2F2F2"/>
                    </a:solidFill>
                  </a:tcPr>
                </a:tc>
                <a:tc>
                  <a:txBody>
                    <a:bodyPr/>
                    <a:lstStyle>
                      <a:lvl1pPr>
                        <a:lnSpc>
                          <a:spcPct val="90000"/>
                        </a:lnSpc>
                        <a:spcBef>
                          <a:spcPts val="1000"/>
                        </a:spcBef>
                        <a:spcAft>
                          <a:spcPts val="700"/>
                        </a:spcAft>
                        <a:buClr>
                          <a:srgbClr val="FEFDDE"/>
                        </a:buClr>
                        <a:buFont typeface="Wingdings" panose="05000000000000000000" pitchFamily="2" charset="2"/>
                        <a:defRPr sz="24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defRPr sz="22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900" b="1" i="0" u="none" strike="noStrike" cap="none" normalizeH="0" baseline="0" dirty="0">
                          <a:ln>
                            <a:noFill/>
                          </a:ln>
                          <a:solidFill>
                            <a:srgbClr val="141415"/>
                          </a:solidFill>
                          <a:effectLst/>
                          <a:latin typeface="Calibri" panose="020F0502020204030204" pitchFamily="34" charset="0"/>
                          <a:cs typeface="Calibri" panose="020F0502020204030204" pitchFamily="34" charset="0"/>
                        </a:rPr>
                        <a:t>DTG</a:t>
                      </a:r>
                      <a:r>
                        <a:rPr kumimoji="0" lang="en-US" altLang="en-US" sz="1900" b="0" i="0" u="none" strike="noStrike" cap="none" normalizeH="0" baseline="0" dirty="0">
                          <a:ln>
                            <a:noFill/>
                          </a:ln>
                          <a:solidFill>
                            <a:srgbClr val="141415"/>
                          </a:solidFill>
                          <a:effectLst/>
                          <a:latin typeface="Calibri" panose="020F0502020204030204" pitchFamily="34" charset="0"/>
                          <a:cs typeface="Calibri" panose="020F0502020204030204" pitchFamily="34" charset="0"/>
                        </a:rPr>
                        <a:t> + 2 NRTIs</a:t>
                      </a:r>
                    </a:p>
                  </a:txBody>
                  <a:tcPr marL="115124" marR="115124" marT="45683" marB="45683" horzOverflow="overflow">
                    <a:lnL>
                      <a:noFill/>
                    </a:lnL>
                    <a:lnR>
                      <a:noFill/>
                    </a:lnR>
                    <a:lnT>
                      <a:noFill/>
                    </a:lnT>
                    <a:lnB>
                      <a:noFill/>
                    </a:lnB>
                    <a:lnTlToBr>
                      <a:noFill/>
                    </a:lnTlToBr>
                    <a:lnBlToTr>
                      <a:noFill/>
                    </a:lnBlToTr>
                    <a:solidFill>
                      <a:srgbClr val="F2F2F2"/>
                    </a:solidFill>
                  </a:tcPr>
                </a:tc>
                <a:tc>
                  <a:txBody>
                    <a:bodyPr/>
                    <a:lstStyle>
                      <a:lvl1pPr defTabSz="457200">
                        <a:lnSpc>
                          <a:spcPct val="90000"/>
                        </a:lnSpc>
                        <a:spcBef>
                          <a:spcPts val="1000"/>
                        </a:spcBef>
                        <a:spcAft>
                          <a:spcPts val="700"/>
                        </a:spcAft>
                        <a:buClr>
                          <a:srgbClr val="FEFDDE"/>
                        </a:buClr>
                        <a:buFont typeface="Wingdings" panose="05000000000000000000" pitchFamily="2" charset="2"/>
                        <a:defRPr sz="2400">
                          <a:solidFill>
                            <a:srgbClr val="FEFDDE"/>
                          </a:solidFill>
                          <a:latin typeface="Arial" panose="020B0604020202020204" pitchFamily="34" charset="0"/>
                        </a:defRPr>
                      </a:lvl1pPr>
                      <a:lvl2pPr marL="742950" indent="-285750" defTabSz="457200">
                        <a:lnSpc>
                          <a:spcPct val="90000"/>
                        </a:lnSpc>
                        <a:spcBef>
                          <a:spcPts val="1000"/>
                        </a:spcBef>
                        <a:spcAft>
                          <a:spcPts val="700"/>
                        </a:spcAft>
                        <a:buClr>
                          <a:srgbClr val="FEFDDE"/>
                        </a:buClr>
                        <a:buFont typeface="Arial" panose="020B0604020202020204" pitchFamily="34" charset="0"/>
                        <a:defRPr sz="2200">
                          <a:solidFill>
                            <a:srgbClr val="FEFDDE"/>
                          </a:solidFill>
                          <a:latin typeface="Arial" panose="020B0604020202020204" pitchFamily="34" charset="0"/>
                        </a:defRPr>
                      </a:lvl2pPr>
                      <a:lvl3pPr marL="1143000" indent="-228600" defTabSz="4572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3pPr>
                      <a:lvl4pPr marL="1600200" indent="-228600" defTabSz="4572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4pPr>
                      <a:lvl5pPr marL="2057400" indent="-228600" defTabSz="4572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5pPr>
                      <a:lvl6pPr marL="25146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6pPr>
                      <a:lvl7pPr marL="29718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7pPr>
                      <a:lvl8pPr marL="34290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8pPr>
                      <a:lvl9pPr marL="38862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900" b="0" i="0" u="none" strike="noStrike" cap="none" normalizeH="0" baseline="0" dirty="0">
                          <a:ln>
                            <a:noFill/>
                          </a:ln>
                          <a:solidFill>
                            <a:srgbClr val="141415"/>
                          </a:solidFill>
                          <a:effectLst/>
                          <a:latin typeface="Calibri" panose="020F0502020204030204" pitchFamily="34" charset="0"/>
                          <a:cs typeface="Calibri" panose="020F0502020204030204" pitchFamily="34" charset="0"/>
                        </a:rPr>
                        <a:t>DRV + RTV + 2 NRTIs</a:t>
                      </a:r>
                    </a:p>
                  </a:txBody>
                  <a:tcPr marL="115124" marR="115124" marT="45683" marB="45683" horzOverflow="overflow">
                    <a:lnL>
                      <a:noFill/>
                    </a:lnL>
                    <a:lnR>
                      <a:noFill/>
                    </a:lnR>
                    <a:lnT>
                      <a:noFill/>
                    </a:lnT>
                    <a:lnB>
                      <a:noFill/>
                    </a:lnB>
                    <a:lnTlToBr>
                      <a:noFill/>
                    </a:lnTlToBr>
                    <a:lnBlToTr>
                      <a:noFill/>
                    </a:lnBlToTr>
                    <a:solidFill>
                      <a:srgbClr val="F2F2F2"/>
                    </a:solidFill>
                  </a:tcPr>
                </a:tc>
                <a:tc>
                  <a:txBody>
                    <a:bodyPr/>
                    <a:lstStyle>
                      <a:lvl1pPr defTabSz="457200">
                        <a:lnSpc>
                          <a:spcPct val="90000"/>
                        </a:lnSpc>
                        <a:spcBef>
                          <a:spcPts val="1000"/>
                        </a:spcBef>
                        <a:spcAft>
                          <a:spcPts val="700"/>
                        </a:spcAft>
                        <a:buClr>
                          <a:srgbClr val="FEFDDE"/>
                        </a:buClr>
                        <a:buFont typeface="Wingdings" panose="05000000000000000000" pitchFamily="2" charset="2"/>
                        <a:defRPr sz="2400">
                          <a:solidFill>
                            <a:srgbClr val="FEFDDE"/>
                          </a:solidFill>
                          <a:latin typeface="Arial" panose="020B0604020202020204" pitchFamily="34" charset="0"/>
                        </a:defRPr>
                      </a:lvl1pPr>
                      <a:lvl2pPr marL="742950" indent="-285750" defTabSz="457200">
                        <a:lnSpc>
                          <a:spcPct val="90000"/>
                        </a:lnSpc>
                        <a:spcBef>
                          <a:spcPts val="1000"/>
                        </a:spcBef>
                        <a:spcAft>
                          <a:spcPts val="700"/>
                        </a:spcAft>
                        <a:buClr>
                          <a:srgbClr val="FEFDDE"/>
                        </a:buClr>
                        <a:buFont typeface="Arial" panose="020B0604020202020204" pitchFamily="34" charset="0"/>
                        <a:defRPr sz="2200">
                          <a:solidFill>
                            <a:srgbClr val="FEFDDE"/>
                          </a:solidFill>
                          <a:latin typeface="Arial" panose="020B0604020202020204" pitchFamily="34" charset="0"/>
                        </a:defRPr>
                      </a:lvl2pPr>
                      <a:lvl3pPr marL="1143000" indent="-228600" defTabSz="4572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3pPr>
                      <a:lvl4pPr marL="1600200" indent="-228600" defTabSz="4572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4pPr>
                      <a:lvl5pPr marL="2057400" indent="-228600" defTabSz="4572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5pPr>
                      <a:lvl6pPr marL="25146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6pPr>
                      <a:lvl7pPr marL="29718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7pPr>
                      <a:lvl8pPr marL="34290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8pPr>
                      <a:lvl9pPr marL="38862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900" b="0" i="0" u="none" strike="noStrike" cap="none" normalizeH="0" baseline="0" dirty="0">
                          <a:ln>
                            <a:noFill/>
                          </a:ln>
                          <a:solidFill>
                            <a:srgbClr val="141415"/>
                          </a:solidFill>
                          <a:effectLst/>
                          <a:latin typeface="Calibri" panose="020F0502020204030204" pitchFamily="34" charset="0"/>
                          <a:cs typeface="Calibri" panose="020F0502020204030204" pitchFamily="34" charset="0"/>
                        </a:rPr>
                        <a:t>96</a:t>
                      </a:r>
                    </a:p>
                  </a:txBody>
                  <a:tcPr marL="115124" marR="115124" marT="45683" marB="45683" horzOverflow="overflow">
                    <a:lnL>
                      <a:noFill/>
                    </a:lnL>
                    <a:lnR>
                      <a:noFill/>
                    </a:lnR>
                    <a:lnT>
                      <a:noFill/>
                    </a:lnT>
                    <a:lnB>
                      <a:noFill/>
                    </a:lnB>
                    <a:lnTlToBr>
                      <a:noFill/>
                    </a:lnTlToBr>
                    <a:lnBlToTr>
                      <a:noFill/>
                    </a:lnBlToTr>
                    <a:solidFill>
                      <a:srgbClr val="F2F2F2"/>
                    </a:solidFill>
                  </a:tcPr>
                </a:tc>
                <a:tc>
                  <a:txBody>
                    <a:bodyPr/>
                    <a:lstStyle>
                      <a:lvl1pPr defTabSz="457200">
                        <a:lnSpc>
                          <a:spcPct val="90000"/>
                        </a:lnSpc>
                        <a:spcBef>
                          <a:spcPts val="1000"/>
                        </a:spcBef>
                        <a:spcAft>
                          <a:spcPts val="700"/>
                        </a:spcAft>
                        <a:buClr>
                          <a:srgbClr val="FEFDDE"/>
                        </a:buClr>
                        <a:buFont typeface="Wingdings" panose="05000000000000000000" pitchFamily="2" charset="2"/>
                        <a:defRPr sz="2400">
                          <a:solidFill>
                            <a:srgbClr val="FEFDDE"/>
                          </a:solidFill>
                          <a:latin typeface="Arial" panose="020B0604020202020204" pitchFamily="34" charset="0"/>
                        </a:defRPr>
                      </a:lvl1pPr>
                      <a:lvl2pPr marL="742950" indent="-285750" defTabSz="457200">
                        <a:lnSpc>
                          <a:spcPct val="90000"/>
                        </a:lnSpc>
                        <a:spcBef>
                          <a:spcPts val="1000"/>
                        </a:spcBef>
                        <a:spcAft>
                          <a:spcPts val="700"/>
                        </a:spcAft>
                        <a:buClr>
                          <a:srgbClr val="FEFDDE"/>
                        </a:buClr>
                        <a:buFont typeface="Arial" panose="020B0604020202020204" pitchFamily="34" charset="0"/>
                        <a:defRPr sz="2200">
                          <a:solidFill>
                            <a:srgbClr val="FEFDDE"/>
                          </a:solidFill>
                          <a:latin typeface="Arial" panose="020B0604020202020204" pitchFamily="34" charset="0"/>
                        </a:defRPr>
                      </a:lvl2pPr>
                      <a:lvl3pPr marL="1143000" indent="-228600" defTabSz="4572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3pPr>
                      <a:lvl4pPr marL="1600200" indent="-228600" defTabSz="4572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4pPr>
                      <a:lvl5pPr marL="2057400" indent="-228600" defTabSz="4572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5pPr>
                      <a:lvl6pPr marL="25146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6pPr>
                      <a:lvl7pPr marL="29718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7pPr>
                      <a:lvl8pPr marL="34290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8pPr>
                      <a:lvl9pPr marL="38862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900" b="0" i="0" u="none" strike="noStrike" cap="none" normalizeH="0" baseline="0" dirty="0" smtClean="0">
                          <a:ln>
                            <a:noFill/>
                          </a:ln>
                          <a:solidFill>
                            <a:srgbClr val="141415"/>
                          </a:solidFill>
                          <a:effectLst/>
                          <a:latin typeface="Calibri" panose="020F0502020204030204" pitchFamily="34" charset="0"/>
                          <a:ea typeface="Zapf Dingbats"/>
                          <a:cs typeface="Calibri" panose="020F0502020204030204" pitchFamily="34" charset="0"/>
                          <a:sym typeface="Zapf Dingbats"/>
                        </a:rPr>
                        <a:t>Favor </a:t>
                      </a:r>
                      <a:r>
                        <a:rPr kumimoji="0" lang="en-US" altLang="en-US" sz="1900" b="0" i="0" u="none" strike="noStrike" cap="none" normalizeH="0" baseline="0" dirty="0">
                          <a:ln>
                            <a:noFill/>
                          </a:ln>
                          <a:solidFill>
                            <a:srgbClr val="141415"/>
                          </a:solidFill>
                          <a:effectLst/>
                          <a:latin typeface="Calibri" panose="020F0502020204030204" pitchFamily="34" charset="0"/>
                          <a:ea typeface="Zapf Dingbats"/>
                          <a:cs typeface="Calibri" panose="020F0502020204030204" pitchFamily="34" charset="0"/>
                          <a:sym typeface="Zapf Dingbats"/>
                        </a:rPr>
                        <a:t>INSTI</a:t>
                      </a:r>
                      <a:endParaRPr kumimoji="0" lang="en-US" altLang="en-US" sz="1900" b="0" i="0" u="none" strike="noStrike" cap="none" normalizeH="0" baseline="0" dirty="0">
                        <a:ln>
                          <a:noFill/>
                        </a:ln>
                        <a:solidFill>
                          <a:srgbClr val="141415"/>
                        </a:solidFill>
                        <a:effectLst/>
                        <a:latin typeface="Calibri" panose="020F0502020204030204" pitchFamily="34" charset="0"/>
                        <a:cs typeface="Calibri" panose="020F0502020204030204" pitchFamily="34" charset="0"/>
                      </a:endParaRPr>
                    </a:p>
                  </a:txBody>
                  <a:tcPr marL="115124" marR="115124" marT="45683" marB="45683" horzOverflow="overflow">
                    <a:lnL>
                      <a:noFill/>
                    </a:lnL>
                    <a:lnR>
                      <a:noFill/>
                    </a:lnR>
                    <a:lnT>
                      <a:noFill/>
                    </a:lnT>
                    <a:lnB>
                      <a:noFill/>
                    </a:lnB>
                    <a:lnTlToBr>
                      <a:noFill/>
                    </a:lnTlToBr>
                    <a:lnBlToTr>
                      <a:noFill/>
                    </a:lnBlToTr>
                    <a:solidFill>
                      <a:srgbClr val="F2F2F2"/>
                    </a:solidFill>
                  </a:tcPr>
                </a:tc>
                <a:extLst>
                  <a:ext uri="{0D108BD9-81ED-4DB2-BD59-A6C34878D82A}">
                    <a16:rowId xmlns:a16="http://schemas.microsoft.com/office/drawing/2014/main" val="2531479971"/>
                  </a:ext>
                </a:extLst>
              </a:tr>
              <a:tr h="380927">
                <a:tc>
                  <a:txBody>
                    <a:bodyPr/>
                    <a:lstStyle>
                      <a:lvl1pPr>
                        <a:lnSpc>
                          <a:spcPct val="90000"/>
                        </a:lnSpc>
                        <a:spcBef>
                          <a:spcPts val="1000"/>
                        </a:spcBef>
                        <a:spcAft>
                          <a:spcPts val="700"/>
                        </a:spcAft>
                        <a:buClr>
                          <a:srgbClr val="FEFDDE"/>
                        </a:buClr>
                        <a:buFont typeface="Wingdings" panose="05000000000000000000" pitchFamily="2" charset="2"/>
                        <a:defRPr sz="24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defRPr sz="22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900" b="0" i="0" u="none" strike="noStrike" cap="none" normalizeH="0" baseline="0" dirty="0">
                          <a:ln>
                            <a:noFill/>
                          </a:ln>
                          <a:solidFill>
                            <a:srgbClr val="141415"/>
                          </a:solidFill>
                          <a:effectLst/>
                          <a:latin typeface="Calibri" panose="020F0502020204030204" pitchFamily="34" charset="0"/>
                          <a:cs typeface="Calibri" panose="020F0502020204030204" pitchFamily="34" charset="0"/>
                        </a:rPr>
                        <a:t>SPRING-2</a:t>
                      </a:r>
                      <a:r>
                        <a:rPr kumimoji="0" lang="en-US" altLang="en-US" sz="1900" b="0" i="0" u="none" strike="noStrike" cap="none" normalizeH="0" baseline="30000" dirty="0">
                          <a:ln>
                            <a:noFill/>
                          </a:ln>
                          <a:solidFill>
                            <a:srgbClr val="141415"/>
                          </a:solidFill>
                          <a:effectLst/>
                          <a:latin typeface="Calibri" panose="020F0502020204030204" pitchFamily="34" charset="0"/>
                          <a:cs typeface="Calibri" panose="020F0502020204030204" pitchFamily="34" charset="0"/>
                        </a:rPr>
                        <a:t>[5]</a:t>
                      </a:r>
                      <a:endParaRPr kumimoji="0" lang="en-US" altLang="en-US" sz="1900" b="0" i="0" u="none" strike="noStrike" cap="none" normalizeH="0" baseline="0" dirty="0">
                        <a:ln>
                          <a:noFill/>
                        </a:ln>
                        <a:solidFill>
                          <a:srgbClr val="141415"/>
                        </a:solidFill>
                        <a:effectLst/>
                        <a:latin typeface="Calibri" panose="020F0502020204030204" pitchFamily="34" charset="0"/>
                        <a:cs typeface="Calibri" panose="020F0502020204030204" pitchFamily="34" charset="0"/>
                      </a:endParaRPr>
                    </a:p>
                  </a:txBody>
                  <a:tcPr marL="115124" marR="115124" marT="45683" marB="45683" horzOverflow="overflow">
                    <a:lnL>
                      <a:noFill/>
                    </a:lnL>
                    <a:lnR>
                      <a:noFill/>
                    </a:lnR>
                    <a:lnT>
                      <a:noFill/>
                    </a:lnT>
                    <a:lnB>
                      <a:noFill/>
                    </a:lnB>
                    <a:lnTlToBr>
                      <a:noFill/>
                    </a:lnTlToBr>
                    <a:lnBlToTr>
                      <a:noFill/>
                    </a:lnBlToTr>
                    <a:solidFill>
                      <a:schemeClr val="tx2"/>
                    </a:solidFill>
                  </a:tcPr>
                </a:tc>
                <a:tc>
                  <a:txBody>
                    <a:bodyPr/>
                    <a:lstStyle>
                      <a:lvl1pPr>
                        <a:lnSpc>
                          <a:spcPct val="90000"/>
                        </a:lnSpc>
                        <a:spcBef>
                          <a:spcPts val="1000"/>
                        </a:spcBef>
                        <a:spcAft>
                          <a:spcPts val="700"/>
                        </a:spcAft>
                        <a:buClr>
                          <a:srgbClr val="FEFDDE"/>
                        </a:buClr>
                        <a:buFont typeface="Wingdings" panose="05000000000000000000" pitchFamily="2" charset="2"/>
                        <a:defRPr sz="24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defRPr sz="22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900" b="1" i="0" u="none" strike="noStrike" cap="none" normalizeH="0" baseline="0" dirty="0">
                          <a:ln>
                            <a:noFill/>
                          </a:ln>
                          <a:solidFill>
                            <a:srgbClr val="141415"/>
                          </a:solidFill>
                          <a:effectLst/>
                          <a:latin typeface="Calibri" panose="020F0502020204030204" pitchFamily="34" charset="0"/>
                          <a:cs typeface="Calibri" panose="020F0502020204030204" pitchFamily="34" charset="0"/>
                        </a:rPr>
                        <a:t>DTG</a:t>
                      </a:r>
                      <a:r>
                        <a:rPr kumimoji="0" lang="en-US" altLang="en-US" sz="1900" b="0" i="0" u="none" strike="noStrike" cap="none" normalizeH="0" baseline="0" dirty="0">
                          <a:ln>
                            <a:noFill/>
                          </a:ln>
                          <a:solidFill>
                            <a:srgbClr val="141415"/>
                          </a:solidFill>
                          <a:effectLst/>
                          <a:latin typeface="Calibri" panose="020F0502020204030204" pitchFamily="34" charset="0"/>
                          <a:cs typeface="Calibri" panose="020F0502020204030204" pitchFamily="34" charset="0"/>
                        </a:rPr>
                        <a:t> + 2 NRTIs</a:t>
                      </a:r>
                    </a:p>
                  </a:txBody>
                  <a:tcPr marL="115124" marR="115124" marT="45683" marB="45683" horzOverflow="overflow">
                    <a:lnL>
                      <a:noFill/>
                    </a:lnL>
                    <a:lnR>
                      <a:noFill/>
                    </a:lnR>
                    <a:lnT>
                      <a:noFill/>
                    </a:lnT>
                    <a:lnB>
                      <a:noFill/>
                    </a:lnB>
                    <a:lnTlToBr>
                      <a:noFill/>
                    </a:lnTlToBr>
                    <a:lnBlToTr>
                      <a:noFill/>
                    </a:lnBlToTr>
                    <a:solidFill>
                      <a:schemeClr val="tx2"/>
                    </a:solidFill>
                  </a:tcPr>
                </a:tc>
                <a:tc>
                  <a:txBody>
                    <a:bodyPr/>
                    <a:lstStyle>
                      <a:lvl1pPr defTabSz="457200">
                        <a:lnSpc>
                          <a:spcPct val="90000"/>
                        </a:lnSpc>
                        <a:spcBef>
                          <a:spcPts val="1000"/>
                        </a:spcBef>
                        <a:spcAft>
                          <a:spcPts val="700"/>
                        </a:spcAft>
                        <a:buClr>
                          <a:srgbClr val="FEFDDE"/>
                        </a:buClr>
                        <a:buFont typeface="Wingdings" panose="05000000000000000000" pitchFamily="2" charset="2"/>
                        <a:defRPr sz="2400">
                          <a:solidFill>
                            <a:srgbClr val="FEFDDE"/>
                          </a:solidFill>
                          <a:latin typeface="Arial" panose="020B0604020202020204" pitchFamily="34" charset="0"/>
                        </a:defRPr>
                      </a:lvl1pPr>
                      <a:lvl2pPr marL="742950" indent="-285750" defTabSz="457200">
                        <a:lnSpc>
                          <a:spcPct val="90000"/>
                        </a:lnSpc>
                        <a:spcBef>
                          <a:spcPts val="1000"/>
                        </a:spcBef>
                        <a:spcAft>
                          <a:spcPts val="700"/>
                        </a:spcAft>
                        <a:buClr>
                          <a:srgbClr val="FEFDDE"/>
                        </a:buClr>
                        <a:buFont typeface="Arial" panose="020B0604020202020204" pitchFamily="34" charset="0"/>
                        <a:defRPr sz="2200">
                          <a:solidFill>
                            <a:srgbClr val="FEFDDE"/>
                          </a:solidFill>
                          <a:latin typeface="Arial" panose="020B0604020202020204" pitchFamily="34" charset="0"/>
                        </a:defRPr>
                      </a:lvl2pPr>
                      <a:lvl3pPr marL="1143000" indent="-228600" defTabSz="4572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3pPr>
                      <a:lvl4pPr marL="1600200" indent="-228600" defTabSz="4572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4pPr>
                      <a:lvl5pPr marL="2057400" indent="-228600" defTabSz="4572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5pPr>
                      <a:lvl6pPr marL="25146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6pPr>
                      <a:lvl7pPr marL="29718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7pPr>
                      <a:lvl8pPr marL="34290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8pPr>
                      <a:lvl9pPr marL="38862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900" b="0" i="0" u="none" strike="noStrike" cap="none" normalizeH="0" baseline="0" dirty="0">
                          <a:ln>
                            <a:noFill/>
                          </a:ln>
                          <a:solidFill>
                            <a:srgbClr val="141415"/>
                          </a:solidFill>
                          <a:effectLst/>
                          <a:latin typeface="Calibri" panose="020F0502020204030204" pitchFamily="34" charset="0"/>
                          <a:cs typeface="Calibri" panose="020F0502020204030204" pitchFamily="34" charset="0"/>
                        </a:rPr>
                        <a:t>RAL + 2 NRTIs</a:t>
                      </a:r>
                    </a:p>
                  </a:txBody>
                  <a:tcPr marL="115124" marR="115124" marT="45683" marB="45683" horzOverflow="overflow">
                    <a:lnL>
                      <a:noFill/>
                    </a:lnL>
                    <a:lnR>
                      <a:noFill/>
                    </a:lnR>
                    <a:lnT>
                      <a:noFill/>
                    </a:lnT>
                    <a:lnB>
                      <a:noFill/>
                    </a:lnB>
                    <a:lnTlToBr>
                      <a:noFill/>
                    </a:lnTlToBr>
                    <a:lnBlToTr>
                      <a:noFill/>
                    </a:lnBlToTr>
                    <a:solidFill>
                      <a:schemeClr val="tx2"/>
                    </a:solidFill>
                  </a:tcPr>
                </a:tc>
                <a:tc>
                  <a:txBody>
                    <a:bodyPr/>
                    <a:lstStyle>
                      <a:lvl1pPr defTabSz="457200">
                        <a:lnSpc>
                          <a:spcPct val="90000"/>
                        </a:lnSpc>
                        <a:spcBef>
                          <a:spcPts val="1000"/>
                        </a:spcBef>
                        <a:spcAft>
                          <a:spcPts val="700"/>
                        </a:spcAft>
                        <a:buClr>
                          <a:srgbClr val="FEFDDE"/>
                        </a:buClr>
                        <a:buFont typeface="Wingdings" panose="05000000000000000000" pitchFamily="2" charset="2"/>
                        <a:defRPr sz="2400">
                          <a:solidFill>
                            <a:srgbClr val="FEFDDE"/>
                          </a:solidFill>
                          <a:latin typeface="Arial" panose="020B0604020202020204" pitchFamily="34" charset="0"/>
                        </a:defRPr>
                      </a:lvl1pPr>
                      <a:lvl2pPr marL="742950" indent="-285750" defTabSz="457200">
                        <a:lnSpc>
                          <a:spcPct val="90000"/>
                        </a:lnSpc>
                        <a:spcBef>
                          <a:spcPts val="1000"/>
                        </a:spcBef>
                        <a:spcAft>
                          <a:spcPts val="700"/>
                        </a:spcAft>
                        <a:buClr>
                          <a:srgbClr val="FEFDDE"/>
                        </a:buClr>
                        <a:buFont typeface="Arial" panose="020B0604020202020204" pitchFamily="34" charset="0"/>
                        <a:defRPr sz="2200">
                          <a:solidFill>
                            <a:srgbClr val="FEFDDE"/>
                          </a:solidFill>
                          <a:latin typeface="Arial" panose="020B0604020202020204" pitchFamily="34" charset="0"/>
                        </a:defRPr>
                      </a:lvl2pPr>
                      <a:lvl3pPr marL="1143000" indent="-228600" defTabSz="4572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3pPr>
                      <a:lvl4pPr marL="1600200" indent="-228600" defTabSz="4572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4pPr>
                      <a:lvl5pPr marL="2057400" indent="-228600" defTabSz="4572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5pPr>
                      <a:lvl6pPr marL="25146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6pPr>
                      <a:lvl7pPr marL="29718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7pPr>
                      <a:lvl8pPr marL="34290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8pPr>
                      <a:lvl9pPr marL="38862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900" b="0" i="0" u="none" strike="noStrike" cap="none" normalizeH="0" baseline="0" dirty="0">
                          <a:ln>
                            <a:noFill/>
                          </a:ln>
                          <a:solidFill>
                            <a:srgbClr val="141415"/>
                          </a:solidFill>
                          <a:effectLst/>
                          <a:latin typeface="Calibri" panose="020F0502020204030204" pitchFamily="34" charset="0"/>
                          <a:cs typeface="Calibri" panose="020F0502020204030204" pitchFamily="34" charset="0"/>
                        </a:rPr>
                        <a:t>96</a:t>
                      </a:r>
                    </a:p>
                  </a:txBody>
                  <a:tcPr marL="115124" marR="115124" marT="45683" marB="45683" horzOverflow="overflow">
                    <a:lnL>
                      <a:noFill/>
                    </a:lnL>
                    <a:lnR>
                      <a:noFill/>
                    </a:lnR>
                    <a:lnT>
                      <a:noFill/>
                    </a:lnT>
                    <a:lnB>
                      <a:noFill/>
                    </a:lnB>
                    <a:lnTlToBr>
                      <a:noFill/>
                    </a:lnTlToBr>
                    <a:lnBlToTr>
                      <a:noFill/>
                    </a:lnBlToTr>
                    <a:solidFill>
                      <a:schemeClr val="tx2"/>
                    </a:solidFill>
                  </a:tcPr>
                </a:tc>
                <a:tc>
                  <a:txBody>
                    <a:bodyPr/>
                    <a:lstStyle>
                      <a:lvl1pPr defTabSz="457200">
                        <a:lnSpc>
                          <a:spcPct val="90000"/>
                        </a:lnSpc>
                        <a:spcBef>
                          <a:spcPts val="1000"/>
                        </a:spcBef>
                        <a:spcAft>
                          <a:spcPts val="700"/>
                        </a:spcAft>
                        <a:buClr>
                          <a:srgbClr val="FEFDDE"/>
                        </a:buClr>
                        <a:buFont typeface="Wingdings" panose="05000000000000000000" pitchFamily="2" charset="2"/>
                        <a:defRPr sz="2400">
                          <a:solidFill>
                            <a:srgbClr val="FEFDDE"/>
                          </a:solidFill>
                          <a:latin typeface="Arial" panose="020B0604020202020204" pitchFamily="34" charset="0"/>
                        </a:defRPr>
                      </a:lvl1pPr>
                      <a:lvl2pPr marL="742950" indent="-285750" defTabSz="457200">
                        <a:lnSpc>
                          <a:spcPct val="90000"/>
                        </a:lnSpc>
                        <a:spcBef>
                          <a:spcPts val="1000"/>
                        </a:spcBef>
                        <a:spcAft>
                          <a:spcPts val="700"/>
                        </a:spcAft>
                        <a:buClr>
                          <a:srgbClr val="FEFDDE"/>
                        </a:buClr>
                        <a:buFont typeface="Arial" panose="020B0604020202020204" pitchFamily="34" charset="0"/>
                        <a:defRPr sz="2200">
                          <a:solidFill>
                            <a:srgbClr val="FEFDDE"/>
                          </a:solidFill>
                          <a:latin typeface="Arial" panose="020B0604020202020204" pitchFamily="34" charset="0"/>
                        </a:defRPr>
                      </a:lvl2pPr>
                      <a:lvl3pPr marL="1143000" indent="-228600" defTabSz="4572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3pPr>
                      <a:lvl4pPr marL="1600200" indent="-228600" defTabSz="4572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4pPr>
                      <a:lvl5pPr marL="2057400" indent="-228600" defTabSz="4572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5pPr>
                      <a:lvl6pPr marL="25146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6pPr>
                      <a:lvl7pPr marL="29718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7pPr>
                      <a:lvl8pPr marL="34290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8pPr>
                      <a:lvl9pPr marL="38862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900" b="0" i="0" u="none" strike="noStrike" cap="none" normalizeH="0" baseline="0" dirty="0" smtClean="0">
                          <a:ln>
                            <a:noFill/>
                          </a:ln>
                          <a:solidFill>
                            <a:srgbClr val="141415"/>
                          </a:solidFill>
                          <a:effectLst/>
                          <a:latin typeface="Calibri" panose="020F0502020204030204" pitchFamily="34" charset="0"/>
                          <a:ea typeface="Zapf Dingbats"/>
                          <a:cs typeface="Calibri" panose="020F0502020204030204" pitchFamily="34" charset="0"/>
                          <a:sym typeface="Zapf Dingbats"/>
                        </a:rPr>
                        <a:t>No inferior</a:t>
                      </a:r>
                      <a:endParaRPr kumimoji="0" lang="en-US" altLang="en-US" sz="1900" b="0" i="0" u="none" strike="noStrike" cap="none" normalizeH="0" baseline="0" dirty="0">
                        <a:ln>
                          <a:noFill/>
                        </a:ln>
                        <a:solidFill>
                          <a:srgbClr val="141415"/>
                        </a:solidFill>
                        <a:effectLst/>
                        <a:latin typeface="Calibri" panose="020F0502020204030204" pitchFamily="34" charset="0"/>
                        <a:ea typeface="Zapf Dingbats"/>
                        <a:cs typeface="Calibri" panose="020F0502020204030204" pitchFamily="34" charset="0"/>
                        <a:sym typeface="Zapf Dingbats"/>
                      </a:endParaRPr>
                    </a:p>
                  </a:txBody>
                  <a:tcPr marL="115124" marR="115124" marT="45683" marB="45683" horzOverflow="overflow">
                    <a:lnL>
                      <a:noFill/>
                    </a:lnL>
                    <a:lnR>
                      <a:noFill/>
                    </a:lnR>
                    <a:lnT>
                      <a:noFill/>
                    </a:lnT>
                    <a:lnB>
                      <a:noFill/>
                    </a:lnB>
                    <a:lnTlToBr>
                      <a:noFill/>
                    </a:lnTlToBr>
                    <a:lnBlToTr>
                      <a:noFill/>
                    </a:lnBlToTr>
                    <a:solidFill>
                      <a:schemeClr val="tx2"/>
                    </a:solidFill>
                  </a:tcPr>
                </a:tc>
                <a:extLst>
                  <a:ext uri="{0D108BD9-81ED-4DB2-BD59-A6C34878D82A}">
                    <a16:rowId xmlns:a16="http://schemas.microsoft.com/office/drawing/2014/main" val="2852125827"/>
                  </a:ext>
                </a:extLst>
              </a:tr>
              <a:tr h="380927">
                <a:tc>
                  <a:txBody>
                    <a:bodyPr/>
                    <a:lstStyle>
                      <a:lvl1pPr>
                        <a:lnSpc>
                          <a:spcPct val="90000"/>
                        </a:lnSpc>
                        <a:spcBef>
                          <a:spcPts val="1000"/>
                        </a:spcBef>
                        <a:spcAft>
                          <a:spcPts val="700"/>
                        </a:spcAft>
                        <a:buClr>
                          <a:srgbClr val="FEFDDE"/>
                        </a:buClr>
                        <a:buFont typeface="Wingdings" panose="05000000000000000000" pitchFamily="2" charset="2"/>
                        <a:defRPr sz="24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defRPr sz="22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900" b="0" i="0" u="none" strike="noStrike" cap="none" normalizeH="0" baseline="0" dirty="0">
                          <a:ln>
                            <a:noFill/>
                          </a:ln>
                          <a:solidFill>
                            <a:srgbClr val="141415"/>
                          </a:solidFill>
                          <a:effectLst/>
                          <a:latin typeface="Calibri" panose="020F0502020204030204" pitchFamily="34" charset="0"/>
                          <a:cs typeface="Calibri" panose="020F0502020204030204" pitchFamily="34" charset="0"/>
                        </a:rPr>
                        <a:t>ARIA</a:t>
                      </a:r>
                      <a:r>
                        <a:rPr kumimoji="0" lang="en-US" altLang="en-US" sz="1900" b="0" i="0" u="none" strike="noStrike" cap="none" normalizeH="0" baseline="30000" dirty="0">
                          <a:ln>
                            <a:noFill/>
                          </a:ln>
                          <a:solidFill>
                            <a:srgbClr val="141415"/>
                          </a:solidFill>
                          <a:effectLst/>
                          <a:latin typeface="Calibri" panose="020F0502020204030204" pitchFamily="34" charset="0"/>
                          <a:cs typeface="Calibri" panose="020F0502020204030204" pitchFamily="34" charset="0"/>
                        </a:rPr>
                        <a:t>[6]</a:t>
                      </a:r>
                      <a:endParaRPr kumimoji="0" lang="en-US" altLang="en-US" sz="1900" b="0" i="0" u="none" strike="noStrike" cap="none" normalizeH="0" baseline="0" dirty="0">
                        <a:ln>
                          <a:noFill/>
                        </a:ln>
                        <a:solidFill>
                          <a:srgbClr val="141415"/>
                        </a:solidFill>
                        <a:effectLst/>
                        <a:latin typeface="Calibri" panose="020F0502020204030204" pitchFamily="34" charset="0"/>
                        <a:cs typeface="Calibri" panose="020F0502020204030204" pitchFamily="34" charset="0"/>
                      </a:endParaRPr>
                    </a:p>
                  </a:txBody>
                  <a:tcPr marL="115124" marR="115124" marT="45683" marB="45683" horzOverflow="overflow">
                    <a:lnL>
                      <a:noFill/>
                    </a:lnL>
                    <a:lnR>
                      <a:noFill/>
                    </a:lnR>
                    <a:lnT>
                      <a:noFill/>
                    </a:lnT>
                    <a:lnB>
                      <a:noFill/>
                    </a:lnB>
                    <a:lnTlToBr>
                      <a:noFill/>
                    </a:lnTlToBr>
                    <a:lnBlToTr>
                      <a:noFill/>
                    </a:lnBlToTr>
                    <a:solidFill>
                      <a:srgbClr val="F2F2F2"/>
                    </a:solidFill>
                  </a:tcPr>
                </a:tc>
                <a:tc>
                  <a:txBody>
                    <a:bodyPr/>
                    <a:lstStyle>
                      <a:lvl1pPr>
                        <a:lnSpc>
                          <a:spcPct val="90000"/>
                        </a:lnSpc>
                        <a:spcBef>
                          <a:spcPts val="1000"/>
                        </a:spcBef>
                        <a:spcAft>
                          <a:spcPts val="700"/>
                        </a:spcAft>
                        <a:buClr>
                          <a:srgbClr val="FEFDDE"/>
                        </a:buClr>
                        <a:buFont typeface="Wingdings" panose="05000000000000000000" pitchFamily="2" charset="2"/>
                        <a:defRPr sz="24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defRPr sz="22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900" b="1" i="0" u="none" strike="noStrike" cap="none" normalizeH="0" baseline="0" dirty="0">
                          <a:ln>
                            <a:noFill/>
                          </a:ln>
                          <a:solidFill>
                            <a:srgbClr val="141415"/>
                          </a:solidFill>
                          <a:effectLst/>
                          <a:latin typeface="Calibri" panose="020F0502020204030204" pitchFamily="34" charset="0"/>
                          <a:cs typeface="Calibri" panose="020F0502020204030204" pitchFamily="34" charset="0"/>
                        </a:rPr>
                        <a:t>DTG</a:t>
                      </a:r>
                      <a:r>
                        <a:rPr kumimoji="0" lang="en-US" altLang="en-US" sz="1900" b="0" i="0" u="none" strike="noStrike" cap="none" normalizeH="0" baseline="0" dirty="0">
                          <a:ln>
                            <a:noFill/>
                          </a:ln>
                          <a:solidFill>
                            <a:srgbClr val="141415"/>
                          </a:solidFill>
                          <a:effectLst/>
                          <a:latin typeface="Calibri" panose="020F0502020204030204" pitchFamily="34" charset="0"/>
                          <a:cs typeface="Calibri" panose="020F0502020204030204" pitchFamily="34" charset="0"/>
                        </a:rPr>
                        <a:t>/ABC/3TC</a:t>
                      </a:r>
                    </a:p>
                  </a:txBody>
                  <a:tcPr marL="115124" marR="115124" marT="45683" marB="45683" horzOverflow="overflow">
                    <a:lnL>
                      <a:noFill/>
                    </a:lnL>
                    <a:lnR>
                      <a:noFill/>
                    </a:lnR>
                    <a:lnT>
                      <a:noFill/>
                    </a:lnT>
                    <a:lnB>
                      <a:noFill/>
                    </a:lnB>
                    <a:lnTlToBr>
                      <a:noFill/>
                    </a:lnTlToBr>
                    <a:lnBlToTr>
                      <a:noFill/>
                    </a:lnBlToTr>
                    <a:solidFill>
                      <a:srgbClr val="F2F2F2"/>
                    </a:solidFill>
                  </a:tcPr>
                </a:tc>
                <a:tc>
                  <a:txBody>
                    <a:bodyPr/>
                    <a:lstStyle>
                      <a:lvl1pPr defTabSz="457200">
                        <a:lnSpc>
                          <a:spcPct val="90000"/>
                        </a:lnSpc>
                        <a:spcBef>
                          <a:spcPts val="1000"/>
                        </a:spcBef>
                        <a:spcAft>
                          <a:spcPts val="700"/>
                        </a:spcAft>
                        <a:buClr>
                          <a:srgbClr val="FEFDDE"/>
                        </a:buClr>
                        <a:buFont typeface="Wingdings" panose="05000000000000000000" pitchFamily="2" charset="2"/>
                        <a:defRPr sz="2400">
                          <a:solidFill>
                            <a:srgbClr val="FEFDDE"/>
                          </a:solidFill>
                          <a:latin typeface="Arial" panose="020B0604020202020204" pitchFamily="34" charset="0"/>
                        </a:defRPr>
                      </a:lvl1pPr>
                      <a:lvl2pPr marL="742950" indent="-285750" defTabSz="457200">
                        <a:lnSpc>
                          <a:spcPct val="90000"/>
                        </a:lnSpc>
                        <a:spcBef>
                          <a:spcPts val="1000"/>
                        </a:spcBef>
                        <a:spcAft>
                          <a:spcPts val="700"/>
                        </a:spcAft>
                        <a:buClr>
                          <a:srgbClr val="FEFDDE"/>
                        </a:buClr>
                        <a:buFont typeface="Arial" panose="020B0604020202020204" pitchFamily="34" charset="0"/>
                        <a:defRPr sz="2200">
                          <a:solidFill>
                            <a:srgbClr val="FEFDDE"/>
                          </a:solidFill>
                          <a:latin typeface="Arial" panose="020B0604020202020204" pitchFamily="34" charset="0"/>
                        </a:defRPr>
                      </a:lvl2pPr>
                      <a:lvl3pPr marL="1143000" indent="-228600" defTabSz="4572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3pPr>
                      <a:lvl4pPr marL="1600200" indent="-228600" defTabSz="4572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4pPr>
                      <a:lvl5pPr marL="2057400" indent="-228600" defTabSz="4572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5pPr>
                      <a:lvl6pPr marL="25146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6pPr>
                      <a:lvl7pPr marL="29718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7pPr>
                      <a:lvl8pPr marL="34290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8pPr>
                      <a:lvl9pPr marL="38862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900" b="0" i="0" u="none" strike="noStrike" cap="none" normalizeH="0" baseline="0" dirty="0">
                          <a:ln>
                            <a:noFill/>
                          </a:ln>
                          <a:solidFill>
                            <a:srgbClr val="141415"/>
                          </a:solidFill>
                          <a:effectLst/>
                          <a:latin typeface="Calibri" panose="020F0502020204030204" pitchFamily="34" charset="0"/>
                          <a:cs typeface="Calibri" panose="020F0502020204030204" pitchFamily="34" charset="0"/>
                        </a:rPr>
                        <a:t>ATV + RTV + FTC/TDF</a:t>
                      </a:r>
                    </a:p>
                  </a:txBody>
                  <a:tcPr marL="115124" marR="115124" marT="45683" marB="45683" horzOverflow="overflow">
                    <a:lnL>
                      <a:noFill/>
                    </a:lnL>
                    <a:lnR>
                      <a:noFill/>
                    </a:lnR>
                    <a:lnT>
                      <a:noFill/>
                    </a:lnT>
                    <a:lnB>
                      <a:noFill/>
                    </a:lnB>
                    <a:lnTlToBr>
                      <a:noFill/>
                    </a:lnTlToBr>
                    <a:lnBlToTr>
                      <a:noFill/>
                    </a:lnBlToTr>
                    <a:solidFill>
                      <a:srgbClr val="F2F2F2"/>
                    </a:solidFill>
                  </a:tcPr>
                </a:tc>
                <a:tc>
                  <a:txBody>
                    <a:bodyPr/>
                    <a:lstStyle>
                      <a:lvl1pPr defTabSz="457200">
                        <a:lnSpc>
                          <a:spcPct val="90000"/>
                        </a:lnSpc>
                        <a:spcBef>
                          <a:spcPts val="1000"/>
                        </a:spcBef>
                        <a:spcAft>
                          <a:spcPts val="700"/>
                        </a:spcAft>
                        <a:buClr>
                          <a:srgbClr val="FEFDDE"/>
                        </a:buClr>
                        <a:buFont typeface="Wingdings" panose="05000000000000000000" pitchFamily="2" charset="2"/>
                        <a:defRPr sz="2400">
                          <a:solidFill>
                            <a:srgbClr val="FEFDDE"/>
                          </a:solidFill>
                          <a:latin typeface="Arial" panose="020B0604020202020204" pitchFamily="34" charset="0"/>
                        </a:defRPr>
                      </a:lvl1pPr>
                      <a:lvl2pPr marL="742950" indent="-285750" defTabSz="457200">
                        <a:lnSpc>
                          <a:spcPct val="90000"/>
                        </a:lnSpc>
                        <a:spcBef>
                          <a:spcPts val="1000"/>
                        </a:spcBef>
                        <a:spcAft>
                          <a:spcPts val="700"/>
                        </a:spcAft>
                        <a:buClr>
                          <a:srgbClr val="FEFDDE"/>
                        </a:buClr>
                        <a:buFont typeface="Arial" panose="020B0604020202020204" pitchFamily="34" charset="0"/>
                        <a:defRPr sz="2200">
                          <a:solidFill>
                            <a:srgbClr val="FEFDDE"/>
                          </a:solidFill>
                          <a:latin typeface="Arial" panose="020B0604020202020204" pitchFamily="34" charset="0"/>
                        </a:defRPr>
                      </a:lvl2pPr>
                      <a:lvl3pPr marL="1143000" indent="-228600" defTabSz="4572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3pPr>
                      <a:lvl4pPr marL="1600200" indent="-228600" defTabSz="4572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4pPr>
                      <a:lvl5pPr marL="2057400" indent="-228600" defTabSz="4572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5pPr>
                      <a:lvl6pPr marL="25146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6pPr>
                      <a:lvl7pPr marL="29718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7pPr>
                      <a:lvl8pPr marL="34290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8pPr>
                      <a:lvl9pPr marL="38862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900" b="0" i="0" u="none" strike="noStrike" cap="none" normalizeH="0" baseline="0" dirty="0">
                          <a:ln>
                            <a:noFill/>
                          </a:ln>
                          <a:solidFill>
                            <a:srgbClr val="141415"/>
                          </a:solidFill>
                          <a:effectLst/>
                          <a:latin typeface="Calibri" panose="020F0502020204030204" pitchFamily="34" charset="0"/>
                          <a:cs typeface="Calibri" panose="020F0502020204030204" pitchFamily="34" charset="0"/>
                        </a:rPr>
                        <a:t>48</a:t>
                      </a:r>
                    </a:p>
                  </a:txBody>
                  <a:tcPr marL="115124" marR="115124" marT="45683" marB="45683" horzOverflow="overflow">
                    <a:lnL>
                      <a:noFill/>
                    </a:lnL>
                    <a:lnR>
                      <a:noFill/>
                    </a:lnR>
                    <a:lnT>
                      <a:noFill/>
                    </a:lnT>
                    <a:lnB>
                      <a:noFill/>
                    </a:lnB>
                    <a:lnTlToBr>
                      <a:noFill/>
                    </a:lnTlToBr>
                    <a:lnBlToTr>
                      <a:noFill/>
                    </a:lnBlToTr>
                    <a:solidFill>
                      <a:srgbClr val="F2F2F2"/>
                    </a:solidFill>
                  </a:tcPr>
                </a:tc>
                <a:tc>
                  <a:txBody>
                    <a:bodyPr/>
                    <a:lstStyle>
                      <a:lvl1pPr defTabSz="457200">
                        <a:lnSpc>
                          <a:spcPct val="90000"/>
                        </a:lnSpc>
                        <a:spcBef>
                          <a:spcPts val="1000"/>
                        </a:spcBef>
                        <a:spcAft>
                          <a:spcPts val="700"/>
                        </a:spcAft>
                        <a:buClr>
                          <a:srgbClr val="FEFDDE"/>
                        </a:buClr>
                        <a:buFont typeface="Wingdings" panose="05000000000000000000" pitchFamily="2" charset="2"/>
                        <a:defRPr sz="2400">
                          <a:solidFill>
                            <a:srgbClr val="FEFDDE"/>
                          </a:solidFill>
                          <a:latin typeface="Arial" panose="020B0604020202020204" pitchFamily="34" charset="0"/>
                        </a:defRPr>
                      </a:lvl1pPr>
                      <a:lvl2pPr marL="742950" indent="-285750" defTabSz="457200">
                        <a:lnSpc>
                          <a:spcPct val="90000"/>
                        </a:lnSpc>
                        <a:spcBef>
                          <a:spcPts val="1000"/>
                        </a:spcBef>
                        <a:spcAft>
                          <a:spcPts val="700"/>
                        </a:spcAft>
                        <a:buClr>
                          <a:srgbClr val="FEFDDE"/>
                        </a:buClr>
                        <a:buFont typeface="Arial" panose="020B0604020202020204" pitchFamily="34" charset="0"/>
                        <a:defRPr sz="2200">
                          <a:solidFill>
                            <a:srgbClr val="FEFDDE"/>
                          </a:solidFill>
                          <a:latin typeface="Arial" panose="020B0604020202020204" pitchFamily="34" charset="0"/>
                        </a:defRPr>
                      </a:lvl2pPr>
                      <a:lvl3pPr marL="1143000" indent="-228600" defTabSz="4572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3pPr>
                      <a:lvl4pPr marL="1600200" indent="-228600" defTabSz="4572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4pPr>
                      <a:lvl5pPr marL="2057400" indent="-228600" defTabSz="4572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5pPr>
                      <a:lvl6pPr marL="25146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6pPr>
                      <a:lvl7pPr marL="29718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7pPr>
                      <a:lvl8pPr marL="34290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8pPr>
                      <a:lvl9pPr marL="38862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900" b="0" i="0" u="none" strike="noStrike" cap="none" normalizeH="0" baseline="0" dirty="0" smtClean="0">
                          <a:ln>
                            <a:noFill/>
                          </a:ln>
                          <a:solidFill>
                            <a:srgbClr val="141415"/>
                          </a:solidFill>
                          <a:effectLst/>
                          <a:latin typeface="Calibri" panose="020F0502020204030204" pitchFamily="34" charset="0"/>
                          <a:ea typeface="Zapf Dingbats"/>
                          <a:cs typeface="Calibri" panose="020F0502020204030204" pitchFamily="34" charset="0"/>
                          <a:sym typeface="Zapf Dingbats"/>
                        </a:rPr>
                        <a:t>Favor </a:t>
                      </a:r>
                      <a:r>
                        <a:rPr kumimoji="0" lang="en-US" altLang="en-US" sz="1900" b="0" i="0" u="none" strike="noStrike" cap="none" normalizeH="0" baseline="0" dirty="0">
                          <a:ln>
                            <a:noFill/>
                          </a:ln>
                          <a:solidFill>
                            <a:srgbClr val="141415"/>
                          </a:solidFill>
                          <a:effectLst/>
                          <a:latin typeface="Calibri" panose="020F0502020204030204" pitchFamily="34" charset="0"/>
                          <a:ea typeface="Zapf Dingbats"/>
                          <a:cs typeface="Calibri" panose="020F0502020204030204" pitchFamily="34" charset="0"/>
                          <a:sym typeface="Zapf Dingbats"/>
                        </a:rPr>
                        <a:t>INSTI</a:t>
                      </a:r>
                    </a:p>
                  </a:txBody>
                  <a:tcPr marL="115124" marR="115124" marT="45683" marB="45683" horzOverflow="overflow">
                    <a:lnL>
                      <a:noFill/>
                    </a:lnL>
                    <a:lnR>
                      <a:noFill/>
                    </a:lnR>
                    <a:lnT>
                      <a:noFill/>
                    </a:lnT>
                    <a:lnB>
                      <a:noFill/>
                    </a:lnB>
                    <a:lnTlToBr>
                      <a:noFill/>
                    </a:lnTlToBr>
                    <a:lnBlToTr>
                      <a:noFill/>
                    </a:lnBlToTr>
                    <a:solidFill>
                      <a:srgbClr val="F2F2F2"/>
                    </a:solidFill>
                  </a:tcPr>
                </a:tc>
                <a:extLst>
                  <a:ext uri="{0D108BD9-81ED-4DB2-BD59-A6C34878D82A}">
                    <a16:rowId xmlns:a16="http://schemas.microsoft.com/office/drawing/2014/main" val="3614643279"/>
                  </a:ext>
                </a:extLst>
              </a:tr>
              <a:tr h="380927">
                <a:tc>
                  <a:txBody>
                    <a:bodyPr/>
                    <a:lstStyle>
                      <a:lvl1pPr>
                        <a:lnSpc>
                          <a:spcPct val="90000"/>
                        </a:lnSpc>
                        <a:spcBef>
                          <a:spcPts val="1000"/>
                        </a:spcBef>
                        <a:spcAft>
                          <a:spcPts val="700"/>
                        </a:spcAft>
                        <a:buClr>
                          <a:srgbClr val="FEFDDE"/>
                        </a:buClr>
                        <a:buFont typeface="Wingdings" panose="05000000000000000000" pitchFamily="2" charset="2"/>
                        <a:defRPr sz="24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defRPr sz="22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900" b="0" i="0" u="none" strike="noStrike" cap="none" normalizeH="0" baseline="0" dirty="0">
                          <a:ln>
                            <a:noFill/>
                          </a:ln>
                          <a:solidFill>
                            <a:srgbClr val="141415"/>
                          </a:solidFill>
                          <a:effectLst/>
                          <a:latin typeface="Calibri" panose="020F0502020204030204" pitchFamily="34" charset="0"/>
                          <a:cs typeface="Calibri" panose="020F0502020204030204" pitchFamily="34" charset="0"/>
                        </a:rPr>
                        <a:t>ACTG A5257</a:t>
                      </a:r>
                      <a:r>
                        <a:rPr kumimoji="0" lang="en-US" altLang="en-US" sz="1900" b="0" i="0" u="none" strike="noStrike" cap="none" normalizeH="0" baseline="30000" dirty="0">
                          <a:ln>
                            <a:noFill/>
                          </a:ln>
                          <a:solidFill>
                            <a:srgbClr val="141415"/>
                          </a:solidFill>
                          <a:effectLst/>
                          <a:latin typeface="Calibri" panose="020F0502020204030204" pitchFamily="34" charset="0"/>
                          <a:cs typeface="Calibri" panose="020F0502020204030204" pitchFamily="34" charset="0"/>
                        </a:rPr>
                        <a:t>[7]</a:t>
                      </a:r>
                      <a:endParaRPr kumimoji="0" lang="en-US" altLang="en-US" sz="1900" b="0" i="0" u="none" strike="noStrike" cap="none" normalizeH="0" baseline="0" dirty="0">
                        <a:ln>
                          <a:noFill/>
                        </a:ln>
                        <a:solidFill>
                          <a:srgbClr val="141415"/>
                        </a:solidFill>
                        <a:effectLst/>
                        <a:latin typeface="Calibri" panose="020F0502020204030204" pitchFamily="34" charset="0"/>
                        <a:cs typeface="Calibri" panose="020F0502020204030204" pitchFamily="34" charset="0"/>
                      </a:endParaRPr>
                    </a:p>
                  </a:txBody>
                  <a:tcPr marL="115124" marR="115124" marT="45683" marB="45683" horzOverflow="overflow">
                    <a:lnL>
                      <a:noFill/>
                    </a:lnL>
                    <a:lnR>
                      <a:noFill/>
                    </a:lnR>
                    <a:lnT>
                      <a:noFill/>
                    </a:lnT>
                    <a:lnB>
                      <a:noFill/>
                    </a:lnB>
                    <a:lnTlToBr>
                      <a:noFill/>
                    </a:lnTlToBr>
                    <a:lnBlToTr>
                      <a:noFill/>
                    </a:lnBlToTr>
                    <a:solidFill>
                      <a:schemeClr val="tx2"/>
                    </a:solidFill>
                  </a:tcPr>
                </a:tc>
                <a:tc>
                  <a:txBody>
                    <a:bodyPr/>
                    <a:lstStyle>
                      <a:lvl1pPr>
                        <a:lnSpc>
                          <a:spcPct val="90000"/>
                        </a:lnSpc>
                        <a:spcBef>
                          <a:spcPts val="1000"/>
                        </a:spcBef>
                        <a:spcAft>
                          <a:spcPts val="700"/>
                        </a:spcAft>
                        <a:buClr>
                          <a:srgbClr val="FEFDDE"/>
                        </a:buClr>
                        <a:buFont typeface="Wingdings" panose="05000000000000000000" pitchFamily="2" charset="2"/>
                        <a:defRPr sz="24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defRPr sz="22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900" b="1" i="0" u="none" strike="noStrike" cap="none" normalizeH="0" baseline="0" dirty="0">
                          <a:ln>
                            <a:noFill/>
                          </a:ln>
                          <a:solidFill>
                            <a:srgbClr val="141415"/>
                          </a:solidFill>
                          <a:effectLst/>
                          <a:latin typeface="Calibri" panose="020F0502020204030204" pitchFamily="34" charset="0"/>
                          <a:cs typeface="Calibri" panose="020F0502020204030204" pitchFamily="34" charset="0"/>
                        </a:rPr>
                        <a:t>RAL</a:t>
                      </a:r>
                      <a:r>
                        <a:rPr kumimoji="0" lang="en-US" altLang="en-US" sz="1900" b="0" i="0" u="none" strike="noStrike" cap="none" normalizeH="0" baseline="0" dirty="0">
                          <a:ln>
                            <a:noFill/>
                          </a:ln>
                          <a:solidFill>
                            <a:srgbClr val="141415"/>
                          </a:solidFill>
                          <a:effectLst/>
                          <a:latin typeface="Calibri" panose="020F0502020204030204" pitchFamily="34" charset="0"/>
                          <a:cs typeface="Calibri" panose="020F0502020204030204" pitchFamily="34" charset="0"/>
                        </a:rPr>
                        <a:t> + FTC/TDF</a:t>
                      </a:r>
                    </a:p>
                  </a:txBody>
                  <a:tcPr marL="115124" marR="115124" marT="45683" marB="45683" horzOverflow="overflow">
                    <a:lnL>
                      <a:noFill/>
                    </a:lnL>
                    <a:lnR>
                      <a:noFill/>
                    </a:lnR>
                    <a:lnT>
                      <a:noFill/>
                    </a:lnT>
                    <a:lnB>
                      <a:noFill/>
                    </a:lnB>
                    <a:lnTlToBr>
                      <a:noFill/>
                    </a:lnTlToBr>
                    <a:lnBlToTr>
                      <a:noFill/>
                    </a:lnBlToTr>
                    <a:solidFill>
                      <a:schemeClr val="tx2"/>
                    </a:solidFill>
                  </a:tcPr>
                </a:tc>
                <a:tc>
                  <a:txBody>
                    <a:bodyPr/>
                    <a:lstStyle>
                      <a:lvl1pPr defTabSz="457200">
                        <a:lnSpc>
                          <a:spcPct val="90000"/>
                        </a:lnSpc>
                        <a:spcBef>
                          <a:spcPts val="1000"/>
                        </a:spcBef>
                        <a:spcAft>
                          <a:spcPts val="700"/>
                        </a:spcAft>
                        <a:buClr>
                          <a:srgbClr val="FEFDDE"/>
                        </a:buClr>
                        <a:buFont typeface="Wingdings" panose="05000000000000000000" pitchFamily="2" charset="2"/>
                        <a:defRPr sz="2400">
                          <a:solidFill>
                            <a:srgbClr val="FEFDDE"/>
                          </a:solidFill>
                          <a:latin typeface="Arial" panose="020B0604020202020204" pitchFamily="34" charset="0"/>
                        </a:defRPr>
                      </a:lvl1pPr>
                      <a:lvl2pPr marL="742950" indent="-285750" defTabSz="457200">
                        <a:lnSpc>
                          <a:spcPct val="90000"/>
                        </a:lnSpc>
                        <a:spcBef>
                          <a:spcPts val="1000"/>
                        </a:spcBef>
                        <a:spcAft>
                          <a:spcPts val="700"/>
                        </a:spcAft>
                        <a:buClr>
                          <a:srgbClr val="FEFDDE"/>
                        </a:buClr>
                        <a:buFont typeface="Arial" panose="020B0604020202020204" pitchFamily="34" charset="0"/>
                        <a:defRPr sz="2200">
                          <a:solidFill>
                            <a:srgbClr val="FEFDDE"/>
                          </a:solidFill>
                          <a:latin typeface="Arial" panose="020B0604020202020204" pitchFamily="34" charset="0"/>
                        </a:defRPr>
                      </a:lvl2pPr>
                      <a:lvl3pPr marL="1143000" indent="-228600" defTabSz="4572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3pPr>
                      <a:lvl4pPr marL="1600200" indent="-228600" defTabSz="4572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4pPr>
                      <a:lvl5pPr marL="2057400" indent="-228600" defTabSz="4572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5pPr>
                      <a:lvl6pPr marL="25146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6pPr>
                      <a:lvl7pPr marL="29718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7pPr>
                      <a:lvl8pPr marL="34290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8pPr>
                      <a:lvl9pPr marL="38862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900" b="0" i="0" u="none" strike="noStrike" cap="none" normalizeH="0" baseline="0" dirty="0">
                          <a:ln>
                            <a:noFill/>
                          </a:ln>
                          <a:solidFill>
                            <a:srgbClr val="141415"/>
                          </a:solidFill>
                          <a:effectLst/>
                          <a:latin typeface="Calibri" panose="020F0502020204030204" pitchFamily="34" charset="0"/>
                          <a:cs typeface="Calibri" panose="020F0502020204030204" pitchFamily="34" charset="0"/>
                        </a:rPr>
                        <a:t>ATV or DRV + RTV + FTC/TDF</a:t>
                      </a:r>
                    </a:p>
                  </a:txBody>
                  <a:tcPr marL="115124" marR="115124" marT="45683" marB="45683" horzOverflow="overflow">
                    <a:lnL>
                      <a:noFill/>
                    </a:lnL>
                    <a:lnR>
                      <a:noFill/>
                    </a:lnR>
                    <a:lnT>
                      <a:noFill/>
                    </a:lnT>
                    <a:lnB>
                      <a:noFill/>
                    </a:lnB>
                    <a:lnTlToBr>
                      <a:noFill/>
                    </a:lnTlToBr>
                    <a:lnBlToTr>
                      <a:noFill/>
                    </a:lnBlToTr>
                    <a:solidFill>
                      <a:schemeClr val="tx2"/>
                    </a:solidFill>
                  </a:tcPr>
                </a:tc>
                <a:tc>
                  <a:txBody>
                    <a:bodyPr/>
                    <a:lstStyle>
                      <a:lvl1pPr defTabSz="457200">
                        <a:lnSpc>
                          <a:spcPct val="90000"/>
                        </a:lnSpc>
                        <a:spcBef>
                          <a:spcPts val="1000"/>
                        </a:spcBef>
                        <a:spcAft>
                          <a:spcPts val="700"/>
                        </a:spcAft>
                        <a:buClr>
                          <a:srgbClr val="FEFDDE"/>
                        </a:buClr>
                        <a:buFont typeface="Wingdings" panose="05000000000000000000" pitchFamily="2" charset="2"/>
                        <a:defRPr sz="2400">
                          <a:solidFill>
                            <a:srgbClr val="FEFDDE"/>
                          </a:solidFill>
                          <a:latin typeface="Arial" panose="020B0604020202020204" pitchFamily="34" charset="0"/>
                        </a:defRPr>
                      </a:lvl1pPr>
                      <a:lvl2pPr marL="742950" indent="-285750" defTabSz="457200">
                        <a:lnSpc>
                          <a:spcPct val="90000"/>
                        </a:lnSpc>
                        <a:spcBef>
                          <a:spcPts val="1000"/>
                        </a:spcBef>
                        <a:spcAft>
                          <a:spcPts val="700"/>
                        </a:spcAft>
                        <a:buClr>
                          <a:srgbClr val="FEFDDE"/>
                        </a:buClr>
                        <a:buFont typeface="Arial" panose="020B0604020202020204" pitchFamily="34" charset="0"/>
                        <a:defRPr sz="2200">
                          <a:solidFill>
                            <a:srgbClr val="FEFDDE"/>
                          </a:solidFill>
                          <a:latin typeface="Arial" panose="020B0604020202020204" pitchFamily="34" charset="0"/>
                        </a:defRPr>
                      </a:lvl2pPr>
                      <a:lvl3pPr marL="1143000" indent="-228600" defTabSz="4572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3pPr>
                      <a:lvl4pPr marL="1600200" indent="-228600" defTabSz="4572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4pPr>
                      <a:lvl5pPr marL="2057400" indent="-228600" defTabSz="4572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5pPr>
                      <a:lvl6pPr marL="25146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6pPr>
                      <a:lvl7pPr marL="29718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7pPr>
                      <a:lvl8pPr marL="34290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8pPr>
                      <a:lvl9pPr marL="38862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900" b="0" i="0" u="none" strike="noStrike" cap="none" normalizeH="0" baseline="0" dirty="0">
                          <a:ln>
                            <a:noFill/>
                          </a:ln>
                          <a:solidFill>
                            <a:srgbClr val="141415"/>
                          </a:solidFill>
                          <a:effectLst/>
                          <a:latin typeface="Calibri" panose="020F0502020204030204" pitchFamily="34" charset="0"/>
                          <a:cs typeface="Calibri" panose="020F0502020204030204" pitchFamily="34" charset="0"/>
                        </a:rPr>
                        <a:t>96</a:t>
                      </a:r>
                    </a:p>
                  </a:txBody>
                  <a:tcPr marL="115124" marR="115124" marT="45683" marB="45683" horzOverflow="overflow">
                    <a:lnL>
                      <a:noFill/>
                    </a:lnL>
                    <a:lnR>
                      <a:noFill/>
                    </a:lnR>
                    <a:lnT>
                      <a:noFill/>
                    </a:lnT>
                    <a:lnB>
                      <a:noFill/>
                    </a:lnB>
                    <a:lnTlToBr>
                      <a:noFill/>
                    </a:lnTlToBr>
                    <a:lnBlToTr>
                      <a:noFill/>
                    </a:lnBlToTr>
                    <a:solidFill>
                      <a:schemeClr val="tx2"/>
                    </a:solidFill>
                  </a:tcPr>
                </a:tc>
                <a:tc>
                  <a:txBody>
                    <a:bodyPr/>
                    <a:lstStyle>
                      <a:lvl1pPr defTabSz="457200">
                        <a:lnSpc>
                          <a:spcPct val="90000"/>
                        </a:lnSpc>
                        <a:spcBef>
                          <a:spcPts val="1000"/>
                        </a:spcBef>
                        <a:spcAft>
                          <a:spcPts val="700"/>
                        </a:spcAft>
                        <a:buClr>
                          <a:srgbClr val="FEFDDE"/>
                        </a:buClr>
                        <a:buFont typeface="Wingdings" panose="05000000000000000000" pitchFamily="2" charset="2"/>
                        <a:defRPr sz="2400">
                          <a:solidFill>
                            <a:srgbClr val="FEFDDE"/>
                          </a:solidFill>
                          <a:latin typeface="Arial" panose="020B0604020202020204" pitchFamily="34" charset="0"/>
                        </a:defRPr>
                      </a:lvl1pPr>
                      <a:lvl2pPr marL="742950" indent="-285750" defTabSz="457200">
                        <a:lnSpc>
                          <a:spcPct val="90000"/>
                        </a:lnSpc>
                        <a:spcBef>
                          <a:spcPts val="1000"/>
                        </a:spcBef>
                        <a:spcAft>
                          <a:spcPts val="700"/>
                        </a:spcAft>
                        <a:buClr>
                          <a:srgbClr val="FEFDDE"/>
                        </a:buClr>
                        <a:buFont typeface="Arial" panose="020B0604020202020204" pitchFamily="34" charset="0"/>
                        <a:defRPr sz="2200">
                          <a:solidFill>
                            <a:srgbClr val="FEFDDE"/>
                          </a:solidFill>
                          <a:latin typeface="Arial" panose="020B0604020202020204" pitchFamily="34" charset="0"/>
                        </a:defRPr>
                      </a:lvl2pPr>
                      <a:lvl3pPr marL="1143000" indent="-228600" defTabSz="4572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3pPr>
                      <a:lvl4pPr marL="1600200" indent="-228600" defTabSz="4572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4pPr>
                      <a:lvl5pPr marL="2057400" indent="-228600" defTabSz="4572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5pPr>
                      <a:lvl6pPr marL="25146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6pPr>
                      <a:lvl7pPr marL="29718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7pPr>
                      <a:lvl8pPr marL="34290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8pPr>
                      <a:lvl9pPr marL="38862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900" b="0" i="0" u="none" strike="noStrike" cap="none" normalizeH="0" baseline="0" dirty="0" smtClean="0">
                          <a:ln>
                            <a:noFill/>
                          </a:ln>
                          <a:solidFill>
                            <a:srgbClr val="141415"/>
                          </a:solidFill>
                          <a:effectLst/>
                          <a:latin typeface="Calibri" panose="020F0502020204030204" pitchFamily="34" charset="0"/>
                          <a:ea typeface="Zapf Dingbats"/>
                          <a:cs typeface="Calibri" panose="020F0502020204030204" pitchFamily="34" charset="0"/>
                          <a:sym typeface="Zapf Dingbats"/>
                        </a:rPr>
                        <a:t>  Favor </a:t>
                      </a:r>
                      <a:r>
                        <a:rPr kumimoji="0" lang="en-US" altLang="en-US" sz="1900" b="0" i="0" u="none" strike="noStrike" cap="none" normalizeH="0" baseline="0" dirty="0">
                          <a:ln>
                            <a:noFill/>
                          </a:ln>
                          <a:solidFill>
                            <a:srgbClr val="141415"/>
                          </a:solidFill>
                          <a:effectLst/>
                          <a:latin typeface="Calibri" panose="020F0502020204030204" pitchFamily="34" charset="0"/>
                          <a:ea typeface="Zapf Dingbats"/>
                          <a:cs typeface="Calibri" panose="020F0502020204030204" pitchFamily="34" charset="0"/>
                          <a:sym typeface="Zapf Dingbats"/>
                        </a:rPr>
                        <a:t>INSTI*</a:t>
                      </a:r>
                      <a:endParaRPr kumimoji="0" lang="en-US" altLang="en-US" sz="1900" b="0" i="0" u="none" strike="noStrike" cap="none" normalizeH="0" baseline="0" dirty="0">
                        <a:ln>
                          <a:noFill/>
                        </a:ln>
                        <a:solidFill>
                          <a:srgbClr val="141415"/>
                        </a:solidFill>
                        <a:effectLst/>
                        <a:latin typeface="Calibri" panose="020F0502020204030204" pitchFamily="34" charset="0"/>
                        <a:cs typeface="Calibri" panose="020F0502020204030204" pitchFamily="34" charset="0"/>
                      </a:endParaRPr>
                    </a:p>
                  </a:txBody>
                  <a:tcPr marL="115124" marR="115124" marT="45683" marB="45683" horzOverflow="overflow">
                    <a:lnL>
                      <a:noFill/>
                    </a:lnL>
                    <a:lnR>
                      <a:noFill/>
                    </a:lnR>
                    <a:lnT>
                      <a:noFill/>
                    </a:lnT>
                    <a:lnB>
                      <a:noFill/>
                    </a:lnB>
                    <a:lnTlToBr>
                      <a:noFill/>
                    </a:lnTlToBr>
                    <a:lnBlToTr>
                      <a:noFill/>
                    </a:lnBlToTr>
                    <a:solidFill>
                      <a:schemeClr val="tx2"/>
                    </a:solidFill>
                  </a:tcPr>
                </a:tc>
                <a:extLst>
                  <a:ext uri="{0D108BD9-81ED-4DB2-BD59-A6C34878D82A}">
                    <a16:rowId xmlns:a16="http://schemas.microsoft.com/office/drawing/2014/main" val="3649491032"/>
                  </a:ext>
                </a:extLst>
              </a:tr>
              <a:tr h="380927">
                <a:tc>
                  <a:txBody>
                    <a:bodyPr/>
                    <a:lstStyle>
                      <a:lvl1pPr>
                        <a:lnSpc>
                          <a:spcPct val="90000"/>
                        </a:lnSpc>
                        <a:spcBef>
                          <a:spcPts val="1000"/>
                        </a:spcBef>
                        <a:spcAft>
                          <a:spcPts val="700"/>
                        </a:spcAft>
                        <a:buClr>
                          <a:srgbClr val="FEFDDE"/>
                        </a:buClr>
                        <a:buFont typeface="Wingdings" panose="05000000000000000000" pitchFamily="2" charset="2"/>
                        <a:defRPr sz="24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defRPr sz="22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900" b="0" i="0" u="none" strike="noStrike" cap="none" normalizeH="0" baseline="0" dirty="0">
                          <a:ln>
                            <a:noFill/>
                          </a:ln>
                          <a:solidFill>
                            <a:srgbClr val="141415"/>
                          </a:solidFill>
                          <a:effectLst/>
                          <a:latin typeface="Calibri" panose="020F0502020204030204" pitchFamily="34" charset="0"/>
                          <a:cs typeface="Calibri" panose="020F0502020204030204" pitchFamily="34" charset="0"/>
                        </a:rPr>
                        <a:t>STARTMRK</a:t>
                      </a:r>
                      <a:r>
                        <a:rPr kumimoji="0" lang="en-US" altLang="en-US" sz="1900" b="0" i="0" u="none" strike="noStrike" cap="none" normalizeH="0" baseline="30000" dirty="0">
                          <a:ln>
                            <a:noFill/>
                          </a:ln>
                          <a:solidFill>
                            <a:srgbClr val="141415"/>
                          </a:solidFill>
                          <a:effectLst/>
                          <a:latin typeface="Calibri" panose="020F0502020204030204" pitchFamily="34" charset="0"/>
                          <a:cs typeface="Calibri" panose="020F0502020204030204" pitchFamily="34" charset="0"/>
                        </a:rPr>
                        <a:t>[8]</a:t>
                      </a:r>
                    </a:p>
                  </a:txBody>
                  <a:tcPr marL="115124" marR="115124" marT="45683" marB="45683" horzOverflow="overflow">
                    <a:lnL>
                      <a:noFill/>
                    </a:lnL>
                    <a:lnR>
                      <a:noFill/>
                    </a:lnR>
                    <a:lnT>
                      <a:noFill/>
                    </a:lnT>
                    <a:lnB>
                      <a:noFill/>
                    </a:lnB>
                    <a:lnTlToBr>
                      <a:noFill/>
                    </a:lnTlToBr>
                    <a:lnBlToTr>
                      <a:noFill/>
                    </a:lnBlToTr>
                    <a:solidFill>
                      <a:schemeClr val="tx1"/>
                    </a:solidFill>
                  </a:tcPr>
                </a:tc>
                <a:tc>
                  <a:txBody>
                    <a:bodyPr/>
                    <a:lstStyle>
                      <a:lvl1pPr>
                        <a:lnSpc>
                          <a:spcPct val="90000"/>
                        </a:lnSpc>
                        <a:spcBef>
                          <a:spcPts val="1000"/>
                        </a:spcBef>
                        <a:spcAft>
                          <a:spcPts val="700"/>
                        </a:spcAft>
                        <a:buClr>
                          <a:srgbClr val="FEFDDE"/>
                        </a:buClr>
                        <a:buFont typeface="Wingdings" panose="05000000000000000000" pitchFamily="2" charset="2"/>
                        <a:defRPr sz="24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defRPr sz="22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900" b="1" i="0" u="none" strike="noStrike" cap="none" normalizeH="0" baseline="0" dirty="0">
                          <a:ln>
                            <a:noFill/>
                          </a:ln>
                          <a:solidFill>
                            <a:srgbClr val="141415"/>
                          </a:solidFill>
                          <a:effectLst/>
                          <a:latin typeface="Calibri" panose="020F0502020204030204" pitchFamily="34" charset="0"/>
                          <a:cs typeface="Calibri" panose="020F0502020204030204" pitchFamily="34" charset="0"/>
                        </a:rPr>
                        <a:t>RAL</a:t>
                      </a:r>
                      <a:r>
                        <a:rPr kumimoji="0" lang="en-US" altLang="en-US" sz="1900" b="0" i="0" u="none" strike="noStrike" cap="none" normalizeH="0" baseline="0" dirty="0">
                          <a:ln>
                            <a:noFill/>
                          </a:ln>
                          <a:solidFill>
                            <a:srgbClr val="141415"/>
                          </a:solidFill>
                          <a:effectLst/>
                          <a:latin typeface="Calibri" panose="020F0502020204030204" pitchFamily="34" charset="0"/>
                          <a:cs typeface="Calibri" panose="020F0502020204030204" pitchFamily="34" charset="0"/>
                        </a:rPr>
                        <a:t> + FTC/TDF</a:t>
                      </a:r>
                    </a:p>
                  </a:txBody>
                  <a:tcPr marL="115124" marR="115124" marT="45683" marB="45683" horzOverflow="overflow">
                    <a:lnL>
                      <a:noFill/>
                    </a:lnL>
                    <a:lnR>
                      <a:noFill/>
                    </a:lnR>
                    <a:lnT>
                      <a:noFill/>
                    </a:lnT>
                    <a:lnB>
                      <a:noFill/>
                    </a:lnB>
                    <a:lnTlToBr>
                      <a:noFill/>
                    </a:lnTlToBr>
                    <a:lnBlToTr>
                      <a:noFill/>
                    </a:lnBlToTr>
                    <a:solidFill>
                      <a:schemeClr val="tx1"/>
                    </a:solidFill>
                  </a:tcPr>
                </a:tc>
                <a:tc>
                  <a:txBody>
                    <a:bodyPr/>
                    <a:lstStyle>
                      <a:lvl1pPr>
                        <a:lnSpc>
                          <a:spcPct val="90000"/>
                        </a:lnSpc>
                        <a:spcBef>
                          <a:spcPts val="1000"/>
                        </a:spcBef>
                        <a:spcAft>
                          <a:spcPts val="700"/>
                        </a:spcAft>
                        <a:buClr>
                          <a:srgbClr val="FEFDDE"/>
                        </a:buClr>
                        <a:buFont typeface="Wingdings" panose="05000000000000000000" pitchFamily="2" charset="2"/>
                        <a:defRPr sz="24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defRPr sz="22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900" b="0" i="0" u="none" strike="noStrike" cap="none" normalizeH="0" baseline="0" dirty="0">
                          <a:ln>
                            <a:noFill/>
                          </a:ln>
                          <a:solidFill>
                            <a:srgbClr val="141415"/>
                          </a:solidFill>
                          <a:effectLst/>
                          <a:latin typeface="Calibri" panose="020F0502020204030204" pitchFamily="34" charset="0"/>
                          <a:cs typeface="Calibri" panose="020F0502020204030204" pitchFamily="34" charset="0"/>
                        </a:rPr>
                        <a:t>EFV + FTC/TDF</a:t>
                      </a:r>
                    </a:p>
                  </a:txBody>
                  <a:tcPr marL="115124" marR="115124" marT="45683" marB="45683" horzOverflow="overflow">
                    <a:lnL>
                      <a:noFill/>
                    </a:lnL>
                    <a:lnR>
                      <a:noFill/>
                    </a:lnR>
                    <a:lnT>
                      <a:noFill/>
                    </a:lnT>
                    <a:lnB>
                      <a:noFill/>
                    </a:lnB>
                    <a:lnTlToBr>
                      <a:noFill/>
                    </a:lnTlToBr>
                    <a:lnBlToTr>
                      <a:noFill/>
                    </a:lnBlToTr>
                    <a:solidFill>
                      <a:schemeClr val="tx1"/>
                    </a:solidFill>
                  </a:tcPr>
                </a:tc>
                <a:tc>
                  <a:txBody>
                    <a:bodyPr/>
                    <a:lstStyle>
                      <a:lvl1pPr defTabSz="457200">
                        <a:lnSpc>
                          <a:spcPct val="90000"/>
                        </a:lnSpc>
                        <a:spcBef>
                          <a:spcPts val="1000"/>
                        </a:spcBef>
                        <a:spcAft>
                          <a:spcPts val="700"/>
                        </a:spcAft>
                        <a:buClr>
                          <a:srgbClr val="FEFDDE"/>
                        </a:buClr>
                        <a:buFont typeface="Wingdings" panose="05000000000000000000" pitchFamily="2" charset="2"/>
                        <a:defRPr sz="2400">
                          <a:solidFill>
                            <a:srgbClr val="FEFDDE"/>
                          </a:solidFill>
                          <a:latin typeface="Arial" panose="020B0604020202020204" pitchFamily="34" charset="0"/>
                        </a:defRPr>
                      </a:lvl1pPr>
                      <a:lvl2pPr marL="742950" indent="-285750" defTabSz="457200">
                        <a:lnSpc>
                          <a:spcPct val="90000"/>
                        </a:lnSpc>
                        <a:spcBef>
                          <a:spcPts val="1000"/>
                        </a:spcBef>
                        <a:spcAft>
                          <a:spcPts val="700"/>
                        </a:spcAft>
                        <a:buClr>
                          <a:srgbClr val="FEFDDE"/>
                        </a:buClr>
                        <a:buFont typeface="Arial" panose="020B0604020202020204" pitchFamily="34" charset="0"/>
                        <a:defRPr sz="2200">
                          <a:solidFill>
                            <a:srgbClr val="FEFDDE"/>
                          </a:solidFill>
                          <a:latin typeface="Arial" panose="020B0604020202020204" pitchFamily="34" charset="0"/>
                        </a:defRPr>
                      </a:lvl2pPr>
                      <a:lvl3pPr marL="1143000" indent="-228600" defTabSz="4572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3pPr>
                      <a:lvl4pPr marL="1600200" indent="-228600" defTabSz="4572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4pPr>
                      <a:lvl5pPr marL="2057400" indent="-228600" defTabSz="4572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5pPr>
                      <a:lvl6pPr marL="25146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6pPr>
                      <a:lvl7pPr marL="29718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7pPr>
                      <a:lvl8pPr marL="34290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8pPr>
                      <a:lvl9pPr marL="38862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900" b="0" i="0" u="none" strike="noStrike" cap="none" normalizeH="0" baseline="0" dirty="0">
                          <a:ln>
                            <a:noFill/>
                          </a:ln>
                          <a:solidFill>
                            <a:srgbClr val="141415"/>
                          </a:solidFill>
                          <a:effectLst/>
                          <a:latin typeface="Calibri" panose="020F0502020204030204" pitchFamily="34" charset="0"/>
                          <a:cs typeface="Calibri" panose="020F0502020204030204" pitchFamily="34" charset="0"/>
                        </a:rPr>
                        <a:t>240</a:t>
                      </a:r>
                    </a:p>
                  </a:txBody>
                  <a:tcPr marL="115124" marR="115124" marT="45683" marB="45683" horzOverflow="overflow">
                    <a:lnL>
                      <a:noFill/>
                    </a:lnL>
                    <a:lnR>
                      <a:noFill/>
                    </a:lnR>
                    <a:lnT>
                      <a:noFill/>
                    </a:lnT>
                    <a:lnB>
                      <a:noFill/>
                    </a:lnB>
                    <a:lnTlToBr>
                      <a:noFill/>
                    </a:lnTlToBr>
                    <a:lnBlToTr>
                      <a:noFill/>
                    </a:lnBlToTr>
                    <a:solidFill>
                      <a:schemeClr val="tx1"/>
                    </a:solidFill>
                  </a:tcPr>
                </a:tc>
                <a:tc>
                  <a:txBody>
                    <a:bodyPr/>
                    <a:lstStyle>
                      <a:lvl1pPr defTabSz="457200">
                        <a:lnSpc>
                          <a:spcPct val="90000"/>
                        </a:lnSpc>
                        <a:spcBef>
                          <a:spcPts val="1000"/>
                        </a:spcBef>
                        <a:spcAft>
                          <a:spcPts val="700"/>
                        </a:spcAft>
                        <a:buClr>
                          <a:srgbClr val="FEFDDE"/>
                        </a:buClr>
                        <a:buFont typeface="Wingdings" panose="05000000000000000000" pitchFamily="2" charset="2"/>
                        <a:defRPr sz="2400">
                          <a:solidFill>
                            <a:srgbClr val="FEFDDE"/>
                          </a:solidFill>
                          <a:latin typeface="Arial" panose="020B0604020202020204" pitchFamily="34" charset="0"/>
                        </a:defRPr>
                      </a:lvl1pPr>
                      <a:lvl2pPr marL="742950" indent="-285750" defTabSz="457200">
                        <a:lnSpc>
                          <a:spcPct val="90000"/>
                        </a:lnSpc>
                        <a:spcBef>
                          <a:spcPts val="1000"/>
                        </a:spcBef>
                        <a:spcAft>
                          <a:spcPts val="700"/>
                        </a:spcAft>
                        <a:buClr>
                          <a:srgbClr val="FEFDDE"/>
                        </a:buClr>
                        <a:buFont typeface="Arial" panose="020B0604020202020204" pitchFamily="34" charset="0"/>
                        <a:defRPr sz="2200">
                          <a:solidFill>
                            <a:srgbClr val="FEFDDE"/>
                          </a:solidFill>
                          <a:latin typeface="Arial" panose="020B0604020202020204" pitchFamily="34" charset="0"/>
                        </a:defRPr>
                      </a:lvl2pPr>
                      <a:lvl3pPr marL="1143000" indent="-228600" defTabSz="4572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3pPr>
                      <a:lvl4pPr marL="1600200" indent="-228600" defTabSz="4572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4pPr>
                      <a:lvl5pPr marL="2057400" indent="-228600" defTabSz="4572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5pPr>
                      <a:lvl6pPr marL="25146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6pPr>
                      <a:lvl7pPr marL="29718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7pPr>
                      <a:lvl8pPr marL="34290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8pPr>
                      <a:lvl9pPr marL="3886200" indent="-228600" defTabSz="4572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900" b="0" i="0" u="none" strike="noStrike" cap="none" normalizeH="0" baseline="0" dirty="0" smtClean="0">
                          <a:ln>
                            <a:noFill/>
                          </a:ln>
                          <a:solidFill>
                            <a:srgbClr val="141415"/>
                          </a:solidFill>
                          <a:effectLst/>
                          <a:latin typeface="Calibri" panose="020F0502020204030204" pitchFamily="34" charset="0"/>
                          <a:ea typeface="Zapf Dingbats"/>
                          <a:cs typeface="Calibri" panose="020F0502020204030204" pitchFamily="34" charset="0"/>
                          <a:sym typeface="Zapf Dingbats"/>
                        </a:rPr>
                        <a:t>Favor </a:t>
                      </a:r>
                      <a:r>
                        <a:rPr kumimoji="0" lang="en-US" altLang="en-US" sz="1900" b="0" i="0" u="none" strike="noStrike" cap="none" normalizeH="0" baseline="0" dirty="0">
                          <a:ln>
                            <a:noFill/>
                          </a:ln>
                          <a:solidFill>
                            <a:srgbClr val="141415"/>
                          </a:solidFill>
                          <a:effectLst/>
                          <a:latin typeface="Calibri" panose="020F0502020204030204" pitchFamily="34" charset="0"/>
                          <a:ea typeface="Zapf Dingbats"/>
                          <a:cs typeface="Calibri" panose="020F0502020204030204" pitchFamily="34" charset="0"/>
                          <a:sym typeface="Zapf Dingbats"/>
                        </a:rPr>
                        <a:t>INSTI</a:t>
                      </a:r>
                    </a:p>
                  </a:txBody>
                  <a:tcPr marL="115124" marR="115124" marT="45683" marB="45683"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99721864"/>
                  </a:ext>
                </a:extLst>
              </a:tr>
            </a:tbl>
          </a:graphicData>
        </a:graphic>
      </p:graphicFrame>
      <p:sp>
        <p:nvSpPr>
          <p:cNvPr id="7" name="Rectangle 3">
            <a:extLst>
              <a:ext uri="{FF2B5EF4-FFF2-40B4-BE49-F238E27FC236}">
                <a16:creationId xmlns:a16="http://schemas.microsoft.com/office/drawing/2014/main" id="{5471BC88-3F81-44B2-9A6C-453FF6922178}"/>
              </a:ext>
            </a:extLst>
          </p:cNvPr>
          <p:cNvSpPr>
            <a:spLocks noChangeArrowheads="1"/>
          </p:cNvSpPr>
          <p:nvPr/>
        </p:nvSpPr>
        <p:spPr bwMode="auto">
          <a:xfrm>
            <a:off x="818783" y="6088128"/>
            <a:ext cx="10792047" cy="461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60" tIns="45718" rIns="91260" bIns="45718"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defTabSz="912383" eaLnBrk="0" fontAlgn="base" hangingPunct="0">
              <a:lnSpc>
                <a:spcPct val="100000"/>
              </a:lnSpc>
              <a:buNone/>
              <a:defRPr/>
            </a:pPr>
            <a:r>
              <a:rPr lang="en-US" altLang="en-US" sz="1200" spc="-11" dirty="0">
                <a:solidFill>
                  <a:srgbClr val="455560"/>
                </a:solidFill>
                <a:latin typeface="Calibri" panose="020F0502020204030204" pitchFamily="34" charset="0"/>
                <a:cs typeface="Arial" panose="020B0604020202020204" pitchFamily="34" charset="0"/>
              </a:rPr>
              <a:t>1. Wohl. IDWeek 2018. Abstr LB4. 2. Stellbrink. Glasgow 2018. Abstr O211. </a:t>
            </a:r>
            <a:r>
              <a:rPr lang="en-US" altLang="en-US" sz="1200" spc="-11" dirty="0">
                <a:solidFill>
                  <a:srgbClr val="455560"/>
                </a:solidFill>
                <a:latin typeface="Calibri" panose="020F0502020204030204" pitchFamily="34" charset="0"/>
                <a:ea typeface="ＭＳ Ｐゴシック" panose="020B0600070205080204" pitchFamily="34" charset="-128"/>
                <a:cs typeface="Arial" panose="020B0604020202020204" pitchFamily="34" charset="0"/>
              </a:rPr>
              <a:t>3. Walmsley. JAIDS. 2015;70:515. 4. Molina. Lancet HIV. 2015;2:e127. </a:t>
            </a:r>
            <a:br>
              <a:rPr lang="en-US" altLang="en-US" sz="1200" spc="-11" dirty="0">
                <a:solidFill>
                  <a:srgbClr val="455560"/>
                </a:solidFill>
                <a:latin typeface="Calibri" panose="020F0502020204030204" pitchFamily="34" charset="0"/>
                <a:ea typeface="ＭＳ Ｐゴシック" panose="020B0600070205080204" pitchFamily="34" charset="-128"/>
                <a:cs typeface="Arial" panose="020B0604020202020204" pitchFamily="34" charset="0"/>
              </a:rPr>
            </a:br>
            <a:r>
              <a:rPr lang="en-US" altLang="en-US" sz="1200" spc="-11" dirty="0">
                <a:solidFill>
                  <a:srgbClr val="455560"/>
                </a:solidFill>
                <a:latin typeface="Calibri" panose="020F0502020204030204" pitchFamily="34" charset="0"/>
                <a:ea typeface="ＭＳ Ｐゴシック" panose="020B0600070205080204" pitchFamily="34" charset="-128"/>
                <a:cs typeface="Arial" panose="020B0604020202020204" pitchFamily="34" charset="0"/>
              </a:rPr>
              <a:t>5. Raffi. Lancet Infect Dis. 2013;13:927. </a:t>
            </a:r>
            <a:r>
              <a:rPr lang="it-IT" altLang="en-US" sz="1200" dirty="0">
                <a:solidFill>
                  <a:srgbClr val="455560"/>
                </a:solidFill>
                <a:latin typeface="Calibri" panose="020F0502020204030204" pitchFamily="34" charset="0"/>
                <a:ea typeface="ＭＳ Ｐゴシック" panose="020B0600070205080204" pitchFamily="34" charset="-128"/>
                <a:cs typeface="Arial" panose="020B0604020202020204" pitchFamily="34" charset="0"/>
              </a:rPr>
              <a:t>6. Orrell. Lancet HIV. 2017;4:e536. </a:t>
            </a:r>
            <a:r>
              <a:rPr lang="en-US" altLang="en-US" sz="1200" dirty="0">
                <a:solidFill>
                  <a:srgbClr val="455560"/>
                </a:solidFill>
                <a:latin typeface="Calibri" panose="020F0502020204030204" pitchFamily="34" charset="0"/>
                <a:ea typeface="ＭＳ Ｐゴシック" panose="020B0600070205080204" pitchFamily="34" charset="-128"/>
                <a:cs typeface="Arial" panose="020B0604020202020204" pitchFamily="34" charset="0"/>
              </a:rPr>
              <a:t>7. Lennox. </a:t>
            </a:r>
            <a:r>
              <a:rPr lang="sv-SE" altLang="en-US" sz="1200" dirty="0">
                <a:solidFill>
                  <a:srgbClr val="455560"/>
                </a:solidFill>
                <a:latin typeface="Calibri" panose="020F0502020204030204" pitchFamily="34" charset="0"/>
                <a:ea typeface="ＭＳ Ｐゴシック" panose="020B0600070205080204" pitchFamily="34" charset="-128"/>
                <a:cs typeface="Arial" panose="020B0604020202020204" pitchFamily="34" charset="0"/>
              </a:rPr>
              <a:t>Ann Intern Med. 2014;161:461. </a:t>
            </a:r>
            <a:r>
              <a:rPr lang="en-US" altLang="en-US" sz="1200" dirty="0">
                <a:solidFill>
                  <a:srgbClr val="455560"/>
                </a:solidFill>
                <a:latin typeface="Calibri" panose="020F0502020204030204" pitchFamily="34" charset="0"/>
                <a:ea typeface="ＭＳ Ｐゴシック" panose="020B0600070205080204" pitchFamily="34" charset="-128"/>
                <a:cs typeface="Arial" panose="020B0604020202020204" pitchFamily="34" charset="0"/>
              </a:rPr>
              <a:t>8</a:t>
            </a:r>
            <a:r>
              <a:rPr lang="en-US" sz="1200" dirty="0">
                <a:solidFill>
                  <a:srgbClr val="455560"/>
                </a:solidFill>
                <a:latin typeface="Calibri" panose="020F0502020204030204" pitchFamily="34" charset="0"/>
                <a:ea typeface="ＭＳ Ｐゴシック" panose="020B0600070205080204" pitchFamily="34" charset="-128"/>
                <a:cs typeface="Arial" panose="020B0604020202020204" pitchFamily="34" charset="0"/>
              </a:rPr>
              <a:t>. Rockstroh. </a:t>
            </a:r>
            <a:r>
              <a:rPr lang="en-US" altLang="en-US" sz="1200" spc="-11" dirty="0">
                <a:solidFill>
                  <a:srgbClr val="455560"/>
                </a:solidFill>
                <a:latin typeface="Calibri" panose="020F0502020204030204" pitchFamily="34" charset="0"/>
                <a:ea typeface="ＭＳ Ｐゴシック" panose="020B0600070205080204" pitchFamily="34" charset="-128"/>
                <a:cs typeface="Arial" panose="020B0604020202020204" pitchFamily="34" charset="0"/>
              </a:rPr>
              <a:t>JAIDS</a:t>
            </a:r>
            <a:r>
              <a:rPr lang="en-US" sz="1200" dirty="0">
                <a:solidFill>
                  <a:srgbClr val="455560"/>
                </a:solidFill>
                <a:latin typeface="Calibri" panose="020F0502020204030204" pitchFamily="34" charset="0"/>
                <a:ea typeface="ＭＳ Ｐゴシック" panose="020B0600070205080204" pitchFamily="34" charset="-128"/>
                <a:cs typeface="Arial" panose="020B0604020202020204" pitchFamily="34" charset="0"/>
              </a:rPr>
              <a:t>. 2013;63:77.</a:t>
            </a:r>
          </a:p>
        </p:txBody>
      </p:sp>
      <p:sp>
        <p:nvSpPr>
          <p:cNvPr id="3" name="Rectangle 2">
            <a:extLst>
              <a:ext uri="{FF2B5EF4-FFF2-40B4-BE49-F238E27FC236}">
                <a16:creationId xmlns:a16="http://schemas.microsoft.com/office/drawing/2014/main" id="{2817B3EE-DADB-4809-8BA5-707F8E6ED4A7}"/>
              </a:ext>
            </a:extLst>
          </p:cNvPr>
          <p:cNvSpPr/>
          <p:nvPr/>
        </p:nvSpPr>
        <p:spPr bwMode="auto">
          <a:xfrm>
            <a:off x="9210415" y="2801405"/>
            <a:ext cx="1802296" cy="2988503"/>
          </a:xfrm>
          <a:prstGeom prst="rect">
            <a:avLst/>
          </a:prstGeom>
          <a:noFill/>
          <a:ln w="38100">
            <a:solidFill>
              <a:schemeClr val="accent3"/>
            </a:solidFill>
            <a:miter lim="800000"/>
            <a:headEnd/>
            <a:tailEnd/>
          </a:ln>
        </p:spPr>
        <p:txBody>
          <a:bodyPr lIns="91260" tIns="45718" rIns="91260" bIns="45718" rtlCol="0" anchor="b"/>
          <a:lstStyle/>
          <a:p>
            <a:pPr algn="ctr" defTabSz="912383" fontAlgn="base">
              <a:spcBef>
                <a:spcPct val="35000"/>
              </a:spcBef>
              <a:spcAft>
                <a:spcPct val="25000"/>
              </a:spcAft>
              <a:buClr>
                <a:srgbClr val="015873"/>
              </a:buClr>
            </a:pPr>
            <a:endParaRPr lang="en-US" dirty="0">
              <a:noFill/>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31136548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F9615-2C48-4FB1-BFFE-F4AEA40B5836}"/>
              </a:ext>
            </a:extLst>
          </p:cNvPr>
          <p:cNvSpPr>
            <a:spLocks noGrp="1"/>
          </p:cNvSpPr>
          <p:nvPr>
            <p:ph type="title"/>
          </p:nvPr>
        </p:nvSpPr>
        <p:spPr>
          <a:xfrm>
            <a:off x="1103448" y="238160"/>
            <a:ext cx="10378757" cy="790605"/>
          </a:xfrm>
        </p:spPr>
        <p:txBody>
          <a:bodyPr/>
          <a:lstStyle/>
          <a:p>
            <a:pPr algn="ctr"/>
            <a:r>
              <a:rPr lang="en-US" altLang="en-US" sz="3200" b="0" dirty="0" err="1">
                <a:solidFill>
                  <a:schemeClr val="bg1"/>
                </a:solidFill>
              </a:rPr>
              <a:t>Ventajas</a:t>
            </a:r>
            <a:r>
              <a:rPr lang="en-US" altLang="en-US" sz="3200" b="0" dirty="0">
                <a:solidFill>
                  <a:schemeClr val="bg1"/>
                </a:solidFill>
              </a:rPr>
              <a:t> y </a:t>
            </a:r>
            <a:r>
              <a:rPr lang="en-US" altLang="en-US" sz="3200" b="0" dirty="0" err="1">
                <a:solidFill>
                  <a:schemeClr val="bg1"/>
                </a:solidFill>
              </a:rPr>
              <a:t>desventajas</a:t>
            </a:r>
            <a:r>
              <a:rPr lang="en-US" altLang="en-US" sz="3200" b="0" dirty="0">
                <a:solidFill>
                  <a:schemeClr val="bg1"/>
                </a:solidFill>
              </a:rPr>
              <a:t> de los I de la </a:t>
            </a:r>
            <a:r>
              <a:rPr lang="en-US" altLang="en-US" sz="3200" b="0" dirty="0" err="1">
                <a:solidFill>
                  <a:schemeClr val="bg1"/>
                </a:solidFill>
              </a:rPr>
              <a:t>Integrasa</a:t>
            </a:r>
            <a:endParaRPr lang="en-US" sz="3200" b="0" dirty="0">
              <a:solidFill>
                <a:schemeClr val="bg1"/>
              </a:solidFill>
            </a:endParaRPr>
          </a:p>
        </p:txBody>
      </p:sp>
      <p:graphicFrame>
        <p:nvGraphicFramePr>
          <p:cNvPr id="8" name="Group 3">
            <a:extLst>
              <a:ext uri="{FF2B5EF4-FFF2-40B4-BE49-F238E27FC236}">
                <a16:creationId xmlns:a16="http://schemas.microsoft.com/office/drawing/2014/main" id="{25A6059C-3E56-40F0-A220-8768D7AE3DAB}"/>
              </a:ext>
            </a:extLst>
          </p:cNvPr>
          <p:cNvGraphicFramePr>
            <a:graphicFrameLocks/>
          </p:cNvGraphicFramePr>
          <p:nvPr>
            <p:extLst>
              <p:ext uri="{D42A27DB-BD31-4B8C-83A1-F6EECF244321}">
                <p14:modId xmlns:p14="http://schemas.microsoft.com/office/powerpoint/2010/main" val="2977867522"/>
              </p:ext>
            </p:extLst>
          </p:nvPr>
        </p:nvGraphicFramePr>
        <p:xfrm>
          <a:off x="606059" y="960279"/>
          <a:ext cx="11419369" cy="5344828"/>
        </p:xfrm>
        <a:graphic>
          <a:graphicData uri="http://schemas.openxmlformats.org/drawingml/2006/table">
            <a:tbl>
              <a:tblPr/>
              <a:tblGrid>
                <a:gridCol w="1608003">
                  <a:extLst>
                    <a:ext uri="{9D8B030D-6E8A-4147-A177-3AD203B41FA5}">
                      <a16:colId xmlns:a16="http://schemas.microsoft.com/office/drawing/2014/main" val="20000"/>
                    </a:ext>
                  </a:extLst>
                </a:gridCol>
                <a:gridCol w="4236975">
                  <a:extLst>
                    <a:ext uri="{9D8B030D-6E8A-4147-A177-3AD203B41FA5}">
                      <a16:colId xmlns:a16="http://schemas.microsoft.com/office/drawing/2014/main" val="20001"/>
                    </a:ext>
                  </a:extLst>
                </a:gridCol>
                <a:gridCol w="5574391">
                  <a:extLst>
                    <a:ext uri="{9D8B030D-6E8A-4147-A177-3AD203B41FA5}">
                      <a16:colId xmlns:a16="http://schemas.microsoft.com/office/drawing/2014/main" val="20002"/>
                    </a:ext>
                  </a:extLst>
                </a:gridCol>
              </a:tblGrid>
              <a:tr h="314416">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GB" sz="1400" b="1" i="0" u="none" strike="noStrike" cap="none" normalizeH="0" baseline="0" dirty="0" err="1" smtClean="0">
                          <a:ln>
                            <a:noFill/>
                          </a:ln>
                          <a:solidFill>
                            <a:schemeClr val="tx1"/>
                          </a:solidFill>
                          <a:effectLst/>
                          <a:latin typeface="Calibri" panose="020F0502020204030204" pitchFamily="34" charset="0"/>
                        </a:rPr>
                        <a:t>Agente</a:t>
                      </a:r>
                      <a:endParaRPr kumimoji="0" lang="en-GB" sz="1400" b="1" i="0" u="none" strike="noStrike" cap="none" normalizeH="0" baseline="0" dirty="0">
                        <a:ln>
                          <a:noFill/>
                        </a:ln>
                        <a:solidFill>
                          <a:schemeClr val="tx1"/>
                        </a:solidFill>
                        <a:effectLst/>
                        <a:latin typeface="Calibri" panose="020F0502020204030204" pitchFamily="34" charset="0"/>
                      </a:endParaRPr>
                    </a:p>
                  </a:txBody>
                  <a:tcPr marL="121699" marR="121699" marT="45732" marB="4573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4482"/>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1" i="0" u="none" strike="noStrike" cap="none" normalizeH="0" baseline="0" dirty="0" err="1" smtClean="0">
                          <a:ln>
                            <a:noFill/>
                          </a:ln>
                          <a:solidFill>
                            <a:schemeClr val="tx1"/>
                          </a:solidFill>
                          <a:effectLst/>
                          <a:latin typeface="Calibri" panose="020F0502020204030204" pitchFamily="34" charset="0"/>
                        </a:rPr>
                        <a:t>Ventajas</a:t>
                      </a:r>
                      <a:endParaRPr kumimoji="0" lang="en-US" sz="1400" b="1" i="0" u="none" strike="noStrike" cap="none" normalizeH="0" baseline="0" dirty="0">
                        <a:ln>
                          <a:noFill/>
                        </a:ln>
                        <a:solidFill>
                          <a:schemeClr val="tx1"/>
                        </a:solidFill>
                        <a:effectLst/>
                        <a:latin typeface="Calibri" panose="020F0502020204030204" pitchFamily="34" charset="0"/>
                      </a:endParaRPr>
                    </a:p>
                  </a:txBody>
                  <a:tcPr marL="121699" marR="121699" marT="45732" marB="4573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4482"/>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1" i="0" u="none" strike="noStrike" cap="none" normalizeH="0" baseline="0" dirty="0" err="1" smtClean="0">
                          <a:ln>
                            <a:noFill/>
                          </a:ln>
                          <a:solidFill>
                            <a:schemeClr val="tx1"/>
                          </a:solidFill>
                          <a:effectLst/>
                          <a:latin typeface="Calibri" panose="020F0502020204030204" pitchFamily="34" charset="0"/>
                        </a:rPr>
                        <a:t>Desventajas</a:t>
                      </a:r>
                      <a:endParaRPr kumimoji="0" lang="en-US" sz="1400" b="1" i="0" u="none" strike="noStrike" cap="none" normalizeH="0" baseline="0" dirty="0">
                        <a:ln>
                          <a:noFill/>
                        </a:ln>
                        <a:solidFill>
                          <a:schemeClr val="tx1"/>
                        </a:solidFill>
                        <a:effectLst/>
                        <a:latin typeface="Calibri" panose="020F0502020204030204" pitchFamily="34" charset="0"/>
                      </a:endParaRPr>
                    </a:p>
                  </a:txBody>
                  <a:tcPr marL="121699" marR="121699" marT="45732" marB="4573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4482"/>
                    </a:solidFill>
                  </a:tcPr>
                </a:tc>
                <a:extLst>
                  <a:ext uri="{0D108BD9-81ED-4DB2-BD59-A6C34878D82A}">
                    <a16:rowId xmlns:a16="http://schemas.microsoft.com/office/drawing/2014/main" val="10001"/>
                  </a:ext>
                </a:extLst>
              </a:tr>
              <a:tr h="1257603">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1" i="0" u="none" strike="noStrike" cap="none" normalizeH="0" baseline="0" dirty="0">
                          <a:ln>
                            <a:noFill/>
                          </a:ln>
                          <a:solidFill>
                            <a:schemeClr val="bg2">
                              <a:lumMod val="10000"/>
                            </a:schemeClr>
                          </a:solidFill>
                          <a:effectLst/>
                          <a:latin typeface="Calibri" panose="020F0502020204030204" pitchFamily="34" charset="0"/>
                        </a:rPr>
                        <a:t>Bictegravir</a:t>
                      </a:r>
                    </a:p>
                  </a:txBody>
                  <a:tcPr marL="121699" marR="121699" marT="45732" marB="4573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284163" marR="0" lvl="0" indent="-228600" algn="l" defTabSz="914400" rtl="0" eaLnBrk="1" fontAlgn="base" latinLnBrk="0" hangingPunct="1">
                        <a:lnSpc>
                          <a:spcPct val="100000"/>
                        </a:lnSpc>
                        <a:spcBef>
                          <a:spcPct val="0"/>
                        </a:spcBef>
                        <a:spcAft>
                          <a:spcPct val="0"/>
                        </a:spcAft>
                        <a:buClr>
                          <a:srgbClr val="000000"/>
                        </a:buClr>
                        <a:buSzTx/>
                        <a:buFont typeface="Wingdings" pitchFamily="2" charset="2"/>
                        <a:buChar char="§"/>
                        <a:tabLst/>
                        <a:defRPr/>
                      </a:pPr>
                      <a:r>
                        <a:rPr kumimoji="0" lang="es-MX" sz="1400" b="0" i="0" u="none" strike="noStrike" kern="1200" cap="none" spc="0" normalizeH="0" baseline="0" noProof="0" dirty="0" smtClean="0">
                          <a:ln>
                            <a:noFill/>
                          </a:ln>
                          <a:solidFill>
                            <a:srgbClr val="CDCDCF">
                              <a:lumMod val="10000"/>
                            </a:srgbClr>
                          </a:solidFill>
                          <a:effectLst/>
                          <a:uLnTx/>
                          <a:uFillTx/>
                          <a:latin typeface="Calibri" panose="020F0502020204030204" pitchFamily="34" charset="0"/>
                          <a:ea typeface="+mn-ea"/>
                          <a:cs typeface="+mn-cs"/>
                        </a:rPr>
                        <a:t>Tableta única una vez al día con TAF / FTC</a:t>
                      </a:r>
                    </a:p>
                    <a:p>
                      <a:pPr marL="284163" marR="0" lvl="0" indent="-228600" algn="l" defTabSz="914400" rtl="0" eaLnBrk="1" fontAlgn="base" latinLnBrk="0" hangingPunct="1">
                        <a:lnSpc>
                          <a:spcPct val="100000"/>
                        </a:lnSpc>
                        <a:spcBef>
                          <a:spcPct val="0"/>
                        </a:spcBef>
                        <a:spcAft>
                          <a:spcPct val="0"/>
                        </a:spcAft>
                        <a:buClr>
                          <a:srgbClr val="000000"/>
                        </a:buClr>
                        <a:buSzTx/>
                        <a:buFont typeface="Wingdings" pitchFamily="2" charset="2"/>
                        <a:buChar char="§"/>
                        <a:tabLst/>
                        <a:defRPr/>
                      </a:pPr>
                      <a:r>
                        <a:rPr kumimoji="0" lang="es-MX" sz="1400" b="0" i="0" u="none" strike="noStrike" kern="1200" cap="none" spc="0" normalizeH="0" baseline="0" noProof="0" dirty="0" smtClean="0">
                          <a:ln>
                            <a:noFill/>
                          </a:ln>
                          <a:solidFill>
                            <a:srgbClr val="CDCDCF">
                              <a:lumMod val="10000"/>
                            </a:srgbClr>
                          </a:solidFill>
                          <a:effectLst/>
                          <a:uLnTx/>
                          <a:uFillTx/>
                          <a:latin typeface="Calibri" panose="020F0502020204030204" pitchFamily="34" charset="0"/>
                          <a:ea typeface="+mn-ea"/>
                          <a:cs typeface="+mn-cs"/>
                        </a:rPr>
                        <a:t>Pocas interacciones con drogas o alimentos</a:t>
                      </a:r>
                    </a:p>
                    <a:p>
                      <a:pPr marL="284163" marR="0" lvl="0" indent="-228600" algn="l" defTabSz="914400" rtl="0" eaLnBrk="1" fontAlgn="base" latinLnBrk="0" hangingPunct="1">
                        <a:lnSpc>
                          <a:spcPct val="100000"/>
                        </a:lnSpc>
                        <a:spcBef>
                          <a:spcPct val="0"/>
                        </a:spcBef>
                        <a:spcAft>
                          <a:spcPct val="0"/>
                        </a:spcAft>
                        <a:buClr>
                          <a:srgbClr val="000000"/>
                        </a:buClr>
                        <a:buSzTx/>
                        <a:buFont typeface="Wingdings" pitchFamily="2" charset="2"/>
                        <a:buChar char="§"/>
                        <a:tabLst/>
                        <a:defRPr/>
                      </a:pPr>
                      <a:r>
                        <a:rPr kumimoji="0" lang="es-MX" sz="1400" b="0" i="0" u="none" strike="noStrike" kern="1200" cap="none" spc="0" normalizeH="0" baseline="0" noProof="0" dirty="0" smtClean="0">
                          <a:ln>
                            <a:noFill/>
                          </a:ln>
                          <a:solidFill>
                            <a:srgbClr val="CDCDCF">
                              <a:lumMod val="10000"/>
                            </a:srgbClr>
                          </a:solidFill>
                          <a:effectLst/>
                          <a:uLnTx/>
                          <a:uFillTx/>
                          <a:latin typeface="Calibri" panose="020F0502020204030204" pitchFamily="34" charset="0"/>
                          <a:ea typeface="+mn-ea"/>
                          <a:cs typeface="+mn-cs"/>
                        </a:rPr>
                        <a:t>Alta barrera a la resistencia.</a:t>
                      </a:r>
                      <a:endParaRPr kumimoji="0" lang="en-US" sz="1400" b="0" i="0" u="none" strike="noStrike" kern="1200" cap="none" spc="0" normalizeH="0" baseline="0" noProof="0" dirty="0">
                        <a:ln>
                          <a:noFill/>
                        </a:ln>
                        <a:solidFill>
                          <a:srgbClr val="CDCDCF">
                            <a:lumMod val="10000"/>
                          </a:srgbClr>
                        </a:solidFill>
                        <a:effectLst/>
                        <a:uLnTx/>
                        <a:uFillTx/>
                        <a:latin typeface="Calibri" panose="020F0502020204030204" pitchFamily="34" charset="0"/>
                        <a:ea typeface="+mn-ea"/>
                        <a:cs typeface="+mn-cs"/>
                      </a:endParaRPr>
                    </a:p>
                  </a:txBody>
                  <a:tcPr marL="121699" marR="121699" marT="45732" marB="4573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284163" marR="0" lvl="0" indent="-228600" algn="l" defTabSz="914400" rtl="0" eaLnBrk="1" fontAlgn="base" latinLnBrk="0" hangingPunct="1">
                        <a:lnSpc>
                          <a:spcPct val="100000"/>
                        </a:lnSpc>
                        <a:spcBef>
                          <a:spcPct val="0"/>
                        </a:spcBef>
                        <a:spcAft>
                          <a:spcPct val="0"/>
                        </a:spcAft>
                        <a:buClr>
                          <a:srgbClr val="000000"/>
                        </a:buClr>
                        <a:buSzTx/>
                        <a:buFont typeface="Wingdings" pitchFamily="2" charset="2"/>
                        <a:buChar char="§"/>
                        <a:tabLst/>
                        <a:defRPr/>
                      </a:pPr>
                      <a:r>
                        <a:rPr kumimoji="0" lang="es-MX" sz="1400" b="0" i="0" u="none" strike="noStrike" kern="1200" cap="none" spc="0" normalizeH="0" baseline="0" noProof="0" dirty="0" smtClean="0">
                          <a:ln>
                            <a:noFill/>
                          </a:ln>
                          <a:solidFill>
                            <a:srgbClr val="CDCDCF">
                              <a:lumMod val="10000"/>
                            </a:srgbClr>
                          </a:solidFill>
                          <a:effectLst/>
                          <a:uLnTx/>
                          <a:uFillTx/>
                          <a:latin typeface="Calibri" panose="020F0502020204030204" pitchFamily="34" charset="0"/>
                          <a:ea typeface="+mn-ea"/>
                          <a:cs typeface="+mn-cs"/>
                        </a:rPr>
                        <a:t>Menos cantidad de datos</a:t>
                      </a:r>
                    </a:p>
                    <a:p>
                      <a:pPr marL="284163" marR="0" lvl="0" indent="-228600" algn="l" defTabSz="914400" rtl="0" eaLnBrk="1" fontAlgn="base" latinLnBrk="0" hangingPunct="1">
                        <a:lnSpc>
                          <a:spcPct val="100000"/>
                        </a:lnSpc>
                        <a:spcBef>
                          <a:spcPct val="0"/>
                        </a:spcBef>
                        <a:spcAft>
                          <a:spcPct val="0"/>
                        </a:spcAft>
                        <a:buClr>
                          <a:srgbClr val="000000"/>
                        </a:buClr>
                        <a:buSzTx/>
                        <a:buFont typeface="Wingdings" pitchFamily="2" charset="2"/>
                        <a:buChar char="§"/>
                        <a:tabLst/>
                        <a:defRPr/>
                      </a:pPr>
                      <a:r>
                        <a:rPr kumimoji="0" lang="es-MX" sz="1400" b="0" i="0" u="none" strike="noStrike" kern="1200" cap="none" spc="0" normalizeH="0" baseline="0" noProof="0" dirty="0" smtClean="0">
                          <a:ln>
                            <a:noFill/>
                          </a:ln>
                          <a:solidFill>
                            <a:srgbClr val="CDCDCF">
                              <a:lumMod val="10000"/>
                            </a:srgbClr>
                          </a:solidFill>
                          <a:effectLst/>
                          <a:uLnTx/>
                          <a:uFillTx/>
                          <a:latin typeface="Calibri" panose="020F0502020204030204" pitchFamily="34" charset="0"/>
                          <a:ea typeface="+mn-ea"/>
                          <a:cs typeface="+mn-cs"/>
                        </a:rPr>
                        <a:t>Solo disponible como píldora única</a:t>
                      </a:r>
                    </a:p>
                    <a:p>
                      <a:pPr marL="284163" marR="0" lvl="0" indent="-228600" algn="l" defTabSz="914400" rtl="0" eaLnBrk="1" fontAlgn="base" latinLnBrk="0" hangingPunct="1">
                        <a:lnSpc>
                          <a:spcPct val="100000"/>
                        </a:lnSpc>
                        <a:spcBef>
                          <a:spcPct val="0"/>
                        </a:spcBef>
                        <a:spcAft>
                          <a:spcPct val="0"/>
                        </a:spcAft>
                        <a:buClr>
                          <a:srgbClr val="000000"/>
                        </a:buClr>
                        <a:buSzTx/>
                        <a:buFont typeface="Wingdings" pitchFamily="2" charset="2"/>
                        <a:buChar char="§"/>
                        <a:tabLst/>
                        <a:defRPr/>
                      </a:pPr>
                      <a:r>
                        <a:rPr kumimoji="0" lang="es-MX" sz="1400" b="0" i="0" u="none" strike="noStrike" kern="1200" cap="none" spc="0" normalizeH="0" baseline="0" noProof="0" dirty="0" smtClean="0">
                          <a:ln>
                            <a:noFill/>
                          </a:ln>
                          <a:solidFill>
                            <a:srgbClr val="CDCDCF">
                              <a:lumMod val="10000"/>
                            </a:srgbClr>
                          </a:solidFill>
                          <a:effectLst/>
                          <a:uLnTx/>
                          <a:uFillTx/>
                          <a:latin typeface="Calibri" panose="020F0502020204030204" pitchFamily="34" charset="0"/>
                          <a:ea typeface="+mn-ea"/>
                          <a:cs typeface="+mn-cs"/>
                        </a:rPr>
                        <a:t>No hay datos de seguridad en el embarazo.</a:t>
                      </a:r>
                      <a:endParaRPr kumimoji="0" lang="en-US" sz="1400" b="0" i="0" u="none" strike="noStrike" kern="1200" cap="none" spc="0" normalizeH="0" baseline="0" noProof="0" dirty="0">
                        <a:ln>
                          <a:noFill/>
                        </a:ln>
                        <a:solidFill>
                          <a:srgbClr val="CDCDCF">
                            <a:lumMod val="10000"/>
                          </a:srgbClr>
                        </a:solidFill>
                        <a:effectLst/>
                        <a:uLnTx/>
                        <a:uFillTx/>
                        <a:latin typeface="Calibri" panose="020F0502020204030204" pitchFamily="34" charset="0"/>
                        <a:ea typeface="+mn-ea"/>
                        <a:cs typeface="+mn-cs"/>
                      </a:endParaRPr>
                    </a:p>
                  </a:txBody>
                  <a:tcPr marL="121699" marR="121699" marT="45732" marB="4573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2"/>
                  </a:ext>
                </a:extLst>
              </a:tr>
              <a:tr h="1964993">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1" i="0" u="none" strike="noStrike" cap="none" normalizeH="0" baseline="0" dirty="0">
                          <a:ln>
                            <a:noFill/>
                          </a:ln>
                          <a:solidFill>
                            <a:schemeClr val="bg2">
                              <a:lumMod val="10000"/>
                            </a:schemeClr>
                          </a:solidFill>
                          <a:effectLst/>
                          <a:latin typeface="Calibri" panose="020F0502020204030204" pitchFamily="34" charset="0"/>
                        </a:rPr>
                        <a:t>Dolutegravir</a:t>
                      </a:r>
                    </a:p>
                  </a:txBody>
                  <a:tcPr marL="121699" marR="121699" marT="45732" marB="4573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p>
                      <a:pPr marL="284163" marR="0" lvl="0" indent="-228600" algn="l" defTabSz="914400" rtl="0" eaLnBrk="1" fontAlgn="base" latinLnBrk="0" hangingPunct="1">
                        <a:lnSpc>
                          <a:spcPct val="100000"/>
                        </a:lnSpc>
                        <a:spcBef>
                          <a:spcPct val="0"/>
                        </a:spcBef>
                        <a:spcAft>
                          <a:spcPct val="0"/>
                        </a:spcAft>
                        <a:buClr>
                          <a:srgbClr val="000000"/>
                        </a:buClr>
                        <a:buSzTx/>
                        <a:buFont typeface="Wingdings" pitchFamily="2" charset="2"/>
                        <a:buChar char="§"/>
                        <a:tabLst/>
                        <a:defRPr/>
                      </a:pPr>
                      <a:r>
                        <a:rPr kumimoji="0" lang="es-MX" sz="1400" b="0" i="0" u="none" strike="noStrike" kern="1200" cap="none" spc="0" normalizeH="0" baseline="0" noProof="0" dirty="0" smtClean="0">
                          <a:ln>
                            <a:noFill/>
                          </a:ln>
                          <a:solidFill>
                            <a:schemeClr val="bg1"/>
                          </a:solidFill>
                          <a:effectLst/>
                          <a:uLnTx/>
                          <a:uFillTx/>
                          <a:latin typeface="Calibri" panose="020F0502020204030204" pitchFamily="34" charset="0"/>
                          <a:ea typeface="+mn-ea"/>
                          <a:cs typeface="Calibri" panose="020F0502020204030204" pitchFamily="34" charset="0"/>
                        </a:rPr>
                        <a:t>Agente único o STR una vez al día con ABC / 3TC</a:t>
                      </a:r>
                    </a:p>
                    <a:p>
                      <a:pPr marL="284163" marR="0" lvl="0" indent="-228600" algn="l" defTabSz="914400" rtl="0" eaLnBrk="1" fontAlgn="base" latinLnBrk="0" hangingPunct="1">
                        <a:lnSpc>
                          <a:spcPct val="100000"/>
                        </a:lnSpc>
                        <a:spcBef>
                          <a:spcPct val="0"/>
                        </a:spcBef>
                        <a:spcAft>
                          <a:spcPct val="0"/>
                        </a:spcAft>
                        <a:buClr>
                          <a:srgbClr val="000000"/>
                        </a:buClr>
                        <a:buSzTx/>
                        <a:buFont typeface="Wingdings" pitchFamily="2" charset="2"/>
                        <a:buChar char="§"/>
                        <a:tabLst/>
                        <a:defRPr/>
                      </a:pPr>
                      <a:r>
                        <a:rPr kumimoji="0" lang="es-MX" sz="1400" b="0" i="0" u="none" strike="noStrike" kern="1200" cap="none" spc="0" normalizeH="0" baseline="0" noProof="0" dirty="0" smtClean="0">
                          <a:ln>
                            <a:noFill/>
                          </a:ln>
                          <a:solidFill>
                            <a:schemeClr val="bg1"/>
                          </a:solidFill>
                          <a:effectLst/>
                          <a:uLnTx/>
                          <a:uFillTx/>
                          <a:latin typeface="Calibri" panose="020F0502020204030204" pitchFamily="34" charset="0"/>
                          <a:ea typeface="+mn-ea"/>
                          <a:cs typeface="Calibri" panose="020F0502020204030204" pitchFamily="34" charset="0"/>
                        </a:rPr>
                        <a:t>Alta barrera a la resistencia.</a:t>
                      </a:r>
                    </a:p>
                    <a:p>
                      <a:pPr marL="284163" marR="0" lvl="0" indent="-228600" algn="l" defTabSz="914400" rtl="0" eaLnBrk="1" fontAlgn="base" latinLnBrk="0" hangingPunct="1">
                        <a:lnSpc>
                          <a:spcPct val="100000"/>
                        </a:lnSpc>
                        <a:spcBef>
                          <a:spcPct val="0"/>
                        </a:spcBef>
                        <a:spcAft>
                          <a:spcPct val="0"/>
                        </a:spcAft>
                        <a:buClr>
                          <a:srgbClr val="000000"/>
                        </a:buClr>
                        <a:buSzTx/>
                        <a:buFont typeface="Wingdings" pitchFamily="2" charset="2"/>
                        <a:buChar char="§"/>
                        <a:tabLst/>
                        <a:defRPr/>
                      </a:pPr>
                      <a:r>
                        <a:rPr kumimoji="0" lang="es-MX" sz="1400" b="0" i="0" u="none" strike="noStrike" kern="1200" cap="none" spc="0" normalizeH="0" baseline="0" noProof="0" dirty="0" smtClean="0">
                          <a:ln>
                            <a:noFill/>
                          </a:ln>
                          <a:solidFill>
                            <a:schemeClr val="bg1"/>
                          </a:solidFill>
                          <a:effectLst/>
                          <a:uLnTx/>
                          <a:uFillTx/>
                          <a:latin typeface="Calibri" panose="020F0502020204030204" pitchFamily="34" charset="0"/>
                          <a:ea typeface="+mn-ea"/>
                          <a:cs typeface="Calibri" panose="020F0502020204030204" pitchFamily="34" charset="0"/>
                        </a:rPr>
                        <a:t>Pocas interacciones de drogas o alimentos</a:t>
                      </a:r>
                    </a:p>
                    <a:p>
                      <a:pPr marL="284163" marR="0" lvl="0" indent="-228600" algn="l" defTabSz="914400" rtl="0" eaLnBrk="1" fontAlgn="base" latinLnBrk="0" hangingPunct="1">
                        <a:lnSpc>
                          <a:spcPct val="100000"/>
                        </a:lnSpc>
                        <a:spcBef>
                          <a:spcPct val="0"/>
                        </a:spcBef>
                        <a:spcAft>
                          <a:spcPct val="0"/>
                        </a:spcAft>
                        <a:buClr>
                          <a:srgbClr val="000000"/>
                        </a:buClr>
                        <a:buSzTx/>
                        <a:buFont typeface="Wingdings" pitchFamily="2" charset="2"/>
                        <a:buChar char="§"/>
                        <a:tabLst/>
                        <a:defRPr/>
                      </a:pPr>
                      <a:r>
                        <a:rPr kumimoji="0" lang="es-MX" sz="1400" b="0" i="0" u="none" strike="noStrike" kern="1200" cap="none" spc="0" normalizeH="0" baseline="0" noProof="0" dirty="0" smtClean="0">
                          <a:ln>
                            <a:noFill/>
                          </a:ln>
                          <a:solidFill>
                            <a:schemeClr val="bg1"/>
                          </a:solidFill>
                          <a:effectLst/>
                          <a:uLnTx/>
                          <a:uFillTx/>
                          <a:latin typeface="Calibri" panose="020F0502020204030204" pitchFamily="34" charset="0"/>
                          <a:ea typeface="+mn-ea"/>
                          <a:cs typeface="Calibri" panose="020F0502020204030204" pitchFamily="34" charset="0"/>
                        </a:rPr>
                        <a:t>Una opción preferida en las pautas de embarazo durante el segundo y tercer trimestre.</a:t>
                      </a:r>
                      <a:endParaRPr kumimoji="0" lang="en-US" sz="1400" b="0"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endParaRPr>
                    </a:p>
                  </a:txBody>
                  <a:tcPr marL="121699" marR="121699" marT="45732" marB="4573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p>
                      <a:pPr marL="284163" marR="0" lvl="0" indent="-228600" algn="l" defTabSz="914400" rtl="0" eaLnBrk="1" fontAlgn="base" latinLnBrk="0" hangingPunct="1">
                        <a:lnSpc>
                          <a:spcPct val="100000"/>
                        </a:lnSpc>
                        <a:spcBef>
                          <a:spcPct val="0"/>
                        </a:spcBef>
                        <a:spcAft>
                          <a:spcPct val="0"/>
                        </a:spcAft>
                        <a:buClr>
                          <a:srgbClr val="000000"/>
                        </a:buClr>
                        <a:buSzTx/>
                        <a:buFont typeface="Wingdings" pitchFamily="2" charset="2"/>
                        <a:buChar char="§"/>
                        <a:tabLst/>
                        <a:defRPr/>
                      </a:pPr>
                      <a:r>
                        <a:rPr kumimoji="0" lang="es-MX" sz="1400" b="0" i="0" u="none" strike="noStrike" kern="1200" cap="none" spc="0" normalizeH="0" baseline="0" noProof="0" dirty="0" smtClean="0">
                          <a:ln>
                            <a:noFill/>
                          </a:ln>
                          <a:solidFill>
                            <a:srgbClr val="CDCDCF">
                              <a:lumMod val="10000"/>
                            </a:srgbClr>
                          </a:solidFill>
                          <a:effectLst/>
                          <a:uLnTx/>
                          <a:uFillTx/>
                          <a:latin typeface="Calibri" panose="020F0502020204030204" pitchFamily="34" charset="0"/>
                          <a:ea typeface="+mn-ea"/>
                          <a:cs typeface="+mn-cs"/>
                        </a:rPr>
                        <a:t>Aumenta los niveles de </a:t>
                      </a:r>
                      <a:r>
                        <a:rPr kumimoji="0" lang="es-MX" sz="1400" b="0" i="0" u="none" strike="noStrike" kern="1200" cap="none" spc="0" normalizeH="0" baseline="0" noProof="0" dirty="0" err="1" smtClean="0">
                          <a:ln>
                            <a:noFill/>
                          </a:ln>
                          <a:solidFill>
                            <a:srgbClr val="CDCDCF">
                              <a:lumMod val="10000"/>
                            </a:srgbClr>
                          </a:solidFill>
                          <a:effectLst/>
                          <a:uLnTx/>
                          <a:uFillTx/>
                          <a:latin typeface="Calibri" panose="020F0502020204030204" pitchFamily="34" charset="0"/>
                          <a:ea typeface="+mn-ea"/>
                          <a:cs typeface="+mn-cs"/>
                        </a:rPr>
                        <a:t>metformina</a:t>
                      </a:r>
                      <a:r>
                        <a:rPr kumimoji="0" lang="es-MX" sz="1400" b="0" i="0" u="none" strike="noStrike" kern="1200" cap="none" spc="0" normalizeH="0" baseline="0" noProof="0" dirty="0" smtClean="0">
                          <a:ln>
                            <a:noFill/>
                          </a:ln>
                          <a:solidFill>
                            <a:srgbClr val="CDCDCF">
                              <a:lumMod val="10000"/>
                            </a:srgbClr>
                          </a:solidFill>
                          <a:effectLst/>
                          <a:uLnTx/>
                          <a:uFillTx/>
                          <a:latin typeface="Calibri" panose="020F0502020204030204" pitchFamily="34" charset="0"/>
                          <a:ea typeface="+mn-ea"/>
                          <a:cs typeface="+mn-cs"/>
                        </a:rPr>
                        <a:t>.</a:t>
                      </a:r>
                    </a:p>
                    <a:p>
                      <a:pPr marL="284163" marR="0" lvl="0" indent="-228600" algn="l" defTabSz="914400" rtl="0" eaLnBrk="1" fontAlgn="base" latinLnBrk="0" hangingPunct="1">
                        <a:lnSpc>
                          <a:spcPct val="100000"/>
                        </a:lnSpc>
                        <a:spcBef>
                          <a:spcPct val="0"/>
                        </a:spcBef>
                        <a:spcAft>
                          <a:spcPct val="0"/>
                        </a:spcAft>
                        <a:buClr>
                          <a:srgbClr val="000000"/>
                        </a:buClr>
                        <a:buSzTx/>
                        <a:buFont typeface="Wingdings" pitchFamily="2" charset="2"/>
                        <a:buChar char="§"/>
                        <a:tabLst/>
                        <a:defRPr/>
                      </a:pPr>
                      <a:r>
                        <a:rPr kumimoji="0" lang="en-US" sz="1400" b="0" i="0" u="none" strike="noStrike" kern="1200" cap="none" spc="0" normalizeH="0" baseline="0" noProof="0" dirty="0" err="1" smtClean="0">
                          <a:ln>
                            <a:noFill/>
                          </a:ln>
                          <a:solidFill>
                            <a:srgbClr val="CDCDCF">
                              <a:lumMod val="10000"/>
                            </a:srgbClr>
                          </a:solidFill>
                          <a:effectLst/>
                          <a:uLnTx/>
                          <a:uFillTx/>
                          <a:latin typeface="Calibri" panose="020F0502020204030204" pitchFamily="34" charset="0"/>
                          <a:ea typeface="+mn-ea"/>
                          <a:cs typeface="+mn-cs"/>
                        </a:rPr>
                        <a:t>Trastornos</a:t>
                      </a:r>
                      <a:r>
                        <a:rPr kumimoji="0" lang="en-US" sz="1400" b="0" i="0" u="none" strike="noStrike" kern="1200" cap="none" spc="0" normalizeH="0" baseline="0" noProof="0" dirty="0" smtClean="0">
                          <a:ln>
                            <a:noFill/>
                          </a:ln>
                          <a:solidFill>
                            <a:srgbClr val="CDCDCF">
                              <a:lumMod val="10000"/>
                            </a:srgbClr>
                          </a:solidFill>
                          <a:effectLst/>
                          <a:uLnTx/>
                          <a:uFillTx/>
                          <a:latin typeface="Calibri" panose="020F0502020204030204" pitchFamily="34" charset="0"/>
                          <a:ea typeface="+mn-ea"/>
                          <a:cs typeface="+mn-cs"/>
                        </a:rPr>
                        <a:t> </a:t>
                      </a:r>
                      <a:r>
                        <a:rPr kumimoji="0" lang="en-US" sz="1400" b="0" i="0" u="none" strike="noStrike" kern="1200" cap="none" spc="0" normalizeH="0" baseline="0" noProof="0" dirty="0" err="1" smtClean="0">
                          <a:ln>
                            <a:noFill/>
                          </a:ln>
                          <a:solidFill>
                            <a:srgbClr val="CDCDCF">
                              <a:lumMod val="10000"/>
                            </a:srgbClr>
                          </a:solidFill>
                          <a:effectLst/>
                          <a:uLnTx/>
                          <a:uFillTx/>
                          <a:latin typeface="Calibri" panose="020F0502020204030204" pitchFamily="34" charset="0"/>
                          <a:ea typeface="+mn-ea"/>
                          <a:cs typeface="+mn-cs"/>
                        </a:rPr>
                        <a:t>neuropsiquiátricos</a:t>
                      </a:r>
                      <a:r>
                        <a:rPr kumimoji="0" lang="en-US" sz="1400" b="0" i="0" u="none" strike="noStrike" kern="1200" cap="none" spc="0" normalizeH="0" baseline="0" noProof="0" dirty="0" smtClean="0">
                          <a:ln>
                            <a:noFill/>
                          </a:ln>
                          <a:solidFill>
                            <a:srgbClr val="CDCDCF">
                              <a:lumMod val="10000"/>
                            </a:srgbClr>
                          </a:solidFill>
                          <a:effectLst/>
                          <a:uLnTx/>
                          <a:uFillTx/>
                          <a:latin typeface="Calibri" panose="020F0502020204030204" pitchFamily="34" charset="0"/>
                          <a:ea typeface="+mn-ea"/>
                          <a:cs typeface="+mn-cs"/>
                        </a:rPr>
                        <a:t>?</a:t>
                      </a:r>
                    </a:p>
                    <a:p>
                      <a:pPr marL="284163" marR="0" lvl="0" indent="-228600" algn="l" defTabSz="914400" rtl="0" eaLnBrk="1" fontAlgn="base" latinLnBrk="0" hangingPunct="1">
                        <a:lnSpc>
                          <a:spcPct val="100000"/>
                        </a:lnSpc>
                        <a:spcBef>
                          <a:spcPct val="0"/>
                        </a:spcBef>
                        <a:spcAft>
                          <a:spcPct val="0"/>
                        </a:spcAft>
                        <a:buClr>
                          <a:srgbClr val="000000"/>
                        </a:buClr>
                        <a:buSzTx/>
                        <a:buFont typeface="Wingdings" pitchFamily="2" charset="2"/>
                        <a:buChar char="§"/>
                        <a:tabLst/>
                        <a:defRPr/>
                      </a:pPr>
                      <a:r>
                        <a:rPr kumimoji="0" lang="es-MX" sz="1400" b="0" i="0" u="none" strike="noStrike" kern="1200" cap="none" spc="0" normalizeH="0" baseline="0" noProof="0" dirty="0" smtClean="0">
                          <a:ln>
                            <a:noFill/>
                          </a:ln>
                          <a:solidFill>
                            <a:srgbClr val="CDCDCF">
                              <a:lumMod val="10000"/>
                            </a:srgbClr>
                          </a:solidFill>
                          <a:effectLst/>
                          <a:uLnTx/>
                          <a:uFillTx/>
                          <a:latin typeface="Calibri" panose="020F0502020204030204" pitchFamily="34" charset="0"/>
                          <a:ea typeface="+mn-ea"/>
                          <a:cs typeface="+mn-cs"/>
                        </a:rPr>
                        <a:t>Aumento de peso?</a:t>
                      </a:r>
                    </a:p>
                    <a:p>
                      <a:pPr marL="284163" marR="0" lvl="0" indent="-228600" algn="l" defTabSz="914400" rtl="0" eaLnBrk="1" fontAlgn="base" latinLnBrk="0" hangingPunct="1">
                        <a:lnSpc>
                          <a:spcPct val="100000"/>
                        </a:lnSpc>
                        <a:spcBef>
                          <a:spcPct val="0"/>
                        </a:spcBef>
                        <a:spcAft>
                          <a:spcPct val="0"/>
                        </a:spcAft>
                        <a:buClr>
                          <a:srgbClr val="000000"/>
                        </a:buClr>
                        <a:buSzTx/>
                        <a:buFont typeface="Wingdings" pitchFamily="2" charset="2"/>
                        <a:buChar char="§"/>
                        <a:tabLst/>
                        <a:defRPr/>
                      </a:pPr>
                      <a:r>
                        <a:rPr kumimoji="0" lang="es-MX" sz="1400" b="0" i="0" u="none" strike="noStrike" kern="1200" cap="none" spc="0" normalizeH="0" baseline="0" noProof="0" dirty="0" smtClean="0">
                          <a:ln>
                            <a:noFill/>
                          </a:ln>
                          <a:solidFill>
                            <a:srgbClr val="CDCDCF">
                              <a:lumMod val="10000"/>
                            </a:srgbClr>
                          </a:solidFill>
                          <a:effectLst/>
                          <a:uLnTx/>
                          <a:uFillTx/>
                          <a:latin typeface="Calibri" panose="020F0502020204030204" pitchFamily="34" charset="0"/>
                          <a:ea typeface="+mn-ea"/>
                          <a:cs typeface="+mn-cs"/>
                        </a:rPr>
                        <a:t>Preocupaciones recientes con respecto a la concepción / seguridad del embarazo temprano (defecto tubo neural)</a:t>
                      </a:r>
                    </a:p>
                  </a:txBody>
                  <a:tcPr marL="121699" marR="121699" marT="45732" marB="4573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extLst>
                  <a:ext uri="{0D108BD9-81ED-4DB2-BD59-A6C34878D82A}">
                    <a16:rowId xmlns:a16="http://schemas.microsoft.com/office/drawing/2014/main" val="10003"/>
                  </a:ext>
                </a:extLst>
              </a:tr>
              <a:tr h="550213">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1" i="0" u="none" strike="noStrike" cap="none" normalizeH="0" baseline="0" dirty="0">
                          <a:ln>
                            <a:noFill/>
                          </a:ln>
                          <a:solidFill>
                            <a:schemeClr val="bg2">
                              <a:lumMod val="10000"/>
                            </a:schemeClr>
                          </a:solidFill>
                          <a:effectLst/>
                          <a:latin typeface="Calibri" panose="020F0502020204030204" pitchFamily="34" charset="0"/>
                        </a:rPr>
                        <a:t>Elvitegravir</a:t>
                      </a:r>
                    </a:p>
                  </a:txBody>
                  <a:tcPr marL="121699" marR="121699" marT="45732" marB="4573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284163" marR="0" lvl="0" indent="-228600" algn="l" defTabSz="914400" rtl="0" eaLnBrk="1" fontAlgn="base" latinLnBrk="0" hangingPunct="1">
                        <a:lnSpc>
                          <a:spcPct val="100000"/>
                        </a:lnSpc>
                        <a:spcBef>
                          <a:spcPct val="0"/>
                        </a:spcBef>
                        <a:spcAft>
                          <a:spcPct val="0"/>
                        </a:spcAft>
                        <a:buClr>
                          <a:srgbClr val="000000"/>
                        </a:buClr>
                        <a:buSzTx/>
                        <a:buFont typeface="Wingdings" pitchFamily="2" charset="2"/>
                        <a:buChar char="§"/>
                        <a:tabLst/>
                        <a:defRPr/>
                      </a:pPr>
                      <a:r>
                        <a:rPr kumimoji="0" lang="en-US" sz="1400" b="0" i="0" u="none" strike="noStrike" kern="1200" cap="none" spc="0" normalizeH="0" baseline="0" noProof="0" dirty="0" err="1" smtClean="0">
                          <a:ln>
                            <a:noFill/>
                          </a:ln>
                          <a:solidFill>
                            <a:srgbClr val="CDCDCF">
                              <a:lumMod val="10000"/>
                            </a:srgbClr>
                          </a:solidFill>
                          <a:effectLst/>
                          <a:uLnTx/>
                          <a:uFillTx/>
                          <a:latin typeface="Calibri" panose="020F0502020204030204" pitchFamily="34" charset="0"/>
                          <a:ea typeface="+mn-ea"/>
                          <a:cs typeface="+mn-cs"/>
                        </a:rPr>
                        <a:t>Píldora</a:t>
                      </a:r>
                      <a:r>
                        <a:rPr kumimoji="0" lang="en-US" sz="1400" b="0" i="0" u="none" strike="noStrike" kern="1200" cap="none" spc="0" normalizeH="0" baseline="0" noProof="0" dirty="0" smtClean="0">
                          <a:ln>
                            <a:noFill/>
                          </a:ln>
                          <a:solidFill>
                            <a:srgbClr val="CDCDCF">
                              <a:lumMod val="10000"/>
                            </a:srgbClr>
                          </a:solidFill>
                          <a:effectLst/>
                          <a:uLnTx/>
                          <a:uFillTx/>
                          <a:latin typeface="Calibri" panose="020F0502020204030204" pitchFamily="34" charset="0"/>
                          <a:ea typeface="+mn-ea"/>
                          <a:cs typeface="+mn-cs"/>
                        </a:rPr>
                        <a:t> </a:t>
                      </a:r>
                      <a:r>
                        <a:rPr kumimoji="0" lang="en-US" sz="1400" b="0" i="0" u="none" strike="noStrike" kern="1200" cap="none" spc="0" normalizeH="0" baseline="0" noProof="0" dirty="0" err="1" smtClean="0">
                          <a:ln>
                            <a:noFill/>
                          </a:ln>
                          <a:solidFill>
                            <a:srgbClr val="CDCDCF">
                              <a:lumMod val="10000"/>
                            </a:srgbClr>
                          </a:solidFill>
                          <a:effectLst/>
                          <a:uLnTx/>
                          <a:uFillTx/>
                          <a:latin typeface="Calibri" panose="020F0502020204030204" pitchFamily="34" charset="0"/>
                          <a:ea typeface="+mn-ea"/>
                          <a:cs typeface="+mn-cs"/>
                        </a:rPr>
                        <a:t>única</a:t>
                      </a:r>
                      <a:r>
                        <a:rPr kumimoji="0" lang="en-US" sz="1400" b="0" i="0" u="none" strike="noStrike" kern="1200" cap="none" spc="0" normalizeH="0" baseline="0" noProof="0" dirty="0" smtClean="0">
                          <a:ln>
                            <a:noFill/>
                          </a:ln>
                          <a:solidFill>
                            <a:srgbClr val="CDCDCF">
                              <a:lumMod val="10000"/>
                            </a:srgbClr>
                          </a:solidFill>
                          <a:effectLst/>
                          <a:uLnTx/>
                          <a:uFillTx/>
                          <a:latin typeface="Calibri" panose="020F0502020204030204" pitchFamily="34" charset="0"/>
                          <a:ea typeface="+mn-ea"/>
                          <a:cs typeface="+mn-cs"/>
                        </a:rPr>
                        <a:t> , </a:t>
                      </a:r>
                      <a:r>
                        <a:rPr kumimoji="0" lang="en-US" sz="1400" b="0" i="0" u="none" strike="noStrike" kern="1200" cap="none" spc="0" normalizeH="0" baseline="0" noProof="0" dirty="0" err="1" smtClean="0">
                          <a:ln>
                            <a:noFill/>
                          </a:ln>
                          <a:solidFill>
                            <a:srgbClr val="CDCDCF">
                              <a:lumMod val="10000"/>
                            </a:srgbClr>
                          </a:solidFill>
                          <a:effectLst/>
                          <a:uLnTx/>
                          <a:uFillTx/>
                          <a:latin typeface="Calibri" panose="020F0502020204030204" pitchFamily="34" charset="0"/>
                          <a:ea typeface="+mn-ea"/>
                          <a:cs typeface="+mn-cs"/>
                        </a:rPr>
                        <a:t>una</a:t>
                      </a:r>
                      <a:r>
                        <a:rPr kumimoji="0" lang="en-US" sz="1400" b="0" i="0" u="none" strike="noStrike" kern="1200" cap="none" spc="0" normalizeH="0" baseline="0" noProof="0" dirty="0" smtClean="0">
                          <a:ln>
                            <a:noFill/>
                          </a:ln>
                          <a:solidFill>
                            <a:srgbClr val="CDCDCF">
                              <a:lumMod val="10000"/>
                            </a:srgbClr>
                          </a:solidFill>
                          <a:effectLst/>
                          <a:uLnTx/>
                          <a:uFillTx/>
                          <a:latin typeface="Calibri" panose="020F0502020204030204" pitchFamily="34" charset="0"/>
                          <a:ea typeface="+mn-ea"/>
                          <a:cs typeface="+mn-cs"/>
                        </a:rPr>
                        <a:t> </a:t>
                      </a:r>
                      <a:r>
                        <a:rPr kumimoji="0" lang="en-US" sz="1400" b="0" i="0" u="none" strike="noStrike" kern="1200" cap="none" spc="0" normalizeH="0" baseline="0" noProof="0" dirty="0" err="1" smtClean="0">
                          <a:ln>
                            <a:noFill/>
                          </a:ln>
                          <a:solidFill>
                            <a:srgbClr val="CDCDCF">
                              <a:lumMod val="10000"/>
                            </a:srgbClr>
                          </a:solidFill>
                          <a:effectLst/>
                          <a:uLnTx/>
                          <a:uFillTx/>
                          <a:latin typeface="Calibri" panose="020F0502020204030204" pitchFamily="34" charset="0"/>
                          <a:ea typeface="+mn-ea"/>
                          <a:cs typeface="+mn-cs"/>
                        </a:rPr>
                        <a:t>vez</a:t>
                      </a:r>
                      <a:r>
                        <a:rPr kumimoji="0" lang="en-US" sz="1400" b="0" i="0" u="none" strike="noStrike" kern="1200" cap="none" spc="0" normalizeH="0" baseline="0" noProof="0" dirty="0" smtClean="0">
                          <a:ln>
                            <a:noFill/>
                          </a:ln>
                          <a:solidFill>
                            <a:srgbClr val="CDCDCF">
                              <a:lumMod val="10000"/>
                            </a:srgbClr>
                          </a:solidFill>
                          <a:effectLst/>
                          <a:uLnTx/>
                          <a:uFillTx/>
                          <a:latin typeface="Calibri" panose="020F0502020204030204" pitchFamily="34" charset="0"/>
                          <a:ea typeface="+mn-ea"/>
                          <a:cs typeface="+mn-cs"/>
                        </a:rPr>
                        <a:t> </a:t>
                      </a:r>
                      <a:r>
                        <a:rPr kumimoji="0" lang="en-US" sz="1400" b="0" i="0" u="none" strike="noStrike" kern="1200" cap="none" spc="0" normalizeH="0" baseline="0" noProof="0" dirty="0" err="1" smtClean="0">
                          <a:ln>
                            <a:noFill/>
                          </a:ln>
                          <a:solidFill>
                            <a:srgbClr val="CDCDCF">
                              <a:lumMod val="10000"/>
                            </a:srgbClr>
                          </a:solidFill>
                          <a:effectLst/>
                          <a:uLnTx/>
                          <a:uFillTx/>
                          <a:latin typeface="Calibri" panose="020F0502020204030204" pitchFamily="34" charset="0"/>
                          <a:ea typeface="+mn-ea"/>
                          <a:cs typeface="+mn-cs"/>
                        </a:rPr>
                        <a:t>por</a:t>
                      </a:r>
                      <a:r>
                        <a:rPr kumimoji="0" lang="en-US" sz="1400" b="0" i="0" u="none" strike="noStrike" kern="1200" cap="none" spc="0" normalizeH="0" baseline="0" noProof="0" dirty="0" smtClean="0">
                          <a:ln>
                            <a:noFill/>
                          </a:ln>
                          <a:solidFill>
                            <a:srgbClr val="CDCDCF">
                              <a:lumMod val="10000"/>
                            </a:srgbClr>
                          </a:solidFill>
                          <a:effectLst/>
                          <a:uLnTx/>
                          <a:uFillTx/>
                          <a:latin typeface="Calibri" panose="020F0502020204030204" pitchFamily="34" charset="0"/>
                          <a:ea typeface="+mn-ea"/>
                          <a:cs typeface="+mn-cs"/>
                        </a:rPr>
                        <a:t> </a:t>
                      </a:r>
                      <a:r>
                        <a:rPr kumimoji="0" lang="en-US" sz="1400" b="0" i="0" u="none" strike="noStrike" kern="1200" cap="none" spc="0" normalizeH="0" baseline="0" noProof="0" dirty="0" err="1" smtClean="0">
                          <a:ln>
                            <a:noFill/>
                          </a:ln>
                          <a:solidFill>
                            <a:srgbClr val="CDCDCF">
                              <a:lumMod val="10000"/>
                            </a:srgbClr>
                          </a:solidFill>
                          <a:effectLst/>
                          <a:uLnTx/>
                          <a:uFillTx/>
                          <a:latin typeface="Calibri" panose="020F0502020204030204" pitchFamily="34" charset="0"/>
                          <a:ea typeface="+mn-ea"/>
                          <a:cs typeface="+mn-cs"/>
                        </a:rPr>
                        <a:t>día</a:t>
                      </a:r>
                      <a:r>
                        <a:rPr kumimoji="0" lang="en-US" sz="1400" b="0" i="0" u="none" strike="noStrike" kern="1200" cap="none" spc="0" normalizeH="0" baseline="0" noProof="0" dirty="0" smtClean="0">
                          <a:ln>
                            <a:noFill/>
                          </a:ln>
                          <a:solidFill>
                            <a:srgbClr val="CDCDCF">
                              <a:lumMod val="10000"/>
                            </a:srgbClr>
                          </a:solidFill>
                          <a:effectLst/>
                          <a:uLnTx/>
                          <a:uFillTx/>
                          <a:latin typeface="Calibri" panose="020F0502020204030204" pitchFamily="34" charset="0"/>
                          <a:ea typeface="+mn-ea"/>
                          <a:cs typeface="+mn-cs"/>
                        </a:rPr>
                        <a:t> con  </a:t>
                      </a:r>
                      <a:r>
                        <a:rPr kumimoji="0" lang="en-US" sz="1400" b="0" i="0" u="none" strike="noStrike" kern="1200" cap="none" spc="0" normalizeH="0" baseline="0" noProof="0" dirty="0" err="1">
                          <a:ln>
                            <a:noFill/>
                          </a:ln>
                          <a:solidFill>
                            <a:srgbClr val="CDCDCF">
                              <a:lumMod val="10000"/>
                            </a:srgbClr>
                          </a:solidFill>
                          <a:effectLst/>
                          <a:uLnTx/>
                          <a:uFillTx/>
                          <a:latin typeface="Calibri" panose="020F0502020204030204" pitchFamily="34" charset="0"/>
                          <a:ea typeface="+mn-ea"/>
                          <a:cs typeface="+mn-cs"/>
                        </a:rPr>
                        <a:t>cobicistat</a:t>
                      </a:r>
                      <a:r>
                        <a:rPr kumimoji="0" lang="en-US" sz="1400" b="0" i="0" u="none" strike="noStrike" kern="1200" cap="none" spc="0" normalizeH="0" baseline="0" noProof="0" dirty="0">
                          <a:ln>
                            <a:noFill/>
                          </a:ln>
                          <a:solidFill>
                            <a:srgbClr val="CDCDCF">
                              <a:lumMod val="10000"/>
                            </a:srgbClr>
                          </a:solidFill>
                          <a:effectLst/>
                          <a:uLnTx/>
                          <a:uFillTx/>
                          <a:latin typeface="Calibri" panose="020F0502020204030204" pitchFamily="34" charset="0"/>
                          <a:ea typeface="+mn-ea"/>
                          <a:cs typeface="+mn-cs"/>
                        </a:rPr>
                        <a:t> </a:t>
                      </a:r>
                      <a:r>
                        <a:rPr kumimoji="0" lang="en-US" sz="1400" b="0" i="0" u="none" strike="noStrike" kern="1200" cap="none" spc="0" normalizeH="0" baseline="0" noProof="0" dirty="0" smtClean="0">
                          <a:ln>
                            <a:noFill/>
                          </a:ln>
                          <a:solidFill>
                            <a:srgbClr val="CDCDCF">
                              <a:lumMod val="10000"/>
                            </a:srgbClr>
                          </a:solidFill>
                          <a:effectLst/>
                          <a:uLnTx/>
                          <a:uFillTx/>
                          <a:latin typeface="Calibri" panose="020F0502020204030204" pitchFamily="34" charset="0"/>
                          <a:ea typeface="+mn-ea"/>
                          <a:cs typeface="+mn-cs"/>
                        </a:rPr>
                        <a:t>mas </a:t>
                      </a:r>
                      <a:r>
                        <a:rPr kumimoji="0" lang="en-US" sz="1400" b="0" i="0" u="none" strike="noStrike" kern="1200" cap="none" spc="0" normalizeH="0" baseline="0" noProof="0" dirty="0">
                          <a:ln>
                            <a:noFill/>
                          </a:ln>
                          <a:solidFill>
                            <a:srgbClr val="CDCDCF">
                              <a:lumMod val="10000"/>
                            </a:srgbClr>
                          </a:solidFill>
                          <a:effectLst/>
                          <a:uLnTx/>
                          <a:uFillTx/>
                          <a:latin typeface="Calibri" panose="020F0502020204030204" pitchFamily="34" charset="0"/>
                          <a:ea typeface="+mn-ea"/>
                          <a:cs typeface="+mn-cs"/>
                        </a:rPr>
                        <a:t>TAF/FTC</a:t>
                      </a:r>
                    </a:p>
                  </a:txBody>
                  <a:tcPr marL="121699" marR="121699" marT="45732" marB="4573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284163" marR="0" lvl="0" indent="-228600" algn="l" defTabSz="914400" rtl="0" eaLnBrk="1" fontAlgn="base" latinLnBrk="0" hangingPunct="1">
                        <a:lnSpc>
                          <a:spcPct val="100000"/>
                        </a:lnSpc>
                        <a:spcBef>
                          <a:spcPct val="0"/>
                        </a:spcBef>
                        <a:spcAft>
                          <a:spcPct val="0"/>
                        </a:spcAft>
                        <a:buClr>
                          <a:srgbClr val="000000"/>
                        </a:buClr>
                        <a:buSzTx/>
                        <a:buFont typeface="Wingdings" pitchFamily="2" charset="2"/>
                        <a:buChar char="§"/>
                        <a:tabLst/>
                        <a:defRPr/>
                      </a:pPr>
                      <a:r>
                        <a:rPr kumimoji="0" lang="en-US" sz="1400" b="0" i="0" u="none" strike="noStrike" kern="1200" cap="none" spc="0" normalizeH="0" baseline="0" noProof="0" dirty="0" err="1" smtClean="0">
                          <a:ln>
                            <a:noFill/>
                          </a:ln>
                          <a:solidFill>
                            <a:srgbClr val="CDCDCF">
                              <a:lumMod val="10000"/>
                            </a:srgbClr>
                          </a:solidFill>
                          <a:effectLst/>
                          <a:uLnTx/>
                          <a:uFillTx/>
                          <a:latin typeface="Calibri" panose="020F0502020204030204" pitchFamily="34" charset="0"/>
                          <a:ea typeface="+mn-ea"/>
                          <a:cs typeface="+mn-cs"/>
                        </a:rPr>
                        <a:t>Numerosas</a:t>
                      </a:r>
                      <a:r>
                        <a:rPr kumimoji="0" lang="en-US" sz="1400" b="0" i="0" u="none" strike="noStrike" kern="1200" cap="none" spc="0" normalizeH="0" baseline="0" noProof="0" dirty="0" smtClean="0">
                          <a:ln>
                            <a:noFill/>
                          </a:ln>
                          <a:solidFill>
                            <a:srgbClr val="CDCDCF">
                              <a:lumMod val="10000"/>
                            </a:srgbClr>
                          </a:solidFill>
                          <a:effectLst/>
                          <a:uLnTx/>
                          <a:uFillTx/>
                          <a:latin typeface="Calibri" panose="020F0502020204030204" pitchFamily="34" charset="0"/>
                          <a:ea typeface="+mn-ea"/>
                          <a:cs typeface="+mn-cs"/>
                        </a:rPr>
                        <a:t> </a:t>
                      </a:r>
                      <a:r>
                        <a:rPr kumimoji="0" lang="en-US" sz="1400" b="0" i="0" u="none" strike="noStrike" kern="1200" cap="none" spc="0" normalizeH="0" baseline="0" noProof="0" dirty="0" err="1" smtClean="0">
                          <a:ln>
                            <a:noFill/>
                          </a:ln>
                          <a:solidFill>
                            <a:srgbClr val="CDCDCF">
                              <a:lumMod val="10000"/>
                            </a:srgbClr>
                          </a:solidFill>
                          <a:effectLst/>
                          <a:uLnTx/>
                          <a:uFillTx/>
                          <a:latin typeface="Calibri" panose="020F0502020204030204" pitchFamily="34" charset="0"/>
                          <a:ea typeface="+mn-ea"/>
                          <a:cs typeface="+mn-cs"/>
                        </a:rPr>
                        <a:t>interacciones</a:t>
                      </a:r>
                      <a:endParaRPr kumimoji="0" lang="en-US" sz="1400" b="0" i="0" u="none" strike="noStrike" kern="1200" cap="none" spc="0" normalizeH="0" baseline="0" noProof="0" dirty="0">
                        <a:ln>
                          <a:noFill/>
                        </a:ln>
                        <a:solidFill>
                          <a:srgbClr val="CDCDCF">
                            <a:lumMod val="10000"/>
                          </a:srgbClr>
                        </a:solidFill>
                        <a:effectLst/>
                        <a:uLnTx/>
                        <a:uFillTx/>
                        <a:latin typeface="Calibri" panose="020F0502020204030204" pitchFamily="34" charset="0"/>
                        <a:ea typeface="+mn-ea"/>
                        <a:cs typeface="+mn-cs"/>
                      </a:endParaRPr>
                    </a:p>
                    <a:p>
                      <a:pPr marL="284163" marR="0" lvl="0" indent="-228600" algn="l" defTabSz="914400" rtl="0" eaLnBrk="1" fontAlgn="base" latinLnBrk="0" hangingPunct="1">
                        <a:lnSpc>
                          <a:spcPct val="100000"/>
                        </a:lnSpc>
                        <a:spcBef>
                          <a:spcPct val="0"/>
                        </a:spcBef>
                        <a:spcAft>
                          <a:spcPct val="0"/>
                        </a:spcAft>
                        <a:buClr>
                          <a:srgbClr val="000000"/>
                        </a:buClr>
                        <a:buSzTx/>
                        <a:buFont typeface="Wingdings" pitchFamily="2" charset="2"/>
                        <a:buChar char="§"/>
                        <a:tabLst/>
                        <a:defRPr/>
                      </a:pPr>
                      <a:r>
                        <a:rPr kumimoji="0" lang="en-US" sz="1400" b="0" i="0" u="none" strike="noStrike" kern="1200" cap="none" spc="0" normalizeH="0" baseline="0" noProof="0" dirty="0" smtClean="0">
                          <a:ln>
                            <a:noFill/>
                          </a:ln>
                          <a:solidFill>
                            <a:srgbClr val="CDCDCF">
                              <a:lumMod val="10000"/>
                            </a:srgbClr>
                          </a:solidFill>
                          <a:effectLst/>
                          <a:uLnTx/>
                          <a:uFillTx/>
                          <a:latin typeface="Calibri" panose="020F0502020204030204" pitchFamily="34" charset="0"/>
                          <a:ea typeface="+mn-ea"/>
                          <a:cs typeface="+mn-cs"/>
                        </a:rPr>
                        <a:t>Sin </a:t>
                      </a:r>
                      <a:r>
                        <a:rPr kumimoji="0" lang="en-US" sz="1400" b="0" i="0" u="none" strike="noStrike" kern="1200" cap="none" spc="0" normalizeH="0" baseline="0" noProof="0" dirty="0" err="1" smtClean="0">
                          <a:ln>
                            <a:noFill/>
                          </a:ln>
                          <a:solidFill>
                            <a:srgbClr val="CDCDCF">
                              <a:lumMod val="10000"/>
                            </a:srgbClr>
                          </a:solidFill>
                          <a:effectLst/>
                          <a:uLnTx/>
                          <a:uFillTx/>
                          <a:latin typeface="Calibri" panose="020F0502020204030204" pitchFamily="34" charset="0"/>
                          <a:ea typeface="+mn-ea"/>
                          <a:cs typeface="+mn-cs"/>
                        </a:rPr>
                        <a:t>datos</a:t>
                      </a:r>
                      <a:r>
                        <a:rPr kumimoji="0" lang="en-US" sz="1400" b="0" i="0" u="none" strike="noStrike" kern="1200" cap="none" spc="0" normalizeH="0" baseline="0" noProof="0" dirty="0" smtClean="0">
                          <a:ln>
                            <a:noFill/>
                          </a:ln>
                          <a:solidFill>
                            <a:srgbClr val="CDCDCF">
                              <a:lumMod val="10000"/>
                            </a:srgbClr>
                          </a:solidFill>
                          <a:effectLst/>
                          <a:uLnTx/>
                          <a:uFillTx/>
                          <a:latin typeface="Calibri" panose="020F0502020204030204" pitchFamily="34" charset="0"/>
                          <a:ea typeface="+mn-ea"/>
                          <a:cs typeface="+mn-cs"/>
                        </a:rPr>
                        <a:t> en </a:t>
                      </a:r>
                      <a:r>
                        <a:rPr kumimoji="0" lang="en-US" sz="1400" b="0" i="0" u="none" strike="noStrike" kern="1200" cap="none" spc="0" normalizeH="0" baseline="0" noProof="0" dirty="0" err="1" smtClean="0">
                          <a:ln>
                            <a:noFill/>
                          </a:ln>
                          <a:solidFill>
                            <a:srgbClr val="CDCDCF">
                              <a:lumMod val="10000"/>
                            </a:srgbClr>
                          </a:solidFill>
                          <a:effectLst/>
                          <a:uLnTx/>
                          <a:uFillTx/>
                          <a:latin typeface="Calibri" panose="020F0502020204030204" pitchFamily="34" charset="0"/>
                          <a:ea typeface="+mn-ea"/>
                          <a:cs typeface="+mn-cs"/>
                        </a:rPr>
                        <a:t>embarazo</a:t>
                      </a:r>
                      <a:endParaRPr kumimoji="0" lang="en-US" sz="1400" b="0" i="0" u="none" strike="noStrike" kern="1200" cap="none" spc="0" normalizeH="0" baseline="0" noProof="0" dirty="0">
                        <a:ln>
                          <a:noFill/>
                        </a:ln>
                        <a:solidFill>
                          <a:srgbClr val="CDCDCF">
                            <a:lumMod val="10000"/>
                          </a:srgbClr>
                        </a:solidFill>
                        <a:effectLst/>
                        <a:uLnTx/>
                        <a:uFillTx/>
                        <a:latin typeface="Calibri" panose="020F0502020204030204" pitchFamily="34" charset="0"/>
                        <a:ea typeface="+mn-ea"/>
                        <a:cs typeface="+mn-cs"/>
                      </a:endParaRPr>
                    </a:p>
                  </a:txBody>
                  <a:tcPr marL="121699" marR="121699" marT="45732" marB="4573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4"/>
                  </a:ext>
                </a:extLst>
              </a:tr>
              <a:tr h="1257603">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1" i="0" u="none" strike="noStrike" cap="none" normalizeH="0" baseline="0" dirty="0">
                          <a:ln>
                            <a:noFill/>
                          </a:ln>
                          <a:solidFill>
                            <a:schemeClr val="bg2">
                              <a:lumMod val="10000"/>
                            </a:schemeClr>
                          </a:solidFill>
                          <a:effectLst/>
                          <a:latin typeface="Calibri" panose="020F0502020204030204" pitchFamily="34" charset="0"/>
                        </a:rPr>
                        <a:t>Raltegravir</a:t>
                      </a:r>
                    </a:p>
                  </a:txBody>
                  <a:tcPr marL="121699" marR="121699" marT="45732" marB="4573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p>
                      <a:pPr marL="284163" marR="0" lvl="0" indent="-228600" algn="l" defTabSz="914400" rtl="0" eaLnBrk="1" fontAlgn="base" latinLnBrk="0" hangingPunct="1">
                        <a:lnSpc>
                          <a:spcPct val="100000"/>
                        </a:lnSpc>
                        <a:spcBef>
                          <a:spcPct val="0"/>
                        </a:spcBef>
                        <a:spcAft>
                          <a:spcPct val="0"/>
                        </a:spcAft>
                        <a:buClr>
                          <a:srgbClr val="000000"/>
                        </a:buClr>
                        <a:buSzTx/>
                        <a:buFont typeface="Wingdings" pitchFamily="2" charset="2"/>
                        <a:buChar char="§"/>
                        <a:tabLst/>
                        <a:defRPr/>
                      </a:pPr>
                      <a:r>
                        <a:rPr kumimoji="0" lang="es-MX" sz="1400" b="0" i="0" u="none" strike="noStrike" kern="1200" cap="none" spc="0" normalizeH="0" baseline="0" noProof="0" dirty="0" smtClean="0">
                          <a:ln>
                            <a:noFill/>
                          </a:ln>
                          <a:solidFill>
                            <a:srgbClr val="CDCDCF">
                              <a:lumMod val="10000"/>
                            </a:srgbClr>
                          </a:solidFill>
                          <a:effectLst/>
                          <a:uLnTx/>
                          <a:uFillTx/>
                          <a:latin typeface="Calibri" panose="020F0502020204030204" pitchFamily="34" charset="0"/>
                          <a:ea typeface="+mn-ea"/>
                          <a:cs typeface="+mn-cs"/>
                        </a:rPr>
                        <a:t>Experiencia mas larga</a:t>
                      </a:r>
                    </a:p>
                    <a:p>
                      <a:pPr marL="284163" marR="0" lvl="0" indent="-228600" algn="l" defTabSz="914400" rtl="0" eaLnBrk="1" fontAlgn="base" latinLnBrk="0" hangingPunct="1">
                        <a:lnSpc>
                          <a:spcPct val="100000"/>
                        </a:lnSpc>
                        <a:spcBef>
                          <a:spcPct val="0"/>
                        </a:spcBef>
                        <a:spcAft>
                          <a:spcPct val="0"/>
                        </a:spcAft>
                        <a:buClr>
                          <a:srgbClr val="000000"/>
                        </a:buClr>
                        <a:buSzTx/>
                        <a:buFont typeface="Wingdings" pitchFamily="2" charset="2"/>
                        <a:buChar char="§"/>
                        <a:tabLst/>
                        <a:defRPr/>
                      </a:pPr>
                      <a:r>
                        <a:rPr kumimoji="0" lang="es-MX" sz="1400" b="0" i="0" u="none" strike="noStrike" kern="1200" cap="none" spc="0" normalizeH="0" baseline="0" noProof="0" dirty="0" smtClean="0">
                          <a:ln>
                            <a:noFill/>
                          </a:ln>
                          <a:solidFill>
                            <a:srgbClr val="CDCDCF">
                              <a:lumMod val="10000"/>
                            </a:srgbClr>
                          </a:solidFill>
                          <a:effectLst/>
                          <a:uLnTx/>
                          <a:uFillTx/>
                          <a:latin typeface="Calibri" panose="020F0502020204030204" pitchFamily="34" charset="0"/>
                          <a:ea typeface="+mn-ea"/>
                          <a:cs typeface="+mn-cs"/>
                        </a:rPr>
                        <a:t>Pocas interacciones de drogas o alimentos</a:t>
                      </a:r>
                    </a:p>
                    <a:p>
                      <a:pPr marL="284163" marR="0" lvl="0" indent="-228600" algn="l" defTabSz="914400" rtl="0" eaLnBrk="1" fontAlgn="base" latinLnBrk="0" hangingPunct="1">
                        <a:lnSpc>
                          <a:spcPct val="100000"/>
                        </a:lnSpc>
                        <a:spcBef>
                          <a:spcPct val="0"/>
                        </a:spcBef>
                        <a:spcAft>
                          <a:spcPct val="0"/>
                        </a:spcAft>
                        <a:buClr>
                          <a:srgbClr val="000000"/>
                        </a:buClr>
                        <a:buSzTx/>
                        <a:buFont typeface="Wingdings" pitchFamily="2" charset="2"/>
                        <a:buChar char="§"/>
                        <a:tabLst/>
                        <a:defRPr/>
                      </a:pPr>
                      <a:r>
                        <a:rPr kumimoji="0" lang="es-MX" sz="1400" b="0" i="0" u="none" strike="noStrike" kern="1200" cap="none" spc="0" normalizeH="0" baseline="0" noProof="0" dirty="0" smtClean="0">
                          <a:ln>
                            <a:noFill/>
                          </a:ln>
                          <a:solidFill>
                            <a:srgbClr val="CDCDCF">
                              <a:lumMod val="10000"/>
                            </a:srgbClr>
                          </a:solidFill>
                          <a:effectLst/>
                          <a:uLnTx/>
                          <a:uFillTx/>
                          <a:latin typeface="Calibri" panose="020F0502020204030204" pitchFamily="34" charset="0"/>
                          <a:ea typeface="+mn-ea"/>
                          <a:cs typeface="+mn-cs"/>
                        </a:rPr>
                        <a:t>Una opción preferida en las pautas de embarazo.</a:t>
                      </a:r>
                      <a:endParaRPr kumimoji="0" lang="en-US" sz="1400" b="0" i="0" u="none" strike="noStrike" kern="1200" cap="none" spc="0" normalizeH="0" baseline="0" noProof="0" dirty="0">
                        <a:ln>
                          <a:noFill/>
                        </a:ln>
                        <a:solidFill>
                          <a:srgbClr val="CDCDCF">
                            <a:lumMod val="10000"/>
                          </a:srgbClr>
                        </a:solidFill>
                        <a:effectLst/>
                        <a:uLnTx/>
                        <a:uFillTx/>
                        <a:latin typeface="Calibri" panose="020F0502020204030204" pitchFamily="34" charset="0"/>
                        <a:ea typeface="+mn-ea"/>
                        <a:cs typeface="+mn-cs"/>
                      </a:endParaRPr>
                    </a:p>
                  </a:txBody>
                  <a:tcPr marL="121699" marR="121699" marT="45732" marB="4573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p>
                      <a:pPr marL="284163" marR="0" lvl="0" indent="-228600" algn="l" defTabSz="914400" rtl="0" eaLnBrk="1" fontAlgn="base" latinLnBrk="0" hangingPunct="1">
                        <a:lnSpc>
                          <a:spcPct val="100000"/>
                        </a:lnSpc>
                        <a:spcBef>
                          <a:spcPct val="0"/>
                        </a:spcBef>
                        <a:spcAft>
                          <a:spcPct val="0"/>
                        </a:spcAft>
                        <a:buClr>
                          <a:srgbClr val="000000"/>
                        </a:buClr>
                        <a:buSzTx/>
                        <a:buFont typeface="Wingdings" pitchFamily="2" charset="2"/>
                        <a:buChar char="§"/>
                        <a:tabLst/>
                        <a:defRPr/>
                      </a:pPr>
                      <a:r>
                        <a:rPr kumimoji="0" lang="es-MX" sz="1400" b="0" i="0" u="none" strike="noStrike" kern="1200" cap="none" spc="0" normalizeH="0" baseline="0" noProof="0" dirty="0" smtClean="0">
                          <a:ln>
                            <a:noFill/>
                          </a:ln>
                          <a:solidFill>
                            <a:srgbClr val="CDCDCF">
                              <a:lumMod val="10000"/>
                            </a:srgbClr>
                          </a:solidFill>
                          <a:effectLst/>
                          <a:uLnTx/>
                          <a:uFillTx/>
                          <a:latin typeface="Calibri" panose="020F0502020204030204" pitchFamily="34" charset="0"/>
                          <a:ea typeface="+mn-ea"/>
                          <a:cs typeface="+mn-cs"/>
                        </a:rPr>
                        <a:t>Pastillas múltiples</a:t>
                      </a:r>
                    </a:p>
                    <a:p>
                      <a:pPr marL="284163" marR="0" lvl="0" indent="-228600" algn="l" defTabSz="914400" rtl="0" eaLnBrk="1" fontAlgn="base" latinLnBrk="0" hangingPunct="1">
                        <a:lnSpc>
                          <a:spcPct val="100000"/>
                        </a:lnSpc>
                        <a:spcBef>
                          <a:spcPct val="0"/>
                        </a:spcBef>
                        <a:spcAft>
                          <a:spcPct val="0"/>
                        </a:spcAft>
                        <a:buClr>
                          <a:srgbClr val="000000"/>
                        </a:buClr>
                        <a:buSzTx/>
                        <a:buFont typeface="Wingdings" pitchFamily="2" charset="2"/>
                        <a:buChar char="§"/>
                        <a:tabLst/>
                        <a:defRPr/>
                      </a:pPr>
                      <a:r>
                        <a:rPr kumimoji="0" lang="es-MX" sz="1400" b="0" i="0" u="none" strike="noStrike" kern="1200" cap="none" spc="0" normalizeH="0" baseline="0" noProof="0" dirty="0" smtClean="0">
                          <a:ln>
                            <a:noFill/>
                          </a:ln>
                          <a:solidFill>
                            <a:srgbClr val="CDCDCF">
                              <a:lumMod val="10000"/>
                            </a:srgbClr>
                          </a:solidFill>
                          <a:effectLst/>
                          <a:uLnTx/>
                          <a:uFillTx/>
                          <a:latin typeface="Calibri" panose="020F0502020204030204" pitchFamily="34" charset="0"/>
                          <a:ea typeface="+mn-ea"/>
                          <a:cs typeface="+mn-cs"/>
                        </a:rPr>
                        <a:t>No en píldora única</a:t>
                      </a:r>
                    </a:p>
                    <a:p>
                      <a:pPr marL="284163" marR="0" lvl="0" indent="-228600" algn="l" defTabSz="914400" rtl="0" eaLnBrk="1" fontAlgn="base" latinLnBrk="0" hangingPunct="1">
                        <a:lnSpc>
                          <a:spcPct val="100000"/>
                        </a:lnSpc>
                        <a:spcBef>
                          <a:spcPct val="0"/>
                        </a:spcBef>
                        <a:spcAft>
                          <a:spcPct val="0"/>
                        </a:spcAft>
                        <a:buClr>
                          <a:srgbClr val="000000"/>
                        </a:buClr>
                        <a:buSzTx/>
                        <a:buFont typeface="Wingdings" pitchFamily="2" charset="2"/>
                        <a:buChar char="§"/>
                        <a:tabLst/>
                        <a:defRPr/>
                      </a:pPr>
                      <a:r>
                        <a:rPr kumimoji="0" lang="es-MX" sz="1400" b="0" i="0" u="none" strike="noStrike" kern="1200" cap="none" spc="0" normalizeH="0" baseline="0" noProof="0" dirty="0" smtClean="0">
                          <a:ln>
                            <a:noFill/>
                          </a:ln>
                          <a:solidFill>
                            <a:srgbClr val="CDCDCF">
                              <a:lumMod val="10000"/>
                            </a:srgbClr>
                          </a:solidFill>
                          <a:effectLst/>
                          <a:uLnTx/>
                          <a:uFillTx/>
                          <a:latin typeface="Calibri" panose="020F0502020204030204" pitchFamily="34" charset="0"/>
                          <a:ea typeface="+mn-ea"/>
                          <a:cs typeface="+mn-cs"/>
                        </a:rPr>
                        <a:t>Datos limitados de seguridad en la concepción.</a:t>
                      </a:r>
                      <a:endParaRPr kumimoji="0" lang="en-US" sz="1400" b="0" i="0" u="none" strike="noStrike" kern="1200" cap="none" spc="0" normalizeH="0" baseline="0" noProof="0" dirty="0">
                        <a:ln>
                          <a:noFill/>
                        </a:ln>
                        <a:solidFill>
                          <a:srgbClr val="CDCDCF">
                            <a:lumMod val="10000"/>
                          </a:srgbClr>
                        </a:solidFill>
                        <a:effectLst/>
                        <a:uLnTx/>
                        <a:uFillTx/>
                        <a:latin typeface="Calibri" panose="020F0502020204030204" pitchFamily="34" charset="0"/>
                        <a:ea typeface="+mn-ea"/>
                        <a:cs typeface="+mn-cs"/>
                      </a:endParaRPr>
                    </a:p>
                  </a:txBody>
                  <a:tcPr marL="121699" marR="121699" marT="45732" marB="4573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extLst>
                  <a:ext uri="{0D108BD9-81ED-4DB2-BD59-A6C34878D82A}">
                    <a16:rowId xmlns:a16="http://schemas.microsoft.com/office/drawing/2014/main" val="2277319815"/>
                  </a:ext>
                </a:extLst>
              </a:tr>
            </a:tbl>
          </a:graphicData>
        </a:graphic>
      </p:graphicFrame>
    </p:spTree>
    <p:extLst>
      <p:ext uri="{BB962C8B-B14F-4D97-AF65-F5344CB8AC3E}">
        <p14:creationId xmlns:p14="http://schemas.microsoft.com/office/powerpoint/2010/main" val="352792977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F9615-2C48-4FB1-BFFE-F4AEA40B5836}"/>
              </a:ext>
            </a:extLst>
          </p:cNvPr>
          <p:cNvSpPr>
            <a:spLocks noGrp="1"/>
          </p:cNvSpPr>
          <p:nvPr>
            <p:ph type="title"/>
          </p:nvPr>
        </p:nvSpPr>
        <p:spPr>
          <a:xfrm>
            <a:off x="1103448" y="238160"/>
            <a:ext cx="10378757" cy="790605"/>
          </a:xfrm>
        </p:spPr>
        <p:txBody>
          <a:bodyPr/>
          <a:lstStyle/>
          <a:p>
            <a:pPr algn="ctr"/>
            <a:r>
              <a:rPr lang="en-US" altLang="en-US" sz="3200" b="0" dirty="0" err="1">
                <a:solidFill>
                  <a:schemeClr val="bg1"/>
                </a:solidFill>
              </a:rPr>
              <a:t>Ventajas</a:t>
            </a:r>
            <a:r>
              <a:rPr lang="en-US" altLang="en-US" sz="3200" b="0" dirty="0">
                <a:solidFill>
                  <a:schemeClr val="bg1"/>
                </a:solidFill>
              </a:rPr>
              <a:t> y </a:t>
            </a:r>
            <a:r>
              <a:rPr lang="en-US" altLang="en-US" sz="3200" b="0" dirty="0" err="1">
                <a:solidFill>
                  <a:schemeClr val="bg1"/>
                </a:solidFill>
              </a:rPr>
              <a:t>desventajas</a:t>
            </a:r>
            <a:r>
              <a:rPr lang="en-US" altLang="en-US" sz="3200" b="0" dirty="0">
                <a:solidFill>
                  <a:schemeClr val="bg1"/>
                </a:solidFill>
              </a:rPr>
              <a:t> de los I de la </a:t>
            </a:r>
            <a:r>
              <a:rPr lang="en-US" altLang="en-US" sz="3200" b="0" dirty="0" err="1">
                <a:solidFill>
                  <a:schemeClr val="bg1"/>
                </a:solidFill>
              </a:rPr>
              <a:t>Integrasa</a:t>
            </a:r>
            <a:endParaRPr lang="en-US" sz="3200" b="0" dirty="0">
              <a:solidFill>
                <a:schemeClr val="bg1"/>
              </a:solidFill>
            </a:endParaRPr>
          </a:p>
        </p:txBody>
      </p:sp>
      <p:graphicFrame>
        <p:nvGraphicFramePr>
          <p:cNvPr id="8" name="Group 3">
            <a:extLst>
              <a:ext uri="{FF2B5EF4-FFF2-40B4-BE49-F238E27FC236}">
                <a16:creationId xmlns:a16="http://schemas.microsoft.com/office/drawing/2014/main" id="{25A6059C-3E56-40F0-A220-8768D7AE3DAB}"/>
              </a:ext>
            </a:extLst>
          </p:cNvPr>
          <p:cNvGraphicFramePr>
            <a:graphicFrameLocks/>
          </p:cNvGraphicFramePr>
          <p:nvPr>
            <p:extLst>
              <p:ext uri="{D42A27DB-BD31-4B8C-83A1-F6EECF244321}">
                <p14:modId xmlns:p14="http://schemas.microsoft.com/office/powerpoint/2010/main" val="1527980575"/>
              </p:ext>
            </p:extLst>
          </p:nvPr>
        </p:nvGraphicFramePr>
        <p:xfrm>
          <a:off x="754876" y="929799"/>
          <a:ext cx="10710862" cy="5379840"/>
        </p:xfrm>
        <a:graphic>
          <a:graphicData uri="http://schemas.openxmlformats.org/drawingml/2006/table">
            <a:tbl>
              <a:tblPr/>
              <a:tblGrid>
                <a:gridCol w="1747987">
                  <a:extLst>
                    <a:ext uri="{9D8B030D-6E8A-4147-A177-3AD203B41FA5}">
                      <a16:colId xmlns:a16="http://schemas.microsoft.com/office/drawing/2014/main" val="20000"/>
                    </a:ext>
                  </a:extLst>
                </a:gridCol>
                <a:gridCol w="4605827">
                  <a:extLst>
                    <a:ext uri="{9D8B030D-6E8A-4147-A177-3AD203B41FA5}">
                      <a16:colId xmlns:a16="http://schemas.microsoft.com/office/drawing/2014/main" val="20001"/>
                    </a:ext>
                  </a:extLst>
                </a:gridCol>
                <a:gridCol w="4357048">
                  <a:extLst>
                    <a:ext uri="{9D8B030D-6E8A-4147-A177-3AD203B41FA5}">
                      <a16:colId xmlns:a16="http://schemas.microsoft.com/office/drawing/2014/main" val="20002"/>
                    </a:ext>
                  </a:extLst>
                </a:gridCol>
              </a:tblGrid>
              <a:tr h="381024">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GB" sz="1900" b="1" i="0" u="none" strike="noStrike" cap="none" normalizeH="0" baseline="0" dirty="0" err="1" smtClean="0">
                          <a:ln>
                            <a:noFill/>
                          </a:ln>
                          <a:solidFill>
                            <a:schemeClr val="tx1"/>
                          </a:solidFill>
                          <a:effectLst/>
                          <a:latin typeface="Calibri" panose="020F0502020204030204" pitchFamily="34" charset="0"/>
                        </a:rPr>
                        <a:t>Agente</a:t>
                      </a:r>
                      <a:endParaRPr kumimoji="0" lang="en-GB" sz="1900" b="1" i="0" u="none" strike="noStrike" cap="none" normalizeH="0" baseline="0" dirty="0">
                        <a:ln>
                          <a:noFill/>
                        </a:ln>
                        <a:solidFill>
                          <a:schemeClr val="tx1"/>
                        </a:solidFill>
                        <a:effectLst/>
                        <a:latin typeface="Calibri" panose="020F0502020204030204" pitchFamily="34" charset="0"/>
                      </a:endParaRPr>
                    </a:p>
                  </a:txBody>
                  <a:tcPr marL="121699" marR="121699" marT="45732" marB="4573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4482"/>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900" b="1" i="0" u="none" strike="noStrike" cap="none" normalizeH="0" baseline="0" dirty="0" err="1" smtClean="0">
                          <a:ln>
                            <a:noFill/>
                          </a:ln>
                          <a:solidFill>
                            <a:schemeClr val="tx1"/>
                          </a:solidFill>
                          <a:effectLst/>
                          <a:latin typeface="Calibri" panose="020F0502020204030204" pitchFamily="34" charset="0"/>
                        </a:rPr>
                        <a:t>Ventajas</a:t>
                      </a:r>
                      <a:endParaRPr kumimoji="0" lang="en-US" sz="1900" b="1" i="0" u="none" strike="noStrike" cap="none" normalizeH="0" baseline="0" dirty="0">
                        <a:ln>
                          <a:noFill/>
                        </a:ln>
                        <a:solidFill>
                          <a:schemeClr val="tx1"/>
                        </a:solidFill>
                        <a:effectLst/>
                        <a:latin typeface="Calibri" panose="020F0502020204030204" pitchFamily="34" charset="0"/>
                      </a:endParaRPr>
                    </a:p>
                  </a:txBody>
                  <a:tcPr marL="121699" marR="121699" marT="45732" marB="4573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4482"/>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900" b="1" i="0" u="none" strike="noStrike" cap="none" normalizeH="0" baseline="0" dirty="0" err="1" smtClean="0">
                          <a:ln>
                            <a:noFill/>
                          </a:ln>
                          <a:solidFill>
                            <a:schemeClr val="tx1"/>
                          </a:solidFill>
                          <a:effectLst/>
                          <a:latin typeface="Calibri" panose="020F0502020204030204" pitchFamily="34" charset="0"/>
                        </a:rPr>
                        <a:t>Desventajas</a:t>
                      </a:r>
                      <a:endParaRPr kumimoji="0" lang="en-US" sz="1900" b="1" i="0" u="none" strike="noStrike" cap="none" normalizeH="0" baseline="0" dirty="0">
                        <a:ln>
                          <a:noFill/>
                        </a:ln>
                        <a:solidFill>
                          <a:schemeClr val="tx1"/>
                        </a:solidFill>
                        <a:effectLst/>
                        <a:latin typeface="Calibri" panose="020F0502020204030204" pitchFamily="34" charset="0"/>
                      </a:endParaRPr>
                    </a:p>
                  </a:txBody>
                  <a:tcPr marL="121699" marR="121699" marT="45732" marB="4573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4482"/>
                    </a:solidFill>
                  </a:tcPr>
                </a:tc>
                <a:extLst>
                  <a:ext uri="{0D108BD9-81ED-4DB2-BD59-A6C34878D82A}">
                    <a16:rowId xmlns:a16="http://schemas.microsoft.com/office/drawing/2014/main" val="10001"/>
                  </a:ext>
                </a:extLst>
              </a:tr>
              <a:tr h="960144">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900" b="1" i="0" u="none" strike="noStrike" cap="none" normalizeH="0" baseline="0" dirty="0">
                          <a:ln>
                            <a:noFill/>
                          </a:ln>
                          <a:solidFill>
                            <a:schemeClr val="bg2">
                              <a:lumMod val="10000"/>
                            </a:schemeClr>
                          </a:solidFill>
                          <a:effectLst/>
                          <a:latin typeface="Calibri" panose="020F0502020204030204" pitchFamily="34" charset="0"/>
                        </a:rPr>
                        <a:t>Bictegravir</a:t>
                      </a:r>
                    </a:p>
                  </a:txBody>
                  <a:tcPr marL="121699" marR="121699" marT="45732" marB="4573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284163" marR="0" lvl="0" indent="-228600" algn="l" defTabSz="914400" rtl="0" eaLnBrk="1" fontAlgn="base" latinLnBrk="0" hangingPunct="1">
                        <a:lnSpc>
                          <a:spcPct val="100000"/>
                        </a:lnSpc>
                        <a:spcBef>
                          <a:spcPct val="0"/>
                        </a:spcBef>
                        <a:spcAft>
                          <a:spcPct val="0"/>
                        </a:spcAft>
                        <a:buClr>
                          <a:srgbClr val="000000"/>
                        </a:buClr>
                        <a:buSzTx/>
                        <a:buFont typeface="Wingdings" pitchFamily="2" charset="2"/>
                        <a:buChar char="§"/>
                        <a:tabLst/>
                        <a:defRPr/>
                      </a:pPr>
                      <a:r>
                        <a:rPr kumimoji="0" lang="es-MX" sz="1600" b="0" i="0" u="none" strike="noStrike" kern="1200" cap="none" spc="0" normalizeH="0" baseline="0" noProof="0" dirty="0" smtClean="0">
                          <a:ln>
                            <a:noFill/>
                          </a:ln>
                          <a:solidFill>
                            <a:srgbClr val="CDCDCF">
                              <a:lumMod val="10000"/>
                            </a:srgbClr>
                          </a:solidFill>
                          <a:effectLst/>
                          <a:uLnTx/>
                          <a:uFillTx/>
                          <a:latin typeface="Calibri" panose="020F0502020204030204" pitchFamily="34" charset="0"/>
                          <a:ea typeface="+mn-ea"/>
                          <a:cs typeface="+mn-cs"/>
                        </a:rPr>
                        <a:t>Tableta única una vez al día con TAF / FTC</a:t>
                      </a:r>
                    </a:p>
                    <a:p>
                      <a:pPr marL="284163" marR="0" lvl="0" indent="-228600" algn="l" defTabSz="914400" rtl="0" eaLnBrk="1" fontAlgn="base" latinLnBrk="0" hangingPunct="1">
                        <a:lnSpc>
                          <a:spcPct val="100000"/>
                        </a:lnSpc>
                        <a:spcBef>
                          <a:spcPct val="0"/>
                        </a:spcBef>
                        <a:spcAft>
                          <a:spcPct val="0"/>
                        </a:spcAft>
                        <a:buClr>
                          <a:srgbClr val="000000"/>
                        </a:buClr>
                        <a:buSzTx/>
                        <a:buFont typeface="Wingdings" pitchFamily="2" charset="2"/>
                        <a:buChar char="§"/>
                        <a:tabLst/>
                        <a:defRPr/>
                      </a:pPr>
                      <a:r>
                        <a:rPr kumimoji="0" lang="es-MX" sz="1600" b="0" i="0" u="none" strike="noStrike" kern="1200" cap="none" spc="0" normalizeH="0" baseline="0" noProof="0" dirty="0" smtClean="0">
                          <a:ln>
                            <a:noFill/>
                          </a:ln>
                          <a:solidFill>
                            <a:srgbClr val="CDCDCF">
                              <a:lumMod val="10000"/>
                            </a:srgbClr>
                          </a:solidFill>
                          <a:effectLst/>
                          <a:uLnTx/>
                          <a:uFillTx/>
                          <a:latin typeface="Calibri" panose="020F0502020204030204" pitchFamily="34" charset="0"/>
                          <a:ea typeface="+mn-ea"/>
                          <a:cs typeface="+mn-cs"/>
                        </a:rPr>
                        <a:t>Pocas interacciones con drogas o alimentos</a:t>
                      </a:r>
                    </a:p>
                    <a:p>
                      <a:pPr marL="284163" marR="0" lvl="0" indent="-228600" algn="l" defTabSz="914400" rtl="0" eaLnBrk="1" fontAlgn="base" latinLnBrk="0" hangingPunct="1">
                        <a:lnSpc>
                          <a:spcPct val="100000"/>
                        </a:lnSpc>
                        <a:spcBef>
                          <a:spcPct val="0"/>
                        </a:spcBef>
                        <a:spcAft>
                          <a:spcPct val="0"/>
                        </a:spcAft>
                        <a:buClr>
                          <a:srgbClr val="000000"/>
                        </a:buClr>
                        <a:buSzTx/>
                        <a:buFont typeface="Wingdings" pitchFamily="2" charset="2"/>
                        <a:buChar char="§"/>
                        <a:tabLst/>
                        <a:defRPr/>
                      </a:pPr>
                      <a:r>
                        <a:rPr kumimoji="0" lang="es-MX" sz="1600" b="0" i="0" u="none" strike="noStrike" kern="1200" cap="none" spc="0" normalizeH="0" baseline="0" noProof="0" dirty="0" smtClean="0">
                          <a:ln>
                            <a:noFill/>
                          </a:ln>
                          <a:solidFill>
                            <a:srgbClr val="CDCDCF">
                              <a:lumMod val="10000"/>
                            </a:srgbClr>
                          </a:solidFill>
                          <a:effectLst/>
                          <a:uLnTx/>
                          <a:uFillTx/>
                          <a:latin typeface="Calibri" panose="020F0502020204030204" pitchFamily="34" charset="0"/>
                          <a:ea typeface="+mn-ea"/>
                          <a:cs typeface="+mn-cs"/>
                        </a:rPr>
                        <a:t>Alta barrera a la resistencia.</a:t>
                      </a:r>
                      <a:endParaRPr kumimoji="0" lang="en-US" sz="1600" b="0" i="0" u="none" strike="noStrike" kern="1200" cap="none" spc="0" normalizeH="0" baseline="0" noProof="0" dirty="0">
                        <a:ln>
                          <a:noFill/>
                        </a:ln>
                        <a:solidFill>
                          <a:srgbClr val="CDCDCF">
                            <a:lumMod val="10000"/>
                          </a:srgbClr>
                        </a:solidFill>
                        <a:effectLst/>
                        <a:uLnTx/>
                        <a:uFillTx/>
                        <a:latin typeface="Calibri" panose="020F0502020204030204" pitchFamily="34" charset="0"/>
                        <a:ea typeface="+mn-ea"/>
                        <a:cs typeface="+mn-cs"/>
                      </a:endParaRPr>
                    </a:p>
                  </a:txBody>
                  <a:tcPr marL="121699" marR="121699" marT="45732" marB="4573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284163" marR="0" lvl="0" indent="-228600" algn="l" defTabSz="914400" rtl="0" eaLnBrk="1" fontAlgn="base" latinLnBrk="0" hangingPunct="1">
                        <a:lnSpc>
                          <a:spcPct val="100000"/>
                        </a:lnSpc>
                        <a:spcBef>
                          <a:spcPct val="0"/>
                        </a:spcBef>
                        <a:spcAft>
                          <a:spcPct val="0"/>
                        </a:spcAft>
                        <a:buClr>
                          <a:srgbClr val="000000"/>
                        </a:buClr>
                        <a:buSzTx/>
                        <a:buFont typeface="Wingdings" pitchFamily="2" charset="2"/>
                        <a:buChar char="§"/>
                        <a:tabLst/>
                        <a:defRPr/>
                      </a:pPr>
                      <a:r>
                        <a:rPr kumimoji="0" lang="es-MX" sz="1600" b="0" i="0" u="none" strike="noStrike" kern="1200" cap="none" spc="0" normalizeH="0" baseline="0" noProof="0" dirty="0" smtClean="0">
                          <a:ln>
                            <a:noFill/>
                          </a:ln>
                          <a:solidFill>
                            <a:srgbClr val="CDCDCF">
                              <a:lumMod val="10000"/>
                            </a:srgbClr>
                          </a:solidFill>
                          <a:effectLst/>
                          <a:uLnTx/>
                          <a:uFillTx/>
                          <a:latin typeface="Calibri" panose="020F0502020204030204" pitchFamily="34" charset="0"/>
                          <a:ea typeface="+mn-ea"/>
                          <a:cs typeface="+mn-cs"/>
                        </a:rPr>
                        <a:t>Menos cantidad de datos</a:t>
                      </a:r>
                    </a:p>
                    <a:p>
                      <a:pPr marL="284163" marR="0" lvl="0" indent="-228600" algn="l" defTabSz="914400" rtl="0" eaLnBrk="1" fontAlgn="base" latinLnBrk="0" hangingPunct="1">
                        <a:lnSpc>
                          <a:spcPct val="100000"/>
                        </a:lnSpc>
                        <a:spcBef>
                          <a:spcPct val="0"/>
                        </a:spcBef>
                        <a:spcAft>
                          <a:spcPct val="0"/>
                        </a:spcAft>
                        <a:buClr>
                          <a:srgbClr val="000000"/>
                        </a:buClr>
                        <a:buSzTx/>
                        <a:buFont typeface="Wingdings" pitchFamily="2" charset="2"/>
                        <a:buChar char="§"/>
                        <a:tabLst/>
                        <a:defRPr/>
                      </a:pPr>
                      <a:r>
                        <a:rPr kumimoji="0" lang="es-MX" sz="1600" b="0" i="0" u="none" strike="noStrike" kern="1200" cap="none" spc="0" normalizeH="0" baseline="0" noProof="0" dirty="0" smtClean="0">
                          <a:ln>
                            <a:noFill/>
                          </a:ln>
                          <a:solidFill>
                            <a:srgbClr val="CDCDCF">
                              <a:lumMod val="10000"/>
                            </a:srgbClr>
                          </a:solidFill>
                          <a:effectLst/>
                          <a:uLnTx/>
                          <a:uFillTx/>
                          <a:latin typeface="Calibri" panose="020F0502020204030204" pitchFamily="34" charset="0"/>
                          <a:ea typeface="+mn-ea"/>
                          <a:cs typeface="+mn-cs"/>
                        </a:rPr>
                        <a:t>Solo disponible como píldora única</a:t>
                      </a:r>
                    </a:p>
                    <a:p>
                      <a:pPr marL="284163" marR="0" lvl="0" indent="-228600" algn="l" defTabSz="914400" rtl="0" eaLnBrk="1" fontAlgn="base" latinLnBrk="0" hangingPunct="1">
                        <a:lnSpc>
                          <a:spcPct val="100000"/>
                        </a:lnSpc>
                        <a:spcBef>
                          <a:spcPct val="0"/>
                        </a:spcBef>
                        <a:spcAft>
                          <a:spcPct val="0"/>
                        </a:spcAft>
                        <a:buClr>
                          <a:srgbClr val="000000"/>
                        </a:buClr>
                        <a:buSzTx/>
                        <a:buFont typeface="Wingdings" pitchFamily="2" charset="2"/>
                        <a:buChar char="§"/>
                        <a:tabLst/>
                        <a:defRPr/>
                      </a:pPr>
                      <a:r>
                        <a:rPr kumimoji="0" lang="es-MX" sz="1600" b="0" i="0" u="none" strike="noStrike" kern="1200" cap="none" spc="0" normalizeH="0" baseline="0" noProof="0" dirty="0" smtClean="0">
                          <a:ln>
                            <a:noFill/>
                          </a:ln>
                          <a:solidFill>
                            <a:srgbClr val="CDCDCF">
                              <a:lumMod val="10000"/>
                            </a:srgbClr>
                          </a:solidFill>
                          <a:effectLst/>
                          <a:uLnTx/>
                          <a:uFillTx/>
                          <a:latin typeface="Calibri" panose="020F0502020204030204" pitchFamily="34" charset="0"/>
                          <a:ea typeface="+mn-ea"/>
                          <a:cs typeface="+mn-cs"/>
                        </a:rPr>
                        <a:t>No hay datos de seguridad en el embarazo.</a:t>
                      </a:r>
                      <a:endParaRPr kumimoji="0" lang="en-US" sz="1600" b="0" i="0" u="none" strike="noStrike" kern="1200" cap="none" spc="0" normalizeH="0" baseline="0" noProof="0" dirty="0">
                        <a:ln>
                          <a:noFill/>
                        </a:ln>
                        <a:solidFill>
                          <a:srgbClr val="CDCDCF">
                            <a:lumMod val="10000"/>
                          </a:srgbClr>
                        </a:solidFill>
                        <a:effectLst/>
                        <a:uLnTx/>
                        <a:uFillTx/>
                        <a:latin typeface="Calibri" panose="020F0502020204030204" pitchFamily="34" charset="0"/>
                        <a:ea typeface="+mn-ea"/>
                        <a:cs typeface="+mn-cs"/>
                      </a:endParaRPr>
                    </a:p>
                  </a:txBody>
                  <a:tcPr marL="121699" marR="121699" marT="45732" marB="4573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2"/>
                  </a:ext>
                </a:extLst>
              </a:tr>
              <a:tr h="2118384">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900" b="1" i="0" u="none" strike="noStrike" cap="none" normalizeH="0" baseline="0" dirty="0">
                          <a:ln>
                            <a:noFill/>
                          </a:ln>
                          <a:solidFill>
                            <a:schemeClr val="bg2">
                              <a:lumMod val="10000"/>
                            </a:schemeClr>
                          </a:solidFill>
                          <a:effectLst/>
                          <a:latin typeface="Calibri" panose="020F0502020204030204" pitchFamily="34" charset="0"/>
                        </a:rPr>
                        <a:t>Dolutegravir</a:t>
                      </a:r>
                    </a:p>
                  </a:txBody>
                  <a:tcPr marL="121699" marR="121699" marT="45732" marB="4573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p>
                      <a:pPr marL="284163" marR="0" lvl="0" indent="-228600" algn="l" defTabSz="914400" rtl="0" eaLnBrk="1" fontAlgn="base" latinLnBrk="0" hangingPunct="1">
                        <a:lnSpc>
                          <a:spcPct val="100000"/>
                        </a:lnSpc>
                        <a:spcBef>
                          <a:spcPct val="0"/>
                        </a:spcBef>
                        <a:spcAft>
                          <a:spcPct val="0"/>
                        </a:spcAft>
                        <a:buClr>
                          <a:srgbClr val="000000"/>
                        </a:buClr>
                        <a:buSzTx/>
                        <a:buFont typeface="Wingdings" pitchFamily="2" charset="2"/>
                        <a:buChar char="§"/>
                        <a:tabLst/>
                        <a:defRPr/>
                      </a:pPr>
                      <a:r>
                        <a:rPr kumimoji="0" lang="es-MX" sz="1600" b="0" i="0" u="none" strike="noStrike" kern="1200" cap="none" spc="0" normalizeH="0" baseline="0" noProof="0" dirty="0" smtClean="0">
                          <a:ln>
                            <a:noFill/>
                          </a:ln>
                          <a:solidFill>
                            <a:schemeClr val="bg1"/>
                          </a:solidFill>
                          <a:effectLst/>
                          <a:uLnTx/>
                          <a:uFillTx/>
                          <a:latin typeface="Calibri" panose="020F0502020204030204" pitchFamily="34" charset="0"/>
                          <a:ea typeface="+mn-ea"/>
                          <a:cs typeface="Calibri" panose="020F0502020204030204" pitchFamily="34" charset="0"/>
                        </a:rPr>
                        <a:t>Agente único o STR una vez al día con ABC / 3TC</a:t>
                      </a:r>
                    </a:p>
                    <a:p>
                      <a:pPr marL="284163" marR="0" lvl="0" indent="-228600" algn="l" defTabSz="914400" rtl="0" eaLnBrk="1" fontAlgn="base" latinLnBrk="0" hangingPunct="1">
                        <a:lnSpc>
                          <a:spcPct val="100000"/>
                        </a:lnSpc>
                        <a:spcBef>
                          <a:spcPct val="0"/>
                        </a:spcBef>
                        <a:spcAft>
                          <a:spcPct val="0"/>
                        </a:spcAft>
                        <a:buClr>
                          <a:srgbClr val="000000"/>
                        </a:buClr>
                        <a:buSzTx/>
                        <a:buFont typeface="Wingdings" pitchFamily="2" charset="2"/>
                        <a:buChar char="§"/>
                        <a:tabLst/>
                        <a:defRPr/>
                      </a:pPr>
                      <a:r>
                        <a:rPr kumimoji="0" lang="es-MX" sz="1600" b="0" i="0" u="none" strike="noStrike" kern="1200" cap="none" spc="0" normalizeH="0" baseline="0" noProof="0" dirty="0" smtClean="0">
                          <a:ln>
                            <a:noFill/>
                          </a:ln>
                          <a:solidFill>
                            <a:schemeClr val="bg1"/>
                          </a:solidFill>
                          <a:effectLst/>
                          <a:uLnTx/>
                          <a:uFillTx/>
                          <a:latin typeface="Calibri" panose="020F0502020204030204" pitchFamily="34" charset="0"/>
                          <a:ea typeface="+mn-ea"/>
                          <a:cs typeface="Calibri" panose="020F0502020204030204" pitchFamily="34" charset="0"/>
                        </a:rPr>
                        <a:t>Alta barrera a la resistencia.</a:t>
                      </a:r>
                    </a:p>
                    <a:p>
                      <a:pPr marL="284163" marR="0" lvl="0" indent="-228600" algn="l" defTabSz="914400" rtl="0" eaLnBrk="1" fontAlgn="base" latinLnBrk="0" hangingPunct="1">
                        <a:lnSpc>
                          <a:spcPct val="100000"/>
                        </a:lnSpc>
                        <a:spcBef>
                          <a:spcPct val="0"/>
                        </a:spcBef>
                        <a:spcAft>
                          <a:spcPct val="0"/>
                        </a:spcAft>
                        <a:buClr>
                          <a:srgbClr val="000000"/>
                        </a:buClr>
                        <a:buSzTx/>
                        <a:buFont typeface="Wingdings" pitchFamily="2" charset="2"/>
                        <a:buChar char="§"/>
                        <a:tabLst/>
                        <a:defRPr/>
                      </a:pPr>
                      <a:r>
                        <a:rPr kumimoji="0" lang="es-MX" sz="1600" b="0" i="0" u="none" strike="noStrike" kern="1200" cap="none" spc="0" normalizeH="0" baseline="0" noProof="0" dirty="0" smtClean="0">
                          <a:ln>
                            <a:noFill/>
                          </a:ln>
                          <a:solidFill>
                            <a:schemeClr val="bg1"/>
                          </a:solidFill>
                          <a:effectLst/>
                          <a:uLnTx/>
                          <a:uFillTx/>
                          <a:latin typeface="Calibri" panose="020F0502020204030204" pitchFamily="34" charset="0"/>
                          <a:ea typeface="+mn-ea"/>
                          <a:cs typeface="Calibri" panose="020F0502020204030204" pitchFamily="34" charset="0"/>
                        </a:rPr>
                        <a:t>Pocas interacciones de drogas o alimentos</a:t>
                      </a:r>
                    </a:p>
                    <a:p>
                      <a:pPr marL="284163" marR="0" lvl="0" indent="-228600" algn="l" defTabSz="914400" rtl="0" eaLnBrk="1" fontAlgn="base" latinLnBrk="0" hangingPunct="1">
                        <a:lnSpc>
                          <a:spcPct val="100000"/>
                        </a:lnSpc>
                        <a:spcBef>
                          <a:spcPct val="0"/>
                        </a:spcBef>
                        <a:spcAft>
                          <a:spcPct val="0"/>
                        </a:spcAft>
                        <a:buClr>
                          <a:srgbClr val="000000"/>
                        </a:buClr>
                        <a:buSzTx/>
                        <a:buFont typeface="Wingdings" pitchFamily="2" charset="2"/>
                        <a:buChar char="§"/>
                        <a:tabLst/>
                        <a:defRPr/>
                      </a:pPr>
                      <a:r>
                        <a:rPr kumimoji="0" lang="es-MX" sz="1600" b="0" i="0" u="none" strike="noStrike" kern="1200" cap="none" spc="0" normalizeH="0" baseline="0" noProof="0" dirty="0" smtClean="0">
                          <a:ln>
                            <a:noFill/>
                          </a:ln>
                          <a:solidFill>
                            <a:schemeClr val="bg1"/>
                          </a:solidFill>
                          <a:effectLst/>
                          <a:uLnTx/>
                          <a:uFillTx/>
                          <a:latin typeface="Calibri" panose="020F0502020204030204" pitchFamily="34" charset="0"/>
                          <a:ea typeface="+mn-ea"/>
                          <a:cs typeface="Calibri" panose="020F0502020204030204" pitchFamily="34" charset="0"/>
                        </a:rPr>
                        <a:t>Una opción preferida en las pautas de embarazo durante el segundo y tercer trimestre.</a:t>
                      </a:r>
                      <a:endParaRPr kumimoji="0" lang="en-US" sz="1600" b="0"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endParaRPr>
                    </a:p>
                  </a:txBody>
                  <a:tcPr marL="121699" marR="121699" marT="45732" marB="4573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p>
                      <a:pPr marL="284163" marR="0" lvl="0" indent="-228600" algn="l" defTabSz="914400" rtl="0" eaLnBrk="1" fontAlgn="base" latinLnBrk="0" hangingPunct="1">
                        <a:lnSpc>
                          <a:spcPct val="100000"/>
                        </a:lnSpc>
                        <a:spcBef>
                          <a:spcPct val="0"/>
                        </a:spcBef>
                        <a:spcAft>
                          <a:spcPct val="0"/>
                        </a:spcAft>
                        <a:buClr>
                          <a:srgbClr val="000000"/>
                        </a:buClr>
                        <a:buSzTx/>
                        <a:buFont typeface="Wingdings" pitchFamily="2" charset="2"/>
                        <a:buChar char="§"/>
                        <a:tabLst/>
                        <a:defRPr/>
                      </a:pPr>
                      <a:r>
                        <a:rPr kumimoji="0" lang="es-MX" sz="1600" b="0" i="0" u="none" strike="noStrike" kern="1200" cap="none" spc="0" normalizeH="0" baseline="0" noProof="0" dirty="0" smtClean="0">
                          <a:ln>
                            <a:noFill/>
                          </a:ln>
                          <a:solidFill>
                            <a:srgbClr val="CDCDCF">
                              <a:lumMod val="10000"/>
                            </a:srgbClr>
                          </a:solidFill>
                          <a:effectLst/>
                          <a:uLnTx/>
                          <a:uFillTx/>
                          <a:latin typeface="Calibri" panose="020F0502020204030204" pitchFamily="34" charset="0"/>
                          <a:ea typeface="+mn-ea"/>
                          <a:cs typeface="+mn-cs"/>
                        </a:rPr>
                        <a:t>Aumenta los niveles de </a:t>
                      </a:r>
                      <a:r>
                        <a:rPr kumimoji="0" lang="es-MX" sz="1600" b="0" i="0" u="none" strike="noStrike" kern="1200" cap="none" spc="0" normalizeH="0" baseline="0" noProof="0" dirty="0" err="1" smtClean="0">
                          <a:ln>
                            <a:noFill/>
                          </a:ln>
                          <a:solidFill>
                            <a:srgbClr val="CDCDCF">
                              <a:lumMod val="10000"/>
                            </a:srgbClr>
                          </a:solidFill>
                          <a:effectLst/>
                          <a:uLnTx/>
                          <a:uFillTx/>
                          <a:latin typeface="Calibri" panose="020F0502020204030204" pitchFamily="34" charset="0"/>
                          <a:ea typeface="+mn-ea"/>
                          <a:cs typeface="+mn-cs"/>
                        </a:rPr>
                        <a:t>metformina</a:t>
                      </a:r>
                      <a:r>
                        <a:rPr kumimoji="0" lang="es-MX" sz="1600" b="0" i="0" u="none" strike="noStrike" kern="1200" cap="none" spc="0" normalizeH="0" baseline="0" noProof="0" dirty="0" smtClean="0">
                          <a:ln>
                            <a:noFill/>
                          </a:ln>
                          <a:solidFill>
                            <a:srgbClr val="CDCDCF">
                              <a:lumMod val="10000"/>
                            </a:srgbClr>
                          </a:solidFill>
                          <a:effectLst/>
                          <a:uLnTx/>
                          <a:uFillTx/>
                          <a:latin typeface="Calibri" panose="020F0502020204030204" pitchFamily="34" charset="0"/>
                          <a:ea typeface="+mn-ea"/>
                          <a:cs typeface="+mn-cs"/>
                        </a:rPr>
                        <a:t>.</a:t>
                      </a:r>
                    </a:p>
                    <a:p>
                      <a:pPr marL="284163" marR="0" lvl="0" indent="-228600" algn="l" defTabSz="914400" rtl="0" eaLnBrk="1" fontAlgn="base" latinLnBrk="0" hangingPunct="1">
                        <a:lnSpc>
                          <a:spcPct val="100000"/>
                        </a:lnSpc>
                        <a:spcBef>
                          <a:spcPct val="0"/>
                        </a:spcBef>
                        <a:spcAft>
                          <a:spcPct val="0"/>
                        </a:spcAft>
                        <a:buClr>
                          <a:srgbClr val="000000"/>
                        </a:buClr>
                        <a:buSzTx/>
                        <a:buFont typeface="Wingdings" pitchFamily="2" charset="2"/>
                        <a:buChar char="§"/>
                        <a:tabLst/>
                        <a:defRPr/>
                      </a:pPr>
                      <a:r>
                        <a:rPr kumimoji="0" lang="en-US" sz="1900" b="0" i="0" u="none" strike="noStrike" kern="1200" cap="none" spc="0" normalizeH="0" baseline="0" noProof="0" dirty="0" err="1" smtClean="0">
                          <a:ln>
                            <a:noFill/>
                          </a:ln>
                          <a:solidFill>
                            <a:srgbClr val="C00000"/>
                          </a:solidFill>
                          <a:effectLst/>
                          <a:uLnTx/>
                          <a:uFillTx/>
                          <a:latin typeface="Calibri" panose="020F0502020204030204" pitchFamily="34" charset="0"/>
                          <a:ea typeface="+mn-ea"/>
                          <a:cs typeface="+mn-cs"/>
                        </a:rPr>
                        <a:t>Trastornos</a:t>
                      </a:r>
                      <a:r>
                        <a:rPr kumimoji="0" lang="en-US" sz="1900" b="0" i="0" u="none" strike="noStrike" kern="1200" cap="none" spc="0" normalizeH="0" baseline="0" noProof="0" dirty="0" smtClean="0">
                          <a:ln>
                            <a:noFill/>
                          </a:ln>
                          <a:solidFill>
                            <a:srgbClr val="C00000"/>
                          </a:solidFill>
                          <a:effectLst/>
                          <a:uLnTx/>
                          <a:uFillTx/>
                          <a:latin typeface="Calibri" panose="020F0502020204030204" pitchFamily="34" charset="0"/>
                          <a:ea typeface="+mn-ea"/>
                          <a:cs typeface="+mn-cs"/>
                        </a:rPr>
                        <a:t> </a:t>
                      </a:r>
                      <a:r>
                        <a:rPr kumimoji="0" lang="en-US" sz="1900" b="0" i="0" u="none" strike="noStrike" kern="1200" cap="none" spc="0" normalizeH="0" baseline="0" noProof="0" dirty="0" err="1" smtClean="0">
                          <a:ln>
                            <a:noFill/>
                          </a:ln>
                          <a:solidFill>
                            <a:srgbClr val="C00000"/>
                          </a:solidFill>
                          <a:effectLst/>
                          <a:uLnTx/>
                          <a:uFillTx/>
                          <a:latin typeface="Calibri" panose="020F0502020204030204" pitchFamily="34" charset="0"/>
                          <a:ea typeface="+mn-ea"/>
                          <a:cs typeface="+mn-cs"/>
                        </a:rPr>
                        <a:t>neuropsiquiátricos</a:t>
                      </a:r>
                      <a:r>
                        <a:rPr kumimoji="0" lang="en-US" sz="1900" b="0" i="0" u="none" strike="noStrike" kern="1200" cap="none" spc="0" normalizeH="0" baseline="0" noProof="0" dirty="0" smtClean="0">
                          <a:ln>
                            <a:noFill/>
                          </a:ln>
                          <a:solidFill>
                            <a:srgbClr val="C00000"/>
                          </a:solidFill>
                          <a:effectLst/>
                          <a:uLnTx/>
                          <a:uFillTx/>
                          <a:latin typeface="Calibri" panose="020F0502020204030204" pitchFamily="34" charset="0"/>
                          <a:ea typeface="+mn-ea"/>
                          <a:cs typeface="+mn-cs"/>
                        </a:rPr>
                        <a:t>?</a:t>
                      </a:r>
                    </a:p>
                    <a:p>
                      <a:pPr marL="284163" marR="0" lvl="0" indent="-228600" algn="l" defTabSz="914400" rtl="0" eaLnBrk="1" fontAlgn="base" latinLnBrk="0" hangingPunct="1">
                        <a:lnSpc>
                          <a:spcPct val="100000"/>
                        </a:lnSpc>
                        <a:spcBef>
                          <a:spcPct val="0"/>
                        </a:spcBef>
                        <a:spcAft>
                          <a:spcPct val="0"/>
                        </a:spcAft>
                        <a:buClr>
                          <a:srgbClr val="000000"/>
                        </a:buClr>
                        <a:buSzTx/>
                        <a:buFont typeface="Wingdings" pitchFamily="2" charset="2"/>
                        <a:buChar char="§"/>
                        <a:tabLst/>
                        <a:defRPr/>
                      </a:pPr>
                      <a:r>
                        <a:rPr kumimoji="0" lang="es-MX" sz="1900" b="0" i="0" u="none" strike="noStrike" kern="1200" cap="none" spc="0" normalizeH="0" baseline="0" noProof="0" dirty="0" smtClean="0">
                          <a:ln>
                            <a:noFill/>
                          </a:ln>
                          <a:solidFill>
                            <a:srgbClr val="C00000"/>
                          </a:solidFill>
                          <a:effectLst/>
                          <a:uLnTx/>
                          <a:uFillTx/>
                          <a:latin typeface="Calibri" panose="020F0502020204030204" pitchFamily="34" charset="0"/>
                          <a:ea typeface="+mn-ea"/>
                          <a:cs typeface="+mn-cs"/>
                        </a:rPr>
                        <a:t>Aumento de peso?</a:t>
                      </a:r>
                    </a:p>
                    <a:p>
                      <a:pPr marL="284163" marR="0" lvl="0" indent="-228600" algn="l" defTabSz="914400" rtl="0" eaLnBrk="1" fontAlgn="base" latinLnBrk="0" hangingPunct="1">
                        <a:lnSpc>
                          <a:spcPct val="100000"/>
                        </a:lnSpc>
                        <a:spcBef>
                          <a:spcPct val="0"/>
                        </a:spcBef>
                        <a:spcAft>
                          <a:spcPct val="0"/>
                        </a:spcAft>
                        <a:buClr>
                          <a:srgbClr val="000000"/>
                        </a:buClr>
                        <a:buSzTx/>
                        <a:buFont typeface="Wingdings" pitchFamily="2" charset="2"/>
                        <a:buChar char="§"/>
                        <a:tabLst/>
                        <a:defRPr/>
                      </a:pPr>
                      <a:r>
                        <a:rPr kumimoji="0" lang="es-MX" sz="1900" b="0" i="0" u="none" strike="noStrike" kern="1200" cap="none" spc="0" normalizeH="0" baseline="0" noProof="0" dirty="0" smtClean="0">
                          <a:ln>
                            <a:noFill/>
                          </a:ln>
                          <a:solidFill>
                            <a:srgbClr val="C00000"/>
                          </a:solidFill>
                          <a:effectLst/>
                          <a:uLnTx/>
                          <a:uFillTx/>
                          <a:latin typeface="Calibri" panose="020F0502020204030204" pitchFamily="34" charset="0"/>
                          <a:ea typeface="+mn-ea"/>
                          <a:cs typeface="+mn-cs"/>
                        </a:rPr>
                        <a:t>Preocupaciones recientes con respecto a la concepción / seguridad del embarazo temprano (defecto tubo neural)</a:t>
                      </a:r>
                    </a:p>
                  </a:txBody>
                  <a:tcPr marL="121699" marR="121699" marT="45732" marB="4573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extLst>
                  <a:ext uri="{0D108BD9-81ED-4DB2-BD59-A6C34878D82A}">
                    <a16:rowId xmlns:a16="http://schemas.microsoft.com/office/drawing/2014/main" val="10003"/>
                  </a:ext>
                </a:extLst>
              </a:tr>
              <a:tr h="670584">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900" b="1" i="0" u="none" strike="noStrike" cap="none" normalizeH="0" baseline="0" dirty="0">
                          <a:ln>
                            <a:noFill/>
                          </a:ln>
                          <a:solidFill>
                            <a:schemeClr val="bg2">
                              <a:lumMod val="10000"/>
                            </a:schemeClr>
                          </a:solidFill>
                          <a:effectLst/>
                          <a:latin typeface="Calibri" panose="020F0502020204030204" pitchFamily="34" charset="0"/>
                        </a:rPr>
                        <a:t>Elvitegravir</a:t>
                      </a:r>
                    </a:p>
                  </a:txBody>
                  <a:tcPr marL="121699" marR="121699" marT="45732" marB="4573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284163" marR="0" lvl="0" indent="-228600" algn="l" defTabSz="914400" rtl="0" eaLnBrk="1" fontAlgn="base" latinLnBrk="0" hangingPunct="1">
                        <a:lnSpc>
                          <a:spcPct val="100000"/>
                        </a:lnSpc>
                        <a:spcBef>
                          <a:spcPct val="0"/>
                        </a:spcBef>
                        <a:spcAft>
                          <a:spcPct val="0"/>
                        </a:spcAft>
                        <a:buClr>
                          <a:srgbClr val="000000"/>
                        </a:buClr>
                        <a:buSzTx/>
                        <a:buFont typeface="Wingdings" pitchFamily="2" charset="2"/>
                        <a:buChar char="§"/>
                        <a:tabLst/>
                        <a:defRPr/>
                      </a:pPr>
                      <a:r>
                        <a:rPr kumimoji="0" lang="en-US" sz="1600" b="0" i="0" u="none" strike="noStrike" kern="1200" cap="none" spc="0" normalizeH="0" baseline="0" noProof="0" dirty="0" err="1" smtClean="0">
                          <a:ln>
                            <a:noFill/>
                          </a:ln>
                          <a:solidFill>
                            <a:srgbClr val="CDCDCF">
                              <a:lumMod val="10000"/>
                            </a:srgbClr>
                          </a:solidFill>
                          <a:effectLst/>
                          <a:uLnTx/>
                          <a:uFillTx/>
                          <a:latin typeface="Calibri" panose="020F0502020204030204" pitchFamily="34" charset="0"/>
                          <a:ea typeface="+mn-ea"/>
                          <a:cs typeface="+mn-cs"/>
                        </a:rPr>
                        <a:t>Píldora</a:t>
                      </a:r>
                      <a:r>
                        <a:rPr kumimoji="0" lang="en-US" sz="1600" b="0" i="0" u="none" strike="noStrike" kern="1200" cap="none" spc="0" normalizeH="0" baseline="0" noProof="0" dirty="0" smtClean="0">
                          <a:ln>
                            <a:noFill/>
                          </a:ln>
                          <a:solidFill>
                            <a:srgbClr val="CDCDCF">
                              <a:lumMod val="10000"/>
                            </a:srgbClr>
                          </a:solidFill>
                          <a:effectLst/>
                          <a:uLnTx/>
                          <a:uFillTx/>
                          <a:latin typeface="Calibri" panose="020F0502020204030204" pitchFamily="34" charset="0"/>
                          <a:ea typeface="+mn-ea"/>
                          <a:cs typeface="+mn-cs"/>
                        </a:rPr>
                        <a:t> </a:t>
                      </a:r>
                      <a:r>
                        <a:rPr kumimoji="0" lang="en-US" sz="1600" b="0" i="0" u="none" strike="noStrike" kern="1200" cap="none" spc="0" normalizeH="0" baseline="0" noProof="0" dirty="0" err="1" smtClean="0">
                          <a:ln>
                            <a:noFill/>
                          </a:ln>
                          <a:solidFill>
                            <a:srgbClr val="CDCDCF">
                              <a:lumMod val="10000"/>
                            </a:srgbClr>
                          </a:solidFill>
                          <a:effectLst/>
                          <a:uLnTx/>
                          <a:uFillTx/>
                          <a:latin typeface="Calibri" panose="020F0502020204030204" pitchFamily="34" charset="0"/>
                          <a:ea typeface="+mn-ea"/>
                          <a:cs typeface="+mn-cs"/>
                        </a:rPr>
                        <a:t>única</a:t>
                      </a:r>
                      <a:r>
                        <a:rPr kumimoji="0" lang="en-US" sz="1600" b="0" i="0" u="none" strike="noStrike" kern="1200" cap="none" spc="0" normalizeH="0" baseline="0" noProof="0" dirty="0" smtClean="0">
                          <a:ln>
                            <a:noFill/>
                          </a:ln>
                          <a:solidFill>
                            <a:srgbClr val="CDCDCF">
                              <a:lumMod val="10000"/>
                            </a:srgbClr>
                          </a:solidFill>
                          <a:effectLst/>
                          <a:uLnTx/>
                          <a:uFillTx/>
                          <a:latin typeface="Calibri" panose="020F0502020204030204" pitchFamily="34" charset="0"/>
                          <a:ea typeface="+mn-ea"/>
                          <a:cs typeface="+mn-cs"/>
                        </a:rPr>
                        <a:t> , </a:t>
                      </a:r>
                      <a:r>
                        <a:rPr kumimoji="0" lang="en-US" sz="1600" b="0" i="0" u="none" strike="noStrike" kern="1200" cap="none" spc="0" normalizeH="0" baseline="0" noProof="0" dirty="0" err="1" smtClean="0">
                          <a:ln>
                            <a:noFill/>
                          </a:ln>
                          <a:solidFill>
                            <a:srgbClr val="CDCDCF">
                              <a:lumMod val="10000"/>
                            </a:srgbClr>
                          </a:solidFill>
                          <a:effectLst/>
                          <a:uLnTx/>
                          <a:uFillTx/>
                          <a:latin typeface="Calibri" panose="020F0502020204030204" pitchFamily="34" charset="0"/>
                          <a:ea typeface="+mn-ea"/>
                          <a:cs typeface="+mn-cs"/>
                        </a:rPr>
                        <a:t>una</a:t>
                      </a:r>
                      <a:r>
                        <a:rPr kumimoji="0" lang="en-US" sz="1600" b="0" i="0" u="none" strike="noStrike" kern="1200" cap="none" spc="0" normalizeH="0" baseline="0" noProof="0" dirty="0" smtClean="0">
                          <a:ln>
                            <a:noFill/>
                          </a:ln>
                          <a:solidFill>
                            <a:srgbClr val="CDCDCF">
                              <a:lumMod val="10000"/>
                            </a:srgbClr>
                          </a:solidFill>
                          <a:effectLst/>
                          <a:uLnTx/>
                          <a:uFillTx/>
                          <a:latin typeface="Calibri" panose="020F0502020204030204" pitchFamily="34" charset="0"/>
                          <a:ea typeface="+mn-ea"/>
                          <a:cs typeface="+mn-cs"/>
                        </a:rPr>
                        <a:t> </a:t>
                      </a:r>
                      <a:r>
                        <a:rPr kumimoji="0" lang="en-US" sz="1600" b="0" i="0" u="none" strike="noStrike" kern="1200" cap="none" spc="0" normalizeH="0" baseline="0" noProof="0" dirty="0" err="1" smtClean="0">
                          <a:ln>
                            <a:noFill/>
                          </a:ln>
                          <a:solidFill>
                            <a:srgbClr val="CDCDCF">
                              <a:lumMod val="10000"/>
                            </a:srgbClr>
                          </a:solidFill>
                          <a:effectLst/>
                          <a:uLnTx/>
                          <a:uFillTx/>
                          <a:latin typeface="Calibri" panose="020F0502020204030204" pitchFamily="34" charset="0"/>
                          <a:ea typeface="+mn-ea"/>
                          <a:cs typeface="+mn-cs"/>
                        </a:rPr>
                        <a:t>vez</a:t>
                      </a:r>
                      <a:r>
                        <a:rPr kumimoji="0" lang="en-US" sz="1600" b="0" i="0" u="none" strike="noStrike" kern="1200" cap="none" spc="0" normalizeH="0" baseline="0" noProof="0" dirty="0" smtClean="0">
                          <a:ln>
                            <a:noFill/>
                          </a:ln>
                          <a:solidFill>
                            <a:srgbClr val="CDCDCF">
                              <a:lumMod val="10000"/>
                            </a:srgbClr>
                          </a:solidFill>
                          <a:effectLst/>
                          <a:uLnTx/>
                          <a:uFillTx/>
                          <a:latin typeface="Calibri" panose="020F0502020204030204" pitchFamily="34" charset="0"/>
                          <a:ea typeface="+mn-ea"/>
                          <a:cs typeface="+mn-cs"/>
                        </a:rPr>
                        <a:t> </a:t>
                      </a:r>
                      <a:r>
                        <a:rPr kumimoji="0" lang="en-US" sz="1600" b="0" i="0" u="none" strike="noStrike" kern="1200" cap="none" spc="0" normalizeH="0" baseline="0" noProof="0" dirty="0" err="1" smtClean="0">
                          <a:ln>
                            <a:noFill/>
                          </a:ln>
                          <a:solidFill>
                            <a:srgbClr val="CDCDCF">
                              <a:lumMod val="10000"/>
                            </a:srgbClr>
                          </a:solidFill>
                          <a:effectLst/>
                          <a:uLnTx/>
                          <a:uFillTx/>
                          <a:latin typeface="Calibri" panose="020F0502020204030204" pitchFamily="34" charset="0"/>
                          <a:ea typeface="+mn-ea"/>
                          <a:cs typeface="+mn-cs"/>
                        </a:rPr>
                        <a:t>por</a:t>
                      </a:r>
                      <a:r>
                        <a:rPr kumimoji="0" lang="en-US" sz="1600" b="0" i="0" u="none" strike="noStrike" kern="1200" cap="none" spc="0" normalizeH="0" baseline="0" noProof="0" dirty="0" smtClean="0">
                          <a:ln>
                            <a:noFill/>
                          </a:ln>
                          <a:solidFill>
                            <a:srgbClr val="CDCDCF">
                              <a:lumMod val="10000"/>
                            </a:srgbClr>
                          </a:solidFill>
                          <a:effectLst/>
                          <a:uLnTx/>
                          <a:uFillTx/>
                          <a:latin typeface="Calibri" panose="020F0502020204030204" pitchFamily="34" charset="0"/>
                          <a:ea typeface="+mn-ea"/>
                          <a:cs typeface="+mn-cs"/>
                        </a:rPr>
                        <a:t> </a:t>
                      </a:r>
                      <a:r>
                        <a:rPr kumimoji="0" lang="en-US" sz="1600" b="0" i="0" u="none" strike="noStrike" kern="1200" cap="none" spc="0" normalizeH="0" baseline="0" noProof="0" dirty="0" err="1" smtClean="0">
                          <a:ln>
                            <a:noFill/>
                          </a:ln>
                          <a:solidFill>
                            <a:srgbClr val="CDCDCF">
                              <a:lumMod val="10000"/>
                            </a:srgbClr>
                          </a:solidFill>
                          <a:effectLst/>
                          <a:uLnTx/>
                          <a:uFillTx/>
                          <a:latin typeface="Calibri" panose="020F0502020204030204" pitchFamily="34" charset="0"/>
                          <a:ea typeface="+mn-ea"/>
                          <a:cs typeface="+mn-cs"/>
                        </a:rPr>
                        <a:t>día</a:t>
                      </a:r>
                      <a:r>
                        <a:rPr kumimoji="0" lang="en-US" sz="1600" b="0" i="0" u="none" strike="noStrike" kern="1200" cap="none" spc="0" normalizeH="0" baseline="0" noProof="0" dirty="0" smtClean="0">
                          <a:ln>
                            <a:noFill/>
                          </a:ln>
                          <a:solidFill>
                            <a:srgbClr val="CDCDCF">
                              <a:lumMod val="10000"/>
                            </a:srgbClr>
                          </a:solidFill>
                          <a:effectLst/>
                          <a:uLnTx/>
                          <a:uFillTx/>
                          <a:latin typeface="Calibri" panose="020F0502020204030204" pitchFamily="34" charset="0"/>
                          <a:ea typeface="+mn-ea"/>
                          <a:cs typeface="+mn-cs"/>
                        </a:rPr>
                        <a:t> con  </a:t>
                      </a:r>
                      <a:r>
                        <a:rPr kumimoji="0" lang="en-US" sz="1600" b="0" i="0" u="none" strike="noStrike" kern="1200" cap="none" spc="0" normalizeH="0" baseline="0" noProof="0" dirty="0" err="1">
                          <a:ln>
                            <a:noFill/>
                          </a:ln>
                          <a:solidFill>
                            <a:srgbClr val="CDCDCF">
                              <a:lumMod val="10000"/>
                            </a:srgbClr>
                          </a:solidFill>
                          <a:effectLst/>
                          <a:uLnTx/>
                          <a:uFillTx/>
                          <a:latin typeface="Calibri" panose="020F0502020204030204" pitchFamily="34" charset="0"/>
                          <a:ea typeface="+mn-ea"/>
                          <a:cs typeface="+mn-cs"/>
                        </a:rPr>
                        <a:t>cobicistat</a:t>
                      </a:r>
                      <a:r>
                        <a:rPr kumimoji="0" lang="en-US" sz="1600" b="0" i="0" u="none" strike="noStrike" kern="1200" cap="none" spc="0" normalizeH="0" baseline="0" noProof="0" dirty="0">
                          <a:ln>
                            <a:noFill/>
                          </a:ln>
                          <a:solidFill>
                            <a:srgbClr val="CDCDCF">
                              <a:lumMod val="10000"/>
                            </a:srgbClr>
                          </a:solidFill>
                          <a:effectLst/>
                          <a:uLnTx/>
                          <a:uFillTx/>
                          <a:latin typeface="Calibri" panose="020F0502020204030204" pitchFamily="34" charset="0"/>
                          <a:ea typeface="+mn-ea"/>
                          <a:cs typeface="+mn-cs"/>
                        </a:rPr>
                        <a:t> </a:t>
                      </a:r>
                      <a:r>
                        <a:rPr kumimoji="0" lang="en-US" sz="1600" b="0" i="0" u="none" strike="noStrike" kern="1200" cap="none" spc="0" normalizeH="0" baseline="0" noProof="0" dirty="0" smtClean="0">
                          <a:ln>
                            <a:noFill/>
                          </a:ln>
                          <a:solidFill>
                            <a:srgbClr val="CDCDCF">
                              <a:lumMod val="10000"/>
                            </a:srgbClr>
                          </a:solidFill>
                          <a:effectLst/>
                          <a:uLnTx/>
                          <a:uFillTx/>
                          <a:latin typeface="Calibri" panose="020F0502020204030204" pitchFamily="34" charset="0"/>
                          <a:ea typeface="+mn-ea"/>
                          <a:cs typeface="+mn-cs"/>
                        </a:rPr>
                        <a:t>mas </a:t>
                      </a:r>
                      <a:r>
                        <a:rPr kumimoji="0" lang="en-US" sz="1600" b="0" i="0" u="none" strike="noStrike" kern="1200" cap="none" spc="0" normalizeH="0" baseline="0" noProof="0" dirty="0">
                          <a:ln>
                            <a:noFill/>
                          </a:ln>
                          <a:solidFill>
                            <a:srgbClr val="CDCDCF">
                              <a:lumMod val="10000"/>
                            </a:srgbClr>
                          </a:solidFill>
                          <a:effectLst/>
                          <a:uLnTx/>
                          <a:uFillTx/>
                          <a:latin typeface="Calibri" panose="020F0502020204030204" pitchFamily="34" charset="0"/>
                          <a:ea typeface="+mn-ea"/>
                          <a:cs typeface="+mn-cs"/>
                        </a:rPr>
                        <a:t>TAF/FTC</a:t>
                      </a:r>
                    </a:p>
                  </a:txBody>
                  <a:tcPr marL="121699" marR="121699" marT="45732" marB="4573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284163" marR="0" lvl="0" indent="-228600" algn="l" defTabSz="914400" rtl="0" eaLnBrk="1" fontAlgn="base" latinLnBrk="0" hangingPunct="1">
                        <a:lnSpc>
                          <a:spcPct val="100000"/>
                        </a:lnSpc>
                        <a:spcBef>
                          <a:spcPct val="0"/>
                        </a:spcBef>
                        <a:spcAft>
                          <a:spcPct val="0"/>
                        </a:spcAft>
                        <a:buClr>
                          <a:srgbClr val="000000"/>
                        </a:buClr>
                        <a:buSzTx/>
                        <a:buFont typeface="Wingdings" pitchFamily="2" charset="2"/>
                        <a:buChar char="§"/>
                        <a:tabLst/>
                        <a:defRPr/>
                      </a:pPr>
                      <a:r>
                        <a:rPr kumimoji="0" lang="en-US" sz="1600" b="0" i="0" u="none" strike="noStrike" kern="1200" cap="none" spc="0" normalizeH="0" baseline="0" noProof="0" dirty="0" err="1" smtClean="0">
                          <a:ln>
                            <a:noFill/>
                          </a:ln>
                          <a:solidFill>
                            <a:srgbClr val="CDCDCF">
                              <a:lumMod val="10000"/>
                            </a:srgbClr>
                          </a:solidFill>
                          <a:effectLst/>
                          <a:uLnTx/>
                          <a:uFillTx/>
                          <a:latin typeface="Calibri" panose="020F0502020204030204" pitchFamily="34" charset="0"/>
                          <a:ea typeface="+mn-ea"/>
                          <a:cs typeface="+mn-cs"/>
                        </a:rPr>
                        <a:t>Numerosas</a:t>
                      </a:r>
                      <a:r>
                        <a:rPr kumimoji="0" lang="en-US" sz="1600" b="0" i="0" u="none" strike="noStrike" kern="1200" cap="none" spc="0" normalizeH="0" baseline="0" noProof="0" dirty="0" smtClean="0">
                          <a:ln>
                            <a:noFill/>
                          </a:ln>
                          <a:solidFill>
                            <a:srgbClr val="CDCDCF">
                              <a:lumMod val="10000"/>
                            </a:srgbClr>
                          </a:solidFill>
                          <a:effectLst/>
                          <a:uLnTx/>
                          <a:uFillTx/>
                          <a:latin typeface="Calibri" panose="020F0502020204030204" pitchFamily="34" charset="0"/>
                          <a:ea typeface="+mn-ea"/>
                          <a:cs typeface="+mn-cs"/>
                        </a:rPr>
                        <a:t> </a:t>
                      </a:r>
                      <a:r>
                        <a:rPr kumimoji="0" lang="en-US" sz="1600" b="0" i="0" u="none" strike="noStrike" kern="1200" cap="none" spc="0" normalizeH="0" baseline="0" noProof="0" dirty="0" err="1" smtClean="0">
                          <a:ln>
                            <a:noFill/>
                          </a:ln>
                          <a:solidFill>
                            <a:srgbClr val="CDCDCF">
                              <a:lumMod val="10000"/>
                            </a:srgbClr>
                          </a:solidFill>
                          <a:effectLst/>
                          <a:uLnTx/>
                          <a:uFillTx/>
                          <a:latin typeface="Calibri" panose="020F0502020204030204" pitchFamily="34" charset="0"/>
                          <a:ea typeface="+mn-ea"/>
                          <a:cs typeface="+mn-cs"/>
                        </a:rPr>
                        <a:t>interacciones</a:t>
                      </a:r>
                      <a:endParaRPr kumimoji="0" lang="en-US" sz="1600" b="0" i="0" u="none" strike="noStrike" kern="1200" cap="none" spc="0" normalizeH="0" baseline="0" noProof="0" dirty="0">
                        <a:ln>
                          <a:noFill/>
                        </a:ln>
                        <a:solidFill>
                          <a:srgbClr val="CDCDCF">
                            <a:lumMod val="10000"/>
                          </a:srgbClr>
                        </a:solidFill>
                        <a:effectLst/>
                        <a:uLnTx/>
                        <a:uFillTx/>
                        <a:latin typeface="Calibri" panose="020F0502020204030204" pitchFamily="34" charset="0"/>
                        <a:ea typeface="+mn-ea"/>
                        <a:cs typeface="+mn-cs"/>
                      </a:endParaRPr>
                    </a:p>
                    <a:p>
                      <a:pPr marL="284163" marR="0" lvl="0" indent="-228600" algn="l" defTabSz="914400" rtl="0" eaLnBrk="1" fontAlgn="base" latinLnBrk="0" hangingPunct="1">
                        <a:lnSpc>
                          <a:spcPct val="100000"/>
                        </a:lnSpc>
                        <a:spcBef>
                          <a:spcPct val="0"/>
                        </a:spcBef>
                        <a:spcAft>
                          <a:spcPct val="0"/>
                        </a:spcAft>
                        <a:buClr>
                          <a:srgbClr val="000000"/>
                        </a:buClr>
                        <a:buSzTx/>
                        <a:buFont typeface="Wingdings" pitchFamily="2" charset="2"/>
                        <a:buChar char="§"/>
                        <a:tabLst/>
                        <a:defRPr/>
                      </a:pPr>
                      <a:r>
                        <a:rPr kumimoji="0" lang="en-US" sz="1600" b="0" i="0" u="none" strike="noStrike" kern="1200" cap="none" spc="0" normalizeH="0" baseline="0" noProof="0" dirty="0" smtClean="0">
                          <a:ln>
                            <a:noFill/>
                          </a:ln>
                          <a:solidFill>
                            <a:srgbClr val="CDCDCF">
                              <a:lumMod val="10000"/>
                            </a:srgbClr>
                          </a:solidFill>
                          <a:effectLst/>
                          <a:uLnTx/>
                          <a:uFillTx/>
                          <a:latin typeface="Calibri" panose="020F0502020204030204" pitchFamily="34" charset="0"/>
                          <a:ea typeface="+mn-ea"/>
                          <a:cs typeface="+mn-cs"/>
                        </a:rPr>
                        <a:t>Sin </a:t>
                      </a:r>
                      <a:r>
                        <a:rPr kumimoji="0" lang="en-US" sz="1600" b="0" i="0" u="none" strike="noStrike" kern="1200" cap="none" spc="0" normalizeH="0" baseline="0" noProof="0" dirty="0" err="1" smtClean="0">
                          <a:ln>
                            <a:noFill/>
                          </a:ln>
                          <a:solidFill>
                            <a:srgbClr val="CDCDCF">
                              <a:lumMod val="10000"/>
                            </a:srgbClr>
                          </a:solidFill>
                          <a:effectLst/>
                          <a:uLnTx/>
                          <a:uFillTx/>
                          <a:latin typeface="Calibri" panose="020F0502020204030204" pitchFamily="34" charset="0"/>
                          <a:ea typeface="+mn-ea"/>
                          <a:cs typeface="+mn-cs"/>
                        </a:rPr>
                        <a:t>datos</a:t>
                      </a:r>
                      <a:r>
                        <a:rPr kumimoji="0" lang="en-US" sz="1600" b="0" i="0" u="none" strike="noStrike" kern="1200" cap="none" spc="0" normalizeH="0" baseline="0" noProof="0" dirty="0" smtClean="0">
                          <a:ln>
                            <a:noFill/>
                          </a:ln>
                          <a:solidFill>
                            <a:srgbClr val="CDCDCF">
                              <a:lumMod val="10000"/>
                            </a:srgbClr>
                          </a:solidFill>
                          <a:effectLst/>
                          <a:uLnTx/>
                          <a:uFillTx/>
                          <a:latin typeface="Calibri" panose="020F0502020204030204" pitchFamily="34" charset="0"/>
                          <a:ea typeface="+mn-ea"/>
                          <a:cs typeface="+mn-cs"/>
                        </a:rPr>
                        <a:t> en </a:t>
                      </a:r>
                      <a:r>
                        <a:rPr kumimoji="0" lang="en-US" sz="1600" b="0" i="0" u="none" strike="noStrike" kern="1200" cap="none" spc="0" normalizeH="0" baseline="0" noProof="0" dirty="0" err="1" smtClean="0">
                          <a:ln>
                            <a:noFill/>
                          </a:ln>
                          <a:solidFill>
                            <a:srgbClr val="CDCDCF">
                              <a:lumMod val="10000"/>
                            </a:srgbClr>
                          </a:solidFill>
                          <a:effectLst/>
                          <a:uLnTx/>
                          <a:uFillTx/>
                          <a:latin typeface="Calibri" panose="020F0502020204030204" pitchFamily="34" charset="0"/>
                          <a:ea typeface="+mn-ea"/>
                          <a:cs typeface="+mn-cs"/>
                        </a:rPr>
                        <a:t>embarazo</a:t>
                      </a:r>
                      <a:endParaRPr kumimoji="0" lang="en-US" sz="1600" b="0" i="0" u="none" strike="noStrike" kern="1200" cap="none" spc="0" normalizeH="0" baseline="0" noProof="0" dirty="0">
                        <a:ln>
                          <a:noFill/>
                        </a:ln>
                        <a:solidFill>
                          <a:srgbClr val="CDCDCF">
                            <a:lumMod val="10000"/>
                          </a:srgbClr>
                        </a:solidFill>
                        <a:effectLst/>
                        <a:uLnTx/>
                        <a:uFillTx/>
                        <a:latin typeface="Calibri" panose="020F0502020204030204" pitchFamily="34" charset="0"/>
                        <a:ea typeface="+mn-ea"/>
                        <a:cs typeface="+mn-cs"/>
                      </a:endParaRPr>
                    </a:p>
                  </a:txBody>
                  <a:tcPr marL="121699" marR="121699" marT="45732" marB="4573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4"/>
                  </a:ext>
                </a:extLst>
              </a:tr>
              <a:tr h="1249704">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900" b="1" i="0" u="none" strike="noStrike" cap="none" normalizeH="0" baseline="0" dirty="0">
                          <a:ln>
                            <a:noFill/>
                          </a:ln>
                          <a:solidFill>
                            <a:schemeClr val="bg2">
                              <a:lumMod val="10000"/>
                            </a:schemeClr>
                          </a:solidFill>
                          <a:effectLst/>
                          <a:latin typeface="Calibri" panose="020F0502020204030204" pitchFamily="34" charset="0"/>
                        </a:rPr>
                        <a:t>Raltegravir</a:t>
                      </a:r>
                    </a:p>
                  </a:txBody>
                  <a:tcPr marL="121699" marR="121699" marT="45732" marB="4573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p>
                      <a:pPr marL="284163" marR="0" lvl="0" indent="-228600" algn="l" defTabSz="914400" rtl="0" eaLnBrk="1" fontAlgn="base" latinLnBrk="0" hangingPunct="1">
                        <a:lnSpc>
                          <a:spcPct val="100000"/>
                        </a:lnSpc>
                        <a:spcBef>
                          <a:spcPct val="0"/>
                        </a:spcBef>
                        <a:spcAft>
                          <a:spcPct val="0"/>
                        </a:spcAft>
                        <a:buClr>
                          <a:srgbClr val="000000"/>
                        </a:buClr>
                        <a:buSzTx/>
                        <a:buFont typeface="Wingdings" pitchFamily="2" charset="2"/>
                        <a:buChar char="§"/>
                        <a:tabLst/>
                        <a:defRPr/>
                      </a:pPr>
                      <a:r>
                        <a:rPr kumimoji="0" lang="es-MX" sz="1600" b="0" i="0" u="none" strike="noStrike" kern="1200" cap="none" spc="0" normalizeH="0" baseline="0" noProof="0" dirty="0" smtClean="0">
                          <a:ln>
                            <a:noFill/>
                          </a:ln>
                          <a:solidFill>
                            <a:srgbClr val="CDCDCF">
                              <a:lumMod val="10000"/>
                            </a:srgbClr>
                          </a:solidFill>
                          <a:effectLst/>
                          <a:uLnTx/>
                          <a:uFillTx/>
                          <a:latin typeface="Calibri" panose="020F0502020204030204" pitchFamily="34" charset="0"/>
                          <a:ea typeface="+mn-ea"/>
                          <a:cs typeface="+mn-cs"/>
                        </a:rPr>
                        <a:t>Experiencia mas larga</a:t>
                      </a:r>
                    </a:p>
                    <a:p>
                      <a:pPr marL="284163" marR="0" lvl="0" indent="-228600" algn="l" defTabSz="914400" rtl="0" eaLnBrk="1" fontAlgn="base" latinLnBrk="0" hangingPunct="1">
                        <a:lnSpc>
                          <a:spcPct val="100000"/>
                        </a:lnSpc>
                        <a:spcBef>
                          <a:spcPct val="0"/>
                        </a:spcBef>
                        <a:spcAft>
                          <a:spcPct val="0"/>
                        </a:spcAft>
                        <a:buClr>
                          <a:srgbClr val="000000"/>
                        </a:buClr>
                        <a:buSzTx/>
                        <a:buFont typeface="Wingdings" pitchFamily="2" charset="2"/>
                        <a:buChar char="§"/>
                        <a:tabLst/>
                        <a:defRPr/>
                      </a:pPr>
                      <a:r>
                        <a:rPr kumimoji="0" lang="es-MX" sz="1600" b="0" i="0" u="none" strike="noStrike" kern="1200" cap="none" spc="0" normalizeH="0" baseline="0" noProof="0" dirty="0" smtClean="0">
                          <a:ln>
                            <a:noFill/>
                          </a:ln>
                          <a:solidFill>
                            <a:srgbClr val="CDCDCF">
                              <a:lumMod val="10000"/>
                            </a:srgbClr>
                          </a:solidFill>
                          <a:effectLst/>
                          <a:uLnTx/>
                          <a:uFillTx/>
                          <a:latin typeface="Calibri" panose="020F0502020204030204" pitchFamily="34" charset="0"/>
                          <a:ea typeface="+mn-ea"/>
                          <a:cs typeface="+mn-cs"/>
                        </a:rPr>
                        <a:t>Pocas interacciones de drogas o alimentos</a:t>
                      </a:r>
                    </a:p>
                    <a:p>
                      <a:pPr marL="284163" marR="0" lvl="0" indent="-228600" algn="l" defTabSz="914400" rtl="0" eaLnBrk="1" fontAlgn="base" latinLnBrk="0" hangingPunct="1">
                        <a:lnSpc>
                          <a:spcPct val="100000"/>
                        </a:lnSpc>
                        <a:spcBef>
                          <a:spcPct val="0"/>
                        </a:spcBef>
                        <a:spcAft>
                          <a:spcPct val="0"/>
                        </a:spcAft>
                        <a:buClr>
                          <a:srgbClr val="000000"/>
                        </a:buClr>
                        <a:buSzTx/>
                        <a:buFont typeface="Wingdings" pitchFamily="2" charset="2"/>
                        <a:buChar char="§"/>
                        <a:tabLst/>
                        <a:defRPr/>
                      </a:pPr>
                      <a:r>
                        <a:rPr kumimoji="0" lang="es-MX" sz="1600" b="0" i="0" u="none" strike="noStrike" kern="1200" cap="none" spc="0" normalizeH="0" baseline="0" noProof="0" dirty="0" smtClean="0">
                          <a:ln>
                            <a:noFill/>
                          </a:ln>
                          <a:solidFill>
                            <a:srgbClr val="CDCDCF">
                              <a:lumMod val="10000"/>
                            </a:srgbClr>
                          </a:solidFill>
                          <a:effectLst/>
                          <a:uLnTx/>
                          <a:uFillTx/>
                          <a:latin typeface="Calibri" panose="020F0502020204030204" pitchFamily="34" charset="0"/>
                          <a:ea typeface="+mn-ea"/>
                          <a:cs typeface="+mn-cs"/>
                        </a:rPr>
                        <a:t>Una opción preferida en las pautas de embarazo.</a:t>
                      </a:r>
                      <a:endParaRPr kumimoji="0" lang="en-US" sz="1600" b="0" i="0" u="none" strike="noStrike" kern="1200" cap="none" spc="0" normalizeH="0" baseline="0" noProof="0" dirty="0">
                        <a:ln>
                          <a:noFill/>
                        </a:ln>
                        <a:solidFill>
                          <a:srgbClr val="CDCDCF">
                            <a:lumMod val="10000"/>
                          </a:srgbClr>
                        </a:solidFill>
                        <a:effectLst/>
                        <a:uLnTx/>
                        <a:uFillTx/>
                        <a:latin typeface="Calibri" panose="020F0502020204030204" pitchFamily="34" charset="0"/>
                        <a:ea typeface="+mn-ea"/>
                        <a:cs typeface="+mn-cs"/>
                      </a:endParaRPr>
                    </a:p>
                  </a:txBody>
                  <a:tcPr marL="121699" marR="121699" marT="45732" marB="4573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p>
                      <a:pPr marL="284163" marR="0" lvl="0" indent="-228600" algn="l" defTabSz="914400" rtl="0" eaLnBrk="1" fontAlgn="base" latinLnBrk="0" hangingPunct="1">
                        <a:lnSpc>
                          <a:spcPct val="100000"/>
                        </a:lnSpc>
                        <a:spcBef>
                          <a:spcPct val="0"/>
                        </a:spcBef>
                        <a:spcAft>
                          <a:spcPct val="0"/>
                        </a:spcAft>
                        <a:buClr>
                          <a:srgbClr val="000000"/>
                        </a:buClr>
                        <a:buSzTx/>
                        <a:buFont typeface="Wingdings" pitchFamily="2" charset="2"/>
                        <a:buChar char="§"/>
                        <a:tabLst/>
                        <a:defRPr/>
                      </a:pPr>
                      <a:r>
                        <a:rPr kumimoji="0" lang="es-MX" sz="1600" b="0" i="0" u="none" strike="noStrike" kern="1200" cap="none" spc="0" normalizeH="0" baseline="0" noProof="0" dirty="0" smtClean="0">
                          <a:ln>
                            <a:noFill/>
                          </a:ln>
                          <a:solidFill>
                            <a:srgbClr val="CDCDCF">
                              <a:lumMod val="10000"/>
                            </a:srgbClr>
                          </a:solidFill>
                          <a:effectLst/>
                          <a:uLnTx/>
                          <a:uFillTx/>
                          <a:latin typeface="Calibri" panose="020F0502020204030204" pitchFamily="34" charset="0"/>
                          <a:ea typeface="+mn-ea"/>
                          <a:cs typeface="+mn-cs"/>
                        </a:rPr>
                        <a:t>Pastillas múltiples</a:t>
                      </a:r>
                    </a:p>
                    <a:p>
                      <a:pPr marL="284163" marR="0" lvl="0" indent="-228600" algn="l" defTabSz="914400" rtl="0" eaLnBrk="1" fontAlgn="base" latinLnBrk="0" hangingPunct="1">
                        <a:lnSpc>
                          <a:spcPct val="100000"/>
                        </a:lnSpc>
                        <a:spcBef>
                          <a:spcPct val="0"/>
                        </a:spcBef>
                        <a:spcAft>
                          <a:spcPct val="0"/>
                        </a:spcAft>
                        <a:buClr>
                          <a:srgbClr val="000000"/>
                        </a:buClr>
                        <a:buSzTx/>
                        <a:buFont typeface="Wingdings" pitchFamily="2" charset="2"/>
                        <a:buChar char="§"/>
                        <a:tabLst/>
                        <a:defRPr/>
                      </a:pPr>
                      <a:r>
                        <a:rPr kumimoji="0" lang="es-MX" sz="1600" b="0" i="0" u="none" strike="noStrike" kern="1200" cap="none" spc="0" normalizeH="0" baseline="0" noProof="0" dirty="0" smtClean="0">
                          <a:ln>
                            <a:noFill/>
                          </a:ln>
                          <a:solidFill>
                            <a:srgbClr val="CDCDCF">
                              <a:lumMod val="10000"/>
                            </a:srgbClr>
                          </a:solidFill>
                          <a:effectLst/>
                          <a:uLnTx/>
                          <a:uFillTx/>
                          <a:latin typeface="Calibri" panose="020F0502020204030204" pitchFamily="34" charset="0"/>
                          <a:ea typeface="+mn-ea"/>
                          <a:cs typeface="+mn-cs"/>
                        </a:rPr>
                        <a:t>No en píldora única</a:t>
                      </a:r>
                    </a:p>
                    <a:p>
                      <a:pPr marL="284163" marR="0" lvl="0" indent="-228600" algn="l" defTabSz="914400" rtl="0" eaLnBrk="1" fontAlgn="base" latinLnBrk="0" hangingPunct="1">
                        <a:lnSpc>
                          <a:spcPct val="100000"/>
                        </a:lnSpc>
                        <a:spcBef>
                          <a:spcPct val="0"/>
                        </a:spcBef>
                        <a:spcAft>
                          <a:spcPct val="0"/>
                        </a:spcAft>
                        <a:buClr>
                          <a:srgbClr val="000000"/>
                        </a:buClr>
                        <a:buSzTx/>
                        <a:buFont typeface="Wingdings" pitchFamily="2" charset="2"/>
                        <a:buChar char="§"/>
                        <a:tabLst/>
                        <a:defRPr/>
                      </a:pPr>
                      <a:r>
                        <a:rPr kumimoji="0" lang="es-MX" sz="1600" b="0" i="0" u="none" strike="noStrike" kern="1200" cap="none" spc="0" normalizeH="0" baseline="0" noProof="0" dirty="0" smtClean="0">
                          <a:ln>
                            <a:noFill/>
                          </a:ln>
                          <a:solidFill>
                            <a:srgbClr val="CDCDCF">
                              <a:lumMod val="10000"/>
                            </a:srgbClr>
                          </a:solidFill>
                          <a:effectLst/>
                          <a:uLnTx/>
                          <a:uFillTx/>
                          <a:latin typeface="Calibri" panose="020F0502020204030204" pitchFamily="34" charset="0"/>
                          <a:ea typeface="+mn-ea"/>
                          <a:cs typeface="+mn-cs"/>
                        </a:rPr>
                        <a:t>Datos limitados de seguridad en la concepción.</a:t>
                      </a:r>
                      <a:endParaRPr kumimoji="0" lang="en-US" sz="1600" b="0" i="0" u="none" strike="noStrike" kern="1200" cap="none" spc="0" normalizeH="0" baseline="0" noProof="0" dirty="0">
                        <a:ln>
                          <a:noFill/>
                        </a:ln>
                        <a:solidFill>
                          <a:srgbClr val="CDCDCF">
                            <a:lumMod val="10000"/>
                          </a:srgbClr>
                        </a:solidFill>
                        <a:effectLst/>
                        <a:uLnTx/>
                        <a:uFillTx/>
                        <a:latin typeface="Calibri" panose="020F0502020204030204" pitchFamily="34" charset="0"/>
                        <a:ea typeface="+mn-ea"/>
                        <a:cs typeface="+mn-cs"/>
                      </a:endParaRPr>
                    </a:p>
                  </a:txBody>
                  <a:tcPr marL="121699" marR="121699" marT="45732" marB="4573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extLst>
                  <a:ext uri="{0D108BD9-81ED-4DB2-BD59-A6C34878D82A}">
                    <a16:rowId xmlns:a16="http://schemas.microsoft.com/office/drawing/2014/main" val="2277319815"/>
                  </a:ext>
                </a:extLst>
              </a:tr>
            </a:tbl>
          </a:graphicData>
        </a:graphic>
      </p:graphicFrame>
    </p:spTree>
    <p:extLst>
      <p:ext uri="{BB962C8B-B14F-4D97-AF65-F5344CB8AC3E}">
        <p14:creationId xmlns:p14="http://schemas.microsoft.com/office/powerpoint/2010/main" val="2174111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2034153" y="2536448"/>
            <a:ext cx="8410355" cy="1785104"/>
          </a:xfrm>
          <a:prstGeom prst="rect">
            <a:avLst/>
          </a:prstGeom>
        </p:spPr>
        <p:txBody>
          <a:bodyPr wrap="square" lIns="91398" tIns="45718" rIns="91398" bIns="45718">
            <a:spAutoFit/>
          </a:bodyPr>
          <a:lstStyle/>
          <a:p>
            <a:pPr algn="ctr" defTabSz="913289" fontAlgn="base">
              <a:spcBef>
                <a:spcPct val="0"/>
              </a:spcBef>
              <a:spcAft>
                <a:spcPct val="0"/>
              </a:spcAft>
            </a:pPr>
            <a:r>
              <a:rPr lang="es-ES" sz="5500" dirty="0">
                <a:solidFill>
                  <a:prstClr val="black"/>
                </a:solidFill>
                <a:latin typeface="Calibri Light"/>
                <a:cs typeface="Arial" pitchFamily="34" charset="0"/>
              </a:rPr>
              <a:t>Efectos adversos </a:t>
            </a:r>
            <a:r>
              <a:rPr lang="es-ES" sz="5500" dirty="0" err="1">
                <a:solidFill>
                  <a:prstClr val="black"/>
                </a:solidFill>
                <a:latin typeface="Calibri Light"/>
                <a:cs typeface="Arial" pitchFamily="34" charset="0"/>
              </a:rPr>
              <a:t>neuropsiquiátricos</a:t>
            </a:r>
            <a:endParaRPr lang="es-ES" sz="5500" dirty="0">
              <a:solidFill>
                <a:prstClr val="black"/>
              </a:solidFill>
              <a:latin typeface="Calibri Light"/>
              <a:cs typeface="Arial" pitchFamily="34" charset="0"/>
            </a:endParaRPr>
          </a:p>
        </p:txBody>
      </p:sp>
    </p:spTree>
    <p:extLst>
      <p:ext uri="{BB962C8B-B14F-4D97-AF65-F5344CB8AC3E}">
        <p14:creationId xmlns:p14="http://schemas.microsoft.com/office/powerpoint/2010/main" val="205923454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3"/>
          <p:cNvSpPr>
            <a:spLocks noGrp="1"/>
          </p:cNvSpPr>
          <p:nvPr>
            <p:ph type="title"/>
          </p:nvPr>
        </p:nvSpPr>
        <p:spPr/>
        <p:txBody>
          <a:bodyPr>
            <a:noAutofit/>
          </a:bodyPr>
          <a:lstStyle/>
          <a:p>
            <a:r>
              <a:rPr lang="es-MX" altLang="en-US" sz="3600" dirty="0"/>
              <a:t>Riesgo de suicidio en pacientes tratados con regímenes que contienen EFV en ensayos del grupo ACTG</a:t>
            </a:r>
            <a:endParaRPr lang="en-US" altLang="en-US" sz="3600" dirty="0"/>
          </a:p>
        </p:txBody>
      </p:sp>
      <p:sp>
        <p:nvSpPr>
          <p:cNvPr id="14339" name="Content Placeholder 14"/>
          <p:cNvSpPr>
            <a:spLocks noGrp="1"/>
          </p:cNvSpPr>
          <p:nvPr>
            <p:ph sz="half" idx="1"/>
          </p:nvPr>
        </p:nvSpPr>
        <p:spPr>
          <a:xfrm>
            <a:off x="514353" y="1829008"/>
            <a:ext cx="5535083" cy="1000125"/>
          </a:xfrm>
        </p:spPr>
        <p:txBody>
          <a:bodyPr>
            <a:normAutofit/>
          </a:bodyPr>
          <a:lstStyle/>
          <a:p>
            <a:pPr eaLnBrk="1" hangingPunct="1">
              <a:spcAft>
                <a:spcPct val="0"/>
              </a:spcAft>
            </a:pPr>
            <a:r>
              <a:rPr lang="en-US" altLang="en-US" sz="1900" b="1" dirty="0" err="1">
                <a:solidFill>
                  <a:srgbClr val="FF0000"/>
                </a:solidFill>
              </a:rPr>
              <a:t>Tratamientos</a:t>
            </a:r>
            <a:r>
              <a:rPr lang="en-US" altLang="en-US" sz="1900" b="1" dirty="0">
                <a:solidFill>
                  <a:srgbClr val="FF0000"/>
                </a:solidFill>
              </a:rPr>
              <a:t> </a:t>
            </a:r>
            <a:r>
              <a:rPr lang="en-US" altLang="en-US" sz="1900" b="1" dirty="0" err="1">
                <a:solidFill>
                  <a:srgbClr val="FF0000"/>
                </a:solidFill>
              </a:rPr>
              <a:t>basados</a:t>
            </a:r>
            <a:r>
              <a:rPr lang="en-US" altLang="en-US" sz="1900" b="1" dirty="0">
                <a:solidFill>
                  <a:srgbClr val="FF0000"/>
                </a:solidFill>
              </a:rPr>
              <a:t> en </a:t>
            </a:r>
            <a:r>
              <a:rPr lang="en-US" altLang="en-US" sz="1900" b="1" dirty="0" err="1">
                <a:solidFill>
                  <a:srgbClr val="FF0000"/>
                </a:solidFill>
              </a:rPr>
              <a:t>efavirenz</a:t>
            </a:r>
            <a:r>
              <a:rPr lang="en-US" altLang="en-US" sz="1900" b="1" dirty="0">
                <a:solidFill>
                  <a:srgbClr val="FF0000"/>
                </a:solidFill>
              </a:rPr>
              <a:t> </a:t>
            </a:r>
            <a:r>
              <a:rPr lang="en-US" altLang="en-US" sz="1900" b="1" dirty="0" err="1">
                <a:solidFill>
                  <a:srgbClr val="FF0000"/>
                </a:solidFill>
              </a:rPr>
              <a:t>aumenta</a:t>
            </a:r>
            <a:r>
              <a:rPr lang="en-US" altLang="en-US" sz="1900" b="1" dirty="0">
                <a:solidFill>
                  <a:srgbClr val="FF0000"/>
                </a:solidFill>
              </a:rPr>
              <a:t> el </a:t>
            </a:r>
            <a:r>
              <a:rPr lang="en-US" altLang="en-US" sz="1900" b="1" dirty="0" err="1">
                <a:solidFill>
                  <a:srgbClr val="FF0000"/>
                </a:solidFill>
              </a:rPr>
              <a:t>riesgo</a:t>
            </a:r>
            <a:r>
              <a:rPr lang="en-US" altLang="en-US" sz="1900" b="1" dirty="0">
                <a:solidFill>
                  <a:srgbClr val="FF0000"/>
                </a:solidFill>
              </a:rPr>
              <a:t> de </a:t>
            </a:r>
            <a:r>
              <a:rPr lang="en-US" altLang="en-US" sz="1900" b="1" dirty="0" err="1">
                <a:solidFill>
                  <a:srgbClr val="FF0000"/>
                </a:solidFill>
              </a:rPr>
              <a:t>suicidios</a:t>
            </a:r>
            <a:r>
              <a:rPr lang="en-US" altLang="en-US" sz="1900" b="1" dirty="0">
                <a:solidFill>
                  <a:srgbClr val="FF0000"/>
                </a:solidFill>
              </a:rPr>
              <a:t> </a:t>
            </a:r>
          </a:p>
          <a:p>
            <a:pPr eaLnBrk="1" hangingPunct="1">
              <a:spcAft>
                <a:spcPct val="0"/>
              </a:spcAft>
            </a:pPr>
            <a:r>
              <a:rPr lang="en-US" altLang="en-US" sz="1600" dirty="0"/>
              <a:t>Absolute risk is small</a:t>
            </a:r>
          </a:p>
        </p:txBody>
      </p:sp>
      <p:sp>
        <p:nvSpPr>
          <p:cNvPr id="14340" name="Content Placeholder 11"/>
          <p:cNvSpPr>
            <a:spLocks noGrp="1"/>
          </p:cNvSpPr>
          <p:nvPr>
            <p:ph sz="half" idx="2"/>
          </p:nvPr>
        </p:nvSpPr>
        <p:spPr>
          <a:xfrm>
            <a:off x="6252639" y="1829071"/>
            <a:ext cx="5535084" cy="1885951"/>
          </a:xfrm>
        </p:spPr>
        <p:txBody>
          <a:bodyPr>
            <a:normAutofit/>
          </a:bodyPr>
          <a:lstStyle/>
          <a:p>
            <a:pPr eaLnBrk="1" hangingPunct="1">
              <a:spcAft>
                <a:spcPct val="0"/>
              </a:spcAft>
            </a:pPr>
            <a:r>
              <a:rPr lang="en-US" altLang="en-US" sz="1900"/>
              <a:t>Trend towards higher incidence of attempted or completed suicide with EFV use (HR: 2.58; 95% CI: 0.94-7.06; </a:t>
            </a:r>
            <a:r>
              <a:rPr lang="en-US" altLang="en-US" sz="1900" i="1"/>
              <a:t>P</a:t>
            </a:r>
            <a:r>
              <a:rPr lang="en-US" altLang="en-US" sz="1900"/>
              <a:t> = .065)</a:t>
            </a:r>
          </a:p>
          <a:p>
            <a:pPr eaLnBrk="1" hangingPunct="1">
              <a:spcAft>
                <a:spcPct val="0"/>
              </a:spcAft>
            </a:pPr>
            <a:r>
              <a:rPr lang="en-US" altLang="en-US" sz="1900"/>
              <a:t>EFV also associated with increased risk of death from injury, substance use, or unknown causes</a:t>
            </a:r>
            <a:endParaRPr lang="en-US" altLang="en-US" sz="1600"/>
          </a:p>
        </p:txBody>
      </p:sp>
      <p:sp>
        <p:nvSpPr>
          <p:cNvPr id="38938" name="TextBox 9"/>
          <p:cNvSpPr txBox="1">
            <a:spLocks noChangeArrowheads="1"/>
          </p:cNvSpPr>
          <p:nvPr/>
        </p:nvSpPr>
        <p:spPr bwMode="auto">
          <a:xfrm>
            <a:off x="1581152" y="3749679"/>
            <a:ext cx="3750733" cy="553996"/>
          </a:xfrm>
          <a:prstGeom prst="rect">
            <a:avLst/>
          </a:prstGeom>
          <a:noFill/>
          <a:ln w="9525">
            <a:noFill/>
            <a:miter lim="800000"/>
            <a:headEnd/>
            <a:tailEnd/>
          </a:ln>
        </p:spPr>
        <p:txBody>
          <a:bodyPr lIns="91342" tIns="45718" rIns="91342" bIns="45718">
            <a:spAutoFit/>
          </a:bodyPr>
          <a:lstStyle/>
          <a:p>
            <a:pPr algn="ctr" defTabSz="913289">
              <a:spcBef>
                <a:spcPct val="35000"/>
              </a:spcBef>
              <a:spcAft>
                <a:spcPct val="25000"/>
              </a:spcAft>
              <a:buClr>
                <a:srgbClr val="800080"/>
              </a:buClr>
              <a:defRPr/>
            </a:pPr>
            <a:r>
              <a:rPr lang="en-US" altLang="en-US" sz="1500" dirty="0">
                <a:solidFill>
                  <a:prstClr val="black"/>
                </a:solidFill>
                <a:ea typeface="Albany AMT"/>
                <a:cs typeface="Albany AMT"/>
              </a:rPr>
              <a:t>HR: 2.28 </a:t>
            </a:r>
            <a:br>
              <a:rPr lang="en-US" altLang="en-US" sz="1500" dirty="0">
                <a:solidFill>
                  <a:prstClr val="black"/>
                </a:solidFill>
                <a:ea typeface="Albany AMT"/>
                <a:cs typeface="Albany AMT"/>
              </a:rPr>
            </a:br>
            <a:r>
              <a:rPr lang="en-US" altLang="en-US" sz="1500" dirty="0">
                <a:solidFill>
                  <a:prstClr val="black"/>
                </a:solidFill>
                <a:ea typeface="Albany AMT"/>
                <a:cs typeface="Albany AMT"/>
              </a:rPr>
              <a:t>(95% CI 1.27-4.10;</a:t>
            </a:r>
            <a:r>
              <a:rPr lang="en-US" altLang="en-US" sz="1500" i="1" dirty="0">
                <a:solidFill>
                  <a:prstClr val="black"/>
                </a:solidFill>
                <a:ea typeface="Albany AMT"/>
                <a:cs typeface="Albany AMT"/>
              </a:rPr>
              <a:t> P </a:t>
            </a:r>
            <a:r>
              <a:rPr lang="en-US" altLang="en-US" sz="1500" dirty="0">
                <a:solidFill>
                  <a:prstClr val="black"/>
                </a:solidFill>
                <a:ea typeface="Albany AMT"/>
                <a:cs typeface="Albany AMT"/>
              </a:rPr>
              <a:t>= .006)</a:t>
            </a:r>
          </a:p>
        </p:txBody>
      </p:sp>
      <p:sp>
        <p:nvSpPr>
          <p:cNvPr id="11" name="TextBox 10"/>
          <p:cNvSpPr txBox="1"/>
          <p:nvPr/>
        </p:nvSpPr>
        <p:spPr bwMode="auto">
          <a:xfrm>
            <a:off x="3778457" y="4588143"/>
            <a:ext cx="2279649" cy="584775"/>
          </a:xfrm>
          <a:prstGeom prst="rect">
            <a:avLst/>
          </a:prstGeom>
          <a:noFill/>
        </p:spPr>
        <p:txBody>
          <a:bodyPr lIns="91342" tIns="45718" rIns="91342" bIns="45718">
            <a:spAutoFit/>
          </a:bodyPr>
          <a:lstStyle/>
          <a:p>
            <a:pPr defTabSz="913289">
              <a:buClr>
                <a:srgbClr val="800080"/>
              </a:buClr>
              <a:defRPr/>
            </a:pPr>
            <a:r>
              <a:rPr lang="en-US" sz="1600" dirty="0">
                <a:solidFill>
                  <a:srgbClr val="FF0000"/>
                </a:solidFill>
                <a:ea typeface="ＭＳ Ｐゴシック" pitchFamily="34" charset="-128"/>
              </a:rPr>
              <a:t>47 events/5817 </a:t>
            </a:r>
            <a:br>
              <a:rPr lang="en-US" sz="1600" dirty="0">
                <a:solidFill>
                  <a:srgbClr val="FF0000"/>
                </a:solidFill>
                <a:ea typeface="ＭＳ Ｐゴシック" pitchFamily="34" charset="-128"/>
              </a:rPr>
            </a:br>
            <a:r>
              <a:rPr lang="en-US" sz="1600" dirty="0">
                <a:solidFill>
                  <a:srgbClr val="FF0000"/>
                </a:solidFill>
                <a:ea typeface="ＭＳ Ｐゴシック" pitchFamily="34" charset="-128"/>
              </a:rPr>
              <a:t>PY (8.08/1000 PY</a:t>
            </a:r>
            <a:r>
              <a:rPr lang="en-US" sz="1500" dirty="0">
                <a:solidFill>
                  <a:srgbClr val="9BBB59"/>
                </a:solidFill>
                <a:ea typeface="ＭＳ Ｐゴシック" pitchFamily="34" charset="-128"/>
              </a:rPr>
              <a:t>)</a:t>
            </a:r>
          </a:p>
        </p:txBody>
      </p:sp>
      <p:sp>
        <p:nvSpPr>
          <p:cNvPr id="13" name="TextBox 12"/>
          <p:cNvSpPr txBox="1"/>
          <p:nvPr/>
        </p:nvSpPr>
        <p:spPr bwMode="auto">
          <a:xfrm>
            <a:off x="3435557" y="5183191"/>
            <a:ext cx="2609849" cy="553996"/>
          </a:xfrm>
          <a:prstGeom prst="rect">
            <a:avLst/>
          </a:prstGeom>
          <a:noFill/>
        </p:spPr>
        <p:txBody>
          <a:bodyPr lIns="91342" tIns="45718" rIns="91342" bIns="45718">
            <a:spAutoFit/>
          </a:bodyPr>
          <a:lstStyle/>
          <a:p>
            <a:pPr defTabSz="913289">
              <a:buClr>
                <a:srgbClr val="800080"/>
              </a:buClr>
              <a:defRPr/>
            </a:pPr>
            <a:r>
              <a:rPr lang="en-US" sz="1500" dirty="0">
                <a:solidFill>
                  <a:srgbClr val="C0504D"/>
                </a:solidFill>
                <a:ea typeface="ＭＳ Ｐゴシック" pitchFamily="34" charset="-128"/>
              </a:rPr>
              <a:t>15 events/4099 </a:t>
            </a:r>
            <a:br>
              <a:rPr lang="en-US" sz="1500" dirty="0">
                <a:solidFill>
                  <a:srgbClr val="C0504D"/>
                </a:solidFill>
                <a:ea typeface="ＭＳ Ｐゴシック" pitchFamily="34" charset="-128"/>
              </a:rPr>
            </a:br>
            <a:r>
              <a:rPr lang="en-US" sz="1500" dirty="0">
                <a:solidFill>
                  <a:srgbClr val="C0504D"/>
                </a:solidFill>
                <a:ea typeface="ＭＳ Ｐゴシック" pitchFamily="34" charset="-128"/>
              </a:rPr>
              <a:t>PY (3.66/1000 PY)</a:t>
            </a:r>
          </a:p>
        </p:txBody>
      </p:sp>
      <p:sp>
        <p:nvSpPr>
          <p:cNvPr id="14344" name="Text Box 11"/>
          <p:cNvSpPr txBox="1">
            <a:spLocks noChangeArrowheads="1"/>
          </p:cNvSpPr>
          <p:nvPr/>
        </p:nvSpPr>
        <p:spPr bwMode="auto">
          <a:xfrm>
            <a:off x="378884" y="6346137"/>
            <a:ext cx="5721349" cy="32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42" tIns="45718" rIns="91342" bIns="45718" anchor="b">
            <a:spAutoFit/>
          </a:bodyPr>
          <a:lstStyle>
            <a:lvl1pPr>
              <a:defRPr sz="2400">
                <a:solidFill>
                  <a:srgbClr val="FEFDDE"/>
                </a:solidFill>
                <a:latin typeface="Arial" pitchFamily="34" charset="0"/>
                <a:ea typeface="MS PGothic" pitchFamily="34" charset="-128"/>
              </a:defRPr>
            </a:lvl1pPr>
            <a:lvl2pPr>
              <a:defRPr sz="2200">
                <a:solidFill>
                  <a:srgbClr val="FEFDDE"/>
                </a:solidFill>
                <a:latin typeface="Arial" pitchFamily="34" charset="0"/>
                <a:ea typeface="MS PGothic" pitchFamily="34" charset="-128"/>
              </a:defRPr>
            </a:lvl2pPr>
            <a:lvl3pPr>
              <a:defRPr sz="2000">
                <a:solidFill>
                  <a:srgbClr val="FEFDDE"/>
                </a:solidFill>
                <a:latin typeface="Arial" pitchFamily="34" charset="0"/>
                <a:ea typeface="MS PGothic" pitchFamily="34" charset="-128"/>
              </a:defRPr>
            </a:lvl3pPr>
            <a:lvl4pPr>
              <a:defRPr>
                <a:solidFill>
                  <a:srgbClr val="FEFDDE"/>
                </a:solidFill>
                <a:latin typeface="Arial" pitchFamily="34" charset="0"/>
                <a:ea typeface="MS PGothic" pitchFamily="34" charset="-128"/>
              </a:defRPr>
            </a:lvl4pPr>
            <a:lvl5pPr>
              <a:defRPr sz="1600">
                <a:solidFill>
                  <a:srgbClr val="FEFDDE"/>
                </a:solidFill>
                <a:latin typeface="Arial" pitchFamily="34" charset="0"/>
                <a:ea typeface="MS PGothic" pitchFamily="34" charset="-128"/>
              </a:defRPr>
            </a:lvl5pPr>
            <a:lvl6pPr eaLnBrk="0" hangingPunct="0">
              <a:spcBef>
                <a:spcPts val="1000"/>
              </a:spcBef>
              <a:spcAft>
                <a:spcPts val="700"/>
              </a:spcAft>
              <a:buFont typeface="Arial" pitchFamily="34" charset="0"/>
              <a:defRPr sz="1600">
                <a:solidFill>
                  <a:srgbClr val="FEFDDE"/>
                </a:solidFill>
                <a:latin typeface="Arial" pitchFamily="34" charset="0"/>
                <a:ea typeface="MS PGothic" pitchFamily="34" charset="-128"/>
              </a:defRPr>
            </a:lvl6pPr>
            <a:lvl7pPr eaLnBrk="0" hangingPunct="0">
              <a:spcBef>
                <a:spcPts val="1000"/>
              </a:spcBef>
              <a:spcAft>
                <a:spcPts val="700"/>
              </a:spcAft>
              <a:buFont typeface="Arial" pitchFamily="34" charset="0"/>
              <a:defRPr sz="1600">
                <a:solidFill>
                  <a:srgbClr val="FEFDDE"/>
                </a:solidFill>
                <a:latin typeface="Arial" pitchFamily="34" charset="0"/>
                <a:ea typeface="MS PGothic" pitchFamily="34" charset="-128"/>
              </a:defRPr>
            </a:lvl7pPr>
            <a:lvl8pPr eaLnBrk="0" hangingPunct="0">
              <a:spcBef>
                <a:spcPts val="1000"/>
              </a:spcBef>
              <a:spcAft>
                <a:spcPts val="700"/>
              </a:spcAft>
              <a:buFont typeface="Arial" pitchFamily="34" charset="0"/>
              <a:defRPr sz="1600">
                <a:solidFill>
                  <a:srgbClr val="FEFDDE"/>
                </a:solidFill>
                <a:latin typeface="Arial" pitchFamily="34" charset="0"/>
                <a:ea typeface="MS PGothic" pitchFamily="34" charset="-128"/>
              </a:defRPr>
            </a:lvl8pPr>
            <a:lvl9pPr eaLnBrk="0" hangingPunct="0">
              <a:spcBef>
                <a:spcPts val="1000"/>
              </a:spcBef>
              <a:spcAft>
                <a:spcPts val="700"/>
              </a:spcAft>
              <a:buFont typeface="Arial" pitchFamily="34" charset="0"/>
              <a:defRPr sz="1600">
                <a:solidFill>
                  <a:srgbClr val="FEFDDE"/>
                </a:solidFill>
                <a:latin typeface="Arial" pitchFamily="34" charset="0"/>
                <a:ea typeface="MS PGothic" pitchFamily="34" charset="-128"/>
              </a:defRPr>
            </a:lvl9pPr>
          </a:lstStyle>
          <a:p>
            <a:pPr defTabSz="913289"/>
            <a:r>
              <a:rPr lang="en-US" altLang="en-US" sz="1500" dirty="0" err="1">
                <a:solidFill>
                  <a:prstClr val="black"/>
                </a:solidFill>
              </a:rPr>
              <a:t>Mollan</a:t>
            </a:r>
            <a:r>
              <a:rPr lang="en-US" altLang="en-US" sz="1500" dirty="0">
                <a:solidFill>
                  <a:prstClr val="black"/>
                </a:solidFill>
              </a:rPr>
              <a:t> K, et al. Ann Intern Med. 2014;161:1-10</a:t>
            </a:r>
            <a:r>
              <a:rPr lang="en-US" altLang="en-US" sz="1500" dirty="0">
                <a:solidFill>
                  <a:srgbClr val="EEECE1"/>
                </a:solidFill>
              </a:rPr>
              <a:t>.</a:t>
            </a:r>
          </a:p>
        </p:txBody>
      </p:sp>
      <p:graphicFrame>
        <p:nvGraphicFramePr>
          <p:cNvPr id="18" name="Table 17"/>
          <p:cNvGraphicFramePr>
            <a:graphicFrameLocks noGrp="1"/>
          </p:cNvGraphicFramePr>
          <p:nvPr>
            <p:extLst>
              <p:ext uri="{D42A27DB-BD31-4B8C-83A1-F6EECF244321}">
                <p14:modId xmlns:p14="http://schemas.microsoft.com/office/powerpoint/2010/main" val="4254530491"/>
              </p:ext>
            </p:extLst>
          </p:nvPr>
        </p:nvGraphicFramePr>
        <p:xfrm>
          <a:off x="6100439" y="3961020"/>
          <a:ext cx="5695951" cy="2420941"/>
        </p:xfrm>
        <a:graphic>
          <a:graphicData uri="http://schemas.openxmlformats.org/drawingml/2006/table">
            <a:tbl>
              <a:tblPr/>
              <a:tblGrid>
                <a:gridCol w="2650067">
                  <a:extLst>
                    <a:ext uri="{9D8B030D-6E8A-4147-A177-3AD203B41FA5}">
                      <a16:colId xmlns:a16="http://schemas.microsoft.com/office/drawing/2014/main" val="20000"/>
                    </a:ext>
                  </a:extLst>
                </a:gridCol>
                <a:gridCol w="1930400">
                  <a:extLst>
                    <a:ext uri="{9D8B030D-6E8A-4147-A177-3AD203B41FA5}">
                      <a16:colId xmlns:a16="http://schemas.microsoft.com/office/drawing/2014/main" val="20001"/>
                    </a:ext>
                  </a:extLst>
                </a:gridCol>
                <a:gridCol w="1115484">
                  <a:extLst>
                    <a:ext uri="{9D8B030D-6E8A-4147-A177-3AD203B41FA5}">
                      <a16:colId xmlns:a16="http://schemas.microsoft.com/office/drawing/2014/main" val="20002"/>
                    </a:ext>
                  </a:extLst>
                </a:gridCol>
              </a:tblGrid>
              <a:tr h="457200">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FFFFFF"/>
                          </a:solidFill>
                          <a:effectLst/>
                          <a:latin typeface="Arial" pitchFamily="34" charset="0"/>
                          <a:ea typeface="MS PGothic" pitchFamily="34" charset="-128"/>
                        </a:rPr>
                        <a:t>Multivariate Analysis of Factors Associated With Suicidality in ACTG Clinical Trials</a:t>
                      </a:r>
                    </a:p>
                  </a:txBody>
                  <a:tcPr marL="121920" marR="121920" marT="45711" marB="45711"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rgbClr val="2B85B8"/>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7463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itchFamily="34" charset="0"/>
                          <a:ea typeface="MS PGothic" pitchFamily="34" charset="-128"/>
                        </a:rPr>
                        <a:t>Variable</a:t>
                      </a:r>
                    </a:p>
                  </a:txBody>
                  <a:tcPr marL="121920" marR="121920" marT="45711" marB="45711"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rgbClr val="2B85B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itchFamily="34" charset="0"/>
                          <a:ea typeface="MS PGothic" pitchFamily="34" charset="-128"/>
                        </a:rPr>
                        <a:t>HR (95% CI)</a:t>
                      </a:r>
                    </a:p>
                  </a:txBody>
                  <a:tcPr marL="121920" marR="121920" marT="45711" marB="45711"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rgbClr val="2B85B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itchFamily="34" charset="0"/>
                          <a:ea typeface="MS PGothic" pitchFamily="34" charset="-128"/>
                        </a:rPr>
                        <a:t> </a:t>
                      </a:r>
                      <a:r>
                        <a:rPr kumimoji="0" lang="en-US" sz="1200" b="1" i="1" u="none" strike="noStrike" cap="none" normalizeH="0" baseline="0" dirty="0" smtClean="0">
                          <a:ln>
                            <a:noFill/>
                          </a:ln>
                          <a:solidFill>
                            <a:schemeClr val="bg1"/>
                          </a:solidFill>
                          <a:effectLst/>
                          <a:latin typeface="Arial" pitchFamily="34" charset="0"/>
                          <a:ea typeface="MS PGothic" pitchFamily="34" charset="-128"/>
                        </a:rPr>
                        <a:t>P</a:t>
                      </a:r>
                      <a:r>
                        <a:rPr kumimoji="0" lang="en-US" sz="1200" b="1" i="0" u="none" strike="noStrike" cap="none" normalizeH="0" baseline="0" dirty="0" smtClean="0">
                          <a:ln>
                            <a:noFill/>
                          </a:ln>
                          <a:solidFill>
                            <a:schemeClr val="bg1"/>
                          </a:solidFill>
                          <a:effectLst/>
                          <a:latin typeface="Arial" pitchFamily="34" charset="0"/>
                          <a:ea typeface="MS PGothic" pitchFamily="34" charset="-128"/>
                        </a:rPr>
                        <a:t> Value</a:t>
                      </a:r>
                    </a:p>
                  </a:txBody>
                  <a:tcPr marL="121920" marR="121920" marT="45711" marB="45711"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rgbClr val="2B85B8"/>
                    </a:solidFill>
                  </a:tcPr>
                </a:tc>
                <a:extLst>
                  <a:ext uri="{0D108BD9-81ED-4DB2-BD59-A6C34878D82A}">
                    <a16:rowId xmlns:a16="http://schemas.microsoft.com/office/drawing/2014/main" val="10001"/>
                  </a:ext>
                </a:extLst>
              </a:tr>
              <a:tr h="27463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141415"/>
                          </a:solidFill>
                          <a:effectLst/>
                          <a:latin typeface="Arial" pitchFamily="34" charset="0"/>
                          <a:ea typeface="MS PGothic" pitchFamily="34" charset="-128"/>
                        </a:rPr>
                        <a:t>Randomly assigned EFV</a:t>
                      </a:r>
                    </a:p>
                  </a:txBody>
                  <a:tcPr marL="121920" marR="121920" marT="45711" marB="45711" horzOverflow="overflow">
                    <a:lnL>
                      <a:noFill/>
                    </a:lnL>
                    <a:lnR>
                      <a:noFill/>
                    </a:lnR>
                    <a:lnT>
                      <a:noFill/>
                    </a:lnT>
                    <a:lnB>
                      <a:noFill/>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141415"/>
                          </a:solidFill>
                          <a:effectLst/>
                          <a:latin typeface="Arial" pitchFamily="34" charset="0"/>
                          <a:ea typeface="MS PGothic" pitchFamily="34" charset="-128"/>
                        </a:rPr>
                        <a:t>1.94 (1.17-3.23)</a:t>
                      </a:r>
                    </a:p>
                  </a:txBody>
                  <a:tcPr marL="121920" marR="121920" marT="45711" marB="45711" horzOverflow="overflow">
                    <a:lnL>
                      <a:noFill/>
                    </a:lnL>
                    <a:lnR>
                      <a:noFill/>
                    </a:lnR>
                    <a:lnT>
                      <a:noFill/>
                    </a:lnT>
                    <a:lnB>
                      <a:noFill/>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141415"/>
                          </a:solidFill>
                          <a:effectLst/>
                          <a:latin typeface="Arial" pitchFamily="34" charset="0"/>
                          <a:ea typeface="MS PGothic" pitchFamily="34" charset="-128"/>
                        </a:rPr>
                        <a:t>.011</a:t>
                      </a:r>
                    </a:p>
                  </a:txBody>
                  <a:tcPr marL="121920" marR="121920" marT="45711" marB="45711" horzOverflow="overflow">
                    <a:lnL>
                      <a:noFill/>
                    </a:lnL>
                    <a:lnR>
                      <a:noFill/>
                    </a:lnR>
                    <a:lnT>
                      <a:noFill/>
                    </a:lnT>
                    <a:lnB>
                      <a:noFill/>
                    </a:lnB>
                    <a:lnTlToBr>
                      <a:noFill/>
                    </a:lnTlToBr>
                    <a:lnBlToTr>
                      <a:noFill/>
                    </a:lnBlToTr>
                    <a:solidFill>
                      <a:schemeClr val="bg2"/>
                    </a:solidFill>
                  </a:tcPr>
                </a:tc>
                <a:extLst>
                  <a:ext uri="{0D108BD9-81ED-4DB2-BD59-A6C34878D82A}">
                    <a16:rowId xmlns:a16="http://schemas.microsoft.com/office/drawing/2014/main" val="10002"/>
                  </a:ext>
                </a:extLst>
              </a:tr>
              <a:tr h="68262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141415"/>
                          </a:solidFill>
                          <a:effectLst/>
                          <a:latin typeface="Arial" pitchFamily="34" charset="0"/>
                          <a:ea typeface="MS PGothic" pitchFamily="34" charset="-128"/>
                        </a:rPr>
                        <a:t>Age category, yrs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141415"/>
                          </a:solidFill>
                          <a:effectLst/>
                          <a:latin typeface="Arial" pitchFamily="34" charset="0"/>
                          <a:ea typeface="MS PGothic" pitchFamily="34" charset="-128"/>
                        </a:rPr>
                        <a:t>      &lt; 30 vs ≥ 45</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141415"/>
                          </a:solidFill>
                          <a:effectLst/>
                          <a:latin typeface="Arial" pitchFamily="34" charset="0"/>
                          <a:ea typeface="MS PGothic" pitchFamily="34" charset="-128"/>
                        </a:rPr>
                        <a:t>      30-44 vs ≥ 45</a:t>
                      </a:r>
                    </a:p>
                  </a:txBody>
                  <a:tcPr marL="121920" marR="121920" marT="45711" marB="45711" horzOverflow="overflow">
                    <a:lnL>
                      <a:noFill/>
                    </a:lnL>
                    <a:lnR>
                      <a:noFill/>
                    </a:lnR>
                    <a:lnT>
                      <a:noFill/>
                    </a:lnT>
                    <a:lnB>
                      <a:noFill/>
                    </a:lnB>
                    <a:lnTlToBr>
                      <a:noFill/>
                    </a:lnTlToBr>
                    <a:lnBlToTr>
                      <a:noFill/>
                    </a:lnBlToTr>
                    <a:solidFill>
                      <a:srgbClr val="F2F2F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rgbClr val="141415"/>
                        </a:solidFill>
                        <a:effectLst/>
                        <a:latin typeface="Arial" pitchFamily="34" charset="0"/>
                        <a:ea typeface="MS PGothic" pitchFamily="34" charset="-128"/>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141415"/>
                          </a:solidFill>
                          <a:effectLst/>
                          <a:latin typeface="Arial" pitchFamily="34" charset="0"/>
                          <a:ea typeface="MS PGothic" pitchFamily="34" charset="-128"/>
                        </a:rPr>
                        <a:t>3.58 (1.71-7.48)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141415"/>
                          </a:solidFill>
                          <a:effectLst/>
                          <a:latin typeface="Arial" pitchFamily="34" charset="0"/>
                          <a:ea typeface="MS PGothic" pitchFamily="34" charset="-128"/>
                        </a:rPr>
                        <a:t>1.81 (0.90-3.63) </a:t>
                      </a:r>
                    </a:p>
                  </a:txBody>
                  <a:tcPr marL="121920" marR="121920" marT="45711" marB="45711" horzOverflow="overflow">
                    <a:lnL>
                      <a:noFill/>
                    </a:lnL>
                    <a:lnR>
                      <a:noFill/>
                    </a:lnR>
                    <a:lnT>
                      <a:noFill/>
                    </a:lnT>
                    <a:lnB>
                      <a:noFill/>
                    </a:lnB>
                    <a:lnTlToBr>
                      <a:noFill/>
                    </a:lnTlToBr>
                    <a:lnBlToTr>
                      <a:noFill/>
                    </a:lnBlToTr>
                    <a:solidFill>
                      <a:srgbClr val="F2F2F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rgbClr val="141415"/>
                        </a:solidFill>
                        <a:effectLst/>
                        <a:latin typeface="Arial" pitchFamily="34" charset="0"/>
                        <a:ea typeface="MS PGothic" pitchFamily="34" charset="-128"/>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141415"/>
                          </a:solidFill>
                          <a:effectLst/>
                          <a:latin typeface="Arial" pitchFamily="34" charset="0"/>
                          <a:ea typeface="MS PGothic" pitchFamily="34" charset="-128"/>
                        </a:rPr>
                        <a:t>.001</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141415"/>
                          </a:solidFill>
                          <a:effectLst/>
                          <a:latin typeface="Arial" pitchFamily="34" charset="0"/>
                          <a:ea typeface="MS PGothic" pitchFamily="34" charset="-128"/>
                        </a:rPr>
                        <a:t>NA</a:t>
                      </a:r>
                    </a:p>
                  </a:txBody>
                  <a:tcPr marL="121920" marR="121920" marT="45711" marB="45711" horzOverflow="overflow">
                    <a:lnL>
                      <a:noFill/>
                    </a:lnL>
                    <a:lnR>
                      <a:noFill/>
                    </a:lnR>
                    <a:lnT>
                      <a:noFill/>
                    </a:lnT>
                    <a:lnB>
                      <a:noFill/>
                    </a:lnB>
                    <a:lnTlToBr>
                      <a:noFill/>
                    </a:lnTlToBr>
                    <a:lnBlToTr>
                      <a:noFill/>
                    </a:lnBlToTr>
                    <a:solidFill>
                      <a:srgbClr val="F2F2F2"/>
                    </a:solidFill>
                  </a:tcPr>
                </a:tc>
                <a:extLst>
                  <a:ext uri="{0D108BD9-81ED-4DB2-BD59-A6C34878D82A}">
                    <a16:rowId xmlns:a16="http://schemas.microsoft.com/office/drawing/2014/main" val="10003"/>
                  </a:ext>
                </a:extLst>
              </a:tr>
              <a:tr h="27463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141415"/>
                          </a:solidFill>
                          <a:effectLst/>
                          <a:latin typeface="Arial" pitchFamily="34" charset="0"/>
                          <a:ea typeface="MS PGothic" pitchFamily="34" charset="-128"/>
                        </a:rPr>
                        <a:t>Hx IDU</a:t>
                      </a:r>
                    </a:p>
                  </a:txBody>
                  <a:tcPr marL="121920" marR="121920" marT="45711" marB="45711" horzOverflow="overflow">
                    <a:lnL>
                      <a:noFill/>
                    </a:lnL>
                    <a:lnR>
                      <a:noFill/>
                    </a:lnR>
                    <a:lnT>
                      <a:noFill/>
                    </a:lnT>
                    <a:lnB>
                      <a:noFill/>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141415"/>
                          </a:solidFill>
                          <a:effectLst/>
                          <a:latin typeface="Arial" pitchFamily="34" charset="0"/>
                          <a:ea typeface="MS PGothic" pitchFamily="34" charset="-128"/>
                        </a:rPr>
                        <a:t>2.70 (1.50 -4.88)</a:t>
                      </a:r>
                    </a:p>
                  </a:txBody>
                  <a:tcPr marL="121920" marR="121920" marT="45711" marB="45711" horzOverflow="overflow">
                    <a:lnL>
                      <a:noFill/>
                    </a:lnL>
                    <a:lnR>
                      <a:noFill/>
                    </a:lnR>
                    <a:lnT>
                      <a:noFill/>
                    </a:lnT>
                    <a:lnB>
                      <a:noFill/>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141415"/>
                          </a:solidFill>
                          <a:effectLst/>
                          <a:latin typeface="Arial" pitchFamily="34" charset="0"/>
                          <a:ea typeface="MS PGothic" pitchFamily="34" charset="-128"/>
                        </a:rPr>
                        <a:t>&lt; .001</a:t>
                      </a:r>
                    </a:p>
                  </a:txBody>
                  <a:tcPr marL="121920" marR="121920" marT="45711" marB="45711" horzOverflow="overflow">
                    <a:lnL>
                      <a:noFill/>
                    </a:lnL>
                    <a:lnR>
                      <a:noFill/>
                    </a:lnR>
                    <a:lnT>
                      <a:noFill/>
                    </a:lnT>
                    <a:lnB>
                      <a:noFill/>
                    </a:lnB>
                    <a:lnTlToBr>
                      <a:noFill/>
                    </a:lnTlToBr>
                    <a:lnBlToTr>
                      <a:noFill/>
                    </a:lnBlToTr>
                    <a:solidFill>
                      <a:schemeClr val="bg2"/>
                    </a:solidFill>
                  </a:tcPr>
                </a:tc>
                <a:extLst>
                  <a:ext uri="{0D108BD9-81ED-4DB2-BD59-A6C34878D82A}">
                    <a16:rowId xmlns:a16="http://schemas.microsoft.com/office/drawing/2014/main" val="10004"/>
                  </a:ext>
                </a:extLst>
              </a:tr>
              <a:tr h="4572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141415"/>
                          </a:solidFill>
                          <a:effectLst/>
                          <a:latin typeface="Arial" pitchFamily="34" charset="0"/>
                          <a:ea typeface="MS PGothic" pitchFamily="34" charset="-128"/>
                        </a:rPr>
                        <a:t>Psychiatric hx or psychoactive rx</a:t>
                      </a:r>
                    </a:p>
                  </a:txBody>
                  <a:tcPr marL="121920" marR="121920" marT="45711" marB="45711" horzOverflow="overflow">
                    <a:lnL>
                      <a:noFill/>
                    </a:lnL>
                    <a:lnR>
                      <a:noFill/>
                    </a:lnR>
                    <a:lnT>
                      <a:noFill/>
                    </a:lnT>
                    <a:lnB>
                      <a:noFill/>
                    </a:lnB>
                    <a:lnTlToBr>
                      <a:noFill/>
                    </a:lnTlToBr>
                    <a:lnBlToTr>
                      <a:noFill/>
                    </a:lnBlToTr>
                    <a:solidFill>
                      <a:srgbClr val="F2F2F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rgbClr val="141415"/>
                        </a:solidFill>
                        <a:effectLst/>
                        <a:latin typeface="Arial" pitchFamily="34" charset="0"/>
                        <a:ea typeface="MS PGothic" pitchFamily="34" charset="-128"/>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141415"/>
                          </a:solidFill>
                          <a:effectLst/>
                          <a:latin typeface="Arial" pitchFamily="34" charset="0"/>
                          <a:ea typeface="MS PGothic" pitchFamily="34" charset="-128"/>
                        </a:rPr>
                        <a:t>3.75 (2.33 -6.03)</a:t>
                      </a:r>
                    </a:p>
                  </a:txBody>
                  <a:tcPr marL="121920" marR="121920" marT="45711" marB="45711" horzOverflow="overflow">
                    <a:lnL>
                      <a:noFill/>
                    </a:lnL>
                    <a:lnR>
                      <a:noFill/>
                    </a:lnR>
                    <a:lnT>
                      <a:noFill/>
                    </a:lnT>
                    <a:lnB>
                      <a:noFill/>
                    </a:lnB>
                    <a:lnTlToBr>
                      <a:noFill/>
                    </a:lnTlToBr>
                    <a:lnBlToTr>
                      <a:noFill/>
                    </a:lnBlToTr>
                    <a:solidFill>
                      <a:srgbClr val="F2F2F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rgbClr val="141415"/>
                        </a:solidFill>
                        <a:effectLst/>
                        <a:latin typeface="Arial" pitchFamily="34" charset="0"/>
                        <a:ea typeface="MS PGothic" pitchFamily="34" charset="-128"/>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141415"/>
                          </a:solidFill>
                          <a:effectLst/>
                          <a:latin typeface="Arial" pitchFamily="34" charset="0"/>
                          <a:ea typeface="MS PGothic" pitchFamily="34" charset="-128"/>
                        </a:rPr>
                        <a:t>&lt; .001</a:t>
                      </a:r>
                    </a:p>
                  </a:txBody>
                  <a:tcPr marL="121920" marR="121920" marT="45711" marB="45711" horzOverflow="overflow">
                    <a:lnL>
                      <a:noFill/>
                    </a:lnL>
                    <a:lnR>
                      <a:noFill/>
                    </a:lnR>
                    <a:lnT>
                      <a:noFill/>
                    </a:lnT>
                    <a:lnB>
                      <a:noFill/>
                    </a:lnB>
                    <a:lnTlToBr>
                      <a:noFill/>
                    </a:lnTlToBr>
                    <a:lnBlToTr>
                      <a:noFill/>
                    </a:lnBlToTr>
                    <a:solidFill>
                      <a:srgbClr val="F2F2F2"/>
                    </a:solidFill>
                  </a:tcPr>
                </a:tc>
                <a:extLst>
                  <a:ext uri="{0D108BD9-81ED-4DB2-BD59-A6C34878D82A}">
                    <a16:rowId xmlns:a16="http://schemas.microsoft.com/office/drawing/2014/main" val="10005"/>
                  </a:ext>
                </a:extLst>
              </a:tr>
            </a:tbl>
          </a:graphicData>
        </a:graphic>
      </p:graphicFrame>
      <p:sp>
        <p:nvSpPr>
          <p:cNvPr id="12" name="TextBox 9"/>
          <p:cNvSpPr txBox="1">
            <a:spLocks noChangeArrowheads="1"/>
          </p:cNvSpPr>
          <p:nvPr/>
        </p:nvSpPr>
        <p:spPr bwMode="auto">
          <a:xfrm>
            <a:off x="2296584" y="3074991"/>
            <a:ext cx="3748616" cy="553996"/>
          </a:xfrm>
          <a:prstGeom prst="rect">
            <a:avLst/>
          </a:prstGeom>
          <a:noFill/>
          <a:ln w="9525">
            <a:noFill/>
            <a:miter lim="800000"/>
            <a:headEnd/>
            <a:tailEnd/>
          </a:ln>
        </p:spPr>
        <p:txBody>
          <a:bodyPr lIns="91342" tIns="45718" rIns="91342" bIns="45718">
            <a:spAutoFit/>
          </a:bodyPr>
          <a:lstStyle/>
          <a:p>
            <a:pPr defTabSz="913289">
              <a:spcBef>
                <a:spcPct val="35000"/>
              </a:spcBef>
              <a:spcAft>
                <a:spcPct val="25000"/>
              </a:spcAft>
              <a:buClr>
                <a:srgbClr val="800080"/>
              </a:buClr>
              <a:defRPr/>
            </a:pPr>
            <a:r>
              <a:rPr lang="en-US" altLang="en-US" sz="1500" dirty="0">
                <a:solidFill>
                  <a:prstClr val="black"/>
                </a:solidFill>
                <a:ea typeface="Albany AMT"/>
                <a:cs typeface="Albany AMT"/>
              </a:rPr>
              <a:t>EFV</a:t>
            </a:r>
            <a:br>
              <a:rPr lang="en-US" altLang="en-US" sz="1500" dirty="0">
                <a:solidFill>
                  <a:prstClr val="black"/>
                </a:solidFill>
                <a:ea typeface="Albany AMT"/>
                <a:cs typeface="Albany AMT"/>
              </a:rPr>
            </a:br>
            <a:r>
              <a:rPr lang="en-US" altLang="en-US" sz="1500" dirty="0">
                <a:solidFill>
                  <a:prstClr val="black"/>
                </a:solidFill>
                <a:ea typeface="Albany AMT"/>
                <a:cs typeface="Albany AMT"/>
              </a:rPr>
              <a:t>EFV free</a:t>
            </a:r>
          </a:p>
        </p:txBody>
      </p:sp>
      <p:cxnSp>
        <p:nvCxnSpPr>
          <p:cNvPr id="15" name="Straight Connector 14"/>
          <p:cNvCxnSpPr/>
          <p:nvPr/>
        </p:nvCxnSpPr>
        <p:spPr bwMode="auto">
          <a:xfrm flipH="1" flipV="1">
            <a:off x="2006600" y="3222625"/>
            <a:ext cx="332317" cy="0"/>
          </a:xfrm>
          <a:prstGeom prst="line">
            <a:avLst/>
          </a:prstGeom>
          <a:noFill/>
          <a:ln w="28575" cap="flat" cmpd="sng" algn="ctr">
            <a:solidFill>
              <a:schemeClr val="accent3"/>
            </a:solidFill>
            <a:prstDash val="solid"/>
            <a:round/>
            <a:headEnd type="none" w="med" len="med"/>
            <a:tailEnd type="none" w="med" len="med"/>
          </a:ln>
          <a:effectLst/>
        </p:spPr>
      </p:cxnSp>
      <p:cxnSp>
        <p:nvCxnSpPr>
          <p:cNvPr id="14365" name="Straight Connector 16"/>
          <p:cNvCxnSpPr>
            <a:cxnSpLocks noChangeShapeType="1"/>
          </p:cNvCxnSpPr>
          <p:nvPr/>
        </p:nvCxnSpPr>
        <p:spPr bwMode="auto">
          <a:xfrm flipH="1" flipV="1">
            <a:off x="2006600" y="3438525"/>
            <a:ext cx="332317" cy="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cxnSp>
      <p:cxnSp>
        <p:nvCxnSpPr>
          <p:cNvPr id="14366" name="Straight Connector 23"/>
          <p:cNvCxnSpPr>
            <a:cxnSpLocks noChangeShapeType="1"/>
          </p:cNvCxnSpPr>
          <p:nvPr/>
        </p:nvCxnSpPr>
        <p:spPr bwMode="auto">
          <a:xfrm flipH="1">
            <a:off x="1297523" y="2935288"/>
            <a:ext cx="889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4367" name="Straight Connector 24"/>
          <p:cNvCxnSpPr>
            <a:cxnSpLocks noChangeShapeType="1"/>
          </p:cNvCxnSpPr>
          <p:nvPr/>
        </p:nvCxnSpPr>
        <p:spPr bwMode="auto">
          <a:xfrm flipH="1">
            <a:off x="1297523" y="3495675"/>
            <a:ext cx="889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4368" name="Straight Connector 25"/>
          <p:cNvCxnSpPr>
            <a:cxnSpLocks noChangeShapeType="1"/>
          </p:cNvCxnSpPr>
          <p:nvPr/>
        </p:nvCxnSpPr>
        <p:spPr bwMode="auto">
          <a:xfrm flipH="1">
            <a:off x="1297523" y="4056063"/>
            <a:ext cx="889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4369" name="Straight Connector 26"/>
          <p:cNvCxnSpPr>
            <a:cxnSpLocks noChangeShapeType="1"/>
          </p:cNvCxnSpPr>
          <p:nvPr/>
        </p:nvCxnSpPr>
        <p:spPr bwMode="auto">
          <a:xfrm flipH="1">
            <a:off x="1297523" y="4616451"/>
            <a:ext cx="889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4370" name="Straight Connector 27"/>
          <p:cNvCxnSpPr>
            <a:cxnSpLocks noChangeShapeType="1"/>
          </p:cNvCxnSpPr>
          <p:nvPr/>
        </p:nvCxnSpPr>
        <p:spPr bwMode="auto">
          <a:xfrm flipH="1">
            <a:off x="1297523" y="5178425"/>
            <a:ext cx="889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4371" name="Straight Connector 28"/>
          <p:cNvCxnSpPr>
            <a:cxnSpLocks noChangeShapeType="1"/>
          </p:cNvCxnSpPr>
          <p:nvPr/>
        </p:nvCxnSpPr>
        <p:spPr bwMode="auto">
          <a:xfrm flipH="1">
            <a:off x="1297523" y="5738813"/>
            <a:ext cx="889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4372" name="Straight Connector 30"/>
          <p:cNvCxnSpPr>
            <a:cxnSpLocks noChangeShapeType="1"/>
          </p:cNvCxnSpPr>
          <p:nvPr/>
        </p:nvCxnSpPr>
        <p:spPr bwMode="auto">
          <a:xfrm>
            <a:off x="1386417" y="5745373"/>
            <a:ext cx="0" cy="666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4373" name="Straight Connector 31"/>
          <p:cNvCxnSpPr>
            <a:cxnSpLocks noChangeShapeType="1"/>
          </p:cNvCxnSpPr>
          <p:nvPr/>
        </p:nvCxnSpPr>
        <p:spPr bwMode="auto">
          <a:xfrm>
            <a:off x="1830917" y="5745373"/>
            <a:ext cx="0" cy="666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4374" name="Straight Connector 32"/>
          <p:cNvCxnSpPr>
            <a:cxnSpLocks noChangeShapeType="1"/>
          </p:cNvCxnSpPr>
          <p:nvPr/>
        </p:nvCxnSpPr>
        <p:spPr bwMode="auto">
          <a:xfrm>
            <a:off x="2273300" y="5745373"/>
            <a:ext cx="0" cy="666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4375" name="Straight Connector 33"/>
          <p:cNvCxnSpPr>
            <a:cxnSpLocks noChangeShapeType="1"/>
          </p:cNvCxnSpPr>
          <p:nvPr/>
        </p:nvCxnSpPr>
        <p:spPr bwMode="auto">
          <a:xfrm>
            <a:off x="2717800" y="5745373"/>
            <a:ext cx="0" cy="666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4376" name="Straight Connector 34"/>
          <p:cNvCxnSpPr>
            <a:cxnSpLocks noChangeShapeType="1"/>
          </p:cNvCxnSpPr>
          <p:nvPr/>
        </p:nvCxnSpPr>
        <p:spPr bwMode="auto">
          <a:xfrm>
            <a:off x="3160184" y="5745373"/>
            <a:ext cx="0" cy="666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4377" name="Straight Connector 35"/>
          <p:cNvCxnSpPr>
            <a:cxnSpLocks noChangeShapeType="1"/>
          </p:cNvCxnSpPr>
          <p:nvPr/>
        </p:nvCxnSpPr>
        <p:spPr bwMode="auto">
          <a:xfrm>
            <a:off x="3604684" y="5745373"/>
            <a:ext cx="0" cy="666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4378" name="Straight Connector 36"/>
          <p:cNvCxnSpPr>
            <a:cxnSpLocks noChangeShapeType="1"/>
          </p:cNvCxnSpPr>
          <p:nvPr/>
        </p:nvCxnSpPr>
        <p:spPr bwMode="auto">
          <a:xfrm>
            <a:off x="4049184" y="5745373"/>
            <a:ext cx="0" cy="666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4379" name="Straight Connector 37"/>
          <p:cNvCxnSpPr>
            <a:cxnSpLocks noChangeShapeType="1"/>
          </p:cNvCxnSpPr>
          <p:nvPr/>
        </p:nvCxnSpPr>
        <p:spPr bwMode="auto">
          <a:xfrm>
            <a:off x="4491567" y="5745373"/>
            <a:ext cx="0" cy="666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4380" name="Straight Connector 38"/>
          <p:cNvCxnSpPr>
            <a:cxnSpLocks noChangeShapeType="1"/>
          </p:cNvCxnSpPr>
          <p:nvPr/>
        </p:nvCxnSpPr>
        <p:spPr bwMode="auto">
          <a:xfrm>
            <a:off x="4936067" y="5745373"/>
            <a:ext cx="0" cy="666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sp>
        <p:nvSpPr>
          <p:cNvPr id="40" name="TextBox 9"/>
          <p:cNvSpPr txBox="1">
            <a:spLocks noChangeArrowheads="1"/>
          </p:cNvSpPr>
          <p:nvPr/>
        </p:nvSpPr>
        <p:spPr bwMode="auto">
          <a:xfrm>
            <a:off x="656167" y="2798977"/>
            <a:ext cx="711200" cy="323163"/>
          </a:xfrm>
          <a:prstGeom prst="rect">
            <a:avLst/>
          </a:prstGeom>
          <a:noFill/>
          <a:ln w="9525">
            <a:noFill/>
            <a:miter lim="800000"/>
            <a:headEnd/>
            <a:tailEnd/>
          </a:ln>
        </p:spPr>
        <p:txBody>
          <a:bodyPr lIns="91342" tIns="45718" rIns="91342" bIns="45718">
            <a:spAutoFit/>
          </a:bodyPr>
          <a:lstStyle/>
          <a:p>
            <a:pPr algn="r" defTabSz="913289">
              <a:spcBef>
                <a:spcPct val="35000"/>
              </a:spcBef>
              <a:spcAft>
                <a:spcPct val="25000"/>
              </a:spcAft>
              <a:buClr>
                <a:srgbClr val="800080"/>
              </a:buClr>
              <a:defRPr/>
            </a:pPr>
            <a:r>
              <a:rPr lang="en-US" altLang="en-US" sz="1500" dirty="0">
                <a:solidFill>
                  <a:prstClr val="black"/>
                </a:solidFill>
                <a:ea typeface="Albany AMT"/>
                <a:cs typeface="Albany AMT"/>
              </a:rPr>
              <a:t>0.05</a:t>
            </a:r>
          </a:p>
        </p:txBody>
      </p:sp>
      <p:sp>
        <p:nvSpPr>
          <p:cNvPr id="41" name="TextBox 9"/>
          <p:cNvSpPr txBox="1">
            <a:spLocks noChangeArrowheads="1"/>
          </p:cNvSpPr>
          <p:nvPr/>
        </p:nvSpPr>
        <p:spPr bwMode="auto">
          <a:xfrm>
            <a:off x="656167" y="3357570"/>
            <a:ext cx="711200" cy="323163"/>
          </a:xfrm>
          <a:prstGeom prst="rect">
            <a:avLst/>
          </a:prstGeom>
          <a:noFill/>
          <a:ln w="9525">
            <a:noFill/>
            <a:miter lim="800000"/>
            <a:headEnd/>
            <a:tailEnd/>
          </a:ln>
        </p:spPr>
        <p:txBody>
          <a:bodyPr lIns="91342" tIns="45718" rIns="91342" bIns="45718">
            <a:spAutoFit/>
          </a:bodyPr>
          <a:lstStyle/>
          <a:p>
            <a:pPr algn="r" defTabSz="913289">
              <a:spcBef>
                <a:spcPct val="35000"/>
              </a:spcBef>
              <a:spcAft>
                <a:spcPct val="25000"/>
              </a:spcAft>
              <a:buClr>
                <a:srgbClr val="800080"/>
              </a:buClr>
              <a:defRPr/>
            </a:pPr>
            <a:r>
              <a:rPr lang="en-US" altLang="en-US" sz="1500" dirty="0">
                <a:solidFill>
                  <a:prstClr val="black"/>
                </a:solidFill>
                <a:ea typeface="Albany AMT"/>
                <a:cs typeface="Albany AMT"/>
              </a:rPr>
              <a:t>0.04</a:t>
            </a:r>
          </a:p>
        </p:txBody>
      </p:sp>
      <p:sp>
        <p:nvSpPr>
          <p:cNvPr id="42" name="TextBox 9"/>
          <p:cNvSpPr txBox="1">
            <a:spLocks noChangeArrowheads="1"/>
          </p:cNvSpPr>
          <p:nvPr/>
        </p:nvSpPr>
        <p:spPr bwMode="auto">
          <a:xfrm>
            <a:off x="656167" y="3917956"/>
            <a:ext cx="711200" cy="323163"/>
          </a:xfrm>
          <a:prstGeom prst="rect">
            <a:avLst/>
          </a:prstGeom>
          <a:noFill/>
          <a:ln w="9525">
            <a:noFill/>
            <a:miter lim="800000"/>
            <a:headEnd/>
            <a:tailEnd/>
          </a:ln>
        </p:spPr>
        <p:txBody>
          <a:bodyPr lIns="91342" tIns="45718" rIns="91342" bIns="45718">
            <a:spAutoFit/>
          </a:bodyPr>
          <a:lstStyle/>
          <a:p>
            <a:pPr algn="r" defTabSz="913289">
              <a:spcBef>
                <a:spcPct val="35000"/>
              </a:spcBef>
              <a:spcAft>
                <a:spcPct val="25000"/>
              </a:spcAft>
              <a:buClr>
                <a:srgbClr val="800080"/>
              </a:buClr>
              <a:defRPr/>
            </a:pPr>
            <a:r>
              <a:rPr lang="en-US" altLang="en-US" sz="1500" dirty="0">
                <a:solidFill>
                  <a:prstClr val="black"/>
                </a:solidFill>
                <a:ea typeface="Albany AMT"/>
                <a:cs typeface="Albany AMT"/>
              </a:rPr>
              <a:t>0.03</a:t>
            </a:r>
          </a:p>
        </p:txBody>
      </p:sp>
      <p:sp>
        <p:nvSpPr>
          <p:cNvPr id="43" name="TextBox 9"/>
          <p:cNvSpPr txBox="1">
            <a:spLocks noChangeArrowheads="1"/>
          </p:cNvSpPr>
          <p:nvPr/>
        </p:nvSpPr>
        <p:spPr bwMode="auto">
          <a:xfrm>
            <a:off x="656167" y="4478549"/>
            <a:ext cx="711200" cy="323163"/>
          </a:xfrm>
          <a:prstGeom prst="rect">
            <a:avLst/>
          </a:prstGeom>
          <a:noFill/>
          <a:ln w="9525">
            <a:noFill/>
            <a:miter lim="800000"/>
            <a:headEnd/>
            <a:tailEnd/>
          </a:ln>
        </p:spPr>
        <p:txBody>
          <a:bodyPr lIns="91342" tIns="45718" rIns="91342" bIns="45718">
            <a:spAutoFit/>
          </a:bodyPr>
          <a:lstStyle/>
          <a:p>
            <a:pPr algn="r" defTabSz="913289">
              <a:spcBef>
                <a:spcPct val="35000"/>
              </a:spcBef>
              <a:spcAft>
                <a:spcPct val="25000"/>
              </a:spcAft>
              <a:buClr>
                <a:srgbClr val="800080"/>
              </a:buClr>
              <a:defRPr/>
            </a:pPr>
            <a:r>
              <a:rPr lang="en-US" altLang="en-US" sz="1500" dirty="0">
                <a:solidFill>
                  <a:prstClr val="black"/>
                </a:solidFill>
                <a:ea typeface="Albany AMT"/>
                <a:cs typeface="Albany AMT"/>
              </a:rPr>
              <a:t>0.02</a:t>
            </a:r>
          </a:p>
        </p:txBody>
      </p:sp>
      <p:sp>
        <p:nvSpPr>
          <p:cNvPr id="44" name="TextBox 9"/>
          <p:cNvSpPr txBox="1">
            <a:spLocks noChangeArrowheads="1"/>
          </p:cNvSpPr>
          <p:nvPr/>
        </p:nvSpPr>
        <p:spPr bwMode="auto">
          <a:xfrm>
            <a:off x="656167" y="5038936"/>
            <a:ext cx="711200" cy="323163"/>
          </a:xfrm>
          <a:prstGeom prst="rect">
            <a:avLst/>
          </a:prstGeom>
          <a:noFill/>
          <a:ln w="9525">
            <a:noFill/>
            <a:miter lim="800000"/>
            <a:headEnd/>
            <a:tailEnd/>
          </a:ln>
        </p:spPr>
        <p:txBody>
          <a:bodyPr lIns="91342" tIns="45718" rIns="91342" bIns="45718">
            <a:spAutoFit/>
          </a:bodyPr>
          <a:lstStyle/>
          <a:p>
            <a:pPr algn="r" defTabSz="913289">
              <a:spcBef>
                <a:spcPct val="35000"/>
              </a:spcBef>
              <a:spcAft>
                <a:spcPct val="25000"/>
              </a:spcAft>
              <a:buClr>
                <a:srgbClr val="800080"/>
              </a:buClr>
              <a:defRPr/>
            </a:pPr>
            <a:r>
              <a:rPr lang="en-US" altLang="en-US" sz="1500" dirty="0">
                <a:solidFill>
                  <a:prstClr val="black"/>
                </a:solidFill>
                <a:ea typeface="Albany AMT"/>
                <a:cs typeface="Albany AMT"/>
              </a:rPr>
              <a:t>0.01</a:t>
            </a:r>
          </a:p>
        </p:txBody>
      </p:sp>
      <p:sp>
        <p:nvSpPr>
          <p:cNvPr id="45" name="TextBox 9"/>
          <p:cNvSpPr txBox="1">
            <a:spLocks noChangeArrowheads="1"/>
          </p:cNvSpPr>
          <p:nvPr/>
        </p:nvSpPr>
        <p:spPr bwMode="auto">
          <a:xfrm>
            <a:off x="656167" y="5599325"/>
            <a:ext cx="711200" cy="323163"/>
          </a:xfrm>
          <a:prstGeom prst="rect">
            <a:avLst/>
          </a:prstGeom>
          <a:noFill/>
          <a:ln w="9525">
            <a:noFill/>
            <a:miter lim="800000"/>
            <a:headEnd/>
            <a:tailEnd/>
          </a:ln>
        </p:spPr>
        <p:txBody>
          <a:bodyPr lIns="91342" tIns="45718" rIns="91342" bIns="45718">
            <a:spAutoFit/>
          </a:bodyPr>
          <a:lstStyle/>
          <a:p>
            <a:pPr algn="r" defTabSz="913289">
              <a:spcBef>
                <a:spcPct val="35000"/>
              </a:spcBef>
              <a:spcAft>
                <a:spcPct val="25000"/>
              </a:spcAft>
              <a:buClr>
                <a:srgbClr val="800080"/>
              </a:buClr>
              <a:defRPr/>
            </a:pPr>
            <a:r>
              <a:rPr lang="en-US" altLang="en-US" sz="1500" dirty="0">
                <a:solidFill>
                  <a:prstClr val="black"/>
                </a:solidFill>
                <a:ea typeface="Albany AMT"/>
                <a:cs typeface="Albany AMT"/>
              </a:rPr>
              <a:t>0</a:t>
            </a:r>
          </a:p>
        </p:txBody>
      </p:sp>
      <p:sp>
        <p:nvSpPr>
          <p:cNvPr id="46" name="TextBox 9"/>
          <p:cNvSpPr txBox="1">
            <a:spLocks noChangeArrowheads="1"/>
          </p:cNvSpPr>
          <p:nvPr/>
        </p:nvSpPr>
        <p:spPr bwMode="auto">
          <a:xfrm rot="16200000">
            <a:off x="-858836" y="4190018"/>
            <a:ext cx="2797175" cy="323161"/>
          </a:xfrm>
          <a:prstGeom prst="rect">
            <a:avLst/>
          </a:prstGeom>
          <a:noFill/>
          <a:ln w="9525">
            <a:noFill/>
            <a:miter lim="800000"/>
            <a:headEnd/>
            <a:tailEnd/>
          </a:ln>
        </p:spPr>
        <p:txBody>
          <a:bodyPr lIns="91342" tIns="45718" rIns="91342" bIns="45718">
            <a:spAutoFit/>
          </a:bodyPr>
          <a:lstStyle/>
          <a:p>
            <a:pPr algn="ctr" defTabSz="913289">
              <a:spcBef>
                <a:spcPct val="35000"/>
              </a:spcBef>
              <a:spcAft>
                <a:spcPct val="25000"/>
              </a:spcAft>
              <a:buClr>
                <a:srgbClr val="800080"/>
              </a:buClr>
              <a:defRPr/>
            </a:pPr>
            <a:r>
              <a:rPr lang="en-US" altLang="en-US" sz="1500" dirty="0">
                <a:solidFill>
                  <a:prstClr val="black"/>
                </a:solidFill>
                <a:ea typeface="Albany AMT"/>
                <a:cs typeface="Albany AMT"/>
              </a:rPr>
              <a:t>Probability</a:t>
            </a:r>
          </a:p>
        </p:txBody>
      </p:sp>
      <p:sp>
        <p:nvSpPr>
          <p:cNvPr id="47" name="TextBox 9"/>
          <p:cNvSpPr txBox="1">
            <a:spLocks noChangeArrowheads="1"/>
          </p:cNvSpPr>
          <p:nvPr/>
        </p:nvSpPr>
        <p:spPr bwMode="auto">
          <a:xfrm>
            <a:off x="4569884" y="5772180"/>
            <a:ext cx="694267" cy="297517"/>
          </a:xfrm>
          <a:prstGeom prst="rect">
            <a:avLst/>
          </a:prstGeom>
          <a:noFill/>
          <a:ln w="9525">
            <a:noFill/>
            <a:miter lim="800000"/>
            <a:headEnd/>
            <a:tailEnd/>
          </a:ln>
        </p:spPr>
        <p:txBody>
          <a:bodyPr lIns="91342" tIns="45718" rIns="91342" bIns="45718">
            <a:spAutoFit/>
          </a:bodyPr>
          <a:lstStyle/>
          <a:p>
            <a:pPr algn="ctr" defTabSz="913289">
              <a:spcBef>
                <a:spcPct val="35000"/>
              </a:spcBef>
              <a:spcAft>
                <a:spcPct val="25000"/>
              </a:spcAft>
              <a:buClr>
                <a:srgbClr val="800080"/>
              </a:buClr>
              <a:defRPr/>
            </a:pPr>
            <a:r>
              <a:rPr lang="en-US" altLang="en-US" sz="1300" dirty="0">
                <a:solidFill>
                  <a:prstClr val="black"/>
                </a:solidFill>
                <a:ea typeface="Albany AMT"/>
                <a:cs typeface="Albany AMT"/>
              </a:rPr>
              <a:t>192</a:t>
            </a:r>
          </a:p>
        </p:txBody>
      </p:sp>
      <p:sp>
        <p:nvSpPr>
          <p:cNvPr id="48" name="TextBox 9"/>
          <p:cNvSpPr txBox="1">
            <a:spLocks noChangeArrowheads="1"/>
          </p:cNvSpPr>
          <p:nvPr/>
        </p:nvSpPr>
        <p:spPr bwMode="auto">
          <a:xfrm>
            <a:off x="1100667" y="5772180"/>
            <a:ext cx="584200" cy="297517"/>
          </a:xfrm>
          <a:prstGeom prst="rect">
            <a:avLst/>
          </a:prstGeom>
          <a:noFill/>
          <a:ln w="9525">
            <a:noFill/>
            <a:miter lim="800000"/>
            <a:headEnd/>
            <a:tailEnd/>
          </a:ln>
        </p:spPr>
        <p:txBody>
          <a:bodyPr lIns="91342" tIns="45718" rIns="91342" bIns="45718">
            <a:spAutoFit/>
          </a:bodyPr>
          <a:lstStyle/>
          <a:p>
            <a:pPr algn="ctr" defTabSz="913289">
              <a:spcBef>
                <a:spcPct val="35000"/>
              </a:spcBef>
              <a:spcAft>
                <a:spcPct val="25000"/>
              </a:spcAft>
              <a:buClr>
                <a:srgbClr val="800080"/>
              </a:buClr>
              <a:defRPr/>
            </a:pPr>
            <a:r>
              <a:rPr lang="en-US" altLang="en-US" sz="1300" dirty="0">
                <a:solidFill>
                  <a:prstClr val="black"/>
                </a:solidFill>
                <a:ea typeface="Albany AMT"/>
                <a:cs typeface="Albany AMT"/>
              </a:rPr>
              <a:t>0</a:t>
            </a:r>
          </a:p>
        </p:txBody>
      </p:sp>
      <p:sp>
        <p:nvSpPr>
          <p:cNvPr id="49" name="TextBox 9"/>
          <p:cNvSpPr txBox="1">
            <a:spLocks noChangeArrowheads="1"/>
          </p:cNvSpPr>
          <p:nvPr/>
        </p:nvSpPr>
        <p:spPr bwMode="auto">
          <a:xfrm>
            <a:off x="1545167" y="5772180"/>
            <a:ext cx="584200" cy="297517"/>
          </a:xfrm>
          <a:prstGeom prst="rect">
            <a:avLst/>
          </a:prstGeom>
          <a:noFill/>
          <a:ln w="9525">
            <a:noFill/>
            <a:miter lim="800000"/>
            <a:headEnd/>
            <a:tailEnd/>
          </a:ln>
        </p:spPr>
        <p:txBody>
          <a:bodyPr lIns="91342" tIns="45718" rIns="91342" bIns="45718">
            <a:spAutoFit/>
          </a:bodyPr>
          <a:lstStyle/>
          <a:p>
            <a:pPr algn="ctr" defTabSz="913289">
              <a:spcBef>
                <a:spcPct val="35000"/>
              </a:spcBef>
              <a:spcAft>
                <a:spcPct val="25000"/>
              </a:spcAft>
              <a:buClr>
                <a:srgbClr val="800080"/>
              </a:buClr>
              <a:defRPr/>
            </a:pPr>
            <a:r>
              <a:rPr lang="en-US" altLang="en-US" sz="1300" dirty="0">
                <a:solidFill>
                  <a:prstClr val="black"/>
                </a:solidFill>
                <a:ea typeface="Albany AMT"/>
                <a:cs typeface="Albany AMT"/>
              </a:rPr>
              <a:t>24</a:t>
            </a:r>
          </a:p>
        </p:txBody>
      </p:sp>
      <p:sp>
        <p:nvSpPr>
          <p:cNvPr id="50" name="TextBox 9"/>
          <p:cNvSpPr txBox="1">
            <a:spLocks noChangeArrowheads="1"/>
          </p:cNvSpPr>
          <p:nvPr/>
        </p:nvSpPr>
        <p:spPr bwMode="auto">
          <a:xfrm>
            <a:off x="1987551" y="5772180"/>
            <a:ext cx="584200" cy="297517"/>
          </a:xfrm>
          <a:prstGeom prst="rect">
            <a:avLst/>
          </a:prstGeom>
          <a:noFill/>
          <a:ln w="9525">
            <a:noFill/>
            <a:miter lim="800000"/>
            <a:headEnd/>
            <a:tailEnd/>
          </a:ln>
        </p:spPr>
        <p:txBody>
          <a:bodyPr lIns="91342" tIns="45718" rIns="91342" bIns="45718">
            <a:spAutoFit/>
          </a:bodyPr>
          <a:lstStyle/>
          <a:p>
            <a:pPr algn="ctr" defTabSz="913289">
              <a:spcBef>
                <a:spcPct val="35000"/>
              </a:spcBef>
              <a:spcAft>
                <a:spcPct val="25000"/>
              </a:spcAft>
              <a:buClr>
                <a:srgbClr val="800080"/>
              </a:buClr>
              <a:defRPr/>
            </a:pPr>
            <a:r>
              <a:rPr lang="en-US" altLang="en-US" sz="1300" dirty="0">
                <a:solidFill>
                  <a:prstClr val="black"/>
                </a:solidFill>
                <a:ea typeface="Albany AMT"/>
                <a:cs typeface="Albany AMT"/>
              </a:rPr>
              <a:t>48</a:t>
            </a:r>
          </a:p>
        </p:txBody>
      </p:sp>
      <p:sp>
        <p:nvSpPr>
          <p:cNvPr id="51" name="TextBox 9"/>
          <p:cNvSpPr txBox="1">
            <a:spLocks noChangeArrowheads="1"/>
          </p:cNvSpPr>
          <p:nvPr/>
        </p:nvSpPr>
        <p:spPr bwMode="auto">
          <a:xfrm>
            <a:off x="2429933" y="5772180"/>
            <a:ext cx="584200" cy="297517"/>
          </a:xfrm>
          <a:prstGeom prst="rect">
            <a:avLst/>
          </a:prstGeom>
          <a:noFill/>
          <a:ln w="9525">
            <a:noFill/>
            <a:miter lim="800000"/>
            <a:headEnd/>
            <a:tailEnd/>
          </a:ln>
        </p:spPr>
        <p:txBody>
          <a:bodyPr lIns="91342" tIns="45718" rIns="91342" bIns="45718">
            <a:spAutoFit/>
          </a:bodyPr>
          <a:lstStyle/>
          <a:p>
            <a:pPr algn="ctr" defTabSz="913289">
              <a:spcBef>
                <a:spcPct val="35000"/>
              </a:spcBef>
              <a:spcAft>
                <a:spcPct val="25000"/>
              </a:spcAft>
              <a:buClr>
                <a:srgbClr val="800080"/>
              </a:buClr>
              <a:defRPr/>
            </a:pPr>
            <a:r>
              <a:rPr lang="en-US" altLang="en-US" sz="1300" dirty="0">
                <a:solidFill>
                  <a:prstClr val="black"/>
                </a:solidFill>
                <a:ea typeface="Albany AMT"/>
                <a:cs typeface="Albany AMT"/>
              </a:rPr>
              <a:t>72</a:t>
            </a:r>
          </a:p>
        </p:txBody>
      </p:sp>
      <p:sp>
        <p:nvSpPr>
          <p:cNvPr id="52" name="TextBox 9"/>
          <p:cNvSpPr txBox="1">
            <a:spLocks noChangeArrowheads="1"/>
          </p:cNvSpPr>
          <p:nvPr/>
        </p:nvSpPr>
        <p:spPr bwMode="auto">
          <a:xfrm>
            <a:off x="2872317" y="5772180"/>
            <a:ext cx="584200" cy="297517"/>
          </a:xfrm>
          <a:prstGeom prst="rect">
            <a:avLst/>
          </a:prstGeom>
          <a:noFill/>
          <a:ln w="9525">
            <a:noFill/>
            <a:miter lim="800000"/>
            <a:headEnd/>
            <a:tailEnd/>
          </a:ln>
        </p:spPr>
        <p:txBody>
          <a:bodyPr lIns="91342" tIns="45718" rIns="91342" bIns="45718">
            <a:spAutoFit/>
          </a:bodyPr>
          <a:lstStyle/>
          <a:p>
            <a:pPr algn="ctr" defTabSz="913289">
              <a:spcBef>
                <a:spcPct val="35000"/>
              </a:spcBef>
              <a:spcAft>
                <a:spcPct val="25000"/>
              </a:spcAft>
              <a:buClr>
                <a:srgbClr val="800080"/>
              </a:buClr>
              <a:defRPr/>
            </a:pPr>
            <a:r>
              <a:rPr lang="en-US" altLang="en-US" sz="1300" dirty="0">
                <a:solidFill>
                  <a:prstClr val="black"/>
                </a:solidFill>
                <a:ea typeface="Albany AMT"/>
                <a:cs typeface="Albany AMT"/>
              </a:rPr>
              <a:t>96</a:t>
            </a:r>
          </a:p>
        </p:txBody>
      </p:sp>
      <p:sp>
        <p:nvSpPr>
          <p:cNvPr id="53" name="TextBox 9"/>
          <p:cNvSpPr txBox="1">
            <a:spLocks noChangeArrowheads="1"/>
          </p:cNvSpPr>
          <p:nvPr/>
        </p:nvSpPr>
        <p:spPr bwMode="auto">
          <a:xfrm>
            <a:off x="3240620" y="5772180"/>
            <a:ext cx="728133" cy="297517"/>
          </a:xfrm>
          <a:prstGeom prst="rect">
            <a:avLst/>
          </a:prstGeom>
          <a:noFill/>
          <a:ln w="9525">
            <a:noFill/>
            <a:miter lim="800000"/>
            <a:headEnd/>
            <a:tailEnd/>
          </a:ln>
        </p:spPr>
        <p:txBody>
          <a:bodyPr lIns="91342" tIns="45718" rIns="91342" bIns="45718">
            <a:spAutoFit/>
          </a:bodyPr>
          <a:lstStyle/>
          <a:p>
            <a:pPr algn="ctr" defTabSz="913289">
              <a:spcBef>
                <a:spcPct val="35000"/>
              </a:spcBef>
              <a:spcAft>
                <a:spcPct val="25000"/>
              </a:spcAft>
              <a:buClr>
                <a:srgbClr val="800080"/>
              </a:buClr>
              <a:defRPr/>
            </a:pPr>
            <a:r>
              <a:rPr lang="en-US" altLang="en-US" sz="1300" dirty="0">
                <a:solidFill>
                  <a:prstClr val="black"/>
                </a:solidFill>
                <a:ea typeface="Albany AMT"/>
                <a:cs typeface="Albany AMT"/>
              </a:rPr>
              <a:t>120</a:t>
            </a:r>
          </a:p>
        </p:txBody>
      </p:sp>
      <p:sp>
        <p:nvSpPr>
          <p:cNvPr id="54" name="TextBox 9"/>
          <p:cNvSpPr txBox="1">
            <a:spLocks noChangeArrowheads="1"/>
          </p:cNvSpPr>
          <p:nvPr/>
        </p:nvSpPr>
        <p:spPr bwMode="auto">
          <a:xfrm>
            <a:off x="3683001" y="5772180"/>
            <a:ext cx="730251" cy="297517"/>
          </a:xfrm>
          <a:prstGeom prst="rect">
            <a:avLst/>
          </a:prstGeom>
          <a:noFill/>
          <a:ln w="9525">
            <a:noFill/>
            <a:miter lim="800000"/>
            <a:headEnd/>
            <a:tailEnd/>
          </a:ln>
        </p:spPr>
        <p:txBody>
          <a:bodyPr lIns="91342" tIns="45718" rIns="91342" bIns="45718">
            <a:spAutoFit/>
          </a:bodyPr>
          <a:lstStyle/>
          <a:p>
            <a:pPr algn="ctr" defTabSz="913289">
              <a:spcBef>
                <a:spcPct val="35000"/>
              </a:spcBef>
              <a:spcAft>
                <a:spcPct val="25000"/>
              </a:spcAft>
              <a:buClr>
                <a:srgbClr val="800080"/>
              </a:buClr>
              <a:defRPr/>
            </a:pPr>
            <a:r>
              <a:rPr lang="en-US" altLang="en-US" sz="1300" dirty="0">
                <a:solidFill>
                  <a:prstClr val="black"/>
                </a:solidFill>
                <a:ea typeface="Albany AMT"/>
                <a:cs typeface="Albany AMT"/>
              </a:rPr>
              <a:t>144</a:t>
            </a:r>
          </a:p>
        </p:txBody>
      </p:sp>
      <p:sp>
        <p:nvSpPr>
          <p:cNvPr id="55" name="TextBox 9"/>
          <p:cNvSpPr txBox="1">
            <a:spLocks noChangeArrowheads="1"/>
          </p:cNvSpPr>
          <p:nvPr/>
        </p:nvSpPr>
        <p:spPr bwMode="auto">
          <a:xfrm>
            <a:off x="4125590" y="5772180"/>
            <a:ext cx="696383" cy="297517"/>
          </a:xfrm>
          <a:prstGeom prst="rect">
            <a:avLst/>
          </a:prstGeom>
          <a:noFill/>
          <a:ln w="9525">
            <a:noFill/>
            <a:miter lim="800000"/>
            <a:headEnd/>
            <a:tailEnd/>
          </a:ln>
        </p:spPr>
        <p:txBody>
          <a:bodyPr lIns="91342" tIns="45718" rIns="91342" bIns="45718">
            <a:spAutoFit/>
          </a:bodyPr>
          <a:lstStyle/>
          <a:p>
            <a:pPr algn="ctr" defTabSz="913289">
              <a:spcBef>
                <a:spcPct val="35000"/>
              </a:spcBef>
              <a:spcAft>
                <a:spcPct val="25000"/>
              </a:spcAft>
              <a:buClr>
                <a:srgbClr val="800080"/>
              </a:buClr>
              <a:defRPr/>
            </a:pPr>
            <a:r>
              <a:rPr lang="en-US" altLang="en-US" sz="1300" dirty="0">
                <a:solidFill>
                  <a:prstClr val="black"/>
                </a:solidFill>
                <a:ea typeface="Albany AMT"/>
                <a:cs typeface="Albany AMT"/>
              </a:rPr>
              <a:t>168</a:t>
            </a:r>
          </a:p>
        </p:txBody>
      </p:sp>
      <p:sp>
        <p:nvSpPr>
          <p:cNvPr id="57" name="Freeform 56"/>
          <p:cNvSpPr/>
          <p:nvPr/>
        </p:nvSpPr>
        <p:spPr bwMode="auto">
          <a:xfrm>
            <a:off x="1416053" y="4502151"/>
            <a:ext cx="3640667" cy="1220788"/>
          </a:xfrm>
          <a:custGeom>
            <a:avLst/>
            <a:gdLst>
              <a:gd name="connsiteX0" fmla="*/ 2731294 w 2731294"/>
              <a:gd name="connsiteY0" fmla="*/ 2381 h 1221581"/>
              <a:gd name="connsiteX1" fmla="*/ 1919287 w 2731294"/>
              <a:gd name="connsiteY1" fmla="*/ 0 h 1221581"/>
              <a:gd name="connsiteX2" fmla="*/ 1926431 w 2731294"/>
              <a:gd name="connsiteY2" fmla="*/ 85725 h 1221581"/>
              <a:gd name="connsiteX3" fmla="*/ 1816894 w 2731294"/>
              <a:gd name="connsiteY3" fmla="*/ 88106 h 1221581"/>
              <a:gd name="connsiteX4" fmla="*/ 1819275 w 2731294"/>
              <a:gd name="connsiteY4" fmla="*/ 166687 h 1221581"/>
              <a:gd name="connsiteX5" fmla="*/ 1719262 w 2731294"/>
              <a:gd name="connsiteY5" fmla="*/ 166687 h 1221581"/>
              <a:gd name="connsiteX6" fmla="*/ 1724025 w 2731294"/>
              <a:gd name="connsiteY6" fmla="*/ 226218 h 1221581"/>
              <a:gd name="connsiteX7" fmla="*/ 1709737 w 2731294"/>
              <a:gd name="connsiteY7" fmla="*/ 226218 h 1221581"/>
              <a:gd name="connsiteX8" fmla="*/ 1712119 w 2731294"/>
              <a:gd name="connsiteY8" fmla="*/ 290512 h 1221581"/>
              <a:gd name="connsiteX9" fmla="*/ 1690687 w 2731294"/>
              <a:gd name="connsiteY9" fmla="*/ 290512 h 1221581"/>
              <a:gd name="connsiteX10" fmla="*/ 1690687 w 2731294"/>
              <a:gd name="connsiteY10" fmla="*/ 354806 h 1221581"/>
              <a:gd name="connsiteX11" fmla="*/ 1440656 w 2731294"/>
              <a:gd name="connsiteY11" fmla="*/ 357187 h 1221581"/>
              <a:gd name="connsiteX12" fmla="*/ 1443037 w 2731294"/>
              <a:gd name="connsiteY12" fmla="*/ 397668 h 1221581"/>
              <a:gd name="connsiteX13" fmla="*/ 1283494 w 2731294"/>
              <a:gd name="connsiteY13" fmla="*/ 397668 h 1221581"/>
              <a:gd name="connsiteX14" fmla="*/ 1283494 w 2731294"/>
              <a:gd name="connsiteY14" fmla="*/ 426243 h 1221581"/>
              <a:gd name="connsiteX15" fmla="*/ 1238250 w 2731294"/>
              <a:gd name="connsiteY15" fmla="*/ 428625 h 1221581"/>
              <a:gd name="connsiteX16" fmla="*/ 1243012 w 2731294"/>
              <a:gd name="connsiteY16" fmla="*/ 461962 h 1221581"/>
              <a:gd name="connsiteX17" fmla="*/ 1190625 w 2731294"/>
              <a:gd name="connsiteY17" fmla="*/ 461962 h 1221581"/>
              <a:gd name="connsiteX18" fmla="*/ 1185862 w 2731294"/>
              <a:gd name="connsiteY18" fmla="*/ 492918 h 1221581"/>
              <a:gd name="connsiteX19" fmla="*/ 1133475 w 2731294"/>
              <a:gd name="connsiteY19" fmla="*/ 495300 h 1221581"/>
              <a:gd name="connsiteX20" fmla="*/ 1133475 w 2731294"/>
              <a:gd name="connsiteY20" fmla="*/ 523875 h 1221581"/>
              <a:gd name="connsiteX21" fmla="*/ 1078706 w 2731294"/>
              <a:gd name="connsiteY21" fmla="*/ 526256 h 1221581"/>
              <a:gd name="connsiteX22" fmla="*/ 1081087 w 2731294"/>
              <a:gd name="connsiteY22" fmla="*/ 547687 h 1221581"/>
              <a:gd name="connsiteX23" fmla="*/ 1073944 w 2731294"/>
              <a:gd name="connsiteY23" fmla="*/ 547687 h 1221581"/>
              <a:gd name="connsiteX24" fmla="*/ 1076325 w 2731294"/>
              <a:gd name="connsiteY24" fmla="*/ 573881 h 1221581"/>
              <a:gd name="connsiteX25" fmla="*/ 871537 w 2731294"/>
              <a:gd name="connsiteY25" fmla="*/ 576262 h 1221581"/>
              <a:gd name="connsiteX26" fmla="*/ 869156 w 2731294"/>
              <a:gd name="connsiteY26" fmla="*/ 602456 h 1221581"/>
              <a:gd name="connsiteX27" fmla="*/ 826294 w 2731294"/>
              <a:gd name="connsiteY27" fmla="*/ 604837 h 1221581"/>
              <a:gd name="connsiteX28" fmla="*/ 821531 w 2731294"/>
              <a:gd name="connsiteY28" fmla="*/ 626268 h 1221581"/>
              <a:gd name="connsiteX29" fmla="*/ 771525 w 2731294"/>
              <a:gd name="connsiteY29" fmla="*/ 626268 h 1221581"/>
              <a:gd name="connsiteX30" fmla="*/ 771525 w 2731294"/>
              <a:gd name="connsiteY30" fmla="*/ 645318 h 1221581"/>
              <a:gd name="connsiteX31" fmla="*/ 738187 w 2731294"/>
              <a:gd name="connsiteY31" fmla="*/ 645318 h 1221581"/>
              <a:gd name="connsiteX32" fmla="*/ 735806 w 2731294"/>
              <a:gd name="connsiteY32" fmla="*/ 669131 h 1221581"/>
              <a:gd name="connsiteX33" fmla="*/ 583406 w 2731294"/>
              <a:gd name="connsiteY33" fmla="*/ 664368 h 1221581"/>
              <a:gd name="connsiteX34" fmla="*/ 583406 w 2731294"/>
              <a:gd name="connsiteY34" fmla="*/ 683418 h 1221581"/>
              <a:gd name="connsiteX35" fmla="*/ 397669 w 2731294"/>
              <a:gd name="connsiteY35" fmla="*/ 681037 h 1221581"/>
              <a:gd name="connsiteX36" fmla="*/ 395287 w 2731294"/>
              <a:gd name="connsiteY36" fmla="*/ 709612 h 1221581"/>
              <a:gd name="connsiteX37" fmla="*/ 323850 w 2731294"/>
              <a:gd name="connsiteY37" fmla="*/ 709612 h 1221581"/>
              <a:gd name="connsiteX38" fmla="*/ 323850 w 2731294"/>
              <a:gd name="connsiteY38" fmla="*/ 731043 h 1221581"/>
              <a:gd name="connsiteX39" fmla="*/ 309562 w 2731294"/>
              <a:gd name="connsiteY39" fmla="*/ 731043 h 1221581"/>
              <a:gd name="connsiteX40" fmla="*/ 309562 w 2731294"/>
              <a:gd name="connsiteY40" fmla="*/ 762000 h 1221581"/>
              <a:gd name="connsiteX41" fmla="*/ 271462 w 2731294"/>
              <a:gd name="connsiteY41" fmla="*/ 762000 h 1221581"/>
              <a:gd name="connsiteX42" fmla="*/ 271462 w 2731294"/>
              <a:gd name="connsiteY42" fmla="*/ 778668 h 1221581"/>
              <a:gd name="connsiteX43" fmla="*/ 219075 w 2731294"/>
              <a:gd name="connsiteY43" fmla="*/ 778668 h 1221581"/>
              <a:gd name="connsiteX44" fmla="*/ 219075 w 2731294"/>
              <a:gd name="connsiteY44" fmla="*/ 804862 h 1221581"/>
              <a:gd name="connsiteX45" fmla="*/ 214312 w 2731294"/>
              <a:gd name="connsiteY45" fmla="*/ 804862 h 1221581"/>
              <a:gd name="connsiteX46" fmla="*/ 214312 w 2731294"/>
              <a:gd name="connsiteY46" fmla="*/ 833437 h 1221581"/>
              <a:gd name="connsiteX47" fmla="*/ 197644 w 2731294"/>
              <a:gd name="connsiteY47" fmla="*/ 831056 h 1221581"/>
              <a:gd name="connsiteX48" fmla="*/ 200025 w 2731294"/>
              <a:gd name="connsiteY48" fmla="*/ 850106 h 1221581"/>
              <a:gd name="connsiteX49" fmla="*/ 164306 w 2731294"/>
              <a:gd name="connsiteY49" fmla="*/ 852487 h 1221581"/>
              <a:gd name="connsiteX50" fmla="*/ 159544 w 2731294"/>
              <a:gd name="connsiteY50" fmla="*/ 871537 h 1221581"/>
              <a:gd name="connsiteX51" fmla="*/ 128587 w 2731294"/>
              <a:gd name="connsiteY51" fmla="*/ 871537 h 1221581"/>
              <a:gd name="connsiteX52" fmla="*/ 126206 w 2731294"/>
              <a:gd name="connsiteY52" fmla="*/ 892968 h 1221581"/>
              <a:gd name="connsiteX53" fmla="*/ 119062 w 2731294"/>
              <a:gd name="connsiteY53" fmla="*/ 897731 h 1221581"/>
              <a:gd name="connsiteX54" fmla="*/ 119062 w 2731294"/>
              <a:gd name="connsiteY54" fmla="*/ 916781 h 1221581"/>
              <a:gd name="connsiteX55" fmla="*/ 80962 w 2731294"/>
              <a:gd name="connsiteY55" fmla="*/ 916781 h 1221581"/>
              <a:gd name="connsiteX56" fmla="*/ 83344 w 2731294"/>
              <a:gd name="connsiteY56" fmla="*/ 971550 h 1221581"/>
              <a:gd name="connsiteX57" fmla="*/ 78581 w 2731294"/>
              <a:gd name="connsiteY57" fmla="*/ 971550 h 1221581"/>
              <a:gd name="connsiteX58" fmla="*/ 76200 w 2731294"/>
              <a:gd name="connsiteY58" fmla="*/ 1028700 h 1221581"/>
              <a:gd name="connsiteX59" fmla="*/ 61912 w 2731294"/>
              <a:gd name="connsiteY59" fmla="*/ 1035843 h 1221581"/>
              <a:gd name="connsiteX60" fmla="*/ 61912 w 2731294"/>
              <a:gd name="connsiteY60" fmla="*/ 1059656 h 1221581"/>
              <a:gd name="connsiteX61" fmla="*/ 52387 w 2731294"/>
              <a:gd name="connsiteY61" fmla="*/ 1062037 h 1221581"/>
              <a:gd name="connsiteX62" fmla="*/ 50006 w 2731294"/>
              <a:gd name="connsiteY62" fmla="*/ 1071562 h 1221581"/>
              <a:gd name="connsiteX63" fmla="*/ 30956 w 2731294"/>
              <a:gd name="connsiteY63" fmla="*/ 1076325 h 1221581"/>
              <a:gd name="connsiteX64" fmla="*/ 30956 w 2731294"/>
              <a:gd name="connsiteY64" fmla="*/ 1097756 h 1221581"/>
              <a:gd name="connsiteX65" fmla="*/ 19050 w 2731294"/>
              <a:gd name="connsiteY65" fmla="*/ 1104900 h 1221581"/>
              <a:gd name="connsiteX66" fmla="*/ 19050 w 2731294"/>
              <a:gd name="connsiteY66" fmla="*/ 1104900 h 1221581"/>
              <a:gd name="connsiteX67" fmla="*/ 11906 w 2731294"/>
              <a:gd name="connsiteY67" fmla="*/ 1126331 h 1221581"/>
              <a:gd name="connsiteX68" fmla="*/ 16669 w 2731294"/>
              <a:gd name="connsiteY68" fmla="*/ 1176337 h 1221581"/>
              <a:gd name="connsiteX69" fmla="*/ 0 w 2731294"/>
              <a:gd name="connsiteY69" fmla="*/ 1176337 h 1221581"/>
              <a:gd name="connsiteX70" fmla="*/ 0 w 2731294"/>
              <a:gd name="connsiteY70" fmla="*/ 1221581 h 1221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2731294" h="1221581">
                <a:moveTo>
                  <a:pt x="2731294" y="2381"/>
                </a:moveTo>
                <a:lnTo>
                  <a:pt x="1919287" y="0"/>
                </a:lnTo>
                <a:lnTo>
                  <a:pt x="1926431" y="85725"/>
                </a:lnTo>
                <a:lnTo>
                  <a:pt x="1816894" y="88106"/>
                </a:lnTo>
                <a:cubicBezTo>
                  <a:pt x="1817688" y="114300"/>
                  <a:pt x="1818481" y="140493"/>
                  <a:pt x="1819275" y="166687"/>
                </a:cubicBezTo>
                <a:lnTo>
                  <a:pt x="1719262" y="166687"/>
                </a:lnTo>
                <a:lnTo>
                  <a:pt x="1724025" y="226218"/>
                </a:lnTo>
                <a:lnTo>
                  <a:pt x="1709737" y="226218"/>
                </a:lnTo>
                <a:lnTo>
                  <a:pt x="1712119" y="290512"/>
                </a:lnTo>
                <a:lnTo>
                  <a:pt x="1690687" y="290512"/>
                </a:lnTo>
                <a:lnTo>
                  <a:pt x="1690687" y="354806"/>
                </a:lnTo>
                <a:lnTo>
                  <a:pt x="1440656" y="357187"/>
                </a:lnTo>
                <a:lnTo>
                  <a:pt x="1443037" y="397668"/>
                </a:lnTo>
                <a:lnTo>
                  <a:pt x="1283494" y="397668"/>
                </a:lnTo>
                <a:lnTo>
                  <a:pt x="1283494" y="426243"/>
                </a:lnTo>
                <a:lnTo>
                  <a:pt x="1238250" y="428625"/>
                </a:lnTo>
                <a:lnTo>
                  <a:pt x="1243012" y="461962"/>
                </a:lnTo>
                <a:lnTo>
                  <a:pt x="1190625" y="461962"/>
                </a:lnTo>
                <a:lnTo>
                  <a:pt x="1185862" y="492918"/>
                </a:lnTo>
                <a:lnTo>
                  <a:pt x="1133475" y="495300"/>
                </a:lnTo>
                <a:lnTo>
                  <a:pt x="1133475" y="523875"/>
                </a:lnTo>
                <a:lnTo>
                  <a:pt x="1078706" y="526256"/>
                </a:lnTo>
                <a:lnTo>
                  <a:pt x="1081087" y="547687"/>
                </a:lnTo>
                <a:lnTo>
                  <a:pt x="1073944" y="547687"/>
                </a:lnTo>
                <a:lnTo>
                  <a:pt x="1076325" y="573881"/>
                </a:lnTo>
                <a:lnTo>
                  <a:pt x="871537" y="576262"/>
                </a:lnTo>
                <a:lnTo>
                  <a:pt x="869156" y="602456"/>
                </a:lnTo>
                <a:lnTo>
                  <a:pt x="826294" y="604837"/>
                </a:lnTo>
                <a:lnTo>
                  <a:pt x="821531" y="626268"/>
                </a:lnTo>
                <a:lnTo>
                  <a:pt x="771525" y="626268"/>
                </a:lnTo>
                <a:lnTo>
                  <a:pt x="771525" y="645318"/>
                </a:lnTo>
                <a:lnTo>
                  <a:pt x="738187" y="645318"/>
                </a:lnTo>
                <a:lnTo>
                  <a:pt x="735806" y="669131"/>
                </a:lnTo>
                <a:lnTo>
                  <a:pt x="583406" y="664368"/>
                </a:lnTo>
                <a:lnTo>
                  <a:pt x="583406" y="683418"/>
                </a:lnTo>
                <a:lnTo>
                  <a:pt x="397669" y="681037"/>
                </a:lnTo>
                <a:lnTo>
                  <a:pt x="395287" y="709612"/>
                </a:lnTo>
                <a:lnTo>
                  <a:pt x="323850" y="709612"/>
                </a:lnTo>
                <a:lnTo>
                  <a:pt x="323850" y="731043"/>
                </a:lnTo>
                <a:lnTo>
                  <a:pt x="309562" y="731043"/>
                </a:lnTo>
                <a:lnTo>
                  <a:pt x="309562" y="762000"/>
                </a:lnTo>
                <a:lnTo>
                  <a:pt x="271462" y="762000"/>
                </a:lnTo>
                <a:lnTo>
                  <a:pt x="271462" y="778668"/>
                </a:lnTo>
                <a:lnTo>
                  <a:pt x="219075" y="778668"/>
                </a:lnTo>
                <a:lnTo>
                  <a:pt x="219075" y="804862"/>
                </a:lnTo>
                <a:lnTo>
                  <a:pt x="214312" y="804862"/>
                </a:lnTo>
                <a:lnTo>
                  <a:pt x="214312" y="833437"/>
                </a:lnTo>
                <a:lnTo>
                  <a:pt x="197644" y="831056"/>
                </a:lnTo>
                <a:lnTo>
                  <a:pt x="200025" y="850106"/>
                </a:lnTo>
                <a:lnTo>
                  <a:pt x="164306" y="852487"/>
                </a:lnTo>
                <a:lnTo>
                  <a:pt x="159544" y="871537"/>
                </a:lnTo>
                <a:lnTo>
                  <a:pt x="128587" y="871537"/>
                </a:lnTo>
                <a:lnTo>
                  <a:pt x="126206" y="892968"/>
                </a:lnTo>
                <a:lnTo>
                  <a:pt x="119062" y="897731"/>
                </a:lnTo>
                <a:lnTo>
                  <a:pt x="119062" y="916781"/>
                </a:lnTo>
                <a:lnTo>
                  <a:pt x="80962" y="916781"/>
                </a:lnTo>
                <a:lnTo>
                  <a:pt x="83344" y="971550"/>
                </a:lnTo>
                <a:lnTo>
                  <a:pt x="78581" y="971550"/>
                </a:lnTo>
                <a:cubicBezTo>
                  <a:pt x="77787" y="990600"/>
                  <a:pt x="76994" y="1009650"/>
                  <a:pt x="76200" y="1028700"/>
                </a:cubicBezTo>
                <a:lnTo>
                  <a:pt x="61912" y="1035843"/>
                </a:lnTo>
                <a:lnTo>
                  <a:pt x="61912" y="1059656"/>
                </a:lnTo>
                <a:lnTo>
                  <a:pt x="52387" y="1062037"/>
                </a:lnTo>
                <a:lnTo>
                  <a:pt x="50006" y="1071562"/>
                </a:lnTo>
                <a:lnTo>
                  <a:pt x="30956" y="1076325"/>
                </a:lnTo>
                <a:lnTo>
                  <a:pt x="30956" y="1097756"/>
                </a:lnTo>
                <a:lnTo>
                  <a:pt x="19050" y="1104900"/>
                </a:lnTo>
                <a:lnTo>
                  <a:pt x="19050" y="1104900"/>
                </a:lnTo>
                <a:lnTo>
                  <a:pt x="11906" y="1126331"/>
                </a:lnTo>
                <a:lnTo>
                  <a:pt x="16669" y="1176337"/>
                </a:lnTo>
                <a:lnTo>
                  <a:pt x="0" y="1176337"/>
                </a:lnTo>
                <a:lnTo>
                  <a:pt x="0" y="1221581"/>
                </a:lnTo>
              </a:path>
            </a:pathLst>
          </a:custGeom>
          <a:noFill/>
          <a:ln w="28575" cap="flat" cmpd="sng" algn="ctr">
            <a:solidFill>
              <a:schemeClr val="accent3"/>
            </a:solidFill>
            <a:prstDash val="solid"/>
            <a:round/>
            <a:headEnd type="none" w="med" len="med"/>
            <a:tailEnd type="none" w="med" len="med"/>
          </a:ln>
          <a:effectLst/>
        </p:spPr>
        <p:txBody>
          <a:bodyPr lIns="91342" tIns="45718" rIns="91342" bIns="45718" anchor="ctr"/>
          <a:lstStyle/>
          <a:p>
            <a:pPr algn="ctr" defTabSz="913289">
              <a:lnSpc>
                <a:spcPct val="90000"/>
              </a:lnSpc>
              <a:spcBef>
                <a:spcPct val="35000"/>
              </a:spcBef>
              <a:spcAft>
                <a:spcPct val="25000"/>
              </a:spcAft>
              <a:buClr>
                <a:srgbClr val="800080"/>
              </a:buClr>
              <a:buFont typeface="Arial" panose="020B0604020202020204" pitchFamily="34" charset="0"/>
              <a:buChar char="•"/>
              <a:defRPr/>
            </a:pPr>
            <a:endParaRPr lang="en-US" sz="1500" dirty="0">
              <a:solidFill>
                <a:prstClr val="black"/>
              </a:solidFill>
              <a:ea typeface="ＭＳ Ｐゴシック" pitchFamily="34" charset="-128"/>
            </a:endParaRPr>
          </a:p>
        </p:txBody>
      </p:sp>
      <p:sp>
        <p:nvSpPr>
          <p:cNvPr id="14398" name="Freeform 57"/>
          <p:cNvSpPr>
            <a:spLocks/>
          </p:cNvSpPr>
          <p:nvPr/>
        </p:nvSpPr>
        <p:spPr bwMode="auto">
          <a:xfrm>
            <a:off x="1416053" y="5178632"/>
            <a:ext cx="3640667" cy="538163"/>
          </a:xfrm>
          <a:custGeom>
            <a:avLst/>
            <a:gdLst>
              <a:gd name="T0" fmla="*/ 2655336 w 2731294"/>
              <a:gd name="T1" fmla="*/ 0 h 538162"/>
              <a:gd name="T2" fmla="*/ 1460782 w 2731294"/>
              <a:gd name="T3" fmla="*/ 0 h 538162"/>
              <a:gd name="T4" fmla="*/ 1463099 w 2731294"/>
              <a:gd name="T5" fmla="*/ 59531 h 538162"/>
              <a:gd name="T6" fmla="*/ 1421428 w 2731294"/>
              <a:gd name="T7" fmla="*/ 59531 h 538162"/>
              <a:gd name="T8" fmla="*/ 1421428 w 2731294"/>
              <a:gd name="T9" fmla="*/ 119062 h 538162"/>
              <a:gd name="T10" fmla="*/ 1342718 w 2731294"/>
              <a:gd name="T11" fmla="*/ 119062 h 538162"/>
              <a:gd name="T12" fmla="*/ 1345033 w 2731294"/>
              <a:gd name="T13" fmla="*/ 171450 h 538162"/>
              <a:gd name="T14" fmla="*/ 1317252 w 2731294"/>
              <a:gd name="T15" fmla="*/ 171450 h 538162"/>
              <a:gd name="T16" fmla="*/ 1317252 w 2731294"/>
              <a:gd name="T17" fmla="*/ 221456 h 538162"/>
              <a:gd name="T18" fmla="*/ 643580 w 2731294"/>
              <a:gd name="T19" fmla="*/ 221456 h 538162"/>
              <a:gd name="T20" fmla="*/ 648208 w 2731294"/>
              <a:gd name="T21" fmla="*/ 250031 h 538162"/>
              <a:gd name="T22" fmla="*/ 636635 w 2731294"/>
              <a:gd name="T23" fmla="*/ 250031 h 538162"/>
              <a:gd name="T24" fmla="*/ 636635 w 2731294"/>
              <a:gd name="T25" fmla="*/ 288228 h 538162"/>
              <a:gd name="T26" fmla="*/ 377350 w 2731294"/>
              <a:gd name="T27" fmla="*/ 283465 h 538162"/>
              <a:gd name="T28" fmla="*/ 372721 w 2731294"/>
              <a:gd name="T29" fmla="*/ 340615 h 538162"/>
              <a:gd name="T30" fmla="*/ 351884 w 2731294"/>
              <a:gd name="T31" fmla="*/ 340615 h 538162"/>
              <a:gd name="T32" fmla="*/ 351884 w 2731294"/>
              <a:gd name="T33" fmla="*/ 369190 h 538162"/>
              <a:gd name="T34" fmla="*/ 337993 w 2731294"/>
              <a:gd name="T35" fmla="*/ 369190 h 538162"/>
              <a:gd name="T36" fmla="*/ 340311 w 2731294"/>
              <a:gd name="T37" fmla="*/ 402528 h 538162"/>
              <a:gd name="T38" fmla="*/ 275492 w 2731294"/>
              <a:gd name="T39" fmla="*/ 400147 h 538162"/>
              <a:gd name="T40" fmla="*/ 275492 w 2731294"/>
              <a:gd name="T41" fmla="*/ 431103 h 538162"/>
              <a:gd name="T42" fmla="*/ 222245 w 2731294"/>
              <a:gd name="T43" fmla="*/ 426340 h 538162"/>
              <a:gd name="T44" fmla="*/ 226873 w 2731294"/>
              <a:gd name="T45" fmla="*/ 447772 h 538162"/>
              <a:gd name="T46" fmla="*/ 162059 w 2731294"/>
              <a:gd name="T47" fmla="*/ 447772 h 538162"/>
              <a:gd name="T48" fmla="*/ 164367 w 2731294"/>
              <a:gd name="T49" fmla="*/ 483490 h 538162"/>
              <a:gd name="T50" fmla="*/ 131960 w 2731294"/>
              <a:gd name="T51" fmla="*/ 483490 h 538162"/>
              <a:gd name="T52" fmla="*/ 134273 w 2731294"/>
              <a:gd name="T53" fmla="*/ 504922 h 538162"/>
              <a:gd name="T54" fmla="*/ 118066 w 2731294"/>
              <a:gd name="T55" fmla="*/ 504922 h 538162"/>
              <a:gd name="T56" fmla="*/ 118066 w 2731294"/>
              <a:gd name="T57" fmla="*/ 531115 h 538162"/>
              <a:gd name="T58" fmla="*/ 0 w 2731294"/>
              <a:gd name="T59" fmla="*/ 538259 h 53816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731294"/>
              <a:gd name="T91" fmla="*/ 0 h 538162"/>
              <a:gd name="T92" fmla="*/ 2731294 w 2731294"/>
              <a:gd name="T93" fmla="*/ 538162 h 53816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731294" h="538162">
                <a:moveTo>
                  <a:pt x="2731294" y="0"/>
                </a:moveTo>
                <a:lnTo>
                  <a:pt x="1502569" y="0"/>
                </a:lnTo>
                <a:cubicBezTo>
                  <a:pt x="1503363" y="19844"/>
                  <a:pt x="1504156" y="39687"/>
                  <a:pt x="1504950" y="59531"/>
                </a:cubicBezTo>
                <a:lnTo>
                  <a:pt x="1462087" y="59531"/>
                </a:lnTo>
                <a:lnTo>
                  <a:pt x="1462087" y="119062"/>
                </a:lnTo>
                <a:lnTo>
                  <a:pt x="1381125" y="119062"/>
                </a:lnTo>
                <a:lnTo>
                  <a:pt x="1383506" y="171450"/>
                </a:lnTo>
                <a:lnTo>
                  <a:pt x="1354931" y="171450"/>
                </a:lnTo>
                <a:lnTo>
                  <a:pt x="1354931" y="221456"/>
                </a:lnTo>
                <a:lnTo>
                  <a:pt x="661987" y="221456"/>
                </a:lnTo>
                <a:lnTo>
                  <a:pt x="666750" y="250031"/>
                </a:lnTo>
                <a:lnTo>
                  <a:pt x="654844" y="250031"/>
                </a:lnTo>
                <a:lnTo>
                  <a:pt x="654844" y="288131"/>
                </a:lnTo>
                <a:lnTo>
                  <a:pt x="388144" y="283368"/>
                </a:lnTo>
                <a:lnTo>
                  <a:pt x="383381" y="340518"/>
                </a:lnTo>
                <a:lnTo>
                  <a:pt x="361950" y="340518"/>
                </a:lnTo>
                <a:lnTo>
                  <a:pt x="361950" y="369093"/>
                </a:lnTo>
                <a:lnTo>
                  <a:pt x="347662" y="369093"/>
                </a:lnTo>
                <a:lnTo>
                  <a:pt x="350044" y="402431"/>
                </a:lnTo>
                <a:lnTo>
                  <a:pt x="283369" y="400050"/>
                </a:lnTo>
                <a:lnTo>
                  <a:pt x="283369" y="431006"/>
                </a:lnTo>
                <a:lnTo>
                  <a:pt x="228600" y="426243"/>
                </a:lnTo>
                <a:lnTo>
                  <a:pt x="233362" y="447675"/>
                </a:lnTo>
                <a:lnTo>
                  <a:pt x="166687" y="447675"/>
                </a:lnTo>
                <a:lnTo>
                  <a:pt x="169069" y="483393"/>
                </a:lnTo>
                <a:lnTo>
                  <a:pt x="135731" y="483393"/>
                </a:lnTo>
                <a:lnTo>
                  <a:pt x="138112" y="504825"/>
                </a:lnTo>
                <a:lnTo>
                  <a:pt x="121444" y="504825"/>
                </a:lnTo>
                <a:lnTo>
                  <a:pt x="121444" y="531018"/>
                </a:lnTo>
                <a:lnTo>
                  <a:pt x="0" y="538162"/>
                </a:lnTo>
              </a:path>
            </a:pathLst>
          </a:custGeom>
          <a:noFill/>
          <a:ln w="2857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342" tIns="45718" rIns="91342" bIns="45718" anchor="ctr"/>
          <a:lstStyle/>
          <a:p>
            <a:pPr defTabSz="913289"/>
            <a:endParaRPr lang="es-ES">
              <a:solidFill>
                <a:prstClr val="black"/>
              </a:solidFill>
            </a:endParaRPr>
          </a:p>
        </p:txBody>
      </p:sp>
      <p:sp>
        <p:nvSpPr>
          <p:cNvPr id="59" name="TextBox 9"/>
          <p:cNvSpPr txBox="1">
            <a:spLocks noChangeArrowheads="1"/>
          </p:cNvSpPr>
          <p:nvPr/>
        </p:nvSpPr>
        <p:spPr bwMode="auto">
          <a:xfrm>
            <a:off x="1392843" y="5986677"/>
            <a:ext cx="3570817" cy="323163"/>
          </a:xfrm>
          <a:prstGeom prst="rect">
            <a:avLst/>
          </a:prstGeom>
          <a:noFill/>
          <a:ln w="9525">
            <a:noFill/>
            <a:miter lim="800000"/>
            <a:headEnd/>
            <a:tailEnd/>
          </a:ln>
        </p:spPr>
        <p:txBody>
          <a:bodyPr lIns="91342" tIns="45718" rIns="91342" bIns="45718">
            <a:spAutoFit/>
          </a:bodyPr>
          <a:lstStyle/>
          <a:p>
            <a:pPr algn="ctr" defTabSz="913289">
              <a:spcBef>
                <a:spcPct val="35000"/>
              </a:spcBef>
              <a:spcAft>
                <a:spcPct val="25000"/>
              </a:spcAft>
              <a:buClr>
                <a:srgbClr val="800080"/>
              </a:buClr>
              <a:defRPr/>
            </a:pPr>
            <a:r>
              <a:rPr lang="en-US" altLang="en-US" sz="1500" dirty="0">
                <a:solidFill>
                  <a:prstClr val="black"/>
                </a:solidFill>
                <a:ea typeface="Albany AMT"/>
                <a:cs typeface="Albany AMT"/>
              </a:rPr>
              <a:t>Wks to Suicidality</a:t>
            </a:r>
          </a:p>
        </p:txBody>
      </p:sp>
      <p:cxnSp>
        <p:nvCxnSpPr>
          <p:cNvPr id="14400" name="Straight Connector 19"/>
          <p:cNvCxnSpPr>
            <a:cxnSpLocks noChangeShapeType="1"/>
          </p:cNvCxnSpPr>
          <p:nvPr/>
        </p:nvCxnSpPr>
        <p:spPr bwMode="auto">
          <a:xfrm>
            <a:off x="1380068" y="5738813"/>
            <a:ext cx="3572933"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4401" name="Straight Connector 21"/>
          <p:cNvCxnSpPr>
            <a:cxnSpLocks noChangeShapeType="1"/>
          </p:cNvCxnSpPr>
          <p:nvPr/>
        </p:nvCxnSpPr>
        <p:spPr bwMode="auto">
          <a:xfrm flipV="1">
            <a:off x="1386417" y="2922797"/>
            <a:ext cx="0" cy="282416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54275097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Titel 1"/>
          <p:cNvSpPr>
            <a:spLocks noGrp="1"/>
          </p:cNvSpPr>
          <p:nvPr>
            <p:ph type="title"/>
          </p:nvPr>
        </p:nvSpPr>
        <p:spPr>
          <a:xfrm>
            <a:off x="609600" y="44451"/>
            <a:ext cx="10972800" cy="1143000"/>
          </a:xfrm>
        </p:spPr>
        <p:txBody>
          <a:bodyPr/>
          <a:lstStyle/>
          <a:p>
            <a:r>
              <a:rPr lang="en-GB" sz="3600" b="0" dirty="0">
                <a:solidFill>
                  <a:schemeClr val="tx1"/>
                </a:solidFill>
                <a:latin typeface="Calibri Light"/>
              </a:rPr>
              <a:t>START : EFV y </a:t>
            </a:r>
            <a:r>
              <a:rPr lang="en-GB" sz="3600" b="0" dirty="0" err="1">
                <a:solidFill>
                  <a:schemeClr val="tx1"/>
                </a:solidFill>
                <a:latin typeface="Calibri Light"/>
              </a:rPr>
              <a:t>suicidio</a:t>
            </a:r>
            <a:endParaRPr lang="en-GB" sz="3600" b="0" dirty="0">
              <a:solidFill>
                <a:schemeClr val="tx1"/>
              </a:solidFill>
              <a:latin typeface="Calibri Light"/>
            </a:endParaRPr>
          </a:p>
        </p:txBody>
      </p:sp>
      <p:sp>
        <p:nvSpPr>
          <p:cNvPr id="178179" name="Pladsholder til indhold 2"/>
          <p:cNvSpPr>
            <a:spLocks noGrp="1"/>
          </p:cNvSpPr>
          <p:nvPr>
            <p:ph idx="1"/>
          </p:nvPr>
        </p:nvSpPr>
        <p:spPr>
          <a:xfrm>
            <a:off x="175555" y="1499643"/>
            <a:ext cx="6048672" cy="4713288"/>
          </a:xfrm>
        </p:spPr>
        <p:txBody>
          <a:bodyPr/>
          <a:lstStyle/>
          <a:p>
            <a:pPr>
              <a:buFont typeface="Wingdings" pitchFamily="2" charset="2"/>
              <a:buChar char="§"/>
            </a:pPr>
            <a:r>
              <a:rPr lang="en-GB" sz="2800" dirty="0">
                <a:latin typeface="Calibri" pitchFamily="34" charset="0"/>
                <a:cs typeface="Calibri" pitchFamily="34" charset="0"/>
              </a:rPr>
              <a:t>Los </a:t>
            </a:r>
            <a:r>
              <a:rPr lang="en-GB" sz="2800" dirty="0" err="1">
                <a:latin typeface="Calibri" pitchFamily="34" charset="0"/>
                <a:cs typeface="Calibri" pitchFamily="34" charset="0"/>
              </a:rPr>
              <a:t>participantes</a:t>
            </a:r>
            <a:r>
              <a:rPr lang="en-GB" sz="2800" dirty="0">
                <a:latin typeface="Calibri" pitchFamily="34" charset="0"/>
                <a:cs typeface="Calibri" pitchFamily="34" charset="0"/>
              </a:rPr>
              <a:t> </a:t>
            </a:r>
            <a:r>
              <a:rPr lang="en-GB" sz="2800" dirty="0" err="1">
                <a:latin typeface="Calibri" pitchFamily="34" charset="0"/>
                <a:cs typeface="Calibri" pitchFamily="34" charset="0"/>
              </a:rPr>
              <a:t>que</a:t>
            </a:r>
            <a:r>
              <a:rPr lang="en-GB" sz="2800" dirty="0">
                <a:latin typeface="Calibri" pitchFamily="34" charset="0"/>
                <a:cs typeface="Calibri" pitchFamily="34" charset="0"/>
              </a:rPr>
              <a:t> </a:t>
            </a:r>
            <a:r>
              <a:rPr lang="en-GB" sz="2800" dirty="0" err="1">
                <a:latin typeface="Calibri" pitchFamily="34" charset="0"/>
                <a:cs typeface="Calibri" pitchFamily="34" charset="0"/>
              </a:rPr>
              <a:t>utilizaron</a:t>
            </a:r>
            <a:r>
              <a:rPr lang="en-GB" sz="2800" dirty="0">
                <a:latin typeface="Calibri" pitchFamily="34" charset="0"/>
                <a:cs typeface="Calibri" pitchFamily="34" charset="0"/>
              </a:rPr>
              <a:t> </a:t>
            </a:r>
            <a:r>
              <a:rPr lang="en-GB" sz="2800" dirty="0" err="1">
                <a:latin typeface="Calibri" pitchFamily="34" charset="0"/>
                <a:cs typeface="Calibri" pitchFamily="34" charset="0"/>
              </a:rPr>
              <a:t>efavirenz</a:t>
            </a:r>
            <a:r>
              <a:rPr lang="en-GB" sz="2800" dirty="0">
                <a:latin typeface="Calibri" pitchFamily="34" charset="0"/>
                <a:cs typeface="Calibri" pitchFamily="34" charset="0"/>
              </a:rPr>
              <a:t> en el </a:t>
            </a:r>
            <a:r>
              <a:rPr lang="en-GB" sz="2800" dirty="0" err="1">
                <a:latin typeface="Calibri" pitchFamily="34" charset="0"/>
                <a:cs typeface="Calibri" pitchFamily="34" charset="0"/>
              </a:rPr>
              <a:t>grupo</a:t>
            </a:r>
            <a:r>
              <a:rPr lang="en-GB" sz="2800" dirty="0">
                <a:latin typeface="Calibri" pitchFamily="34" charset="0"/>
                <a:cs typeface="Calibri" pitchFamily="34" charset="0"/>
              </a:rPr>
              <a:t> de TARV </a:t>
            </a:r>
            <a:r>
              <a:rPr lang="en-GB" sz="2800" dirty="0" err="1">
                <a:latin typeface="Calibri" pitchFamily="34" charset="0"/>
                <a:cs typeface="Calibri" pitchFamily="34" charset="0"/>
              </a:rPr>
              <a:t>inmediato</a:t>
            </a:r>
            <a:r>
              <a:rPr lang="en-GB" sz="2800" dirty="0">
                <a:latin typeface="Calibri" pitchFamily="34" charset="0"/>
                <a:cs typeface="Calibri" pitchFamily="34" charset="0"/>
              </a:rPr>
              <a:t> </a:t>
            </a:r>
            <a:r>
              <a:rPr lang="en-GB" sz="2800" dirty="0" err="1">
                <a:latin typeface="Calibri" pitchFamily="34" charset="0"/>
                <a:cs typeface="Calibri" pitchFamily="34" charset="0"/>
              </a:rPr>
              <a:t>tuvieron</a:t>
            </a:r>
            <a:r>
              <a:rPr lang="en-GB" sz="2800" dirty="0">
                <a:latin typeface="Calibri" pitchFamily="34" charset="0"/>
                <a:cs typeface="Calibri" pitchFamily="34" charset="0"/>
              </a:rPr>
              <a:t> un </a:t>
            </a:r>
            <a:r>
              <a:rPr lang="en-GB" sz="2800" dirty="0" err="1">
                <a:solidFill>
                  <a:srgbClr val="C00000"/>
                </a:solidFill>
                <a:latin typeface="Calibri" pitchFamily="34" charset="0"/>
                <a:cs typeface="Calibri" pitchFamily="34" charset="0"/>
              </a:rPr>
              <a:t>aumento</a:t>
            </a:r>
            <a:r>
              <a:rPr lang="en-GB" sz="2800" dirty="0">
                <a:solidFill>
                  <a:srgbClr val="C00000"/>
                </a:solidFill>
                <a:latin typeface="Calibri" pitchFamily="34" charset="0"/>
                <a:cs typeface="Calibri" pitchFamily="34" charset="0"/>
              </a:rPr>
              <a:t> del </a:t>
            </a:r>
            <a:r>
              <a:rPr lang="en-GB" sz="2800" dirty="0" err="1">
                <a:solidFill>
                  <a:srgbClr val="C00000"/>
                </a:solidFill>
                <a:latin typeface="Calibri" pitchFamily="34" charset="0"/>
                <a:cs typeface="Calibri" pitchFamily="34" charset="0"/>
              </a:rPr>
              <a:t>riesgo</a:t>
            </a:r>
            <a:r>
              <a:rPr lang="en-GB" sz="2800" dirty="0">
                <a:solidFill>
                  <a:srgbClr val="C00000"/>
                </a:solidFill>
                <a:latin typeface="Calibri" pitchFamily="34" charset="0"/>
                <a:cs typeface="Calibri" pitchFamily="34" charset="0"/>
              </a:rPr>
              <a:t> </a:t>
            </a:r>
            <a:r>
              <a:rPr lang="en-GB" sz="2800" dirty="0" err="1">
                <a:solidFill>
                  <a:srgbClr val="C00000"/>
                </a:solidFill>
                <a:latin typeface="Calibri" pitchFamily="34" charset="0"/>
                <a:cs typeface="Calibri" pitchFamily="34" charset="0"/>
              </a:rPr>
              <a:t>suicida</a:t>
            </a:r>
            <a:r>
              <a:rPr lang="en-GB" sz="2800" dirty="0">
                <a:solidFill>
                  <a:srgbClr val="C00000"/>
                </a:solidFill>
                <a:latin typeface="Calibri" pitchFamily="34" charset="0"/>
                <a:cs typeface="Calibri" pitchFamily="34" charset="0"/>
              </a:rPr>
              <a:t>.</a:t>
            </a:r>
            <a:endParaRPr lang="en-GB" sz="2800" dirty="0">
              <a:latin typeface="Calibri" pitchFamily="34" charset="0"/>
              <a:cs typeface="Calibri" pitchFamily="34" charset="0"/>
            </a:endParaRPr>
          </a:p>
          <a:p>
            <a:pPr>
              <a:buFont typeface="Wingdings" pitchFamily="2" charset="2"/>
              <a:buChar char="§"/>
            </a:pPr>
            <a:r>
              <a:rPr lang="en-GB" sz="2800" dirty="0">
                <a:latin typeface="Calibri" pitchFamily="34" charset="0"/>
                <a:cs typeface="Calibri" pitchFamily="34" charset="0"/>
              </a:rPr>
              <a:t>El </a:t>
            </a:r>
            <a:r>
              <a:rPr lang="en-GB" sz="2800" dirty="0" err="1">
                <a:latin typeface="Calibri" pitchFamily="34" charset="0"/>
                <a:cs typeface="Calibri" pitchFamily="34" charset="0"/>
              </a:rPr>
              <a:t>impacto</a:t>
            </a:r>
            <a:r>
              <a:rPr lang="en-GB" sz="2800" dirty="0">
                <a:latin typeface="Calibri" pitchFamily="34" charset="0"/>
                <a:cs typeface="Calibri" pitchFamily="34" charset="0"/>
              </a:rPr>
              <a:t> </a:t>
            </a:r>
            <a:r>
              <a:rPr lang="en-GB" sz="2800" dirty="0" err="1">
                <a:latin typeface="Calibri" pitchFamily="34" charset="0"/>
                <a:cs typeface="Calibri" pitchFamily="34" charset="0"/>
              </a:rPr>
              <a:t>fue</a:t>
            </a:r>
            <a:r>
              <a:rPr lang="en-GB" sz="2800" dirty="0">
                <a:latin typeface="Calibri" pitchFamily="34" charset="0"/>
                <a:cs typeface="Calibri" pitchFamily="34" charset="0"/>
              </a:rPr>
              <a:t> mayor en </a:t>
            </a:r>
            <a:r>
              <a:rPr lang="en-GB" sz="2800" dirty="0" err="1">
                <a:latin typeface="Calibri" pitchFamily="34" charset="0"/>
                <a:cs typeface="Calibri" pitchFamily="34" charset="0"/>
              </a:rPr>
              <a:t>pacientes</a:t>
            </a:r>
            <a:r>
              <a:rPr lang="en-GB" sz="2800" dirty="0">
                <a:latin typeface="Calibri" pitchFamily="34" charset="0"/>
                <a:cs typeface="Calibri" pitchFamily="34" charset="0"/>
              </a:rPr>
              <a:t> con </a:t>
            </a:r>
            <a:r>
              <a:rPr lang="en-GB" sz="2800" dirty="0" err="1">
                <a:solidFill>
                  <a:srgbClr val="C00000"/>
                </a:solidFill>
                <a:latin typeface="Calibri" pitchFamily="34" charset="0"/>
                <a:cs typeface="Calibri" pitchFamily="34" charset="0"/>
              </a:rPr>
              <a:t>diagnóstico</a:t>
            </a:r>
            <a:r>
              <a:rPr lang="en-GB" sz="2800" dirty="0">
                <a:solidFill>
                  <a:srgbClr val="C00000"/>
                </a:solidFill>
                <a:latin typeface="Calibri" pitchFamily="34" charset="0"/>
                <a:cs typeface="Calibri" pitchFamily="34" charset="0"/>
              </a:rPr>
              <a:t> </a:t>
            </a:r>
            <a:r>
              <a:rPr lang="en-GB" sz="2800" dirty="0" err="1">
                <a:solidFill>
                  <a:srgbClr val="C00000"/>
                </a:solidFill>
                <a:latin typeface="Calibri" pitchFamily="34" charset="0"/>
                <a:cs typeface="Calibri" pitchFamily="34" charset="0"/>
              </a:rPr>
              <a:t>previo</a:t>
            </a:r>
            <a:r>
              <a:rPr lang="en-GB" sz="2800" dirty="0">
                <a:solidFill>
                  <a:srgbClr val="C00000"/>
                </a:solidFill>
                <a:latin typeface="Calibri" pitchFamily="34" charset="0"/>
                <a:cs typeface="Calibri" pitchFamily="34" charset="0"/>
              </a:rPr>
              <a:t> de </a:t>
            </a:r>
            <a:r>
              <a:rPr lang="en-GB" sz="2800" dirty="0" err="1">
                <a:solidFill>
                  <a:srgbClr val="C00000"/>
                </a:solidFill>
                <a:latin typeface="Calibri" pitchFamily="34" charset="0"/>
                <a:cs typeface="Calibri" pitchFamily="34" charset="0"/>
              </a:rPr>
              <a:t>alteraciones</a:t>
            </a:r>
            <a:r>
              <a:rPr lang="en-GB" sz="2800" dirty="0">
                <a:solidFill>
                  <a:srgbClr val="C00000"/>
                </a:solidFill>
                <a:latin typeface="Calibri" pitchFamily="34" charset="0"/>
                <a:cs typeface="Calibri" pitchFamily="34" charset="0"/>
              </a:rPr>
              <a:t> </a:t>
            </a:r>
            <a:r>
              <a:rPr lang="en-GB" sz="2800" dirty="0" err="1">
                <a:solidFill>
                  <a:srgbClr val="C00000"/>
                </a:solidFill>
                <a:latin typeface="Calibri" pitchFamily="34" charset="0"/>
                <a:cs typeface="Calibri" pitchFamily="34" charset="0"/>
              </a:rPr>
              <a:t>psiquiátricas</a:t>
            </a:r>
            <a:r>
              <a:rPr lang="en-GB" sz="2800" dirty="0">
                <a:solidFill>
                  <a:srgbClr val="C00000"/>
                </a:solidFill>
                <a:latin typeface="Calibri" pitchFamily="34" charset="0"/>
                <a:cs typeface="Calibri" pitchFamily="34" charset="0"/>
              </a:rPr>
              <a:t>.</a:t>
            </a:r>
          </a:p>
          <a:p>
            <a:pPr>
              <a:buFont typeface="Wingdings" pitchFamily="2" charset="2"/>
              <a:buChar char="§"/>
            </a:pPr>
            <a:r>
              <a:rPr lang="en-GB" sz="2800" dirty="0">
                <a:latin typeface="Calibri" pitchFamily="34" charset="0"/>
                <a:cs typeface="Calibri" pitchFamily="34" charset="0"/>
              </a:rPr>
              <a:t>Se </a:t>
            </a:r>
            <a:r>
              <a:rPr lang="en-GB" sz="2800" dirty="0" err="1">
                <a:latin typeface="Calibri" pitchFamily="34" charset="0"/>
                <a:cs typeface="Calibri" pitchFamily="34" charset="0"/>
              </a:rPr>
              <a:t>recomienda</a:t>
            </a:r>
            <a:r>
              <a:rPr lang="en-GB" sz="2800" dirty="0">
                <a:latin typeface="Calibri" pitchFamily="34" charset="0"/>
                <a:cs typeface="Calibri" pitchFamily="34" charset="0"/>
              </a:rPr>
              <a:t> un </a:t>
            </a:r>
            <a:r>
              <a:rPr lang="en-GB" sz="2800" dirty="0">
                <a:solidFill>
                  <a:srgbClr val="C00000"/>
                </a:solidFill>
                <a:latin typeface="Calibri" pitchFamily="34" charset="0"/>
                <a:cs typeface="Calibri" pitchFamily="34" charset="0"/>
              </a:rPr>
              <a:t>pre-screening </a:t>
            </a:r>
            <a:r>
              <a:rPr lang="en-GB" sz="2800" dirty="0" err="1">
                <a:latin typeface="Calibri" pitchFamily="34" charset="0"/>
                <a:cs typeface="Calibri" pitchFamily="34" charset="0"/>
              </a:rPr>
              <a:t>para</a:t>
            </a:r>
            <a:r>
              <a:rPr lang="en-GB" sz="2800" dirty="0">
                <a:latin typeface="Calibri" pitchFamily="34" charset="0"/>
                <a:cs typeface="Calibri" pitchFamily="34" charset="0"/>
              </a:rPr>
              <a:t> </a:t>
            </a:r>
            <a:r>
              <a:rPr lang="en-GB" sz="2800" dirty="0" err="1">
                <a:latin typeface="Calibri" pitchFamily="34" charset="0"/>
                <a:cs typeface="Calibri" pitchFamily="34" charset="0"/>
              </a:rPr>
              <a:t>depresión</a:t>
            </a:r>
            <a:r>
              <a:rPr lang="en-GB" sz="2800" dirty="0">
                <a:latin typeface="Calibri" pitchFamily="34" charset="0"/>
                <a:cs typeface="Calibri" pitchFamily="34" charset="0"/>
              </a:rPr>
              <a:t> y </a:t>
            </a:r>
            <a:r>
              <a:rPr lang="en-GB" sz="2800" dirty="0" err="1">
                <a:latin typeface="Calibri" pitchFamily="34" charset="0"/>
                <a:cs typeface="Calibri" pitchFamily="34" charset="0"/>
              </a:rPr>
              <a:t>otros</a:t>
            </a:r>
            <a:r>
              <a:rPr lang="en-GB" sz="2800" dirty="0">
                <a:latin typeface="Calibri" pitchFamily="34" charset="0"/>
                <a:cs typeface="Calibri" pitchFamily="34" charset="0"/>
              </a:rPr>
              <a:t> </a:t>
            </a:r>
            <a:r>
              <a:rPr lang="en-GB" sz="2800" dirty="0" err="1">
                <a:latin typeface="Calibri" pitchFamily="34" charset="0"/>
                <a:cs typeface="Calibri" pitchFamily="34" charset="0"/>
              </a:rPr>
              <a:t>desórdenes</a:t>
            </a:r>
            <a:r>
              <a:rPr lang="en-GB" sz="2800" dirty="0">
                <a:latin typeface="Calibri" pitchFamily="34" charset="0"/>
                <a:cs typeface="Calibri" pitchFamily="34" charset="0"/>
              </a:rPr>
              <a:t> </a:t>
            </a:r>
            <a:r>
              <a:rPr lang="en-GB" sz="2800" dirty="0" err="1">
                <a:latin typeface="Calibri" pitchFamily="34" charset="0"/>
                <a:cs typeface="Calibri" pitchFamily="34" charset="0"/>
              </a:rPr>
              <a:t>psiquiátricos</a:t>
            </a:r>
            <a:r>
              <a:rPr lang="en-GB" sz="2400" dirty="0">
                <a:latin typeface="Calibri" pitchFamily="34" charset="0"/>
                <a:cs typeface="Calibri" pitchFamily="34" charset="0"/>
              </a:rPr>
              <a:t>. </a:t>
            </a:r>
          </a:p>
        </p:txBody>
      </p:sp>
      <p:pic>
        <p:nvPicPr>
          <p:cNvPr id="860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39025" y="2352061"/>
            <a:ext cx="5089451" cy="2099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6298864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B51587DE-A9FB-4206-8BA3-7C4CA920FC3B}"/>
              </a:ext>
            </a:extLst>
          </p:cNvPr>
          <p:cNvSpPr>
            <a:spLocks noGrp="1"/>
          </p:cNvSpPr>
          <p:nvPr>
            <p:ph sz="half" idx="2"/>
          </p:nvPr>
        </p:nvSpPr>
        <p:spPr>
          <a:xfrm>
            <a:off x="6534017" y="4649335"/>
            <a:ext cx="5113507" cy="1411224"/>
          </a:xfrm>
        </p:spPr>
        <p:txBody>
          <a:bodyPr/>
          <a:lstStyle/>
          <a:p>
            <a:r>
              <a:rPr lang="en-US" altLang="en-US" sz="2000" dirty="0"/>
              <a:t>86% de </a:t>
            </a:r>
            <a:r>
              <a:rPr lang="es-MX" altLang="en-US" sz="2000" dirty="0"/>
              <a:t>Los síntomas </a:t>
            </a:r>
            <a:r>
              <a:rPr lang="es-MX" altLang="en-US" sz="2000" dirty="0" err="1"/>
              <a:t>neuropsiquiátricos</a:t>
            </a:r>
            <a:r>
              <a:rPr lang="es-MX" altLang="en-US" sz="2000" dirty="0"/>
              <a:t> en pacientes que recibieron DTG se resolvieron rápidamente sin hospitalización después de la suspensión o cambio</a:t>
            </a:r>
            <a:endParaRPr lang="en-US" altLang="en-US" sz="2000" dirty="0"/>
          </a:p>
        </p:txBody>
      </p:sp>
      <p:sp>
        <p:nvSpPr>
          <p:cNvPr id="2" name="Title 1">
            <a:extLst>
              <a:ext uri="{FF2B5EF4-FFF2-40B4-BE49-F238E27FC236}">
                <a16:creationId xmlns:a16="http://schemas.microsoft.com/office/drawing/2014/main" id="{9EA9D6E6-2092-495D-9263-5791AF394B62}"/>
              </a:ext>
            </a:extLst>
          </p:cNvPr>
          <p:cNvSpPr>
            <a:spLocks noGrp="1"/>
          </p:cNvSpPr>
          <p:nvPr>
            <p:ph type="title"/>
          </p:nvPr>
        </p:nvSpPr>
        <p:spPr>
          <a:xfrm>
            <a:off x="641660" y="227638"/>
            <a:ext cx="10872445" cy="1103313"/>
          </a:xfrm>
        </p:spPr>
        <p:txBody>
          <a:bodyPr/>
          <a:lstStyle/>
          <a:p>
            <a:pPr algn="ctr"/>
            <a:r>
              <a:rPr lang="en-US" altLang="en-US" sz="3200" b="0" dirty="0" err="1">
                <a:solidFill>
                  <a:schemeClr val="bg1"/>
                </a:solidFill>
              </a:rPr>
              <a:t>Efectos</a:t>
            </a:r>
            <a:r>
              <a:rPr lang="en-US" altLang="en-US" sz="3200" b="0" dirty="0">
                <a:solidFill>
                  <a:schemeClr val="bg1"/>
                </a:solidFill>
              </a:rPr>
              <a:t> </a:t>
            </a:r>
            <a:r>
              <a:rPr lang="en-US" altLang="en-US" sz="3200" b="0" dirty="0" err="1">
                <a:solidFill>
                  <a:schemeClr val="bg1"/>
                </a:solidFill>
              </a:rPr>
              <a:t>adversos</a:t>
            </a:r>
            <a:r>
              <a:rPr lang="en-US" altLang="en-US" sz="3200" b="0" dirty="0">
                <a:solidFill>
                  <a:schemeClr val="bg1"/>
                </a:solidFill>
              </a:rPr>
              <a:t> </a:t>
            </a:r>
            <a:r>
              <a:rPr lang="en-US" altLang="en-US" sz="3200" b="0" dirty="0" err="1">
                <a:solidFill>
                  <a:schemeClr val="bg1"/>
                </a:solidFill>
              </a:rPr>
              <a:t>neuropsiquiátricos</a:t>
            </a:r>
            <a:r>
              <a:rPr lang="en-US" altLang="en-US" sz="3200" b="0" dirty="0">
                <a:solidFill>
                  <a:schemeClr val="bg1"/>
                </a:solidFill>
              </a:rPr>
              <a:t> y </a:t>
            </a:r>
            <a:r>
              <a:rPr lang="en-US" altLang="en-US" sz="3200" b="0" dirty="0" err="1">
                <a:solidFill>
                  <a:schemeClr val="bg1"/>
                </a:solidFill>
              </a:rPr>
              <a:t>discontinuaciones</a:t>
            </a:r>
            <a:r>
              <a:rPr lang="en-US" altLang="en-US" sz="3200" b="0" dirty="0">
                <a:solidFill>
                  <a:schemeClr val="bg1"/>
                </a:solidFill>
              </a:rPr>
              <a:t> </a:t>
            </a:r>
            <a:r>
              <a:rPr lang="en-US" altLang="en-US" sz="3200" b="0" dirty="0" err="1">
                <a:solidFill>
                  <a:schemeClr val="bg1"/>
                </a:solidFill>
              </a:rPr>
              <a:t>por</a:t>
            </a:r>
            <a:r>
              <a:rPr lang="en-US" altLang="en-US" sz="3200" b="0" dirty="0">
                <a:solidFill>
                  <a:schemeClr val="bg1"/>
                </a:solidFill>
              </a:rPr>
              <a:t> </a:t>
            </a:r>
            <a:br>
              <a:rPr lang="en-US" altLang="en-US" sz="3200" b="0" dirty="0">
                <a:solidFill>
                  <a:schemeClr val="bg1"/>
                </a:solidFill>
              </a:rPr>
            </a:br>
            <a:r>
              <a:rPr lang="en-US" altLang="en-US" sz="3200" b="0" dirty="0">
                <a:solidFill>
                  <a:schemeClr val="bg1"/>
                </a:solidFill>
              </a:rPr>
              <a:t>I de I en un </a:t>
            </a:r>
            <a:r>
              <a:rPr lang="en-US" altLang="en-US" sz="3200" b="0" dirty="0" err="1">
                <a:solidFill>
                  <a:schemeClr val="bg1"/>
                </a:solidFill>
              </a:rPr>
              <a:t>estudio</a:t>
            </a:r>
            <a:r>
              <a:rPr lang="en-US" altLang="en-US" sz="3200" b="0" dirty="0">
                <a:solidFill>
                  <a:schemeClr val="bg1"/>
                </a:solidFill>
              </a:rPr>
              <a:t> </a:t>
            </a:r>
            <a:r>
              <a:rPr lang="en-US" altLang="en-US" sz="3200" b="0" dirty="0" err="1">
                <a:solidFill>
                  <a:schemeClr val="bg1"/>
                </a:solidFill>
              </a:rPr>
              <a:t>retrospectivo</a:t>
            </a:r>
            <a:r>
              <a:rPr lang="en-US" altLang="en-US" sz="3200" b="0" dirty="0">
                <a:solidFill>
                  <a:schemeClr val="bg1"/>
                </a:solidFill>
              </a:rPr>
              <a:t> </a:t>
            </a:r>
            <a:r>
              <a:rPr lang="en-US" altLang="en-US" sz="3200" b="0" dirty="0" err="1">
                <a:solidFill>
                  <a:schemeClr val="bg1"/>
                </a:solidFill>
              </a:rPr>
              <a:t>alemán</a:t>
            </a:r>
            <a:r>
              <a:rPr lang="en-US" altLang="en-US" sz="3200" b="0" dirty="0">
                <a:solidFill>
                  <a:schemeClr val="bg1"/>
                </a:solidFill>
              </a:rPr>
              <a:t> </a:t>
            </a:r>
            <a:endParaRPr lang="en-US" sz="3200" b="0" dirty="0">
              <a:solidFill>
                <a:schemeClr val="bg1"/>
              </a:solidFill>
            </a:endParaRPr>
          </a:p>
        </p:txBody>
      </p:sp>
      <p:sp>
        <p:nvSpPr>
          <p:cNvPr id="3" name="Content Placeholder 2">
            <a:extLst>
              <a:ext uri="{FF2B5EF4-FFF2-40B4-BE49-F238E27FC236}">
                <a16:creationId xmlns:a16="http://schemas.microsoft.com/office/drawing/2014/main" id="{7230CC27-2AC8-447F-8488-FB4B650D35FB}"/>
              </a:ext>
            </a:extLst>
          </p:cNvPr>
          <p:cNvSpPr>
            <a:spLocks noGrp="1"/>
          </p:cNvSpPr>
          <p:nvPr>
            <p:ph sz="half" idx="1"/>
          </p:nvPr>
        </p:nvSpPr>
        <p:spPr>
          <a:xfrm>
            <a:off x="708223" y="1574525"/>
            <a:ext cx="5309279" cy="1243104"/>
          </a:xfrm>
        </p:spPr>
        <p:txBody>
          <a:bodyPr/>
          <a:lstStyle/>
          <a:p>
            <a:r>
              <a:rPr lang="en-US" altLang="en-US" sz="2000" dirty="0" err="1"/>
              <a:t>Estudio</a:t>
            </a:r>
            <a:r>
              <a:rPr lang="en-US" altLang="en-US" sz="2000" dirty="0"/>
              <a:t> </a:t>
            </a:r>
            <a:r>
              <a:rPr lang="en-US" altLang="en-US" sz="2000" dirty="0" err="1"/>
              <a:t>retrospectivo</a:t>
            </a:r>
            <a:r>
              <a:rPr lang="en-US" altLang="en-US" sz="2000" dirty="0"/>
              <a:t> entre </a:t>
            </a:r>
            <a:r>
              <a:rPr lang="en-US" altLang="en-US" sz="2000" dirty="0" err="1"/>
              <a:t>enero</a:t>
            </a:r>
            <a:r>
              <a:rPr lang="en-US" altLang="en-US" sz="2000" dirty="0"/>
              <a:t> 2007 y </a:t>
            </a:r>
            <a:r>
              <a:rPr lang="en-US" altLang="en-US" sz="2000" dirty="0" err="1"/>
              <a:t>abril</a:t>
            </a:r>
            <a:r>
              <a:rPr lang="en-US" altLang="en-US" sz="2000" dirty="0"/>
              <a:t> de 2016 (N = 1950)</a:t>
            </a:r>
          </a:p>
          <a:p>
            <a:r>
              <a:rPr lang="en-US" altLang="en-US" sz="1900" dirty="0" err="1"/>
              <a:t>Excluídos</a:t>
            </a:r>
            <a:r>
              <a:rPr lang="en-US" altLang="en-US" sz="1900" dirty="0"/>
              <a:t> </a:t>
            </a:r>
            <a:r>
              <a:rPr lang="en-US" altLang="en-US" sz="1900" dirty="0" err="1"/>
              <a:t>ensayos</a:t>
            </a:r>
            <a:r>
              <a:rPr lang="en-US" altLang="en-US" sz="1900" dirty="0"/>
              <a:t> </a:t>
            </a:r>
            <a:r>
              <a:rPr lang="en-US" altLang="en-US" sz="1900" dirty="0" err="1"/>
              <a:t>clínicos</a:t>
            </a:r>
            <a:endParaRPr lang="en-US" altLang="en-US" sz="1900" dirty="0"/>
          </a:p>
        </p:txBody>
      </p:sp>
      <p:graphicFrame>
        <p:nvGraphicFramePr>
          <p:cNvPr id="5" name="Group 3">
            <a:extLst>
              <a:ext uri="{FF2B5EF4-FFF2-40B4-BE49-F238E27FC236}">
                <a16:creationId xmlns:a16="http://schemas.microsoft.com/office/drawing/2014/main" id="{3671C208-7C5E-4A85-B870-79B3B7202283}"/>
              </a:ext>
            </a:extLst>
          </p:cNvPr>
          <p:cNvGraphicFramePr>
            <a:graphicFrameLocks/>
          </p:cNvGraphicFramePr>
          <p:nvPr>
            <p:extLst>
              <p:ext uri="{D42A27DB-BD31-4B8C-83A1-F6EECF244321}">
                <p14:modId xmlns:p14="http://schemas.microsoft.com/office/powerpoint/2010/main" val="1748798876"/>
              </p:ext>
            </p:extLst>
          </p:nvPr>
        </p:nvGraphicFramePr>
        <p:xfrm>
          <a:off x="709619" y="3223545"/>
          <a:ext cx="5386388" cy="3337304"/>
        </p:xfrm>
        <a:graphic>
          <a:graphicData uri="http://schemas.openxmlformats.org/drawingml/2006/table">
            <a:tbl>
              <a:tblPr/>
              <a:tblGrid>
                <a:gridCol w="2361373">
                  <a:extLst>
                    <a:ext uri="{9D8B030D-6E8A-4147-A177-3AD203B41FA5}">
                      <a16:colId xmlns:a16="http://schemas.microsoft.com/office/drawing/2014/main" val="20000"/>
                    </a:ext>
                  </a:extLst>
                </a:gridCol>
                <a:gridCol w="1070383">
                  <a:extLst>
                    <a:ext uri="{9D8B030D-6E8A-4147-A177-3AD203B41FA5}">
                      <a16:colId xmlns:a16="http://schemas.microsoft.com/office/drawing/2014/main" val="20001"/>
                    </a:ext>
                  </a:extLst>
                </a:gridCol>
                <a:gridCol w="1031693">
                  <a:extLst>
                    <a:ext uri="{9D8B030D-6E8A-4147-A177-3AD203B41FA5}">
                      <a16:colId xmlns:a16="http://schemas.microsoft.com/office/drawing/2014/main" val="20002"/>
                    </a:ext>
                  </a:extLst>
                </a:gridCol>
                <a:gridCol w="922939">
                  <a:extLst>
                    <a:ext uri="{9D8B030D-6E8A-4147-A177-3AD203B41FA5}">
                      <a16:colId xmlns:a16="http://schemas.microsoft.com/office/drawing/2014/main" val="20003"/>
                    </a:ext>
                  </a:extLst>
                </a:gridCol>
              </a:tblGrid>
              <a:tr h="320103">
                <a:tc rowSpan="2">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pt-BR" sz="1500" b="1"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EA neuropsiquiátricos que </a:t>
                      </a:r>
                      <a:r>
                        <a:rPr kumimoji="0" lang="pt-BR" sz="1500" b="1" i="0" u="none" strike="noStrike" cap="none" normalizeH="0" baseline="0" dirty="0" err="1" smtClean="0">
                          <a:ln>
                            <a:noFill/>
                          </a:ln>
                          <a:solidFill>
                            <a:schemeClr val="tx1"/>
                          </a:solidFill>
                          <a:effectLst/>
                          <a:latin typeface="Calibri" panose="020F0502020204030204" pitchFamily="34" charset="0"/>
                          <a:cs typeface="Calibri" panose="020F0502020204030204" pitchFamily="34" charset="0"/>
                        </a:rPr>
                        <a:t>conducen</a:t>
                      </a:r>
                      <a:r>
                        <a:rPr kumimoji="0" lang="pt-BR" sz="1500" b="1"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 a </a:t>
                      </a:r>
                      <a:r>
                        <a:rPr kumimoji="0" lang="pt-BR" sz="1500" b="1" i="0" u="none" strike="noStrike" cap="none" normalizeH="0" baseline="0" dirty="0" err="1" smtClean="0">
                          <a:ln>
                            <a:noFill/>
                          </a:ln>
                          <a:solidFill>
                            <a:schemeClr val="tx1"/>
                          </a:solidFill>
                          <a:effectLst/>
                          <a:latin typeface="Calibri" panose="020F0502020204030204" pitchFamily="34" charset="0"/>
                          <a:cs typeface="Calibri" panose="020F0502020204030204" pitchFamily="34" charset="0"/>
                        </a:rPr>
                        <a:t>discontinuación</a:t>
                      </a:r>
                      <a:r>
                        <a:rPr kumimoji="0" lang="pt-BR" sz="1500" b="1"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/cambio ,%</a:t>
                      </a:r>
                      <a:endParaRPr kumimoji="0" lang="en-GB" sz="15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91303" marR="91303" marT="45751" marB="4575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4482"/>
                    </a:solidFill>
                  </a:tcPr>
                </a:tc>
                <a:tc gridSpan="3">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500" b="1" i="0" u="none" strike="noStrike" cap="none" normalizeH="0" baseline="0" dirty="0" err="1" smtClean="0">
                          <a:ln>
                            <a:noFill/>
                          </a:ln>
                          <a:solidFill>
                            <a:schemeClr val="tx1"/>
                          </a:solidFill>
                          <a:effectLst/>
                          <a:latin typeface="Calibri" panose="020F0502020204030204" pitchFamily="34" charset="0"/>
                          <a:cs typeface="Calibri" panose="020F0502020204030204" pitchFamily="34" charset="0"/>
                        </a:rPr>
                        <a:t>Drogas</a:t>
                      </a:r>
                      <a:endParaRPr kumimoji="0" lang="en-US" sz="15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91303" marR="91303" marT="45751" marB="4575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4482"/>
                    </a:solidFill>
                  </a:tcPr>
                </a:tc>
                <a:tc hMerge="1">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1400" b="1" i="0" u="none" strike="noStrike" cap="none" normalizeH="0" baseline="0" dirty="0">
                        <a:ln>
                          <a:noFill/>
                        </a:ln>
                        <a:solidFill>
                          <a:schemeClr val="tx1"/>
                        </a:solidFill>
                        <a:effectLst/>
                        <a:latin typeface="Arial" charset="0"/>
                      </a:endParaRPr>
                    </a:p>
                  </a:txBody>
                  <a:tcPr marL="91303" marR="91303" marT="45732" marB="4573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2B85B8"/>
                    </a:solidFill>
                  </a:tcPr>
                </a:tc>
                <a:tc hMerge="1">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1400" b="1" i="0" u="none" strike="noStrike" cap="none" normalizeH="0" baseline="0" dirty="0">
                        <a:ln>
                          <a:noFill/>
                        </a:ln>
                        <a:solidFill>
                          <a:schemeClr val="tx1"/>
                        </a:solidFill>
                        <a:effectLst/>
                        <a:latin typeface="Arial" charset="0"/>
                      </a:endParaRPr>
                    </a:p>
                  </a:txBody>
                  <a:tcPr marL="91303" marR="91303" marT="45732" marB="4573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2B85B8"/>
                    </a:solidFill>
                  </a:tcPr>
                </a:tc>
                <a:extLst>
                  <a:ext uri="{0D108BD9-81ED-4DB2-BD59-A6C34878D82A}">
                    <a16:rowId xmlns:a16="http://schemas.microsoft.com/office/drawing/2014/main" val="10000"/>
                  </a:ext>
                </a:extLst>
              </a:tr>
              <a:tr h="548703">
                <a:tc vMerge="1">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GB" sz="1400" b="1" i="0" u="none" strike="noStrike" cap="none" normalizeH="0" baseline="0" dirty="0">
                        <a:ln>
                          <a:noFill/>
                        </a:ln>
                        <a:solidFill>
                          <a:schemeClr val="tx1"/>
                        </a:solidFill>
                        <a:effectLst/>
                        <a:latin typeface="Arial" charset="0"/>
                      </a:endParaRPr>
                    </a:p>
                  </a:txBody>
                  <a:tcPr marL="91303" marR="91303" marT="45732" marB="4573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2B85B8"/>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5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DTG</a:t>
                      </a:r>
                      <a:br>
                        <a:rPr kumimoji="0" lang="en-US" sz="15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br>
                      <a:r>
                        <a:rPr kumimoji="0" lang="en-US" sz="15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(n = 985)</a:t>
                      </a:r>
                    </a:p>
                  </a:txBody>
                  <a:tcPr marL="91303" marR="91303" marT="45751" marB="4575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3"/>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5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EVG</a:t>
                      </a:r>
                      <a:br>
                        <a:rPr kumimoji="0" lang="en-US" sz="15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br>
                      <a:r>
                        <a:rPr kumimoji="0" lang="en-US" sz="15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(n = 287)</a:t>
                      </a:r>
                    </a:p>
                  </a:txBody>
                  <a:tcPr marL="91303" marR="91303" marT="45751" marB="4575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4"/>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5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RAL</a:t>
                      </a:r>
                      <a:br>
                        <a:rPr kumimoji="0" lang="en-US" sz="15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br>
                      <a:r>
                        <a:rPr kumimoji="0" lang="en-US" sz="15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(n = 678)</a:t>
                      </a:r>
                    </a:p>
                  </a:txBody>
                  <a:tcPr marL="91303" marR="91303" marT="45751" marB="4575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1"/>
                  </a:ext>
                </a:extLst>
              </a:tr>
              <a:tr h="381063">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defRPr/>
                      </a:pPr>
                      <a:r>
                        <a:rPr kumimoji="0" lang="en-US" sz="1500" b="0" i="0" u="none" strike="noStrike" cap="none" normalizeH="0" baseline="0" dirty="0">
                          <a:ln>
                            <a:noFill/>
                          </a:ln>
                          <a:solidFill>
                            <a:schemeClr val="bg2">
                              <a:lumMod val="10000"/>
                            </a:schemeClr>
                          </a:solidFill>
                          <a:effectLst/>
                          <a:latin typeface="Calibri" panose="020F0502020204030204" pitchFamily="34" charset="0"/>
                          <a:cs typeface="Calibri" panose="020F0502020204030204" pitchFamily="34" charset="0"/>
                        </a:rPr>
                        <a:t>Total</a:t>
                      </a:r>
                    </a:p>
                  </a:txBody>
                  <a:tcPr marL="91303" marR="91303" marT="45751" marB="4575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defRPr/>
                      </a:pPr>
                      <a:r>
                        <a:rPr kumimoji="0" lang="en-US" sz="1900" b="1" i="0" u="none" strike="noStrike" cap="none" normalizeH="0" baseline="0" dirty="0">
                          <a:ln>
                            <a:noFill/>
                          </a:ln>
                          <a:solidFill>
                            <a:schemeClr val="bg2">
                              <a:lumMod val="10000"/>
                            </a:schemeClr>
                          </a:solidFill>
                          <a:effectLst/>
                          <a:latin typeface="Calibri" panose="020F0502020204030204" pitchFamily="34" charset="0"/>
                          <a:cs typeface="Calibri" panose="020F0502020204030204" pitchFamily="34" charset="0"/>
                        </a:rPr>
                        <a:t>5.6</a:t>
                      </a:r>
                    </a:p>
                  </a:txBody>
                  <a:tcPr marL="91303" marR="91303" marT="45751" marB="4575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defRPr/>
                      </a:pPr>
                      <a:r>
                        <a:rPr kumimoji="0" lang="en-US" sz="1500" b="1" i="0" u="none" strike="noStrike" cap="none" normalizeH="0" baseline="0" dirty="0">
                          <a:ln>
                            <a:noFill/>
                          </a:ln>
                          <a:solidFill>
                            <a:schemeClr val="bg2">
                              <a:lumMod val="10000"/>
                            </a:schemeClr>
                          </a:solidFill>
                          <a:effectLst/>
                          <a:latin typeface="Calibri" panose="020F0502020204030204" pitchFamily="34" charset="0"/>
                          <a:cs typeface="Calibri" panose="020F0502020204030204" pitchFamily="34" charset="0"/>
                        </a:rPr>
                        <a:t>0.7</a:t>
                      </a:r>
                    </a:p>
                  </a:txBody>
                  <a:tcPr marL="91303" marR="91303" marT="45751" marB="4575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defRPr/>
                      </a:pPr>
                      <a:r>
                        <a:rPr kumimoji="0" lang="en-US" sz="1500" b="1" i="0" u="none" strike="noStrike" cap="none" normalizeH="0" baseline="0" dirty="0">
                          <a:ln>
                            <a:noFill/>
                          </a:ln>
                          <a:solidFill>
                            <a:schemeClr val="bg2">
                              <a:lumMod val="10000"/>
                            </a:schemeClr>
                          </a:solidFill>
                          <a:effectLst/>
                          <a:latin typeface="Calibri" panose="020F0502020204030204" pitchFamily="34" charset="0"/>
                          <a:cs typeface="Calibri" panose="020F0502020204030204" pitchFamily="34" charset="0"/>
                        </a:rPr>
                        <a:t>1.9</a:t>
                      </a:r>
                    </a:p>
                  </a:txBody>
                  <a:tcPr marL="91303" marR="91303" marT="45751" marB="4575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lumMod val="75000"/>
                      </a:schemeClr>
                    </a:solidFill>
                  </a:tcPr>
                </a:tc>
                <a:extLst>
                  <a:ext uri="{0D108BD9-81ED-4DB2-BD59-A6C34878D82A}">
                    <a16:rowId xmlns:a16="http://schemas.microsoft.com/office/drawing/2014/main" val="1638440805"/>
                  </a:ext>
                </a:extLst>
              </a:tr>
              <a:tr h="548703">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defRPr/>
                      </a:pPr>
                      <a:r>
                        <a:rPr kumimoji="0" lang="en-US" sz="1500" b="0" i="0" u="none" strike="noStrike" cap="none" normalizeH="0" baseline="0" dirty="0" err="1" smtClean="0">
                          <a:ln>
                            <a:noFill/>
                          </a:ln>
                          <a:solidFill>
                            <a:schemeClr val="bg2">
                              <a:lumMod val="10000"/>
                            </a:schemeClr>
                          </a:solidFill>
                          <a:effectLst/>
                          <a:latin typeface="Calibri" panose="020F0502020204030204" pitchFamily="34" charset="0"/>
                          <a:cs typeface="Calibri" panose="020F0502020204030204" pitchFamily="34" charset="0"/>
                        </a:rPr>
                        <a:t>Insomnio</a:t>
                      </a:r>
                      <a:r>
                        <a:rPr kumimoji="0" lang="en-US" sz="1500" b="0" i="0" u="none" strike="noStrike" cap="none" normalizeH="0" baseline="0" dirty="0" smtClean="0">
                          <a:ln>
                            <a:noFill/>
                          </a:ln>
                          <a:solidFill>
                            <a:schemeClr val="bg2">
                              <a:lumMod val="10000"/>
                            </a:schemeClr>
                          </a:solidFill>
                          <a:effectLst/>
                          <a:latin typeface="Calibri" panose="020F0502020204030204" pitchFamily="34" charset="0"/>
                          <a:cs typeface="Calibri" panose="020F0502020204030204" pitchFamily="34" charset="0"/>
                        </a:rPr>
                        <a:t>/</a:t>
                      </a:r>
                      <a:r>
                        <a:rPr kumimoji="0" lang="en-US" sz="1500" b="0" i="0" u="none" strike="noStrike" cap="none" normalizeH="0" baseline="0" dirty="0" err="1" smtClean="0">
                          <a:ln>
                            <a:noFill/>
                          </a:ln>
                          <a:solidFill>
                            <a:schemeClr val="bg2">
                              <a:lumMod val="10000"/>
                            </a:schemeClr>
                          </a:solidFill>
                          <a:effectLst/>
                          <a:latin typeface="Calibri" panose="020F0502020204030204" pitchFamily="34" charset="0"/>
                          <a:cs typeface="Calibri" panose="020F0502020204030204" pitchFamily="34" charset="0"/>
                        </a:rPr>
                        <a:t>trastornos</a:t>
                      </a:r>
                      <a:r>
                        <a:rPr kumimoji="0" lang="en-US" sz="1500" b="0" i="0" u="none" strike="noStrike" cap="none" normalizeH="0" baseline="0" dirty="0" smtClean="0">
                          <a:ln>
                            <a:noFill/>
                          </a:ln>
                          <a:solidFill>
                            <a:schemeClr val="bg2">
                              <a:lumMod val="10000"/>
                            </a:schemeClr>
                          </a:solidFill>
                          <a:effectLst/>
                          <a:latin typeface="Calibri" panose="020F0502020204030204" pitchFamily="34" charset="0"/>
                          <a:cs typeface="Calibri" panose="020F0502020204030204" pitchFamily="34" charset="0"/>
                        </a:rPr>
                        <a:t> del </a:t>
                      </a:r>
                      <a:r>
                        <a:rPr kumimoji="0" lang="en-US" sz="1500" b="0" i="0" u="none" strike="noStrike" cap="none" normalizeH="0" baseline="0" dirty="0" err="1" smtClean="0">
                          <a:ln>
                            <a:noFill/>
                          </a:ln>
                          <a:solidFill>
                            <a:schemeClr val="bg2">
                              <a:lumMod val="10000"/>
                            </a:schemeClr>
                          </a:solidFill>
                          <a:effectLst/>
                          <a:latin typeface="Calibri" panose="020F0502020204030204" pitchFamily="34" charset="0"/>
                          <a:cs typeface="Calibri" panose="020F0502020204030204" pitchFamily="34" charset="0"/>
                        </a:rPr>
                        <a:t>sueño</a:t>
                      </a:r>
                      <a:endParaRPr kumimoji="0" lang="en-US" sz="1500" b="0" i="0" u="none" strike="noStrike" cap="none" normalizeH="0" baseline="0" dirty="0">
                        <a:ln>
                          <a:noFill/>
                        </a:ln>
                        <a:solidFill>
                          <a:schemeClr val="bg2">
                            <a:lumMod val="10000"/>
                          </a:schemeClr>
                        </a:solidFill>
                        <a:effectLst/>
                        <a:latin typeface="Calibri" panose="020F0502020204030204" pitchFamily="34" charset="0"/>
                        <a:cs typeface="Calibri" panose="020F0502020204030204" pitchFamily="34" charset="0"/>
                      </a:endParaRPr>
                    </a:p>
                  </a:txBody>
                  <a:tcPr marL="91303" marR="91303" marT="45751" marB="4575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defRPr/>
                      </a:pPr>
                      <a:r>
                        <a:rPr kumimoji="0" lang="en-US" sz="1500" b="0" i="0" u="none" strike="noStrike" cap="none" normalizeH="0" baseline="0" dirty="0">
                          <a:ln>
                            <a:noFill/>
                          </a:ln>
                          <a:solidFill>
                            <a:schemeClr val="bg2">
                              <a:lumMod val="10000"/>
                            </a:schemeClr>
                          </a:solidFill>
                          <a:effectLst/>
                          <a:latin typeface="Calibri" panose="020F0502020204030204" pitchFamily="34" charset="0"/>
                          <a:cs typeface="Calibri" panose="020F0502020204030204" pitchFamily="34" charset="0"/>
                        </a:rPr>
                        <a:t>3.7</a:t>
                      </a:r>
                    </a:p>
                  </a:txBody>
                  <a:tcPr marL="91303" marR="91303" marT="45751" marB="4575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defRPr/>
                      </a:pPr>
                      <a:r>
                        <a:rPr kumimoji="0" lang="en-US" sz="1500" b="0" i="0" u="none" strike="noStrike" cap="none" normalizeH="0" baseline="0" dirty="0">
                          <a:ln>
                            <a:noFill/>
                          </a:ln>
                          <a:solidFill>
                            <a:schemeClr val="bg2">
                              <a:lumMod val="10000"/>
                            </a:schemeClr>
                          </a:solidFill>
                          <a:effectLst/>
                          <a:latin typeface="Calibri" panose="020F0502020204030204" pitchFamily="34" charset="0"/>
                          <a:cs typeface="Calibri" panose="020F0502020204030204" pitchFamily="34" charset="0"/>
                        </a:rPr>
                        <a:t>0.7</a:t>
                      </a:r>
                    </a:p>
                  </a:txBody>
                  <a:tcPr marL="91303" marR="91303" marT="45751" marB="4575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defRPr/>
                      </a:pPr>
                      <a:r>
                        <a:rPr kumimoji="0" lang="en-US" sz="1500" b="0" i="0" u="none" strike="noStrike" cap="none" normalizeH="0" baseline="0" dirty="0">
                          <a:ln>
                            <a:noFill/>
                          </a:ln>
                          <a:solidFill>
                            <a:schemeClr val="bg2">
                              <a:lumMod val="10000"/>
                            </a:schemeClr>
                          </a:solidFill>
                          <a:effectLst/>
                          <a:latin typeface="Calibri" panose="020F0502020204030204" pitchFamily="34" charset="0"/>
                          <a:cs typeface="Calibri" panose="020F0502020204030204" pitchFamily="34" charset="0"/>
                        </a:rPr>
                        <a:t>0.6</a:t>
                      </a:r>
                    </a:p>
                  </a:txBody>
                  <a:tcPr marL="91303" marR="91303" marT="45751" marB="4575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3734215606"/>
                  </a:ext>
                </a:extLst>
              </a:tr>
              <a:tr h="548703">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defRPr/>
                      </a:pPr>
                      <a:r>
                        <a:rPr kumimoji="0" lang="en-US" sz="1500" b="0" i="0" u="none" strike="noStrike" cap="none" normalizeH="0" baseline="0" dirty="0" err="1" smtClean="0">
                          <a:ln>
                            <a:noFill/>
                          </a:ln>
                          <a:solidFill>
                            <a:schemeClr val="bg2">
                              <a:lumMod val="10000"/>
                            </a:schemeClr>
                          </a:solidFill>
                          <a:effectLst/>
                          <a:latin typeface="Calibri" panose="020F0502020204030204" pitchFamily="34" charset="0"/>
                          <a:cs typeface="Calibri" panose="020F0502020204030204" pitchFamily="34" charset="0"/>
                        </a:rPr>
                        <a:t>Poca</a:t>
                      </a:r>
                      <a:r>
                        <a:rPr kumimoji="0" lang="en-US" sz="1500" b="0" i="0" u="none" strike="noStrike" cap="none" normalizeH="0" baseline="0" dirty="0" smtClean="0">
                          <a:ln>
                            <a:noFill/>
                          </a:ln>
                          <a:solidFill>
                            <a:schemeClr val="bg2">
                              <a:lumMod val="10000"/>
                            </a:schemeClr>
                          </a:solidFill>
                          <a:effectLst/>
                          <a:latin typeface="Calibri" panose="020F0502020204030204" pitchFamily="34" charset="0"/>
                          <a:cs typeface="Calibri" panose="020F0502020204030204" pitchFamily="34" charset="0"/>
                        </a:rPr>
                        <a:t> </a:t>
                      </a:r>
                      <a:r>
                        <a:rPr kumimoji="0" lang="en-US" sz="1500" b="0" i="0" u="none" strike="noStrike" cap="none" normalizeH="0" baseline="0" dirty="0" err="1" smtClean="0">
                          <a:ln>
                            <a:noFill/>
                          </a:ln>
                          <a:solidFill>
                            <a:schemeClr val="bg2">
                              <a:lumMod val="10000"/>
                            </a:schemeClr>
                          </a:solidFill>
                          <a:effectLst/>
                          <a:latin typeface="Calibri" panose="020F0502020204030204" pitchFamily="34" charset="0"/>
                          <a:cs typeface="Calibri" panose="020F0502020204030204" pitchFamily="34" charset="0"/>
                        </a:rPr>
                        <a:t>concentración</a:t>
                      </a:r>
                      <a:r>
                        <a:rPr kumimoji="0" lang="en-US" sz="1500" b="0" i="0" u="none" strike="noStrike" cap="none" normalizeH="0" baseline="0" dirty="0" smtClean="0">
                          <a:ln>
                            <a:noFill/>
                          </a:ln>
                          <a:solidFill>
                            <a:schemeClr val="bg2">
                              <a:lumMod val="10000"/>
                            </a:schemeClr>
                          </a:solidFill>
                          <a:effectLst/>
                          <a:latin typeface="Calibri" panose="020F0502020204030204" pitchFamily="34" charset="0"/>
                          <a:cs typeface="Calibri" panose="020F0502020204030204" pitchFamily="34" charset="0"/>
                        </a:rPr>
                        <a:t> / </a:t>
                      </a:r>
                      <a:r>
                        <a:rPr kumimoji="0" lang="en-US" sz="1500" b="0" i="0" u="none" strike="noStrike" cap="none" normalizeH="0" baseline="0" dirty="0" err="1" smtClean="0">
                          <a:ln>
                            <a:noFill/>
                          </a:ln>
                          <a:solidFill>
                            <a:schemeClr val="bg2">
                              <a:lumMod val="10000"/>
                            </a:schemeClr>
                          </a:solidFill>
                          <a:effectLst/>
                          <a:latin typeface="Calibri" panose="020F0502020204030204" pitchFamily="34" charset="0"/>
                          <a:cs typeface="Calibri" panose="020F0502020204030204" pitchFamily="34" charset="0"/>
                        </a:rPr>
                        <a:t>pensamiento</a:t>
                      </a:r>
                      <a:r>
                        <a:rPr kumimoji="0" lang="en-US" sz="1500" b="0" i="0" u="none" strike="noStrike" cap="none" normalizeH="0" baseline="0" dirty="0" smtClean="0">
                          <a:ln>
                            <a:noFill/>
                          </a:ln>
                          <a:solidFill>
                            <a:schemeClr val="bg2">
                              <a:lumMod val="10000"/>
                            </a:schemeClr>
                          </a:solidFill>
                          <a:effectLst/>
                          <a:latin typeface="Calibri" panose="020F0502020204030204" pitchFamily="34" charset="0"/>
                          <a:cs typeface="Calibri" panose="020F0502020204030204" pitchFamily="34" charset="0"/>
                        </a:rPr>
                        <a:t> lento</a:t>
                      </a:r>
                      <a:endParaRPr kumimoji="0" lang="en-US" sz="1500" b="0" i="0" u="none" strike="noStrike" cap="none" normalizeH="0" baseline="0" dirty="0">
                        <a:ln>
                          <a:noFill/>
                        </a:ln>
                        <a:solidFill>
                          <a:schemeClr val="bg2">
                            <a:lumMod val="10000"/>
                          </a:schemeClr>
                        </a:solidFill>
                        <a:effectLst/>
                        <a:latin typeface="Calibri" panose="020F0502020204030204" pitchFamily="34" charset="0"/>
                        <a:cs typeface="Calibri" panose="020F0502020204030204" pitchFamily="34" charset="0"/>
                      </a:endParaRPr>
                    </a:p>
                  </a:txBody>
                  <a:tcPr marL="91303" marR="91303" marT="45751" marB="4575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defRPr/>
                      </a:pPr>
                      <a:r>
                        <a:rPr kumimoji="0" lang="en-US" sz="1500" b="0" i="0" u="none" strike="noStrike" cap="none" normalizeH="0" baseline="0" dirty="0">
                          <a:ln>
                            <a:noFill/>
                          </a:ln>
                          <a:solidFill>
                            <a:schemeClr val="bg2">
                              <a:lumMod val="10000"/>
                            </a:schemeClr>
                          </a:solidFill>
                          <a:effectLst/>
                          <a:latin typeface="Calibri" panose="020F0502020204030204" pitchFamily="34" charset="0"/>
                          <a:cs typeface="Calibri" panose="020F0502020204030204" pitchFamily="34" charset="0"/>
                        </a:rPr>
                        <a:t>0.8</a:t>
                      </a:r>
                    </a:p>
                  </a:txBody>
                  <a:tcPr marL="91303" marR="91303" marT="45751" marB="4575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defRPr/>
                      </a:pPr>
                      <a:r>
                        <a:rPr kumimoji="0" lang="en-US" sz="1500" b="0" i="0" u="none" strike="noStrike" cap="none" normalizeH="0" baseline="0" dirty="0">
                          <a:ln>
                            <a:noFill/>
                          </a:ln>
                          <a:solidFill>
                            <a:schemeClr val="bg2">
                              <a:lumMod val="10000"/>
                            </a:schemeClr>
                          </a:solidFill>
                          <a:effectLst/>
                          <a:latin typeface="Calibri" panose="020F0502020204030204" pitchFamily="34" charset="0"/>
                          <a:cs typeface="Calibri" panose="020F0502020204030204" pitchFamily="34" charset="0"/>
                        </a:rPr>
                        <a:t>0</a:t>
                      </a:r>
                    </a:p>
                  </a:txBody>
                  <a:tcPr marL="91303" marR="91303" marT="45751" marB="4575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defRPr/>
                      </a:pPr>
                      <a:r>
                        <a:rPr kumimoji="0" lang="en-US" sz="1500" b="0" i="0" u="none" strike="noStrike" cap="none" normalizeH="0" baseline="0" dirty="0">
                          <a:ln>
                            <a:noFill/>
                          </a:ln>
                          <a:solidFill>
                            <a:schemeClr val="bg2">
                              <a:lumMod val="10000"/>
                            </a:schemeClr>
                          </a:solidFill>
                          <a:effectLst/>
                          <a:latin typeface="Calibri" panose="020F0502020204030204" pitchFamily="34" charset="0"/>
                          <a:cs typeface="Calibri" panose="020F0502020204030204" pitchFamily="34" charset="0"/>
                        </a:rPr>
                        <a:t>0</a:t>
                      </a:r>
                    </a:p>
                  </a:txBody>
                  <a:tcPr marL="91303" marR="91303" marT="45751" marB="4575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2957390471"/>
                  </a:ext>
                </a:extLst>
              </a:tr>
              <a:tr h="320103">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defRPr/>
                      </a:pPr>
                      <a:r>
                        <a:rPr kumimoji="0" lang="en-US" sz="1500" b="0" i="0" u="none" strike="noStrike" cap="none" normalizeH="0" baseline="0" dirty="0" err="1" smtClean="0">
                          <a:ln>
                            <a:noFill/>
                          </a:ln>
                          <a:solidFill>
                            <a:schemeClr val="bg2">
                              <a:lumMod val="10000"/>
                            </a:schemeClr>
                          </a:solidFill>
                          <a:effectLst/>
                          <a:latin typeface="Calibri" panose="020F0502020204030204" pitchFamily="34" charset="0"/>
                          <a:cs typeface="Calibri" panose="020F0502020204030204" pitchFamily="34" charset="0"/>
                        </a:rPr>
                        <a:t>Pesadillas</a:t>
                      </a:r>
                      <a:endParaRPr kumimoji="0" lang="en-US" sz="1500" b="0" i="0" u="none" strike="noStrike" cap="none" normalizeH="0" baseline="0" dirty="0">
                        <a:ln>
                          <a:noFill/>
                        </a:ln>
                        <a:solidFill>
                          <a:schemeClr val="bg2">
                            <a:lumMod val="10000"/>
                          </a:schemeClr>
                        </a:solidFill>
                        <a:effectLst/>
                        <a:latin typeface="Calibri" panose="020F0502020204030204" pitchFamily="34" charset="0"/>
                        <a:cs typeface="Calibri" panose="020F0502020204030204" pitchFamily="34" charset="0"/>
                      </a:endParaRPr>
                    </a:p>
                  </a:txBody>
                  <a:tcPr marL="91303" marR="91303" marT="45751" marB="4575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defRPr/>
                      </a:pPr>
                      <a:r>
                        <a:rPr kumimoji="0" lang="en-US" sz="1500" b="0" i="0" u="none" strike="noStrike" cap="none" normalizeH="0" baseline="0" dirty="0">
                          <a:ln>
                            <a:noFill/>
                          </a:ln>
                          <a:solidFill>
                            <a:schemeClr val="bg2">
                              <a:lumMod val="10000"/>
                            </a:schemeClr>
                          </a:solidFill>
                          <a:effectLst/>
                          <a:latin typeface="Calibri" panose="020F0502020204030204" pitchFamily="34" charset="0"/>
                          <a:cs typeface="Calibri" panose="020F0502020204030204" pitchFamily="34" charset="0"/>
                        </a:rPr>
                        <a:t>1.3</a:t>
                      </a:r>
                    </a:p>
                  </a:txBody>
                  <a:tcPr marL="91303" marR="91303" marT="45751" marB="4575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defRPr/>
                      </a:pPr>
                      <a:r>
                        <a:rPr kumimoji="0" lang="en-US" sz="1500" b="0" i="0" u="none" strike="noStrike" cap="none" normalizeH="0" baseline="0" dirty="0">
                          <a:ln>
                            <a:noFill/>
                          </a:ln>
                          <a:solidFill>
                            <a:schemeClr val="bg2">
                              <a:lumMod val="10000"/>
                            </a:schemeClr>
                          </a:solidFill>
                          <a:effectLst/>
                          <a:latin typeface="Calibri" panose="020F0502020204030204" pitchFamily="34" charset="0"/>
                          <a:cs typeface="Calibri" panose="020F0502020204030204" pitchFamily="34" charset="0"/>
                        </a:rPr>
                        <a:t>0.3</a:t>
                      </a:r>
                    </a:p>
                  </a:txBody>
                  <a:tcPr marL="91303" marR="91303" marT="45751" marB="4575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defRPr/>
                      </a:pPr>
                      <a:r>
                        <a:rPr kumimoji="0" lang="en-US" sz="1500" b="0" i="0" u="none" strike="noStrike" cap="none" normalizeH="0" baseline="0" dirty="0">
                          <a:ln>
                            <a:noFill/>
                          </a:ln>
                          <a:solidFill>
                            <a:schemeClr val="bg2">
                              <a:lumMod val="10000"/>
                            </a:schemeClr>
                          </a:solidFill>
                          <a:effectLst/>
                          <a:latin typeface="Calibri" panose="020F0502020204030204" pitchFamily="34" charset="0"/>
                          <a:cs typeface="Calibri" panose="020F0502020204030204" pitchFamily="34" charset="0"/>
                        </a:rPr>
                        <a:t>0.4</a:t>
                      </a:r>
                    </a:p>
                  </a:txBody>
                  <a:tcPr marL="91303" marR="91303" marT="45751" marB="4575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396691117"/>
                  </a:ext>
                </a:extLst>
              </a:tr>
              <a:tr h="320103">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defRPr/>
                      </a:pPr>
                      <a:r>
                        <a:rPr kumimoji="0" lang="en-US" sz="1500" b="0" i="0" u="none" strike="noStrike" cap="none" normalizeH="0" baseline="0" dirty="0" err="1" smtClean="0">
                          <a:ln>
                            <a:noFill/>
                          </a:ln>
                          <a:solidFill>
                            <a:schemeClr val="bg2">
                              <a:lumMod val="10000"/>
                            </a:schemeClr>
                          </a:solidFill>
                          <a:effectLst/>
                          <a:latin typeface="Calibri" panose="020F0502020204030204" pitchFamily="34" charset="0"/>
                          <a:cs typeface="Calibri" panose="020F0502020204030204" pitchFamily="34" charset="0"/>
                        </a:rPr>
                        <a:t>Cefalea</a:t>
                      </a:r>
                      <a:r>
                        <a:rPr kumimoji="0" lang="en-US" sz="1500" b="0" i="0" u="none" strike="noStrike" cap="none" normalizeH="0" baseline="0" dirty="0" smtClean="0">
                          <a:ln>
                            <a:noFill/>
                          </a:ln>
                          <a:solidFill>
                            <a:schemeClr val="bg2">
                              <a:lumMod val="10000"/>
                            </a:schemeClr>
                          </a:solidFill>
                          <a:effectLst/>
                          <a:latin typeface="Calibri" panose="020F0502020204030204" pitchFamily="34" charset="0"/>
                          <a:cs typeface="Calibri" panose="020F0502020204030204" pitchFamily="34" charset="0"/>
                        </a:rPr>
                        <a:t>/ </a:t>
                      </a:r>
                      <a:r>
                        <a:rPr kumimoji="0" lang="en-US" sz="1500" b="0" i="0" u="none" strike="noStrike" cap="none" normalizeH="0" baseline="0" dirty="0" err="1" smtClean="0">
                          <a:ln>
                            <a:noFill/>
                          </a:ln>
                          <a:solidFill>
                            <a:schemeClr val="bg2">
                              <a:lumMod val="10000"/>
                            </a:schemeClr>
                          </a:solidFill>
                          <a:effectLst/>
                          <a:latin typeface="Calibri" panose="020F0502020204030204" pitchFamily="34" charset="0"/>
                          <a:cs typeface="Calibri" panose="020F0502020204030204" pitchFamily="34" charset="0"/>
                        </a:rPr>
                        <a:t>parestesias</a:t>
                      </a:r>
                      <a:endParaRPr kumimoji="0" lang="en-US" sz="1500" b="0" i="0" u="none" strike="noStrike" cap="none" normalizeH="0" baseline="0" dirty="0">
                        <a:ln>
                          <a:noFill/>
                        </a:ln>
                        <a:solidFill>
                          <a:schemeClr val="bg2">
                            <a:lumMod val="10000"/>
                          </a:schemeClr>
                        </a:solidFill>
                        <a:effectLst/>
                        <a:latin typeface="Calibri" panose="020F0502020204030204" pitchFamily="34" charset="0"/>
                        <a:cs typeface="Calibri" panose="020F0502020204030204" pitchFamily="34" charset="0"/>
                      </a:endParaRPr>
                    </a:p>
                  </a:txBody>
                  <a:tcPr marL="91303" marR="91303" marT="45751" marB="4575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cap="none" normalizeH="0" baseline="0" dirty="0">
                          <a:ln>
                            <a:noFill/>
                          </a:ln>
                          <a:solidFill>
                            <a:schemeClr val="bg2">
                              <a:lumMod val="10000"/>
                            </a:schemeClr>
                          </a:solidFill>
                          <a:effectLst/>
                          <a:latin typeface="Calibri" panose="020F0502020204030204" pitchFamily="34" charset="0"/>
                          <a:cs typeface="Calibri" panose="020F0502020204030204" pitchFamily="34" charset="0"/>
                        </a:rPr>
                        <a:t>1.6</a:t>
                      </a:r>
                    </a:p>
                  </a:txBody>
                  <a:tcPr marL="91303" marR="91303" marT="45751" marB="4575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cap="none" normalizeH="0" baseline="0" dirty="0">
                          <a:ln>
                            <a:noFill/>
                          </a:ln>
                          <a:solidFill>
                            <a:schemeClr val="bg2">
                              <a:lumMod val="10000"/>
                            </a:schemeClr>
                          </a:solidFill>
                          <a:effectLst/>
                          <a:latin typeface="Calibri" panose="020F0502020204030204" pitchFamily="34" charset="0"/>
                          <a:cs typeface="Calibri" panose="020F0502020204030204" pitchFamily="34" charset="0"/>
                        </a:rPr>
                        <a:t>0.3</a:t>
                      </a:r>
                    </a:p>
                  </a:txBody>
                  <a:tcPr marL="91303" marR="91303" marT="45751" marB="4575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cap="none" normalizeH="0" baseline="0" dirty="0">
                          <a:ln>
                            <a:noFill/>
                          </a:ln>
                          <a:solidFill>
                            <a:schemeClr val="bg2">
                              <a:lumMod val="10000"/>
                            </a:schemeClr>
                          </a:solidFill>
                          <a:effectLst/>
                          <a:latin typeface="Calibri" panose="020F0502020204030204" pitchFamily="34" charset="0"/>
                          <a:cs typeface="Calibri" panose="020F0502020204030204" pitchFamily="34" charset="0"/>
                        </a:rPr>
                        <a:t>0.3</a:t>
                      </a:r>
                    </a:p>
                  </a:txBody>
                  <a:tcPr marL="91303" marR="91303" marT="45751" marB="4575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38498828"/>
                  </a:ext>
                </a:extLst>
              </a:tr>
              <a:tr h="349823">
                <a:tc>
                  <a:txBody>
                    <a:bodyPr/>
                    <a:lstStyle/>
                    <a:p>
                      <a:pPr marL="0" marR="0" lvl="0" indent="0" algn="l" defTabSz="914400" rtl="0" eaLnBrk="1" fontAlgn="base" latinLnBrk="0" hangingPunct="1">
                        <a:lnSpc>
                          <a:spcPct val="100000"/>
                        </a:lnSpc>
                        <a:spcBef>
                          <a:spcPct val="0"/>
                        </a:spcBef>
                        <a:spcAft>
                          <a:spcPct val="0"/>
                        </a:spcAft>
                        <a:buClr>
                          <a:srgbClr val="000000"/>
                        </a:buClr>
                        <a:buSzTx/>
                        <a:buFont typeface="Wingdings" pitchFamily="2" charset="2"/>
                        <a:buNone/>
                        <a:tabLst/>
                      </a:pPr>
                      <a:r>
                        <a:rPr kumimoji="0" lang="en-US" sz="1500" b="0" i="0" u="none" strike="noStrike" cap="none" normalizeH="0" baseline="0" dirty="0" err="1" smtClean="0">
                          <a:ln>
                            <a:noFill/>
                          </a:ln>
                          <a:solidFill>
                            <a:schemeClr val="bg2">
                              <a:lumMod val="10000"/>
                            </a:schemeClr>
                          </a:solidFill>
                          <a:effectLst/>
                          <a:latin typeface="Calibri" panose="020F0502020204030204" pitchFamily="34" charset="0"/>
                          <a:cs typeface="Calibri" panose="020F0502020204030204" pitchFamily="34" charset="0"/>
                        </a:rPr>
                        <a:t>Depresión</a:t>
                      </a:r>
                      <a:endParaRPr kumimoji="0" lang="en-US" sz="1500" b="0" i="0" u="none" strike="noStrike" cap="none" normalizeH="0" baseline="0" dirty="0">
                        <a:ln>
                          <a:noFill/>
                        </a:ln>
                        <a:solidFill>
                          <a:schemeClr val="bg2">
                            <a:lumMod val="10000"/>
                          </a:schemeClr>
                        </a:solidFill>
                        <a:effectLst/>
                        <a:latin typeface="Calibri" panose="020F0502020204030204" pitchFamily="34" charset="0"/>
                        <a:cs typeface="Calibri" panose="020F0502020204030204" pitchFamily="34" charset="0"/>
                      </a:endParaRPr>
                    </a:p>
                  </a:txBody>
                  <a:tcPr marL="91303" marR="91303" marT="45751" marB="4575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500" b="0" i="0" u="none" strike="noStrike" cap="none" normalizeH="0" baseline="0" dirty="0">
                          <a:ln>
                            <a:noFill/>
                          </a:ln>
                          <a:solidFill>
                            <a:schemeClr val="bg2">
                              <a:lumMod val="10000"/>
                            </a:schemeClr>
                          </a:solidFill>
                          <a:effectLst/>
                          <a:latin typeface="Calibri" panose="020F0502020204030204" pitchFamily="34" charset="0"/>
                          <a:cs typeface="Calibri" panose="020F0502020204030204" pitchFamily="34" charset="0"/>
                        </a:rPr>
                        <a:t>0.7</a:t>
                      </a:r>
                    </a:p>
                  </a:txBody>
                  <a:tcPr marL="91303" marR="91303" marT="45751" marB="4575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500" b="0" i="0" u="none" strike="noStrike" cap="none" normalizeH="0" baseline="0" dirty="0">
                          <a:ln>
                            <a:noFill/>
                          </a:ln>
                          <a:solidFill>
                            <a:schemeClr val="bg2">
                              <a:lumMod val="10000"/>
                            </a:schemeClr>
                          </a:solidFill>
                          <a:effectLst/>
                          <a:latin typeface="Calibri" panose="020F0502020204030204" pitchFamily="34" charset="0"/>
                          <a:cs typeface="Calibri" panose="020F0502020204030204" pitchFamily="34" charset="0"/>
                        </a:rPr>
                        <a:t>0</a:t>
                      </a:r>
                    </a:p>
                  </a:txBody>
                  <a:tcPr marL="91303" marR="91303" marT="45751" marB="4575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500" b="0" i="0" u="none" strike="noStrike" cap="none" normalizeH="0" baseline="0" dirty="0">
                          <a:ln>
                            <a:noFill/>
                          </a:ln>
                          <a:solidFill>
                            <a:schemeClr val="bg2">
                              <a:lumMod val="10000"/>
                            </a:schemeClr>
                          </a:solidFill>
                          <a:effectLst/>
                          <a:latin typeface="Calibri" panose="020F0502020204030204" pitchFamily="34" charset="0"/>
                          <a:cs typeface="Calibri" panose="020F0502020204030204" pitchFamily="34" charset="0"/>
                        </a:rPr>
                        <a:t>0.1</a:t>
                      </a:r>
                    </a:p>
                  </a:txBody>
                  <a:tcPr marL="91303" marR="91303" marT="45751" marB="4575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3"/>
                  </a:ext>
                </a:extLst>
              </a:tr>
            </a:tbl>
          </a:graphicData>
        </a:graphic>
      </p:graphicFrame>
      <p:sp>
        <p:nvSpPr>
          <p:cNvPr id="8" name="Text Box 15">
            <a:extLst>
              <a:ext uri="{FF2B5EF4-FFF2-40B4-BE49-F238E27FC236}">
                <a16:creationId xmlns:a16="http://schemas.microsoft.com/office/drawing/2014/main" id="{BEA347C8-0749-4038-9069-E7EA6B1C8724}"/>
              </a:ext>
            </a:extLst>
          </p:cNvPr>
          <p:cNvSpPr txBox="1">
            <a:spLocks noChangeArrowheads="1"/>
          </p:cNvSpPr>
          <p:nvPr/>
        </p:nvSpPr>
        <p:spPr bwMode="auto">
          <a:xfrm>
            <a:off x="9090768" y="6268393"/>
            <a:ext cx="2275437" cy="276995"/>
          </a:xfrm>
          <a:prstGeom prst="rect">
            <a:avLst/>
          </a:prstGeom>
          <a:noFill/>
          <a:ln>
            <a:noFill/>
          </a:ln>
          <a:extLst/>
        </p:spPr>
        <p:txBody>
          <a:bodyPr wrap="square" lIns="91260" tIns="45718" rIns="91260" bIns="45718"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defTabSz="912383" fontAlgn="base">
              <a:spcBef>
                <a:spcPct val="0"/>
              </a:spcBef>
              <a:spcAft>
                <a:spcPct val="0"/>
              </a:spcAft>
              <a:defRPr/>
            </a:pPr>
            <a:r>
              <a:rPr lang="en-US" altLang="en-US" sz="1200" b="0" spc="-11" dirty="0">
                <a:solidFill>
                  <a:srgbClr val="455560"/>
                </a:solidFill>
                <a:latin typeface="Calibri" panose="020F0502020204030204" pitchFamily="34" charset="0"/>
                <a:cs typeface="Arial" panose="020B0604020202020204" pitchFamily="34" charset="0"/>
              </a:rPr>
              <a:t>Hoffman. HIV Med. 2017;18:56.</a:t>
            </a:r>
            <a:endParaRPr lang="en-US" altLang="en-US" sz="1200" b="0" dirty="0">
              <a:solidFill>
                <a:srgbClr val="455560"/>
              </a:solidFill>
              <a:latin typeface="Calibri" panose="020F0502020204030204" pitchFamily="34" charset="0"/>
              <a:cs typeface="Arial" panose="020B0604020202020204" pitchFamily="34" charset="0"/>
            </a:endParaRPr>
          </a:p>
        </p:txBody>
      </p:sp>
      <p:graphicFrame>
        <p:nvGraphicFramePr>
          <p:cNvPr id="15" name="Content Placeholder 5">
            <a:extLst>
              <a:ext uri="{FF2B5EF4-FFF2-40B4-BE49-F238E27FC236}">
                <a16:creationId xmlns:a16="http://schemas.microsoft.com/office/drawing/2014/main" id="{0D1C9FC3-6EBB-448E-944D-C4C357974982}"/>
              </a:ext>
            </a:extLst>
          </p:cNvPr>
          <p:cNvGraphicFramePr>
            <a:graphicFrameLocks/>
          </p:cNvGraphicFramePr>
          <p:nvPr>
            <p:extLst>
              <p:ext uri="{D42A27DB-BD31-4B8C-83A1-F6EECF244321}">
                <p14:modId xmlns:p14="http://schemas.microsoft.com/office/powerpoint/2010/main" val="3655860074"/>
              </p:ext>
            </p:extLst>
          </p:nvPr>
        </p:nvGraphicFramePr>
        <p:xfrm>
          <a:off x="6451162" y="1993605"/>
          <a:ext cx="5530095" cy="2346880"/>
        </p:xfrm>
        <a:graphic>
          <a:graphicData uri="http://schemas.openxmlformats.org/drawingml/2006/table">
            <a:tbl>
              <a:tblPr/>
              <a:tblGrid>
                <a:gridCol w="2345663">
                  <a:extLst>
                    <a:ext uri="{9D8B030D-6E8A-4147-A177-3AD203B41FA5}">
                      <a16:colId xmlns:a16="http://schemas.microsoft.com/office/drawing/2014/main" val="20000"/>
                    </a:ext>
                  </a:extLst>
                </a:gridCol>
                <a:gridCol w="3184432">
                  <a:extLst>
                    <a:ext uri="{9D8B030D-6E8A-4147-A177-3AD203B41FA5}">
                      <a16:colId xmlns:a16="http://schemas.microsoft.com/office/drawing/2014/main" val="20001"/>
                    </a:ext>
                  </a:extLst>
                </a:gridCol>
              </a:tblGrid>
              <a:tr h="335264">
                <a:tc gridSpan="2">
                  <a:txBody>
                    <a:bodyPr/>
                    <a:lstStyle/>
                    <a:p>
                      <a:pPr algn="ctr">
                        <a:lnSpc>
                          <a:spcPct val="100000"/>
                        </a:lnSpc>
                        <a:spcBef>
                          <a:spcPct val="0"/>
                        </a:spcBef>
                        <a:spcAft>
                          <a:spcPct val="0"/>
                        </a:spcAft>
                        <a:buClrTx/>
                        <a:buFontTx/>
                        <a:buNone/>
                      </a:pPr>
                      <a:r>
                        <a:rPr lang="en-US" altLang="en-US" sz="1600" b="1" dirty="0" err="1" smtClean="0">
                          <a:solidFill>
                            <a:schemeClr val="tx1"/>
                          </a:solidFill>
                          <a:latin typeface="Calibri" panose="020F0502020204030204" pitchFamily="34" charset="0"/>
                          <a:cs typeface="Calibri" panose="020F0502020204030204" pitchFamily="34" charset="0"/>
                        </a:rPr>
                        <a:t>Suspensión</a:t>
                      </a:r>
                      <a:r>
                        <a:rPr lang="en-US" altLang="en-US" sz="1600" b="1" dirty="0" smtClean="0">
                          <a:solidFill>
                            <a:schemeClr val="tx1"/>
                          </a:solidFill>
                          <a:latin typeface="Calibri" panose="020F0502020204030204" pitchFamily="34" charset="0"/>
                          <a:cs typeface="Calibri" panose="020F0502020204030204" pitchFamily="34" charset="0"/>
                        </a:rPr>
                        <a:t>/</a:t>
                      </a:r>
                      <a:r>
                        <a:rPr lang="en-US" altLang="en-US" sz="1600" b="1" dirty="0" err="1" smtClean="0">
                          <a:solidFill>
                            <a:schemeClr val="tx1"/>
                          </a:solidFill>
                          <a:latin typeface="Calibri" panose="020F0502020204030204" pitchFamily="34" charset="0"/>
                          <a:cs typeface="Calibri" panose="020F0502020204030204" pitchFamily="34" charset="0"/>
                        </a:rPr>
                        <a:t>cambio</a:t>
                      </a:r>
                      <a:r>
                        <a:rPr lang="en-US" altLang="en-US" sz="1600" b="1" dirty="0" smtClean="0">
                          <a:solidFill>
                            <a:schemeClr val="tx1"/>
                          </a:solidFill>
                          <a:latin typeface="Calibri" panose="020F0502020204030204" pitchFamily="34" charset="0"/>
                          <a:cs typeface="Calibri" panose="020F0502020204030204" pitchFamily="34" charset="0"/>
                        </a:rPr>
                        <a:t> </a:t>
                      </a:r>
                      <a:r>
                        <a:rPr lang="en-US" altLang="en-US" sz="1600" b="1" dirty="0" err="1" smtClean="0">
                          <a:solidFill>
                            <a:schemeClr val="tx1"/>
                          </a:solidFill>
                          <a:latin typeface="Calibri" panose="020F0502020204030204" pitchFamily="34" charset="0"/>
                          <a:cs typeface="Calibri" panose="020F0502020204030204" pitchFamily="34" charset="0"/>
                        </a:rPr>
                        <a:t>por</a:t>
                      </a:r>
                      <a:r>
                        <a:rPr lang="en-US" altLang="en-US" sz="1600" b="1" dirty="0" smtClean="0">
                          <a:solidFill>
                            <a:schemeClr val="tx1"/>
                          </a:solidFill>
                          <a:latin typeface="Calibri" panose="020F0502020204030204" pitchFamily="34" charset="0"/>
                          <a:cs typeface="Calibri" panose="020F0502020204030204" pitchFamily="34" charset="0"/>
                        </a:rPr>
                        <a:t> EA </a:t>
                      </a:r>
                      <a:r>
                        <a:rPr lang="en-US" altLang="en-US" sz="1600" b="1" dirty="0" err="1" smtClean="0">
                          <a:solidFill>
                            <a:schemeClr val="tx1"/>
                          </a:solidFill>
                          <a:latin typeface="Calibri" panose="020F0502020204030204" pitchFamily="34" charset="0"/>
                          <a:cs typeface="Calibri" panose="020F0502020204030204" pitchFamily="34" charset="0"/>
                        </a:rPr>
                        <a:t>neuropsiquiátricos</a:t>
                      </a:r>
                      <a:endParaRPr lang="en-US" altLang="en-US" sz="1600" b="1" dirty="0">
                        <a:solidFill>
                          <a:schemeClr val="tx1"/>
                        </a:solidFill>
                        <a:latin typeface="Calibri" panose="020F0502020204030204" pitchFamily="34" charset="0"/>
                        <a:cs typeface="Calibri" panose="020F0502020204030204" pitchFamily="34" charset="0"/>
                      </a:endParaRPr>
                    </a:p>
                  </a:txBody>
                  <a:tcPr marL="85185" marR="85185" marT="45712" marB="45712" horzOverflow="overflow">
                    <a:lnL>
                      <a:noFill/>
                    </a:lnL>
                    <a:lnR>
                      <a:noFill/>
                    </a:lnR>
                    <a:lnT>
                      <a:noFill/>
                    </a:lnT>
                    <a:lnB>
                      <a:noFill/>
                    </a:lnB>
                    <a:lnTlToBr>
                      <a:noFill/>
                    </a:lnTlToBr>
                    <a:lnBlToTr>
                      <a:noFill/>
                    </a:lnBlToTr>
                    <a:solidFill>
                      <a:srgbClr val="004482"/>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dirty="0">
                        <a:ln>
                          <a:noFill/>
                        </a:ln>
                        <a:solidFill>
                          <a:srgbClr val="FFFFFF"/>
                        </a:solidFill>
                        <a:effectLst/>
                        <a:latin typeface="Calibri" panose="020F0502020204030204" pitchFamily="34" charset="0"/>
                        <a:ea typeface="Arial" charset="0"/>
                        <a:cs typeface="Calibri" panose="020F0502020204030204" pitchFamily="34" charset="0"/>
                      </a:endParaRPr>
                    </a:p>
                  </a:txBody>
                  <a:tcPr marL="91392" marR="91392" marT="45712" marB="45712" horzOverflow="overflow">
                    <a:lnL>
                      <a:noFill/>
                    </a:lnL>
                    <a:lnR>
                      <a:noFill/>
                    </a:lnR>
                    <a:lnT>
                      <a:noFill/>
                    </a:lnT>
                    <a:lnB>
                      <a:noFill/>
                    </a:lnB>
                    <a:lnTlToBr>
                      <a:noFill/>
                    </a:lnTlToBr>
                    <a:lnBlToTr>
                      <a:noFill/>
                    </a:lnBlToTr>
                    <a:solidFill>
                      <a:srgbClr val="002060"/>
                    </a:solidFill>
                  </a:tcPr>
                </a:tc>
                <a:extLst>
                  <a:ext uri="{0D108BD9-81ED-4DB2-BD59-A6C34878D82A}">
                    <a16:rowId xmlns:a16="http://schemas.microsoft.com/office/drawing/2014/main" val="3058429517"/>
                  </a:ext>
                </a:extLst>
              </a:tr>
              <a:tr h="335264">
                <a:tc>
                  <a:txBody>
                    <a:bodyPr/>
                    <a:lstStyle>
                      <a:lvl1pPr>
                        <a:lnSpc>
                          <a:spcPct val="90000"/>
                        </a:lnSpc>
                        <a:spcBef>
                          <a:spcPts val="1000"/>
                        </a:spcBef>
                        <a:spcAft>
                          <a:spcPts val="700"/>
                        </a:spcAft>
                        <a:buClr>
                          <a:srgbClr val="FEFDDE"/>
                        </a:buClr>
                        <a:buFont typeface="Wingdings" charset="2"/>
                        <a:defRPr sz="2200">
                          <a:solidFill>
                            <a:srgbClr val="FEFDDE"/>
                          </a:solidFill>
                          <a:latin typeface="Arial" charset="0"/>
                        </a:defRPr>
                      </a:lvl1pPr>
                      <a:lvl2pPr marL="457200">
                        <a:lnSpc>
                          <a:spcPct val="90000"/>
                        </a:lnSpc>
                        <a:spcBef>
                          <a:spcPts val="1000"/>
                        </a:spcBef>
                        <a:spcAft>
                          <a:spcPts val="700"/>
                        </a:spcAft>
                        <a:buClr>
                          <a:srgbClr val="FEFDDE"/>
                        </a:buClr>
                        <a:buFont typeface="Arial" charset="0"/>
                        <a:defRPr sz="2000">
                          <a:solidFill>
                            <a:srgbClr val="FEFDDE"/>
                          </a:solidFill>
                          <a:latin typeface="Arial" charset="0"/>
                        </a:defRPr>
                      </a:lvl2pPr>
                      <a:lvl3pPr marL="914400">
                        <a:lnSpc>
                          <a:spcPct val="90000"/>
                        </a:lnSpc>
                        <a:spcBef>
                          <a:spcPts val="1000"/>
                        </a:spcBef>
                        <a:spcAft>
                          <a:spcPts val="700"/>
                        </a:spcAft>
                        <a:buClr>
                          <a:srgbClr val="FEFDDE"/>
                        </a:buClr>
                        <a:buFont typeface="Arial" charset="0"/>
                        <a:defRPr sz="2000">
                          <a:solidFill>
                            <a:srgbClr val="FEFDDE"/>
                          </a:solidFill>
                          <a:latin typeface="Arial" charset="0"/>
                        </a:defRPr>
                      </a:lvl3pPr>
                      <a:lvl4pPr marL="1371600">
                        <a:lnSpc>
                          <a:spcPct val="90000"/>
                        </a:lnSpc>
                        <a:spcBef>
                          <a:spcPts val="1000"/>
                        </a:spcBef>
                        <a:spcAft>
                          <a:spcPts val="700"/>
                        </a:spcAft>
                        <a:buClr>
                          <a:srgbClr val="FEFDDE"/>
                        </a:buClr>
                        <a:buFont typeface="Arial" charset="0"/>
                        <a:defRPr>
                          <a:solidFill>
                            <a:srgbClr val="FEFDDE"/>
                          </a:solidFill>
                          <a:latin typeface="Arial" charset="0"/>
                        </a:defRPr>
                      </a:lvl4pPr>
                      <a:lvl5pPr marL="1828800">
                        <a:lnSpc>
                          <a:spcPct val="90000"/>
                        </a:lnSpc>
                        <a:spcBef>
                          <a:spcPts val="1000"/>
                        </a:spcBef>
                        <a:spcAft>
                          <a:spcPts val="700"/>
                        </a:spcAft>
                        <a:buClr>
                          <a:srgbClr val="FEFDDE"/>
                        </a:buClr>
                        <a:buFont typeface="Arial" charset="0"/>
                        <a:defRPr sz="1600">
                          <a:solidFill>
                            <a:srgbClr val="FEFDDE"/>
                          </a:solidFill>
                          <a:latin typeface="Arial" charset="0"/>
                        </a:defRPr>
                      </a:lvl5pPr>
                      <a:lvl6pPr indent="1588" eaLnBrk="0" fontAlgn="base" hangingPunct="0">
                        <a:lnSpc>
                          <a:spcPct val="90000"/>
                        </a:lnSpc>
                        <a:spcBef>
                          <a:spcPts val="1000"/>
                        </a:spcBef>
                        <a:spcAft>
                          <a:spcPts val="700"/>
                        </a:spcAft>
                        <a:buClr>
                          <a:srgbClr val="FEFDDE"/>
                        </a:buClr>
                        <a:buFont typeface="Arial" charset="0"/>
                        <a:defRPr sz="1600">
                          <a:solidFill>
                            <a:srgbClr val="FEFDDE"/>
                          </a:solidFill>
                          <a:latin typeface="Arial" charset="0"/>
                        </a:defRPr>
                      </a:lvl6pPr>
                      <a:lvl7pPr indent="1588" eaLnBrk="0" fontAlgn="base" hangingPunct="0">
                        <a:lnSpc>
                          <a:spcPct val="90000"/>
                        </a:lnSpc>
                        <a:spcBef>
                          <a:spcPts val="1000"/>
                        </a:spcBef>
                        <a:spcAft>
                          <a:spcPts val="700"/>
                        </a:spcAft>
                        <a:buClr>
                          <a:srgbClr val="FEFDDE"/>
                        </a:buClr>
                        <a:buFont typeface="Arial" charset="0"/>
                        <a:defRPr sz="1600">
                          <a:solidFill>
                            <a:srgbClr val="FEFDDE"/>
                          </a:solidFill>
                          <a:latin typeface="Arial" charset="0"/>
                        </a:defRPr>
                      </a:lvl7pPr>
                      <a:lvl8pPr indent="1588" eaLnBrk="0" fontAlgn="base" hangingPunct="0">
                        <a:lnSpc>
                          <a:spcPct val="90000"/>
                        </a:lnSpc>
                        <a:spcBef>
                          <a:spcPts val="1000"/>
                        </a:spcBef>
                        <a:spcAft>
                          <a:spcPts val="700"/>
                        </a:spcAft>
                        <a:buClr>
                          <a:srgbClr val="FEFDDE"/>
                        </a:buClr>
                        <a:buFont typeface="Arial" charset="0"/>
                        <a:defRPr sz="1600">
                          <a:solidFill>
                            <a:srgbClr val="FEFDDE"/>
                          </a:solidFill>
                          <a:latin typeface="Arial" charset="0"/>
                        </a:defRPr>
                      </a:lvl8pPr>
                      <a:lvl9pPr indent="1588" eaLnBrk="0" fontAlgn="base" hangingPunct="0">
                        <a:lnSpc>
                          <a:spcPct val="90000"/>
                        </a:lnSpc>
                        <a:spcBef>
                          <a:spcPts val="1000"/>
                        </a:spcBef>
                        <a:spcAft>
                          <a:spcPts val="700"/>
                        </a:spcAft>
                        <a:buClr>
                          <a:srgbClr val="FEFDDE"/>
                        </a:buClr>
                        <a:buFont typeface="Arial" charset="0"/>
                        <a:defRPr sz="1600">
                          <a:solidFill>
                            <a:srgbClr val="FEFDDE"/>
                          </a:solidFill>
                          <a:latin typeface="Arial" charset="0"/>
                        </a:defRPr>
                      </a:lvl9pPr>
                    </a:lstStyle>
                    <a:p>
                      <a:pPr>
                        <a:lnSpc>
                          <a:spcPct val="100000"/>
                        </a:lnSpc>
                        <a:spcBef>
                          <a:spcPct val="0"/>
                        </a:spcBef>
                        <a:spcAft>
                          <a:spcPct val="0"/>
                        </a:spcAft>
                        <a:buClrTx/>
                        <a:buFontTx/>
                        <a:buNone/>
                      </a:pPr>
                      <a:r>
                        <a:rPr lang="en-US" altLang="en-US" sz="1600" b="1" dirty="0" err="1" smtClean="0">
                          <a:solidFill>
                            <a:schemeClr val="tx1"/>
                          </a:solidFill>
                          <a:latin typeface="Calibri" panose="020F0502020204030204" pitchFamily="34" charset="0"/>
                          <a:cs typeface="Calibri" panose="020F0502020204030204" pitchFamily="34" charset="0"/>
                        </a:rPr>
                        <a:t>Factores</a:t>
                      </a:r>
                      <a:r>
                        <a:rPr lang="en-US" altLang="en-US" sz="1600" b="1" baseline="0" dirty="0" smtClean="0">
                          <a:solidFill>
                            <a:schemeClr val="tx1"/>
                          </a:solidFill>
                          <a:latin typeface="Calibri" panose="020F0502020204030204" pitchFamily="34" charset="0"/>
                          <a:cs typeface="Calibri" panose="020F0502020204030204" pitchFamily="34" charset="0"/>
                        </a:rPr>
                        <a:t> de </a:t>
                      </a:r>
                      <a:r>
                        <a:rPr lang="en-US" altLang="en-US" sz="1600" b="1" baseline="0" dirty="0" err="1" smtClean="0">
                          <a:solidFill>
                            <a:schemeClr val="tx1"/>
                          </a:solidFill>
                          <a:latin typeface="Calibri" panose="020F0502020204030204" pitchFamily="34" charset="0"/>
                          <a:cs typeface="Calibri" panose="020F0502020204030204" pitchFamily="34" charset="0"/>
                        </a:rPr>
                        <a:t>riesgo</a:t>
                      </a:r>
                      <a:r>
                        <a:rPr lang="en-US" altLang="en-US" sz="1600" b="1" baseline="0" dirty="0" smtClean="0">
                          <a:solidFill>
                            <a:schemeClr val="tx1"/>
                          </a:solidFill>
                          <a:latin typeface="Calibri" panose="020F0502020204030204" pitchFamily="34" charset="0"/>
                          <a:cs typeface="Calibri" panose="020F0502020204030204" pitchFamily="34" charset="0"/>
                        </a:rPr>
                        <a:t> </a:t>
                      </a:r>
                      <a:endParaRPr lang="en-US" altLang="en-US" sz="1600" b="1" dirty="0">
                        <a:solidFill>
                          <a:schemeClr val="tx1"/>
                        </a:solidFill>
                        <a:latin typeface="Calibri" panose="020F0502020204030204" pitchFamily="34" charset="0"/>
                        <a:cs typeface="Calibri" panose="020F0502020204030204" pitchFamily="34" charset="0"/>
                      </a:endParaRPr>
                    </a:p>
                  </a:txBody>
                  <a:tcPr marL="85185" marR="85185" marT="45712" marB="45712" horzOverflow="overflow">
                    <a:lnL>
                      <a:noFill/>
                    </a:lnL>
                    <a:lnR>
                      <a:noFill/>
                    </a:lnR>
                    <a:lnT>
                      <a:noFill/>
                    </a:lnT>
                    <a:lnB>
                      <a:noFill/>
                    </a:lnB>
                    <a:lnTlToBr>
                      <a:noFill/>
                    </a:lnTlToBr>
                    <a:lnBlToTr>
                      <a:noFill/>
                    </a:lnBlToTr>
                    <a:solidFill>
                      <a:srgbClr val="004482"/>
                    </a:solidFill>
                  </a:tcPr>
                </a:tc>
                <a:tc>
                  <a:txBody>
                    <a:bodyPr/>
                    <a:lstStyle>
                      <a:lvl1pPr>
                        <a:lnSpc>
                          <a:spcPct val="90000"/>
                        </a:lnSpc>
                        <a:spcBef>
                          <a:spcPts val="1000"/>
                        </a:spcBef>
                        <a:spcAft>
                          <a:spcPts val="700"/>
                        </a:spcAft>
                        <a:buClr>
                          <a:srgbClr val="FEFDDE"/>
                        </a:buClr>
                        <a:buFont typeface="Wingdings" charset="2"/>
                        <a:defRPr sz="2200">
                          <a:solidFill>
                            <a:srgbClr val="FEFDDE"/>
                          </a:solidFill>
                          <a:latin typeface="Arial" charset="0"/>
                        </a:defRPr>
                      </a:lvl1pPr>
                      <a:lvl2pPr marL="457200">
                        <a:lnSpc>
                          <a:spcPct val="90000"/>
                        </a:lnSpc>
                        <a:spcBef>
                          <a:spcPts val="1000"/>
                        </a:spcBef>
                        <a:spcAft>
                          <a:spcPts val="700"/>
                        </a:spcAft>
                        <a:buClr>
                          <a:srgbClr val="FEFDDE"/>
                        </a:buClr>
                        <a:buFont typeface="Arial" charset="0"/>
                        <a:defRPr sz="2000">
                          <a:solidFill>
                            <a:srgbClr val="FEFDDE"/>
                          </a:solidFill>
                          <a:latin typeface="Arial" charset="0"/>
                        </a:defRPr>
                      </a:lvl2pPr>
                      <a:lvl3pPr marL="914400">
                        <a:lnSpc>
                          <a:spcPct val="90000"/>
                        </a:lnSpc>
                        <a:spcBef>
                          <a:spcPts val="1000"/>
                        </a:spcBef>
                        <a:spcAft>
                          <a:spcPts val="700"/>
                        </a:spcAft>
                        <a:buClr>
                          <a:srgbClr val="FEFDDE"/>
                        </a:buClr>
                        <a:buFont typeface="Arial" charset="0"/>
                        <a:defRPr sz="2000">
                          <a:solidFill>
                            <a:srgbClr val="FEFDDE"/>
                          </a:solidFill>
                          <a:latin typeface="Arial" charset="0"/>
                        </a:defRPr>
                      </a:lvl3pPr>
                      <a:lvl4pPr marL="1371600">
                        <a:lnSpc>
                          <a:spcPct val="90000"/>
                        </a:lnSpc>
                        <a:spcBef>
                          <a:spcPts val="1000"/>
                        </a:spcBef>
                        <a:spcAft>
                          <a:spcPts val="700"/>
                        </a:spcAft>
                        <a:buClr>
                          <a:srgbClr val="FEFDDE"/>
                        </a:buClr>
                        <a:buFont typeface="Arial" charset="0"/>
                        <a:defRPr>
                          <a:solidFill>
                            <a:srgbClr val="FEFDDE"/>
                          </a:solidFill>
                          <a:latin typeface="Arial" charset="0"/>
                        </a:defRPr>
                      </a:lvl4pPr>
                      <a:lvl5pPr marL="1828800">
                        <a:lnSpc>
                          <a:spcPct val="90000"/>
                        </a:lnSpc>
                        <a:spcBef>
                          <a:spcPts val="1000"/>
                        </a:spcBef>
                        <a:spcAft>
                          <a:spcPts val="700"/>
                        </a:spcAft>
                        <a:buClr>
                          <a:srgbClr val="FEFDDE"/>
                        </a:buClr>
                        <a:buFont typeface="Arial" charset="0"/>
                        <a:defRPr sz="1600">
                          <a:solidFill>
                            <a:srgbClr val="FEFDDE"/>
                          </a:solidFill>
                          <a:latin typeface="Arial" charset="0"/>
                        </a:defRPr>
                      </a:lvl5pPr>
                      <a:lvl6pPr indent="1588" eaLnBrk="0" fontAlgn="base" hangingPunct="0">
                        <a:lnSpc>
                          <a:spcPct val="90000"/>
                        </a:lnSpc>
                        <a:spcBef>
                          <a:spcPts val="1000"/>
                        </a:spcBef>
                        <a:spcAft>
                          <a:spcPts val="700"/>
                        </a:spcAft>
                        <a:buClr>
                          <a:srgbClr val="FEFDDE"/>
                        </a:buClr>
                        <a:buFont typeface="Arial" charset="0"/>
                        <a:defRPr sz="1600">
                          <a:solidFill>
                            <a:srgbClr val="FEFDDE"/>
                          </a:solidFill>
                          <a:latin typeface="Arial" charset="0"/>
                        </a:defRPr>
                      </a:lvl6pPr>
                      <a:lvl7pPr indent="1588" eaLnBrk="0" fontAlgn="base" hangingPunct="0">
                        <a:lnSpc>
                          <a:spcPct val="90000"/>
                        </a:lnSpc>
                        <a:spcBef>
                          <a:spcPts val="1000"/>
                        </a:spcBef>
                        <a:spcAft>
                          <a:spcPts val="700"/>
                        </a:spcAft>
                        <a:buClr>
                          <a:srgbClr val="FEFDDE"/>
                        </a:buClr>
                        <a:buFont typeface="Arial" charset="0"/>
                        <a:defRPr sz="1600">
                          <a:solidFill>
                            <a:srgbClr val="FEFDDE"/>
                          </a:solidFill>
                          <a:latin typeface="Arial" charset="0"/>
                        </a:defRPr>
                      </a:lvl7pPr>
                      <a:lvl8pPr indent="1588" eaLnBrk="0" fontAlgn="base" hangingPunct="0">
                        <a:lnSpc>
                          <a:spcPct val="90000"/>
                        </a:lnSpc>
                        <a:spcBef>
                          <a:spcPts val="1000"/>
                        </a:spcBef>
                        <a:spcAft>
                          <a:spcPts val="700"/>
                        </a:spcAft>
                        <a:buClr>
                          <a:srgbClr val="FEFDDE"/>
                        </a:buClr>
                        <a:buFont typeface="Arial" charset="0"/>
                        <a:defRPr sz="1600">
                          <a:solidFill>
                            <a:srgbClr val="FEFDDE"/>
                          </a:solidFill>
                          <a:latin typeface="Arial" charset="0"/>
                        </a:defRPr>
                      </a:lvl8pPr>
                      <a:lvl9pPr indent="1588" eaLnBrk="0" fontAlgn="base" hangingPunct="0">
                        <a:lnSpc>
                          <a:spcPct val="90000"/>
                        </a:lnSpc>
                        <a:spcBef>
                          <a:spcPts val="1000"/>
                        </a:spcBef>
                        <a:spcAft>
                          <a:spcPts val="700"/>
                        </a:spcAft>
                        <a:buClr>
                          <a:srgbClr val="FEFDDE"/>
                        </a:buClr>
                        <a:buFont typeface="Arial" charset="0"/>
                        <a:defRPr sz="1600">
                          <a:solidFill>
                            <a:srgbClr val="FEFDDE"/>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FFFFFF"/>
                          </a:solidFill>
                          <a:effectLst/>
                          <a:latin typeface="Calibri" panose="020F0502020204030204" pitchFamily="34" charset="0"/>
                          <a:ea typeface="MS PGothic" charset="-128"/>
                          <a:cs typeface="Calibri" panose="020F0502020204030204" pitchFamily="34" charset="0"/>
                        </a:rPr>
                        <a:t>HR (95% CI)</a:t>
                      </a:r>
                      <a:endParaRPr kumimoji="0" lang="en-US" altLang="en-US" sz="1600" b="1" i="0" u="none" strike="noStrike" cap="none" normalizeH="0" baseline="0" dirty="0">
                        <a:ln>
                          <a:noFill/>
                        </a:ln>
                        <a:solidFill>
                          <a:srgbClr val="FFFFFF"/>
                        </a:solidFill>
                        <a:effectLst/>
                        <a:latin typeface="Calibri" panose="020F0502020204030204" pitchFamily="34" charset="0"/>
                        <a:ea typeface="Arial" charset="0"/>
                        <a:cs typeface="Calibri" panose="020F0502020204030204" pitchFamily="34" charset="0"/>
                      </a:endParaRPr>
                    </a:p>
                  </a:txBody>
                  <a:tcPr marL="85185" marR="85185" marT="45712" marB="45712" horzOverflow="overflow">
                    <a:lnL>
                      <a:noFill/>
                    </a:lnL>
                    <a:lnR>
                      <a:noFill/>
                    </a:lnR>
                    <a:lnT>
                      <a:noFill/>
                    </a:lnT>
                    <a:lnB>
                      <a:noFill/>
                    </a:lnB>
                    <a:lnTlToBr>
                      <a:noFill/>
                    </a:lnTlToBr>
                    <a:lnBlToTr>
                      <a:noFill/>
                    </a:lnBlToTr>
                    <a:solidFill>
                      <a:srgbClr val="004482"/>
                    </a:solidFill>
                  </a:tcPr>
                </a:tc>
                <a:extLst>
                  <a:ext uri="{0D108BD9-81ED-4DB2-BD59-A6C34878D82A}">
                    <a16:rowId xmlns:a16="http://schemas.microsoft.com/office/drawing/2014/main" val="10000"/>
                  </a:ext>
                </a:extLst>
              </a:tr>
              <a:tr h="396224">
                <a:tc>
                  <a:txBody>
                    <a:bodyPr/>
                    <a:lstStyle>
                      <a:lvl1pPr>
                        <a:lnSpc>
                          <a:spcPct val="90000"/>
                        </a:lnSpc>
                        <a:spcBef>
                          <a:spcPts val="1000"/>
                        </a:spcBef>
                        <a:spcAft>
                          <a:spcPts val="700"/>
                        </a:spcAft>
                        <a:buClr>
                          <a:srgbClr val="FEFDDE"/>
                        </a:buClr>
                        <a:buFont typeface="Wingdings" charset="2"/>
                        <a:defRPr sz="2200">
                          <a:solidFill>
                            <a:srgbClr val="FEFDDE"/>
                          </a:solidFill>
                          <a:latin typeface="Arial" charset="0"/>
                        </a:defRPr>
                      </a:lvl1pPr>
                      <a:lvl2pPr marL="457200">
                        <a:lnSpc>
                          <a:spcPct val="90000"/>
                        </a:lnSpc>
                        <a:spcBef>
                          <a:spcPts val="1000"/>
                        </a:spcBef>
                        <a:spcAft>
                          <a:spcPts val="700"/>
                        </a:spcAft>
                        <a:buClr>
                          <a:srgbClr val="FEFDDE"/>
                        </a:buClr>
                        <a:buFont typeface="Arial" charset="0"/>
                        <a:defRPr sz="2000">
                          <a:solidFill>
                            <a:srgbClr val="FEFDDE"/>
                          </a:solidFill>
                          <a:latin typeface="Arial" charset="0"/>
                        </a:defRPr>
                      </a:lvl2pPr>
                      <a:lvl3pPr marL="914400">
                        <a:lnSpc>
                          <a:spcPct val="90000"/>
                        </a:lnSpc>
                        <a:spcBef>
                          <a:spcPts val="1000"/>
                        </a:spcBef>
                        <a:spcAft>
                          <a:spcPts val="700"/>
                        </a:spcAft>
                        <a:buClr>
                          <a:srgbClr val="FEFDDE"/>
                        </a:buClr>
                        <a:buFont typeface="Arial" charset="0"/>
                        <a:defRPr sz="2000">
                          <a:solidFill>
                            <a:srgbClr val="FEFDDE"/>
                          </a:solidFill>
                          <a:latin typeface="Arial" charset="0"/>
                        </a:defRPr>
                      </a:lvl3pPr>
                      <a:lvl4pPr marL="1371600">
                        <a:lnSpc>
                          <a:spcPct val="90000"/>
                        </a:lnSpc>
                        <a:spcBef>
                          <a:spcPts val="1000"/>
                        </a:spcBef>
                        <a:spcAft>
                          <a:spcPts val="700"/>
                        </a:spcAft>
                        <a:buClr>
                          <a:srgbClr val="FEFDDE"/>
                        </a:buClr>
                        <a:buFont typeface="Arial" charset="0"/>
                        <a:defRPr>
                          <a:solidFill>
                            <a:srgbClr val="FEFDDE"/>
                          </a:solidFill>
                          <a:latin typeface="Arial" charset="0"/>
                        </a:defRPr>
                      </a:lvl4pPr>
                      <a:lvl5pPr marL="1828800">
                        <a:lnSpc>
                          <a:spcPct val="90000"/>
                        </a:lnSpc>
                        <a:spcBef>
                          <a:spcPts val="1000"/>
                        </a:spcBef>
                        <a:spcAft>
                          <a:spcPts val="700"/>
                        </a:spcAft>
                        <a:buClr>
                          <a:srgbClr val="FEFDDE"/>
                        </a:buClr>
                        <a:buFont typeface="Arial" charset="0"/>
                        <a:defRPr sz="1600">
                          <a:solidFill>
                            <a:srgbClr val="FEFDDE"/>
                          </a:solidFill>
                          <a:latin typeface="Arial" charset="0"/>
                        </a:defRPr>
                      </a:lvl5pPr>
                      <a:lvl6pPr indent="1588" eaLnBrk="0" fontAlgn="base" hangingPunct="0">
                        <a:lnSpc>
                          <a:spcPct val="90000"/>
                        </a:lnSpc>
                        <a:spcBef>
                          <a:spcPts val="1000"/>
                        </a:spcBef>
                        <a:spcAft>
                          <a:spcPts val="700"/>
                        </a:spcAft>
                        <a:buClr>
                          <a:srgbClr val="FEFDDE"/>
                        </a:buClr>
                        <a:buFont typeface="Arial" charset="0"/>
                        <a:defRPr sz="1600">
                          <a:solidFill>
                            <a:srgbClr val="FEFDDE"/>
                          </a:solidFill>
                          <a:latin typeface="Arial" charset="0"/>
                        </a:defRPr>
                      </a:lvl6pPr>
                      <a:lvl7pPr indent="1588" eaLnBrk="0" fontAlgn="base" hangingPunct="0">
                        <a:lnSpc>
                          <a:spcPct val="90000"/>
                        </a:lnSpc>
                        <a:spcBef>
                          <a:spcPts val="1000"/>
                        </a:spcBef>
                        <a:spcAft>
                          <a:spcPts val="700"/>
                        </a:spcAft>
                        <a:buClr>
                          <a:srgbClr val="FEFDDE"/>
                        </a:buClr>
                        <a:buFont typeface="Arial" charset="0"/>
                        <a:defRPr sz="1600">
                          <a:solidFill>
                            <a:srgbClr val="FEFDDE"/>
                          </a:solidFill>
                          <a:latin typeface="Arial" charset="0"/>
                        </a:defRPr>
                      </a:lvl7pPr>
                      <a:lvl8pPr indent="1588" eaLnBrk="0" fontAlgn="base" hangingPunct="0">
                        <a:lnSpc>
                          <a:spcPct val="90000"/>
                        </a:lnSpc>
                        <a:spcBef>
                          <a:spcPts val="1000"/>
                        </a:spcBef>
                        <a:spcAft>
                          <a:spcPts val="700"/>
                        </a:spcAft>
                        <a:buClr>
                          <a:srgbClr val="FEFDDE"/>
                        </a:buClr>
                        <a:buFont typeface="Arial" charset="0"/>
                        <a:defRPr sz="1600">
                          <a:solidFill>
                            <a:srgbClr val="FEFDDE"/>
                          </a:solidFill>
                          <a:latin typeface="Arial" charset="0"/>
                        </a:defRPr>
                      </a:lvl8pPr>
                      <a:lvl9pPr indent="1588" eaLnBrk="0" fontAlgn="base" hangingPunct="0">
                        <a:lnSpc>
                          <a:spcPct val="90000"/>
                        </a:lnSpc>
                        <a:spcBef>
                          <a:spcPts val="1000"/>
                        </a:spcBef>
                        <a:spcAft>
                          <a:spcPts val="700"/>
                        </a:spcAft>
                        <a:buClr>
                          <a:srgbClr val="FEFDDE"/>
                        </a:buClr>
                        <a:buFont typeface="Arial" charset="0"/>
                        <a:defRPr sz="1600">
                          <a:solidFill>
                            <a:srgbClr val="FEFDDE"/>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cap="none" normalizeH="0" baseline="0" dirty="0" err="1" smtClean="0">
                          <a:ln>
                            <a:noFill/>
                          </a:ln>
                          <a:solidFill>
                            <a:srgbClr val="C00000"/>
                          </a:solidFill>
                          <a:effectLst/>
                          <a:latin typeface="Calibri" panose="020F0502020204030204" pitchFamily="34" charset="0"/>
                          <a:ea typeface="MS PGothic" charset="-128"/>
                          <a:cs typeface="Calibri" panose="020F0502020204030204" pitchFamily="34" charset="0"/>
                        </a:rPr>
                        <a:t>Mujeres</a:t>
                      </a:r>
                      <a:r>
                        <a:rPr kumimoji="0" lang="en-US" altLang="en-US" sz="2000" b="0" i="0" u="none" strike="noStrike" cap="none" normalizeH="0" baseline="0" dirty="0" smtClean="0">
                          <a:ln>
                            <a:noFill/>
                          </a:ln>
                          <a:solidFill>
                            <a:srgbClr val="C00000"/>
                          </a:solidFill>
                          <a:effectLst/>
                          <a:latin typeface="Calibri" panose="020F0502020204030204" pitchFamily="34" charset="0"/>
                          <a:ea typeface="MS PGothic" charset="-128"/>
                          <a:cs typeface="Calibri" panose="020F0502020204030204" pitchFamily="34" charset="0"/>
                        </a:rPr>
                        <a:t>  </a:t>
                      </a:r>
                      <a:r>
                        <a:rPr kumimoji="0" lang="en-US" altLang="en-US" sz="2000" b="0" i="0" u="none" strike="noStrike" cap="none" normalizeH="0" baseline="0" dirty="0" err="1">
                          <a:ln>
                            <a:noFill/>
                          </a:ln>
                          <a:solidFill>
                            <a:srgbClr val="C00000"/>
                          </a:solidFill>
                          <a:effectLst/>
                          <a:latin typeface="Calibri" panose="020F0502020204030204" pitchFamily="34" charset="0"/>
                          <a:ea typeface="MS PGothic" charset="-128"/>
                          <a:cs typeface="Calibri" panose="020F0502020204030204" pitchFamily="34" charset="0"/>
                        </a:rPr>
                        <a:t>vs</a:t>
                      </a:r>
                      <a:r>
                        <a:rPr kumimoji="0" lang="en-US" altLang="en-US" sz="2000" b="0" i="0" u="none" strike="noStrike" cap="none" normalizeH="0" baseline="0" dirty="0">
                          <a:ln>
                            <a:noFill/>
                          </a:ln>
                          <a:solidFill>
                            <a:srgbClr val="C00000"/>
                          </a:solidFill>
                          <a:effectLst/>
                          <a:latin typeface="Calibri" panose="020F0502020204030204" pitchFamily="34" charset="0"/>
                          <a:ea typeface="MS PGothic" charset="-128"/>
                          <a:cs typeface="Calibri" panose="020F0502020204030204" pitchFamily="34" charset="0"/>
                        </a:rPr>
                        <a:t> </a:t>
                      </a:r>
                      <a:r>
                        <a:rPr kumimoji="0" lang="en-US" altLang="en-US" sz="2000" b="0" i="0" u="none" strike="noStrike" cap="none" normalizeH="0" baseline="0" dirty="0" smtClean="0">
                          <a:ln>
                            <a:noFill/>
                          </a:ln>
                          <a:solidFill>
                            <a:srgbClr val="C00000"/>
                          </a:solidFill>
                          <a:effectLst/>
                          <a:latin typeface="Calibri" panose="020F0502020204030204" pitchFamily="34" charset="0"/>
                          <a:ea typeface="MS PGothic" charset="-128"/>
                          <a:cs typeface="Calibri" panose="020F0502020204030204" pitchFamily="34" charset="0"/>
                        </a:rPr>
                        <a:t> </a:t>
                      </a:r>
                      <a:r>
                        <a:rPr kumimoji="0" lang="en-US" altLang="en-US" sz="2000" b="0" i="0" u="none" strike="noStrike" cap="none" normalizeH="0" baseline="0" dirty="0" err="1" smtClean="0">
                          <a:ln>
                            <a:noFill/>
                          </a:ln>
                          <a:solidFill>
                            <a:srgbClr val="C00000"/>
                          </a:solidFill>
                          <a:effectLst/>
                          <a:latin typeface="Calibri" panose="020F0502020204030204" pitchFamily="34" charset="0"/>
                          <a:ea typeface="MS PGothic" charset="-128"/>
                          <a:cs typeface="Calibri" panose="020F0502020204030204" pitchFamily="34" charset="0"/>
                        </a:rPr>
                        <a:t>varones</a:t>
                      </a:r>
                      <a:r>
                        <a:rPr kumimoji="0" lang="en-US" altLang="en-US" sz="2000" b="0" i="0" u="none" strike="noStrike" cap="none" normalizeH="0" baseline="0" dirty="0" smtClean="0">
                          <a:ln>
                            <a:noFill/>
                          </a:ln>
                          <a:solidFill>
                            <a:srgbClr val="C00000"/>
                          </a:solidFill>
                          <a:effectLst/>
                          <a:latin typeface="Calibri" panose="020F0502020204030204" pitchFamily="34" charset="0"/>
                          <a:ea typeface="MS PGothic" charset="-128"/>
                          <a:cs typeface="Calibri" panose="020F0502020204030204" pitchFamily="34" charset="0"/>
                        </a:rPr>
                        <a:t>  </a:t>
                      </a:r>
                      <a:endParaRPr kumimoji="0" lang="en-US" altLang="en-US" sz="2000" b="0" i="0" u="none" strike="noStrike" cap="none" normalizeH="0" baseline="0" dirty="0">
                        <a:ln>
                          <a:noFill/>
                        </a:ln>
                        <a:solidFill>
                          <a:srgbClr val="C00000"/>
                        </a:solidFill>
                        <a:effectLst/>
                        <a:latin typeface="Calibri" panose="020F0502020204030204" pitchFamily="34" charset="0"/>
                        <a:ea typeface="Arial" charset="0"/>
                        <a:cs typeface="Calibri" panose="020F0502020204030204" pitchFamily="34" charset="0"/>
                      </a:endParaRPr>
                    </a:p>
                  </a:txBody>
                  <a:tcPr marL="85185" marR="85185" marT="45712" marB="45712" horzOverflow="overflow">
                    <a:lnL>
                      <a:noFill/>
                    </a:lnL>
                    <a:lnR>
                      <a:noFill/>
                    </a:lnR>
                    <a:lnT>
                      <a:noFill/>
                    </a:lnT>
                    <a:lnB>
                      <a:noFill/>
                    </a:lnB>
                    <a:lnTlToBr>
                      <a:noFill/>
                    </a:lnTlToBr>
                    <a:lnBlToTr>
                      <a:noFill/>
                    </a:lnBlToTr>
                    <a:solidFill>
                      <a:schemeClr val="tx2"/>
                    </a:solidFill>
                  </a:tcPr>
                </a:tc>
                <a:tc>
                  <a:txBody>
                    <a:bodyPr/>
                    <a:lstStyle>
                      <a:lvl1pPr>
                        <a:lnSpc>
                          <a:spcPct val="90000"/>
                        </a:lnSpc>
                        <a:spcBef>
                          <a:spcPts val="1000"/>
                        </a:spcBef>
                        <a:spcAft>
                          <a:spcPts val="700"/>
                        </a:spcAft>
                        <a:buClr>
                          <a:srgbClr val="FEFDDE"/>
                        </a:buClr>
                        <a:buFont typeface="Wingdings" charset="2"/>
                        <a:defRPr sz="2200">
                          <a:solidFill>
                            <a:srgbClr val="FEFDDE"/>
                          </a:solidFill>
                          <a:latin typeface="Arial" charset="0"/>
                        </a:defRPr>
                      </a:lvl1pPr>
                      <a:lvl2pPr marL="457200">
                        <a:lnSpc>
                          <a:spcPct val="90000"/>
                        </a:lnSpc>
                        <a:spcBef>
                          <a:spcPts val="1000"/>
                        </a:spcBef>
                        <a:spcAft>
                          <a:spcPts val="700"/>
                        </a:spcAft>
                        <a:buClr>
                          <a:srgbClr val="FEFDDE"/>
                        </a:buClr>
                        <a:buFont typeface="Arial" charset="0"/>
                        <a:defRPr sz="2000">
                          <a:solidFill>
                            <a:srgbClr val="FEFDDE"/>
                          </a:solidFill>
                          <a:latin typeface="Arial" charset="0"/>
                        </a:defRPr>
                      </a:lvl2pPr>
                      <a:lvl3pPr marL="914400">
                        <a:lnSpc>
                          <a:spcPct val="90000"/>
                        </a:lnSpc>
                        <a:spcBef>
                          <a:spcPts val="1000"/>
                        </a:spcBef>
                        <a:spcAft>
                          <a:spcPts val="700"/>
                        </a:spcAft>
                        <a:buClr>
                          <a:srgbClr val="FEFDDE"/>
                        </a:buClr>
                        <a:buFont typeface="Arial" charset="0"/>
                        <a:defRPr sz="2000">
                          <a:solidFill>
                            <a:srgbClr val="FEFDDE"/>
                          </a:solidFill>
                          <a:latin typeface="Arial" charset="0"/>
                        </a:defRPr>
                      </a:lvl3pPr>
                      <a:lvl4pPr marL="1371600">
                        <a:lnSpc>
                          <a:spcPct val="90000"/>
                        </a:lnSpc>
                        <a:spcBef>
                          <a:spcPts val="1000"/>
                        </a:spcBef>
                        <a:spcAft>
                          <a:spcPts val="700"/>
                        </a:spcAft>
                        <a:buClr>
                          <a:srgbClr val="FEFDDE"/>
                        </a:buClr>
                        <a:buFont typeface="Arial" charset="0"/>
                        <a:defRPr>
                          <a:solidFill>
                            <a:srgbClr val="FEFDDE"/>
                          </a:solidFill>
                          <a:latin typeface="Arial" charset="0"/>
                        </a:defRPr>
                      </a:lvl4pPr>
                      <a:lvl5pPr marL="1828800">
                        <a:lnSpc>
                          <a:spcPct val="90000"/>
                        </a:lnSpc>
                        <a:spcBef>
                          <a:spcPts val="1000"/>
                        </a:spcBef>
                        <a:spcAft>
                          <a:spcPts val="700"/>
                        </a:spcAft>
                        <a:buClr>
                          <a:srgbClr val="FEFDDE"/>
                        </a:buClr>
                        <a:buFont typeface="Arial" charset="0"/>
                        <a:defRPr sz="1600">
                          <a:solidFill>
                            <a:srgbClr val="FEFDDE"/>
                          </a:solidFill>
                          <a:latin typeface="Arial" charset="0"/>
                        </a:defRPr>
                      </a:lvl5pPr>
                      <a:lvl6pPr indent="1588" eaLnBrk="0" fontAlgn="base" hangingPunct="0">
                        <a:lnSpc>
                          <a:spcPct val="90000"/>
                        </a:lnSpc>
                        <a:spcBef>
                          <a:spcPts val="1000"/>
                        </a:spcBef>
                        <a:spcAft>
                          <a:spcPts val="700"/>
                        </a:spcAft>
                        <a:buClr>
                          <a:srgbClr val="FEFDDE"/>
                        </a:buClr>
                        <a:buFont typeface="Arial" charset="0"/>
                        <a:defRPr sz="1600">
                          <a:solidFill>
                            <a:srgbClr val="FEFDDE"/>
                          </a:solidFill>
                          <a:latin typeface="Arial" charset="0"/>
                        </a:defRPr>
                      </a:lvl6pPr>
                      <a:lvl7pPr indent="1588" eaLnBrk="0" fontAlgn="base" hangingPunct="0">
                        <a:lnSpc>
                          <a:spcPct val="90000"/>
                        </a:lnSpc>
                        <a:spcBef>
                          <a:spcPts val="1000"/>
                        </a:spcBef>
                        <a:spcAft>
                          <a:spcPts val="700"/>
                        </a:spcAft>
                        <a:buClr>
                          <a:srgbClr val="FEFDDE"/>
                        </a:buClr>
                        <a:buFont typeface="Arial" charset="0"/>
                        <a:defRPr sz="1600">
                          <a:solidFill>
                            <a:srgbClr val="FEFDDE"/>
                          </a:solidFill>
                          <a:latin typeface="Arial" charset="0"/>
                        </a:defRPr>
                      </a:lvl7pPr>
                      <a:lvl8pPr indent="1588" eaLnBrk="0" fontAlgn="base" hangingPunct="0">
                        <a:lnSpc>
                          <a:spcPct val="90000"/>
                        </a:lnSpc>
                        <a:spcBef>
                          <a:spcPts val="1000"/>
                        </a:spcBef>
                        <a:spcAft>
                          <a:spcPts val="700"/>
                        </a:spcAft>
                        <a:buClr>
                          <a:srgbClr val="FEFDDE"/>
                        </a:buClr>
                        <a:buFont typeface="Arial" charset="0"/>
                        <a:defRPr sz="1600">
                          <a:solidFill>
                            <a:srgbClr val="FEFDDE"/>
                          </a:solidFill>
                          <a:latin typeface="Arial" charset="0"/>
                        </a:defRPr>
                      </a:lvl8pPr>
                      <a:lvl9pPr indent="1588" eaLnBrk="0" fontAlgn="base" hangingPunct="0">
                        <a:lnSpc>
                          <a:spcPct val="90000"/>
                        </a:lnSpc>
                        <a:spcBef>
                          <a:spcPts val="1000"/>
                        </a:spcBef>
                        <a:spcAft>
                          <a:spcPts val="700"/>
                        </a:spcAft>
                        <a:buClr>
                          <a:srgbClr val="FEFDDE"/>
                        </a:buClr>
                        <a:buFont typeface="Arial" charset="0"/>
                        <a:defRPr sz="1600">
                          <a:solidFill>
                            <a:srgbClr val="FEFDDE"/>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lang="en-US" altLang="en-US" sz="1600" dirty="0">
                          <a:solidFill>
                            <a:schemeClr val="bg1"/>
                          </a:solidFill>
                          <a:latin typeface="Calibri" panose="020F0502020204030204" pitchFamily="34" charset="0"/>
                          <a:cs typeface="Calibri" panose="020F0502020204030204" pitchFamily="34" charset="0"/>
                        </a:rPr>
                        <a:t>2.64 (1.23-5.65; </a:t>
                      </a:r>
                      <a:r>
                        <a:rPr lang="en-US" altLang="en-US" sz="1600" i="1" dirty="0">
                          <a:solidFill>
                            <a:schemeClr val="bg1"/>
                          </a:solidFill>
                          <a:latin typeface="Calibri" panose="020F0502020204030204" pitchFamily="34" charset="0"/>
                          <a:cs typeface="Calibri" panose="020F0502020204030204" pitchFamily="34" charset="0"/>
                        </a:rPr>
                        <a:t>P</a:t>
                      </a:r>
                      <a:r>
                        <a:rPr lang="en-US" altLang="en-US" sz="1600" dirty="0">
                          <a:solidFill>
                            <a:schemeClr val="bg1"/>
                          </a:solidFill>
                          <a:latin typeface="Calibri" panose="020F0502020204030204" pitchFamily="34" charset="0"/>
                          <a:cs typeface="Calibri" panose="020F0502020204030204" pitchFamily="34" charset="0"/>
                        </a:rPr>
                        <a:t> = .0122)</a:t>
                      </a:r>
                      <a:endParaRPr kumimoji="0" lang="en-US" altLang="en-US" sz="1600" b="0" i="0" u="none" strike="noStrike" cap="none" normalizeH="0" baseline="0" dirty="0">
                        <a:ln>
                          <a:noFill/>
                        </a:ln>
                        <a:solidFill>
                          <a:schemeClr val="bg1"/>
                        </a:solidFill>
                        <a:effectLst/>
                        <a:latin typeface="Calibri" panose="020F0502020204030204" pitchFamily="34" charset="0"/>
                        <a:ea typeface="Arial" charset="0"/>
                        <a:cs typeface="Calibri" panose="020F0502020204030204" pitchFamily="34" charset="0"/>
                      </a:endParaRPr>
                    </a:p>
                  </a:txBody>
                  <a:tcPr marL="85185" marR="85185" marT="45712" marB="45712" horzOverflow="overflow">
                    <a:lnL>
                      <a:noFill/>
                    </a:lnL>
                    <a:lnR>
                      <a:noFill/>
                    </a:lnR>
                    <a:lnT>
                      <a:noFill/>
                    </a:lnT>
                    <a:lnB>
                      <a:noFill/>
                    </a:lnB>
                    <a:lnTlToBr>
                      <a:noFill/>
                    </a:lnTlToBr>
                    <a:lnBlToTr>
                      <a:noFill/>
                    </a:lnBlToTr>
                    <a:solidFill>
                      <a:schemeClr val="tx2"/>
                    </a:solidFill>
                  </a:tcPr>
                </a:tc>
                <a:extLst>
                  <a:ext uri="{0D108BD9-81ED-4DB2-BD59-A6C34878D82A}">
                    <a16:rowId xmlns:a16="http://schemas.microsoft.com/office/drawing/2014/main" val="10001"/>
                  </a:ext>
                </a:extLst>
              </a:tr>
              <a:tr h="701024">
                <a:tc>
                  <a:txBody>
                    <a:bodyPr/>
                    <a:lstStyle>
                      <a:lvl1pPr>
                        <a:lnSpc>
                          <a:spcPct val="90000"/>
                        </a:lnSpc>
                        <a:spcBef>
                          <a:spcPts val="1000"/>
                        </a:spcBef>
                        <a:spcAft>
                          <a:spcPts val="700"/>
                        </a:spcAft>
                        <a:buClr>
                          <a:srgbClr val="FEFDDE"/>
                        </a:buClr>
                        <a:buFont typeface="Wingdings" charset="2"/>
                        <a:defRPr sz="2200">
                          <a:solidFill>
                            <a:srgbClr val="FEFDDE"/>
                          </a:solidFill>
                          <a:latin typeface="Arial" charset="0"/>
                        </a:defRPr>
                      </a:lvl1pPr>
                      <a:lvl2pPr marL="457200">
                        <a:lnSpc>
                          <a:spcPct val="90000"/>
                        </a:lnSpc>
                        <a:spcBef>
                          <a:spcPts val="1000"/>
                        </a:spcBef>
                        <a:spcAft>
                          <a:spcPts val="700"/>
                        </a:spcAft>
                        <a:buClr>
                          <a:srgbClr val="FEFDDE"/>
                        </a:buClr>
                        <a:buFont typeface="Arial" charset="0"/>
                        <a:defRPr sz="2000">
                          <a:solidFill>
                            <a:srgbClr val="FEFDDE"/>
                          </a:solidFill>
                          <a:latin typeface="Arial" charset="0"/>
                        </a:defRPr>
                      </a:lvl2pPr>
                      <a:lvl3pPr marL="914400">
                        <a:lnSpc>
                          <a:spcPct val="90000"/>
                        </a:lnSpc>
                        <a:spcBef>
                          <a:spcPts val="1000"/>
                        </a:spcBef>
                        <a:spcAft>
                          <a:spcPts val="700"/>
                        </a:spcAft>
                        <a:buClr>
                          <a:srgbClr val="FEFDDE"/>
                        </a:buClr>
                        <a:buFont typeface="Arial" charset="0"/>
                        <a:defRPr sz="2000">
                          <a:solidFill>
                            <a:srgbClr val="FEFDDE"/>
                          </a:solidFill>
                          <a:latin typeface="Arial" charset="0"/>
                        </a:defRPr>
                      </a:lvl3pPr>
                      <a:lvl4pPr marL="1371600">
                        <a:lnSpc>
                          <a:spcPct val="90000"/>
                        </a:lnSpc>
                        <a:spcBef>
                          <a:spcPts val="1000"/>
                        </a:spcBef>
                        <a:spcAft>
                          <a:spcPts val="700"/>
                        </a:spcAft>
                        <a:buClr>
                          <a:srgbClr val="FEFDDE"/>
                        </a:buClr>
                        <a:buFont typeface="Arial" charset="0"/>
                        <a:defRPr>
                          <a:solidFill>
                            <a:srgbClr val="FEFDDE"/>
                          </a:solidFill>
                          <a:latin typeface="Arial" charset="0"/>
                        </a:defRPr>
                      </a:lvl4pPr>
                      <a:lvl5pPr marL="1828800">
                        <a:lnSpc>
                          <a:spcPct val="90000"/>
                        </a:lnSpc>
                        <a:spcBef>
                          <a:spcPts val="1000"/>
                        </a:spcBef>
                        <a:spcAft>
                          <a:spcPts val="700"/>
                        </a:spcAft>
                        <a:buClr>
                          <a:srgbClr val="FEFDDE"/>
                        </a:buClr>
                        <a:buFont typeface="Arial" charset="0"/>
                        <a:defRPr sz="1600">
                          <a:solidFill>
                            <a:srgbClr val="FEFDDE"/>
                          </a:solidFill>
                          <a:latin typeface="Arial" charset="0"/>
                        </a:defRPr>
                      </a:lvl5pPr>
                      <a:lvl6pPr indent="1588" eaLnBrk="0" fontAlgn="base" hangingPunct="0">
                        <a:lnSpc>
                          <a:spcPct val="90000"/>
                        </a:lnSpc>
                        <a:spcBef>
                          <a:spcPts val="1000"/>
                        </a:spcBef>
                        <a:spcAft>
                          <a:spcPts val="700"/>
                        </a:spcAft>
                        <a:buClr>
                          <a:srgbClr val="FEFDDE"/>
                        </a:buClr>
                        <a:buFont typeface="Arial" charset="0"/>
                        <a:defRPr sz="1600">
                          <a:solidFill>
                            <a:srgbClr val="FEFDDE"/>
                          </a:solidFill>
                          <a:latin typeface="Arial" charset="0"/>
                        </a:defRPr>
                      </a:lvl6pPr>
                      <a:lvl7pPr indent="1588" eaLnBrk="0" fontAlgn="base" hangingPunct="0">
                        <a:lnSpc>
                          <a:spcPct val="90000"/>
                        </a:lnSpc>
                        <a:spcBef>
                          <a:spcPts val="1000"/>
                        </a:spcBef>
                        <a:spcAft>
                          <a:spcPts val="700"/>
                        </a:spcAft>
                        <a:buClr>
                          <a:srgbClr val="FEFDDE"/>
                        </a:buClr>
                        <a:buFont typeface="Arial" charset="0"/>
                        <a:defRPr sz="1600">
                          <a:solidFill>
                            <a:srgbClr val="FEFDDE"/>
                          </a:solidFill>
                          <a:latin typeface="Arial" charset="0"/>
                        </a:defRPr>
                      </a:lvl7pPr>
                      <a:lvl8pPr indent="1588" eaLnBrk="0" fontAlgn="base" hangingPunct="0">
                        <a:lnSpc>
                          <a:spcPct val="90000"/>
                        </a:lnSpc>
                        <a:spcBef>
                          <a:spcPts val="1000"/>
                        </a:spcBef>
                        <a:spcAft>
                          <a:spcPts val="700"/>
                        </a:spcAft>
                        <a:buClr>
                          <a:srgbClr val="FEFDDE"/>
                        </a:buClr>
                        <a:buFont typeface="Arial" charset="0"/>
                        <a:defRPr sz="1600">
                          <a:solidFill>
                            <a:srgbClr val="FEFDDE"/>
                          </a:solidFill>
                          <a:latin typeface="Arial" charset="0"/>
                        </a:defRPr>
                      </a:lvl8pPr>
                      <a:lvl9pPr indent="1588" eaLnBrk="0" fontAlgn="base" hangingPunct="0">
                        <a:lnSpc>
                          <a:spcPct val="90000"/>
                        </a:lnSpc>
                        <a:spcBef>
                          <a:spcPts val="1000"/>
                        </a:spcBef>
                        <a:spcAft>
                          <a:spcPts val="700"/>
                        </a:spcAft>
                        <a:buClr>
                          <a:srgbClr val="FEFDDE"/>
                        </a:buClr>
                        <a:buFont typeface="Arial" charset="0"/>
                        <a:defRPr sz="1600">
                          <a:solidFill>
                            <a:srgbClr val="FEFDDE"/>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en-US" sz="2000" dirty="0">
                          <a:solidFill>
                            <a:srgbClr val="C00000"/>
                          </a:solidFill>
                          <a:latin typeface="Calibri" panose="020F0502020204030204" pitchFamily="34" charset="0"/>
                          <a:cs typeface="Calibri" panose="020F0502020204030204" pitchFamily="34" charset="0"/>
                        </a:rPr>
                        <a:t> &gt; 60 vs &lt; </a:t>
                      </a:r>
                      <a:r>
                        <a:rPr lang="en-US" altLang="en-US" sz="2000" dirty="0" smtClean="0">
                          <a:solidFill>
                            <a:srgbClr val="C00000"/>
                          </a:solidFill>
                          <a:latin typeface="Calibri" panose="020F0502020204030204" pitchFamily="34" charset="0"/>
                          <a:cs typeface="Calibri" panose="020F0502020204030204" pitchFamily="34" charset="0"/>
                        </a:rPr>
                        <a:t>60años</a:t>
                      </a:r>
                      <a:r>
                        <a:rPr lang="en-US" altLang="en-US" sz="2000" baseline="0" dirty="0" smtClean="0">
                          <a:solidFill>
                            <a:srgbClr val="C00000"/>
                          </a:solidFill>
                          <a:latin typeface="Calibri" panose="020F0502020204030204" pitchFamily="34" charset="0"/>
                          <a:cs typeface="Calibri" panose="020F0502020204030204" pitchFamily="34" charset="0"/>
                        </a:rPr>
                        <a:t> de </a:t>
                      </a:r>
                      <a:r>
                        <a:rPr lang="en-US" altLang="en-US" sz="2000" baseline="0" dirty="0" err="1" smtClean="0">
                          <a:solidFill>
                            <a:srgbClr val="C00000"/>
                          </a:solidFill>
                          <a:latin typeface="Calibri" panose="020F0502020204030204" pitchFamily="34" charset="0"/>
                          <a:cs typeface="Calibri" panose="020F0502020204030204" pitchFamily="34" charset="0"/>
                        </a:rPr>
                        <a:t>edad</a:t>
                      </a:r>
                      <a:endParaRPr kumimoji="0" lang="en-US" altLang="en-US" sz="2000" b="0" i="0" u="none" strike="noStrike" cap="none" normalizeH="0" baseline="0" dirty="0">
                        <a:ln>
                          <a:noFill/>
                        </a:ln>
                        <a:solidFill>
                          <a:srgbClr val="C00000"/>
                        </a:solidFill>
                        <a:effectLst/>
                        <a:latin typeface="Calibri" panose="020F0502020204030204" pitchFamily="34" charset="0"/>
                        <a:ea typeface="Arial" charset="0"/>
                        <a:cs typeface="Calibri" panose="020F0502020204030204" pitchFamily="34" charset="0"/>
                      </a:endParaRPr>
                    </a:p>
                  </a:txBody>
                  <a:tcPr marL="85185" marR="85185" marT="45712" marB="45712" horzOverflow="overflow">
                    <a:lnL>
                      <a:noFill/>
                    </a:lnL>
                    <a:lnR>
                      <a:noFill/>
                    </a:lnR>
                    <a:lnT>
                      <a:noFill/>
                    </a:lnT>
                    <a:lnB>
                      <a:noFill/>
                    </a:lnB>
                    <a:lnTlToBr>
                      <a:noFill/>
                    </a:lnTlToBr>
                    <a:lnBlToTr>
                      <a:noFill/>
                    </a:lnBlToTr>
                    <a:solidFill>
                      <a:srgbClr val="F2F2F2"/>
                    </a:solidFill>
                  </a:tcPr>
                </a:tc>
                <a:tc>
                  <a:txBody>
                    <a:bodyPr/>
                    <a:lstStyle>
                      <a:lvl1pPr>
                        <a:lnSpc>
                          <a:spcPct val="90000"/>
                        </a:lnSpc>
                        <a:spcBef>
                          <a:spcPts val="1000"/>
                        </a:spcBef>
                        <a:spcAft>
                          <a:spcPts val="700"/>
                        </a:spcAft>
                        <a:buClr>
                          <a:srgbClr val="FEFDDE"/>
                        </a:buClr>
                        <a:buFont typeface="Wingdings" charset="2"/>
                        <a:defRPr sz="2200">
                          <a:solidFill>
                            <a:srgbClr val="FEFDDE"/>
                          </a:solidFill>
                          <a:latin typeface="Arial" charset="0"/>
                        </a:defRPr>
                      </a:lvl1pPr>
                      <a:lvl2pPr marL="457200">
                        <a:lnSpc>
                          <a:spcPct val="90000"/>
                        </a:lnSpc>
                        <a:spcBef>
                          <a:spcPts val="1000"/>
                        </a:spcBef>
                        <a:spcAft>
                          <a:spcPts val="700"/>
                        </a:spcAft>
                        <a:buClr>
                          <a:srgbClr val="FEFDDE"/>
                        </a:buClr>
                        <a:buFont typeface="Arial" charset="0"/>
                        <a:defRPr sz="2000">
                          <a:solidFill>
                            <a:srgbClr val="FEFDDE"/>
                          </a:solidFill>
                          <a:latin typeface="Arial" charset="0"/>
                        </a:defRPr>
                      </a:lvl2pPr>
                      <a:lvl3pPr marL="914400">
                        <a:lnSpc>
                          <a:spcPct val="90000"/>
                        </a:lnSpc>
                        <a:spcBef>
                          <a:spcPts val="1000"/>
                        </a:spcBef>
                        <a:spcAft>
                          <a:spcPts val="700"/>
                        </a:spcAft>
                        <a:buClr>
                          <a:srgbClr val="FEFDDE"/>
                        </a:buClr>
                        <a:buFont typeface="Arial" charset="0"/>
                        <a:defRPr sz="2000">
                          <a:solidFill>
                            <a:srgbClr val="FEFDDE"/>
                          </a:solidFill>
                          <a:latin typeface="Arial" charset="0"/>
                        </a:defRPr>
                      </a:lvl3pPr>
                      <a:lvl4pPr marL="1371600">
                        <a:lnSpc>
                          <a:spcPct val="90000"/>
                        </a:lnSpc>
                        <a:spcBef>
                          <a:spcPts val="1000"/>
                        </a:spcBef>
                        <a:spcAft>
                          <a:spcPts val="700"/>
                        </a:spcAft>
                        <a:buClr>
                          <a:srgbClr val="FEFDDE"/>
                        </a:buClr>
                        <a:buFont typeface="Arial" charset="0"/>
                        <a:defRPr>
                          <a:solidFill>
                            <a:srgbClr val="FEFDDE"/>
                          </a:solidFill>
                          <a:latin typeface="Arial" charset="0"/>
                        </a:defRPr>
                      </a:lvl4pPr>
                      <a:lvl5pPr marL="1828800">
                        <a:lnSpc>
                          <a:spcPct val="90000"/>
                        </a:lnSpc>
                        <a:spcBef>
                          <a:spcPts val="1000"/>
                        </a:spcBef>
                        <a:spcAft>
                          <a:spcPts val="700"/>
                        </a:spcAft>
                        <a:buClr>
                          <a:srgbClr val="FEFDDE"/>
                        </a:buClr>
                        <a:buFont typeface="Arial" charset="0"/>
                        <a:defRPr sz="1600">
                          <a:solidFill>
                            <a:srgbClr val="FEFDDE"/>
                          </a:solidFill>
                          <a:latin typeface="Arial" charset="0"/>
                        </a:defRPr>
                      </a:lvl5pPr>
                      <a:lvl6pPr indent="1588" eaLnBrk="0" fontAlgn="base" hangingPunct="0">
                        <a:lnSpc>
                          <a:spcPct val="90000"/>
                        </a:lnSpc>
                        <a:spcBef>
                          <a:spcPts val="1000"/>
                        </a:spcBef>
                        <a:spcAft>
                          <a:spcPts val="700"/>
                        </a:spcAft>
                        <a:buClr>
                          <a:srgbClr val="FEFDDE"/>
                        </a:buClr>
                        <a:buFont typeface="Arial" charset="0"/>
                        <a:defRPr sz="1600">
                          <a:solidFill>
                            <a:srgbClr val="FEFDDE"/>
                          </a:solidFill>
                          <a:latin typeface="Arial" charset="0"/>
                        </a:defRPr>
                      </a:lvl6pPr>
                      <a:lvl7pPr indent="1588" eaLnBrk="0" fontAlgn="base" hangingPunct="0">
                        <a:lnSpc>
                          <a:spcPct val="90000"/>
                        </a:lnSpc>
                        <a:spcBef>
                          <a:spcPts val="1000"/>
                        </a:spcBef>
                        <a:spcAft>
                          <a:spcPts val="700"/>
                        </a:spcAft>
                        <a:buClr>
                          <a:srgbClr val="FEFDDE"/>
                        </a:buClr>
                        <a:buFont typeface="Arial" charset="0"/>
                        <a:defRPr sz="1600">
                          <a:solidFill>
                            <a:srgbClr val="FEFDDE"/>
                          </a:solidFill>
                          <a:latin typeface="Arial" charset="0"/>
                        </a:defRPr>
                      </a:lvl7pPr>
                      <a:lvl8pPr indent="1588" eaLnBrk="0" fontAlgn="base" hangingPunct="0">
                        <a:lnSpc>
                          <a:spcPct val="90000"/>
                        </a:lnSpc>
                        <a:spcBef>
                          <a:spcPts val="1000"/>
                        </a:spcBef>
                        <a:spcAft>
                          <a:spcPts val="700"/>
                        </a:spcAft>
                        <a:buClr>
                          <a:srgbClr val="FEFDDE"/>
                        </a:buClr>
                        <a:buFont typeface="Arial" charset="0"/>
                        <a:defRPr sz="1600">
                          <a:solidFill>
                            <a:srgbClr val="FEFDDE"/>
                          </a:solidFill>
                          <a:latin typeface="Arial" charset="0"/>
                        </a:defRPr>
                      </a:lvl8pPr>
                      <a:lvl9pPr indent="1588" eaLnBrk="0" fontAlgn="base" hangingPunct="0">
                        <a:lnSpc>
                          <a:spcPct val="90000"/>
                        </a:lnSpc>
                        <a:spcBef>
                          <a:spcPts val="1000"/>
                        </a:spcBef>
                        <a:spcAft>
                          <a:spcPts val="700"/>
                        </a:spcAft>
                        <a:buClr>
                          <a:srgbClr val="FEFDDE"/>
                        </a:buClr>
                        <a:buFont typeface="Arial" charset="0"/>
                        <a:defRPr sz="1600">
                          <a:solidFill>
                            <a:srgbClr val="FEFDDE"/>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lang="en-US" altLang="en-US" sz="1600" dirty="0">
                          <a:solidFill>
                            <a:schemeClr val="bg1"/>
                          </a:solidFill>
                          <a:latin typeface="Calibri" panose="020F0502020204030204" pitchFamily="34" charset="0"/>
                          <a:cs typeface="Calibri" panose="020F0502020204030204" pitchFamily="34" charset="0"/>
                        </a:rPr>
                        <a:t>2.86 (1.42-5.77;</a:t>
                      </a:r>
                      <a:r>
                        <a:rPr lang="en-US" altLang="en-US" sz="1600" i="1" dirty="0">
                          <a:solidFill>
                            <a:schemeClr val="bg1"/>
                          </a:solidFill>
                          <a:latin typeface="Calibri" panose="020F0502020204030204" pitchFamily="34" charset="0"/>
                          <a:cs typeface="Calibri" panose="020F0502020204030204" pitchFamily="34" charset="0"/>
                        </a:rPr>
                        <a:t> P</a:t>
                      </a:r>
                      <a:r>
                        <a:rPr lang="en-US" altLang="en-US" sz="1600" dirty="0">
                          <a:solidFill>
                            <a:schemeClr val="bg1"/>
                          </a:solidFill>
                          <a:latin typeface="Calibri" panose="020F0502020204030204" pitchFamily="34" charset="0"/>
                          <a:cs typeface="Calibri" panose="020F0502020204030204" pitchFamily="34" charset="0"/>
                        </a:rPr>
                        <a:t> = .0033)</a:t>
                      </a:r>
                      <a:endParaRPr kumimoji="0" lang="en-US" altLang="en-US" sz="1600" b="0" i="0" u="none" strike="noStrike" cap="none" normalizeH="0" baseline="0" dirty="0">
                        <a:ln>
                          <a:noFill/>
                        </a:ln>
                        <a:solidFill>
                          <a:schemeClr val="bg1"/>
                        </a:solidFill>
                        <a:effectLst/>
                        <a:latin typeface="Calibri" panose="020F0502020204030204" pitchFamily="34" charset="0"/>
                        <a:ea typeface="Arial" charset="0"/>
                        <a:cs typeface="Calibri" panose="020F0502020204030204" pitchFamily="34" charset="0"/>
                      </a:endParaRPr>
                    </a:p>
                  </a:txBody>
                  <a:tcPr marL="85185" marR="85185" marT="45712" marB="45712" horzOverflow="overflow">
                    <a:lnL>
                      <a:noFill/>
                    </a:lnL>
                    <a:lnR>
                      <a:noFill/>
                    </a:lnR>
                    <a:lnT>
                      <a:noFill/>
                    </a:lnT>
                    <a:lnB>
                      <a:noFill/>
                    </a:lnB>
                    <a:lnTlToBr>
                      <a:noFill/>
                    </a:lnTlToBr>
                    <a:lnBlToTr>
                      <a:noFill/>
                    </a:lnBlToTr>
                    <a:solidFill>
                      <a:srgbClr val="F2F2F2"/>
                    </a:solidFill>
                  </a:tcPr>
                </a:tc>
                <a:extLst>
                  <a:ext uri="{0D108BD9-81ED-4DB2-BD59-A6C34878D82A}">
                    <a16:rowId xmlns:a16="http://schemas.microsoft.com/office/drawing/2014/main" val="10002"/>
                  </a:ext>
                </a:extLst>
              </a:tr>
              <a:tr h="579104">
                <a:tc>
                  <a:txBody>
                    <a:bodyPr/>
                    <a:lstStyle>
                      <a:lvl1pPr>
                        <a:lnSpc>
                          <a:spcPct val="90000"/>
                        </a:lnSpc>
                        <a:spcBef>
                          <a:spcPts val="1000"/>
                        </a:spcBef>
                        <a:spcAft>
                          <a:spcPts val="700"/>
                        </a:spcAft>
                        <a:buClr>
                          <a:srgbClr val="FEFDDE"/>
                        </a:buClr>
                        <a:buFont typeface="Wingdings" charset="2"/>
                        <a:defRPr sz="2200">
                          <a:solidFill>
                            <a:srgbClr val="FEFDDE"/>
                          </a:solidFill>
                          <a:latin typeface="Arial" charset="0"/>
                        </a:defRPr>
                      </a:lvl1pPr>
                      <a:lvl2pPr marL="457200">
                        <a:lnSpc>
                          <a:spcPct val="90000"/>
                        </a:lnSpc>
                        <a:spcBef>
                          <a:spcPts val="1000"/>
                        </a:spcBef>
                        <a:spcAft>
                          <a:spcPts val="700"/>
                        </a:spcAft>
                        <a:buClr>
                          <a:srgbClr val="FEFDDE"/>
                        </a:buClr>
                        <a:buFont typeface="Arial" charset="0"/>
                        <a:defRPr sz="2000">
                          <a:solidFill>
                            <a:srgbClr val="FEFDDE"/>
                          </a:solidFill>
                          <a:latin typeface="Arial" charset="0"/>
                        </a:defRPr>
                      </a:lvl2pPr>
                      <a:lvl3pPr marL="914400">
                        <a:lnSpc>
                          <a:spcPct val="90000"/>
                        </a:lnSpc>
                        <a:spcBef>
                          <a:spcPts val="1000"/>
                        </a:spcBef>
                        <a:spcAft>
                          <a:spcPts val="700"/>
                        </a:spcAft>
                        <a:buClr>
                          <a:srgbClr val="FEFDDE"/>
                        </a:buClr>
                        <a:buFont typeface="Arial" charset="0"/>
                        <a:defRPr sz="2000">
                          <a:solidFill>
                            <a:srgbClr val="FEFDDE"/>
                          </a:solidFill>
                          <a:latin typeface="Arial" charset="0"/>
                        </a:defRPr>
                      </a:lvl3pPr>
                      <a:lvl4pPr marL="1371600">
                        <a:lnSpc>
                          <a:spcPct val="90000"/>
                        </a:lnSpc>
                        <a:spcBef>
                          <a:spcPts val="1000"/>
                        </a:spcBef>
                        <a:spcAft>
                          <a:spcPts val="700"/>
                        </a:spcAft>
                        <a:buClr>
                          <a:srgbClr val="FEFDDE"/>
                        </a:buClr>
                        <a:buFont typeface="Arial" charset="0"/>
                        <a:defRPr>
                          <a:solidFill>
                            <a:srgbClr val="FEFDDE"/>
                          </a:solidFill>
                          <a:latin typeface="Arial" charset="0"/>
                        </a:defRPr>
                      </a:lvl4pPr>
                      <a:lvl5pPr marL="1828800">
                        <a:lnSpc>
                          <a:spcPct val="90000"/>
                        </a:lnSpc>
                        <a:spcBef>
                          <a:spcPts val="1000"/>
                        </a:spcBef>
                        <a:spcAft>
                          <a:spcPts val="700"/>
                        </a:spcAft>
                        <a:buClr>
                          <a:srgbClr val="FEFDDE"/>
                        </a:buClr>
                        <a:buFont typeface="Arial" charset="0"/>
                        <a:defRPr sz="1600">
                          <a:solidFill>
                            <a:srgbClr val="FEFDDE"/>
                          </a:solidFill>
                          <a:latin typeface="Arial" charset="0"/>
                        </a:defRPr>
                      </a:lvl5pPr>
                      <a:lvl6pPr indent="1588" eaLnBrk="0" fontAlgn="base" hangingPunct="0">
                        <a:lnSpc>
                          <a:spcPct val="90000"/>
                        </a:lnSpc>
                        <a:spcBef>
                          <a:spcPts val="1000"/>
                        </a:spcBef>
                        <a:spcAft>
                          <a:spcPts val="700"/>
                        </a:spcAft>
                        <a:buClr>
                          <a:srgbClr val="FEFDDE"/>
                        </a:buClr>
                        <a:buFont typeface="Arial" charset="0"/>
                        <a:defRPr sz="1600">
                          <a:solidFill>
                            <a:srgbClr val="FEFDDE"/>
                          </a:solidFill>
                          <a:latin typeface="Arial" charset="0"/>
                        </a:defRPr>
                      </a:lvl6pPr>
                      <a:lvl7pPr indent="1588" eaLnBrk="0" fontAlgn="base" hangingPunct="0">
                        <a:lnSpc>
                          <a:spcPct val="90000"/>
                        </a:lnSpc>
                        <a:spcBef>
                          <a:spcPts val="1000"/>
                        </a:spcBef>
                        <a:spcAft>
                          <a:spcPts val="700"/>
                        </a:spcAft>
                        <a:buClr>
                          <a:srgbClr val="FEFDDE"/>
                        </a:buClr>
                        <a:buFont typeface="Arial" charset="0"/>
                        <a:defRPr sz="1600">
                          <a:solidFill>
                            <a:srgbClr val="FEFDDE"/>
                          </a:solidFill>
                          <a:latin typeface="Arial" charset="0"/>
                        </a:defRPr>
                      </a:lvl7pPr>
                      <a:lvl8pPr indent="1588" eaLnBrk="0" fontAlgn="base" hangingPunct="0">
                        <a:lnSpc>
                          <a:spcPct val="90000"/>
                        </a:lnSpc>
                        <a:spcBef>
                          <a:spcPts val="1000"/>
                        </a:spcBef>
                        <a:spcAft>
                          <a:spcPts val="700"/>
                        </a:spcAft>
                        <a:buClr>
                          <a:srgbClr val="FEFDDE"/>
                        </a:buClr>
                        <a:buFont typeface="Arial" charset="0"/>
                        <a:defRPr sz="1600">
                          <a:solidFill>
                            <a:srgbClr val="FEFDDE"/>
                          </a:solidFill>
                          <a:latin typeface="Arial" charset="0"/>
                        </a:defRPr>
                      </a:lvl8pPr>
                      <a:lvl9pPr indent="1588" eaLnBrk="0" fontAlgn="base" hangingPunct="0">
                        <a:lnSpc>
                          <a:spcPct val="90000"/>
                        </a:lnSpc>
                        <a:spcBef>
                          <a:spcPts val="1000"/>
                        </a:spcBef>
                        <a:spcAft>
                          <a:spcPts val="700"/>
                        </a:spcAft>
                        <a:buClr>
                          <a:srgbClr val="FEFDDE"/>
                        </a:buClr>
                        <a:buFont typeface="Arial" charset="0"/>
                        <a:defRPr sz="1600">
                          <a:solidFill>
                            <a:srgbClr val="FEFDDE"/>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en-US" sz="1600" dirty="0" err="1" smtClean="0">
                          <a:solidFill>
                            <a:schemeClr val="bg1"/>
                          </a:solidFill>
                          <a:latin typeface="Calibri" panose="020F0502020204030204" pitchFamily="34" charset="0"/>
                          <a:cs typeface="Calibri" panose="020F0502020204030204" pitchFamily="34" charset="0"/>
                        </a:rPr>
                        <a:t>Iniciación</a:t>
                      </a:r>
                      <a:r>
                        <a:rPr lang="en-US" altLang="en-US" sz="1600" dirty="0" smtClean="0">
                          <a:solidFill>
                            <a:schemeClr val="bg1"/>
                          </a:solidFill>
                          <a:latin typeface="Calibri" panose="020F0502020204030204" pitchFamily="34" charset="0"/>
                          <a:cs typeface="Calibri" panose="020F0502020204030204" pitchFamily="34" charset="0"/>
                        </a:rPr>
                        <a:t> </a:t>
                      </a:r>
                      <a:r>
                        <a:rPr lang="en-US" altLang="en-US" sz="1600" dirty="0" err="1" smtClean="0">
                          <a:solidFill>
                            <a:schemeClr val="bg1"/>
                          </a:solidFill>
                          <a:latin typeface="Calibri" panose="020F0502020204030204" pitchFamily="34" charset="0"/>
                          <a:cs typeface="Calibri" panose="020F0502020204030204" pitchFamily="34" charset="0"/>
                        </a:rPr>
                        <a:t>conjunta</a:t>
                      </a:r>
                      <a:r>
                        <a:rPr lang="en-US" altLang="en-US" sz="1600" dirty="0" smtClean="0">
                          <a:solidFill>
                            <a:schemeClr val="bg1"/>
                          </a:solidFill>
                          <a:latin typeface="Calibri" panose="020F0502020204030204" pitchFamily="34" charset="0"/>
                          <a:cs typeface="Calibri" panose="020F0502020204030204" pitchFamily="34" charset="0"/>
                        </a:rPr>
                        <a:t> con ABC</a:t>
                      </a:r>
                      <a:endParaRPr kumimoji="0" lang="en-US" altLang="en-US" sz="1600" b="0" i="0" u="none" strike="noStrike" cap="none" normalizeH="0" baseline="0" dirty="0">
                        <a:ln>
                          <a:noFill/>
                        </a:ln>
                        <a:solidFill>
                          <a:schemeClr val="bg1"/>
                        </a:solidFill>
                        <a:effectLst/>
                        <a:latin typeface="Calibri" panose="020F0502020204030204" pitchFamily="34" charset="0"/>
                        <a:ea typeface="Arial" charset="0"/>
                        <a:cs typeface="Calibri" panose="020F0502020204030204" pitchFamily="34" charset="0"/>
                      </a:endParaRPr>
                    </a:p>
                  </a:txBody>
                  <a:tcPr marL="85185" marR="85185" marT="45712" marB="45712" horzOverflow="overflow">
                    <a:lnL>
                      <a:noFill/>
                    </a:lnL>
                    <a:lnR>
                      <a:noFill/>
                    </a:lnR>
                    <a:lnT>
                      <a:noFill/>
                    </a:lnT>
                    <a:lnB>
                      <a:noFill/>
                    </a:lnB>
                    <a:lnTlToBr>
                      <a:noFill/>
                    </a:lnTlToBr>
                    <a:lnBlToTr>
                      <a:noFill/>
                    </a:lnBlToTr>
                    <a:solidFill>
                      <a:schemeClr val="tx2"/>
                    </a:solidFill>
                  </a:tcPr>
                </a:tc>
                <a:tc>
                  <a:txBody>
                    <a:bodyPr/>
                    <a:lstStyle>
                      <a:lvl1pPr>
                        <a:lnSpc>
                          <a:spcPct val="90000"/>
                        </a:lnSpc>
                        <a:spcBef>
                          <a:spcPts val="1000"/>
                        </a:spcBef>
                        <a:spcAft>
                          <a:spcPts val="700"/>
                        </a:spcAft>
                        <a:buClr>
                          <a:srgbClr val="FEFDDE"/>
                        </a:buClr>
                        <a:buFont typeface="Wingdings" charset="2"/>
                        <a:defRPr sz="2200">
                          <a:solidFill>
                            <a:srgbClr val="FEFDDE"/>
                          </a:solidFill>
                          <a:latin typeface="Arial" charset="0"/>
                        </a:defRPr>
                      </a:lvl1pPr>
                      <a:lvl2pPr marL="457200">
                        <a:lnSpc>
                          <a:spcPct val="90000"/>
                        </a:lnSpc>
                        <a:spcBef>
                          <a:spcPts val="1000"/>
                        </a:spcBef>
                        <a:spcAft>
                          <a:spcPts val="700"/>
                        </a:spcAft>
                        <a:buClr>
                          <a:srgbClr val="FEFDDE"/>
                        </a:buClr>
                        <a:buFont typeface="Arial" charset="0"/>
                        <a:defRPr sz="2000">
                          <a:solidFill>
                            <a:srgbClr val="FEFDDE"/>
                          </a:solidFill>
                          <a:latin typeface="Arial" charset="0"/>
                        </a:defRPr>
                      </a:lvl2pPr>
                      <a:lvl3pPr marL="914400">
                        <a:lnSpc>
                          <a:spcPct val="90000"/>
                        </a:lnSpc>
                        <a:spcBef>
                          <a:spcPts val="1000"/>
                        </a:spcBef>
                        <a:spcAft>
                          <a:spcPts val="700"/>
                        </a:spcAft>
                        <a:buClr>
                          <a:srgbClr val="FEFDDE"/>
                        </a:buClr>
                        <a:buFont typeface="Arial" charset="0"/>
                        <a:defRPr sz="2000">
                          <a:solidFill>
                            <a:srgbClr val="FEFDDE"/>
                          </a:solidFill>
                          <a:latin typeface="Arial" charset="0"/>
                        </a:defRPr>
                      </a:lvl3pPr>
                      <a:lvl4pPr marL="1371600">
                        <a:lnSpc>
                          <a:spcPct val="90000"/>
                        </a:lnSpc>
                        <a:spcBef>
                          <a:spcPts val="1000"/>
                        </a:spcBef>
                        <a:spcAft>
                          <a:spcPts val="700"/>
                        </a:spcAft>
                        <a:buClr>
                          <a:srgbClr val="FEFDDE"/>
                        </a:buClr>
                        <a:buFont typeface="Arial" charset="0"/>
                        <a:defRPr>
                          <a:solidFill>
                            <a:srgbClr val="FEFDDE"/>
                          </a:solidFill>
                          <a:latin typeface="Arial" charset="0"/>
                        </a:defRPr>
                      </a:lvl4pPr>
                      <a:lvl5pPr marL="1828800">
                        <a:lnSpc>
                          <a:spcPct val="90000"/>
                        </a:lnSpc>
                        <a:spcBef>
                          <a:spcPts val="1000"/>
                        </a:spcBef>
                        <a:spcAft>
                          <a:spcPts val="700"/>
                        </a:spcAft>
                        <a:buClr>
                          <a:srgbClr val="FEFDDE"/>
                        </a:buClr>
                        <a:buFont typeface="Arial" charset="0"/>
                        <a:defRPr sz="1600">
                          <a:solidFill>
                            <a:srgbClr val="FEFDDE"/>
                          </a:solidFill>
                          <a:latin typeface="Arial" charset="0"/>
                        </a:defRPr>
                      </a:lvl5pPr>
                      <a:lvl6pPr indent="1588" eaLnBrk="0" fontAlgn="base" hangingPunct="0">
                        <a:lnSpc>
                          <a:spcPct val="90000"/>
                        </a:lnSpc>
                        <a:spcBef>
                          <a:spcPts val="1000"/>
                        </a:spcBef>
                        <a:spcAft>
                          <a:spcPts val="700"/>
                        </a:spcAft>
                        <a:buClr>
                          <a:srgbClr val="FEFDDE"/>
                        </a:buClr>
                        <a:buFont typeface="Arial" charset="0"/>
                        <a:defRPr sz="1600">
                          <a:solidFill>
                            <a:srgbClr val="FEFDDE"/>
                          </a:solidFill>
                          <a:latin typeface="Arial" charset="0"/>
                        </a:defRPr>
                      </a:lvl6pPr>
                      <a:lvl7pPr indent="1588" eaLnBrk="0" fontAlgn="base" hangingPunct="0">
                        <a:lnSpc>
                          <a:spcPct val="90000"/>
                        </a:lnSpc>
                        <a:spcBef>
                          <a:spcPts val="1000"/>
                        </a:spcBef>
                        <a:spcAft>
                          <a:spcPts val="700"/>
                        </a:spcAft>
                        <a:buClr>
                          <a:srgbClr val="FEFDDE"/>
                        </a:buClr>
                        <a:buFont typeface="Arial" charset="0"/>
                        <a:defRPr sz="1600">
                          <a:solidFill>
                            <a:srgbClr val="FEFDDE"/>
                          </a:solidFill>
                          <a:latin typeface="Arial" charset="0"/>
                        </a:defRPr>
                      </a:lvl7pPr>
                      <a:lvl8pPr indent="1588" eaLnBrk="0" fontAlgn="base" hangingPunct="0">
                        <a:lnSpc>
                          <a:spcPct val="90000"/>
                        </a:lnSpc>
                        <a:spcBef>
                          <a:spcPts val="1000"/>
                        </a:spcBef>
                        <a:spcAft>
                          <a:spcPts val="700"/>
                        </a:spcAft>
                        <a:buClr>
                          <a:srgbClr val="FEFDDE"/>
                        </a:buClr>
                        <a:buFont typeface="Arial" charset="0"/>
                        <a:defRPr sz="1600">
                          <a:solidFill>
                            <a:srgbClr val="FEFDDE"/>
                          </a:solidFill>
                          <a:latin typeface="Arial" charset="0"/>
                        </a:defRPr>
                      </a:lvl8pPr>
                      <a:lvl9pPr indent="1588" eaLnBrk="0" fontAlgn="base" hangingPunct="0">
                        <a:lnSpc>
                          <a:spcPct val="90000"/>
                        </a:lnSpc>
                        <a:spcBef>
                          <a:spcPts val="1000"/>
                        </a:spcBef>
                        <a:spcAft>
                          <a:spcPts val="700"/>
                        </a:spcAft>
                        <a:buClr>
                          <a:srgbClr val="FEFDDE"/>
                        </a:buClr>
                        <a:buFont typeface="Arial" charset="0"/>
                        <a:defRPr sz="1600">
                          <a:solidFill>
                            <a:srgbClr val="FEFDDE"/>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lang="en-US" altLang="en-US" sz="1600" dirty="0">
                          <a:solidFill>
                            <a:schemeClr val="bg1"/>
                          </a:solidFill>
                          <a:latin typeface="Calibri" panose="020F0502020204030204" pitchFamily="34" charset="0"/>
                          <a:cs typeface="Calibri" panose="020F0502020204030204" pitchFamily="34" charset="0"/>
                        </a:rPr>
                        <a:t>2.42 (1.38-4.24; </a:t>
                      </a:r>
                      <a:r>
                        <a:rPr lang="en-US" altLang="en-US" sz="1600" i="1" dirty="0">
                          <a:solidFill>
                            <a:schemeClr val="bg1"/>
                          </a:solidFill>
                          <a:latin typeface="Calibri" panose="020F0502020204030204" pitchFamily="34" charset="0"/>
                          <a:cs typeface="Calibri" panose="020F0502020204030204" pitchFamily="34" charset="0"/>
                        </a:rPr>
                        <a:t>P</a:t>
                      </a:r>
                      <a:r>
                        <a:rPr lang="en-US" altLang="en-US" sz="1600" dirty="0">
                          <a:solidFill>
                            <a:schemeClr val="bg1"/>
                          </a:solidFill>
                          <a:latin typeface="Calibri" panose="020F0502020204030204" pitchFamily="34" charset="0"/>
                          <a:cs typeface="Calibri" panose="020F0502020204030204" pitchFamily="34" charset="0"/>
                        </a:rPr>
                        <a:t> = .002)</a:t>
                      </a:r>
                      <a:endParaRPr kumimoji="0" lang="en-US" altLang="en-US" sz="1600" b="0" i="0" u="none" strike="noStrike" cap="none" normalizeH="0" baseline="0" dirty="0">
                        <a:ln>
                          <a:noFill/>
                        </a:ln>
                        <a:solidFill>
                          <a:schemeClr val="bg1"/>
                        </a:solidFill>
                        <a:effectLst/>
                        <a:latin typeface="Calibri" panose="020F0502020204030204" pitchFamily="34" charset="0"/>
                        <a:ea typeface="Arial" charset="0"/>
                        <a:cs typeface="Calibri" panose="020F0502020204030204" pitchFamily="34" charset="0"/>
                      </a:endParaRPr>
                    </a:p>
                  </a:txBody>
                  <a:tcPr marL="85185" marR="85185" marT="45712" marB="45712" horzOverflow="overflow">
                    <a:lnL>
                      <a:noFill/>
                    </a:lnL>
                    <a:lnR>
                      <a:noFill/>
                    </a:lnR>
                    <a:lnT>
                      <a:noFill/>
                    </a:lnT>
                    <a:lnB>
                      <a:noFill/>
                    </a:lnB>
                    <a:lnTlToBr>
                      <a:noFill/>
                    </a:lnTlToBr>
                    <a:lnBlToTr>
                      <a:noFill/>
                    </a:lnBlToTr>
                    <a:solidFill>
                      <a:schemeClr val="tx2"/>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73273564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3391" y="1269077"/>
            <a:ext cx="3426376" cy="1926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155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6814" t="21797" r="9794"/>
          <a:stretch/>
        </p:blipFill>
        <p:spPr bwMode="auto">
          <a:xfrm>
            <a:off x="4636351" y="180754"/>
            <a:ext cx="7218952" cy="3804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155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3393" y="4306271"/>
            <a:ext cx="3530931" cy="19856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1557"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b="12713"/>
          <a:stretch/>
        </p:blipFill>
        <p:spPr bwMode="auto">
          <a:xfrm>
            <a:off x="6039370" y="4126643"/>
            <a:ext cx="4776863" cy="2344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43792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116556" y="2307276"/>
            <a:ext cx="10090297" cy="523216"/>
          </a:xfrm>
          <a:prstGeom prst="rect">
            <a:avLst/>
          </a:prstGeom>
        </p:spPr>
        <p:txBody>
          <a:bodyPr wrap="square" lIns="91392" tIns="45718" rIns="91392" bIns="45718">
            <a:spAutoFit/>
          </a:bodyPr>
          <a:lstStyle/>
          <a:p>
            <a:pPr defTabSz="913856" fontAlgn="base">
              <a:spcBef>
                <a:spcPct val="0"/>
              </a:spcBef>
              <a:spcAft>
                <a:spcPct val="0"/>
              </a:spcAft>
            </a:pPr>
            <a:r>
              <a:rPr lang="en-US" sz="2800" kern="0" dirty="0">
                <a:solidFill>
                  <a:srgbClr val="000000"/>
                </a:solidFill>
                <a:latin typeface="Arial"/>
                <a:cs typeface="Arial"/>
                <a:sym typeface="Arial"/>
              </a:rPr>
              <a:t> </a:t>
            </a:r>
            <a:endParaRPr lang="es-AR" sz="2800" kern="0" dirty="0">
              <a:solidFill>
                <a:srgbClr val="000000"/>
              </a:solidFill>
              <a:latin typeface="Tahoma" pitchFamily="48" charset="0"/>
              <a:cs typeface="Arial"/>
              <a:sym typeface="Arial"/>
            </a:endParaRPr>
          </a:p>
        </p:txBody>
      </p:sp>
      <p:sp>
        <p:nvSpPr>
          <p:cNvPr id="4" name="3 Título"/>
          <p:cNvSpPr>
            <a:spLocks noGrp="1"/>
          </p:cNvSpPr>
          <p:nvPr>
            <p:ph type="title"/>
          </p:nvPr>
        </p:nvSpPr>
        <p:spPr/>
        <p:txBody>
          <a:bodyPr/>
          <a:lstStyle/>
          <a:p>
            <a:pPr algn="ctr"/>
            <a:r>
              <a:rPr lang="es-AR" dirty="0" smtClean="0"/>
              <a:t>Aspectos clínicos </a:t>
            </a:r>
            <a:endParaRPr lang="es-AR" dirty="0"/>
          </a:p>
        </p:txBody>
      </p:sp>
      <p:sp>
        <p:nvSpPr>
          <p:cNvPr id="7" name="6 Rectángulo"/>
          <p:cNvSpPr/>
          <p:nvPr/>
        </p:nvSpPr>
        <p:spPr>
          <a:xfrm>
            <a:off x="1956427" y="2047042"/>
            <a:ext cx="8888817" cy="3970314"/>
          </a:xfrm>
          <a:prstGeom prst="rect">
            <a:avLst/>
          </a:prstGeom>
        </p:spPr>
        <p:txBody>
          <a:bodyPr wrap="square" lIns="91398" tIns="45718" rIns="91398" bIns="45718">
            <a:spAutoFit/>
          </a:bodyPr>
          <a:lstStyle/>
          <a:p>
            <a:pPr marL="456631" indent="-456631" defTabSz="913924" fontAlgn="base">
              <a:spcBef>
                <a:spcPct val="0"/>
              </a:spcBef>
              <a:spcAft>
                <a:spcPct val="0"/>
              </a:spcAft>
              <a:buFont typeface="Wingdings" pitchFamily="2" charset="2"/>
              <a:buChar char="§"/>
              <a:defRPr/>
            </a:pPr>
            <a:r>
              <a:rPr lang="es-AR" sz="2800" dirty="0">
                <a:solidFill>
                  <a:srgbClr val="000000"/>
                </a:solidFill>
                <a:latin typeface="Calibri" pitchFamily="34" charset="0"/>
                <a:cs typeface="Calibri" pitchFamily="34" charset="0"/>
              </a:rPr>
              <a:t>Infección  aguda</a:t>
            </a:r>
          </a:p>
          <a:p>
            <a:pPr marL="456631" indent="-456631" defTabSz="913924" fontAlgn="base">
              <a:spcBef>
                <a:spcPct val="0"/>
              </a:spcBef>
              <a:spcAft>
                <a:spcPct val="0"/>
              </a:spcAft>
              <a:buFont typeface="Wingdings" pitchFamily="2" charset="2"/>
              <a:buChar char="§"/>
              <a:defRPr/>
            </a:pPr>
            <a:endParaRPr lang="es-AR" sz="2800" dirty="0">
              <a:solidFill>
                <a:srgbClr val="000000"/>
              </a:solidFill>
              <a:latin typeface="Calibri" pitchFamily="34" charset="0"/>
              <a:cs typeface="Calibri" pitchFamily="34" charset="0"/>
            </a:endParaRPr>
          </a:p>
          <a:p>
            <a:pPr marL="456631" indent="-456631" defTabSz="913924" fontAlgn="base">
              <a:spcBef>
                <a:spcPct val="0"/>
              </a:spcBef>
              <a:spcAft>
                <a:spcPct val="0"/>
              </a:spcAft>
              <a:buFont typeface="Wingdings" pitchFamily="2" charset="2"/>
              <a:buChar char="§"/>
              <a:defRPr/>
            </a:pPr>
            <a:r>
              <a:rPr lang="es-AR" sz="2800" dirty="0">
                <a:solidFill>
                  <a:srgbClr val="000000"/>
                </a:solidFill>
                <a:latin typeface="Calibri" pitchFamily="34" charset="0"/>
                <a:cs typeface="Calibri" pitchFamily="34" charset="0"/>
              </a:rPr>
              <a:t>Manifestaciones cutáneo/mucosas</a:t>
            </a:r>
          </a:p>
          <a:p>
            <a:pPr defTabSz="913924" fontAlgn="base">
              <a:spcBef>
                <a:spcPct val="0"/>
              </a:spcBef>
              <a:spcAft>
                <a:spcPct val="0"/>
              </a:spcAft>
              <a:defRPr/>
            </a:pPr>
            <a:endParaRPr lang="es-AR" sz="2800" dirty="0">
              <a:solidFill>
                <a:srgbClr val="000000"/>
              </a:solidFill>
              <a:latin typeface="Calibri" pitchFamily="34" charset="0"/>
              <a:cs typeface="Calibri" pitchFamily="34" charset="0"/>
            </a:endParaRPr>
          </a:p>
          <a:p>
            <a:pPr marL="456631" indent="-456631" defTabSz="913924" fontAlgn="base">
              <a:spcBef>
                <a:spcPct val="0"/>
              </a:spcBef>
              <a:spcAft>
                <a:spcPct val="0"/>
              </a:spcAft>
              <a:buFont typeface="Wingdings" pitchFamily="2" charset="2"/>
              <a:buChar char="§"/>
              <a:defRPr/>
            </a:pPr>
            <a:r>
              <a:rPr lang="es-AR" sz="2800" dirty="0">
                <a:solidFill>
                  <a:srgbClr val="000000"/>
                </a:solidFill>
                <a:latin typeface="Calibri" pitchFamily="34" charset="0"/>
                <a:cs typeface="Calibri" pitchFamily="34" charset="0"/>
              </a:rPr>
              <a:t>Eventos definidores de Sida ( IO y neoplasias)</a:t>
            </a:r>
          </a:p>
          <a:p>
            <a:pPr marL="456631" indent="-456631" defTabSz="913924" fontAlgn="base">
              <a:spcBef>
                <a:spcPct val="0"/>
              </a:spcBef>
              <a:spcAft>
                <a:spcPct val="0"/>
              </a:spcAft>
              <a:buFont typeface="Wingdings" pitchFamily="2" charset="2"/>
              <a:buChar char="§"/>
              <a:defRPr/>
            </a:pPr>
            <a:endParaRPr lang="es-AR" sz="2800" dirty="0">
              <a:solidFill>
                <a:srgbClr val="000000"/>
              </a:solidFill>
              <a:latin typeface="Calibri" pitchFamily="34" charset="0"/>
              <a:cs typeface="Calibri" pitchFamily="34" charset="0"/>
            </a:endParaRPr>
          </a:p>
          <a:p>
            <a:pPr marL="456631" indent="-456631" defTabSz="913924" fontAlgn="base">
              <a:spcBef>
                <a:spcPct val="0"/>
              </a:spcBef>
              <a:spcAft>
                <a:spcPct val="0"/>
              </a:spcAft>
              <a:buFont typeface="Wingdings" pitchFamily="2" charset="2"/>
              <a:buChar char="§"/>
              <a:defRPr/>
            </a:pPr>
            <a:r>
              <a:rPr lang="es-AR" sz="2800" dirty="0">
                <a:solidFill>
                  <a:srgbClr val="000000"/>
                </a:solidFill>
                <a:latin typeface="Calibri" pitchFamily="34" charset="0"/>
                <a:cs typeface="Calibri" pitchFamily="34" charset="0"/>
              </a:rPr>
              <a:t>Eventos serios no definidores de Sida</a:t>
            </a:r>
          </a:p>
          <a:p>
            <a:pPr defTabSz="913924" fontAlgn="base">
              <a:spcBef>
                <a:spcPct val="0"/>
              </a:spcBef>
              <a:spcAft>
                <a:spcPct val="0"/>
              </a:spcAft>
              <a:defRPr/>
            </a:pPr>
            <a:endParaRPr lang="es-AR" sz="2800" dirty="0">
              <a:solidFill>
                <a:srgbClr val="000000"/>
              </a:solidFill>
              <a:latin typeface="Calibri" pitchFamily="34" charset="0"/>
              <a:cs typeface="Calibri" pitchFamily="34" charset="0"/>
            </a:endParaRPr>
          </a:p>
          <a:p>
            <a:pPr marL="456631" indent="-456631" defTabSz="913924" fontAlgn="base">
              <a:spcBef>
                <a:spcPct val="0"/>
              </a:spcBef>
              <a:spcAft>
                <a:spcPct val="0"/>
              </a:spcAft>
              <a:buFont typeface="Wingdings" pitchFamily="2" charset="2"/>
              <a:buChar char="§"/>
              <a:defRPr/>
            </a:pPr>
            <a:r>
              <a:rPr lang="es-AR" sz="2800" dirty="0">
                <a:solidFill>
                  <a:srgbClr val="000000"/>
                </a:solidFill>
                <a:latin typeface="Calibri" pitchFamily="34" charset="0"/>
                <a:cs typeface="Calibri" pitchFamily="34" charset="0"/>
              </a:rPr>
              <a:t>SIRI</a:t>
            </a:r>
          </a:p>
        </p:txBody>
      </p:sp>
    </p:spTree>
    <p:extLst>
      <p:ext uri="{BB962C8B-B14F-4D97-AF65-F5344CB8AC3E}">
        <p14:creationId xmlns:p14="http://schemas.microsoft.com/office/powerpoint/2010/main" val="171447761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2" descr="http://s3.amazonaws.com/statica.capitalreach.com/c/croi/2019croi/41329/slides/s00000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930"/>
            <a:ext cx="12192000" cy="6857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56554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Picture 2" descr="http://s3.amazonaws.com/statica.capitalreach.com/c/croi/2019croi/41329/slides/s000123.5.jpg"/>
          <p:cNvPicPr>
            <a:picLocks noChangeAspect="1" noChangeArrowheads="1"/>
          </p:cNvPicPr>
          <p:nvPr/>
        </p:nvPicPr>
        <p:blipFill rotWithShape="1">
          <a:blip r:embed="rId3">
            <a:extLst>
              <a:ext uri="{28A0092B-C50C-407E-A947-70E740481C1C}">
                <a14:useLocalDpi xmlns:a14="http://schemas.microsoft.com/office/drawing/2010/main" val="0"/>
              </a:ext>
            </a:extLst>
          </a:blip>
          <a:srcRect l="5145" t="20889" r="5290" b="19107"/>
          <a:stretch/>
        </p:blipFill>
        <p:spPr bwMode="auto">
          <a:xfrm>
            <a:off x="2105249" y="470659"/>
            <a:ext cx="7187611" cy="270847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ttp://s3.amazonaws.com/statica.capitalreach.com/c/croi/2019croi/41329/slides/s000175.8.jpg"/>
          <p:cNvPicPr>
            <a:picLocks noChangeAspect="1" noChangeArrowheads="1"/>
          </p:cNvPicPr>
          <p:nvPr/>
        </p:nvPicPr>
        <p:blipFill rotWithShape="1">
          <a:blip r:embed="rId4">
            <a:extLst>
              <a:ext uri="{28A0092B-C50C-407E-A947-70E740481C1C}">
                <a14:useLocalDpi xmlns:a14="http://schemas.microsoft.com/office/drawing/2010/main" val="0"/>
              </a:ext>
            </a:extLst>
          </a:blip>
          <a:srcRect b="15421"/>
          <a:stretch/>
        </p:blipFill>
        <p:spPr bwMode="auto">
          <a:xfrm>
            <a:off x="3226983" y="3274828"/>
            <a:ext cx="4944140" cy="235202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s3.amazonaws.com/statica.capitalreach.com/c/croi/2019croi/41329/slides/s0-153527.jpg"/>
          <p:cNvPicPr>
            <a:picLocks noChangeAspect="1" noChangeArrowheads="1"/>
          </p:cNvPicPr>
          <p:nvPr/>
        </p:nvPicPr>
        <p:blipFill rotWithShape="1">
          <a:blip r:embed="rId5">
            <a:extLst>
              <a:ext uri="{28A0092B-C50C-407E-A947-70E740481C1C}">
                <a14:useLocalDpi xmlns:a14="http://schemas.microsoft.com/office/drawing/2010/main" val="0"/>
              </a:ext>
            </a:extLst>
          </a:blip>
          <a:srcRect t="83983" b="3580"/>
          <a:stretch/>
        </p:blipFill>
        <p:spPr bwMode="auto">
          <a:xfrm>
            <a:off x="155651" y="5741613"/>
            <a:ext cx="11704639" cy="818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517250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bwMode="auto">
          <a:xfrm>
            <a:off x="764276" y="1148322"/>
            <a:ext cx="10645253" cy="323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1348" tIns="45718" rIns="91348" bIns="45718" rtlCol="0">
            <a:spAutoFit/>
          </a:bodyPr>
          <a:lstStyle/>
          <a:p>
            <a:pPr algn="ctr" defTabSz="913131">
              <a:spcBef>
                <a:spcPct val="50000"/>
              </a:spcBef>
              <a:spcAft>
                <a:spcPct val="0"/>
              </a:spcAft>
            </a:pPr>
            <a:r>
              <a:rPr lang="es-AR" sz="3600" dirty="0">
                <a:solidFill>
                  <a:srgbClr val="000000"/>
                </a:solidFill>
                <a:latin typeface="Calibri" panose="020F0502020204030204" pitchFamily="34" charset="0"/>
              </a:rPr>
              <a:t>Conclusiones</a:t>
            </a:r>
          </a:p>
          <a:p>
            <a:pPr marL="456651" indent="-456651" defTabSz="913131">
              <a:spcBef>
                <a:spcPct val="50000"/>
              </a:spcBef>
              <a:spcAft>
                <a:spcPct val="0"/>
              </a:spcAft>
              <a:buFont typeface="Wingdings" pitchFamily="2" charset="2"/>
              <a:buChar char="§"/>
            </a:pPr>
            <a:r>
              <a:rPr lang="es-AR" sz="2800" dirty="0">
                <a:solidFill>
                  <a:srgbClr val="000000"/>
                </a:solidFill>
                <a:latin typeface="Calibri" panose="020F0502020204030204" pitchFamily="34" charset="0"/>
              </a:rPr>
              <a:t>El cambio de </a:t>
            </a:r>
            <a:r>
              <a:rPr lang="es-AR" sz="2800" dirty="0" err="1">
                <a:solidFill>
                  <a:srgbClr val="000000"/>
                </a:solidFill>
                <a:latin typeface="Calibri" panose="020F0502020204030204" pitchFamily="34" charset="0"/>
              </a:rPr>
              <a:t>efavirenz</a:t>
            </a:r>
            <a:r>
              <a:rPr lang="es-AR" sz="2800" dirty="0">
                <a:solidFill>
                  <a:srgbClr val="000000"/>
                </a:solidFill>
                <a:latin typeface="Calibri" panose="020F0502020204030204" pitchFamily="34" charset="0"/>
              </a:rPr>
              <a:t> por otros fármacos </a:t>
            </a:r>
            <a:r>
              <a:rPr lang="es-AR" sz="2800" dirty="0">
                <a:solidFill>
                  <a:srgbClr val="C00000"/>
                </a:solidFill>
                <a:latin typeface="Calibri" panose="020F0502020204030204" pitchFamily="34" charset="0"/>
              </a:rPr>
              <a:t>no es absolutamente necesario</a:t>
            </a:r>
            <a:r>
              <a:rPr lang="es-AR" sz="2800" dirty="0">
                <a:solidFill>
                  <a:srgbClr val="000000"/>
                </a:solidFill>
                <a:latin typeface="Calibri" panose="020F0502020204030204" pitchFamily="34" charset="0"/>
              </a:rPr>
              <a:t> especialmente si los pacientes no presentan síntomas </a:t>
            </a:r>
            <a:r>
              <a:rPr lang="es-AR" sz="2800" dirty="0" err="1">
                <a:solidFill>
                  <a:srgbClr val="000000"/>
                </a:solidFill>
                <a:latin typeface="Calibri" panose="020F0502020204030204" pitchFamily="34" charset="0"/>
              </a:rPr>
              <a:t>neuropsiquiátricos</a:t>
            </a:r>
            <a:r>
              <a:rPr lang="es-AR" sz="2800" dirty="0">
                <a:solidFill>
                  <a:srgbClr val="000000"/>
                </a:solidFill>
                <a:latin typeface="Calibri" panose="020F0502020204030204" pitchFamily="34" charset="0"/>
              </a:rPr>
              <a:t> o si estos son leves.</a:t>
            </a:r>
          </a:p>
          <a:p>
            <a:pPr marL="456651" indent="-456651" defTabSz="913131">
              <a:spcBef>
                <a:spcPct val="50000"/>
              </a:spcBef>
              <a:spcAft>
                <a:spcPct val="0"/>
              </a:spcAft>
              <a:buFont typeface="Wingdings" pitchFamily="2" charset="2"/>
              <a:buChar char="§"/>
            </a:pPr>
            <a:r>
              <a:rPr lang="es-MX" sz="2800" dirty="0">
                <a:solidFill>
                  <a:srgbClr val="000000"/>
                </a:solidFill>
                <a:latin typeface="Calibri" panose="020F0502020204030204" pitchFamily="34" charset="0"/>
              </a:rPr>
              <a:t>Los pacientes en tratamiento con EFV </a:t>
            </a:r>
            <a:r>
              <a:rPr lang="es-MX" sz="2800" dirty="0">
                <a:solidFill>
                  <a:srgbClr val="C00000"/>
                </a:solidFill>
                <a:latin typeface="Calibri" panose="020F0502020204030204" pitchFamily="34" charset="0"/>
              </a:rPr>
              <a:t>pueden permanecer en dicho régimen</a:t>
            </a:r>
            <a:r>
              <a:rPr lang="es-MX" sz="2800" dirty="0">
                <a:solidFill>
                  <a:srgbClr val="000000"/>
                </a:solidFill>
                <a:latin typeface="Calibri" panose="020F0502020204030204" pitchFamily="34" charset="0"/>
              </a:rPr>
              <a:t> sin necesidad de cambio a inhibidores de la </a:t>
            </a:r>
            <a:r>
              <a:rPr lang="es-MX" sz="2800" dirty="0" err="1">
                <a:solidFill>
                  <a:srgbClr val="000000"/>
                </a:solidFill>
                <a:latin typeface="Calibri" panose="020F0502020204030204" pitchFamily="34" charset="0"/>
              </a:rPr>
              <a:t>integrasa</a:t>
            </a:r>
            <a:r>
              <a:rPr lang="es-MX" sz="2800" dirty="0">
                <a:solidFill>
                  <a:srgbClr val="000000"/>
                </a:solidFill>
                <a:latin typeface="Calibri" panose="020F0502020204030204" pitchFamily="34" charset="0"/>
              </a:rPr>
              <a:t>.  </a:t>
            </a:r>
            <a:endParaRPr lang="es-AR" sz="2800" dirty="0">
              <a:solidFill>
                <a:srgbClr val="000000"/>
              </a:solidFill>
              <a:latin typeface="Calibri" panose="020F0502020204030204" pitchFamily="34" charset="0"/>
            </a:endParaRPr>
          </a:p>
        </p:txBody>
      </p:sp>
      <p:sp>
        <p:nvSpPr>
          <p:cNvPr id="3" name="2 CuadroTexto"/>
          <p:cNvSpPr txBox="1"/>
          <p:nvPr/>
        </p:nvSpPr>
        <p:spPr bwMode="auto">
          <a:xfrm>
            <a:off x="7708620" y="6081860"/>
            <a:ext cx="2490176" cy="384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1348" tIns="45718" rIns="91348" bIns="45718" rtlCol="0">
            <a:spAutoFit/>
          </a:bodyPr>
          <a:lstStyle/>
          <a:p>
            <a:pPr defTabSz="913131">
              <a:spcBef>
                <a:spcPct val="50000"/>
              </a:spcBef>
              <a:spcAft>
                <a:spcPct val="0"/>
              </a:spcAft>
            </a:pPr>
            <a:r>
              <a:rPr lang="es-AR" dirty="0" err="1" smtClean="0">
                <a:solidFill>
                  <a:srgbClr val="000000"/>
                </a:solidFill>
                <a:latin typeface="Calibri" panose="020F0502020204030204" pitchFamily="34" charset="0"/>
              </a:rPr>
              <a:t>Yijia</a:t>
            </a:r>
            <a:r>
              <a:rPr lang="es-AR" dirty="0" smtClean="0">
                <a:solidFill>
                  <a:srgbClr val="000000"/>
                </a:solidFill>
                <a:latin typeface="Calibri" panose="020F0502020204030204" pitchFamily="34" charset="0"/>
              </a:rPr>
              <a:t> Li et al; CROI 2019 </a:t>
            </a:r>
          </a:p>
        </p:txBody>
      </p:sp>
    </p:spTree>
    <p:extLst>
      <p:ext uri="{BB962C8B-B14F-4D97-AF65-F5344CB8AC3E}">
        <p14:creationId xmlns:p14="http://schemas.microsoft.com/office/powerpoint/2010/main" val="325213218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596791" y="2113255"/>
            <a:ext cx="9335068" cy="1569660"/>
          </a:xfrm>
          <a:prstGeom prst="rect">
            <a:avLst/>
          </a:prstGeom>
        </p:spPr>
        <p:txBody>
          <a:bodyPr wrap="square" lIns="91398" tIns="45718" rIns="91398" bIns="45718">
            <a:spAutoFit/>
          </a:bodyPr>
          <a:lstStyle/>
          <a:p>
            <a:pPr algn="ctr" defTabSz="913289" fontAlgn="base">
              <a:spcBef>
                <a:spcPct val="0"/>
              </a:spcBef>
              <a:spcAft>
                <a:spcPct val="0"/>
              </a:spcAft>
            </a:pPr>
            <a:r>
              <a:rPr lang="es-ES" sz="4800" dirty="0">
                <a:solidFill>
                  <a:prstClr val="black"/>
                </a:solidFill>
                <a:latin typeface="Calibri" pitchFamily="34" charset="0"/>
                <a:cs typeface="Calibri" pitchFamily="34" charset="0"/>
              </a:rPr>
              <a:t>Aumento de peso e índice de masa corporal</a:t>
            </a:r>
          </a:p>
        </p:txBody>
      </p:sp>
    </p:spTree>
    <p:extLst>
      <p:ext uri="{BB962C8B-B14F-4D97-AF65-F5344CB8AC3E}">
        <p14:creationId xmlns:p14="http://schemas.microsoft.com/office/powerpoint/2010/main" val="225265037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5" name="Group 74">
            <a:extLst>
              <a:ext uri="{FF2B5EF4-FFF2-40B4-BE49-F238E27FC236}">
                <a16:creationId xmlns:a16="http://schemas.microsoft.com/office/drawing/2014/main" id="{DEC688CA-0BF0-4494-B0A3-82D80F4FBA7B}"/>
              </a:ext>
            </a:extLst>
          </p:cNvPr>
          <p:cNvGrpSpPr/>
          <p:nvPr/>
        </p:nvGrpSpPr>
        <p:grpSpPr>
          <a:xfrm>
            <a:off x="5683792" y="1199071"/>
            <a:ext cx="5463377" cy="4713776"/>
            <a:chOff x="5683656" y="1199071"/>
            <a:chExt cx="5463377" cy="4713776"/>
          </a:xfrm>
        </p:grpSpPr>
        <p:grpSp>
          <p:nvGrpSpPr>
            <p:cNvPr id="40" name="Group 39">
              <a:extLst>
                <a:ext uri="{FF2B5EF4-FFF2-40B4-BE49-F238E27FC236}">
                  <a16:creationId xmlns:a16="http://schemas.microsoft.com/office/drawing/2014/main" id="{BAD7F09E-82CA-A547-BA57-2F7D4F20B492}"/>
                </a:ext>
              </a:extLst>
            </p:cNvPr>
            <p:cNvGrpSpPr/>
            <p:nvPr/>
          </p:nvGrpSpPr>
          <p:grpSpPr>
            <a:xfrm>
              <a:off x="5683656" y="1541782"/>
              <a:ext cx="5463377" cy="3923210"/>
              <a:chOff x="2148840" y="1536192"/>
              <a:chExt cx="5093208" cy="4005072"/>
            </a:xfrm>
          </p:grpSpPr>
          <p:cxnSp>
            <p:nvCxnSpPr>
              <p:cNvPr id="50" name="Straight Connector 49">
                <a:extLst>
                  <a:ext uri="{FF2B5EF4-FFF2-40B4-BE49-F238E27FC236}">
                    <a16:creationId xmlns:a16="http://schemas.microsoft.com/office/drawing/2014/main" id="{5F0A75A6-A3F9-6F4F-B20C-E705CC8C9B69}"/>
                  </a:ext>
                </a:extLst>
              </p:cNvPr>
              <p:cNvCxnSpPr/>
              <p:nvPr/>
            </p:nvCxnSpPr>
            <p:spPr bwMode="gray">
              <a:xfrm>
                <a:off x="2148840" y="1536192"/>
                <a:ext cx="5093208" cy="0"/>
              </a:xfrm>
              <a:prstGeom prst="line">
                <a:avLst/>
              </a:prstGeom>
              <a:ln w="19050" cap="sq">
                <a:solidFill>
                  <a:schemeClr val="tx2"/>
                </a:solidFill>
                <a:miter lim="800000"/>
              </a:ln>
              <a:effectLst/>
            </p:spPr>
            <p:style>
              <a:lnRef idx="2">
                <a:schemeClr val="accent2"/>
              </a:lnRef>
              <a:fillRef idx="0">
                <a:schemeClr val="accent2"/>
              </a:fillRef>
              <a:effectRef idx="1">
                <a:schemeClr val="accent2"/>
              </a:effectRef>
              <a:fontRef idx="minor">
                <a:schemeClr val="tx1"/>
              </a:fontRef>
            </p:style>
          </p:cxnSp>
          <p:cxnSp>
            <p:nvCxnSpPr>
              <p:cNvPr id="51" name="Straight Connector 50">
                <a:extLst>
                  <a:ext uri="{FF2B5EF4-FFF2-40B4-BE49-F238E27FC236}">
                    <a16:creationId xmlns:a16="http://schemas.microsoft.com/office/drawing/2014/main" id="{4C2E669C-DFAF-5F48-B597-568FCD71C598}"/>
                  </a:ext>
                </a:extLst>
              </p:cNvPr>
              <p:cNvCxnSpPr/>
              <p:nvPr/>
            </p:nvCxnSpPr>
            <p:spPr bwMode="gray">
              <a:xfrm>
                <a:off x="2148840" y="2680498"/>
                <a:ext cx="5093208" cy="0"/>
              </a:xfrm>
              <a:prstGeom prst="line">
                <a:avLst/>
              </a:prstGeom>
              <a:ln w="19050" cap="sq">
                <a:solidFill>
                  <a:schemeClr val="tx2"/>
                </a:solidFill>
                <a:miter lim="800000"/>
              </a:ln>
              <a:effectLst/>
            </p:spPr>
            <p:style>
              <a:lnRef idx="2">
                <a:schemeClr val="accent2"/>
              </a:lnRef>
              <a:fillRef idx="0">
                <a:schemeClr val="accent2"/>
              </a:fillRef>
              <a:effectRef idx="1">
                <a:schemeClr val="accent2"/>
              </a:effectRef>
              <a:fontRef idx="minor">
                <a:schemeClr val="tx1"/>
              </a:fontRef>
            </p:style>
          </p:cxnSp>
          <p:cxnSp>
            <p:nvCxnSpPr>
              <p:cNvPr id="52" name="Straight Connector 51">
                <a:extLst>
                  <a:ext uri="{FF2B5EF4-FFF2-40B4-BE49-F238E27FC236}">
                    <a16:creationId xmlns:a16="http://schemas.microsoft.com/office/drawing/2014/main" id="{D914BD00-7895-7B46-9EFA-A141E3DB0D8B}"/>
                  </a:ext>
                </a:extLst>
              </p:cNvPr>
              <p:cNvCxnSpPr/>
              <p:nvPr/>
            </p:nvCxnSpPr>
            <p:spPr bwMode="gray">
              <a:xfrm>
                <a:off x="2148840" y="2108345"/>
                <a:ext cx="5093208" cy="0"/>
              </a:xfrm>
              <a:prstGeom prst="line">
                <a:avLst/>
              </a:prstGeom>
              <a:ln w="19050" cap="sq">
                <a:solidFill>
                  <a:schemeClr val="tx2"/>
                </a:solidFill>
                <a:miter lim="800000"/>
              </a:ln>
              <a:effectLst/>
            </p:spPr>
            <p:style>
              <a:lnRef idx="2">
                <a:schemeClr val="accent2"/>
              </a:lnRef>
              <a:fillRef idx="0">
                <a:schemeClr val="accent2"/>
              </a:fillRef>
              <a:effectRef idx="1">
                <a:schemeClr val="accent2"/>
              </a:effectRef>
              <a:fontRef idx="minor">
                <a:schemeClr val="tx1"/>
              </a:fontRef>
            </p:style>
          </p:cxnSp>
          <p:cxnSp>
            <p:nvCxnSpPr>
              <p:cNvPr id="53" name="Straight Connector 52">
                <a:extLst>
                  <a:ext uri="{FF2B5EF4-FFF2-40B4-BE49-F238E27FC236}">
                    <a16:creationId xmlns:a16="http://schemas.microsoft.com/office/drawing/2014/main" id="{0E61A79E-9CFD-6E44-93DB-1305A1150565}"/>
                  </a:ext>
                </a:extLst>
              </p:cNvPr>
              <p:cNvCxnSpPr/>
              <p:nvPr/>
            </p:nvCxnSpPr>
            <p:spPr bwMode="gray">
              <a:xfrm>
                <a:off x="2148840" y="3252651"/>
                <a:ext cx="5093208" cy="0"/>
              </a:xfrm>
              <a:prstGeom prst="line">
                <a:avLst/>
              </a:prstGeom>
              <a:ln w="19050" cap="sq">
                <a:solidFill>
                  <a:schemeClr val="tx2"/>
                </a:solidFill>
                <a:miter lim="800000"/>
              </a:ln>
              <a:effectLst/>
            </p:spPr>
            <p:style>
              <a:lnRef idx="2">
                <a:schemeClr val="accent2"/>
              </a:lnRef>
              <a:fillRef idx="0">
                <a:schemeClr val="accent2"/>
              </a:fillRef>
              <a:effectRef idx="1">
                <a:schemeClr val="accent2"/>
              </a:effectRef>
              <a:fontRef idx="minor">
                <a:schemeClr val="tx1"/>
              </a:fontRef>
            </p:style>
          </p:cxnSp>
          <p:cxnSp>
            <p:nvCxnSpPr>
              <p:cNvPr id="54" name="Straight Connector 53">
                <a:extLst>
                  <a:ext uri="{FF2B5EF4-FFF2-40B4-BE49-F238E27FC236}">
                    <a16:creationId xmlns:a16="http://schemas.microsoft.com/office/drawing/2014/main" id="{E4E0243A-E6DF-B94F-9650-CAED38321BA0}"/>
                  </a:ext>
                </a:extLst>
              </p:cNvPr>
              <p:cNvCxnSpPr/>
              <p:nvPr/>
            </p:nvCxnSpPr>
            <p:spPr bwMode="gray">
              <a:xfrm>
                <a:off x="2148840" y="3824804"/>
                <a:ext cx="5093208" cy="0"/>
              </a:xfrm>
              <a:prstGeom prst="line">
                <a:avLst/>
              </a:prstGeom>
              <a:ln w="19050" cap="sq">
                <a:solidFill>
                  <a:schemeClr val="tx2"/>
                </a:solidFill>
                <a:miter lim="800000"/>
              </a:ln>
              <a:effectLst/>
            </p:spPr>
            <p:style>
              <a:lnRef idx="2">
                <a:schemeClr val="accent2"/>
              </a:lnRef>
              <a:fillRef idx="0">
                <a:schemeClr val="accent2"/>
              </a:fillRef>
              <a:effectRef idx="1">
                <a:schemeClr val="accent2"/>
              </a:effectRef>
              <a:fontRef idx="minor">
                <a:schemeClr val="tx1"/>
              </a:fontRef>
            </p:style>
          </p:cxnSp>
          <p:cxnSp>
            <p:nvCxnSpPr>
              <p:cNvPr id="55" name="Straight Connector 54">
                <a:extLst>
                  <a:ext uri="{FF2B5EF4-FFF2-40B4-BE49-F238E27FC236}">
                    <a16:creationId xmlns:a16="http://schemas.microsoft.com/office/drawing/2014/main" id="{66E1A993-224E-5F43-A77C-4652AA6145F1}"/>
                  </a:ext>
                </a:extLst>
              </p:cNvPr>
              <p:cNvCxnSpPr/>
              <p:nvPr/>
            </p:nvCxnSpPr>
            <p:spPr bwMode="gray">
              <a:xfrm>
                <a:off x="2148840" y="4396957"/>
                <a:ext cx="5093208" cy="0"/>
              </a:xfrm>
              <a:prstGeom prst="line">
                <a:avLst/>
              </a:prstGeom>
              <a:ln w="19050" cap="sq">
                <a:solidFill>
                  <a:schemeClr val="tx2"/>
                </a:solidFill>
                <a:miter lim="800000"/>
              </a:ln>
              <a:effectLst/>
            </p:spPr>
            <p:style>
              <a:lnRef idx="2">
                <a:schemeClr val="accent2"/>
              </a:lnRef>
              <a:fillRef idx="0">
                <a:schemeClr val="accent2"/>
              </a:fillRef>
              <a:effectRef idx="1">
                <a:schemeClr val="accent2"/>
              </a:effectRef>
              <a:fontRef idx="minor">
                <a:schemeClr val="tx1"/>
              </a:fontRef>
            </p:style>
          </p:cxnSp>
          <p:cxnSp>
            <p:nvCxnSpPr>
              <p:cNvPr id="56" name="Straight Connector 55">
                <a:extLst>
                  <a:ext uri="{FF2B5EF4-FFF2-40B4-BE49-F238E27FC236}">
                    <a16:creationId xmlns:a16="http://schemas.microsoft.com/office/drawing/2014/main" id="{2D5A882E-9CC0-A642-8CF2-27EDD01CE205}"/>
                  </a:ext>
                </a:extLst>
              </p:cNvPr>
              <p:cNvCxnSpPr/>
              <p:nvPr/>
            </p:nvCxnSpPr>
            <p:spPr bwMode="gray">
              <a:xfrm>
                <a:off x="2148840" y="4969110"/>
                <a:ext cx="5093208" cy="0"/>
              </a:xfrm>
              <a:prstGeom prst="line">
                <a:avLst/>
              </a:prstGeom>
              <a:ln w="19050" cap="sq">
                <a:solidFill>
                  <a:schemeClr val="tx2"/>
                </a:solidFill>
                <a:miter lim="800000"/>
              </a:ln>
              <a:effectLst/>
            </p:spPr>
            <p:style>
              <a:lnRef idx="2">
                <a:schemeClr val="accent2"/>
              </a:lnRef>
              <a:fillRef idx="0">
                <a:schemeClr val="accent2"/>
              </a:fillRef>
              <a:effectRef idx="1">
                <a:schemeClr val="accent2"/>
              </a:effectRef>
              <a:fontRef idx="minor">
                <a:schemeClr val="tx1"/>
              </a:fontRef>
            </p:style>
          </p:cxnSp>
          <p:cxnSp>
            <p:nvCxnSpPr>
              <p:cNvPr id="57" name="Straight Connector 56">
                <a:extLst>
                  <a:ext uri="{FF2B5EF4-FFF2-40B4-BE49-F238E27FC236}">
                    <a16:creationId xmlns:a16="http://schemas.microsoft.com/office/drawing/2014/main" id="{91F8B884-8BE1-4D4B-8997-B00DBC48C942}"/>
                  </a:ext>
                </a:extLst>
              </p:cNvPr>
              <p:cNvCxnSpPr/>
              <p:nvPr/>
            </p:nvCxnSpPr>
            <p:spPr bwMode="gray">
              <a:xfrm>
                <a:off x="2148840" y="5541264"/>
                <a:ext cx="5093208" cy="0"/>
              </a:xfrm>
              <a:prstGeom prst="line">
                <a:avLst/>
              </a:prstGeom>
              <a:ln w="19050" cap="sq">
                <a:solidFill>
                  <a:schemeClr val="tx2"/>
                </a:solidFill>
                <a:miter lim="800000"/>
              </a:ln>
              <a:effectLst/>
            </p:spPr>
            <p:style>
              <a:lnRef idx="2">
                <a:schemeClr val="accent2"/>
              </a:lnRef>
              <a:fillRef idx="0">
                <a:schemeClr val="accent2"/>
              </a:fillRef>
              <a:effectRef idx="1">
                <a:schemeClr val="accent2"/>
              </a:effectRef>
              <a:fontRef idx="minor">
                <a:schemeClr val="tx1"/>
              </a:fontRef>
            </p:style>
          </p:cxnSp>
        </p:grpSp>
        <p:cxnSp>
          <p:nvCxnSpPr>
            <p:cNvPr id="42" name="Straight Connector 41">
              <a:extLst>
                <a:ext uri="{FF2B5EF4-FFF2-40B4-BE49-F238E27FC236}">
                  <a16:creationId xmlns:a16="http://schemas.microsoft.com/office/drawing/2014/main" id="{9CA49D63-6CDC-CE4F-B16E-C16C5C82AC9A}"/>
                </a:ext>
              </a:extLst>
            </p:cNvPr>
            <p:cNvCxnSpPr/>
            <p:nvPr/>
          </p:nvCxnSpPr>
          <p:spPr bwMode="gray">
            <a:xfrm rot="5400000" flipH="1">
              <a:off x="8774855" y="3555959"/>
              <a:ext cx="4713776" cy="0"/>
            </a:xfrm>
            <a:prstGeom prst="line">
              <a:avLst/>
            </a:prstGeom>
            <a:ln w="19050" cap="sq">
              <a:solidFill>
                <a:schemeClr val="tx2"/>
              </a:solidFill>
              <a:miter lim="800000"/>
            </a:ln>
            <a:effectLst/>
          </p:spPr>
          <p:style>
            <a:lnRef idx="2">
              <a:schemeClr val="accent2"/>
            </a:lnRef>
            <a:fillRef idx="0">
              <a:schemeClr val="accent2"/>
            </a:fillRef>
            <a:effectRef idx="1">
              <a:schemeClr val="accent2"/>
            </a:effectRef>
            <a:fontRef idx="minor">
              <a:schemeClr val="tx1"/>
            </a:fontRef>
          </p:style>
        </p:cxnSp>
        <p:cxnSp>
          <p:nvCxnSpPr>
            <p:cNvPr id="44" name="Straight Connector 43">
              <a:extLst>
                <a:ext uri="{FF2B5EF4-FFF2-40B4-BE49-F238E27FC236}">
                  <a16:creationId xmlns:a16="http://schemas.microsoft.com/office/drawing/2014/main" id="{7F7FC0CE-C78E-584C-AF6A-EAB940DA2158}"/>
                </a:ext>
              </a:extLst>
            </p:cNvPr>
            <p:cNvCxnSpPr/>
            <p:nvPr/>
          </p:nvCxnSpPr>
          <p:spPr bwMode="gray">
            <a:xfrm rot="5400000" flipH="1">
              <a:off x="7480012" y="3555959"/>
              <a:ext cx="4713776" cy="0"/>
            </a:xfrm>
            <a:prstGeom prst="line">
              <a:avLst/>
            </a:prstGeom>
            <a:ln w="19050" cap="sq">
              <a:solidFill>
                <a:schemeClr val="tx2"/>
              </a:solidFill>
              <a:miter lim="800000"/>
            </a:ln>
            <a:effectLst/>
          </p:spPr>
          <p:style>
            <a:lnRef idx="2">
              <a:schemeClr val="accent2"/>
            </a:lnRef>
            <a:fillRef idx="0">
              <a:schemeClr val="accent2"/>
            </a:fillRef>
            <a:effectRef idx="1">
              <a:schemeClr val="accent2"/>
            </a:effectRef>
            <a:fontRef idx="minor">
              <a:schemeClr val="tx1"/>
            </a:fontRef>
          </p:style>
        </p:cxnSp>
        <p:cxnSp>
          <p:nvCxnSpPr>
            <p:cNvPr id="45" name="Straight Connector 44">
              <a:extLst>
                <a:ext uri="{FF2B5EF4-FFF2-40B4-BE49-F238E27FC236}">
                  <a16:creationId xmlns:a16="http://schemas.microsoft.com/office/drawing/2014/main" id="{7A7B670E-FB3B-6B49-801B-A7C8B3C25CA1}"/>
                </a:ext>
              </a:extLst>
            </p:cNvPr>
            <p:cNvCxnSpPr/>
            <p:nvPr/>
          </p:nvCxnSpPr>
          <p:spPr bwMode="gray">
            <a:xfrm rot="5400000" flipH="1">
              <a:off x="6177103" y="3555959"/>
              <a:ext cx="4713776" cy="0"/>
            </a:xfrm>
            <a:prstGeom prst="line">
              <a:avLst/>
            </a:prstGeom>
            <a:ln w="19050" cap="sq">
              <a:solidFill>
                <a:schemeClr val="tx2"/>
              </a:solidFill>
              <a:miter lim="800000"/>
            </a:ln>
            <a:effectLst/>
          </p:spPr>
          <p:style>
            <a:lnRef idx="2">
              <a:schemeClr val="accent2"/>
            </a:lnRef>
            <a:fillRef idx="0">
              <a:schemeClr val="accent2"/>
            </a:fillRef>
            <a:effectRef idx="1">
              <a:schemeClr val="accent2"/>
            </a:effectRef>
            <a:fontRef idx="minor">
              <a:schemeClr val="tx1"/>
            </a:fontRef>
          </p:style>
        </p:cxnSp>
        <p:cxnSp>
          <p:nvCxnSpPr>
            <p:cNvPr id="46" name="Straight Connector 45">
              <a:extLst>
                <a:ext uri="{FF2B5EF4-FFF2-40B4-BE49-F238E27FC236}">
                  <a16:creationId xmlns:a16="http://schemas.microsoft.com/office/drawing/2014/main" id="{A1096280-E62C-E94E-9B98-CB90F8CC3257}"/>
                </a:ext>
              </a:extLst>
            </p:cNvPr>
            <p:cNvCxnSpPr/>
            <p:nvPr/>
          </p:nvCxnSpPr>
          <p:spPr bwMode="gray">
            <a:xfrm rot="5400000" flipH="1">
              <a:off x="4874194" y="3555959"/>
              <a:ext cx="4713776" cy="0"/>
            </a:xfrm>
            <a:prstGeom prst="line">
              <a:avLst/>
            </a:prstGeom>
            <a:ln w="19050" cap="sq">
              <a:solidFill>
                <a:schemeClr val="tx2"/>
              </a:solidFill>
              <a:miter lim="800000"/>
            </a:ln>
            <a:effectLst/>
          </p:spPr>
          <p:style>
            <a:lnRef idx="2">
              <a:schemeClr val="accent2"/>
            </a:lnRef>
            <a:fillRef idx="0">
              <a:schemeClr val="accent2"/>
            </a:fillRef>
            <a:effectRef idx="1">
              <a:schemeClr val="accent2"/>
            </a:effectRef>
            <a:fontRef idx="minor">
              <a:schemeClr val="tx1"/>
            </a:fontRef>
          </p:style>
        </p:cxnSp>
        <p:cxnSp>
          <p:nvCxnSpPr>
            <p:cNvPr id="49" name="Straight Connector 48">
              <a:extLst>
                <a:ext uri="{FF2B5EF4-FFF2-40B4-BE49-F238E27FC236}">
                  <a16:creationId xmlns:a16="http://schemas.microsoft.com/office/drawing/2014/main" id="{C799645C-B36D-7247-9518-77B61A3C4F3F}"/>
                </a:ext>
              </a:extLst>
            </p:cNvPr>
            <p:cNvCxnSpPr>
              <a:cxnSpLocks/>
            </p:cNvCxnSpPr>
            <p:nvPr/>
          </p:nvCxnSpPr>
          <p:spPr bwMode="gray">
            <a:xfrm rot="5400000" flipH="1">
              <a:off x="3571286" y="3555959"/>
              <a:ext cx="4713776" cy="0"/>
            </a:xfrm>
            <a:prstGeom prst="line">
              <a:avLst/>
            </a:prstGeom>
            <a:ln w="19050" cap="sq">
              <a:solidFill>
                <a:schemeClr val="tx2"/>
              </a:solidFill>
              <a:miter lim="800000"/>
            </a:ln>
            <a:effectLst/>
          </p:spPr>
          <p:style>
            <a:lnRef idx="2">
              <a:schemeClr val="accent2"/>
            </a:lnRef>
            <a:fillRef idx="0">
              <a:schemeClr val="accent2"/>
            </a:fillRef>
            <a:effectRef idx="1">
              <a:schemeClr val="accent2"/>
            </a:effectRef>
            <a:fontRef idx="minor">
              <a:schemeClr val="tx1"/>
            </a:fontRef>
          </p:style>
        </p:cxnSp>
      </p:grpSp>
      <p:sp>
        <p:nvSpPr>
          <p:cNvPr id="7" name="Freeform: Shape 11">
            <a:extLst>
              <a:ext uri="{FF2B5EF4-FFF2-40B4-BE49-F238E27FC236}">
                <a16:creationId xmlns:a16="http://schemas.microsoft.com/office/drawing/2014/main" id="{DFB4E247-50CA-C04D-AADA-E292A2E8875F}"/>
              </a:ext>
            </a:extLst>
          </p:cNvPr>
          <p:cNvSpPr/>
          <p:nvPr/>
        </p:nvSpPr>
        <p:spPr bwMode="gray">
          <a:xfrm>
            <a:off x="5928377" y="3549579"/>
            <a:ext cx="5194547" cy="2043156"/>
          </a:xfrm>
          <a:custGeom>
            <a:avLst/>
            <a:gdLst>
              <a:gd name="connsiteX0" fmla="*/ 4834964 w 4834964"/>
              <a:gd name="connsiteY0" fmla="*/ 0 h 2085789"/>
              <a:gd name="connsiteX1" fmla="*/ 4392705 w 4834964"/>
              <a:gd name="connsiteY1" fmla="*/ 23906 h 2085789"/>
              <a:gd name="connsiteX2" fmla="*/ 4105835 w 4834964"/>
              <a:gd name="connsiteY2" fmla="*/ 41836 h 2085789"/>
              <a:gd name="connsiteX3" fmla="*/ 3777129 w 4834964"/>
              <a:gd name="connsiteY3" fmla="*/ 77694 h 2085789"/>
              <a:gd name="connsiteX4" fmla="*/ 3466353 w 4834964"/>
              <a:gd name="connsiteY4" fmla="*/ 119530 h 2085789"/>
              <a:gd name="connsiteX5" fmla="*/ 3215341 w 4834964"/>
              <a:gd name="connsiteY5" fmla="*/ 149412 h 2085789"/>
              <a:gd name="connsiteX6" fmla="*/ 2958353 w 4834964"/>
              <a:gd name="connsiteY6" fmla="*/ 215153 h 2085789"/>
              <a:gd name="connsiteX7" fmla="*/ 2761129 w 4834964"/>
              <a:gd name="connsiteY7" fmla="*/ 256989 h 2085789"/>
              <a:gd name="connsiteX8" fmla="*/ 2510117 w 4834964"/>
              <a:gd name="connsiteY8" fmla="*/ 352612 h 2085789"/>
              <a:gd name="connsiteX9" fmla="*/ 2223247 w 4834964"/>
              <a:gd name="connsiteY9" fmla="*/ 460189 h 2085789"/>
              <a:gd name="connsiteX10" fmla="*/ 2020047 w 4834964"/>
              <a:gd name="connsiteY10" fmla="*/ 561789 h 2085789"/>
              <a:gd name="connsiteX11" fmla="*/ 1751105 w 4834964"/>
              <a:gd name="connsiteY11" fmla="*/ 699247 h 2085789"/>
              <a:gd name="connsiteX12" fmla="*/ 1518023 w 4834964"/>
              <a:gd name="connsiteY12" fmla="*/ 860612 h 2085789"/>
              <a:gd name="connsiteX13" fmla="*/ 1225176 w 4834964"/>
              <a:gd name="connsiteY13" fmla="*/ 1039906 h 2085789"/>
              <a:gd name="connsiteX14" fmla="*/ 1039905 w 4834964"/>
              <a:gd name="connsiteY14" fmla="*/ 1165412 h 2085789"/>
              <a:gd name="connsiteX15" fmla="*/ 741082 w 4834964"/>
              <a:gd name="connsiteY15" fmla="*/ 1350683 h 2085789"/>
              <a:gd name="connsiteX16" fmla="*/ 502023 w 4834964"/>
              <a:gd name="connsiteY16" fmla="*/ 1541930 h 2085789"/>
              <a:gd name="connsiteX17" fmla="*/ 262964 w 4834964"/>
              <a:gd name="connsiteY17" fmla="*/ 1685365 h 2085789"/>
              <a:gd name="connsiteX18" fmla="*/ 5976 w 4834964"/>
              <a:gd name="connsiteY18" fmla="*/ 1918447 h 2085789"/>
              <a:gd name="connsiteX19" fmla="*/ 0 w 4834964"/>
              <a:gd name="connsiteY19" fmla="*/ 2085789 h 2085789"/>
              <a:gd name="connsiteX20" fmla="*/ 286870 w 4834964"/>
              <a:gd name="connsiteY20" fmla="*/ 1870636 h 2085789"/>
              <a:gd name="connsiteX21" fmla="*/ 687294 w 4834964"/>
              <a:gd name="connsiteY21" fmla="*/ 1559859 h 2085789"/>
              <a:gd name="connsiteX22" fmla="*/ 830729 w 4834964"/>
              <a:gd name="connsiteY22" fmla="*/ 1446306 h 2085789"/>
              <a:gd name="connsiteX23" fmla="*/ 1081741 w 4834964"/>
              <a:gd name="connsiteY23" fmla="*/ 1267012 h 2085789"/>
              <a:gd name="connsiteX24" fmla="*/ 1326776 w 4834964"/>
              <a:gd name="connsiteY24" fmla="*/ 1123577 h 2085789"/>
              <a:gd name="connsiteX25" fmla="*/ 1524000 w 4834964"/>
              <a:gd name="connsiteY25" fmla="*/ 986118 h 2085789"/>
              <a:gd name="connsiteX26" fmla="*/ 1745129 w 4834964"/>
              <a:gd name="connsiteY26" fmla="*/ 854636 h 2085789"/>
              <a:gd name="connsiteX27" fmla="*/ 1936376 w 4834964"/>
              <a:gd name="connsiteY27" fmla="*/ 759012 h 2085789"/>
              <a:gd name="connsiteX28" fmla="*/ 2145553 w 4834964"/>
              <a:gd name="connsiteY28" fmla="*/ 645459 h 2085789"/>
              <a:gd name="connsiteX29" fmla="*/ 2492188 w 4834964"/>
              <a:gd name="connsiteY29" fmla="*/ 519953 h 2085789"/>
              <a:gd name="connsiteX30" fmla="*/ 2820894 w 4834964"/>
              <a:gd name="connsiteY30" fmla="*/ 412377 h 2085789"/>
              <a:gd name="connsiteX31" fmla="*/ 3191435 w 4834964"/>
              <a:gd name="connsiteY31" fmla="*/ 322730 h 2085789"/>
              <a:gd name="connsiteX32" fmla="*/ 3645647 w 4834964"/>
              <a:gd name="connsiteY32" fmla="*/ 268942 h 2085789"/>
              <a:gd name="connsiteX33" fmla="*/ 4010211 w 4834964"/>
              <a:gd name="connsiteY33" fmla="*/ 239059 h 2085789"/>
              <a:gd name="connsiteX34" fmla="*/ 4416611 w 4834964"/>
              <a:gd name="connsiteY34" fmla="*/ 233083 h 2085789"/>
              <a:gd name="connsiteX35" fmla="*/ 4709458 w 4834964"/>
              <a:gd name="connsiteY35" fmla="*/ 209177 h 2085789"/>
              <a:gd name="connsiteX36" fmla="*/ 4834964 w 4834964"/>
              <a:gd name="connsiteY36" fmla="*/ 203200 h 2085789"/>
              <a:gd name="connsiteX37" fmla="*/ 4834964 w 4834964"/>
              <a:gd name="connsiteY37" fmla="*/ 0 h 208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34964" h="2085789">
                <a:moveTo>
                  <a:pt x="4834964" y="0"/>
                </a:moveTo>
                <a:lnTo>
                  <a:pt x="4392705" y="23906"/>
                </a:lnTo>
                <a:lnTo>
                  <a:pt x="4105835" y="41836"/>
                </a:lnTo>
                <a:lnTo>
                  <a:pt x="3777129" y="77694"/>
                </a:lnTo>
                <a:lnTo>
                  <a:pt x="3466353" y="119530"/>
                </a:lnTo>
                <a:lnTo>
                  <a:pt x="3215341" y="149412"/>
                </a:lnTo>
                <a:lnTo>
                  <a:pt x="2958353" y="215153"/>
                </a:lnTo>
                <a:lnTo>
                  <a:pt x="2761129" y="256989"/>
                </a:lnTo>
                <a:lnTo>
                  <a:pt x="2510117" y="352612"/>
                </a:lnTo>
                <a:lnTo>
                  <a:pt x="2223247" y="460189"/>
                </a:lnTo>
                <a:lnTo>
                  <a:pt x="2020047" y="561789"/>
                </a:lnTo>
                <a:lnTo>
                  <a:pt x="1751105" y="699247"/>
                </a:lnTo>
                <a:lnTo>
                  <a:pt x="1518023" y="860612"/>
                </a:lnTo>
                <a:lnTo>
                  <a:pt x="1225176" y="1039906"/>
                </a:lnTo>
                <a:lnTo>
                  <a:pt x="1039905" y="1165412"/>
                </a:lnTo>
                <a:lnTo>
                  <a:pt x="741082" y="1350683"/>
                </a:lnTo>
                <a:lnTo>
                  <a:pt x="502023" y="1541930"/>
                </a:lnTo>
                <a:lnTo>
                  <a:pt x="262964" y="1685365"/>
                </a:lnTo>
                <a:lnTo>
                  <a:pt x="5976" y="1918447"/>
                </a:lnTo>
                <a:lnTo>
                  <a:pt x="0" y="2085789"/>
                </a:lnTo>
                <a:lnTo>
                  <a:pt x="286870" y="1870636"/>
                </a:lnTo>
                <a:lnTo>
                  <a:pt x="687294" y="1559859"/>
                </a:lnTo>
                <a:lnTo>
                  <a:pt x="830729" y="1446306"/>
                </a:lnTo>
                <a:lnTo>
                  <a:pt x="1081741" y="1267012"/>
                </a:lnTo>
                <a:lnTo>
                  <a:pt x="1326776" y="1123577"/>
                </a:lnTo>
                <a:lnTo>
                  <a:pt x="1524000" y="986118"/>
                </a:lnTo>
                <a:lnTo>
                  <a:pt x="1745129" y="854636"/>
                </a:lnTo>
                <a:lnTo>
                  <a:pt x="1936376" y="759012"/>
                </a:lnTo>
                <a:lnTo>
                  <a:pt x="2145553" y="645459"/>
                </a:lnTo>
                <a:lnTo>
                  <a:pt x="2492188" y="519953"/>
                </a:lnTo>
                <a:lnTo>
                  <a:pt x="2820894" y="412377"/>
                </a:lnTo>
                <a:lnTo>
                  <a:pt x="3191435" y="322730"/>
                </a:lnTo>
                <a:lnTo>
                  <a:pt x="3645647" y="268942"/>
                </a:lnTo>
                <a:lnTo>
                  <a:pt x="4010211" y="239059"/>
                </a:lnTo>
                <a:lnTo>
                  <a:pt x="4416611" y="233083"/>
                </a:lnTo>
                <a:lnTo>
                  <a:pt x="4709458" y="209177"/>
                </a:lnTo>
                <a:lnTo>
                  <a:pt x="4834964" y="203200"/>
                </a:lnTo>
                <a:lnTo>
                  <a:pt x="4834964" y="0"/>
                </a:lnTo>
                <a:close/>
              </a:path>
            </a:pathLst>
          </a:custGeom>
          <a:solidFill>
            <a:schemeClr val="accent5">
              <a:alpha val="23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wrap="square" lIns="91260" tIns="0" rIns="91260" bIns="0" rtlCol="0" anchor="ctr">
            <a:noAutofit/>
          </a:bodyPr>
          <a:lstStyle/>
          <a:p>
            <a:pPr algn="ctr" defTabSz="912360">
              <a:lnSpc>
                <a:spcPct val="85000"/>
              </a:lnSpc>
              <a:defRPr/>
            </a:pPr>
            <a:endParaRPr lang="en-US" sz="2000" dirty="0">
              <a:solidFill>
                <a:prstClr val="white"/>
              </a:solidFill>
            </a:endParaRPr>
          </a:p>
        </p:txBody>
      </p:sp>
      <p:sp>
        <p:nvSpPr>
          <p:cNvPr id="8" name="Freeform: Shape 7">
            <a:extLst>
              <a:ext uri="{FF2B5EF4-FFF2-40B4-BE49-F238E27FC236}">
                <a16:creationId xmlns:a16="http://schemas.microsoft.com/office/drawing/2014/main" id="{74674D64-1941-0D43-A069-1F6C371B9537}"/>
              </a:ext>
            </a:extLst>
          </p:cNvPr>
          <p:cNvSpPr/>
          <p:nvPr/>
        </p:nvSpPr>
        <p:spPr bwMode="gray">
          <a:xfrm>
            <a:off x="5928377" y="3116501"/>
            <a:ext cx="5194547" cy="2171951"/>
          </a:xfrm>
          <a:custGeom>
            <a:avLst/>
            <a:gdLst>
              <a:gd name="connsiteX0" fmla="*/ 4834964 w 4834964"/>
              <a:gd name="connsiteY0" fmla="*/ 47811 h 2217270"/>
              <a:gd name="connsiteX1" fmla="*/ 4374776 w 4834964"/>
              <a:gd name="connsiteY1" fmla="*/ 29882 h 2217270"/>
              <a:gd name="connsiteX2" fmla="*/ 4069976 w 4834964"/>
              <a:gd name="connsiteY2" fmla="*/ 29882 h 2217270"/>
              <a:gd name="connsiteX3" fmla="*/ 3657600 w 4834964"/>
              <a:gd name="connsiteY3" fmla="*/ 17929 h 2217270"/>
              <a:gd name="connsiteX4" fmla="*/ 3484282 w 4834964"/>
              <a:gd name="connsiteY4" fmla="*/ 0 h 2217270"/>
              <a:gd name="connsiteX5" fmla="*/ 3239247 w 4834964"/>
              <a:gd name="connsiteY5" fmla="*/ 5976 h 2217270"/>
              <a:gd name="connsiteX6" fmla="*/ 2922494 w 4834964"/>
              <a:gd name="connsiteY6" fmla="*/ 35858 h 2217270"/>
              <a:gd name="connsiteX7" fmla="*/ 2635623 w 4834964"/>
              <a:gd name="connsiteY7" fmla="*/ 83670 h 2217270"/>
              <a:gd name="connsiteX8" fmla="*/ 2306917 w 4834964"/>
              <a:gd name="connsiteY8" fmla="*/ 197223 h 2217270"/>
              <a:gd name="connsiteX9" fmla="*/ 2091764 w 4834964"/>
              <a:gd name="connsiteY9" fmla="*/ 310776 h 2217270"/>
              <a:gd name="connsiteX10" fmla="*/ 1625600 w 4834964"/>
              <a:gd name="connsiteY10" fmla="*/ 627529 h 2217270"/>
              <a:gd name="connsiteX11" fmla="*/ 1272988 w 4834964"/>
              <a:gd name="connsiteY11" fmla="*/ 902447 h 2217270"/>
              <a:gd name="connsiteX12" fmla="*/ 1016000 w 4834964"/>
              <a:gd name="connsiteY12" fmla="*/ 1165411 h 2217270"/>
              <a:gd name="connsiteX13" fmla="*/ 747058 w 4834964"/>
              <a:gd name="connsiteY13" fmla="*/ 1404470 h 2217270"/>
              <a:gd name="connsiteX14" fmla="*/ 466164 w 4834964"/>
              <a:gd name="connsiteY14" fmla="*/ 1631576 h 2217270"/>
              <a:gd name="connsiteX15" fmla="*/ 161364 w 4834964"/>
              <a:gd name="connsiteY15" fmla="*/ 1846729 h 2217270"/>
              <a:gd name="connsiteX16" fmla="*/ 0 w 4834964"/>
              <a:gd name="connsiteY16" fmla="*/ 1990164 h 2217270"/>
              <a:gd name="connsiteX17" fmla="*/ 5976 w 4834964"/>
              <a:gd name="connsiteY17" fmla="*/ 2217270 h 2217270"/>
              <a:gd name="connsiteX18" fmla="*/ 430305 w 4834964"/>
              <a:gd name="connsiteY18" fmla="*/ 1846729 h 2217270"/>
              <a:gd name="connsiteX19" fmla="*/ 914400 w 4834964"/>
              <a:gd name="connsiteY19" fmla="*/ 1446305 h 2217270"/>
              <a:gd name="connsiteX20" fmla="*/ 1368611 w 4834964"/>
              <a:gd name="connsiteY20" fmla="*/ 1153458 h 2217270"/>
              <a:gd name="connsiteX21" fmla="*/ 1691341 w 4834964"/>
              <a:gd name="connsiteY21" fmla="*/ 968188 h 2217270"/>
              <a:gd name="connsiteX22" fmla="*/ 1918447 w 4834964"/>
              <a:gd name="connsiteY22" fmla="*/ 848658 h 2217270"/>
              <a:gd name="connsiteX23" fmla="*/ 2241176 w 4834964"/>
              <a:gd name="connsiteY23" fmla="*/ 711200 h 2217270"/>
              <a:gd name="connsiteX24" fmla="*/ 2581835 w 4834964"/>
              <a:gd name="connsiteY24" fmla="*/ 651435 h 2217270"/>
              <a:gd name="connsiteX25" fmla="*/ 2994211 w 4834964"/>
              <a:gd name="connsiteY25" fmla="*/ 597647 h 2217270"/>
              <a:gd name="connsiteX26" fmla="*/ 3269129 w 4834964"/>
              <a:gd name="connsiteY26" fmla="*/ 603623 h 2217270"/>
              <a:gd name="connsiteX27" fmla="*/ 3681505 w 4834964"/>
              <a:gd name="connsiteY27" fmla="*/ 675341 h 2217270"/>
              <a:gd name="connsiteX28" fmla="*/ 4117788 w 4834964"/>
              <a:gd name="connsiteY28" fmla="*/ 747058 h 2217270"/>
              <a:gd name="connsiteX29" fmla="*/ 4589929 w 4834964"/>
              <a:gd name="connsiteY29" fmla="*/ 818776 h 2217270"/>
              <a:gd name="connsiteX30" fmla="*/ 4834964 w 4834964"/>
              <a:gd name="connsiteY30" fmla="*/ 878541 h 2217270"/>
              <a:gd name="connsiteX31" fmla="*/ 4834964 w 4834964"/>
              <a:gd name="connsiteY31" fmla="*/ 47811 h 2217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834964" h="2217270">
                <a:moveTo>
                  <a:pt x="4834964" y="47811"/>
                </a:moveTo>
                <a:lnTo>
                  <a:pt x="4374776" y="29882"/>
                </a:lnTo>
                <a:lnTo>
                  <a:pt x="4069976" y="29882"/>
                </a:lnTo>
                <a:lnTo>
                  <a:pt x="3657600" y="17929"/>
                </a:lnTo>
                <a:lnTo>
                  <a:pt x="3484282" y="0"/>
                </a:lnTo>
                <a:lnTo>
                  <a:pt x="3239247" y="5976"/>
                </a:lnTo>
                <a:lnTo>
                  <a:pt x="2922494" y="35858"/>
                </a:lnTo>
                <a:lnTo>
                  <a:pt x="2635623" y="83670"/>
                </a:lnTo>
                <a:lnTo>
                  <a:pt x="2306917" y="197223"/>
                </a:lnTo>
                <a:lnTo>
                  <a:pt x="2091764" y="310776"/>
                </a:lnTo>
                <a:lnTo>
                  <a:pt x="1625600" y="627529"/>
                </a:lnTo>
                <a:lnTo>
                  <a:pt x="1272988" y="902447"/>
                </a:lnTo>
                <a:lnTo>
                  <a:pt x="1016000" y="1165411"/>
                </a:lnTo>
                <a:lnTo>
                  <a:pt x="747058" y="1404470"/>
                </a:lnTo>
                <a:lnTo>
                  <a:pt x="466164" y="1631576"/>
                </a:lnTo>
                <a:lnTo>
                  <a:pt x="161364" y="1846729"/>
                </a:lnTo>
                <a:lnTo>
                  <a:pt x="0" y="1990164"/>
                </a:lnTo>
                <a:lnTo>
                  <a:pt x="5976" y="2217270"/>
                </a:lnTo>
                <a:lnTo>
                  <a:pt x="430305" y="1846729"/>
                </a:lnTo>
                <a:lnTo>
                  <a:pt x="914400" y="1446305"/>
                </a:lnTo>
                <a:lnTo>
                  <a:pt x="1368611" y="1153458"/>
                </a:lnTo>
                <a:lnTo>
                  <a:pt x="1691341" y="968188"/>
                </a:lnTo>
                <a:lnTo>
                  <a:pt x="1918447" y="848658"/>
                </a:lnTo>
                <a:lnTo>
                  <a:pt x="2241176" y="711200"/>
                </a:lnTo>
                <a:lnTo>
                  <a:pt x="2581835" y="651435"/>
                </a:lnTo>
                <a:lnTo>
                  <a:pt x="2994211" y="597647"/>
                </a:lnTo>
                <a:lnTo>
                  <a:pt x="3269129" y="603623"/>
                </a:lnTo>
                <a:lnTo>
                  <a:pt x="3681505" y="675341"/>
                </a:lnTo>
                <a:lnTo>
                  <a:pt x="4117788" y="747058"/>
                </a:lnTo>
                <a:lnTo>
                  <a:pt x="4589929" y="818776"/>
                </a:lnTo>
                <a:lnTo>
                  <a:pt x="4834964" y="878541"/>
                </a:lnTo>
                <a:lnTo>
                  <a:pt x="4834964" y="47811"/>
                </a:lnTo>
                <a:close/>
              </a:path>
            </a:pathLst>
          </a:custGeom>
          <a:solidFill>
            <a:schemeClr val="accent4">
              <a:alpha val="23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wrap="square" lIns="91260" tIns="0" rIns="91260" bIns="0" rtlCol="0" anchor="ctr">
            <a:noAutofit/>
          </a:bodyPr>
          <a:lstStyle/>
          <a:p>
            <a:pPr algn="ctr" defTabSz="912360">
              <a:lnSpc>
                <a:spcPct val="85000"/>
              </a:lnSpc>
              <a:defRPr/>
            </a:pPr>
            <a:endParaRPr lang="en-US" sz="2000" dirty="0">
              <a:solidFill>
                <a:prstClr val="white"/>
              </a:solidFill>
            </a:endParaRPr>
          </a:p>
        </p:txBody>
      </p:sp>
      <p:sp>
        <p:nvSpPr>
          <p:cNvPr id="9" name="Freeform: Shape 6">
            <a:extLst>
              <a:ext uri="{FF2B5EF4-FFF2-40B4-BE49-F238E27FC236}">
                <a16:creationId xmlns:a16="http://schemas.microsoft.com/office/drawing/2014/main" id="{2496FF5B-35AC-294F-82AA-ED9CC5EDD030}"/>
              </a:ext>
            </a:extLst>
          </p:cNvPr>
          <p:cNvSpPr/>
          <p:nvPr/>
        </p:nvSpPr>
        <p:spPr bwMode="gray">
          <a:xfrm>
            <a:off x="5922090" y="2923167"/>
            <a:ext cx="5200969" cy="2652004"/>
          </a:xfrm>
          <a:custGeom>
            <a:avLst/>
            <a:gdLst>
              <a:gd name="connsiteX0" fmla="*/ 4840941 w 4840941"/>
              <a:gd name="connsiteY0" fmla="*/ 11953 h 2707341"/>
              <a:gd name="connsiteX1" fmla="*/ 4309035 w 4840941"/>
              <a:gd name="connsiteY1" fmla="*/ 0 h 2707341"/>
              <a:gd name="connsiteX2" fmla="*/ 4052047 w 4840941"/>
              <a:gd name="connsiteY2" fmla="*/ 11953 h 2707341"/>
              <a:gd name="connsiteX3" fmla="*/ 3693459 w 4840941"/>
              <a:gd name="connsiteY3" fmla="*/ 23906 h 2707341"/>
              <a:gd name="connsiteX4" fmla="*/ 3406588 w 4840941"/>
              <a:gd name="connsiteY4" fmla="*/ 77694 h 2707341"/>
              <a:gd name="connsiteX5" fmla="*/ 3137647 w 4840941"/>
              <a:gd name="connsiteY5" fmla="*/ 107576 h 2707341"/>
              <a:gd name="connsiteX6" fmla="*/ 2940424 w 4840941"/>
              <a:gd name="connsiteY6" fmla="*/ 173318 h 2707341"/>
              <a:gd name="connsiteX7" fmla="*/ 2725271 w 4840941"/>
              <a:gd name="connsiteY7" fmla="*/ 256988 h 2707341"/>
              <a:gd name="connsiteX8" fmla="*/ 2438400 w 4840941"/>
              <a:gd name="connsiteY8" fmla="*/ 370541 h 2707341"/>
              <a:gd name="connsiteX9" fmla="*/ 2211294 w 4840941"/>
              <a:gd name="connsiteY9" fmla="*/ 502024 h 2707341"/>
              <a:gd name="connsiteX10" fmla="*/ 2008094 w 4840941"/>
              <a:gd name="connsiteY10" fmla="*/ 639482 h 2707341"/>
              <a:gd name="connsiteX11" fmla="*/ 1745130 w 4840941"/>
              <a:gd name="connsiteY11" fmla="*/ 824753 h 2707341"/>
              <a:gd name="connsiteX12" fmla="*/ 1589741 w 4840941"/>
              <a:gd name="connsiteY12" fmla="*/ 938306 h 2707341"/>
              <a:gd name="connsiteX13" fmla="*/ 1446306 w 4840941"/>
              <a:gd name="connsiteY13" fmla="*/ 1081741 h 2707341"/>
              <a:gd name="connsiteX14" fmla="*/ 1147482 w 4840941"/>
              <a:gd name="connsiteY14" fmla="*/ 1356659 h 2707341"/>
              <a:gd name="connsiteX15" fmla="*/ 669365 w 4840941"/>
              <a:gd name="connsiteY15" fmla="*/ 1780988 h 2707341"/>
              <a:gd name="connsiteX16" fmla="*/ 442259 w 4840941"/>
              <a:gd name="connsiteY16" fmla="*/ 2049929 h 2707341"/>
              <a:gd name="connsiteX17" fmla="*/ 191247 w 4840941"/>
              <a:gd name="connsiteY17" fmla="*/ 2259106 h 2707341"/>
              <a:gd name="connsiteX18" fmla="*/ 0 w 4840941"/>
              <a:gd name="connsiteY18" fmla="*/ 2486212 h 2707341"/>
              <a:gd name="connsiteX19" fmla="*/ 17930 w 4840941"/>
              <a:gd name="connsiteY19" fmla="*/ 2707341 h 2707341"/>
              <a:gd name="connsiteX20" fmla="*/ 292847 w 4840941"/>
              <a:gd name="connsiteY20" fmla="*/ 2498165 h 2707341"/>
              <a:gd name="connsiteX21" fmla="*/ 478118 w 4840941"/>
              <a:gd name="connsiteY21" fmla="*/ 2217271 h 2707341"/>
              <a:gd name="connsiteX22" fmla="*/ 693271 w 4840941"/>
              <a:gd name="connsiteY22" fmla="*/ 1990165 h 2707341"/>
              <a:gd name="connsiteX23" fmla="*/ 866588 w 4840941"/>
              <a:gd name="connsiteY23" fmla="*/ 1757082 h 2707341"/>
              <a:gd name="connsiteX24" fmla="*/ 1159435 w 4840941"/>
              <a:gd name="connsiteY24" fmla="*/ 1476188 h 2707341"/>
              <a:gd name="connsiteX25" fmla="*/ 1470212 w 4840941"/>
              <a:gd name="connsiteY25" fmla="*/ 1207247 h 2707341"/>
              <a:gd name="connsiteX26" fmla="*/ 1846730 w 4840941"/>
              <a:gd name="connsiteY26" fmla="*/ 896471 h 2707341"/>
              <a:gd name="connsiteX27" fmla="*/ 2211294 w 4840941"/>
              <a:gd name="connsiteY27" fmla="*/ 693271 h 2707341"/>
              <a:gd name="connsiteX28" fmla="*/ 2534024 w 4840941"/>
              <a:gd name="connsiteY28" fmla="*/ 508000 h 2707341"/>
              <a:gd name="connsiteX29" fmla="*/ 2862730 w 4840941"/>
              <a:gd name="connsiteY29" fmla="*/ 388471 h 2707341"/>
              <a:gd name="connsiteX30" fmla="*/ 3245224 w 4840941"/>
              <a:gd name="connsiteY30" fmla="*/ 286871 h 2707341"/>
              <a:gd name="connsiteX31" fmla="*/ 3651624 w 4840941"/>
              <a:gd name="connsiteY31" fmla="*/ 227106 h 2707341"/>
              <a:gd name="connsiteX32" fmla="*/ 3956424 w 4840941"/>
              <a:gd name="connsiteY32" fmla="*/ 215153 h 2707341"/>
              <a:gd name="connsiteX33" fmla="*/ 4201459 w 4840941"/>
              <a:gd name="connsiteY33" fmla="*/ 197224 h 2707341"/>
              <a:gd name="connsiteX34" fmla="*/ 4446494 w 4840941"/>
              <a:gd name="connsiteY34" fmla="*/ 209176 h 2707341"/>
              <a:gd name="connsiteX35" fmla="*/ 4751294 w 4840941"/>
              <a:gd name="connsiteY35" fmla="*/ 203200 h 2707341"/>
              <a:gd name="connsiteX36" fmla="*/ 4840941 w 4840941"/>
              <a:gd name="connsiteY36" fmla="*/ 221129 h 2707341"/>
              <a:gd name="connsiteX37" fmla="*/ 4840941 w 4840941"/>
              <a:gd name="connsiteY37" fmla="*/ 11953 h 2707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40941" h="2707341">
                <a:moveTo>
                  <a:pt x="4840941" y="11953"/>
                </a:moveTo>
                <a:lnTo>
                  <a:pt x="4309035" y="0"/>
                </a:lnTo>
                <a:lnTo>
                  <a:pt x="4052047" y="11953"/>
                </a:lnTo>
                <a:lnTo>
                  <a:pt x="3693459" y="23906"/>
                </a:lnTo>
                <a:lnTo>
                  <a:pt x="3406588" y="77694"/>
                </a:lnTo>
                <a:lnTo>
                  <a:pt x="3137647" y="107576"/>
                </a:lnTo>
                <a:lnTo>
                  <a:pt x="2940424" y="173318"/>
                </a:lnTo>
                <a:lnTo>
                  <a:pt x="2725271" y="256988"/>
                </a:lnTo>
                <a:lnTo>
                  <a:pt x="2438400" y="370541"/>
                </a:lnTo>
                <a:lnTo>
                  <a:pt x="2211294" y="502024"/>
                </a:lnTo>
                <a:lnTo>
                  <a:pt x="2008094" y="639482"/>
                </a:lnTo>
                <a:lnTo>
                  <a:pt x="1745130" y="824753"/>
                </a:lnTo>
                <a:lnTo>
                  <a:pt x="1589741" y="938306"/>
                </a:lnTo>
                <a:lnTo>
                  <a:pt x="1446306" y="1081741"/>
                </a:lnTo>
                <a:lnTo>
                  <a:pt x="1147482" y="1356659"/>
                </a:lnTo>
                <a:lnTo>
                  <a:pt x="669365" y="1780988"/>
                </a:lnTo>
                <a:lnTo>
                  <a:pt x="442259" y="2049929"/>
                </a:lnTo>
                <a:lnTo>
                  <a:pt x="191247" y="2259106"/>
                </a:lnTo>
                <a:lnTo>
                  <a:pt x="0" y="2486212"/>
                </a:lnTo>
                <a:lnTo>
                  <a:pt x="17930" y="2707341"/>
                </a:lnTo>
                <a:lnTo>
                  <a:pt x="292847" y="2498165"/>
                </a:lnTo>
                <a:lnTo>
                  <a:pt x="478118" y="2217271"/>
                </a:lnTo>
                <a:lnTo>
                  <a:pt x="693271" y="1990165"/>
                </a:lnTo>
                <a:lnTo>
                  <a:pt x="866588" y="1757082"/>
                </a:lnTo>
                <a:lnTo>
                  <a:pt x="1159435" y="1476188"/>
                </a:lnTo>
                <a:lnTo>
                  <a:pt x="1470212" y="1207247"/>
                </a:lnTo>
                <a:lnTo>
                  <a:pt x="1846730" y="896471"/>
                </a:lnTo>
                <a:lnTo>
                  <a:pt x="2211294" y="693271"/>
                </a:lnTo>
                <a:lnTo>
                  <a:pt x="2534024" y="508000"/>
                </a:lnTo>
                <a:lnTo>
                  <a:pt x="2862730" y="388471"/>
                </a:lnTo>
                <a:lnTo>
                  <a:pt x="3245224" y="286871"/>
                </a:lnTo>
                <a:lnTo>
                  <a:pt x="3651624" y="227106"/>
                </a:lnTo>
                <a:lnTo>
                  <a:pt x="3956424" y="215153"/>
                </a:lnTo>
                <a:lnTo>
                  <a:pt x="4201459" y="197224"/>
                </a:lnTo>
                <a:lnTo>
                  <a:pt x="4446494" y="209176"/>
                </a:lnTo>
                <a:lnTo>
                  <a:pt x="4751294" y="203200"/>
                </a:lnTo>
                <a:lnTo>
                  <a:pt x="4840941" y="221129"/>
                </a:lnTo>
                <a:lnTo>
                  <a:pt x="4840941" y="11953"/>
                </a:lnTo>
                <a:close/>
              </a:path>
            </a:pathLst>
          </a:custGeom>
          <a:solidFill>
            <a:schemeClr val="accent3">
              <a:alpha val="23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wrap="square" lIns="91260" tIns="0" rIns="91260" bIns="0" rtlCol="0" anchor="ctr">
            <a:noAutofit/>
          </a:bodyPr>
          <a:lstStyle/>
          <a:p>
            <a:pPr algn="ctr" defTabSz="912360">
              <a:lnSpc>
                <a:spcPct val="85000"/>
              </a:lnSpc>
              <a:defRPr/>
            </a:pPr>
            <a:endParaRPr lang="en-US" sz="2000" dirty="0">
              <a:solidFill>
                <a:prstClr val="white"/>
              </a:solidFill>
            </a:endParaRPr>
          </a:p>
        </p:txBody>
      </p:sp>
      <p:sp>
        <p:nvSpPr>
          <p:cNvPr id="10" name="Freeform: Shape 5">
            <a:extLst>
              <a:ext uri="{FF2B5EF4-FFF2-40B4-BE49-F238E27FC236}">
                <a16:creationId xmlns:a16="http://schemas.microsoft.com/office/drawing/2014/main" id="{074FF596-A898-AB43-A526-E6331E2ACF60}"/>
              </a:ext>
            </a:extLst>
          </p:cNvPr>
          <p:cNvSpPr/>
          <p:nvPr/>
        </p:nvSpPr>
        <p:spPr bwMode="gray">
          <a:xfrm>
            <a:off x="5928377" y="2484168"/>
            <a:ext cx="5194547" cy="3167183"/>
          </a:xfrm>
          <a:custGeom>
            <a:avLst/>
            <a:gdLst>
              <a:gd name="connsiteX0" fmla="*/ 4834964 w 4834964"/>
              <a:gd name="connsiteY0" fmla="*/ 0 h 3233270"/>
              <a:gd name="connsiteX1" fmla="*/ 3986305 w 4834964"/>
              <a:gd name="connsiteY1" fmla="*/ 17929 h 3233270"/>
              <a:gd name="connsiteX2" fmla="*/ 3573929 w 4834964"/>
              <a:gd name="connsiteY2" fmla="*/ 47811 h 3233270"/>
              <a:gd name="connsiteX3" fmla="*/ 3376705 w 4834964"/>
              <a:gd name="connsiteY3" fmla="*/ 77694 h 3233270"/>
              <a:gd name="connsiteX4" fmla="*/ 3065929 w 4834964"/>
              <a:gd name="connsiteY4" fmla="*/ 131482 h 3233270"/>
              <a:gd name="connsiteX5" fmla="*/ 2791011 w 4834964"/>
              <a:gd name="connsiteY5" fmla="*/ 197223 h 3233270"/>
              <a:gd name="connsiteX6" fmla="*/ 2450353 w 4834964"/>
              <a:gd name="connsiteY6" fmla="*/ 340659 h 3233270"/>
              <a:gd name="connsiteX7" fmla="*/ 2336800 w 4834964"/>
              <a:gd name="connsiteY7" fmla="*/ 412376 h 3233270"/>
              <a:gd name="connsiteX8" fmla="*/ 2145553 w 4834964"/>
              <a:gd name="connsiteY8" fmla="*/ 537882 h 3233270"/>
              <a:gd name="connsiteX9" fmla="*/ 1942353 w 4834964"/>
              <a:gd name="connsiteY9" fmla="*/ 705223 h 3233270"/>
              <a:gd name="connsiteX10" fmla="*/ 1739153 w 4834964"/>
              <a:gd name="connsiteY10" fmla="*/ 878541 h 3233270"/>
              <a:gd name="connsiteX11" fmla="*/ 1500094 w 4834964"/>
              <a:gd name="connsiteY11" fmla="*/ 1129553 h 3233270"/>
              <a:gd name="connsiteX12" fmla="*/ 1123576 w 4834964"/>
              <a:gd name="connsiteY12" fmla="*/ 1524000 h 3233270"/>
              <a:gd name="connsiteX13" fmla="*/ 938305 w 4834964"/>
              <a:gd name="connsiteY13" fmla="*/ 1745129 h 3233270"/>
              <a:gd name="connsiteX14" fmla="*/ 675341 w 4834964"/>
              <a:gd name="connsiteY14" fmla="*/ 2043953 h 3233270"/>
              <a:gd name="connsiteX15" fmla="*/ 525929 w 4834964"/>
              <a:gd name="connsiteY15" fmla="*/ 2199341 h 3233270"/>
              <a:gd name="connsiteX16" fmla="*/ 274917 w 4834964"/>
              <a:gd name="connsiteY16" fmla="*/ 2450353 h 3233270"/>
              <a:gd name="connsiteX17" fmla="*/ 0 w 4834964"/>
              <a:gd name="connsiteY17" fmla="*/ 2755153 h 3233270"/>
              <a:gd name="connsiteX18" fmla="*/ 5976 w 4834964"/>
              <a:gd name="connsiteY18" fmla="*/ 3233270 h 3233270"/>
              <a:gd name="connsiteX19" fmla="*/ 454211 w 4834964"/>
              <a:gd name="connsiteY19" fmla="*/ 2504141 h 3233270"/>
              <a:gd name="connsiteX20" fmla="*/ 1087717 w 4834964"/>
              <a:gd name="connsiteY20" fmla="*/ 1798917 h 3233270"/>
              <a:gd name="connsiteX21" fmla="*/ 1326776 w 4834964"/>
              <a:gd name="connsiteY21" fmla="*/ 1589741 h 3233270"/>
              <a:gd name="connsiteX22" fmla="*/ 1739153 w 4834964"/>
              <a:gd name="connsiteY22" fmla="*/ 1231153 h 3233270"/>
              <a:gd name="connsiteX23" fmla="*/ 2032000 w 4834964"/>
              <a:gd name="connsiteY23" fmla="*/ 1010023 h 3233270"/>
              <a:gd name="connsiteX24" fmla="*/ 2629647 w 4834964"/>
              <a:gd name="connsiteY24" fmla="*/ 657411 h 3233270"/>
              <a:gd name="connsiteX25" fmla="*/ 2928470 w 4834964"/>
              <a:gd name="connsiteY25" fmla="*/ 549835 h 3233270"/>
              <a:gd name="connsiteX26" fmla="*/ 3125694 w 4834964"/>
              <a:gd name="connsiteY26" fmla="*/ 496047 h 3233270"/>
              <a:gd name="connsiteX27" fmla="*/ 3430494 w 4834964"/>
              <a:gd name="connsiteY27" fmla="*/ 460188 h 3233270"/>
              <a:gd name="connsiteX28" fmla="*/ 3759200 w 4834964"/>
              <a:gd name="connsiteY28" fmla="*/ 418353 h 3233270"/>
              <a:gd name="connsiteX29" fmla="*/ 3992282 w 4834964"/>
              <a:gd name="connsiteY29" fmla="*/ 430306 h 3233270"/>
              <a:gd name="connsiteX30" fmla="*/ 4297082 w 4834964"/>
              <a:gd name="connsiteY30" fmla="*/ 508000 h 3233270"/>
              <a:gd name="connsiteX31" fmla="*/ 4607858 w 4834964"/>
              <a:gd name="connsiteY31" fmla="*/ 573741 h 3233270"/>
              <a:gd name="connsiteX32" fmla="*/ 4834964 w 4834964"/>
              <a:gd name="connsiteY32" fmla="*/ 663388 h 3233270"/>
              <a:gd name="connsiteX33" fmla="*/ 4834964 w 4834964"/>
              <a:gd name="connsiteY33" fmla="*/ 0 h 3233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834964" h="3233270">
                <a:moveTo>
                  <a:pt x="4834964" y="0"/>
                </a:moveTo>
                <a:lnTo>
                  <a:pt x="3986305" y="17929"/>
                </a:lnTo>
                <a:lnTo>
                  <a:pt x="3573929" y="47811"/>
                </a:lnTo>
                <a:lnTo>
                  <a:pt x="3376705" y="77694"/>
                </a:lnTo>
                <a:lnTo>
                  <a:pt x="3065929" y="131482"/>
                </a:lnTo>
                <a:lnTo>
                  <a:pt x="2791011" y="197223"/>
                </a:lnTo>
                <a:lnTo>
                  <a:pt x="2450353" y="340659"/>
                </a:lnTo>
                <a:lnTo>
                  <a:pt x="2336800" y="412376"/>
                </a:lnTo>
                <a:lnTo>
                  <a:pt x="2145553" y="537882"/>
                </a:lnTo>
                <a:lnTo>
                  <a:pt x="1942353" y="705223"/>
                </a:lnTo>
                <a:lnTo>
                  <a:pt x="1739153" y="878541"/>
                </a:lnTo>
                <a:lnTo>
                  <a:pt x="1500094" y="1129553"/>
                </a:lnTo>
                <a:lnTo>
                  <a:pt x="1123576" y="1524000"/>
                </a:lnTo>
                <a:lnTo>
                  <a:pt x="938305" y="1745129"/>
                </a:lnTo>
                <a:lnTo>
                  <a:pt x="675341" y="2043953"/>
                </a:lnTo>
                <a:lnTo>
                  <a:pt x="525929" y="2199341"/>
                </a:lnTo>
                <a:lnTo>
                  <a:pt x="274917" y="2450353"/>
                </a:lnTo>
                <a:lnTo>
                  <a:pt x="0" y="2755153"/>
                </a:lnTo>
                <a:lnTo>
                  <a:pt x="5976" y="3233270"/>
                </a:lnTo>
                <a:lnTo>
                  <a:pt x="454211" y="2504141"/>
                </a:lnTo>
                <a:lnTo>
                  <a:pt x="1087717" y="1798917"/>
                </a:lnTo>
                <a:lnTo>
                  <a:pt x="1326776" y="1589741"/>
                </a:lnTo>
                <a:lnTo>
                  <a:pt x="1739153" y="1231153"/>
                </a:lnTo>
                <a:lnTo>
                  <a:pt x="2032000" y="1010023"/>
                </a:lnTo>
                <a:lnTo>
                  <a:pt x="2629647" y="657411"/>
                </a:lnTo>
                <a:lnTo>
                  <a:pt x="2928470" y="549835"/>
                </a:lnTo>
                <a:lnTo>
                  <a:pt x="3125694" y="496047"/>
                </a:lnTo>
                <a:lnTo>
                  <a:pt x="3430494" y="460188"/>
                </a:lnTo>
                <a:lnTo>
                  <a:pt x="3759200" y="418353"/>
                </a:lnTo>
                <a:lnTo>
                  <a:pt x="3992282" y="430306"/>
                </a:lnTo>
                <a:lnTo>
                  <a:pt x="4297082" y="508000"/>
                </a:lnTo>
                <a:lnTo>
                  <a:pt x="4607858" y="573741"/>
                </a:lnTo>
                <a:lnTo>
                  <a:pt x="4834964" y="663388"/>
                </a:lnTo>
                <a:lnTo>
                  <a:pt x="4834964" y="0"/>
                </a:lnTo>
                <a:close/>
              </a:path>
            </a:pathLst>
          </a:custGeom>
          <a:solidFill>
            <a:schemeClr val="accent2">
              <a:alpha val="23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wrap="square" lIns="91260" tIns="0" rIns="91260" bIns="0" rtlCol="0" anchor="ctr">
            <a:noAutofit/>
          </a:bodyPr>
          <a:lstStyle/>
          <a:p>
            <a:pPr algn="ctr" defTabSz="912360">
              <a:lnSpc>
                <a:spcPct val="85000"/>
              </a:lnSpc>
              <a:defRPr/>
            </a:pPr>
            <a:endParaRPr lang="en-US" sz="2000" dirty="0">
              <a:solidFill>
                <a:prstClr val="white"/>
              </a:solidFill>
            </a:endParaRPr>
          </a:p>
        </p:txBody>
      </p:sp>
      <p:sp>
        <p:nvSpPr>
          <p:cNvPr id="11" name="Freeform: Shape 4">
            <a:extLst>
              <a:ext uri="{FF2B5EF4-FFF2-40B4-BE49-F238E27FC236}">
                <a16:creationId xmlns:a16="http://schemas.microsoft.com/office/drawing/2014/main" id="{004CAE3C-70C3-1548-93EA-B78AA0D832AC}"/>
              </a:ext>
            </a:extLst>
          </p:cNvPr>
          <p:cNvSpPr/>
          <p:nvPr/>
        </p:nvSpPr>
        <p:spPr bwMode="gray">
          <a:xfrm>
            <a:off x="5928512" y="1395335"/>
            <a:ext cx="5200969" cy="3951663"/>
          </a:xfrm>
          <a:custGeom>
            <a:avLst/>
            <a:gdLst>
              <a:gd name="connsiteX0" fmla="*/ 4834964 w 4840941"/>
              <a:gd name="connsiteY0" fmla="*/ 0 h 4034118"/>
              <a:gd name="connsiteX1" fmla="*/ 4374776 w 4840941"/>
              <a:gd name="connsiteY1" fmla="*/ 59765 h 4034118"/>
              <a:gd name="connsiteX2" fmla="*/ 4075953 w 4840941"/>
              <a:gd name="connsiteY2" fmla="*/ 155388 h 4034118"/>
              <a:gd name="connsiteX3" fmla="*/ 3747247 w 4840941"/>
              <a:gd name="connsiteY3" fmla="*/ 274918 h 4034118"/>
              <a:gd name="connsiteX4" fmla="*/ 3502211 w 4840941"/>
              <a:gd name="connsiteY4" fmla="*/ 382494 h 4034118"/>
              <a:gd name="connsiteX5" fmla="*/ 3281082 w 4840941"/>
              <a:gd name="connsiteY5" fmla="*/ 502024 h 4034118"/>
              <a:gd name="connsiteX6" fmla="*/ 3048000 w 4840941"/>
              <a:gd name="connsiteY6" fmla="*/ 633506 h 4034118"/>
              <a:gd name="connsiteX7" fmla="*/ 2856753 w 4840941"/>
              <a:gd name="connsiteY7" fmla="*/ 747059 h 4034118"/>
              <a:gd name="connsiteX8" fmla="*/ 2581835 w 4840941"/>
              <a:gd name="connsiteY8" fmla="*/ 896471 h 4034118"/>
              <a:gd name="connsiteX9" fmla="*/ 2288988 w 4840941"/>
              <a:gd name="connsiteY9" fmla="*/ 1069788 h 4034118"/>
              <a:gd name="connsiteX10" fmla="*/ 2032000 w 4840941"/>
              <a:gd name="connsiteY10" fmla="*/ 1255059 h 4034118"/>
              <a:gd name="connsiteX11" fmla="*/ 1798917 w 4840941"/>
              <a:gd name="connsiteY11" fmla="*/ 1518024 h 4034118"/>
              <a:gd name="connsiteX12" fmla="*/ 1619623 w 4840941"/>
              <a:gd name="connsiteY12" fmla="*/ 1733177 h 4034118"/>
              <a:gd name="connsiteX13" fmla="*/ 1422400 w 4840941"/>
              <a:gd name="connsiteY13" fmla="*/ 1990165 h 4034118"/>
              <a:gd name="connsiteX14" fmla="*/ 1290917 w 4840941"/>
              <a:gd name="connsiteY14" fmla="*/ 2175435 h 4034118"/>
              <a:gd name="connsiteX15" fmla="*/ 1165411 w 4840941"/>
              <a:gd name="connsiteY15" fmla="*/ 2354730 h 4034118"/>
              <a:gd name="connsiteX16" fmla="*/ 1010023 w 4840941"/>
              <a:gd name="connsiteY16" fmla="*/ 2551953 h 4034118"/>
              <a:gd name="connsiteX17" fmla="*/ 884517 w 4840941"/>
              <a:gd name="connsiteY17" fmla="*/ 2725271 h 4034118"/>
              <a:gd name="connsiteX18" fmla="*/ 759011 w 4840941"/>
              <a:gd name="connsiteY18" fmla="*/ 2916518 h 4034118"/>
              <a:gd name="connsiteX19" fmla="*/ 561788 w 4840941"/>
              <a:gd name="connsiteY19" fmla="*/ 3125694 h 4034118"/>
              <a:gd name="connsiteX20" fmla="*/ 430305 w 4840941"/>
              <a:gd name="connsiteY20" fmla="*/ 3281083 h 4034118"/>
              <a:gd name="connsiteX21" fmla="*/ 286870 w 4840941"/>
              <a:gd name="connsiteY21" fmla="*/ 3430494 h 4034118"/>
              <a:gd name="connsiteX22" fmla="*/ 191247 w 4840941"/>
              <a:gd name="connsiteY22" fmla="*/ 3544047 h 4034118"/>
              <a:gd name="connsiteX23" fmla="*/ 53788 w 4840941"/>
              <a:gd name="connsiteY23" fmla="*/ 3681506 h 4034118"/>
              <a:gd name="connsiteX24" fmla="*/ 0 w 4840941"/>
              <a:gd name="connsiteY24" fmla="*/ 3741271 h 4034118"/>
              <a:gd name="connsiteX25" fmla="*/ 0 w 4840941"/>
              <a:gd name="connsiteY25" fmla="*/ 4034118 h 4034118"/>
              <a:gd name="connsiteX26" fmla="*/ 197223 w 4840941"/>
              <a:gd name="connsiteY26" fmla="*/ 3807012 h 4034118"/>
              <a:gd name="connsiteX27" fmla="*/ 519953 w 4840941"/>
              <a:gd name="connsiteY27" fmla="*/ 3376706 h 4034118"/>
              <a:gd name="connsiteX28" fmla="*/ 854635 w 4840941"/>
              <a:gd name="connsiteY28" fmla="*/ 2964330 h 4034118"/>
              <a:gd name="connsiteX29" fmla="*/ 1129553 w 4840941"/>
              <a:gd name="connsiteY29" fmla="*/ 2641600 h 4034118"/>
              <a:gd name="connsiteX30" fmla="*/ 1290917 w 4840941"/>
              <a:gd name="connsiteY30" fmla="*/ 2450353 h 4034118"/>
              <a:gd name="connsiteX31" fmla="*/ 1565835 w 4840941"/>
              <a:gd name="connsiteY31" fmla="*/ 2163483 h 4034118"/>
              <a:gd name="connsiteX32" fmla="*/ 1780988 w 4840941"/>
              <a:gd name="connsiteY32" fmla="*/ 1960283 h 4034118"/>
              <a:gd name="connsiteX33" fmla="*/ 2032000 w 4840941"/>
              <a:gd name="connsiteY33" fmla="*/ 1733177 h 4034118"/>
              <a:gd name="connsiteX34" fmla="*/ 2312894 w 4840941"/>
              <a:gd name="connsiteY34" fmla="*/ 1559859 h 4034118"/>
              <a:gd name="connsiteX35" fmla="*/ 2528047 w 4840941"/>
              <a:gd name="connsiteY35" fmla="*/ 1416424 h 4034118"/>
              <a:gd name="connsiteX36" fmla="*/ 2743200 w 4840941"/>
              <a:gd name="connsiteY36" fmla="*/ 1320800 h 4034118"/>
              <a:gd name="connsiteX37" fmla="*/ 3107764 w 4840941"/>
              <a:gd name="connsiteY37" fmla="*/ 1237130 h 4034118"/>
              <a:gd name="connsiteX38" fmla="*/ 3490258 w 4840941"/>
              <a:gd name="connsiteY38" fmla="*/ 1183341 h 4034118"/>
              <a:gd name="connsiteX39" fmla="*/ 3765176 w 4840941"/>
              <a:gd name="connsiteY39" fmla="*/ 1141506 h 4034118"/>
              <a:gd name="connsiteX40" fmla="*/ 4177553 w 4840941"/>
              <a:gd name="connsiteY40" fmla="*/ 1123577 h 4034118"/>
              <a:gd name="connsiteX41" fmla="*/ 4655670 w 4840941"/>
              <a:gd name="connsiteY41" fmla="*/ 1123577 h 4034118"/>
              <a:gd name="connsiteX42" fmla="*/ 4840941 w 4840941"/>
              <a:gd name="connsiteY42" fmla="*/ 1117600 h 4034118"/>
              <a:gd name="connsiteX43" fmla="*/ 4834964 w 4840941"/>
              <a:gd name="connsiteY43" fmla="*/ 0 h 40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840941" h="4034118">
                <a:moveTo>
                  <a:pt x="4834964" y="0"/>
                </a:moveTo>
                <a:lnTo>
                  <a:pt x="4374776" y="59765"/>
                </a:lnTo>
                <a:lnTo>
                  <a:pt x="4075953" y="155388"/>
                </a:lnTo>
                <a:lnTo>
                  <a:pt x="3747247" y="274918"/>
                </a:lnTo>
                <a:lnTo>
                  <a:pt x="3502211" y="382494"/>
                </a:lnTo>
                <a:lnTo>
                  <a:pt x="3281082" y="502024"/>
                </a:lnTo>
                <a:lnTo>
                  <a:pt x="3048000" y="633506"/>
                </a:lnTo>
                <a:lnTo>
                  <a:pt x="2856753" y="747059"/>
                </a:lnTo>
                <a:lnTo>
                  <a:pt x="2581835" y="896471"/>
                </a:lnTo>
                <a:lnTo>
                  <a:pt x="2288988" y="1069788"/>
                </a:lnTo>
                <a:lnTo>
                  <a:pt x="2032000" y="1255059"/>
                </a:lnTo>
                <a:lnTo>
                  <a:pt x="1798917" y="1518024"/>
                </a:lnTo>
                <a:lnTo>
                  <a:pt x="1619623" y="1733177"/>
                </a:lnTo>
                <a:lnTo>
                  <a:pt x="1422400" y="1990165"/>
                </a:lnTo>
                <a:lnTo>
                  <a:pt x="1290917" y="2175435"/>
                </a:lnTo>
                <a:lnTo>
                  <a:pt x="1165411" y="2354730"/>
                </a:lnTo>
                <a:lnTo>
                  <a:pt x="1010023" y="2551953"/>
                </a:lnTo>
                <a:lnTo>
                  <a:pt x="884517" y="2725271"/>
                </a:lnTo>
                <a:lnTo>
                  <a:pt x="759011" y="2916518"/>
                </a:lnTo>
                <a:lnTo>
                  <a:pt x="561788" y="3125694"/>
                </a:lnTo>
                <a:lnTo>
                  <a:pt x="430305" y="3281083"/>
                </a:lnTo>
                <a:lnTo>
                  <a:pt x="286870" y="3430494"/>
                </a:lnTo>
                <a:lnTo>
                  <a:pt x="191247" y="3544047"/>
                </a:lnTo>
                <a:lnTo>
                  <a:pt x="53788" y="3681506"/>
                </a:lnTo>
                <a:lnTo>
                  <a:pt x="0" y="3741271"/>
                </a:lnTo>
                <a:lnTo>
                  <a:pt x="0" y="4034118"/>
                </a:lnTo>
                <a:lnTo>
                  <a:pt x="197223" y="3807012"/>
                </a:lnTo>
                <a:lnTo>
                  <a:pt x="519953" y="3376706"/>
                </a:lnTo>
                <a:lnTo>
                  <a:pt x="854635" y="2964330"/>
                </a:lnTo>
                <a:lnTo>
                  <a:pt x="1129553" y="2641600"/>
                </a:lnTo>
                <a:lnTo>
                  <a:pt x="1290917" y="2450353"/>
                </a:lnTo>
                <a:lnTo>
                  <a:pt x="1565835" y="2163483"/>
                </a:lnTo>
                <a:lnTo>
                  <a:pt x="1780988" y="1960283"/>
                </a:lnTo>
                <a:lnTo>
                  <a:pt x="2032000" y="1733177"/>
                </a:lnTo>
                <a:lnTo>
                  <a:pt x="2312894" y="1559859"/>
                </a:lnTo>
                <a:lnTo>
                  <a:pt x="2528047" y="1416424"/>
                </a:lnTo>
                <a:lnTo>
                  <a:pt x="2743200" y="1320800"/>
                </a:lnTo>
                <a:lnTo>
                  <a:pt x="3107764" y="1237130"/>
                </a:lnTo>
                <a:lnTo>
                  <a:pt x="3490258" y="1183341"/>
                </a:lnTo>
                <a:lnTo>
                  <a:pt x="3765176" y="1141506"/>
                </a:lnTo>
                <a:lnTo>
                  <a:pt x="4177553" y="1123577"/>
                </a:lnTo>
                <a:lnTo>
                  <a:pt x="4655670" y="1123577"/>
                </a:lnTo>
                <a:lnTo>
                  <a:pt x="4840941" y="1117600"/>
                </a:lnTo>
                <a:cubicBezTo>
                  <a:pt x="4838949" y="745067"/>
                  <a:pt x="4836956" y="372533"/>
                  <a:pt x="4834964" y="0"/>
                </a:cubicBezTo>
                <a:close/>
              </a:path>
            </a:pathLst>
          </a:custGeom>
          <a:solidFill>
            <a:schemeClr val="accent1">
              <a:alpha val="23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wrap="square" lIns="91260" tIns="0" rIns="91260" bIns="0" rtlCol="0" anchor="ctr">
            <a:noAutofit/>
          </a:bodyPr>
          <a:lstStyle/>
          <a:p>
            <a:pPr algn="ctr" defTabSz="912360">
              <a:lnSpc>
                <a:spcPct val="85000"/>
              </a:lnSpc>
              <a:defRPr/>
            </a:pPr>
            <a:endParaRPr lang="en-US" sz="2000" dirty="0">
              <a:solidFill>
                <a:prstClr val="white"/>
              </a:solidFill>
            </a:endParaRPr>
          </a:p>
        </p:txBody>
      </p:sp>
      <p:sp>
        <p:nvSpPr>
          <p:cNvPr id="12" name="TextBox 6">
            <a:extLst>
              <a:ext uri="{FF2B5EF4-FFF2-40B4-BE49-F238E27FC236}">
                <a16:creationId xmlns:a16="http://schemas.microsoft.com/office/drawing/2014/main" id="{E645B556-42C2-5F49-8F8C-0CF76997B226}"/>
              </a:ext>
            </a:extLst>
          </p:cNvPr>
          <p:cNvSpPr txBox="1">
            <a:spLocks noChangeArrowheads="1"/>
          </p:cNvSpPr>
          <p:nvPr/>
        </p:nvSpPr>
        <p:spPr bwMode="auto">
          <a:xfrm>
            <a:off x="11129145" y="2240855"/>
            <a:ext cx="817683" cy="2308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60" tIns="45718" rIns="91260" bIns="45718">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defTabSz="912360">
              <a:defRPr/>
            </a:pPr>
            <a:r>
              <a:rPr lang="en-US" altLang="en-US" sz="2400" dirty="0">
                <a:solidFill>
                  <a:srgbClr val="015873"/>
                </a:solidFill>
                <a:cs typeface="Arial" panose="020B0604020202020204" pitchFamily="34" charset="0"/>
              </a:rPr>
              <a:t>DTG</a:t>
            </a:r>
          </a:p>
          <a:p>
            <a:pPr defTabSz="912360">
              <a:defRPr/>
            </a:pPr>
            <a:r>
              <a:rPr lang="en-US" altLang="en-US" sz="2400" dirty="0">
                <a:solidFill>
                  <a:srgbClr val="4DA1BB"/>
                </a:solidFill>
                <a:cs typeface="Arial" panose="020B0604020202020204" pitchFamily="34" charset="0"/>
              </a:rPr>
              <a:t>RAL</a:t>
            </a:r>
          </a:p>
          <a:p>
            <a:pPr defTabSz="912360">
              <a:defRPr/>
            </a:pPr>
            <a:r>
              <a:rPr lang="en-US" altLang="en-US" sz="2400" dirty="0">
                <a:solidFill>
                  <a:srgbClr val="E1471D"/>
                </a:solidFill>
                <a:cs typeface="Arial" panose="020B0604020202020204" pitchFamily="34" charset="0"/>
              </a:rPr>
              <a:t>PI</a:t>
            </a:r>
          </a:p>
          <a:p>
            <a:pPr defTabSz="912360">
              <a:defRPr/>
            </a:pPr>
            <a:r>
              <a:rPr lang="en-US" altLang="en-US" sz="2400" dirty="0">
                <a:solidFill>
                  <a:srgbClr val="00823B"/>
                </a:solidFill>
                <a:cs typeface="Arial" panose="020B0604020202020204" pitchFamily="34" charset="0"/>
              </a:rPr>
              <a:t>EVG</a:t>
            </a:r>
          </a:p>
          <a:p>
            <a:pPr defTabSz="912360">
              <a:defRPr/>
            </a:pPr>
            <a:r>
              <a:rPr lang="en-US" altLang="en-US" sz="2400" dirty="0">
                <a:solidFill>
                  <a:srgbClr val="FDB338"/>
                </a:solidFill>
                <a:cs typeface="Arial" panose="020B0604020202020204" pitchFamily="34" charset="0"/>
              </a:rPr>
              <a:t>NNRTI</a:t>
            </a:r>
          </a:p>
        </p:txBody>
      </p:sp>
      <p:sp>
        <p:nvSpPr>
          <p:cNvPr id="13" name="Freeform: Shape 12">
            <a:extLst>
              <a:ext uri="{FF2B5EF4-FFF2-40B4-BE49-F238E27FC236}">
                <a16:creationId xmlns:a16="http://schemas.microsoft.com/office/drawing/2014/main" id="{C63AE164-2807-7941-91E2-7AFC7C5901EE}"/>
              </a:ext>
            </a:extLst>
          </p:cNvPr>
          <p:cNvSpPr/>
          <p:nvPr/>
        </p:nvSpPr>
        <p:spPr bwMode="gray">
          <a:xfrm>
            <a:off x="5928511" y="2331944"/>
            <a:ext cx="5188127" cy="3009119"/>
          </a:xfrm>
          <a:custGeom>
            <a:avLst/>
            <a:gdLst>
              <a:gd name="connsiteX0" fmla="*/ 4828988 w 4828988"/>
              <a:gd name="connsiteY0" fmla="*/ 35859 h 3071906"/>
              <a:gd name="connsiteX1" fmla="*/ 4577976 w 4828988"/>
              <a:gd name="connsiteY1" fmla="*/ 17930 h 3071906"/>
              <a:gd name="connsiteX2" fmla="*/ 4255247 w 4828988"/>
              <a:gd name="connsiteY2" fmla="*/ 0 h 3071906"/>
              <a:gd name="connsiteX3" fmla="*/ 3956423 w 4828988"/>
              <a:gd name="connsiteY3" fmla="*/ 5977 h 3071906"/>
              <a:gd name="connsiteX4" fmla="*/ 3615764 w 4828988"/>
              <a:gd name="connsiteY4" fmla="*/ 35859 h 3071906"/>
              <a:gd name="connsiteX5" fmla="*/ 3275105 w 4828988"/>
              <a:gd name="connsiteY5" fmla="*/ 107577 h 3071906"/>
              <a:gd name="connsiteX6" fmla="*/ 2994211 w 4828988"/>
              <a:gd name="connsiteY6" fmla="*/ 191248 h 3071906"/>
              <a:gd name="connsiteX7" fmla="*/ 2635623 w 4828988"/>
              <a:gd name="connsiteY7" fmla="*/ 340659 h 3071906"/>
              <a:gd name="connsiteX8" fmla="*/ 2366682 w 4828988"/>
              <a:gd name="connsiteY8" fmla="*/ 519953 h 3071906"/>
              <a:gd name="connsiteX9" fmla="*/ 2109694 w 4828988"/>
              <a:gd name="connsiteY9" fmla="*/ 687295 h 3071906"/>
              <a:gd name="connsiteX10" fmla="*/ 1912470 w 4828988"/>
              <a:gd name="connsiteY10" fmla="*/ 872565 h 3071906"/>
              <a:gd name="connsiteX11" fmla="*/ 1631576 w 4828988"/>
              <a:gd name="connsiteY11" fmla="*/ 1123577 h 3071906"/>
              <a:gd name="connsiteX12" fmla="*/ 1464235 w 4828988"/>
              <a:gd name="connsiteY12" fmla="*/ 1314824 h 3071906"/>
              <a:gd name="connsiteX13" fmla="*/ 1231153 w 4828988"/>
              <a:gd name="connsiteY13" fmla="*/ 1571812 h 3071906"/>
              <a:gd name="connsiteX14" fmla="*/ 1016000 w 4828988"/>
              <a:gd name="connsiteY14" fmla="*/ 1822824 h 3071906"/>
              <a:gd name="connsiteX15" fmla="*/ 788894 w 4828988"/>
              <a:gd name="connsiteY15" fmla="*/ 2073836 h 3071906"/>
              <a:gd name="connsiteX16" fmla="*/ 591670 w 4828988"/>
              <a:gd name="connsiteY16" fmla="*/ 2324848 h 3071906"/>
              <a:gd name="connsiteX17" fmla="*/ 334682 w 4828988"/>
              <a:gd name="connsiteY17" fmla="*/ 2647577 h 3071906"/>
              <a:gd name="connsiteX18" fmla="*/ 113553 w 4828988"/>
              <a:gd name="connsiteY18" fmla="*/ 2940424 h 3071906"/>
              <a:gd name="connsiteX19" fmla="*/ 0 w 4828988"/>
              <a:gd name="connsiteY19" fmla="*/ 3071906 h 3071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828988" h="3071906">
                <a:moveTo>
                  <a:pt x="4828988" y="35859"/>
                </a:moveTo>
                <a:lnTo>
                  <a:pt x="4577976" y="17930"/>
                </a:lnTo>
                <a:lnTo>
                  <a:pt x="4255247" y="0"/>
                </a:lnTo>
                <a:lnTo>
                  <a:pt x="3956423" y="5977"/>
                </a:lnTo>
                <a:lnTo>
                  <a:pt x="3615764" y="35859"/>
                </a:lnTo>
                <a:lnTo>
                  <a:pt x="3275105" y="107577"/>
                </a:lnTo>
                <a:lnTo>
                  <a:pt x="2994211" y="191248"/>
                </a:lnTo>
                <a:lnTo>
                  <a:pt x="2635623" y="340659"/>
                </a:lnTo>
                <a:lnTo>
                  <a:pt x="2366682" y="519953"/>
                </a:lnTo>
                <a:lnTo>
                  <a:pt x="2109694" y="687295"/>
                </a:lnTo>
                <a:lnTo>
                  <a:pt x="1912470" y="872565"/>
                </a:lnTo>
                <a:lnTo>
                  <a:pt x="1631576" y="1123577"/>
                </a:lnTo>
                <a:lnTo>
                  <a:pt x="1464235" y="1314824"/>
                </a:lnTo>
                <a:lnTo>
                  <a:pt x="1231153" y="1571812"/>
                </a:lnTo>
                <a:lnTo>
                  <a:pt x="1016000" y="1822824"/>
                </a:lnTo>
                <a:lnTo>
                  <a:pt x="788894" y="2073836"/>
                </a:lnTo>
                <a:lnTo>
                  <a:pt x="591670" y="2324848"/>
                </a:lnTo>
                <a:lnTo>
                  <a:pt x="334682" y="2647577"/>
                </a:lnTo>
                <a:lnTo>
                  <a:pt x="113553" y="2940424"/>
                </a:lnTo>
                <a:lnTo>
                  <a:pt x="0" y="3071906"/>
                </a:lnTo>
              </a:path>
            </a:pathLst>
          </a:custGeom>
          <a:noFill/>
          <a:ln w="28575">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lIns="91260" tIns="45718" rIns="91260" bIns="45718" rtlCol="0" anchor="ctr"/>
          <a:lstStyle/>
          <a:p>
            <a:pPr algn="ctr" defTabSz="912360">
              <a:defRPr/>
            </a:pPr>
            <a:endParaRPr lang="en-US" dirty="0">
              <a:solidFill>
                <a:prstClr val="white"/>
              </a:solidFill>
            </a:endParaRPr>
          </a:p>
        </p:txBody>
      </p:sp>
      <p:sp>
        <p:nvSpPr>
          <p:cNvPr id="14" name="Freeform: Shape 13">
            <a:extLst>
              <a:ext uri="{FF2B5EF4-FFF2-40B4-BE49-F238E27FC236}">
                <a16:creationId xmlns:a16="http://schemas.microsoft.com/office/drawing/2014/main" id="{CD5B78EB-4B9E-FB43-8816-ACC6F9C1EE4E}"/>
              </a:ext>
            </a:extLst>
          </p:cNvPr>
          <p:cNvSpPr/>
          <p:nvPr/>
        </p:nvSpPr>
        <p:spPr bwMode="gray">
          <a:xfrm>
            <a:off x="5934797" y="2694923"/>
            <a:ext cx="5181707" cy="2745673"/>
          </a:xfrm>
          <a:custGeom>
            <a:avLst/>
            <a:gdLst>
              <a:gd name="connsiteX0" fmla="*/ 4823012 w 4823012"/>
              <a:gd name="connsiteY0" fmla="*/ 41835 h 2802964"/>
              <a:gd name="connsiteX1" fmla="*/ 4500282 w 4823012"/>
              <a:gd name="connsiteY1" fmla="*/ 11953 h 2802964"/>
              <a:gd name="connsiteX2" fmla="*/ 3986306 w 4823012"/>
              <a:gd name="connsiteY2" fmla="*/ 0 h 2802964"/>
              <a:gd name="connsiteX3" fmla="*/ 3573929 w 4823012"/>
              <a:gd name="connsiteY3" fmla="*/ 23906 h 2802964"/>
              <a:gd name="connsiteX4" fmla="*/ 3137647 w 4823012"/>
              <a:gd name="connsiteY4" fmla="*/ 71717 h 2802964"/>
              <a:gd name="connsiteX5" fmla="*/ 2796988 w 4823012"/>
              <a:gd name="connsiteY5" fmla="*/ 179294 h 2802964"/>
              <a:gd name="connsiteX6" fmla="*/ 2414494 w 4823012"/>
              <a:gd name="connsiteY6" fmla="*/ 334682 h 2802964"/>
              <a:gd name="connsiteX7" fmla="*/ 2043953 w 4823012"/>
              <a:gd name="connsiteY7" fmla="*/ 579717 h 2802964"/>
              <a:gd name="connsiteX8" fmla="*/ 1727200 w 4823012"/>
              <a:gd name="connsiteY8" fmla="*/ 842682 h 2802964"/>
              <a:gd name="connsiteX9" fmla="*/ 1404471 w 4823012"/>
              <a:gd name="connsiteY9" fmla="*/ 1153458 h 2802964"/>
              <a:gd name="connsiteX10" fmla="*/ 1165412 w 4823012"/>
              <a:gd name="connsiteY10" fmla="*/ 1392517 h 2802964"/>
              <a:gd name="connsiteX11" fmla="*/ 860612 w 4823012"/>
              <a:gd name="connsiteY11" fmla="*/ 1769035 h 2802964"/>
              <a:gd name="connsiteX12" fmla="*/ 585694 w 4823012"/>
              <a:gd name="connsiteY12" fmla="*/ 2085788 h 2802964"/>
              <a:gd name="connsiteX13" fmla="*/ 221129 w 4823012"/>
              <a:gd name="connsiteY13" fmla="*/ 2522070 h 2802964"/>
              <a:gd name="connsiteX14" fmla="*/ 0 w 4823012"/>
              <a:gd name="connsiteY14" fmla="*/ 2802964 h 2802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23012" h="2802964">
                <a:moveTo>
                  <a:pt x="4823012" y="41835"/>
                </a:moveTo>
                <a:lnTo>
                  <a:pt x="4500282" y="11953"/>
                </a:lnTo>
                <a:lnTo>
                  <a:pt x="3986306" y="0"/>
                </a:lnTo>
                <a:lnTo>
                  <a:pt x="3573929" y="23906"/>
                </a:lnTo>
                <a:lnTo>
                  <a:pt x="3137647" y="71717"/>
                </a:lnTo>
                <a:lnTo>
                  <a:pt x="2796988" y="179294"/>
                </a:lnTo>
                <a:lnTo>
                  <a:pt x="2414494" y="334682"/>
                </a:lnTo>
                <a:lnTo>
                  <a:pt x="2043953" y="579717"/>
                </a:lnTo>
                <a:lnTo>
                  <a:pt x="1727200" y="842682"/>
                </a:lnTo>
                <a:lnTo>
                  <a:pt x="1404471" y="1153458"/>
                </a:lnTo>
                <a:lnTo>
                  <a:pt x="1165412" y="1392517"/>
                </a:lnTo>
                <a:lnTo>
                  <a:pt x="860612" y="1769035"/>
                </a:lnTo>
                <a:lnTo>
                  <a:pt x="585694" y="2085788"/>
                </a:lnTo>
                <a:lnTo>
                  <a:pt x="221129" y="2522070"/>
                </a:lnTo>
                <a:lnTo>
                  <a:pt x="0" y="2802964"/>
                </a:lnTo>
              </a:path>
            </a:pathLst>
          </a:custGeom>
          <a:noFill/>
          <a:ln w="28575">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lIns="91260" tIns="45718" rIns="91260" bIns="45718" rtlCol="0" anchor="ctr"/>
          <a:lstStyle/>
          <a:p>
            <a:pPr algn="ctr" defTabSz="912360">
              <a:defRPr/>
            </a:pPr>
            <a:endParaRPr lang="en-US" dirty="0">
              <a:solidFill>
                <a:prstClr val="white"/>
              </a:solidFill>
            </a:endParaRPr>
          </a:p>
        </p:txBody>
      </p:sp>
      <p:sp>
        <p:nvSpPr>
          <p:cNvPr id="15" name="Freeform: Shape 14">
            <a:extLst>
              <a:ext uri="{FF2B5EF4-FFF2-40B4-BE49-F238E27FC236}">
                <a16:creationId xmlns:a16="http://schemas.microsoft.com/office/drawing/2014/main" id="{FEB4A4E1-2C92-A445-9131-E196C70F0AE5}"/>
              </a:ext>
            </a:extLst>
          </p:cNvPr>
          <p:cNvSpPr/>
          <p:nvPr/>
        </p:nvSpPr>
        <p:spPr bwMode="gray">
          <a:xfrm>
            <a:off x="5928377" y="3022691"/>
            <a:ext cx="5194547" cy="2429540"/>
          </a:xfrm>
          <a:custGeom>
            <a:avLst/>
            <a:gdLst>
              <a:gd name="connsiteX0" fmla="*/ 4834964 w 4834964"/>
              <a:gd name="connsiteY0" fmla="*/ 5976 h 2480235"/>
              <a:gd name="connsiteX1" fmla="*/ 4243294 w 4834964"/>
              <a:gd name="connsiteY1" fmla="*/ 0 h 2480235"/>
              <a:gd name="connsiteX2" fmla="*/ 3723341 w 4834964"/>
              <a:gd name="connsiteY2" fmla="*/ 17929 h 2480235"/>
              <a:gd name="connsiteX3" fmla="*/ 3340847 w 4834964"/>
              <a:gd name="connsiteY3" fmla="*/ 71718 h 2480235"/>
              <a:gd name="connsiteX4" fmla="*/ 2916517 w 4834964"/>
              <a:gd name="connsiteY4" fmla="*/ 173318 h 2480235"/>
              <a:gd name="connsiteX5" fmla="*/ 2540000 w 4834964"/>
              <a:gd name="connsiteY5" fmla="*/ 316753 h 2480235"/>
              <a:gd name="connsiteX6" fmla="*/ 2229223 w 4834964"/>
              <a:gd name="connsiteY6" fmla="*/ 478118 h 2480235"/>
              <a:gd name="connsiteX7" fmla="*/ 1900517 w 4834964"/>
              <a:gd name="connsiteY7" fmla="*/ 687294 h 2480235"/>
              <a:gd name="connsiteX8" fmla="*/ 1613647 w 4834964"/>
              <a:gd name="connsiteY8" fmla="*/ 914400 h 2480235"/>
              <a:gd name="connsiteX9" fmla="*/ 1219200 w 4834964"/>
              <a:gd name="connsiteY9" fmla="*/ 1237129 h 2480235"/>
              <a:gd name="connsiteX10" fmla="*/ 962211 w 4834964"/>
              <a:gd name="connsiteY10" fmla="*/ 1482165 h 2480235"/>
              <a:gd name="connsiteX11" fmla="*/ 693270 w 4834964"/>
              <a:gd name="connsiteY11" fmla="*/ 1745129 h 2480235"/>
              <a:gd name="connsiteX12" fmla="*/ 382494 w 4834964"/>
              <a:gd name="connsiteY12" fmla="*/ 2061882 h 2480235"/>
              <a:gd name="connsiteX13" fmla="*/ 185270 w 4834964"/>
              <a:gd name="connsiteY13" fmla="*/ 2283012 h 2480235"/>
              <a:gd name="connsiteX14" fmla="*/ 0 w 4834964"/>
              <a:gd name="connsiteY14" fmla="*/ 2480235 h 248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34964" h="2480235">
                <a:moveTo>
                  <a:pt x="4834964" y="5976"/>
                </a:moveTo>
                <a:lnTo>
                  <a:pt x="4243294" y="0"/>
                </a:lnTo>
                <a:lnTo>
                  <a:pt x="3723341" y="17929"/>
                </a:lnTo>
                <a:lnTo>
                  <a:pt x="3340847" y="71718"/>
                </a:lnTo>
                <a:lnTo>
                  <a:pt x="2916517" y="173318"/>
                </a:lnTo>
                <a:lnTo>
                  <a:pt x="2540000" y="316753"/>
                </a:lnTo>
                <a:lnTo>
                  <a:pt x="2229223" y="478118"/>
                </a:lnTo>
                <a:lnTo>
                  <a:pt x="1900517" y="687294"/>
                </a:lnTo>
                <a:lnTo>
                  <a:pt x="1613647" y="914400"/>
                </a:lnTo>
                <a:lnTo>
                  <a:pt x="1219200" y="1237129"/>
                </a:lnTo>
                <a:lnTo>
                  <a:pt x="962211" y="1482165"/>
                </a:lnTo>
                <a:lnTo>
                  <a:pt x="693270" y="1745129"/>
                </a:lnTo>
                <a:lnTo>
                  <a:pt x="382494" y="2061882"/>
                </a:lnTo>
                <a:lnTo>
                  <a:pt x="185270" y="2283012"/>
                </a:lnTo>
                <a:lnTo>
                  <a:pt x="0" y="2480235"/>
                </a:lnTo>
              </a:path>
            </a:pathLst>
          </a:custGeom>
          <a:noFill/>
          <a:ln w="28575">
            <a:solidFill>
              <a:schemeClr val="accent3"/>
            </a:solidFill>
          </a:ln>
        </p:spPr>
        <p:style>
          <a:lnRef idx="2">
            <a:schemeClr val="accent2">
              <a:shade val="50000"/>
            </a:schemeClr>
          </a:lnRef>
          <a:fillRef idx="1">
            <a:schemeClr val="accent2"/>
          </a:fillRef>
          <a:effectRef idx="0">
            <a:schemeClr val="accent2"/>
          </a:effectRef>
          <a:fontRef idx="minor">
            <a:schemeClr val="lt1"/>
          </a:fontRef>
        </p:style>
        <p:txBody>
          <a:bodyPr lIns="91260" tIns="45718" rIns="91260" bIns="45718" rtlCol="0" anchor="ctr"/>
          <a:lstStyle/>
          <a:p>
            <a:pPr algn="ctr" defTabSz="912360">
              <a:defRPr/>
            </a:pPr>
            <a:endParaRPr lang="en-US" dirty="0">
              <a:solidFill>
                <a:prstClr val="white"/>
              </a:solidFill>
            </a:endParaRPr>
          </a:p>
        </p:txBody>
      </p:sp>
      <p:sp>
        <p:nvSpPr>
          <p:cNvPr id="16" name="Freeform: Shape 15">
            <a:extLst>
              <a:ext uri="{FF2B5EF4-FFF2-40B4-BE49-F238E27FC236}">
                <a16:creationId xmlns:a16="http://schemas.microsoft.com/office/drawing/2014/main" id="{301F09B5-6CCD-D34E-BA9F-97C96770C717}"/>
              </a:ext>
            </a:extLst>
          </p:cNvPr>
          <p:cNvSpPr/>
          <p:nvPr/>
        </p:nvSpPr>
        <p:spPr bwMode="gray">
          <a:xfrm>
            <a:off x="5921955" y="3385685"/>
            <a:ext cx="5194548" cy="1855819"/>
          </a:xfrm>
          <a:custGeom>
            <a:avLst/>
            <a:gdLst>
              <a:gd name="connsiteX0" fmla="*/ 4834965 w 4834965"/>
              <a:gd name="connsiteY0" fmla="*/ 161365 h 1894541"/>
              <a:gd name="connsiteX1" fmla="*/ 4356847 w 4834965"/>
              <a:gd name="connsiteY1" fmla="*/ 113553 h 1894541"/>
              <a:gd name="connsiteX2" fmla="*/ 3938494 w 4834965"/>
              <a:gd name="connsiteY2" fmla="*/ 59765 h 1894541"/>
              <a:gd name="connsiteX3" fmla="*/ 3472330 w 4834965"/>
              <a:gd name="connsiteY3" fmla="*/ 5977 h 1894541"/>
              <a:gd name="connsiteX4" fmla="*/ 3119718 w 4834965"/>
              <a:gd name="connsiteY4" fmla="*/ 0 h 1894541"/>
              <a:gd name="connsiteX5" fmla="*/ 2689412 w 4834965"/>
              <a:gd name="connsiteY5" fmla="*/ 47812 h 1894541"/>
              <a:gd name="connsiteX6" fmla="*/ 2294965 w 4834965"/>
              <a:gd name="connsiteY6" fmla="*/ 143435 h 1894541"/>
              <a:gd name="connsiteX7" fmla="*/ 1816847 w 4834965"/>
              <a:gd name="connsiteY7" fmla="*/ 388471 h 1894541"/>
              <a:gd name="connsiteX8" fmla="*/ 1506071 w 4834965"/>
              <a:gd name="connsiteY8" fmla="*/ 597647 h 1894541"/>
              <a:gd name="connsiteX9" fmla="*/ 1243106 w 4834965"/>
              <a:gd name="connsiteY9" fmla="*/ 776941 h 1894541"/>
              <a:gd name="connsiteX10" fmla="*/ 968188 w 4834965"/>
              <a:gd name="connsiteY10" fmla="*/ 1045883 h 1894541"/>
              <a:gd name="connsiteX11" fmla="*/ 657412 w 4834965"/>
              <a:gd name="connsiteY11" fmla="*/ 1308847 h 1894541"/>
              <a:gd name="connsiteX12" fmla="*/ 89647 w 4834965"/>
              <a:gd name="connsiteY12" fmla="*/ 1858683 h 1894541"/>
              <a:gd name="connsiteX13" fmla="*/ 0 w 4834965"/>
              <a:gd name="connsiteY13" fmla="*/ 1894541 h 1894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34965" h="1894541">
                <a:moveTo>
                  <a:pt x="4834965" y="161365"/>
                </a:moveTo>
                <a:lnTo>
                  <a:pt x="4356847" y="113553"/>
                </a:lnTo>
                <a:lnTo>
                  <a:pt x="3938494" y="59765"/>
                </a:lnTo>
                <a:lnTo>
                  <a:pt x="3472330" y="5977"/>
                </a:lnTo>
                <a:lnTo>
                  <a:pt x="3119718" y="0"/>
                </a:lnTo>
                <a:lnTo>
                  <a:pt x="2689412" y="47812"/>
                </a:lnTo>
                <a:lnTo>
                  <a:pt x="2294965" y="143435"/>
                </a:lnTo>
                <a:lnTo>
                  <a:pt x="1816847" y="388471"/>
                </a:lnTo>
                <a:lnTo>
                  <a:pt x="1506071" y="597647"/>
                </a:lnTo>
                <a:lnTo>
                  <a:pt x="1243106" y="776941"/>
                </a:lnTo>
                <a:lnTo>
                  <a:pt x="968188" y="1045883"/>
                </a:lnTo>
                <a:lnTo>
                  <a:pt x="657412" y="1308847"/>
                </a:lnTo>
                <a:lnTo>
                  <a:pt x="89647" y="1858683"/>
                </a:lnTo>
                <a:lnTo>
                  <a:pt x="0" y="1894541"/>
                </a:lnTo>
              </a:path>
            </a:pathLst>
          </a:custGeom>
          <a:noFill/>
          <a:ln w="28575">
            <a:solidFill>
              <a:schemeClr val="accent4"/>
            </a:solidFill>
          </a:ln>
        </p:spPr>
        <p:style>
          <a:lnRef idx="2">
            <a:schemeClr val="accent2">
              <a:shade val="50000"/>
            </a:schemeClr>
          </a:lnRef>
          <a:fillRef idx="1">
            <a:schemeClr val="accent2"/>
          </a:fillRef>
          <a:effectRef idx="0">
            <a:schemeClr val="accent2"/>
          </a:effectRef>
          <a:fontRef idx="minor">
            <a:schemeClr val="lt1"/>
          </a:fontRef>
        </p:style>
        <p:txBody>
          <a:bodyPr lIns="91260" tIns="45718" rIns="91260" bIns="45718" rtlCol="0" anchor="ctr"/>
          <a:lstStyle/>
          <a:p>
            <a:pPr algn="ctr" defTabSz="912360">
              <a:defRPr/>
            </a:pPr>
            <a:endParaRPr lang="en-US" dirty="0">
              <a:solidFill>
                <a:prstClr val="white"/>
              </a:solidFill>
            </a:endParaRPr>
          </a:p>
        </p:txBody>
      </p:sp>
      <p:sp>
        <p:nvSpPr>
          <p:cNvPr id="17" name="Freeform: Shape 16">
            <a:extLst>
              <a:ext uri="{FF2B5EF4-FFF2-40B4-BE49-F238E27FC236}">
                <a16:creationId xmlns:a16="http://schemas.microsoft.com/office/drawing/2014/main" id="{5DAB43FE-C97C-BE45-8BA1-73F5690B49CC}"/>
              </a:ext>
            </a:extLst>
          </p:cNvPr>
          <p:cNvSpPr/>
          <p:nvPr/>
        </p:nvSpPr>
        <p:spPr bwMode="gray">
          <a:xfrm>
            <a:off x="5928376" y="3643391"/>
            <a:ext cx="5175285" cy="1838255"/>
          </a:xfrm>
          <a:custGeom>
            <a:avLst/>
            <a:gdLst>
              <a:gd name="connsiteX0" fmla="*/ 4817035 w 4817035"/>
              <a:gd name="connsiteY0" fmla="*/ 0 h 1876612"/>
              <a:gd name="connsiteX1" fmla="*/ 4368800 w 4817035"/>
              <a:gd name="connsiteY1" fmla="*/ 23906 h 1876612"/>
              <a:gd name="connsiteX2" fmla="*/ 3968376 w 4817035"/>
              <a:gd name="connsiteY2" fmla="*/ 41835 h 1876612"/>
              <a:gd name="connsiteX3" fmla="*/ 3484282 w 4817035"/>
              <a:gd name="connsiteY3" fmla="*/ 95623 h 1876612"/>
              <a:gd name="connsiteX4" fmla="*/ 3179482 w 4817035"/>
              <a:gd name="connsiteY4" fmla="*/ 149412 h 1876612"/>
              <a:gd name="connsiteX5" fmla="*/ 2910541 w 4817035"/>
              <a:gd name="connsiteY5" fmla="*/ 215153 h 1876612"/>
              <a:gd name="connsiteX6" fmla="*/ 2516094 w 4817035"/>
              <a:gd name="connsiteY6" fmla="*/ 310776 h 1876612"/>
              <a:gd name="connsiteX7" fmla="*/ 2055905 w 4817035"/>
              <a:gd name="connsiteY7" fmla="*/ 502023 h 1876612"/>
              <a:gd name="connsiteX8" fmla="*/ 1655482 w 4817035"/>
              <a:gd name="connsiteY8" fmla="*/ 729129 h 1876612"/>
              <a:gd name="connsiteX9" fmla="*/ 1249082 w 4817035"/>
              <a:gd name="connsiteY9" fmla="*/ 968188 h 1876612"/>
              <a:gd name="connsiteX10" fmla="*/ 992094 w 4817035"/>
              <a:gd name="connsiteY10" fmla="*/ 1153459 h 1876612"/>
              <a:gd name="connsiteX11" fmla="*/ 747058 w 4817035"/>
              <a:gd name="connsiteY11" fmla="*/ 1338729 h 1876612"/>
              <a:gd name="connsiteX12" fmla="*/ 406400 w 4817035"/>
              <a:gd name="connsiteY12" fmla="*/ 1577788 h 1876612"/>
              <a:gd name="connsiteX13" fmla="*/ 0 w 4817035"/>
              <a:gd name="connsiteY13" fmla="*/ 1876612 h 1876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17035" h="1876612">
                <a:moveTo>
                  <a:pt x="4817035" y="0"/>
                </a:moveTo>
                <a:lnTo>
                  <a:pt x="4368800" y="23906"/>
                </a:lnTo>
                <a:lnTo>
                  <a:pt x="3968376" y="41835"/>
                </a:lnTo>
                <a:lnTo>
                  <a:pt x="3484282" y="95623"/>
                </a:lnTo>
                <a:lnTo>
                  <a:pt x="3179482" y="149412"/>
                </a:lnTo>
                <a:lnTo>
                  <a:pt x="2910541" y="215153"/>
                </a:lnTo>
                <a:lnTo>
                  <a:pt x="2516094" y="310776"/>
                </a:lnTo>
                <a:lnTo>
                  <a:pt x="2055905" y="502023"/>
                </a:lnTo>
                <a:lnTo>
                  <a:pt x="1655482" y="729129"/>
                </a:lnTo>
                <a:lnTo>
                  <a:pt x="1249082" y="968188"/>
                </a:lnTo>
                <a:lnTo>
                  <a:pt x="992094" y="1153459"/>
                </a:lnTo>
                <a:lnTo>
                  <a:pt x="747058" y="1338729"/>
                </a:lnTo>
                <a:lnTo>
                  <a:pt x="406400" y="1577788"/>
                </a:lnTo>
                <a:lnTo>
                  <a:pt x="0" y="1876612"/>
                </a:lnTo>
              </a:path>
            </a:pathLst>
          </a:custGeom>
          <a:noFill/>
          <a:ln w="28575">
            <a:solidFill>
              <a:schemeClr val="accent5"/>
            </a:solidFill>
          </a:ln>
        </p:spPr>
        <p:style>
          <a:lnRef idx="2">
            <a:schemeClr val="accent2">
              <a:shade val="50000"/>
            </a:schemeClr>
          </a:lnRef>
          <a:fillRef idx="1">
            <a:schemeClr val="accent2"/>
          </a:fillRef>
          <a:effectRef idx="0">
            <a:schemeClr val="accent2"/>
          </a:effectRef>
          <a:fontRef idx="minor">
            <a:schemeClr val="lt1"/>
          </a:fontRef>
        </p:style>
        <p:txBody>
          <a:bodyPr lIns="91260" tIns="45718" rIns="91260" bIns="45718" rtlCol="0" anchor="ctr"/>
          <a:lstStyle/>
          <a:p>
            <a:pPr algn="ctr" defTabSz="912360">
              <a:defRPr/>
            </a:pPr>
            <a:endParaRPr lang="en-US" dirty="0">
              <a:solidFill>
                <a:prstClr val="white"/>
              </a:solidFill>
            </a:endParaRPr>
          </a:p>
        </p:txBody>
      </p:sp>
      <p:sp>
        <p:nvSpPr>
          <p:cNvPr id="18" name="TextBox 17">
            <a:extLst>
              <a:ext uri="{FF2B5EF4-FFF2-40B4-BE49-F238E27FC236}">
                <a16:creationId xmlns:a16="http://schemas.microsoft.com/office/drawing/2014/main" id="{79E4925D-6074-DE4E-B495-0E0AF33CF288}"/>
              </a:ext>
            </a:extLst>
          </p:cNvPr>
          <p:cNvSpPr txBox="1"/>
          <p:nvPr/>
        </p:nvSpPr>
        <p:spPr bwMode="gray">
          <a:xfrm>
            <a:off x="5364957" y="1398895"/>
            <a:ext cx="310983" cy="313932"/>
          </a:xfrm>
          <a:prstGeom prst="rect">
            <a:avLst/>
          </a:prstGeom>
          <a:noFill/>
        </p:spPr>
        <p:txBody>
          <a:bodyPr wrap="none" lIns="0" tIns="0" rIns="0" bIns="0" rtlCol="0" anchor="ctr">
            <a:spAutoFit/>
          </a:bodyPr>
          <a:lstStyle/>
          <a:p>
            <a:pPr algn="ctr" defTabSz="912360">
              <a:lnSpc>
                <a:spcPct val="85000"/>
              </a:lnSpc>
              <a:defRPr/>
            </a:pPr>
            <a:r>
              <a:rPr lang="en-US" sz="2400" dirty="0">
                <a:solidFill>
                  <a:prstClr val="black"/>
                </a:solidFill>
                <a:cs typeface="Arial" panose="020B0604020202020204" pitchFamily="34" charset="0"/>
              </a:rPr>
              <a:t>86</a:t>
            </a:r>
          </a:p>
        </p:txBody>
      </p:sp>
      <p:sp>
        <p:nvSpPr>
          <p:cNvPr id="19" name="TextBox 18">
            <a:extLst>
              <a:ext uri="{FF2B5EF4-FFF2-40B4-BE49-F238E27FC236}">
                <a16:creationId xmlns:a16="http://schemas.microsoft.com/office/drawing/2014/main" id="{0F54F18F-8E23-0241-82CF-9D1680278E5E}"/>
              </a:ext>
            </a:extLst>
          </p:cNvPr>
          <p:cNvSpPr txBox="1"/>
          <p:nvPr/>
        </p:nvSpPr>
        <p:spPr bwMode="gray">
          <a:xfrm>
            <a:off x="5848019" y="5930047"/>
            <a:ext cx="155492" cy="313932"/>
          </a:xfrm>
          <a:prstGeom prst="rect">
            <a:avLst/>
          </a:prstGeom>
          <a:noFill/>
        </p:spPr>
        <p:txBody>
          <a:bodyPr wrap="none" lIns="0" tIns="0" rIns="0" bIns="0" rtlCol="0" anchor="ctr">
            <a:spAutoFit/>
          </a:bodyPr>
          <a:lstStyle/>
          <a:p>
            <a:pPr algn="ctr" defTabSz="912360">
              <a:lnSpc>
                <a:spcPct val="85000"/>
              </a:lnSpc>
              <a:defRPr/>
            </a:pPr>
            <a:r>
              <a:rPr lang="en-US" sz="2400" dirty="0">
                <a:solidFill>
                  <a:prstClr val="black"/>
                </a:solidFill>
                <a:cs typeface="Arial" panose="020B0604020202020204" pitchFamily="34" charset="0"/>
              </a:rPr>
              <a:t>0</a:t>
            </a:r>
          </a:p>
        </p:txBody>
      </p:sp>
      <p:sp>
        <p:nvSpPr>
          <p:cNvPr id="20" name="TextBox 19">
            <a:extLst>
              <a:ext uri="{FF2B5EF4-FFF2-40B4-BE49-F238E27FC236}">
                <a16:creationId xmlns:a16="http://schemas.microsoft.com/office/drawing/2014/main" id="{30A7161A-A52F-474E-8695-4DC28A8F8D39}"/>
              </a:ext>
            </a:extLst>
          </p:cNvPr>
          <p:cNvSpPr txBox="1"/>
          <p:nvPr/>
        </p:nvSpPr>
        <p:spPr bwMode="gray">
          <a:xfrm>
            <a:off x="5364957" y="2518531"/>
            <a:ext cx="310983" cy="313932"/>
          </a:xfrm>
          <a:prstGeom prst="rect">
            <a:avLst/>
          </a:prstGeom>
          <a:noFill/>
        </p:spPr>
        <p:txBody>
          <a:bodyPr wrap="none" lIns="0" tIns="0" rIns="0" bIns="0" rtlCol="0" anchor="ctr">
            <a:spAutoFit/>
          </a:bodyPr>
          <a:lstStyle/>
          <a:p>
            <a:pPr algn="ctr" defTabSz="912360">
              <a:lnSpc>
                <a:spcPct val="85000"/>
              </a:lnSpc>
              <a:defRPr/>
            </a:pPr>
            <a:r>
              <a:rPr lang="en-US" sz="2400" dirty="0">
                <a:solidFill>
                  <a:prstClr val="black"/>
                </a:solidFill>
                <a:cs typeface="Arial" panose="020B0604020202020204" pitchFamily="34" charset="0"/>
              </a:rPr>
              <a:t>84</a:t>
            </a:r>
          </a:p>
        </p:txBody>
      </p:sp>
      <p:sp>
        <p:nvSpPr>
          <p:cNvPr id="21" name="TextBox 20">
            <a:extLst>
              <a:ext uri="{FF2B5EF4-FFF2-40B4-BE49-F238E27FC236}">
                <a16:creationId xmlns:a16="http://schemas.microsoft.com/office/drawing/2014/main" id="{97257204-B85C-3440-BDF5-5DF5DFB029FD}"/>
              </a:ext>
            </a:extLst>
          </p:cNvPr>
          <p:cNvSpPr txBox="1"/>
          <p:nvPr/>
        </p:nvSpPr>
        <p:spPr bwMode="gray">
          <a:xfrm>
            <a:off x="5364957" y="3629210"/>
            <a:ext cx="310983" cy="313932"/>
          </a:xfrm>
          <a:prstGeom prst="rect">
            <a:avLst/>
          </a:prstGeom>
          <a:noFill/>
        </p:spPr>
        <p:txBody>
          <a:bodyPr wrap="none" lIns="0" tIns="0" rIns="0" bIns="0" rtlCol="0" anchor="ctr">
            <a:spAutoFit/>
          </a:bodyPr>
          <a:lstStyle/>
          <a:p>
            <a:pPr algn="ctr" defTabSz="912360">
              <a:lnSpc>
                <a:spcPct val="85000"/>
              </a:lnSpc>
              <a:defRPr/>
            </a:pPr>
            <a:r>
              <a:rPr lang="en-US" sz="2400" dirty="0">
                <a:solidFill>
                  <a:prstClr val="black"/>
                </a:solidFill>
                <a:cs typeface="Arial" panose="020B0604020202020204" pitchFamily="34" charset="0"/>
              </a:rPr>
              <a:t>82</a:t>
            </a:r>
          </a:p>
        </p:txBody>
      </p:sp>
      <p:sp>
        <p:nvSpPr>
          <p:cNvPr id="22" name="TextBox 21">
            <a:extLst>
              <a:ext uri="{FF2B5EF4-FFF2-40B4-BE49-F238E27FC236}">
                <a16:creationId xmlns:a16="http://schemas.microsoft.com/office/drawing/2014/main" id="{A6FA3579-0A5A-7A4A-ACF0-811F081D7514}"/>
              </a:ext>
            </a:extLst>
          </p:cNvPr>
          <p:cNvSpPr txBox="1"/>
          <p:nvPr/>
        </p:nvSpPr>
        <p:spPr bwMode="gray">
          <a:xfrm>
            <a:off x="5364957" y="4757807"/>
            <a:ext cx="310983" cy="313932"/>
          </a:xfrm>
          <a:prstGeom prst="rect">
            <a:avLst/>
          </a:prstGeom>
          <a:noFill/>
        </p:spPr>
        <p:txBody>
          <a:bodyPr wrap="none" lIns="0" tIns="0" rIns="0" bIns="0" rtlCol="0" anchor="ctr">
            <a:spAutoFit/>
          </a:bodyPr>
          <a:lstStyle/>
          <a:p>
            <a:pPr algn="ctr" defTabSz="912360">
              <a:lnSpc>
                <a:spcPct val="85000"/>
              </a:lnSpc>
              <a:defRPr/>
            </a:pPr>
            <a:r>
              <a:rPr lang="en-US" sz="2400" dirty="0">
                <a:solidFill>
                  <a:prstClr val="black"/>
                </a:solidFill>
                <a:cs typeface="Arial" panose="020B0604020202020204" pitchFamily="34" charset="0"/>
              </a:rPr>
              <a:t>80</a:t>
            </a:r>
          </a:p>
        </p:txBody>
      </p:sp>
      <p:sp>
        <p:nvSpPr>
          <p:cNvPr id="23" name="TextBox 22">
            <a:extLst>
              <a:ext uri="{FF2B5EF4-FFF2-40B4-BE49-F238E27FC236}">
                <a16:creationId xmlns:a16="http://schemas.microsoft.com/office/drawing/2014/main" id="{D1DF1A40-DB37-5B46-8AC4-3BD54C10557F}"/>
              </a:ext>
            </a:extLst>
          </p:cNvPr>
          <p:cNvSpPr txBox="1"/>
          <p:nvPr/>
        </p:nvSpPr>
        <p:spPr bwMode="gray">
          <a:xfrm rot="16200000">
            <a:off x="3210807" y="3339163"/>
            <a:ext cx="3970772" cy="313932"/>
          </a:xfrm>
          <a:prstGeom prst="rect">
            <a:avLst/>
          </a:prstGeom>
          <a:noFill/>
        </p:spPr>
        <p:txBody>
          <a:bodyPr wrap="square" lIns="0" tIns="0" rIns="0" bIns="0" rtlCol="0" anchor="ctr">
            <a:spAutoFit/>
          </a:bodyPr>
          <a:lstStyle/>
          <a:p>
            <a:pPr algn="ctr" defTabSz="912360">
              <a:lnSpc>
                <a:spcPct val="85000"/>
              </a:lnSpc>
              <a:defRPr/>
            </a:pPr>
            <a:r>
              <a:rPr lang="en-US" sz="2400" b="1" dirty="0">
                <a:solidFill>
                  <a:prstClr val="black"/>
                </a:solidFill>
                <a:cs typeface="Arial" panose="020B0604020202020204" pitchFamily="34" charset="0"/>
              </a:rPr>
              <a:t>Predicted Weight (kgs)</a:t>
            </a:r>
          </a:p>
        </p:txBody>
      </p:sp>
      <p:sp>
        <p:nvSpPr>
          <p:cNvPr id="24" name="TextBox 23">
            <a:extLst>
              <a:ext uri="{FF2B5EF4-FFF2-40B4-BE49-F238E27FC236}">
                <a16:creationId xmlns:a16="http://schemas.microsoft.com/office/drawing/2014/main" id="{284D07FC-CA49-A04F-8055-A4A77F94484B}"/>
              </a:ext>
            </a:extLst>
          </p:cNvPr>
          <p:cNvSpPr txBox="1"/>
          <p:nvPr/>
        </p:nvSpPr>
        <p:spPr bwMode="gray">
          <a:xfrm>
            <a:off x="7018821" y="5930047"/>
            <a:ext cx="387927" cy="313932"/>
          </a:xfrm>
          <a:prstGeom prst="rect">
            <a:avLst/>
          </a:prstGeom>
          <a:noFill/>
        </p:spPr>
        <p:txBody>
          <a:bodyPr wrap="none" lIns="0" tIns="0" rIns="0" bIns="0" rtlCol="0" anchor="ctr">
            <a:spAutoFit/>
          </a:bodyPr>
          <a:lstStyle/>
          <a:p>
            <a:pPr algn="ctr" defTabSz="912360">
              <a:lnSpc>
                <a:spcPct val="85000"/>
              </a:lnSpc>
              <a:defRPr/>
            </a:pPr>
            <a:r>
              <a:rPr lang="en-US" sz="2400" dirty="0">
                <a:solidFill>
                  <a:prstClr val="black"/>
                </a:solidFill>
                <a:cs typeface="Arial" panose="020B0604020202020204" pitchFamily="34" charset="0"/>
              </a:rPr>
              <a:t>0.5</a:t>
            </a:r>
          </a:p>
        </p:txBody>
      </p:sp>
      <p:sp>
        <p:nvSpPr>
          <p:cNvPr id="25" name="TextBox 24">
            <a:extLst>
              <a:ext uri="{FF2B5EF4-FFF2-40B4-BE49-F238E27FC236}">
                <a16:creationId xmlns:a16="http://schemas.microsoft.com/office/drawing/2014/main" id="{4B98DE82-99B3-534C-9CFC-9E1923F6D440}"/>
              </a:ext>
            </a:extLst>
          </p:cNvPr>
          <p:cNvSpPr txBox="1"/>
          <p:nvPr/>
        </p:nvSpPr>
        <p:spPr bwMode="gray">
          <a:xfrm>
            <a:off x="8325417" y="5930047"/>
            <a:ext cx="387927" cy="313932"/>
          </a:xfrm>
          <a:prstGeom prst="rect">
            <a:avLst/>
          </a:prstGeom>
          <a:noFill/>
        </p:spPr>
        <p:txBody>
          <a:bodyPr wrap="none" lIns="0" tIns="0" rIns="0" bIns="0" rtlCol="0" anchor="ctr">
            <a:spAutoFit/>
          </a:bodyPr>
          <a:lstStyle/>
          <a:p>
            <a:pPr algn="ctr" defTabSz="912360">
              <a:lnSpc>
                <a:spcPct val="85000"/>
              </a:lnSpc>
              <a:defRPr/>
            </a:pPr>
            <a:r>
              <a:rPr lang="en-US" sz="2400" dirty="0">
                <a:solidFill>
                  <a:prstClr val="black"/>
                </a:solidFill>
                <a:cs typeface="Arial" panose="020B0604020202020204" pitchFamily="34" charset="0"/>
              </a:rPr>
              <a:t>1.0</a:t>
            </a:r>
          </a:p>
        </p:txBody>
      </p:sp>
      <p:sp>
        <p:nvSpPr>
          <p:cNvPr id="26" name="TextBox 25">
            <a:extLst>
              <a:ext uri="{FF2B5EF4-FFF2-40B4-BE49-F238E27FC236}">
                <a16:creationId xmlns:a16="http://schemas.microsoft.com/office/drawing/2014/main" id="{1634C915-409D-4F45-9D4F-A03F03357E83}"/>
              </a:ext>
            </a:extLst>
          </p:cNvPr>
          <p:cNvSpPr txBox="1"/>
          <p:nvPr/>
        </p:nvSpPr>
        <p:spPr bwMode="gray">
          <a:xfrm>
            <a:off x="9622193" y="5930047"/>
            <a:ext cx="387927" cy="313932"/>
          </a:xfrm>
          <a:prstGeom prst="rect">
            <a:avLst/>
          </a:prstGeom>
          <a:noFill/>
        </p:spPr>
        <p:txBody>
          <a:bodyPr wrap="none" lIns="0" tIns="0" rIns="0" bIns="0" rtlCol="0" anchor="ctr">
            <a:spAutoFit/>
          </a:bodyPr>
          <a:lstStyle/>
          <a:p>
            <a:pPr algn="ctr" defTabSz="912360">
              <a:lnSpc>
                <a:spcPct val="85000"/>
              </a:lnSpc>
              <a:defRPr/>
            </a:pPr>
            <a:r>
              <a:rPr lang="en-US" sz="2400" dirty="0">
                <a:solidFill>
                  <a:prstClr val="black"/>
                </a:solidFill>
                <a:cs typeface="Arial" panose="020B0604020202020204" pitchFamily="34" charset="0"/>
              </a:rPr>
              <a:t>1.5</a:t>
            </a:r>
          </a:p>
        </p:txBody>
      </p:sp>
      <p:sp>
        <p:nvSpPr>
          <p:cNvPr id="27" name="TextBox 26">
            <a:extLst>
              <a:ext uri="{FF2B5EF4-FFF2-40B4-BE49-F238E27FC236}">
                <a16:creationId xmlns:a16="http://schemas.microsoft.com/office/drawing/2014/main" id="{2FDB7B9A-1005-2B42-9351-F00451D68F6C}"/>
              </a:ext>
            </a:extLst>
          </p:cNvPr>
          <p:cNvSpPr txBox="1"/>
          <p:nvPr/>
        </p:nvSpPr>
        <p:spPr bwMode="gray">
          <a:xfrm>
            <a:off x="10947577" y="5930047"/>
            <a:ext cx="387927" cy="313932"/>
          </a:xfrm>
          <a:prstGeom prst="rect">
            <a:avLst/>
          </a:prstGeom>
          <a:noFill/>
        </p:spPr>
        <p:txBody>
          <a:bodyPr wrap="none" lIns="0" tIns="0" rIns="0" bIns="0" rtlCol="0" anchor="ctr">
            <a:spAutoFit/>
          </a:bodyPr>
          <a:lstStyle/>
          <a:p>
            <a:pPr algn="ctr" defTabSz="912360">
              <a:lnSpc>
                <a:spcPct val="85000"/>
              </a:lnSpc>
              <a:defRPr/>
            </a:pPr>
            <a:r>
              <a:rPr lang="en-US" sz="2400" dirty="0">
                <a:solidFill>
                  <a:prstClr val="black"/>
                </a:solidFill>
                <a:cs typeface="Arial" panose="020B0604020202020204" pitchFamily="34" charset="0"/>
              </a:rPr>
              <a:t>2.0</a:t>
            </a:r>
          </a:p>
        </p:txBody>
      </p:sp>
      <p:sp>
        <p:nvSpPr>
          <p:cNvPr id="28" name="TextBox 27">
            <a:extLst>
              <a:ext uri="{FF2B5EF4-FFF2-40B4-BE49-F238E27FC236}">
                <a16:creationId xmlns:a16="http://schemas.microsoft.com/office/drawing/2014/main" id="{F4BFE5E1-C65B-7041-B948-7626EA3C3CDD}"/>
              </a:ext>
            </a:extLst>
          </p:cNvPr>
          <p:cNvSpPr txBox="1"/>
          <p:nvPr/>
        </p:nvSpPr>
        <p:spPr bwMode="gray">
          <a:xfrm>
            <a:off x="5922090" y="6202389"/>
            <a:ext cx="5181697" cy="211083"/>
          </a:xfrm>
          <a:prstGeom prst="rect">
            <a:avLst/>
          </a:prstGeom>
          <a:noFill/>
        </p:spPr>
        <p:txBody>
          <a:bodyPr wrap="square" lIns="0" tIns="0" rIns="0" bIns="0" rtlCol="0" anchor="ctr">
            <a:spAutoFit/>
          </a:bodyPr>
          <a:lstStyle/>
          <a:p>
            <a:pPr algn="ctr" defTabSz="912360">
              <a:lnSpc>
                <a:spcPct val="85000"/>
              </a:lnSpc>
              <a:defRPr/>
            </a:pPr>
            <a:r>
              <a:rPr lang="en-US" sz="1600" b="1" dirty="0">
                <a:solidFill>
                  <a:prstClr val="black"/>
                </a:solidFill>
                <a:cs typeface="Arial" panose="020B0604020202020204" pitchFamily="34" charset="0"/>
              </a:rPr>
              <a:t>Yrs Since ART initiation</a:t>
            </a:r>
          </a:p>
        </p:txBody>
      </p:sp>
      <p:cxnSp>
        <p:nvCxnSpPr>
          <p:cNvPr id="29" name="Straight Connector 28">
            <a:extLst>
              <a:ext uri="{FF2B5EF4-FFF2-40B4-BE49-F238E27FC236}">
                <a16:creationId xmlns:a16="http://schemas.microsoft.com/office/drawing/2014/main" id="{8A1259BA-C241-2C42-885C-267ACF9EBA2D}"/>
              </a:ext>
            </a:extLst>
          </p:cNvPr>
          <p:cNvCxnSpPr>
            <a:cxnSpLocks/>
          </p:cNvCxnSpPr>
          <p:nvPr/>
        </p:nvCxnSpPr>
        <p:spPr bwMode="gray">
          <a:xfrm>
            <a:off x="5636885" y="2665503"/>
            <a:ext cx="48779" cy="0"/>
          </a:xfrm>
          <a:prstGeom prst="line">
            <a:avLst/>
          </a:prstGeom>
          <a:ln w="19050" cap="sq">
            <a:solidFill>
              <a:schemeClr val="tx1"/>
            </a:solidFill>
            <a:miter lim="800000"/>
          </a:ln>
          <a:effectLst/>
        </p:spPr>
        <p:style>
          <a:lnRef idx="2">
            <a:schemeClr val="accent2"/>
          </a:lnRef>
          <a:fillRef idx="0">
            <a:schemeClr val="accent2"/>
          </a:fillRef>
          <a:effectRef idx="1">
            <a:schemeClr val="accent2"/>
          </a:effectRef>
          <a:fontRef idx="minor">
            <a:schemeClr val="tx1"/>
          </a:fontRef>
        </p:style>
      </p:cxnSp>
      <p:cxnSp>
        <p:nvCxnSpPr>
          <p:cNvPr id="30" name="Straight Connector 29">
            <a:extLst>
              <a:ext uri="{FF2B5EF4-FFF2-40B4-BE49-F238E27FC236}">
                <a16:creationId xmlns:a16="http://schemas.microsoft.com/office/drawing/2014/main" id="{8BD5C343-2949-0A49-80F1-8FB9C32E6AA3}"/>
              </a:ext>
            </a:extLst>
          </p:cNvPr>
          <p:cNvCxnSpPr>
            <a:cxnSpLocks/>
          </p:cNvCxnSpPr>
          <p:nvPr/>
        </p:nvCxnSpPr>
        <p:spPr bwMode="gray">
          <a:xfrm>
            <a:off x="5636885" y="1545865"/>
            <a:ext cx="48779" cy="0"/>
          </a:xfrm>
          <a:prstGeom prst="line">
            <a:avLst/>
          </a:prstGeom>
          <a:ln w="19050" cap="sq">
            <a:solidFill>
              <a:schemeClr val="tx1"/>
            </a:solidFill>
            <a:miter lim="800000"/>
          </a:ln>
          <a:effectLst/>
        </p:spPr>
        <p:style>
          <a:lnRef idx="2">
            <a:schemeClr val="accent2"/>
          </a:lnRef>
          <a:fillRef idx="0">
            <a:schemeClr val="accent2"/>
          </a:fillRef>
          <a:effectRef idx="1">
            <a:schemeClr val="accent2"/>
          </a:effectRef>
          <a:fontRef idx="minor">
            <a:schemeClr val="tx1"/>
          </a:fontRef>
        </p:style>
      </p:cxnSp>
      <p:cxnSp>
        <p:nvCxnSpPr>
          <p:cNvPr id="31" name="Straight Connector 30">
            <a:extLst>
              <a:ext uri="{FF2B5EF4-FFF2-40B4-BE49-F238E27FC236}">
                <a16:creationId xmlns:a16="http://schemas.microsoft.com/office/drawing/2014/main" id="{32872E12-CC52-B844-BEF4-8F88FBD2D641}"/>
              </a:ext>
            </a:extLst>
          </p:cNvPr>
          <p:cNvCxnSpPr>
            <a:cxnSpLocks/>
          </p:cNvCxnSpPr>
          <p:nvPr/>
        </p:nvCxnSpPr>
        <p:spPr bwMode="gray">
          <a:xfrm>
            <a:off x="5636885" y="4910377"/>
            <a:ext cx="48779" cy="0"/>
          </a:xfrm>
          <a:prstGeom prst="line">
            <a:avLst/>
          </a:prstGeom>
          <a:ln w="19050" cap="sq">
            <a:solidFill>
              <a:schemeClr val="tx1"/>
            </a:solidFill>
            <a:miter lim="800000"/>
          </a:ln>
          <a:effectLst/>
        </p:spPr>
        <p:style>
          <a:lnRef idx="2">
            <a:schemeClr val="accent2"/>
          </a:lnRef>
          <a:fillRef idx="0">
            <a:schemeClr val="accent2"/>
          </a:fillRef>
          <a:effectRef idx="1">
            <a:schemeClr val="accent2"/>
          </a:effectRef>
          <a:fontRef idx="minor">
            <a:schemeClr val="tx1"/>
          </a:fontRef>
        </p:style>
      </p:cxnSp>
      <p:cxnSp>
        <p:nvCxnSpPr>
          <p:cNvPr id="32" name="Straight Connector 31">
            <a:extLst>
              <a:ext uri="{FF2B5EF4-FFF2-40B4-BE49-F238E27FC236}">
                <a16:creationId xmlns:a16="http://schemas.microsoft.com/office/drawing/2014/main" id="{B0F745DA-08BF-8441-90D5-71F0A3AE949A}"/>
              </a:ext>
            </a:extLst>
          </p:cNvPr>
          <p:cNvCxnSpPr>
            <a:cxnSpLocks/>
          </p:cNvCxnSpPr>
          <p:nvPr/>
        </p:nvCxnSpPr>
        <p:spPr bwMode="gray">
          <a:xfrm>
            <a:off x="5636885" y="3785141"/>
            <a:ext cx="48779" cy="0"/>
          </a:xfrm>
          <a:prstGeom prst="line">
            <a:avLst/>
          </a:prstGeom>
          <a:ln w="19050" cap="sq">
            <a:solidFill>
              <a:schemeClr val="tx1"/>
            </a:solidFill>
            <a:miter lim="800000"/>
          </a:ln>
          <a:effectLst/>
        </p:spPr>
        <p:style>
          <a:lnRef idx="2">
            <a:schemeClr val="accent2"/>
          </a:lnRef>
          <a:fillRef idx="0">
            <a:schemeClr val="accent2"/>
          </a:fillRef>
          <a:effectRef idx="1">
            <a:schemeClr val="accent2"/>
          </a:effectRef>
          <a:fontRef idx="minor">
            <a:schemeClr val="tx1"/>
          </a:fontRef>
        </p:style>
      </p:cxnSp>
      <p:grpSp>
        <p:nvGrpSpPr>
          <p:cNvPr id="33" name="Group 32">
            <a:extLst>
              <a:ext uri="{FF2B5EF4-FFF2-40B4-BE49-F238E27FC236}">
                <a16:creationId xmlns:a16="http://schemas.microsoft.com/office/drawing/2014/main" id="{A8B5AAA2-0DCB-6148-B18F-5336A2512C0E}"/>
              </a:ext>
            </a:extLst>
          </p:cNvPr>
          <p:cNvGrpSpPr/>
          <p:nvPr/>
        </p:nvGrpSpPr>
        <p:grpSpPr>
          <a:xfrm>
            <a:off x="5928365" y="5932233"/>
            <a:ext cx="1295547" cy="44475"/>
            <a:chOff x="2420461" y="6018224"/>
            <a:chExt cx="1205865" cy="45402"/>
          </a:xfrm>
        </p:grpSpPr>
        <p:cxnSp>
          <p:nvCxnSpPr>
            <p:cNvPr id="38" name="Straight Connector 37">
              <a:extLst>
                <a:ext uri="{FF2B5EF4-FFF2-40B4-BE49-F238E27FC236}">
                  <a16:creationId xmlns:a16="http://schemas.microsoft.com/office/drawing/2014/main" id="{C57438E0-8D4C-FB4C-9A3A-AA21965903BB}"/>
                </a:ext>
              </a:extLst>
            </p:cNvPr>
            <p:cNvCxnSpPr>
              <a:cxnSpLocks/>
            </p:cNvCxnSpPr>
            <p:nvPr/>
          </p:nvCxnSpPr>
          <p:spPr bwMode="gray">
            <a:xfrm rot="5400000">
              <a:off x="2397760" y="6040925"/>
              <a:ext cx="45402" cy="0"/>
            </a:xfrm>
            <a:prstGeom prst="line">
              <a:avLst/>
            </a:prstGeom>
            <a:ln w="19050" cap="sq">
              <a:solidFill>
                <a:schemeClr val="tx1"/>
              </a:solidFill>
              <a:miter lim="800000"/>
            </a:ln>
            <a:effectLst/>
          </p:spPr>
          <p:style>
            <a:lnRef idx="2">
              <a:schemeClr val="accent2"/>
            </a:lnRef>
            <a:fillRef idx="0">
              <a:schemeClr val="accent2"/>
            </a:fillRef>
            <a:effectRef idx="1">
              <a:schemeClr val="accent2"/>
            </a:effectRef>
            <a:fontRef idx="minor">
              <a:schemeClr val="tx1"/>
            </a:fontRef>
          </p:style>
        </p:cxnSp>
        <p:cxnSp>
          <p:nvCxnSpPr>
            <p:cNvPr id="39" name="Straight Connector 38">
              <a:extLst>
                <a:ext uri="{FF2B5EF4-FFF2-40B4-BE49-F238E27FC236}">
                  <a16:creationId xmlns:a16="http://schemas.microsoft.com/office/drawing/2014/main" id="{229440D2-D647-9D44-8B67-6D7D9DE547EF}"/>
                </a:ext>
              </a:extLst>
            </p:cNvPr>
            <p:cNvCxnSpPr>
              <a:cxnSpLocks/>
            </p:cNvCxnSpPr>
            <p:nvPr/>
          </p:nvCxnSpPr>
          <p:spPr bwMode="gray">
            <a:xfrm rot="5400000">
              <a:off x="3603625" y="6040925"/>
              <a:ext cx="45402" cy="0"/>
            </a:xfrm>
            <a:prstGeom prst="line">
              <a:avLst/>
            </a:prstGeom>
            <a:ln w="19050" cap="sq">
              <a:solidFill>
                <a:schemeClr val="tx1"/>
              </a:solidFill>
              <a:miter lim="800000"/>
            </a:ln>
            <a:effectLst/>
          </p:spPr>
          <p:style>
            <a:lnRef idx="2">
              <a:schemeClr val="accent2"/>
            </a:lnRef>
            <a:fillRef idx="0">
              <a:schemeClr val="accent2"/>
            </a:fillRef>
            <a:effectRef idx="1">
              <a:schemeClr val="accent2"/>
            </a:effectRef>
            <a:fontRef idx="minor">
              <a:schemeClr val="tx1"/>
            </a:fontRef>
          </p:style>
        </p:cxnSp>
      </p:grpSp>
      <p:grpSp>
        <p:nvGrpSpPr>
          <p:cNvPr id="34" name="Group 33">
            <a:extLst>
              <a:ext uri="{FF2B5EF4-FFF2-40B4-BE49-F238E27FC236}">
                <a16:creationId xmlns:a16="http://schemas.microsoft.com/office/drawing/2014/main" id="{F78519EE-82D9-2B4F-A776-B5CD6EE652CA}"/>
              </a:ext>
            </a:extLst>
          </p:cNvPr>
          <p:cNvGrpSpPr/>
          <p:nvPr/>
        </p:nvGrpSpPr>
        <p:grpSpPr>
          <a:xfrm>
            <a:off x="8522665" y="5932233"/>
            <a:ext cx="2603375" cy="44475"/>
            <a:chOff x="2420461" y="6018224"/>
            <a:chExt cx="2423160" cy="45402"/>
          </a:xfrm>
        </p:grpSpPr>
        <p:cxnSp>
          <p:nvCxnSpPr>
            <p:cNvPr id="35" name="Straight Connector 34">
              <a:extLst>
                <a:ext uri="{FF2B5EF4-FFF2-40B4-BE49-F238E27FC236}">
                  <a16:creationId xmlns:a16="http://schemas.microsoft.com/office/drawing/2014/main" id="{A299820F-B97A-C740-9AAC-C4A05C1AC653}"/>
                </a:ext>
              </a:extLst>
            </p:cNvPr>
            <p:cNvCxnSpPr>
              <a:cxnSpLocks/>
            </p:cNvCxnSpPr>
            <p:nvPr/>
          </p:nvCxnSpPr>
          <p:spPr bwMode="gray">
            <a:xfrm rot="5400000">
              <a:off x="2397760" y="6040925"/>
              <a:ext cx="45402" cy="0"/>
            </a:xfrm>
            <a:prstGeom prst="line">
              <a:avLst/>
            </a:prstGeom>
            <a:ln w="19050" cap="sq">
              <a:solidFill>
                <a:schemeClr val="tx1"/>
              </a:solidFill>
              <a:miter lim="800000"/>
            </a:ln>
            <a:effectLst/>
          </p:spPr>
          <p:style>
            <a:lnRef idx="2">
              <a:schemeClr val="accent2"/>
            </a:lnRef>
            <a:fillRef idx="0">
              <a:schemeClr val="accent2"/>
            </a:fillRef>
            <a:effectRef idx="1">
              <a:schemeClr val="accent2"/>
            </a:effectRef>
            <a:fontRef idx="minor">
              <a:schemeClr val="tx1"/>
            </a:fontRef>
          </p:style>
        </p:cxnSp>
        <p:cxnSp>
          <p:nvCxnSpPr>
            <p:cNvPr id="36" name="Straight Connector 35">
              <a:extLst>
                <a:ext uri="{FF2B5EF4-FFF2-40B4-BE49-F238E27FC236}">
                  <a16:creationId xmlns:a16="http://schemas.microsoft.com/office/drawing/2014/main" id="{8FFF7AD4-3B82-1048-96FD-36DD058B44AC}"/>
                </a:ext>
              </a:extLst>
            </p:cNvPr>
            <p:cNvCxnSpPr>
              <a:cxnSpLocks/>
            </p:cNvCxnSpPr>
            <p:nvPr/>
          </p:nvCxnSpPr>
          <p:spPr bwMode="gray">
            <a:xfrm rot="5400000">
              <a:off x="3603625" y="6040925"/>
              <a:ext cx="45402" cy="0"/>
            </a:xfrm>
            <a:prstGeom prst="line">
              <a:avLst/>
            </a:prstGeom>
            <a:ln w="19050" cap="sq">
              <a:solidFill>
                <a:schemeClr val="tx1"/>
              </a:solidFill>
              <a:miter lim="800000"/>
            </a:ln>
            <a:effectLst/>
          </p:spPr>
          <p:style>
            <a:lnRef idx="2">
              <a:schemeClr val="accent2"/>
            </a:lnRef>
            <a:fillRef idx="0">
              <a:schemeClr val="accent2"/>
            </a:fillRef>
            <a:effectRef idx="1">
              <a:schemeClr val="accent2"/>
            </a:effectRef>
            <a:fontRef idx="minor">
              <a:schemeClr val="tx1"/>
            </a:fontRef>
          </p:style>
        </p:cxnSp>
        <p:cxnSp>
          <p:nvCxnSpPr>
            <p:cNvPr id="37" name="Straight Connector 36">
              <a:extLst>
                <a:ext uri="{FF2B5EF4-FFF2-40B4-BE49-F238E27FC236}">
                  <a16:creationId xmlns:a16="http://schemas.microsoft.com/office/drawing/2014/main" id="{971983FE-CE90-E14E-B60B-26CCD9275304}"/>
                </a:ext>
              </a:extLst>
            </p:cNvPr>
            <p:cNvCxnSpPr>
              <a:cxnSpLocks/>
            </p:cNvCxnSpPr>
            <p:nvPr/>
          </p:nvCxnSpPr>
          <p:spPr bwMode="gray">
            <a:xfrm rot="5400000">
              <a:off x="4820920" y="6040925"/>
              <a:ext cx="45402" cy="0"/>
            </a:xfrm>
            <a:prstGeom prst="line">
              <a:avLst/>
            </a:prstGeom>
            <a:ln w="19050" cap="sq">
              <a:solidFill>
                <a:schemeClr val="tx1"/>
              </a:solidFill>
              <a:miter lim="800000"/>
            </a:ln>
            <a:effectLst/>
          </p:spPr>
          <p:style>
            <a:lnRef idx="2">
              <a:schemeClr val="accent2"/>
            </a:lnRef>
            <a:fillRef idx="0">
              <a:schemeClr val="accent2"/>
            </a:fillRef>
            <a:effectRef idx="1">
              <a:schemeClr val="accent2"/>
            </a:effectRef>
            <a:fontRef idx="minor">
              <a:schemeClr val="tx1"/>
            </a:fontRef>
          </p:style>
        </p:cxnSp>
      </p:grpSp>
      <p:sp>
        <p:nvSpPr>
          <p:cNvPr id="60" name="Text Box 15">
            <a:extLst>
              <a:ext uri="{FF2B5EF4-FFF2-40B4-BE49-F238E27FC236}">
                <a16:creationId xmlns:a16="http://schemas.microsoft.com/office/drawing/2014/main" id="{71C00E0C-F340-436B-A945-97D0DAEBEE11}"/>
              </a:ext>
            </a:extLst>
          </p:cNvPr>
          <p:cNvSpPr txBox="1">
            <a:spLocks noChangeArrowheads="1"/>
          </p:cNvSpPr>
          <p:nvPr/>
        </p:nvSpPr>
        <p:spPr bwMode="auto">
          <a:xfrm>
            <a:off x="412753" y="6389059"/>
            <a:ext cx="7853363" cy="276999"/>
          </a:xfrm>
          <a:prstGeom prst="rect">
            <a:avLst/>
          </a:prstGeom>
          <a:noFill/>
          <a:ln>
            <a:noFill/>
          </a:ln>
          <a:extLst/>
        </p:spPr>
        <p:txBody>
          <a:bodyPr lIns="91260" tIns="45718" rIns="91260" bIns="45718"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defTabSz="912383" fontAlgn="base">
              <a:spcBef>
                <a:spcPct val="0"/>
              </a:spcBef>
              <a:spcAft>
                <a:spcPct val="0"/>
              </a:spcAft>
              <a:defRPr/>
            </a:pPr>
            <a:r>
              <a:rPr lang="en-US" altLang="en-US" sz="1200" b="0" spc="-11" dirty="0">
                <a:solidFill>
                  <a:srgbClr val="455560"/>
                </a:solidFill>
                <a:latin typeface="Calibri" panose="020F0502020204030204" pitchFamily="34" charset="0"/>
                <a:cs typeface="Arial" panose="020B0604020202020204" pitchFamily="34" charset="0"/>
              </a:rPr>
              <a:t>Lake. International Comorbidities WS 2018. Abstr ADRLH-71. </a:t>
            </a:r>
            <a:endParaRPr lang="en-US" altLang="en-US" sz="1200" b="0" dirty="0">
              <a:solidFill>
                <a:srgbClr val="455560"/>
              </a:solidFill>
              <a:latin typeface="Calibri" panose="020F0502020204030204" pitchFamily="34" charset="0"/>
              <a:cs typeface="Arial" panose="020B0604020202020204" pitchFamily="34" charset="0"/>
            </a:endParaRPr>
          </a:p>
        </p:txBody>
      </p:sp>
      <p:sp>
        <p:nvSpPr>
          <p:cNvPr id="71" name="Title 70">
            <a:extLst>
              <a:ext uri="{FF2B5EF4-FFF2-40B4-BE49-F238E27FC236}">
                <a16:creationId xmlns:a16="http://schemas.microsoft.com/office/drawing/2014/main" id="{A638ED05-833A-455D-A7CF-76BCC6FF1D7E}"/>
              </a:ext>
            </a:extLst>
          </p:cNvPr>
          <p:cNvSpPr>
            <a:spLocks noGrp="1"/>
          </p:cNvSpPr>
          <p:nvPr>
            <p:ph type="title"/>
          </p:nvPr>
        </p:nvSpPr>
        <p:spPr>
          <a:xfrm>
            <a:off x="635412" y="285702"/>
            <a:ext cx="10872445" cy="1103313"/>
          </a:xfrm>
        </p:spPr>
        <p:txBody>
          <a:bodyPr/>
          <a:lstStyle/>
          <a:p>
            <a:pPr algn="ctr"/>
            <a:r>
              <a:rPr lang="en-US" dirty="0" smtClean="0"/>
              <a:t>NA-ACCORD y peso </a:t>
            </a:r>
            <a:endParaRPr lang="en-US" dirty="0"/>
          </a:p>
        </p:txBody>
      </p:sp>
      <p:sp>
        <p:nvSpPr>
          <p:cNvPr id="68" name="Content Placeholder 67">
            <a:extLst>
              <a:ext uri="{FF2B5EF4-FFF2-40B4-BE49-F238E27FC236}">
                <a16:creationId xmlns:a16="http://schemas.microsoft.com/office/drawing/2014/main" id="{FC5FE013-90FA-448E-B537-7532075F97A1}"/>
              </a:ext>
            </a:extLst>
          </p:cNvPr>
          <p:cNvSpPr>
            <a:spLocks noGrp="1"/>
          </p:cNvSpPr>
          <p:nvPr>
            <p:ph sz="half" idx="1"/>
          </p:nvPr>
        </p:nvSpPr>
        <p:spPr>
          <a:xfrm>
            <a:off x="601820" y="1510757"/>
            <a:ext cx="4366269" cy="3678443"/>
          </a:xfrm>
        </p:spPr>
        <p:txBody>
          <a:bodyPr>
            <a:normAutofit/>
          </a:bodyPr>
          <a:lstStyle/>
          <a:p>
            <a:pPr>
              <a:spcBef>
                <a:spcPts val="700"/>
              </a:spcBef>
            </a:pPr>
            <a:r>
              <a:rPr lang="en-US" sz="2000" dirty="0" err="1"/>
              <a:t>Comparaciones</a:t>
            </a:r>
            <a:r>
              <a:rPr lang="en-US" sz="2000" dirty="0"/>
              <a:t> </a:t>
            </a:r>
            <a:r>
              <a:rPr lang="en-US" sz="2000" dirty="0" err="1"/>
              <a:t>predictivas</a:t>
            </a:r>
            <a:r>
              <a:rPr lang="en-US" sz="2000" dirty="0"/>
              <a:t> de </a:t>
            </a:r>
            <a:r>
              <a:rPr lang="en-US" sz="2000" dirty="0" err="1"/>
              <a:t>cambio</a:t>
            </a:r>
            <a:r>
              <a:rPr lang="en-US" sz="2000" dirty="0"/>
              <a:t> de peso </a:t>
            </a:r>
            <a:r>
              <a:rPr lang="en-US" sz="2000" dirty="0">
                <a:solidFill>
                  <a:srgbClr val="C00000"/>
                </a:solidFill>
              </a:rPr>
              <a:t>(N = 21,867)</a:t>
            </a:r>
          </a:p>
          <a:p>
            <a:pPr lvl="1">
              <a:spcBef>
                <a:spcPts val="700"/>
              </a:spcBef>
            </a:pPr>
            <a:r>
              <a:rPr lang="en-US" sz="1900" dirty="0"/>
              <a:t>RAL/DTG vs NNRTI: </a:t>
            </a:r>
            <a:r>
              <a:rPr lang="en-US" sz="1900" i="1" dirty="0"/>
              <a:t>P</a:t>
            </a:r>
            <a:r>
              <a:rPr lang="en-US" sz="1900" dirty="0"/>
              <a:t> &lt; .05</a:t>
            </a:r>
          </a:p>
          <a:p>
            <a:pPr lvl="1">
              <a:spcBef>
                <a:spcPts val="700"/>
              </a:spcBef>
            </a:pPr>
            <a:r>
              <a:rPr lang="en-US" sz="1900" dirty="0"/>
              <a:t>RAL/DTG vs PI: </a:t>
            </a:r>
            <a:r>
              <a:rPr lang="en-US" sz="1900" i="1" dirty="0"/>
              <a:t>P</a:t>
            </a:r>
            <a:r>
              <a:rPr lang="en-US" sz="1900" dirty="0"/>
              <a:t> = NS</a:t>
            </a:r>
          </a:p>
          <a:p>
            <a:pPr lvl="1">
              <a:spcBef>
                <a:spcPts val="700"/>
              </a:spcBef>
            </a:pPr>
            <a:r>
              <a:rPr lang="en-US" sz="1900" dirty="0"/>
              <a:t>EVG vs PI: </a:t>
            </a:r>
            <a:r>
              <a:rPr lang="en-US" sz="1900" i="1" dirty="0"/>
              <a:t>P</a:t>
            </a:r>
            <a:r>
              <a:rPr lang="en-US" sz="1900" dirty="0"/>
              <a:t> = .03</a:t>
            </a:r>
          </a:p>
          <a:p>
            <a:pPr lvl="1">
              <a:spcBef>
                <a:spcPts val="700"/>
              </a:spcBef>
            </a:pPr>
            <a:r>
              <a:rPr lang="en-US" sz="1900" dirty="0"/>
              <a:t>EVG vs NNRTI: </a:t>
            </a:r>
            <a:r>
              <a:rPr lang="en-US" sz="1900" i="1" dirty="0"/>
              <a:t>P</a:t>
            </a:r>
            <a:r>
              <a:rPr lang="en-US" sz="1900" dirty="0"/>
              <a:t> = NS</a:t>
            </a:r>
          </a:p>
          <a:p>
            <a:pPr>
              <a:spcBef>
                <a:spcPts val="700"/>
              </a:spcBef>
            </a:pPr>
            <a:r>
              <a:rPr lang="en-US" sz="2000" dirty="0" err="1"/>
              <a:t>Comparición</a:t>
            </a:r>
            <a:r>
              <a:rPr lang="en-US" sz="2000" dirty="0"/>
              <a:t> de 2 </a:t>
            </a:r>
            <a:r>
              <a:rPr lang="en-US" sz="2000" dirty="0" err="1"/>
              <a:t>años</a:t>
            </a:r>
            <a:r>
              <a:rPr lang="en-US" sz="2000" dirty="0"/>
              <a:t> con I de la I </a:t>
            </a:r>
          </a:p>
          <a:p>
            <a:pPr lvl="1">
              <a:spcBef>
                <a:spcPts val="700"/>
              </a:spcBef>
            </a:pPr>
            <a:r>
              <a:rPr lang="en-US" sz="1900" dirty="0"/>
              <a:t>RAL </a:t>
            </a:r>
            <a:r>
              <a:rPr lang="en-US" sz="1900" dirty="0" err="1"/>
              <a:t>vs</a:t>
            </a:r>
            <a:r>
              <a:rPr lang="en-US" sz="1900" dirty="0"/>
              <a:t> EVG: </a:t>
            </a:r>
            <a:r>
              <a:rPr lang="en-US" sz="1900" i="1" dirty="0"/>
              <a:t>P</a:t>
            </a:r>
            <a:r>
              <a:rPr lang="en-US" sz="1900" dirty="0"/>
              <a:t> = .03</a:t>
            </a:r>
          </a:p>
          <a:p>
            <a:pPr lvl="1">
              <a:spcBef>
                <a:spcPts val="700"/>
              </a:spcBef>
            </a:pPr>
            <a:r>
              <a:rPr lang="en-US" sz="1900" dirty="0"/>
              <a:t>RAL vs DTG: </a:t>
            </a:r>
            <a:r>
              <a:rPr lang="en-US" sz="1900" i="1" dirty="0"/>
              <a:t>P</a:t>
            </a:r>
            <a:r>
              <a:rPr lang="en-US" sz="1900" dirty="0"/>
              <a:t> = .42</a:t>
            </a:r>
          </a:p>
          <a:p>
            <a:pPr lvl="1">
              <a:spcBef>
                <a:spcPts val="700"/>
              </a:spcBef>
            </a:pPr>
            <a:r>
              <a:rPr lang="en-US" sz="1900" dirty="0"/>
              <a:t>EVG vs DTG: </a:t>
            </a:r>
            <a:r>
              <a:rPr lang="en-US" sz="1900" i="1" dirty="0"/>
              <a:t>P</a:t>
            </a:r>
            <a:r>
              <a:rPr lang="en-US" sz="1900" dirty="0"/>
              <a:t> = .07</a:t>
            </a:r>
          </a:p>
        </p:txBody>
      </p:sp>
      <p:graphicFrame>
        <p:nvGraphicFramePr>
          <p:cNvPr id="80" name="Group 32">
            <a:extLst>
              <a:ext uri="{FF2B5EF4-FFF2-40B4-BE49-F238E27FC236}">
                <a16:creationId xmlns:a16="http://schemas.microsoft.com/office/drawing/2014/main" id="{281DF2A6-5DFB-4447-B6FC-07FBC1FB6D9B}"/>
              </a:ext>
            </a:extLst>
          </p:cNvPr>
          <p:cNvGraphicFramePr>
            <a:graphicFrameLocks noGrp="1"/>
          </p:cNvGraphicFramePr>
          <p:nvPr>
            <p:extLst>
              <p:ext uri="{D42A27DB-BD31-4B8C-83A1-F6EECF244321}">
                <p14:modId xmlns:p14="http://schemas.microsoft.com/office/powerpoint/2010/main" val="3452127674"/>
              </p:ext>
            </p:extLst>
          </p:nvPr>
        </p:nvGraphicFramePr>
        <p:xfrm>
          <a:off x="725159" y="5189172"/>
          <a:ext cx="4144670" cy="1249728"/>
        </p:xfrm>
        <a:graphic>
          <a:graphicData uri="http://schemas.openxmlformats.org/drawingml/2006/table">
            <a:tbl>
              <a:tblPr/>
              <a:tblGrid>
                <a:gridCol w="1744619">
                  <a:extLst>
                    <a:ext uri="{9D8B030D-6E8A-4147-A177-3AD203B41FA5}">
                      <a16:colId xmlns:a16="http://schemas.microsoft.com/office/drawing/2014/main" val="20000"/>
                    </a:ext>
                  </a:extLst>
                </a:gridCol>
                <a:gridCol w="800017">
                  <a:extLst>
                    <a:ext uri="{9D8B030D-6E8A-4147-A177-3AD203B41FA5}">
                      <a16:colId xmlns:a16="http://schemas.microsoft.com/office/drawing/2014/main" val="20001"/>
                    </a:ext>
                  </a:extLst>
                </a:gridCol>
                <a:gridCol w="800017">
                  <a:extLst>
                    <a:ext uri="{9D8B030D-6E8A-4147-A177-3AD203B41FA5}">
                      <a16:colId xmlns:a16="http://schemas.microsoft.com/office/drawing/2014/main" val="20002"/>
                    </a:ext>
                  </a:extLst>
                </a:gridCol>
                <a:gridCol w="800017">
                  <a:extLst>
                    <a:ext uri="{9D8B030D-6E8A-4147-A177-3AD203B41FA5}">
                      <a16:colId xmlns:a16="http://schemas.microsoft.com/office/drawing/2014/main" val="1273317104"/>
                    </a:ext>
                  </a:extLst>
                </a:gridCol>
              </a:tblGrid>
              <a:tr h="335296">
                <a:tc rowSpan="2">
                  <a:txBody>
                    <a:bodyPr/>
                    <a:lstStyle/>
                    <a:p>
                      <a:pPr marL="0" marR="0" lvl="0" indent="0" algn="l" defTabSz="914400" rtl="0" eaLnBrk="1" fontAlgn="base" latinLnBrk="0" hangingPunct="1">
                        <a:lnSpc>
                          <a:spcPct val="100000"/>
                        </a:lnSpc>
                        <a:spcBef>
                          <a:spcPct val="35000"/>
                        </a:spcBef>
                        <a:spcAft>
                          <a:spcPct val="25000"/>
                        </a:spcAft>
                        <a:buClr>
                          <a:schemeClr val="accent2"/>
                        </a:buClr>
                        <a:buSzTx/>
                        <a:buFont typeface="Wingdings" pitchFamily="2" charset="2"/>
                        <a:buNone/>
                        <a:tabLst/>
                        <a:defRPr/>
                      </a:pPr>
                      <a:r>
                        <a:rPr kumimoji="0" lang="en-US" sz="1600" b="1" i="0" u="none" strike="noStrike" cap="none" normalizeH="0" baseline="0" dirty="0">
                          <a:ln>
                            <a:noFill/>
                          </a:ln>
                          <a:solidFill>
                            <a:schemeClr val="bg1"/>
                          </a:solidFill>
                          <a:effectLst/>
                          <a:latin typeface="Calibri" panose="020F0502020204030204" pitchFamily="34" charset="0"/>
                        </a:rPr>
                        <a:t>Outcome</a:t>
                      </a: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4482"/>
                    </a:solidFill>
                  </a:tcPr>
                </a:tc>
                <a:tc gridSpan="3">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600" b="1" i="0" u="none" strike="noStrike" cap="none" normalizeH="0" baseline="0" dirty="0">
                          <a:ln>
                            <a:noFill/>
                          </a:ln>
                          <a:solidFill>
                            <a:schemeClr val="bg1"/>
                          </a:solidFill>
                          <a:effectLst/>
                          <a:latin typeface="Calibri" panose="020F0502020204030204" pitchFamily="34" charset="0"/>
                        </a:rPr>
                        <a:t>INSTI</a:t>
                      </a: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4482"/>
                    </a:solidFill>
                  </a:tcPr>
                </a:tc>
                <a:tc hMerge="1">
                  <a:txBody>
                    <a:bodyPr/>
                    <a:lstStyle/>
                    <a:p>
                      <a:pPr marL="0" marR="0" lvl="0" indent="0" algn="ctr" defTabSz="914400" rtl="0" eaLnBrk="1" fontAlgn="base" latinLnBrk="0" hangingPunct="1">
                        <a:lnSpc>
                          <a:spcPct val="100000"/>
                        </a:lnSpc>
                        <a:spcBef>
                          <a:spcPct val="0"/>
                        </a:spcBef>
                        <a:spcAft>
                          <a:spcPct val="25000"/>
                        </a:spcAft>
                        <a:buClrTx/>
                        <a:buSzTx/>
                        <a:buFontTx/>
                        <a:buNone/>
                        <a:tabLst/>
                      </a:pPr>
                      <a:endParaRPr kumimoji="0" lang="en-US" sz="1800" b="1" i="0" u="none" strike="noStrike" cap="none" normalizeH="0" baseline="0" dirty="0">
                        <a:ln>
                          <a:noFill/>
                        </a:ln>
                        <a:solidFill>
                          <a:schemeClr val="tx1"/>
                        </a:solidFill>
                        <a:effectLst/>
                        <a:latin typeface="Calibri" panose="020F0502020204030204" pitchFamily="34" charset="0"/>
                      </a:endParaRP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4482"/>
                    </a:solidFill>
                  </a:tcPr>
                </a:tc>
                <a:tc hMerge="1">
                  <a:txBody>
                    <a:bodyPr/>
                    <a:lstStyle/>
                    <a:p>
                      <a:pPr marL="0" marR="0" lvl="0" indent="0" algn="ctr" defTabSz="914400" rtl="0" eaLnBrk="1" fontAlgn="base" latinLnBrk="0" hangingPunct="1">
                        <a:lnSpc>
                          <a:spcPct val="100000"/>
                        </a:lnSpc>
                        <a:spcBef>
                          <a:spcPct val="0"/>
                        </a:spcBef>
                        <a:spcAft>
                          <a:spcPct val="25000"/>
                        </a:spcAft>
                        <a:buClrTx/>
                        <a:buSzTx/>
                        <a:buFontTx/>
                        <a:buNone/>
                        <a:tabLst/>
                      </a:pPr>
                      <a:endParaRPr kumimoji="0" lang="en-US" sz="1800" b="1" i="0" u="none" strike="noStrike" cap="none" normalizeH="0" baseline="0" dirty="0">
                        <a:ln>
                          <a:noFill/>
                        </a:ln>
                        <a:solidFill>
                          <a:schemeClr val="tx1"/>
                        </a:solidFill>
                        <a:effectLst/>
                        <a:latin typeface="Calibri" panose="020F0502020204030204" pitchFamily="34" charset="0"/>
                      </a:endParaRP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4482"/>
                    </a:solidFill>
                  </a:tcPr>
                </a:tc>
                <a:extLst>
                  <a:ext uri="{0D108BD9-81ED-4DB2-BD59-A6C34878D82A}">
                    <a16:rowId xmlns:a16="http://schemas.microsoft.com/office/drawing/2014/main" val="4035720593"/>
                  </a:ext>
                </a:extLst>
              </a:tr>
              <a:tr h="335296">
                <a:tc vMerge="1">
                  <a:txBody>
                    <a:bodyPr/>
                    <a:lstStyle/>
                    <a:p>
                      <a:endParaRPr lang="en-US"/>
                    </a:p>
                  </a:txBody>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600" b="1" i="0" u="none" strike="noStrike" cap="none" normalizeH="0" baseline="0" dirty="0">
                          <a:ln>
                            <a:noFill/>
                          </a:ln>
                          <a:solidFill>
                            <a:schemeClr val="bg1"/>
                          </a:solidFill>
                          <a:effectLst/>
                          <a:latin typeface="Calibri" panose="020F0502020204030204" pitchFamily="34" charset="0"/>
                        </a:rPr>
                        <a:t>RAL</a:t>
                      </a: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4482"/>
                    </a:solidFill>
                  </a:tcPr>
                </a:tc>
                <a:tc>
                  <a:txBody>
                    <a:bodyPr/>
                    <a:lstStyle/>
                    <a:p>
                      <a:pPr marL="0" marR="0" lvl="0" indent="0" algn="ctr" defTabSz="914400" rtl="0" eaLnBrk="1" fontAlgn="base" latinLnBrk="0" hangingPunct="1">
                        <a:lnSpc>
                          <a:spcPct val="100000"/>
                        </a:lnSpc>
                        <a:spcBef>
                          <a:spcPct val="0"/>
                        </a:spcBef>
                        <a:spcAft>
                          <a:spcPct val="25000"/>
                        </a:spcAft>
                        <a:buClrTx/>
                        <a:buSzTx/>
                        <a:buFontTx/>
                        <a:buNone/>
                        <a:tabLst/>
                      </a:pPr>
                      <a:r>
                        <a:rPr kumimoji="0" lang="en-US" sz="1600" b="1" i="0" u="none" strike="noStrike" cap="none" normalizeH="0" baseline="0" dirty="0">
                          <a:ln>
                            <a:noFill/>
                          </a:ln>
                          <a:solidFill>
                            <a:schemeClr val="bg1"/>
                          </a:solidFill>
                          <a:effectLst/>
                          <a:latin typeface="Calibri" panose="020F0502020204030204" pitchFamily="34" charset="0"/>
                        </a:rPr>
                        <a:t>DTG</a:t>
                      </a: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4482"/>
                    </a:solidFill>
                  </a:tcPr>
                </a:tc>
                <a:tc>
                  <a:txBody>
                    <a:bodyPr/>
                    <a:lstStyle/>
                    <a:p>
                      <a:pPr marL="0" marR="0" lvl="0" indent="0" algn="ctr" defTabSz="914400" rtl="0" eaLnBrk="1" fontAlgn="base" latinLnBrk="0" hangingPunct="1">
                        <a:lnSpc>
                          <a:spcPct val="100000"/>
                        </a:lnSpc>
                        <a:spcBef>
                          <a:spcPct val="0"/>
                        </a:spcBef>
                        <a:spcAft>
                          <a:spcPct val="25000"/>
                        </a:spcAft>
                        <a:buClrTx/>
                        <a:buSzTx/>
                        <a:buFontTx/>
                        <a:buNone/>
                        <a:tabLst/>
                      </a:pPr>
                      <a:r>
                        <a:rPr kumimoji="0" lang="en-US" sz="1600" b="1" i="0" u="none" strike="noStrike" cap="none" normalizeH="0" baseline="0" dirty="0">
                          <a:ln>
                            <a:noFill/>
                          </a:ln>
                          <a:solidFill>
                            <a:schemeClr val="bg1"/>
                          </a:solidFill>
                          <a:effectLst/>
                          <a:latin typeface="Calibri" panose="020F0502020204030204" pitchFamily="34" charset="0"/>
                        </a:rPr>
                        <a:t>EVG</a:t>
                      </a: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4482"/>
                    </a:solidFill>
                  </a:tcPr>
                </a:tc>
                <a:extLst>
                  <a:ext uri="{0D108BD9-81ED-4DB2-BD59-A6C34878D82A}">
                    <a16:rowId xmlns:a16="http://schemas.microsoft.com/office/drawing/2014/main" val="2824567339"/>
                  </a:ext>
                </a:extLst>
              </a:tr>
              <a:tr h="579136">
                <a:tc>
                  <a:txBody>
                    <a:bodyPr/>
                    <a:lstStyle/>
                    <a:p>
                      <a:pPr marL="0" marR="0" lvl="0" indent="0" algn="l" defTabSz="914400" rtl="0" eaLnBrk="1" fontAlgn="base" latinLnBrk="0" hangingPunct="1">
                        <a:lnSpc>
                          <a:spcPct val="100000"/>
                        </a:lnSpc>
                        <a:spcBef>
                          <a:spcPct val="0"/>
                        </a:spcBef>
                        <a:spcAft>
                          <a:spcPct val="25000"/>
                        </a:spcAft>
                        <a:buClrTx/>
                        <a:buSzTx/>
                        <a:buFontTx/>
                        <a:buNone/>
                        <a:tabLst/>
                      </a:pPr>
                      <a:r>
                        <a:rPr kumimoji="0" lang="en-US" sz="1600" b="0" i="0" u="none" strike="noStrike" cap="none" normalizeH="0" baseline="0" dirty="0">
                          <a:ln>
                            <a:noFill/>
                          </a:ln>
                          <a:solidFill>
                            <a:schemeClr val="bg2">
                              <a:lumMod val="10000"/>
                            </a:schemeClr>
                          </a:solidFill>
                          <a:effectLst/>
                          <a:latin typeface="Calibri" panose="020F0502020204030204" pitchFamily="34" charset="0"/>
                        </a:rPr>
                        <a:t>2-yr weight change, kg</a:t>
                      </a:r>
                    </a:p>
                  </a:txBody>
                  <a:tcPr marL="121881" marR="121881" marT="45728" marB="457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DCDCF"/>
                    </a:solid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600" b="0" i="0" u="none" strike="noStrike" cap="none" normalizeH="0" baseline="0" dirty="0">
                          <a:ln>
                            <a:noFill/>
                          </a:ln>
                          <a:solidFill>
                            <a:schemeClr val="bg2">
                              <a:lumMod val="10000"/>
                            </a:schemeClr>
                          </a:solidFill>
                          <a:effectLst/>
                          <a:latin typeface="Calibri" panose="020F0502020204030204" pitchFamily="34" charset="0"/>
                        </a:rPr>
                        <a:t>5.4</a:t>
                      </a: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DCDCF"/>
                    </a:solid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600" b="0" i="0" u="none" strike="noStrike" cap="none" normalizeH="0" baseline="0" dirty="0">
                          <a:ln>
                            <a:noFill/>
                          </a:ln>
                          <a:solidFill>
                            <a:schemeClr val="bg2">
                              <a:lumMod val="10000"/>
                            </a:schemeClr>
                          </a:solidFill>
                          <a:effectLst/>
                          <a:latin typeface="Calibri" panose="020F0502020204030204" pitchFamily="34" charset="0"/>
                        </a:rPr>
                        <a:t>5.6</a:t>
                      </a: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DCDCF"/>
                    </a:solidFill>
                  </a:tcPr>
                </a:tc>
                <a:tc>
                  <a:txBody>
                    <a:body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600" b="0" i="0" u="none" strike="noStrike" cap="none" normalizeH="0" baseline="0" dirty="0">
                          <a:ln>
                            <a:noFill/>
                          </a:ln>
                          <a:solidFill>
                            <a:schemeClr val="bg2">
                              <a:lumMod val="10000"/>
                            </a:schemeClr>
                          </a:solidFill>
                          <a:effectLst/>
                          <a:latin typeface="Calibri" panose="020F0502020204030204" pitchFamily="34" charset="0"/>
                        </a:rPr>
                        <a:t>3.4</a:t>
                      </a: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DCDCF"/>
                    </a:solidFill>
                  </a:tcPr>
                </a:tc>
                <a:extLst>
                  <a:ext uri="{0D108BD9-81ED-4DB2-BD59-A6C34878D82A}">
                    <a16:rowId xmlns:a16="http://schemas.microsoft.com/office/drawing/2014/main" val="4135775559"/>
                  </a:ext>
                </a:extLst>
              </a:tr>
            </a:tbl>
          </a:graphicData>
        </a:graphic>
      </p:graphicFrame>
    </p:spTree>
    <p:extLst>
      <p:ext uri="{BB962C8B-B14F-4D97-AF65-F5344CB8AC3E}">
        <p14:creationId xmlns:p14="http://schemas.microsoft.com/office/powerpoint/2010/main" val="197006187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233" y="780492"/>
            <a:ext cx="4040771" cy="2272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258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84112" y="578474"/>
            <a:ext cx="5122936" cy="2863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http://s3.amazonaws.com/statica.capitalreach.com/c/croi/2019croi/41231/slides/s000197.2.jpg"/>
          <p:cNvPicPr>
            <a:picLocks noChangeAspect="1" noChangeArrowheads="1"/>
          </p:cNvPicPr>
          <p:nvPr/>
        </p:nvPicPr>
        <p:blipFill rotWithShape="1">
          <a:blip r:embed="rId5">
            <a:extLst>
              <a:ext uri="{28A0092B-C50C-407E-A947-70E740481C1C}">
                <a14:useLocalDpi xmlns:a14="http://schemas.microsoft.com/office/drawing/2010/main" val="0"/>
              </a:ext>
            </a:extLst>
          </a:blip>
          <a:srcRect r="16164"/>
          <a:stretch/>
        </p:blipFill>
        <p:spPr bwMode="auto">
          <a:xfrm>
            <a:off x="1191059" y="3795824"/>
            <a:ext cx="4042036" cy="2712024"/>
          </a:xfrm>
          <a:prstGeom prst="rect">
            <a:avLst/>
          </a:prstGeom>
          <a:noFill/>
          <a:extLst>
            <a:ext uri="{909E8E84-426E-40DD-AFC4-6F175D3DCCD1}">
              <a14:hiddenFill xmlns:a14="http://schemas.microsoft.com/office/drawing/2010/main">
                <a:solidFill>
                  <a:srgbClr val="FFFFFF"/>
                </a:solidFill>
              </a14:hiddenFill>
            </a:ext>
          </a:extLst>
        </p:spPr>
      </p:pic>
      <p:pic>
        <p:nvPicPr>
          <p:cNvPr id="15258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65261" y="3795910"/>
            <a:ext cx="4250403" cy="2830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376002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object 2"/>
          <p:cNvSpPr txBox="1">
            <a:spLocks noChangeArrowheads="1"/>
          </p:cNvSpPr>
          <p:nvPr/>
        </p:nvSpPr>
        <p:spPr bwMode="auto">
          <a:xfrm>
            <a:off x="1444213" y="2351771"/>
            <a:ext cx="8887883"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700">
              <a:tabLst>
                <a:tab pos="1816100" algn="l"/>
                <a:tab pos="3035300" algn="l"/>
              </a:tabLst>
              <a:defRPr b="1">
                <a:solidFill>
                  <a:schemeClr val="tx1"/>
                </a:solidFill>
                <a:latin typeface="Trebuchet MS" pitchFamily="34" charset="0"/>
              </a:defRPr>
            </a:lvl1pPr>
            <a:lvl2pPr marL="742950" indent="-285750">
              <a:tabLst>
                <a:tab pos="1816100" algn="l"/>
                <a:tab pos="3035300" algn="l"/>
              </a:tabLst>
              <a:defRPr b="1">
                <a:solidFill>
                  <a:schemeClr val="tx1"/>
                </a:solidFill>
                <a:latin typeface="Trebuchet MS" pitchFamily="34" charset="0"/>
              </a:defRPr>
            </a:lvl2pPr>
            <a:lvl3pPr marL="1143000" indent="-228600">
              <a:tabLst>
                <a:tab pos="1816100" algn="l"/>
                <a:tab pos="3035300" algn="l"/>
              </a:tabLst>
              <a:defRPr b="1">
                <a:solidFill>
                  <a:schemeClr val="tx1"/>
                </a:solidFill>
                <a:latin typeface="Trebuchet MS" pitchFamily="34" charset="0"/>
              </a:defRPr>
            </a:lvl3pPr>
            <a:lvl4pPr marL="1600200" indent="-228600">
              <a:tabLst>
                <a:tab pos="1816100" algn="l"/>
                <a:tab pos="3035300" algn="l"/>
              </a:tabLst>
              <a:defRPr b="1">
                <a:solidFill>
                  <a:schemeClr val="tx1"/>
                </a:solidFill>
                <a:latin typeface="Trebuchet MS" pitchFamily="34" charset="0"/>
              </a:defRPr>
            </a:lvl4pPr>
            <a:lvl5pPr marL="2057400" indent="-228600">
              <a:tabLst>
                <a:tab pos="1816100" algn="l"/>
                <a:tab pos="3035300" algn="l"/>
              </a:tabLst>
              <a:defRPr b="1">
                <a:solidFill>
                  <a:schemeClr val="tx1"/>
                </a:solidFill>
                <a:latin typeface="Trebuchet MS" pitchFamily="34" charset="0"/>
              </a:defRPr>
            </a:lvl5pPr>
            <a:lvl6pPr marL="2514600" indent="-228600" algn="ctr" eaLnBrk="0" fontAlgn="base" hangingPunct="0">
              <a:spcBef>
                <a:spcPct val="0"/>
              </a:spcBef>
              <a:spcAft>
                <a:spcPct val="0"/>
              </a:spcAft>
              <a:tabLst>
                <a:tab pos="1816100" algn="l"/>
                <a:tab pos="3035300" algn="l"/>
              </a:tabLst>
              <a:defRPr b="1">
                <a:solidFill>
                  <a:schemeClr val="tx1"/>
                </a:solidFill>
                <a:latin typeface="Trebuchet MS" pitchFamily="34" charset="0"/>
              </a:defRPr>
            </a:lvl6pPr>
            <a:lvl7pPr marL="2971800" indent="-228600" algn="ctr" eaLnBrk="0" fontAlgn="base" hangingPunct="0">
              <a:spcBef>
                <a:spcPct val="0"/>
              </a:spcBef>
              <a:spcAft>
                <a:spcPct val="0"/>
              </a:spcAft>
              <a:tabLst>
                <a:tab pos="1816100" algn="l"/>
                <a:tab pos="3035300" algn="l"/>
              </a:tabLst>
              <a:defRPr b="1">
                <a:solidFill>
                  <a:schemeClr val="tx1"/>
                </a:solidFill>
                <a:latin typeface="Trebuchet MS" pitchFamily="34" charset="0"/>
              </a:defRPr>
            </a:lvl7pPr>
            <a:lvl8pPr marL="3429000" indent="-228600" algn="ctr" eaLnBrk="0" fontAlgn="base" hangingPunct="0">
              <a:spcBef>
                <a:spcPct val="0"/>
              </a:spcBef>
              <a:spcAft>
                <a:spcPct val="0"/>
              </a:spcAft>
              <a:tabLst>
                <a:tab pos="1816100" algn="l"/>
                <a:tab pos="3035300" algn="l"/>
              </a:tabLst>
              <a:defRPr b="1">
                <a:solidFill>
                  <a:schemeClr val="tx1"/>
                </a:solidFill>
                <a:latin typeface="Trebuchet MS" pitchFamily="34" charset="0"/>
              </a:defRPr>
            </a:lvl8pPr>
            <a:lvl9pPr marL="3886200" indent="-228600" algn="ctr" eaLnBrk="0" fontAlgn="base" hangingPunct="0">
              <a:spcBef>
                <a:spcPct val="0"/>
              </a:spcBef>
              <a:spcAft>
                <a:spcPct val="0"/>
              </a:spcAft>
              <a:tabLst>
                <a:tab pos="1816100" algn="l"/>
                <a:tab pos="3035300" algn="l"/>
              </a:tabLst>
              <a:defRPr b="1">
                <a:solidFill>
                  <a:schemeClr val="tx1"/>
                </a:solidFill>
                <a:latin typeface="Trebuchet MS" pitchFamily="34" charset="0"/>
              </a:defRPr>
            </a:lvl9pPr>
          </a:lstStyle>
          <a:p>
            <a:pPr algn="ctr" defTabSz="913289" fontAlgn="base">
              <a:spcBef>
                <a:spcPct val="0"/>
              </a:spcBef>
              <a:spcAft>
                <a:spcPct val="0"/>
              </a:spcAft>
            </a:pPr>
            <a:r>
              <a:rPr lang="es-ES" sz="4800" b="0" dirty="0" err="1">
                <a:solidFill>
                  <a:prstClr val="black"/>
                </a:solidFill>
                <a:latin typeface="Calibri" pitchFamily="34" charset="0"/>
                <a:cs typeface="Calibri" pitchFamily="34" charset="0"/>
              </a:rPr>
              <a:t>Dolutegravir</a:t>
            </a:r>
            <a:r>
              <a:rPr lang="es-ES" sz="4800" b="0" dirty="0">
                <a:solidFill>
                  <a:prstClr val="black"/>
                </a:solidFill>
                <a:latin typeface="Calibri" pitchFamily="34" charset="0"/>
                <a:cs typeface="Calibri" pitchFamily="34" charset="0"/>
              </a:rPr>
              <a:t>: defectos del tubo neural</a:t>
            </a:r>
          </a:p>
        </p:txBody>
      </p:sp>
    </p:spTree>
    <p:extLst>
      <p:ext uri="{BB962C8B-B14F-4D97-AF65-F5344CB8AC3E}">
        <p14:creationId xmlns:p14="http://schemas.microsoft.com/office/powerpoint/2010/main" val="115547581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 name="Group 89">
            <a:extLst>
              <a:ext uri="{FF2B5EF4-FFF2-40B4-BE49-F238E27FC236}">
                <a16:creationId xmlns:a16="http://schemas.microsoft.com/office/drawing/2014/main" id="{6BCA222E-AC28-4C3C-BC8F-F9C306F0C93F}"/>
              </a:ext>
            </a:extLst>
          </p:cNvPr>
          <p:cNvGrpSpPr/>
          <p:nvPr/>
        </p:nvGrpSpPr>
        <p:grpSpPr>
          <a:xfrm>
            <a:off x="2763737" y="4722397"/>
            <a:ext cx="125473" cy="131447"/>
            <a:chOff x="1568824" y="2886635"/>
            <a:chExt cx="125506" cy="1825811"/>
          </a:xfrm>
        </p:grpSpPr>
        <p:cxnSp>
          <p:nvCxnSpPr>
            <p:cNvPr id="91" name="Straight Connector 90">
              <a:extLst>
                <a:ext uri="{FF2B5EF4-FFF2-40B4-BE49-F238E27FC236}">
                  <a16:creationId xmlns:a16="http://schemas.microsoft.com/office/drawing/2014/main" id="{C662C320-910E-4557-9B5E-9D7590DB4754}"/>
                </a:ext>
              </a:extLst>
            </p:cNvPr>
            <p:cNvCxnSpPr/>
            <p:nvPr/>
          </p:nvCxnSpPr>
          <p:spPr bwMode="auto">
            <a:xfrm>
              <a:off x="1637553" y="2886636"/>
              <a:ext cx="0" cy="1816847"/>
            </a:xfrm>
            <a:prstGeom prst="line">
              <a:avLst/>
            </a:prstGeom>
            <a:noFill/>
            <a:ln w="28575" cap="flat" cmpd="sng" algn="ctr">
              <a:solidFill>
                <a:schemeClr val="bg1"/>
              </a:solidFill>
              <a:prstDash val="solid"/>
              <a:round/>
              <a:headEnd type="none" w="med" len="med"/>
              <a:tailEnd type="none" w="med" len="med"/>
            </a:ln>
            <a:effectLst/>
          </p:spPr>
        </p:cxnSp>
        <p:cxnSp>
          <p:nvCxnSpPr>
            <p:cNvPr id="92" name="Straight Connector 91">
              <a:extLst>
                <a:ext uri="{FF2B5EF4-FFF2-40B4-BE49-F238E27FC236}">
                  <a16:creationId xmlns:a16="http://schemas.microsoft.com/office/drawing/2014/main" id="{97F01337-8DD3-47BB-A829-3B5B0C2DB76E}"/>
                </a:ext>
              </a:extLst>
            </p:cNvPr>
            <p:cNvCxnSpPr/>
            <p:nvPr/>
          </p:nvCxnSpPr>
          <p:spPr bwMode="auto">
            <a:xfrm>
              <a:off x="1568824" y="2886635"/>
              <a:ext cx="125506" cy="0"/>
            </a:xfrm>
            <a:prstGeom prst="line">
              <a:avLst/>
            </a:prstGeom>
            <a:noFill/>
            <a:ln w="28575" cap="flat" cmpd="sng" algn="ctr">
              <a:solidFill>
                <a:schemeClr val="bg1"/>
              </a:solidFill>
              <a:prstDash val="solid"/>
              <a:round/>
              <a:headEnd type="none" w="med" len="med"/>
              <a:tailEnd type="none" w="med" len="med"/>
            </a:ln>
            <a:effectLst/>
          </p:spPr>
        </p:cxnSp>
        <p:cxnSp>
          <p:nvCxnSpPr>
            <p:cNvPr id="93" name="Straight Connector 92">
              <a:extLst>
                <a:ext uri="{FF2B5EF4-FFF2-40B4-BE49-F238E27FC236}">
                  <a16:creationId xmlns:a16="http://schemas.microsoft.com/office/drawing/2014/main" id="{86D0BEDA-2996-465E-8499-CC734B58AD44}"/>
                </a:ext>
              </a:extLst>
            </p:cNvPr>
            <p:cNvCxnSpPr/>
            <p:nvPr/>
          </p:nvCxnSpPr>
          <p:spPr bwMode="auto">
            <a:xfrm>
              <a:off x="1568824" y="4712446"/>
              <a:ext cx="125506" cy="0"/>
            </a:xfrm>
            <a:prstGeom prst="line">
              <a:avLst/>
            </a:prstGeom>
            <a:noFill/>
            <a:ln w="28575" cap="flat" cmpd="sng" algn="ctr">
              <a:solidFill>
                <a:schemeClr val="bg1"/>
              </a:solidFill>
              <a:prstDash val="solid"/>
              <a:round/>
              <a:headEnd type="none" w="med" len="med"/>
              <a:tailEnd type="none" w="med" len="med"/>
            </a:ln>
            <a:effectLst/>
          </p:spPr>
        </p:cxnSp>
      </p:grpSp>
      <p:grpSp>
        <p:nvGrpSpPr>
          <p:cNvPr id="76" name="Group 75">
            <a:extLst>
              <a:ext uri="{FF2B5EF4-FFF2-40B4-BE49-F238E27FC236}">
                <a16:creationId xmlns:a16="http://schemas.microsoft.com/office/drawing/2014/main" id="{80DE6832-06FC-43A9-B2E4-60AE6787BD7E}"/>
              </a:ext>
            </a:extLst>
          </p:cNvPr>
          <p:cNvGrpSpPr/>
          <p:nvPr/>
        </p:nvGrpSpPr>
        <p:grpSpPr>
          <a:xfrm>
            <a:off x="1859823" y="2920863"/>
            <a:ext cx="125473" cy="1825336"/>
            <a:chOff x="1568824" y="2886635"/>
            <a:chExt cx="125506" cy="1825811"/>
          </a:xfrm>
        </p:grpSpPr>
        <p:cxnSp>
          <p:nvCxnSpPr>
            <p:cNvPr id="83" name="Straight Connector 82">
              <a:extLst>
                <a:ext uri="{FF2B5EF4-FFF2-40B4-BE49-F238E27FC236}">
                  <a16:creationId xmlns:a16="http://schemas.microsoft.com/office/drawing/2014/main" id="{B66D5B5D-6990-45B2-94CE-E766779E699F}"/>
                </a:ext>
              </a:extLst>
            </p:cNvPr>
            <p:cNvCxnSpPr/>
            <p:nvPr/>
          </p:nvCxnSpPr>
          <p:spPr bwMode="auto">
            <a:xfrm>
              <a:off x="1637553" y="2886636"/>
              <a:ext cx="0" cy="1816847"/>
            </a:xfrm>
            <a:prstGeom prst="line">
              <a:avLst/>
            </a:prstGeom>
            <a:noFill/>
            <a:ln w="28575" cap="flat" cmpd="sng" algn="ctr">
              <a:solidFill>
                <a:schemeClr val="bg1"/>
              </a:solidFill>
              <a:prstDash val="solid"/>
              <a:round/>
              <a:headEnd type="none" w="med" len="med"/>
              <a:tailEnd type="none" w="med" len="med"/>
            </a:ln>
            <a:effectLst/>
          </p:spPr>
        </p:cxnSp>
        <p:cxnSp>
          <p:nvCxnSpPr>
            <p:cNvPr id="84" name="Straight Connector 83">
              <a:extLst>
                <a:ext uri="{FF2B5EF4-FFF2-40B4-BE49-F238E27FC236}">
                  <a16:creationId xmlns:a16="http://schemas.microsoft.com/office/drawing/2014/main" id="{8CA660BB-D481-4FF6-93EA-279576736875}"/>
                </a:ext>
              </a:extLst>
            </p:cNvPr>
            <p:cNvCxnSpPr/>
            <p:nvPr/>
          </p:nvCxnSpPr>
          <p:spPr bwMode="auto">
            <a:xfrm>
              <a:off x="1568824" y="2886635"/>
              <a:ext cx="125506" cy="0"/>
            </a:xfrm>
            <a:prstGeom prst="line">
              <a:avLst/>
            </a:prstGeom>
            <a:noFill/>
            <a:ln w="28575" cap="flat" cmpd="sng" algn="ctr">
              <a:solidFill>
                <a:schemeClr val="bg1"/>
              </a:solidFill>
              <a:prstDash val="solid"/>
              <a:round/>
              <a:headEnd type="none" w="med" len="med"/>
              <a:tailEnd type="none" w="med" len="med"/>
            </a:ln>
            <a:effectLst/>
          </p:spPr>
        </p:cxnSp>
        <p:cxnSp>
          <p:nvCxnSpPr>
            <p:cNvPr id="89" name="Straight Connector 88">
              <a:extLst>
                <a:ext uri="{FF2B5EF4-FFF2-40B4-BE49-F238E27FC236}">
                  <a16:creationId xmlns:a16="http://schemas.microsoft.com/office/drawing/2014/main" id="{40483B5C-F9BE-43C0-B88B-EB82EEC4EE35}"/>
                </a:ext>
              </a:extLst>
            </p:cNvPr>
            <p:cNvCxnSpPr/>
            <p:nvPr/>
          </p:nvCxnSpPr>
          <p:spPr bwMode="auto">
            <a:xfrm>
              <a:off x="1568824" y="4712446"/>
              <a:ext cx="125506" cy="0"/>
            </a:xfrm>
            <a:prstGeom prst="line">
              <a:avLst/>
            </a:prstGeom>
            <a:noFill/>
            <a:ln w="28575" cap="flat" cmpd="sng" algn="ctr">
              <a:solidFill>
                <a:schemeClr val="bg1"/>
              </a:solidFill>
              <a:prstDash val="solid"/>
              <a:round/>
              <a:headEnd type="none" w="med" len="med"/>
              <a:tailEnd type="none" w="med" len="med"/>
            </a:ln>
            <a:effectLst/>
          </p:spPr>
        </p:cxnSp>
      </p:grpSp>
      <p:sp>
        <p:nvSpPr>
          <p:cNvPr id="36" name="Rectangle 35">
            <a:extLst>
              <a:ext uri="{FF2B5EF4-FFF2-40B4-BE49-F238E27FC236}">
                <a16:creationId xmlns:a16="http://schemas.microsoft.com/office/drawing/2014/main" id="{A2FC9FF5-3316-4312-BF6E-DEFDD8A3C160}"/>
              </a:ext>
            </a:extLst>
          </p:cNvPr>
          <p:cNvSpPr/>
          <p:nvPr/>
        </p:nvSpPr>
        <p:spPr>
          <a:xfrm>
            <a:off x="634469" y="5901725"/>
            <a:ext cx="3303929" cy="338550"/>
          </a:xfrm>
          <a:prstGeom prst="rect">
            <a:avLst/>
          </a:prstGeom>
          <a:noFill/>
          <a:ln>
            <a:noFill/>
          </a:ln>
        </p:spPr>
        <p:txBody>
          <a:bodyPr wrap="square" lIns="91260" tIns="45718" rIns="91260" bIns="45718" rtlCol="0">
            <a:spAutoFit/>
          </a:bodyPr>
          <a:lstStyle/>
          <a:p>
            <a:pPr defTabSz="912360" eaLnBrk="0" fontAlgn="base" hangingPunct="0">
              <a:spcBef>
                <a:spcPct val="50000"/>
              </a:spcBef>
              <a:spcAft>
                <a:spcPct val="0"/>
              </a:spcAft>
              <a:defRPr/>
            </a:pPr>
            <a:r>
              <a:rPr lang="en-US" sz="1600" dirty="0">
                <a:solidFill>
                  <a:srgbClr val="000000"/>
                </a:solidFill>
                <a:latin typeface="Calibri" panose="020F0502020204030204" pitchFamily="34" charset="0"/>
                <a:cs typeface="Arial" panose="020B0604020202020204" pitchFamily="34" charset="0"/>
              </a:rPr>
              <a:t>*In 89,064 births as of </a:t>
            </a:r>
            <a:r>
              <a:rPr lang="en-US" sz="1600" b="1" dirty="0">
                <a:solidFill>
                  <a:srgbClr val="000000"/>
                </a:solidFill>
                <a:latin typeface="Calibri" panose="020F0502020204030204" pitchFamily="34" charset="0"/>
                <a:cs typeface="Arial" panose="020B0604020202020204" pitchFamily="34" charset="0"/>
              </a:rPr>
              <a:t>May 1, 2018.</a:t>
            </a:r>
          </a:p>
        </p:txBody>
      </p:sp>
      <p:sp>
        <p:nvSpPr>
          <p:cNvPr id="2" name="Title 1">
            <a:extLst>
              <a:ext uri="{FF2B5EF4-FFF2-40B4-BE49-F238E27FC236}">
                <a16:creationId xmlns:a16="http://schemas.microsoft.com/office/drawing/2014/main" id="{AF6C4F3C-2D89-4966-968C-0DDDF4DF8ECD}"/>
              </a:ext>
            </a:extLst>
          </p:cNvPr>
          <p:cNvSpPr>
            <a:spLocks noGrp="1"/>
          </p:cNvSpPr>
          <p:nvPr>
            <p:ph type="title"/>
          </p:nvPr>
        </p:nvSpPr>
        <p:spPr>
          <a:xfrm>
            <a:off x="233916" y="212657"/>
            <a:ext cx="11823405" cy="1128891"/>
          </a:xfrm>
        </p:spPr>
        <p:txBody>
          <a:bodyPr/>
          <a:lstStyle/>
          <a:p>
            <a:pPr algn="ctr"/>
            <a:r>
              <a:rPr lang="en-US" sz="3200" b="0" dirty="0" err="1">
                <a:solidFill>
                  <a:schemeClr val="bg1"/>
                </a:solidFill>
              </a:rPr>
              <a:t>Análisis</a:t>
            </a:r>
            <a:r>
              <a:rPr lang="en-US" sz="3200" b="0" dirty="0">
                <a:solidFill>
                  <a:schemeClr val="bg1"/>
                </a:solidFill>
              </a:rPr>
              <a:t> </a:t>
            </a:r>
            <a:r>
              <a:rPr lang="en-US" sz="3200" b="0" dirty="0" err="1">
                <a:solidFill>
                  <a:schemeClr val="bg1"/>
                </a:solidFill>
              </a:rPr>
              <a:t>interino</a:t>
            </a:r>
            <a:r>
              <a:rPr lang="en-US" sz="3200" b="0" dirty="0">
                <a:solidFill>
                  <a:schemeClr val="bg1"/>
                </a:solidFill>
              </a:rPr>
              <a:t> del </a:t>
            </a:r>
            <a:r>
              <a:rPr lang="en-US" sz="3200" b="0" dirty="0" err="1">
                <a:solidFill>
                  <a:schemeClr val="bg1"/>
                </a:solidFill>
              </a:rPr>
              <a:t>estudio</a:t>
            </a:r>
            <a:r>
              <a:rPr lang="en-US" sz="3200" b="0" dirty="0">
                <a:solidFill>
                  <a:schemeClr val="bg1"/>
                </a:solidFill>
              </a:rPr>
              <a:t> </a:t>
            </a:r>
            <a:r>
              <a:rPr lang="en-US" sz="3200" b="0" dirty="0" err="1">
                <a:solidFill>
                  <a:schemeClr val="bg1"/>
                </a:solidFill>
              </a:rPr>
              <a:t>Tsepamo</a:t>
            </a:r>
            <a:r>
              <a:rPr lang="en-US" sz="3200" b="0" dirty="0">
                <a:solidFill>
                  <a:schemeClr val="bg1"/>
                </a:solidFill>
              </a:rPr>
              <a:t>: DTG y </a:t>
            </a:r>
            <a:r>
              <a:rPr lang="en-US" sz="3200" b="0" dirty="0" err="1">
                <a:solidFill>
                  <a:schemeClr val="bg1"/>
                </a:solidFill>
              </a:rPr>
              <a:t>defectos</a:t>
            </a:r>
            <a:r>
              <a:rPr lang="en-US" sz="3200" b="0" dirty="0">
                <a:solidFill>
                  <a:schemeClr val="bg1"/>
                </a:solidFill>
              </a:rPr>
              <a:t> del </a:t>
            </a:r>
            <a:r>
              <a:rPr lang="en-US" sz="3200" b="0" dirty="0" err="1">
                <a:solidFill>
                  <a:schemeClr val="bg1"/>
                </a:solidFill>
              </a:rPr>
              <a:t>tubo</a:t>
            </a:r>
            <a:r>
              <a:rPr lang="en-US" sz="3200" b="0" dirty="0">
                <a:solidFill>
                  <a:schemeClr val="bg1"/>
                </a:solidFill>
              </a:rPr>
              <a:t> neural</a:t>
            </a:r>
          </a:p>
        </p:txBody>
      </p:sp>
      <p:sp>
        <p:nvSpPr>
          <p:cNvPr id="3" name="Content Placeholder 2">
            <a:extLst>
              <a:ext uri="{FF2B5EF4-FFF2-40B4-BE49-F238E27FC236}">
                <a16:creationId xmlns:a16="http://schemas.microsoft.com/office/drawing/2014/main" id="{CA96AA8C-4768-4E10-ADF1-9A1F76682A5B}"/>
              </a:ext>
            </a:extLst>
          </p:cNvPr>
          <p:cNvSpPr>
            <a:spLocks noGrp="1"/>
          </p:cNvSpPr>
          <p:nvPr>
            <p:ph sz="half" idx="1"/>
          </p:nvPr>
        </p:nvSpPr>
        <p:spPr>
          <a:xfrm>
            <a:off x="601820" y="1510730"/>
            <a:ext cx="5309279" cy="988147"/>
          </a:xfrm>
        </p:spPr>
        <p:txBody>
          <a:bodyPr/>
          <a:lstStyle/>
          <a:p>
            <a:r>
              <a:rPr lang="en-US" sz="2000" dirty="0"/>
              <a:t>Tsepamo: ongoing birth outcomes surveillance study among Botswanan women ± HIV infection</a:t>
            </a:r>
            <a:r>
              <a:rPr lang="en-US" sz="2000" baseline="30000" dirty="0"/>
              <a:t>[1,2]</a:t>
            </a:r>
            <a:endParaRPr lang="en-US" sz="2000" dirty="0"/>
          </a:p>
        </p:txBody>
      </p:sp>
      <p:sp>
        <p:nvSpPr>
          <p:cNvPr id="4" name="Content Placeholder 3">
            <a:extLst>
              <a:ext uri="{FF2B5EF4-FFF2-40B4-BE49-F238E27FC236}">
                <a16:creationId xmlns:a16="http://schemas.microsoft.com/office/drawing/2014/main" id="{3828EE1A-12C6-4D5E-9F80-BEDA4CD6919E}"/>
              </a:ext>
            </a:extLst>
          </p:cNvPr>
          <p:cNvSpPr>
            <a:spLocks noGrp="1"/>
          </p:cNvSpPr>
          <p:nvPr>
            <p:ph sz="half" idx="2"/>
          </p:nvPr>
        </p:nvSpPr>
        <p:spPr>
          <a:xfrm>
            <a:off x="6252636" y="1510744"/>
            <a:ext cx="5519085" cy="4679463"/>
          </a:xfrm>
        </p:spPr>
        <p:txBody>
          <a:bodyPr/>
          <a:lstStyle/>
          <a:p>
            <a:pPr marL="0" indent="0">
              <a:spcAft>
                <a:spcPts val="300"/>
              </a:spcAft>
              <a:buNone/>
            </a:pPr>
            <a:r>
              <a:rPr lang="es-MX" sz="3200" baseline="30000" dirty="0"/>
              <a:t>  En el último análisis realizado el 15 de julio de 2018 [2]</a:t>
            </a:r>
          </a:p>
          <a:p>
            <a:pPr>
              <a:spcAft>
                <a:spcPts val="300"/>
              </a:spcAft>
            </a:pPr>
            <a:r>
              <a:rPr lang="es-MX" sz="3200" baseline="30000" dirty="0">
                <a:solidFill>
                  <a:srgbClr val="C00000"/>
                </a:solidFill>
              </a:rPr>
              <a:t>Prevalencia de la DTN con exposición a DTG en la concepción: 4/596 (0,67%; IC del 95%: 0,26% a 1,70%)</a:t>
            </a:r>
          </a:p>
          <a:p>
            <a:pPr>
              <a:spcAft>
                <a:spcPts val="300"/>
              </a:spcAft>
            </a:pPr>
            <a:r>
              <a:rPr lang="es-MX" sz="2400" baseline="30000" dirty="0"/>
              <a:t>La prevalencia de NTD con DTG comenzó durante el embarazo: 1/3104 (0,03%; IC del 95%: 0,01% a 0,18%)</a:t>
            </a:r>
          </a:p>
          <a:p>
            <a:pPr>
              <a:spcAft>
                <a:spcPts val="300"/>
              </a:spcAft>
            </a:pPr>
            <a:r>
              <a:rPr lang="es-MX" sz="2400" baseline="30000" dirty="0"/>
              <a:t>El tiempo medio para la supresión virológica se redujo aproximadamente a la mitad con DTG frente a EFV (cada uno + 2 INTR) cuando se inició durante el tercer trimestre [3]</a:t>
            </a:r>
          </a:p>
          <a:p>
            <a:pPr>
              <a:spcAft>
                <a:spcPts val="300"/>
              </a:spcAft>
            </a:pPr>
            <a:r>
              <a:rPr lang="es-MX" sz="2400" baseline="30000" dirty="0"/>
              <a:t>Registro de embarazo ARV (31/07/18): no hay NTD en mujeres con primer trimestre o cualquier exposición a DTG, EVG o RAL informada al Registro de embarazo antirretroviral [4]</a:t>
            </a:r>
            <a:endParaRPr lang="en-US" sz="2400" baseline="30000" dirty="0"/>
          </a:p>
        </p:txBody>
      </p:sp>
      <p:sp>
        <p:nvSpPr>
          <p:cNvPr id="20" name="TextBox 19">
            <a:extLst>
              <a:ext uri="{FF2B5EF4-FFF2-40B4-BE49-F238E27FC236}">
                <a16:creationId xmlns:a16="http://schemas.microsoft.com/office/drawing/2014/main" id="{8DB82CBB-67CF-4E77-BF11-582F7D58DFA2}"/>
              </a:ext>
            </a:extLst>
          </p:cNvPr>
          <p:cNvSpPr txBox="1"/>
          <p:nvPr/>
        </p:nvSpPr>
        <p:spPr bwMode="auto">
          <a:xfrm>
            <a:off x="1455217" y="4933279"/>
            <a:ext cx="962427" cy="584775"/>
          </a:xfrm>
          <a:prstGeom prst="rect">
            <a:avLst/>
          </a:prstGeom>
          <a:noFill/>
          <a:ln>
            <a:noFill/>
          </a:ln>
          <a:extLst/>
        </p:spPr>
        <p:txBody>
          <a:bodyPr wrap="square" lIns="91260" tIns="45718" rIns="91260" bIns="45718" rtlCol="0" anchor="ctr">
            <a:spAutoFit/>
          </a:bodyPr>
          <a:lstStyle/>
          <a:p>
            <a:pPr algn="ctr" defTabSz="912360" eaLnBrk="0" fontAlgn="base" hangingPunct="0">
              <a:spcAft>
                <a:spcPct val="0"/>
              </a:spcAft>
              <a:defRPr/>
            </a:pPr>
            <a:r>
              <a:rPr lang="en-US" sz="1600" dirty="0">
                <a:solidFill>
                  <a:srgbClr val="000000"/>
                </a:solidFill>
                <a:latin typeface="Calibri" panose="020F0502020204030204" pitchFamily="34" charset="0"/>
                <a:cs typeface="Arial" panose="020B0604020202020204" pitchFamily="34" charset="0"/>
              </a:rPr>
              <a:t>DTG</a:t>
            </a:r>
          </a:p>
          <a:p>
            <a:pPr algn="ctr" defTabSz="912360" eaLnBrk="0" fontAlgn="base" hangingPunct="0">
              <a:spcAft>
                <a:spcPct val="0"/>
              </a:spcAft>
              <a:defRPr/>
            </a:pPr>
            <a:endParaRPr lang="en-US" sz="1600" dirty="0">
              <a:solidFill>
                <a:srgbClr val="000000"/>
              </a:solidFill>
              <a:latin typeface="Calibri" panose="020F050202020403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BE1BFBAE-C46A-4F29-9E3D-B38A5EFF2B1B}"/>
              </a:ext>
            </a:extLst>
          </p:cNvPr>
          <p:cNvSpPr txBox="1"/>
          <p:nvPr/>
        </p:nvSpPr>
        <p:spPr bwMode="auto">
          <a:xfrm>
            <a:off x="2330712" y="4933223"/>
            <a:ext cx="1049357" cy="584771"/>
          </a:xfrm>
          <a:prstGeom prst="rect">
            <a:avLst/>
          </a:prstGeom>
          <a:noFill/>
          <a:ln>
            <a:noFill/>
          </a:ln>
          <a:extLst/>
        </p:spPr>
        <p:txBody>
          <a:bodyPr wrap="square" lIns="91260" tIns="45718" rIns="91260" bIns="45718" rtlCol="0" anchor="ctr">
            <a:spAutoFit/>
          </a:bodyPr>
          <a:lstStyle/>
          <a:p>
            <a:pPr algn="ctr" defTabSz="912360" eaLnBrk="0" fontAlgn="base" hangingPunct="0">
              <a:spcAft>
                <a:spcPct val="0"/>
              </a:spcAft>
              <a:defRPr/>
            </a:pPr>
            <a:r>
              <a:rPr lang="en-US" sz="1600" dirty="0">
                <a:solidFill>
                  <a:srgbClr val="000000"/>
                </a:solidFill>
                <a:latin typeface="Calibri" panose="020F0502020204030204" pitchFamily="34" charset="0"/>
                <a:cs typeface="Arial" panose="020B0604020202020204" pitchFamily="34" charset="0"/>
              </a:rPr>
              <a:t>Any Non-DTG ART</a:t>
            </a:r>
          </a:p>
        </p:txBody>
      </p:sp>
      <p:sp>
        <p:nvSpPr>
          <p:cNvPr id="22" name="TextBox 21">
            <a:extLst>
              <a:ext uri="{FF2B5EF4-FFF2-40B4-BE49-F238E27FC236}">
                <a16:creationId xmlns:a16="http://schemas.microsoft.com/office/drawing/2014/main" id="{9EEF8E4D-7E40-4412-AC53-7E8A7FFE8A6C}"/>
              </a:ext>
            </a:extLst>
          </p:cNvPr>
          <p:cNvSpPr txBox="1"/>
          <p:nvPr/>
        </p:nvSpPr>
        <p:spPr bwMode="auto">
          <a:xfrm>
            <a:off x="3326193" y="4933279"/>
            <a:ext cx="866923" cy="584775"/>
          </a:xfrm>
          <a:prstGeom prst="rect">
            <a:avLst/>
          </a:prstGeom>
          <a:noFill/>
          <a:ln>
            <a:noFill/>
          </a:ln>
          <a:extLst/>
        </p:spPr>
        <p:txBody>
          <a:bodyPr wrap="square" lIns="91260" tIns="45718" rIns="91260" bIns="45718" rtlCol="0" anchor="ctr">
            <a:spAutoFit/>
          </a:bodyPr>
          <a:lstStyle/>
          <a:p>
            <a:pPr algn="ctr" defTabSz="912360" eaLnBrk="0" fontAlgn="base" hangingPunct="0">
              <a:spcAft>
                <a:spcPct val="0"/>
              </a:spcAft>
              <a:defRPr/>
            </a:pPr>
            <a:r>
              <a:rPr lang="en-US" sz="1600" dirty="0">
                <a:solidFill>
                  <a:srgbClr val="000000"/>
                </a:solidFill>
                <a:latin typeface="Calibri" panose="020F0502020204030204" pitchFamily="34" charset="0"/>
                <a:cs typeface="Arial" panose="020B0604020202020204" pitchFamily="34" charset="0"/>
              </a:rPr>
              <a:t>EFV</a:t>
            </a:r>
          </a:p>
          <a:p>
            <a:pPr algn="ctr" defTabSz="912360" eaLnBrk="0" fontAlgn="base" hangingPunct="0">
              <a:spcAft>
                <a:spcPct val="0"/>
              </a:spcAft>
              <a:defRPr/>
            </a:pPr>
            <a:endParaRPr lang="en-US" sz="1600" dirty="0">
              <a:solidFill>
                <a:srgbClr val="000000"/>
              </a:solidFill>
              <a:latin typeface="Calibri" panose="020F050202020403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52F31730-FC0B-41D1-8C68-289B399A9989}"/>
              </a:ext>
            </a:extLst>
          </p:cNvPr>
          <p:cNvSpPr txBox="1"/>
          <p:nvPr/>
        </p:nvSpPr>
        <p:spPr bwMode="auto">
          <a:xfrm>
            <a:off x="5112947" y="4933229"/>
            <a:ext cx="953908" cy="584771"/>
          </a:xfrm>
          <a:prstGeom prst="rect">
            <a:avLst/>
          </a:prstGeom>
          <a:noFill/>
          <a:ln>
            <a:noFill/>
          </a:ln>
          <a:extLst/>
        </p:spPr>
        <p:txBody>
          <a:bodyPr wrap="square" lIns="91260" tIns="45718" rIns="91260" bIns="45718" rtlCol="0" anchor="ctr">
            <a:spAutoFit/>
          </a:bodyPr>
          <a:lstStyle/>
          <a:p>
            <a:pPr algn="ctr" defTabSz="912360" eaLnBrk="0" fontAlgn="base" hangingPunct="0">
              <a:spcAft>
                <a:spcPct val="0"/>
              </a:spcAft>
              <a:defRPr/>
            </a:pPr>
            <a:r>
              <a:rPr lang="en-US" sz="1600" dirty="0">
                <a:solidFill>
                  <a:srgbClr val="000000"/>
                </a:solidFill>
                <a:latin typeface="Calibri" panose="020F0502020204030204" pitchFamily="34" charset="0"/>
                <a:cs typeface="Arial" panose="020B0604020202020204" pitchFamily="34" charset="0"/>
              </a:rPr>
              <a:t>HIV Negative</a:t>
            </a:r>
          </a:p>
        </p:txBody>
      </p:sp>
      <p:sp>
        <p:nvSpPr>
          <p:cNvPr id="27" name="TextBox 26">
            <a:extLst>
              <a:ext uri="{FF2B5EF4-FFF2-40B4-BE49-F238E27FC236}">
                <a16:creationId xmlns:a16="http://schemas.microsoft.com/office/drawing/2014/main" id="{B00E617B-53CB-44E2-8C87-0F11F31C0020}"/>
              </a:ext>
            </a:extLst>
          </p:cNvPr>
          <p:cNvSpPr txBox="1"/>
          <p:nvPr/>
        </p:nvSpPr>
        <p:spPr bwMode="auto">
          <a:xfrm>
            <a:off x="4125439" y="5508534"/>
            <a:ext cx="1071660" cy="338550"/>
          </a:xfrm>
          <a:prstGeom prst="rect">
            <a:avLst/>
          </a:prstGeom>
          <a:noFill/>
          <a:ln>
            <a:noFill/>
          </a:ln>
          <a:extLst/>
        </p:spPr>
        <p:txBody>
          <a:bodyPr wrap="none" lIns="91260" tIns="45718" rIns="91260" bIns="45718" rtlCol="0">
            <a:spAutoFit/>
          </a:bodyPr>
          <a:lstStyle/>
          <a:p>
            <a:pPr algn="ctr" defTabSz="912360" eaLnBrk="0" fontAlgn="base" hangingPunct="0">
              <a:spcBef>
                <a:spcPct val="50000"/>
              </a:spcBef>
              <a:spcAft>
                <a:spcPct val="0"/>
              </a:spcAft>
              <a:defRPr/>
            </a:pPr>
            <a:r>
              <a:rPr lang="en-US" sz="1600" b="1" dirty="0">
                <a:solidFill>
                  <a:srgbClr val="000000"/>
                </a:solidFill>
                <a:latin typeface="Calibri" panose="020F0502020204030204" pitchFamily="34" charset="0"/>
                <a:cs typeface="Arial" panose="020B0604020202020204" pitchFamily="34" charset="0"/>
              </a:rPr>
              <a:t>Pregnancy</a:t>
            </a:r>
          </a:p>
        </p:txBody>
      </p:sp>
      <p:sp>
        <p:nvSpPr>
          <p:cNvPr id="28" name="TextBox 27">
            <a:extLst>
              <a:ext uri="{FF2B5EF4-FFF2-40B4-BE49-F238E27FC236}">
                <a16:creationId xmlns:a16="http://schemas.microsoft.com/office/drawing/2014/main" id="{7F7F3823-58EA-45B8-AED8-783F976DA578}"/>
              </a:ext>
            </a:extLst>
          </p:cNvPr>
          <p:cNvSpPr txBox="1"/>
          <p:nvPr/>
        </p:nvSpPr>
        <p:spPr bwMode="auto">
          <a:xfrm rot="16200000">
            <a:off x="-408245" y="3499264"/>
            <a:ext cx="2241681" cy="584771"/>
          </a:xfrm>
          <a:prstGeom prst="rect">
            <a:avLst/>
          </a:prstGeom>
          <a:noFill/>
          <a:ln>
            <a:noFill/>
          </a:ln>
          <a:extLst/>
        </p:spPr>
        <p:txBody>
          <a:bodyPr wrap="square" lIns="91260" tIns="45718" rIns="91260" bIns="45718" rtlCol="0">
            <a:spAutoFit/>
          </a:bodyPr>
          <a:lstStyle/>
          <a:p>
            <a:pPr algn="ctr" defTabSz="912360" eaLnBrk="0" fontAlgn="base" hangingPunct="0">
              <a:spcBef>
                <a:spcPct val="50000"/>
              </a:spcBef>
              <a:spcAft>
                <a:spcPct val="0"/>
              </a:spcAft>
              <a:defRPr/>
            </a:pPr>
            <a:r>
              <a:rPr lang="en-US" sz="1600" b="1" dirty="0">
                <a:solidFill>
                  <a:srgbClr val="000000"/>
                </a:solidFill>
                <a:latin typeface="Calibri" panose="020F0502020204030204" pitchFamily="34" charset="0"/>
                <a:cs typeface="Arial" panose="020B0604020202020204" pitchFamily="34" charset="0"/>
              </a:rPr>
              <a:t>Neural Tube Defects* </a:t>
            </a:r>
            <a:br>
              <a:rPr lang="en-US" sz="1600" b="1" dirty="0">
                <a:solidFill>
                  <a:srgbClr val="000000"/>
                </a:solidFill>
                <a:latin typeface="Calibri" panose="020F0502020204030204" pitchFamily="34" charset="0"/>
                <a:cs typeface="Arial" panose="020B0604020202020204" pitchFamily="34" charset="0"/>
              </a:rPr>
            </a:br>
            <a:r>
              <a:rPr lang="en-US" sz="1600" b="1" dirty="0">
                <a:solidFill>
                  <a:srgbClr val="000000"/>
                </a:solidFill>
                <a:latin typeface="Calibri" panose="020F0502020204030204" pitchFamily="34" charset="0"/>
                <a:cs typeface="Arial" panose="020B0604020202020204" pitchFamily="34" charset="0"/>
              </a:rPr>
              <a:t>(%, 95% CI)</a:t>
            </a:r>
          </a:p>
        </p:txBody>
      </p:sp>
      <p:sp>
        <p:nvSpPr>
          <p:cNvPr id="29" name="TextBox 28">
            <a:extLst>
              <a:ext uri="{FF2B5EF4-FFF2-40B4-BE49-F238E27FC236}">
                <a16:creationId xmlns:a16="http://schemas.microsoft.com/office/drawing/2014/main" id="{B08D4B27-F834-49C2-B021-D36EDA0B7020}"/>
              </a:ext>
            </a:extLst>
          </p:cNvPr>
          <p:cNvSpPr txBox="1"/>
          <p:nvPr/>
        </p:nvSpPr>
        <p:spPr bwMode="auto">
          <a:xfrm>
            <a:off x="4177181" y="4933279"/>
            <a:ext cx="962427" cy="584775"/>
          </a:xfrm>
          <a:prstGeom prst="rect">
            <a:avLst/>
          </a:prstGeom>
          <a:noFill/>
          <a:ln>
            <a:noFill/>
          </a:ln>
          <a:extLst/>
        </p:spPr>
        <p:txBody>
          <a:bodyPr wrap="square" lIns="91260" tIns="45718" rIns="91260" bIns="45718" rtlCol="0" anchor="ctr">
            <a:spAutoFit/>
          </a:bodyPr>
          <a:lstStyle/>
          <a:p>
            <a:pPr algn="ctr" defTabSz="912360" eaLnBrk="0" fontAlgn="base" hangingPunct="0">
              <a:spcAft>
                <a:spcPct val="0"/>
              </a:spcAft>
              <a:defRPr/>
            </a:pPr>
            <a:r>
              <a:rPr lang="en-US" sz="1600" dirty="0">
                <a:solidFill>
                  <a:srgbClr val="000000"/>
                </a:solidFill>
                <a:latin typeface="Calibri" panose="020F0502020204030204" pitchFamily="34" charset="0"/>
                <a:cs typeface="Arial" panose="020B0604020202020204" pitchFamily="34" charset="0"/>
              </a:rPr>
              <a:t>DTG</a:t>
            </a:r>
          </a:p>
          <a:p>
            <a:pPr algn="ctr" defTabSz="912360" eaLnBrk="0" fontAlgn="base" hangingPunct="0">
              <a:spcAft>
                <a:spcPct val="0"/>
              </a:spcAft>
              <a:defRPr/>
            </a:pPr>
            <a:endParaRPr lang="en-US" sz="1600" dirty="0">
              <a:solidFill>
                <a:srgbClr val="000000"/>
              </a:solidFill>
              <a:latin typeface="Calibri" panose="020F0502020204030204" pitchFamily="34" charset="0"/>
              <a:cs typeface="Arial" panose="020B0604020202020204" pitchFamily="34" charset="0"/>
            </a:endParaRPr>
          </a:p>
        </p:txBody>
      </p:sp>
      <p:cxnSp>
        <p:nvCxnSpPr>
          <p:cNvPr id="34" name="Straight Arrow Connector 33">
            <a:extLst>
              <a:ext uri="{FF2B5EF4-FFF2-40B4-BE49-F238E27FC236}">
                <a16:creationId xmlns:a16="http://schemas.microsoft.com/office/drawing/2014/main" id="{ED84DD5B-88D9-4DD1-BD1D-AB1CC73A68D3}"/>
              </a:ext>
            </a:extLst>
          </p:cNvPr>
          <p:cNvCxnSpPr/>
          <p:nvPr/>
        </p:nvCxnSpPr>
        <p:spPr bwMode="auto">
          <a:xfrm>
            <a:off x="1719064" y="5524293"/>
            <a:ext cx="2238357" cy="0"/>
          </a:xfrm>
          <a:prstGeom prst="straightConnector1">
            <a:avLst/>
          </a:prstGeom>
          <a:noFill/>
          <a:ln w="28575" cap="flat" cmpd="sng" algn="ctr">
            <a:solidFill>
              <a:schemeClr val="bg1"/>
            </a:solidFill>
            <a:prstDash val="solid"/>
            <a:round/>
            <a:headEnd type="none"/>
            <a:tailEnd type="none"/>
          </a:ln>
          <a:effectLst/>
        </p:spPr>
      </p:cxnSp>
      <p:sp>
        <p:nvSpPr>
          <p:cNvPr id="26" name="TextBox 25">
            <a:extLst>
              <a:ext uri="{FF2B5EF4-FFF2-40B4-BE49-F238E27FC236}">
                <a16:creationId xmlns:a16="http://schemas.microsoft.com/office/drawing/2014/main" id="{B9F4A303-33A5-489A-AF6C-4EF87E2D1F13}"/>
              </a:ext>
            </a:extLst>
          </p:cNvPr>
          <p:cNvSpPr txBox="1"/>
          <p:nvPr/>
        </p:nvSpPr>
        <p:spPr bwMode="auto">
          <a:xfrm>
            <a:off x="2260855" y="5501550"/>
            <a:ext cx="1154888" cy="338550"/>
          </a:xfrm>
          <a:prstGeom prst="rect">
            <a:avLst/>
          </a:prstGeom>
          <a:noFill/>
          <a:ln>
            <a:noFill/>
          </a:ln>
          <a:extLst/>
        </p:spPr>
        <p:txBody>
          <a:bodyPr wrap="none" lIns="91260" tIns="45718" rIns="91260" bIns="45718" rtlCol="0">
            <a:spAutoFit/>
          </a:bodyPr>
          <a:lstStyle/>
          <a:p>
            <a:pPr algn="ctr" defTabSz="912360" eaLnBrk="0" fontAlgn="base" hangingPunct="0">
              <a:spcBef>
                <a:spcPct val="50000"/>
              </a:spcBef>
              <a:spcAft>
                <a:spcPct val="0"/>
              </a:spcAft>
              <a:defRPr/>
            </a:pPr>
            <a:r>
              <a:rPr lang="en-US" sz="1600" b="1" dirty="0">
                <a:solidFill>
                  <a:srgbClr val="000000"/>
                </a:solidFill>
                <a:latin typeface="Calibri" panose="020F0502020204030204" pitchFamily="34" charset="0"/>
                <a:cs typeface="Arial" panose="020B0604020202020204" pitchFamily="34" charset="0"/>
              </a:rPr>
              <a:t>Conception</a:t>
            </a:r>
          </a:p>
        </p:txBody>
      </p:sp>
      <p:sp>
        <p:nvSpPr>
          <p:cNvPr id="5" name="Freeform: Shape 4">
            <a:extLst>
              <a:ext uri="{FF2B5EF4-FFF2-40B4-BE49-F238E27FC236}">
                <a16:creationId xmlns:a16="http://schemas.microsoft.com/office/drawing/2014/main" id="{53C1F6CC-B96A-4438-BD33-410DDBB641FC}"/>
              </a:ext>
            </a:extLst>
          </p:cNvPr>
          <p:cNvSpPr/>
          <p:nvPr/>
        </p:nvSpPr>
        <p:spPr bwMode="auto">
          <a:xfrm>
            <a:off x="1455104" y="2660915"/>
            <a:ext cx="4588735" cy="2270468"/>
          </a:xfrm>
          <a:custGeom>
            <a:avLst/>
            <a:gdLst>
              <a:gd name="connsiteX0" fmla="*/ 0 w 4589929"/>
              <a:gd name="connsiteY0" fmla="*/ 0 h 2271059"/>
              <a:gd name="connsiteX1" fmla="*/ 0 w 4589929"/>
              <a:gd name="connsiteY1" fmla="*/ 2271059 h 2271059"/>
              <a:gd name="connsiteX2" fmla="*/ 4589929 w 4589929"/>
              <a:gd name="connsiteY2" fmla="*/ 2271059 h 2271059"/>
            </a:gdLst>
            <a:ahLst/>
            <a:cxnLst>
              <a:cxn ang="0">
                <a:pos x="connsiteX0" y="connsiteY0"/>
              </a:cxn>
              <a:cxn ang="0">
                <a:pos x="connsiteX1" y="connsiteY1"/>
              </a:cxn>
              <a:cxn ang="0">
                <a:pos x="connsiteX2" y="connsiteY2"/>
              </a:cxn>
            </a:cxnLst>
            <a:rect l="l" t="t" r="r" b="b"/>
            <a:pathLst>
              <a:path w="4589929" h="2271059">
                <a:moveTo>
                  <a:pt x="0" y="0"/>
                </a:moveTo>
                <a:lnTo>
                  <a:pt x="0" y="2271059"/>
                </a:lnTo>
                <a:lnTo>
                  <a:pt x="4589929" y="2271059"/>
                </a:lnTo>
              </a:path>
            </a:pathLst>
          </a:custGeom>
          <a:noFill/>
          <a:ln w="28575">
            <a:solidFill>
              <a:schemeClr val="bg1"/>
            </a:solidFill>
            <a:miter lim="800000"/>
            <a:headEnd/>
            <a:tailEnd/>
          </a:ln>
        </p:spPr>
        <p:txBody>
          <a:bodyPr lIns="91260" tIns="45718" rIns="91260" bIns="45718" rtlCol="0" anchor="ctr"/>
          <a:lstStyle/>
          <a:p>
            <a:pPr algn="ctr" defTabSz="912360" eaLnBrk="0" fontAlgn="base" hangingPunct="0">
              <a:spcBef>
                <a:spcPct val="0"/>
              </a:spcBef>
              <a:spcAft>
                <a:spcPct val="0"/>
              </a:spcAft>
              <a:defRPr/>
            </a:pPr>
            <a:endParaRPr lang="en-US" sz="1600" b="1" dirty="0">
              <a:solidFill>
                <a:srgbClr val="000000"/>
              </a:solidFill>
              <a:latin typeface="Calibri" panose="020F050202020403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D29B468E-DCF4-4C22-BA3E-2DDC35790900}"/>
              </a:ext>
            </a:extLst>
          </p:cNvPr>
          <p:cNvGrpSpPr/>
          <p:nvPr/>
        </p:nvGrpSpPr>
        <p:grpSpPr>
          <a:xfrm>
            <a:off x="1386953" y="2672924"/>
            <a:ext cx="64008" cy="2258519"/>
            <a:chOff x="1386953" y="2672865"/>
            <a:chExt cx="64008" cy="2258518"/>
          </a:xfrm>
        </p:grpSpPr>
        <p:cxnSp>
          <p:nvCxnSpPr>
            <p:cNvPr id="8" name="Straight Connector 7">
              <a:extLst>
                <a:ext uri="{FF2B5EF4-FFF2-40B4-BE49-F238E27FC236}">
                  <a16:creationId xmlns:a16="http://schemas.microsoft.com/office/drawing/2014/main" id="{DEFE888B-66B2-43CE-AEA8-BABEA4494D4A}"/>
                </a:ext>
              </a:extLst>
            </p:cNvPr>
            <p:cNvCxnSpPr/>
            <p:nvPr/>
          </p:nvCxnSpPr>
          <p:spPr bwMode="auto">
            <a:xfrm>
              <a:off x="1386953" y="2672865"/>
              <a:ext cx="64008" cy="0"/>
            </a:xfrm>
            <a:prstGeom prst="line">
              <a:avLst/>
            </a:prstGeom>
            <a:noFill/>
            <a:ln w="28575" cap="flat" cmpd="sng" algn="ctr">
              <a:solidFill>
                <a:schemeClr val="bg1"/>
              </a:solidFill>
              <a:prstDash val="solid"/>
              <a:round/>
              <a:headEnd type="none" w="med" len="med"/>
              <a:tailEnd type="none" w="med" len="med"/>
            </a:ln>
            <a:effectLst/>
          </p:spPr>
        </p:cxnSp>
        <p:cxnSp>
          <p:nvCxnSpPr>
            <p:cNvPr id="30" name="Straight Connector 29">
              <a:extLst>
                <a:ext uri="{FF2B5EF4-FFF2-40B4-BE49-F238E27FC236}">
                  <a16:creationId xmlns:a16="http://schemas.microsoft.com/office/drawing/2014/main" id="{E08EAE1A-3215-41D1-8799-68514EDAC553}"/>
                </a:ext>
              </a:extLst>
            </p:cNvPr>
            <p:cNvCxnSpPr/>
            <p:nvPr/>
          </p:nvCxnSpPr>
          <p:spPr bwMode="auto">
            <a:xfrm>
              <a:off x="1386953" y="3124569"/>
              <a:ext cx="64008" cy="0"/>
            </a:xfrm>
            <a:prstGeom prst="line">
              <a:avLst/>
            </a:prstGeom>
            <a:noFill/>
            <a:ln w="28575" cap="flat" cmpd="sng" algn="ctr">
              <a:solidFill>
                <a:schemeClr val="bg1"/>
              </a:solidFill>
              <a:prstDash val="solid"/>
              <a:round/>
              <a:headEnd type="none" w="med" len="med"/>
              <a:tailEnd type="none" w="med" len="med"/>
            </a:ln>
            <a:effectLst/>
          </p:spPr>
        </p:cxnSp>
        <p:cxnSp>
          <p:nvCxnSpPr>
            <p:cNvPr id="33" name="Straight Connector 32">
              <a:extLst>
                <a:ext uri="{FF2B5EF4-FFF2-40B4-BE49-F238E27FC236}">
                  <a16:creationId xmlns:a16="http://schemas.microsoft.com/office/drawing/2014/main" id="{68C79C14-9769-422C-B438-25BAA5D74DF1}"/>
                </a:ext>
              </a:extLst>
            </p:cNvPr>
            <p:cNvCxnSpPr/>
            <p:nvPr/>
          </p:nvCxnSpPr>
          <p:spPr bwMode="auto">
            <a:xfrm>
              <a:off x="1386953" y="3576272"/>
              <a:ext cx="64008" cy="0"/>
            </a:xfrm>
            <a:prstGeom prst="line">
              <a:avLst/>
            </a:prstGeom>
            <a:noFill/>
            <a:ln w="28575" cap="flat" cmpd="sng" algn="ctr">
              <a:solidFill>
                <a:schemeClr val="bg1"/>
              </a:solidFill>
              <a:prstDash val="solid"/>
              <a:round/>
              <a:headEnd type="none" w="med" len="med"/>
              <a:tailEnd type="none" w="med" len="med"/>
            </a:ln>
            <a:effectLst/>
          </p:spPr>
        </p:cxnSp>
        <p:cxnSp>
          <p:nvCxnSpPr>
            <p:cNvPr id="37" name="Straight Connector 36">
              <a:extLst>
                <a:ext uri="{FF2B5EF4-FFF2-40B4-BE49-F238E27FC236}">
                  <a16:creationId xmlns:a16="http://schemas.microsoft.com/office/drawing/2014/main" id="{D53F9ECA-D155-4F6C-96F1-13129D746261}"/>
                </a:ext>
              </a:extLst>
            </p:cNvPr>
            <p:cNvCxnSpPr/>
            <p:nvPr/>
          </p:nvCxnSpPr>
          <p:spPr bwMode="auto">
            <a:xfrm>
              <a:off x="1386953" y="4027976"/>
              <a:ext cx="64008" cy="0"/>
            </a:xfrm>
            <a:prstGeom prst="line">
              <a:avLst/>
            </a:prstGeom>
            <a:noFill/>
            <a:ln w="28575" cap="flat" cmpd="sng" algn="ctr">
              <a:solidFill>
                <a:schemeClr val="bg1"/>
              </a:solidFill>
              <a:prstDash val="solid"/>
              <a:round/>
              <a:headEnd type="none" w="med" len="med"/>
              <a:tailEnd type="none" w="med" len="med"/>
            </a:ln>
            <a:effectLst/>
          </p:spPr>
        </p:cxnSp>
        <p:cxnSp>
          <p:nvCxnSpPr>
            <p:cNvPr id="38" name="Straight Connector 37">
              <a:extLst>
                <a:ext uri="{FF2B5EF4-FFF2-40B4-BE49-F238E27FC236}">
                  <a16:creationId xmlns:a16="http://schemas.microsoft.com/office/drawing/2014/main" id="{8FC8B286-F006-4D4F-A583-A40C2C95D808}"/>
                </a:ext>
              </a:extLst>
            </p:cNvPr>
            <p:cNvCxnSpPr/>
            <p:nvPr/>
          </p:nvCxnSpPr>
          <p:spPr bwMode="auto">
            <a:xfrm>
              <a:off x="1386953" y="4479679"/>
              <a:ext cx="64008" cy="0"/>
            </a:xfrm>
            <a:prstGeom prst="line">
              <a:avLst/>
            </a:prstGeom>
            <a:noFill/>
            <a:ln w="28575" cap="flat" cmpd="sng" algn="ctr">
              <a:solidFill>
                <a:schemeClr val="bg1"/>
              </a:solidFill>
              <a:prstDash val="solid"/>
              <a:round/>
              <a:headEnd type="none" w="med" len="med"/>
              <a:tailEnd type="none" w="med" len="med"/>
            </a:ln>
            <a:effectLst/>
          </p:spPr>
        </p:cxnSp>
        <p:cxnSp>
          <p:nvCxnSpPr>
            <p:cNvPr id="39" name="Straight Connector 38">
              <a:extLst>
                <a:ext uri="{FF2B5EF4-FFF2-40B4-BE49-F238E27FC236}">
                  <a16:creationId xmlns:a16="http://schemas.microsoft.com/office/drawing/2014/main" id="{8DDDF63A-E190-433E-A459-3516B3434722}"/>
                </a:ext>
              </a:extLst>
            </p:cNvPr>
            <p:cNvCxnSpPr/>
            <p:nvPr/>
          </p:nvCxnSpPr>
          <p:spPr bwMode="auto">
            <a:xfrm>
              <a:off x="1386953" y="4931383"/>
              <a:ext cx="64008" cy="0"/>
            </a:xfrm>
            <a:prstGeom prst="line">
              <a:avLst/>
            </a:prstGeom>
            <a:noFill/>
            <a:ln w="28575" cap="flat" cmpd="sng" algn="ctr">
              <a:solidFill>
                <a:schemeClr val="bg1"/>
              </a:solidFill>
              <a:prstDash val="solid"/>
              <a:round/>
              <a:headEnd type="none" w="med" len="med"/>
              <a:tailEnd type="none" w="med" len="med"/>
            </a:ln>
            <a:effectLst/>
          </p:spPr>
        </p:cxnSp>
      </p:grpSp>
      <p:grpSp>
        <p:nvGrpSpPr>
          <p:cNvPr id="40" name="Group 39">
            <a:extLst>
              <a:ext uri="{FF2B5EF4-FFF2-40B4-BE49-F238E27FC236}">
                <a16:creationId xmlns:a16="http://schemas.microsoft.com/office/drawing/2014/main" id="{0C099A5E-9083-4629-B78C-57658074A9BC}"/>
              </a:ext>
            </a:extLst>
          </p:cNvPr>
          <p:cNvGrpSpPr/>
          <p:nvPr/>
        </p:nvGrpSpPr>
        <p:grpSpPr>
          <a:xfrm rot="5400000">
            <a:off x="3711939" y="2674559"/>
            <a:ext cx="64008" cy="4575891"/>
            <a:chOff x="167340" y="3167529"/>
            <a:chExt cx="91440" cy="762000"/>
          </a:xfrm>
        </p:grpSpPr>
        <p:cxnSp>
          <p:nvCxnSpPr>
            <p:cNvPr id="41" name="Straight Connector 40">
              <a:extLst>
                <a:ext uri="{FF2B5EF4-FFF2-40B4-BE49-F238E27FC236}">
                  <a16:creationId xmlns:a16="http://schemas.microsoft.com/office/drawing/2014/main" id="{065DAB5F-A000-417E-BC72-94A8BF509B51}"/>
                </a:ext>
              </a:extLst>
            </p:cNvPr>
            <p:cNvCxnSpPr/>
            <p:nvPr/>
          </p:nvCxnSpPr>
          <p:spPr bwMode="auto">
            <a:xfrm>
              <a:off x="167340" y="3167529"/>
              <a:ext cx="91440" cy="0"/>
            </a:xfrm>
            <a:prstGeom prst="line">
              <a:avLst/>
            </a:prstGeom>
            <a:noFill/>
            <a:ln w="28575" cap="flat" cmpd="sng" algn="ctr">
              <a:solidFill>
                <a:schemeClr val="bg1"/>
              </a:solidFill>
              <a:prstDash val="solid"/>
              <a:round/>
              <a:headEnd type="none" w="med" len="med"/>
              <a:tailEnd type="none" w="med" len="med"/>
            </a:ln>
            <a:effectLst/>
          </p:spPr>
        </p:cxnSp>
        <p:cxnSp>
          <p:nvCxnSpPr>
            <p:cNvPr id="42" name="Straight Connector 41">
              <a:extLst>
                <a:ext uri="{FF2B5EF4-FFF2-40B4-BE49-F238E27FC236}">
                  <a16:creationId xmlns:a16="http://schemas.microsoft.com/office/drawing/2014/main" id="{15DF835F-D38D-48AE-84FE-7410B13016A4}"/>
                </a:ext>
              </a:extLst>
            </p:cNvPr>
            <p:cNvCxnSpPr/>
            <p:nvPr/>
          </p:nvCxnSpPr>
          <p:spPr bwMode="auto">
            <a:xfrm>
              <a:off x="167340" y="3319929"/>
              <a:ext cx="91440" cy="0"/>
            </a:xfrm>
            <a:prstGeom prst="line">
              <a:avLst/>
            </a:prstGeom>
            <a:noFill/>
            <a:ln w="28575" cap="flat" cmpd="sng" algn="ctr">
              <a:solidFill>
                <a:schemeClr val="bg1"/>
              </a:solidFill>
              <a:prstDash val="solid"/>
              <a:round/>
              <a:headEnd type="none" w="med" len="med"/>
              <a:tailEnd type="none" w="med" len="med"/>
            </a:ln>
            <a:effectLst/>
          </p:spPr>
        </p:cxnSp>
        <p:cxnSp>
          <p:nvCxnSpPr>
            <p:cNvPr id="43" name="Straight Connector 42">
              <a:extLst>
                <a:ext uri="{FF2B5EF4-FFF2-40B4-BE49-F238E27FC236}">
                  <a16:creationId xmlns:a16="http://schemas.microsoft.com/office/drawing/2014/main" id="{C94DAFCA-13E9-4839-AC60-26553D7188BB}"/>
                </a:ext>
              </a:extLst>
            </p:cNvPr>
            <p:cNvCxnSpPr/>
            <p:nvPr/>
          </p:nvCxnSpPr>
          <p:spPr bwMode="auto">
            <a:xfrm>
              <a:off x="167340" y="3472329"/>
              <a:ext cx="91440" cy="0"/>
            </a:xfrm>
            <a:prstGeom prst="line">
              <a:avLst/>
            </a:prstGeom>
            <a:noFill/>
            <a:ln w="28575" cap="flat" cmpd="sng" algn="ctr">
              <a:solidFill>
                <a:schemeClr val="bg1"/>
              </a:solidFill>
              <a:prstDash val="solid"/>
              <a:round/>
              <a:headEnd type="none" w="med" len="med"/>
              <a:tailEnd type="none" w="med" len="med"/>
            </a:ln>
            <a:effectLst/>
          </p:spPr>
        </p:cxnSp>
        <p:cxnSp>
          <p:nvCxnSpPr>
            <p:cNvPr id="44" name="Straight Connector 43">
              <a:extLst>
                <a:ext uri="{FF2B5EF4-FFF2-40B4-BE49-F238E27FC236}">
                  <a16:creationId xmlns:a16="http://schemas.microsoft.com/office/drawing/2014/main" id="{4B8C7ACD-A18A-4D5E-B5FF-10A453848122}"/>
                </a:ext>
              </a:extLst>
            </p:cNvPr>
            <p:cNvCxnSpPr/>
            <p:nvPr/>
          </p:nvCxnSpPr>
          <p:spPr bwMode="auto">
            <a:xfrm>
              <a:off x="167340" y="3624729"/>
              <a:ext cx="91440" cy="0"/>
            </a:xfrm>
            <a:prstGeom prst="line">
              <a:avLst/>
            </a:prstGeom>
            <a:noFill/>
            <a:ln w="28575" cap="flat" cmpd="sng" algn="ctr">
              <a:solidFill>
                <a:schemeClr val="bg1"/>
              </a:solidFill>
              <a:prstDash val="solid"/>
              <a:round/>
              <a:headEnd type="none" w="med" len="med"/>
              <a:tailEnd type="none" w="med" len="med"/>
            </a:ln>
            <a:effectLst/>
          </p:spPr>
        </p:cxnSp>
        <p:cxnSp>
          <p:nvCxnSpPr>
            <p:cNvPr id="45" name="Straight Connector 44">
              <a:extLst>
                <a:ext uri="{FF2B5EF4-FFF2-40B4-BE49-F238E27FC236}">
                  <a16:creationId xmlns:a16="http://schemas.microsoft.com/office/drawing/2014/main" id="{1E2E1D25-BD3B-4D7E-BD60-9E5E82C37F91}"/>
                </a:ext>
              </a:extLst>
            </p:cNvPr>
            <p:cNvCxnSpPr/>
            <p:nvPr/>
          </p:nvCxnSpPr>
          <p:spPr bwMode="auto">
            <a:xfrm>
              <a:off x="167340" y="3777129"/>
              <a:ext cx="91440" cy="0"/>
            </a:xfrm>
            <a:prstGeom prst="line">
              <a:avLst/>
            </a:prstGeom>
            <a:noFill/>
            <a:ln w="28575" cap="flat" cmpd="sng" algn="ctr">
              <a:solidFill>
                <a:schemeClr val="bg1"/>
              </a:solidFill>
              <a:prstDash val="solid"/>
              <a:round/>
              <a:headEnd type="none" w="med" len="med"/>
              <a:tailEnd type="none" w="med" len="med"/>
            </a:ln>
            <a:effectLst/>
          </p:spPr>
        </p:cxnSp>
        <p:cxnSp>
          <p:nvCxnSpPr>
            <p:cNvPr id="46" name="Straight Connector 45">
              <a:extLst>
                <a:ext uri="{FF2B5EF4-FFF2-40B4-BE49-F238E27FC236}">
                  <a16:creationId xmlns:a16="http://schemas.microsoft.com/office/drawing/2014/main" id="{3A5AA96E-804F-4F2E-8BA2-1DD791F0CB04}"/>
                </a:ext>
              </a:extLst>
            </p:cNvPr>
            <p:cNvCxnSpPr/>
            <p:nvPr/>
          </p:nvCxnSpPr>
          <p:spPr bwMode="auto">
            <a:xfrm>
              <a:off x="167340" y="3929529"/>
              <a:ext cx="91440" cy="0"/>
            </a:xfrm>
            <a:prstGeom prst="line">
              <a:avLst/>
            </a:prstGeom>
            <a:noFill/>
            <a:ln w="28575" cap="flat" cmpd="sng" algn="ctr">
              <a:solidFill>
                <a:schemeClr val="bg1"/>
              </a:solidFill>
              <a:prstDash val="solid"/>
              <a:round/>
              <a:headEnd type="none" w="med" len="med"/>
              <a:tailEnd type="none" w="med" len="med"/>
            </a:ln>
            <a:effectLst/>
          </p:spPr>
        </p:cxnSp>
      </p:grpSp>
      <p:sp>
        <p:nvSpPr>
          <p:cNvPr id="10" name="TextBox 9">
            <a:extLst>
              <a:ext uri="{FF2B5EF4-FFF2-40B4-BE49-F238E27FC236}">
                <a16:creationId xmlns:a16="http://schemas.microsoft.com/office/drawing/2014/main" id="{37B9C800-BF32-4B59-8611-66CB60B87A4B}"/>
              </a:ext>
            </a:extLst>
          </p:cNvPr>
          <p:cNvSpPr txBox="1"/>
          <p:nvPr/>
        </p:nvSpPr>
        <p:spPr bwMode="auto">
          <a:xfrm>
            <a:off x="1927173" y="3877900"/>
            <a:ext cx="548185" cy="33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1260" tIns="45718" rIns="91260" bIns="45718" rtlCol="0">
            <a:spAutoFit/>
          </a:bodyPr>
          <a:lstStyle/>
          <a:p>
            <a:pPr defTabSz="912360" eaLnBrk="0" fontAlgn="base" hangingPunct="0">
              <a:spcBef>
                <a:spcPct val="50000"/>
              </a:spcBef>
              <a:spcAft>
                <a:spcPct val="0"/>
              </a:spcAft>
              <a:defRPr/>
            </a:pPr>
            <a:r>
              <a:rPr lang="en-US" sz="1600" dirty="0">
                <a:solidFill>
                  <a:srgbClr val="000000"/>
                </a:solidFill>
                <a:latin typeface="Calibri" panose="020F0502020204030204" pitchFamily="34" charset="0"/>
                <a:cs typeface="Arial" panose="020B0604020202020204" pitchFamily="34" charset="0"/>
              </a:rPr>
              <a:t>0.94</a:t>
            </a:r>
          </a:p>
        </p:txBody>
      </p:sp>
      <p:sp>
        <p:nvSpPr>
          <p:cNvPr id="47" name="TextBox 46">
            <a:extLst>
              <a:ext uri="{FF2B5EF4-FFF2-40B4-BE49-F238E27FC236}">
                <a16:creationId xmlns:a16="http://schemas.microsoft.com/office/drawing/2014/main" id="{189826B8-4225-40E6-A411-230FCDFE28DB}"/>
              </a:ext>
            </a:extLst>
          </p:cNvPr>
          <p:cNvSpPr txBox="1"/>
          <p:nvPr/>
        </p:nvSpPr>
        <p:spPr bwMode="auto">
          <a:xfrm>
            <a:off x="2838296" y="4648406"/>
            <a:ext cx="548185" cy="33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1260" tIns="45718" rIns="91260" bIns="45718" rtlCol="0">
            <a:spAutoFit/>
          </a:bodyPr>
          <a:lstStyle/>
          <a:p>
            <a:pPr defTabSz="912360" eaLnBrk="0" fontAlgn="base" hangingPunct="0">
              <a:spcBef>
                <a:spcPct val="50000"/>
              </a:spcBef>
              <a:spcAft>
                <a:spcPct val="0"/>
              </a:spcAft>
              <a:defRPr/>
            </a:pPr>
            <a:r>
              <a:rPr lang="en-US" sz="1600" dirty="0">
                <a:solidFill>
                  <a:srgbClr val="000000"/>
                </a:solidFill>
                <a:latin typeface="Calibri" panose="020F0502020204030204" pitchFamily="34" charset="0"/>
                <a:cs typeface="Arial" panose="020B0604020202020204" pitchFamily="34" charset="0"/>
              </a:rPr>
              <a:t>0.12</a:t>
            </a:r>
          </a:p>
        </p:txBody>
      </p:sp>
      <p:sp>
        <p:nvSpPr>
          <p:cNvPr id="48" name="TextBox 47">
            <a:extLst>
              <a:ext uri="{FF2B5EF4-FFF2-40B4-BE49-F238E27FC236}">
                <a16:creationId xmlns:a16="http://schemas.microsoft.com/office/drawing/2014/main" id="{D0FCC317-8CD1-4E1E-8E74-919A70F131D1}"/>
              </a:ext>
            </a:extLst>
          </p:cNvPr>
          <p:cNvSpPr txBox="1"/>
          <p:nvPr/>
        </p:nvSpPr>
        <p:spPr bwMode="auto">
          <a:xfrm>
            <a:off x="3777062" y="4648406"/>
            <a:ext cx="548185" cy="33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1260" tIns="45718" rIns="91260" bIns="45718" rtlCol="0">
            <a:spAutoFit/>
          </a:bodyPr>
          <a:lstStyle/>
          <a:p>
            <a:pPr defTabSz="912360" eaLnBrk="0" fontAlgn="base" hangingPunct="0">
              <a:spcBef>
                <a:spcPct val="50000"/>
              </a:spcBef>
              <a:spcAft>
                <a:spcPct val="0"/>
              </a:spcAft>
              <a:defRPr/>
            </a:pPr>
            <a:r>
              <a:rPr lang="en-US" sz="1600" dirty="0">
                <a:solidFill>
                  <a:srgbClr val="000000"/>
                </a:solidFill>
                <a:latin typeface="Calibri" panose="020F0502020204030204" pitchFamily="34" charset="0"/>
                <a:cs typeface="Arial" panose="020B0604020202020204" pitchFamily="34" charset="0"/>
              </a:rPr>
              <a:t>0.05</a:t>
            </a:r>
          </a:p>
        </p:txBody>
      </p:sp>
      <p:sp>
        <p:nvSpPr>
          <p:cNvPr id="49" name="TextBox 48">
            <a:extLst>
              <a:ext uri="{FF2B5EF4-FFF2-40B4-BE49-F238E27FC236}">
                <a16:creationId xmlns:a16="http://schemas.microsoft.com/office/drawing/2014/main" id="{9895754F-0DF1-4DF0-955F-E906AC9797D4}"/>
              </a:ext>
            </a:extLst>
          </p:cNvPr>
          <p:cNvSpPr txBox="1"/>
          <p:nvPr/>
        </p:nvSpPr>
        <p:spPr bwMode="auto">
          <a:xfrm>
            <a:off x="4660697" y="4648406"/>
            <a:ext cx="548185" cy="33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1260" tIns="45718" rIns="91260" bIns="45718" rtlCol="0">
            <a:spAutoFit/>
          </a:bodyPr>
          <a:lstStyle/>
          <a:p>
            <a:pPr defTabSz="912360" eaLnBrk="0" fontAlgn="base" hangingPunct="0">
              <a:spcBef>
                <a:spcPct val="50000"/>
              </a:spcBef>
              <a:spcAft>
                <a:spcPct val="0"/>
              </a:spcAft>
              <a:defRPr/>
            </a:pPr>
            <a:r>
              <a:rPr lang="en-US" sz="1600" dirty="0">
                <a:solidFill>
                  <a:srgbClr val="000000"/>
                </a:solidFill>
                <a:latin typeface="Calibri" panose="020F0502020204030204" pitchFamily="34" charset="0"/>
                <a:cs typeface="Arial" panose="020B0604020202020204" pitchFamily="34" charset="0"/>
              </a:rPr>
              <a:t>0.00</a:t>
            </a:r>
          </a:p>
        </p:txBody>
      </p:sp>
      <p:sp>
        <p:nvSpPr>
          <p:cNvPr id="50" name="TextBox 49">
            <a:extLst>
              <a:ext uri="{FF2B5EF4-FFF2-40B4-BE49-F238E27FC236}">
                <a16:creationId xmlns:a16="http://schemas.microsoft.com/office/drawing/2014/main" id="{621976B6-4753-47FE-A8EB-B6BD03241E26}"/>
              </a:ext>
            </a:extLst>
          </p:cNvPr>
          <p:cNvSpPr txBox="1"/>
          <p:nvPr/>
        </p:nvSpPr>
        <p:spPr bwMode="auto">
          <a:xfrm>
            <a:off x="5627353" y="4648406"/>
            <a:ext cx="548185" cy="33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1260" tIns="45718" rIns="91260" bIns="45718" rtlCol="0">
            <a:spAutoFit/>
          </a:bodyPr>
          <a:lstStyle/>
          <a:p>
            <a:pPr defTabSz="912360" eaLnBrk="0" fontAlgn="base" hangingPunct="0">
              <a:spcBef>
                <a:spcPct val="50000"/>
              </a:spcBef>
              <a:spcAft>
                <a:spcPct val="0"/>
              </a:spcAft>
              <a:defRPr/>
            </a:pPr>
            <a:r>
              <a:rPr lang="en-US" sz="1600" dirty="0">
                <a:solidFill>
                  <a:srgbClr val="000000"/>
                </a:solidFill>
                <a:latin typeface="Calibri" panose="020F0502020204030204" pitchFamily="34" charset="0"/>
                <a:cs typeface="Arial" panose="020B0604020202020204" pitchFamily="34" charset="0"/>
              </a:rPr>
              <a:t>0.09</a:t>
            </a:r>
          </a:p>
        </p:txBody>
      </p:sp>
      <p:sp>
        <p:nvSpPr>
          <p:cNvPr id="15" name="Diamond 14">
            <a:extLst>
              <a:ext uri="{FF2B5EF4-FFF2-40B4-BE49-F238E27FC236}">
                <a16:creationId xmlns:a16="http://schemas.microsoft.com/office/drawing/2014/main" id="{ED569126-397C-4082-A59A-DA2734D56513}"/>
              </a:ext>
            </a:extLst>
          </p:cNvPr>
          <p:cNvSpPr/>
          <p:nvPr/>
        </p:nvSpPr>
        <p:spPr bwMode="auto">
          <a:xfrm>
            <a:off x="1849444" y="3970721"/>
            <a:ext cx="128016" cy="128016"/>
          </a:xfrm>
          <a:prstGeom prst="diamond">
            <a:avLst/>
          </a:prstGeom>
          <a:solidFill>
            <a:schemeClr val="accent3"/>
          </a:solidFill>
          <a:ln w="0">
            <a:solidFill>
              <a:schemeClr val="bg1"/>
            </a:solidFill>
            <a:miter lim="800000"/>
            <a:headEnd/>
            <a:tailEnd/>
          </a:ln>
        </p:spPr>
        <p:txBody>
          <a:bodyPr lIns="91260" tIns="45718" rIns="91260" bIns="45718" rtlCol="0" anchor="b"/>
          <a:lstStyle/>
          <a:p>
            <a:pPr algn="ctr" defTabSz="912360" fontAlgn="base">
              <a:spcBef>
                <a:spcPct val="35000"/>
              </a:spcBef>
              <a:spcAft>
                <a:spcPct val="25000"/>
              </a:spcAft>
              <a:buClr>
                <a:srgbClr val="8B3D9A"/>
              </a:buClr>
              <a:defRPr/>
            </a:pPr>
            <a:endParaRPr lang="en-US" sz="1600" dirty="0">
              <a:solidFill>
                <a:srgbClr val="000000"/>
              </a:solidFill>
              <a:latin typeface="Calibri" panose="020F0502020204030204" pitchFamily="34" charset="0"/>
              <a:cs typeface="Arial" panose="020B0604020202020204" pitchFamily="34" charset="0"/>
            </a:endParaRPr>
          </a:p>
        </p:txBody>
      </p:sp>
      <p:sp>
        <p:nvSpPr>
          <p:cNvPr id="25" name="Isosceles Triangle 24">
            <a:extLst>
              <a:ext uri="{FF2B5EF4-FFF2-40B4-BE49-F238E27FC236}">
                <a16:creationId xmlns:a16="http://schemas.microsoft.com/office/drawing/2014/main" id="{B413AA1C-8539-4779-9269-A1B6F67A507A}"/>
              </a:ext>
            </a:extLst>
          </p:cNvPr>
          <p:cNvSpPr/>
          <p:nvPr/>
        </p:nvSpPr>
        <p:spPr bwMode="auto">
          <a:xfrm>
            <a:off x="2763607" y="4729536"/>
            <a:ext cx="128016" cy="128016"/>
          </a:xfrm>
          <a:prstGeom prst="triangle">
            <a:avLst/>
          </a:prstGeom>
          <a:solidFill>
            <a:schemeClr val="accent3"/>
          </a:solidFill>
          <a:ln w="0">
            <a:solidFill>
              <a:schemeClr val="bg1"/>
            </a:solidFill>
            <a:miter lim="800000"/>
            <a:headEnd/>
            <a:tailEnd/>
          </a:ln>
        </p:spPr>
        <p:txBody>
          <a:bodyPr lIns="91260" tIns="45718" rIns="91260" bIns="45718" rtlCol="0" anchor="b"/>
          <a:lstStyle/>
          <a:p>
            <a:pPr algn="ctr" defTabSz="912360" fontAlgn="base">
              <a:spcBef>
                <a:spcPct val="35000"/>
              </a:spcBef>
              <a:spcAft>
                <a:spcPct val="25000"/>
              </a:spcAft>
              <a:buClr>
                <a:srgbClr val="8B3D9A"/>
              </a:buClr>
              <a:defRPr/>
            </a:pPr>
            <a:endParaRPr lang="en-US" sz="1600" dirty="0">
              <a:solidFill>
                <a:srgbClr val="000000"/>
              </a:solidFill>
              <a:latin typeface="Calibri" panose="020F0502020204030204" pitchFamily="34" charset="0"/>
              <a:cs typeface="Arial" panose="020B0604020202020204" pitchFamily="34" charset="0"/>
            </a:endParaRPr>
          </a:p>
        </p:txBody>
      </p:sp>
      <p:grpSp>
        <p:nvGrpSpPr>
          <p:cNvPr id="57" name="Group 56">
            <a:extLst>
              <a:ext uri="{FF2B5EF4-FFF2-40B4-BE49-F238E27FC236}">
                <a16:creationId xmlns:a16="http://schemas.microsoft.com/office/drawing/2014/main" id="{74B57249-4F43-41D8-9E02-F740FF4791BE}"/>
              </a:ext>
            </a:extLst>
          </p:cNvPr>
          <p:cNvGrpSpPr/>
          <p:nvPr/>
        </p:nvGrpSpPr>
        <p:grpSpPr>
          <a:xfrm>
            <a:off x="3674913" y="4803057"/>
            <a:ext cx="125473" cy="131447"/>
            <a:chOff x="1568824" y="2886635"/>
            <a:chExt cx="125506" cy="1825811"/>
          </a:xfrm>
        </p:grpSpPr>
        <p:cxnSp>
          <p:nvCxnSpPr>
            <p:cNvPr id="58" name="Straight Connector 57">
              <a:extLst>
                <a:ext uri="{FF2B5EF4-FFF2-40B4-BE49-F238E27FC236}">
                  <a16:creationId xmlns:a16="http://schemas.microsoft.com/office/drawing/2014/main" id="{4D9D7996-2148-44EF-A61E-E4846F856D91}"/>
                </a:ext>
              </a:extLst>
            </p:cNvPr>
            <p:cNvCxnSpPr/>
            <p:nvPr/>
          </p:nvCxnSpPr>
          <p:spPr bwMode="auto">
            <a:xfrm>
              <a:off x="1637553" y="2886636"/>
              <a:ext cx="0" cy="1816847"/>
            </a:xfrm>
            <a:prstGeom prst="line">
              <a:avLst/>
            </a:prstGeom>
            <a:noFill/>
            <a:ln w="28575" cap="flat" cmpd="sng" algn="ctr">
              <a:solidFill>
                <a:schemeClr val="bg1"/>
              </a:solidFill>
              <a:prstDash val="solid"/>
              <a:round/>
              <a:headEnd type="none" w="med" len="med"/>
              <a:tailEnd type="none" w="med" len="med"/>
            </a:ln>
            <a:effectLst/>
          </p:spPr>
        </p:cxnSp>
        <p:cxnSp>
          <p:nvCxnSpPr>
            <p:cNvPr id="59" name="Straight Connector 58">
              <a:extLst>
                <a:ext uri="{FF2B5EF4-FFF2-40B4-BE49-F238E27FC236}">
                  <a16:creationId xmlns:a16="http://schemas.microsoft.com/office/drawing/2014/main" id="{B985910C-90A1-4CDF-8D0E-0DB69869AF70}"/>
                </a:ext>
              </a:extLst>
            </p:cNvPr>
            <p:cNvCxnSpPr/>
            <p:nvPr/>
          </p:nvCxnSpPr>
          <p:spPr bwMode="auto">
            <a:xfrm>
              <a:off x="1568824" y="2886635"/>
              <a:ext cx="125506" cy="0"/>
            </a:xfrm>
            <a:prstGeom prst="line">
              <a:avLst/>
            </a:prstGeom>
            <a:noFill/>
            <a:ln w="28575" cap="flat" cmpd="sng" algn="ctr">
              <a:solidFill>
                <a:schemeClr val="bg1"/>
              </a:solidFill>
              <a:prstDash val="solid"/>
              <a:round/>
              <a:headEnd type="none" w="med" len="med"/>
              <a:tailEnd type="none" w="med" len="med"/>
            </a:ln>
            <a:effectLst/>
          </p:spPr>
        </p:cxnSp>
        <p:cxnSp>
          <p:nvCxnSpPr>
            <p:cNvPr id="60" name="Straight Connector 59">
              <a:extLst>
                <a:ext uri="{FF2B5EF4-FFF2-40B4-BE49-F238E27FC236}">
                  <a16:creationId xmlns:a16="http://schemas.microsoft.com/office/drawing/2014/main" id="{C8123D90-6FFD-4802-B403-1DF14631D323}"/>
                </a:ext>
              </a:extLst>
            </p:cNvPr>
            <p:cNvCxnSpPr/>
            <p:nvPr/>
          </p:nvCxnSpPr>
          <p:spPr bwMode="auto">
            <a:xfrm>
              <a:off x="1568824" y="4712446"/>
              <a:ext cx="125506" cy="0"/>
            </a:xfrm>
            <a:prstGeom prst="line">
              <a:avLst/>
            </a:prstGeom>
            <a:noFill/>
            <a:ln w="28575" cap="flat" cmpd="sng" algn="ctr">
              <a:solidFill>
                <a:schemeClr val="bg1"/>
              </a:solidFill>
              <a:prstDash val="solid"/>
              <a:round/>
              <a:headEnd type="none" w="med" len="med"/>
              <a:tailEnd type="none" w="med" len="med"/>
            </a:ln>
            <a:effectLst/>
          </p:spPr>
        </p:cxnSp>
      </p:grpSp>
      <p:sp>
        <p:nvSpPr>
          <p:cNvPr id="56" name="Oval 55">
            <a:extLst>
              <a:ext uri="{FF2B5EF4-FFF2-40B4-BE49-F238E27FC236}">
                <a16:creationId xmlns:a16="http://schemas.microsoft.com/office/drawing/2014/main" id="{52731837-C930-44CE-ABA1-4ED5022EF055}"/>
              </a:ext>
            </a:extLst>
          </p:cNvPr>
          <p:cNvSpPr/>
          <p:nvPr/>
        </p:nvSpPr>
        <p:spPr bwMode="auto">
          <a:xfrm>
            <a:off x="3680195" y="4792833"/>
            <a:ext cx="128016" cy="128016"/>
          </a:xfrm>
          <a:prstGeom prst="ellipse">
            <a:avLst/>
          </a:prstGeom>
          <a:solidFill>
            <a:schemeClr val="accent3"/>
          </a:solidFill>
          <a:ln w="0">
            <a:solidFill>
              <a:schemeClr val="bg1"/>
            </a:solidFill>
            <a:miter lim="800000"/>
            <a:headEnd/>
            <a:tailEnd/>
          </a:ln>
        </p:spPr>
        <p:txBody>
          <a:bodyPr lIns="91260" tIns="45718" rIns="91260" bIns="45718" rtlCol="0" anchor="b"/>
          <a:lstStyle/>
          <a:p>
            <a:pPr algn="ctr" defTabSz="912360" fontAlgn="base">
              <a:spcBef>
                <a:spcPct val="35000"/>
              </a:spcBef>
              <a:spcAft>
                <a:spcPct val="25000"/>
              </a:spcAft>
              <a:buClr>
                <a:srgbClr val="8B3D9A"/>
              </a:buClr>
              <a:defRPr/>
            </a:pPr>
            <a:endParaRPr lang="en-US" sz="1600" dirty="0">
              <a:solidFill>
                <a:srgbClr val="000000"/>
              </a:solidFill>
              <a:latin typeface="Calibri" panose="020F0502020204030204" pitchFamily="34" charset="0"/>
              <a:cs typeface="Arial" panose="020B0604020202020204" pitchFamily="34" charset="0"/>
            </a:endParaRPr>
          </a:p>
        </p:txBody>
      </p:sp>
      <p:grpSp>
        <p:nvGrpSpPr>
          <p:cNvPr id="66" name="Group 65">
            <a:extLst>
              <a:ext uri="{FF2B5EF4-FFF2-40B4-BE49-F238E27FC236}">
                <a16:creationId xmlns:a16="http://schemas.microsoft.com/office/drawing/2014/main" id="{2C3BF26D-2051-465C-A190-0C77F723482D}"/>
              </a:ext>
            </a:extLst>
          </p:cNvPr>
          <p:cNvGrpSpPr/>
          <p:nvPr/>
        </p:nvGrpSpPr>
        <p:grpSpPr>
          <a:xfrm>
            <a:off x="4604012" y="4800071"/>
            <a:ext cx="125473" cy="131447"/>
            <a:chOff x="1568824" y="2886635"/>
            <a:chExt cx="125506" cy="1825811"/>
          </a:xfrm>
        </p:grpSpPr>
        <p:cxnSp>
          <p:nvCxnSpPr>
            <p:cNvPr id="67" name="Straight Connector 66">
              <a:extLst>
                <a:ext uri="{FF2B5EF4-FFF2-40B4-BE49-F238E27FC236}">
                  <a16:creationId xmlns:a16="http://schemas.microsoft.com/office/drawing/2014/main" id="{E87D66AA-C80A-4487-9F5B-613119C5A314}"/>
                </a:ext>
              </a:extLst>
            </p:cNvPr>
            <p:cNvCxnSpPr/>
            <p:nvPr/>
          </p:nvCxnSpPr>
          <p:spPr bwMode="auto">
            <a:xfrm>
              <a:off x="1637553" y="2886636"/>
              <a:ext cx="0" cy="1816847"/>
            </a:xfrm>
            <a:prstGeom prst="line">
              <a:avLst/>
            </a:prstGeom>
            <a:noFill/>
            <a:ln w="28575" cap="flat" cmpd="sng" algn="ctr">
              <a:solidFill>
                <a:schemeClr val="bg1"/>
              </a:solidFill>
              <a:prstDash val="solid"/>
              <a:round/>
              <a:headEnd type="none" w="med" len="med"/>
              <a:tailEnd type="none" w="med" len="med"/>
            </a:ln>
            <a:effectLst/>
          </p:spPr>
        </p:cxnSp>
        <p:cxnSp>
          <p:nvCxnSpPr>
            <p:cNvPr id="68" name="Straight Connector 67">
              <a:extLst>
                <a:ext uri="{FF2B5EF4-FFF2-40B4-BE49-F238E27FC236}">
                  <a16:creationId xmlns:a16="http://schemas.microsoft.com/office/drawing/2014/main" id="{360A6673-E36D-497B-9BDE-18B5708A6405}"/>
                </a:ext>
              </a:extLst>
            </p:cNvPr>
            <p:cNvCxnSpPr/>
            <p:nvPr/>
          </p:nvCxnSpPr>
          <p:spPr bwMode="auto">
            <a:xfrm>
              <a:off x="1568824" y="2886635"/>
              <a:ext cx="125506" cy="0"/>
            </a:xfrm>
            <a:prstGeom prst="line">
              <a:avLst/>
            </a:prstGeom>
            <a:noFill/>
            <a:ln w="28575" cap="flat" cmpd="sng" algn="ctr">
              <a:solidFill>
                <a:schemeClr val="bg1"/>
              </a:solidFill>
              <a:prstDash val="solid"/>
              <a:round/>
              <a:headEnd type="none" w="med" len="med"/>
              <a:tailEnd type="none" w="med" len="med"/>
            </a:ln>
            <a:effectLst/>
          </p:spPr>
        </p:cxnSp>
        <p:cxnSp>
          <p:nvCxnSpPr>
            <p:cNvPr id="69" name="Straight Connector 68">
              <a:extLst>
                <a:ext uri="{FF2B5EF4-FFF2-40B4-BE49-F238E27FC236}">
                  <a16:creationId xmlns:a16="http://schemas.microsoft.com/office/drawing/2014/main" id="{B0A98488-9D74-4E7B-A734-D43DDEFE827F}"/>
                </a:ext>
              </a:extLst>
            </p:cNvPr>
            <p:cNvCxnSpPr/>
            <p:nvPr/>
          </p:nvCxnSpPr>
          <p:spPr bwMode="auto">
            <a:xfrm>
              <a:off x="1568824" y="4712446"/>
              <a:ext cx="125506" cy="0"/>
            </a:xfrm>
            <a:prstGeom prst="line">
              <a:avLst/>
            </a:prstGeom>
            <a:noFill/>
            <a:ln w="28575" cap="flat" cmpd="sng" algn="ctr">
              <a:solidFill>
                <a:schemeClr val="bg1"/>
              </a:solidFill>
              <a:prstDash val="solid"/>
              <a:round/>
              <a:headEnd type="none" w="med" len="med"/>
              <a:tailEnd type="none" w="med" len="med"/>
            </a:ln>
            <a:effectLst/>
          </p:spPr>
        </p:cxnSp>
      </p:grpSp>
      <p:sp>
        <p:nvSpPr>
          <p:cNvPr id="70" name="Rectangle 69">
            <a:extLst>
              <a:ext uri="{FF2B5EF4-FFF2-40B4-BE49-F238E27FC236}">
                <a16:creationId xmlns:a16="http://schemas.microsoft.com/office/drawing/2014/main" id="{29D692EA-8882-4628-8923-0C6A9D1B9881}"/>
              </a:ext>
            </a:extLst>
          </p:cNvPr>
          <p:cNvSpPr/>
          <p:nvPr/>
        </p:nvSpPr>
        <p:spPr bwMode="auto">
          <a:xfrm>
            <a:off x="5526443" y="4771360"/>
            <a:ext cx="146304" cy="146304"/>
          </a:xfrm>
          <a:prstGeom prst="rect">
            <a:avLst/>
          </a:prstGeom>
          <a:solidFill>
            <a:schemeClr val="accent4"/>
          </a:solidFill>
          <a:ln w="0">
            <a:solidFill>
              <a:schemeClr val="accent1"/>
            </a:solidFill>
            <a:miter lim="800000"/>
            <a:headEnd/>
            <a:tailEnd/>
          </a:ln>
        </p:spPr>
        <p:txBody>
          <a:bodyPr lIns="91260" tIns="45718" rIns="91260" bIns="45718" rtlCol="0" anchor="b"/>
          <a:lstStyle/>
          <a:p>
            <a:pPr algn="ctr" defTabSz="912360" fontAlgn="base">
              <a:spcBef>
                <a:spcPct val="35000"/>
              </a:spcBef>
              <a:spcAft>
                <a:spcPct val="25000"/>
              </a:spcAft>
              <a:buClr>
                <a:srgbClr val="8B3D9A"/>
              </a:buClr>
              <a:defRPr/>
            </a:pPr>
            <a:endParaRPr lang="en-US" sz="1600" dirty="0">
              <a:solidFill>
                <a:srgbClr val="000000"/>
              </a:solidFill>
              <a:latin typeface="Calibri" panose="020F0502020204030204" pitchFamily="34" charset="0"/>
              <a:cs typeface="Arial" panose="020B0604020202020204" pitchFamily="34" charset="0"/>
            </a:endParaRPr>
          </a:p>
        </p:txBody>
      </p:sp>
      <p:sp>
        <p:nvSpPr>
          <p:cNvPr id="71" name="TextBox 70">
            <a:extLst>
              <a:ext uri="{FF2B5EF4-FFF2-40B4-BE49-F238E27FC236}">
                <a16:creationId xmlns:a16="http://schemas.microsoft.com/office/drawing/2014/main" id="{AD3BE063-A36D-4EEB-8B81-AEB2929F6894}"/>
              </a:ext>
            </a:extLst>
          </p:cNvPr>
          <p:cNvSpPr txBox="1"/>
          <p:nvPr/>
        </p:nvSpPr>
        <p:spPr bwMode="auto">
          <a:xfrm>
            <a:off x="1007216" y="2503466"/>
            <a:ext cx="443989" cy="33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1260" tIns="45718" rIns="91260" bIns="45718" rtlCol="0">
            <a:spAutoFit/>
          </a:bodyPr>
          <a:lstStyle/>
          <a:p>
            <a:pPr defTabSz="912360" eaLnBrk="0" fontAlgn="base" hangingPunct="0">
              <a:spcBef>
                <a:spcPct val="50000"/>
              </a:spcBef>
              <a:spcAft>
                <a:spcPct val="0"/>
              </a:spcAft>
              <a:defRPr/>
            </a:pPr>
            <a:r>
              <a:rPr lang="en-US" sz="1600" dirty="0">
                <a:solidFill>
                  <a:srgbClr val="000000"/>
                </a:solidFill>
                <a:latin typeface="Calibri" panose="020F0502020204030204" pitchFamily="34" charset="0"/>
                <a:cs typeface="Arial" panose="020B0604020202020204" pitchFamily="34" charset="0"/>
              </a:rPr>
              <a:t>2.5</a:t>
            </a:r>
          </a:p>
        </p:txBody>
      </p:sp>
      <p:sp>
        <p:nvSpPr>
          <p:cNvPr id="72" name="TextBox 71">
            <a:extLst>
              <a:ext uri="{FF2B5EF4-FFF2-40B4-BE49-F238E27FC236}">
                <a16:creationId xmlns:a16="http://schemas.microsoft.com/office/drawing/2014/main" id="{8206A83F-B255-4A84-A4CE-AADB4C90B573}"/>
              </a:ext>
            </a:extLst>
          </p:cNvPr>
          <p:cNvSpPr txBox="1"/>
          <p:nvPr/>
        </p:nvSpPr>
        <p:spPr bwMode="auto">
          <a:xfrm>
            <a:off x="1007216" y="3409652"/>
            <a:ext cx="443989" cy="33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1260" tIns="45718" rIns="91260" bIns="45718" rtlCol="0">
            <a:spAutoFit/>
          </a:bodyPr>
          <a:lstStyle/>
          <a:p>
            <a:pPr defTabSz="912360" eaLnBrk="0" fontAlgn="base" hangingPunct="0">
              <a:spcBef>
                <a:spcPct val="50000"/>
              </a:spcBef>
              <a:spcAft>
                <a:spcPct val="0"/>
              </a:spcAft>
              <a:defRPr/>
            </a:pPr>
            <a:r>
              <a:rPr lang="en-US" sz="1600" dirty="0">
                <a:solidFill>
                  <a:srgbClr val="000000"/>
                </a:solidFill>
                <a:latin typeface="Calibri" panose="020F0502020204030204" pitchFamily="34" charset="0"/>
                <a:cs typeface="Arial" panose="020B0604020202020204" pitchFamily="34" charset="0"/>
              </a:rPr>
              <a:t>1.5</a:t>
            </a:r>
          </a:p>
        </p:txBody>
      </p:sp>
      <p:sp>
        <p:nvSpPr>
          <p:cNvPr id="73" name="TextBox 72">
            <a:extLst>
              <a:ext uri="{FF2B5EF4-FFF2-40B4-BE49-F238E27FC236}">
                <a16:creationId xmlns:a16="http://schemas.microsoft.com/office/drawing/2014/main" id="{FF8DE24A-E40D-4257-A44D-59DCCB7CC5B2}"/>
              </a:ext>
            </a:extLst>
          </p:cNvPr>
          <p:cNvSpPr txBox="1"/>
          <p:nvPr/>
        </p:nvSpPr>
        <p:spPr bwMode="auto">
          <a:xfrm>
            <a:off x="1007216" y="4315906"/>
            <a:ext cx="443989" cy="33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1260" tIns="45718" rIns="91260" bIns="45718" rtlCol="0">
            <a:spAutoFit/>
          </a:bodyPr>
          <a:lstStyle/>
          <a:p>
            <a:pPr defTabSz="912360" eaLnBrk="0" fontAlgn="base" hangingPunct="0">
              <a:spcBef>
                <a:spcPct val="50000"/>
              </a:spcBef>
              <a:spcAft>
                <a:spcPct val="0"/>
              </a:spcAft>
              <a:defRPr/>
            </a:pPr>
            <a:r>
              <a:rPr lang="en-US" sz="1600" dirty="0">
                <a:solidFill>
                  <a:srgbClr val="000000"/>
                </a:solidFill>
                <a:latin typeface="Calibri" panose="020F0502020204030204" pitchFamily="34" charset="0"/>
                <a:cs typeface="Arial" panose="020B0604020202020204" pitchFamily="34" charset="0"/>
              </a:rPr>
              <a:t>0.5</a:t>
            </a:r>
          </a:p>
        </p:txBody>
      </p:sp>
      <p:sp>
        <p:nvSpPr>
          <p:cNvPr id="74" name="TextBox 73">
            <a:extLst>
              <a:ext uri="{FF2B5EF4-FFF2-40B4-BE49-F238E27FC236}">
                <a16:creationId xmlns:a16="http://schemas.microsoft.com/office/drawing/2014/main" id="{445FB189-66FB-472A-809D-D8540A36D6A3}"/>
              </a:ext>
            </a:extLst>
          </p:cNvPr>
          <p:cNvSpPr txBox="1"/>
          <p:nvPr/>
        </p:nvSpPr>
        <p:spPr bwMode="auto">
          <a:xfrm>
            <a:off x="997925" y="2947550"/>
            <a:ext cx="443989" cy="33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1260" tIns="45718" rIns="91260" bIns="45718" rtlCol="0">
            <a:spAutoFit/>
          </a:bodyPr>
          <a:lstStyle/>
          <a:p>
            <a:pPr algn="r" defTabSz="912360" eaLnBrk="0" fontAlgn="base" hangingPunct="0">
              <a:spcBef>
                <a:spcPct val="50000"/>
              </a:spcBef>
              <a:spcAft>
                <a:spcPct val="0"/>
              </a:spcAft>
              <a:defRPr/>
            </a:pPr>
            <a:r>
              <a:rPr lang="en-US" sz="1600" dirty="0">
                <a:solidFill>
                  <a:srgbClr val="000000"/>
                </a:solidFill>
                <a:latin typeface="Calibri" panose="020F0502020204030204" pitchFamily="34" charset="0"/>
                <a:cs typeface="Arial" panose="020B0604020202020204" pitchFamily="34" charset="0"/>
              </a:rPr>
              <a:t>2.0</a:t>
            </a:r>
          </a:p>
        </p:txBody>
      </p:sp>
      <p:sp>
        <p:nvSpPr>
          <p:cNvPr id="75" name="TextBox 74">
            <a:extLst>
              <a:ext uri="{FF2B5EF4-FFF2-40B4-BE49-F238E27FC236}">
                <a16:creationId xmlns:a16="http://schemas.microsoft.com/office/drawing/2014/main" id="{95D91E30-9A11-4396-A9F8-7C2800D3530B}"/>
              </a:ext>
            </a:extLst>
          </p:cNvPr>
          <p:cNvSpPr txBox="1"/>
          <p:nvPr/>
        </p:nvSpPr>
        <p:spPr bwMode="auto">
          <a:xfrm>
            <a:off x="997925" y="3849438"/>
            <a:ext cx="443989" cy="33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1260" tIns="45718" rIns="91260" bIns="45718" rtlCol="0">
            <a:spAutoFit/>
          </a:bodyPr>
          <a:lstStyle/>
          <a:p>
            <a:pPr algn="r" defTabSz="912360" eaLnBrk="0" fontAlgn="base" hangingPunct="0">
              <a:spcBef>
                <a:spcPct val="50000"/>
              </a:spcBef>
              <a:spcAft>
                <a:spcPct val="0"/>
              </a:spcAft>
              <a:defRPr/>
            </a:pPr>
            <a:r>
              <a:rPr lang="en-US" sz="1600" dirty="0">
                <a:solidFill>
                  <a:srgbClr val="000000"/>
                </a:solidFill>
                <a:latin typeface="Calibri" panose="020F0502020204030204" pitchFamily="34" charset="0"/>
                <a:cs typeface="Arial" panose="020B0604020202020204" pitchFamily="34" charset="0"/>
              </a:rPr>
              <a:t>1.0</a:t>
            </a:r>
          </a:p>
        </p:txBody>
      </p:sp>
      <p:cxnSp>
        <p:nvCxnSpPr>
          <p:cNvPr id="77" name="Straight Arrow Connector 76">
            <a:extLst>
              <a:ext uri="{FF2B5EF4-FFF2-40B4-BE49-F238E27FC236}">
                <a16:creationId xmlns:a16="http://schemas.microsoft.com/office/drawing/2014/main" id="{28986EA1-3C18-441D-BC49-F09E3C22219A}"/>
              </a:ext>
            </a:extLst>
          </p:cNvPr>
          <p:cNvCxnSpPr/>
          <p:nvPr/>
        </p:nvCxnSpPr>
        <p:spPr bwMode="auto">
          <a:xfrm>
            <a:off x="4187937" y="5524293"/>
            <a:ext cx="949283" cy="0"/>
          </a:xfrm>
          <a:prstGeom prst="straightConnector1">
            <a:avLst/>
          </a:prstGeom>
          <a:noFill/>
          <a:ln w="28575" cap="flat" cmpd="sng" algn="ctr">
            <a:solidFill>
              <a:schemeClr val="bg1"/>
            </a:solidFill>
            <a:prstDash val="solid"/>
            <a:round/>
            <a:headEnd type="none"/>
            <a:tailEnd type="none"/>
          </a:ln>
          <a:effectLst/>
        </p:spPr>
      </p:cxnSp>
      <p:sp>
        <p:nvSpPr>
          <p:cNvPr id="78" name="TextBox 77">
            <a:extLst>
              <a:ext uri="{FF2B5EF4-FFF2-40B4-BE49-F238E27FC236}">
                <a16:creationId xmlns:a16="http://schemas.microsoft.com/office/drawing/2014/main" id="{C6B885D9-CD4E-436F-BFD7-EC2FC376BAB4}"/>
              </a:ext>
            </a:extLst>
          </p:cNvPr>
          <p:cNvSpPr txBox="1"/>
          <p:nvPr/>
        </p:nvSpPr>
        <p:spPr bwMode="auto">
          <a:xfrm>
            <a:off x="1143499" y="4764322"/>
            <a:ext cx="288498" cy="33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1260" tIns="45718" rIns="91260" bIns="45718" rtlCol="0">
            <a:spAutoFit/>
          </a:bodyPr>
          <a:lstStyle/>
          <a:p>
            <a:pPr defTabSz="912360" eaLnBrk="0" fontAlgn="base" hangingPunct="0">
              <a:spcBef>
                <a:spcPct val="50000"/>
              </a:spcBef>
              <a:spcAft>
                <a:spcPct val="0"/>
              </a:spcAft>
              <a:defRPr/>
            </a:pPr>
            <a:r>
              <a:rPr lang="en-US" sz="1600" dirty="0">
                <a:solidFill>
                  <a:srgbClr val="000000"/>
                </a:solidFill>
                <a:latin typeface="Calibri" panose="020F0502020204030204" pitchFamily="34" charset="0"/>
                <a:cs typeface="Arial" panose="020B0604020202020204" pitchFamily="34" charset="0"/>
              </a:rPr>
              <a:t>0</a:t>
            </a:r>
          </a:p>
        </p:txBody>
      </p:sp>
      <p:grpSp>
        <p:nvGrpSpPr>
          <p:cNvPr id="79" name="Group 78">
            <a:extLst>
              <a:ext uri="{FF2B5EF4-FFF2-40B4-BE49-F238E27FC236}">
                <a16:creationId xmlns:a16="http://schemas.microsoft.com/office/drawing/2014/main" id="{067D6B0C-27CB-4478-A758-B48544096537}"/>
              </a:ext>
            </a:extLst>
          </p:cNvPr>
          <p:cNvGrpSpPr/>
          <p:nvPr/>
        </p:nvGrpSpPr>
        <p:grpSpPr>
          <a:xfrm>
            <a:off x="4609857" y="4865677"/>
            <a:ext cx="119499" cy="119499"/>
            <a:chOff x="4434541" y="4978400"/>
            <a:chExt cx="119529" cy="119529"/>
          </a:xfrm>
        </p:grpSpPr>
        <p:cxnSp>
          <p:nvCxnSpPr>
            <p:cNvPr id="80" name="Straight Connector 79">
              <a:extLst>
                <a:ext uri="{FF2B5EF4-FFF2-40B4-BE49-F238E27FC236}">
                  <a16:creationId xmlns:a16="http://schemas.microsoft.com/office/drawing/2014/main" id="{14BA1A54-B599-4249-8F8D-EDED98699BF0}"/>
                </a:ext>
              </a:extLst>
            </p:cNvPr>
            <p:cNvCxnSpPr/>
            <p:nvPr/>
          </p:nvCxnSpPr>
          <p:spPr bwMode="auto">
            <a:xfrm>
              <a:off x="4434541" y="4978400"/>
              <a:ext cx="101600" cy="119529"/>
            </a:xfrm>
            <a:prstGeom prst="line">
              <a:avLst/>
            </a:prstGeom>
            <a:noFill/>
            <a:ln w="28575" cap="flat" cmpd="sng" algn="ctr">
              <a:solidFill>
                <a:schemeClr val="accent2"/>
              </a:solidFill>
              <a:prstDash val="solid"/>
              <a:round/>
              <a:headEnd type="none" w="med" len="med"/>
              <a:tailEnd type="none" w="med" len="med"/>
            </a:ln>
            <a:effectLst/>
          </p:spPr>
        </p:cxnSp>
        <p:cxnSp>
          <p:nvCxnSpPr>
            <p:cNvPr id="81" name="Straight Connector 80">
              <a:extLst>
                <a:ext uri="{FF2B5EF4-FFF2-40B4-BE49-F238E27FC236}">
                  <a16:creationId xmlns:a16="http://schemas.microsoft.com/office/drawing/2014/main" id="{FD8F20F8-B2ED-47FD-BF34-CCB3782B515F}"/>
                </a:ext>
              </a:extLst>
            </p:cNvPr>
            <p:cNvCxnSpPr>
              <a:cxnSpLocks/>
            </p:cNvCxnSpPr>
            <p:nvPr/>
          </p:nvCxnSpPr>
          <p:spPr bwMode="auto">
            <a:xfrm rot="5400000">
              <a:off x="4443506" y="4969436"/>
              <a:ext cx="101600" cy="119529"/>
            </a:xfrm>
            <a:prstGeom prst="line">
              <a:avLst/>
            </a:prstGeom>
            <a:noFill/>
            <a:ln w="28575" cap="flat" cmpd="sng" algn="ctr">
              <a:solidFill>
                <a:schemeClr val="accent2"/>
              </a:solidFill>
              <a:prstDash val="solid"/>
              <a:round/>
              <a:headEnd type="none" w="med" len="med"/>
              <a:tailEnd type="none" w="med" len="med"/>
            </a:ln>
            <a:effectLst/>
          </p:spPr>
        </p:cxnSp>
      </p:grpSp>
      <p:sp>
        <p:nvSpPr>
          <p:cNvPr id="82" name="Rectangle 3">
            <a:extLst>
              <a:ext uri="{FF2B5EF4-FFF2-40B4-BE49-F238E27FC236}">
                <a16:creationId xmlns:a16="http://schemas.microsoft.com/office/drawing/2014/main" id="{CA4A387D-4ACC-4359-8E30-24BCD698E695}"/>
              </a:ext>
            </a:extLst>
          </p:cNvPr>
          <p:cNvSpPr>
            <a:spLocks noChangeArrowheads="1"/>
          </p:cNvSpPr>
          <p:nvPr/>
        </p:nvSpPr>
        <p:spPr bwMode="auto">
          <a:xfrm>
            <a:off x="412760" y="6214168"/>
            <a:ext cx="6794295" cy="461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60" tIns="45718" rIns="91260" bIns="45718"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defTabSz="912360" fontAlgn="base">
              <a:lnSpc>
                <a:spcPct val="100000"/>
              </a:lnSpc>
              <a:spcBef>
                <a:spcPct val="0"/>
              </a:spcBef>
              <a:spcAft>
                <a:spcPct val="0"/>
              </a:spcAft>
              <a:buClrTx/>
              <a:buNone/>
              <a:defRPr/>
            </a:pPr>
            <a:r>
              <a:rPr lang="en-US" altLang="en-US" sz="1200" dirty="0">
                <a:solidFill>
                  <a:srgbClr val="455560"/>
                </a:solidFill>
                <a:latin typeface="Calibri" panose="020F0502020204030204" pitchFamily="34" charset="0"/>
                <a:cs typeface="Arial" panose="020B0604020202020204" pitchFamily="34" charset="0"/>
              </a:rPr>
              <a:t>1. Zash. NEJM. 2018;379:979. 2. Zash. AIDS 2018. Abstr TUSY15. 3. Orrell. AIDS 2018. </a:t>
            </a:r>
            <a:br>
              <a:rPr lang="en-US" altLang="en-US" sz="1200" dirty="0">
                <a:solidFill>
                  <a:srgbClr val="455560"/>
                </a:solidFill>
                <a:latin typeface="Calibri" panose="020F0502020204030204" pitchFamily="34" charset="0"/>
                <a:cs typeface="Arial" panose="020B0604020202020204" pitchFamily="34" charset="0"/>
              </a:rPr>
            </a:br>
            <a:r>
              <a:rPr lang="en-US" altLang="en-US" sz="1200" dirty="0">
                <a:solidFill>
                  <a:srgbClr val="455560"/>
                </a:solidFill>
                <a:latin typeface="Calibri" panose="020F0502020204030204" pitchFamily="34" charset="0"/>
                <a:cs typeface="Arial" panose="020B0604020202020204" pitchFamily="34" charset="0"/>
              </a:rPr>
              <a:t>Abstr THAB0307LB. 4. ARV Pregnancy Registry Interim Report 7/31/2018. </a:t>
            </a:r>
          </a:p>
        </p:txBody>
      </p:sp>
    </p:spTree>
    <p:extLst>
      <p:ext uri="{BB962C8B-B14F-4D97-AF65-F5344CB8AC3E}">
        <p14:creationId xmlns:p14="http://schemas.microsoft.com/office/powerpoint/2010/main" val="382121669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s-MX" sz="3200" b="0" dirty="0">
                <a:solidFill>
                  <a:schemeClr val="bg1"/>
                </a:solidFill>
              </a:rPr>
              <a:t>Riesgo de defectos del tubo neural en bebés expuestos a </a:t>
            </a:r>
            <a:r>
              <a:rPr lang="es-MX" sz="3200" b="0" dirty="0" err="1">
                <a:solidFill>
                  <a:schemeClr val="bg1"/>
                </a:solidFill>
              </a:rPr>
              <a:t>bictegravir</a:t>
            </a:r>
            <a:r>
              <a:rPr lang="es-MX" sz="3200" b="0" dirty="0">
                <a:solidFill>
                  <a:schemeClr val="bg1"/>
                </a:solidFill>
              </a:rPr>
              <a:t>, </a:t>
            </a:r>
            <a:r>
              <a:rPr lang="es-MX" sz="3200" b="0" dirty="0" err="1">
                <a:solidFill>
                  <a:schemeClr val="bg1"/>
                </a:solidFill>
              </a:rPr>
              <a:t>elvitegravir</a:t>
            </a:r>
            <a:r>
              <a:rPr lang="es-MX" sz="3200" b="0" dirty="0">
                <a:solidFill>
                  <a:schemeClr val="bg1"/>
                </a:solidFill>
              </a:rPr>
              <a:t> o </a:t>
            </a:r>
            <a:r>
              <a:rPr lang="es-MX" sz="3200" b="0" dirty="0" err="1">
                <a:solidFill>
                  <a:schemeClr val="bg1"/>
                </a:solidFill>
              </a:rPr>
              <a:t>raltegravir</a:t>
            </a:r>
            <a:r>
              <a:rPr lang="es-MX" sz="3200" b="0" dirty="0">
                <a:solidFill>
                  <a:schemeClr val="bg1"/>
                </a:solidFill>
              </a:rPr>
              <a:t> en útero</a:t>
            </a:r>
            <a:endParaRPr lang="en-US" sz="3200" b="0" dirty="0">
              <a:solidFill>
                <a:schemeClr val="bg1"/>
              </a:solidFill>
            </a:endParaRPr>
          </a:p>
        </p:txBody>
      </p:sp>
      <p:sp>
        <p:nvSpPr>
          <p:cNvPr id="3" name="Content Placeholder 2"/>
          <p:cNvSpPr>
            <a:spLocks noGrp="1"/>
          </p:cNvSpPr>
          <p:nvPr>
            <p:ph idx="1"/>
          </p:nvPr>
        </p:nvSpPr>
        <p:spPr>
          <a:xfrm>
            <a:off x="604805" y="1513051"/>
            <a:ext cx="10877529" cy="4925853"/>
          </a:xfrm>
        </p:spPr>
        <p:txBody>
          <a:bodyPr/>
          <a:lstStyle/>
          <a:p>
            <a:pPr lvl="2"/>
            <a:r>
              <a:rPr lang="es-MX" dirty="0">
                <a:solidFill>
                  <a:srgbClr val="C00000"/>
                </a:solidFill>
              </a:rPr>
              <a:t>No se reportaron NTD en mujeres con exposición a EVG o RAL durante el primer trimestre en el Registro de embarazo antirretroviral a julio de 2018; no hay datos disponibles para BIC [1]</a:t>
            </a:r>
          </a:p>
          <a:p>
            <a:pPr lvl="2"/>
            <a:r>
              <a:rPr lang="es-MX" sz="1900" dirty="0"/>
              <a:t>Base de datos de seguridad global del fabricante evaluada para las ETD en bebés expuestos a EVG o BIC en el útero: la base de datos incluye informes de resultados de embarazos de ensayos clínicos, registro de embarazo antirretroviral, </a:t>
            </a:r>
            <a:r>
              <a:rPr lang="es-MX" sz="1900" dirty="0" err="1"/>
              <a:t>postcomercialización</a:t>
            </a:r>
            <a:r>
              <a:rPr lang="es-MX" sz="1900" dirty="0"/>
              <a:t> espontánea y casos solicitados, literatura [2]</a:t>
            </a:r>
          </a:p>
          <a:p>
            <a:pPr lvl="2"/>
            <a:r>
              <a:rPr lang="es-MX" sz="1900" dirty="0"/>
              <a:t>N = 630 embarazos con exposición a EVG identificados</a:t>
            </a:r>
          </a:p>
          <a:p>
            <a:pPr lvl="2"/>
            <a:r>
              <a:rPr lang="es-MX" sz="1900" dirty="0"/>
              <a:t>No hay casos de NTD identificados prospectivamente</a:t>
            </a:r>
          </a:p>
          <a:p>
            <a:pPr lvl="2"/>
            <a:r>
              <a:rPr lang="es-MX" sz="1900" dirty="0"/>
              <a:t>n = 2 casos de NTD identificados retrospectivamente (n = 1 anencefalia, n = 1 </a:t>
            </a:r>
            <a:r>
              <a:rPr lang="es-MX" sz="1900" dirty="0" err="1"/>
              <a:t>mielomeningocele</a:t>
            </a:r>
            <a:r>
              <a:rPr lang="es-MX" sz="1900" dirty="0"/>
              <a:t>; ambos abortados médicamente)</a:t>
            </a:r>
          </a:p>
          <a:p>
            <a:pPr lvl="2"/>
            <a:r>
              <a:rPr lang="es-MX" sz="1900" dirty="0"/>
              <a:t>No hay evidencia de que el riesgo de NTD excediera la tasa de fondo</a:t>
            </a:r>
          </a:p>
          <a:p>
            <a:pPr lvl="2"/>
            <a:r>
              <a:rPr lang="es-MX" sz="1900" dirty="0"/>
              <a:t>N = 25 embarazos con exposición a BIC identificados</a:t>
            </a:r>
            <a:endParaRPr lang="en-US" sz="1900" dirty="0"/>
          </a:p>
        </p:txBody>
      </p:sp>
      <p:sp>
        <p:nvSpPr>
          <p:cNvPr id="9" name="Text Box 11">
            <a:extLst>
              <a:ext uri="{FF2B5EF4-FFF2-40B4-BE49-F238E27FC236}">
                <a16:creationId xmlns:a16="http://schemas.microsoft.com/office/drawing/2014/main" id="{50292D5E-A1EC-4BF4-B797-ACC1E8D56F85}"/>
              </a:ext>
            </a:extLst>
          </p:cNvPr>
          <p:cNvSpPr txBox="1">
            <a:spLocks noChangeArrowheads="1"/>
          </p:cNvSpPr>
          <p:nvPr/>
        </p:nvSpPr>
        <p:spPr bwMode="auto">
          <a:xfrm>
            <a:off x="3848660" y="6379857"/>
            <a:ext cx="8010525" cy="276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1260" tIns="45718" rIns="91260" bIns="45718"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defTabSz="912383" fontAlgn="base">
              <a:lnSpc>
                <a:spcPct val="100000"/>
              </a:lnSpc>
              <a:spcBef>
                <a:spcPct val="0"/>
              </a:spcBef>
              <a:spcAft>
                <a:spcPct val="0"/>
              </a:spcAft>
              <a:buClrTx/>
              <a:buNone/>
            </a:pPr>
            <a:r>
              <a:rPr lang="en-US" altLang="en-US" sz="1200" dirty="0">
                <a:solidFill>
                  <a:srgbClr val="455560"/>
                </a:solidFill>
                <a:latin typeface="Calibri" panose="020F0502020204030204" pitchFamily="34" charset="0"/>
                <a:cs typeface="Arial" panose="020B0604020202020204" pitchFamily="34" charset="0"/>
              </a:rPr>
              <a:t>                                                                                        1. </a:t>
            </a:r>
            <a:r>
              <a:rPr lang="is-IS" altLang="en-US" sz="1200" dirty="0">
                <a:solidFill>
                  <a:srgbClr val="455560"/>
                </a:solidFill>
                <a:latin typeface="Calibri" panose="020F0502020204030204" pitchFamily="34" charset="0"/>
                <a:cs typeface="Arial" panose="020B0604020202020204" pitchFamily="34" charset="0"/>
              </a:rPr>
              <a:t>APRegistry 2018. 2. </a:t>
            </a:r>
            <a:r>
              <a:rPr lang="en-US" altLang="en-US" sz="1200" dirty="0">
                <a:solidFill>
                  <a:srgbClr val="455560"/>
                </a:solidFill>
                <a:latin typeface="Calibri" panose="020F0502020204030204" pitchFamily="34" charset="0"/>
                <a:cs typeface="Arial" panose="020B0604020202020204" pitchFamily="34" charset="0"/>
              </a:rPr>
              <a:t>Farrow. Glasgow 2018. Abstr P030. (CCO HIV) </a:t>
            </a:r>
          </a:p>
        </p:txBody>
      </p:sp>
    </p:spTree>
    <p:extLst>
      <p:ext uri="{BB962C8B-B14F-4D97-AF65-F5344CB8AC3E}">
        <p14:creationId xmlns:p14="http://schemas.microsoft.com/office/powerpoint/2010/main" val="378824218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200" b="0" dirty="0">
                <a:solidFill>
                  <a:srgbClr val="C00000"/>
                </a:solidFill>
              </a:rPr>
              <a:t>IP </a:t>
            </a:r>
            <a:r>
              <a:rPr lang="en-US" sz="3200" b="0" dirty="0" err="1">
                <a:solidFill>
                  <a:srgbClr val="C00000"/>
                </a:solidFill>
              </a:rPr>
              <a:t>Potenciados</a:t>
            </a:r>
            <a:r>
              <a:rPr lang="en-US" sz="3200" b="0" dirty="0">
                <a:solidFill>
                  <a:srgbClr val="C00000"/>
                </a:solidFill>
              </a:rPr>
              <a:t> </a:t>
            </a:r>
            <a:r>
              <a:rPr lang="en-US" sz="3200" b="0" dirty="0">
                <a:solidFill>
                  <a:schemeClr val="bg1"/>
                </a:solidFill>
              </a:rPr>
              <a:t>en </a:t>
            </a:r>
            <a:r>
              <a:rPr lang="en-US" sz="3200" b="0" dirty="0" err="1">
                <a:solidFill>
                  <a:schemeClr val="bg1"/>
                </a:solidFill>
              </a:rPr>
              <a:t>primera</a:t>
            </a:r>
            <a:r>
              <a:rPr lang="en-US" sz="3200" b="0" dirty="0">
                <a:solidFill>
                  <a:schemeClr val="bg1"/>
                </a:solidFill>
              </a:rPr>
              <a:t> </a:t>
            </a:r>
            <a:r>
              <a:rPr lang="en-US" sz="3200" b="0" dirty="0" err="1">
                <a:solidFill>
                  <a:schemeClr val="bg1"/>
                </a:solidFill>
              </a:rPr>
              <a:t>línea</a:t>
            </a:r>
            <a:r>
              <a:rPr lang="en-US" sz="3200" b="0" dirty="0">
                <a:solidFill>
                  <a:schemeClr val="bg1"/>
                </a:solidFill>
              </a:rPr>
              <a:t> de TARV</a:t>
            </a:r>
          </a:p>
        </p:txBody>
      </p:sp>
      <p:sp>
        <p:nvSpPr>
          <p:cNvPr id="3" name="Content Placeholder 2">
            <a:extLst>
              <a:ext uri="{FF2B5EF4-FFF2-40B4-BE49-F238E27FC236}">
                <a16:creationId xmlns:a16="http://schemas.microsoft.com/office/drawing/2014/main" id="{76AEB491-E031-49A3-A5FE-6C9FD2F52C06}"/>
              </a:ext>
            </a:extLst>
          </p:cNvPr>
          <p:cNvSpPr>
            <a:spLocks noGrp="1"/>
          </p:cNvSpPr>
          <p:nvPr>
            <p:ph sz="half" idx="1"/>
          </p:nvPr>
        </p:nvSpPr>
        <p:spPr>
          <a:xfrm>
            <a:off x="1119119" y="1965307"/>
            <a:ext cx="4817660" cy="3548417"/>
          </a:xfrm>
          <a:solidFill>
            <a:schemeClr val="bg1"/>
          </a:solidFill>
        </p:spPr>
        <p:txBody>
          <a:bodyPr/>
          <a:lstStyle/>
          <a:p>
            <a:pPr>
              <a:spcAft>
                <a:spcPts val="300"/>
              </a:spcAft>
              <a:buClr>
                <a:schemeClr val="tx1"/>
              </a:buClr>
            </a:pPr>
            <a:r>
              <a:rPr lang="es-MX" sz="2700" dirty="0">
                <a:solidFill>
                  <a:schemeClr val="tx1"/>
                </a:solidFill>
              </a:rPr>
              <a:t>Si se inicia ART antes de la disponibilidad de datos de resistencia</a:t>
            </a:r>
          </a:p>
          <a:p>
            <a:pPr>
              <a:spcAft>
                <a:spcPts val="300"/>
              </a:spcAft>
              <a:buClr>
                <a:schemeClr val="tx1"/>
              </a:buClr>
            </a:pPr>
            <a:r>
              <a:rPr lang="es-MX" sz="2700" dirty="0">
                <a:solidFill>
                  <a:schemeClr val="tx1"/>
                </a:solidFill>
              </a:rPr>
              <a:t>Si hay alto riesgo de mala adherencia</a:t>
            </a:r>
          </a:p>
          <a:p>
            <a:pPr>
              <a:spcAft>
                <a:spcPts val="300"/>
              </a:spcAft>
              <a:buClr>
                <a:schemeClr val="tx1"/>
              </a:buClr>
            </a:pPr>
            <a:r>
              <a:rPr lang="es-MX" sz="2700" dirty="0">
                <a:solidFill>
                  <a:schemeClr val="tx1"/>
                </a:solidFill>
              </a:rPr>
              <a:t>Embarazo</a:t>
            </a:r>
            <a:endParaRPr lang="en-US" sz="2700" dirty="0">
              <a:solidFill>
                <a:schemeClr val="tx1"/>
              </a:solidFill>
            </a:endParaRPr>
          </a:p>
        </p:txBody>
      </p:sp>
      <p:sp>
        <p:nvSpPr>
          <p:cNvPr id="5" name="Content Placeholder 6">
            <a:extLst>
              <a:ext uri="{FF2B5EF4-FFF2-40B4-BE49-F238E27FC236}">
                <a16:creationId xmlns:a16="http://schemas.microsoft.com/office/drawing/2014/main" id="{D9367E05-FC8C-1C4F-8CA4-44B3CCE6ABB0}"/>
              </a:ext>
            </a:extLst>
          </p:cNvPr>
          <p:cNvSpPr>
            <a:spLocks noGrp="1"/>
          </p:cNvSpPr>
          <p:nvPr>
            <p:ph sz="half" idx="2"/>
          </p:nvPr>
        </p:nvSpPr>
        <p:spPr>
          <a:xfrm>
            <a:off x="6687957" y="1925415"/>
            <a:ext cx="5134567" cy="3550353"/>
          </a:xfrm>
          <a:solidFill>
            <a:schemeClr val="bg1"/>
          </a:solidFill>
        </p:spPr>
        <p:txBody>
          <a:bodyPr/>
          <a:lstStyle/>
          <a:p>
            <a:pPr>
              <a:spcAft>
                <a:spcPts val="300"/>
              </a:spcAft>
              <a:buClr>
                <a:schemeClr val="tx1"/>
              </a:buClr>
            </a:pPr>
            <a:r>
              <a:rPr lang="es-MX" dirty="0" smtClean="0">
                <a:solidFill>
                  <a:schemeClr val="tx1"/>
                </a:solidFill>
              </a:rPr>
              <a:t>Interacciones fármaco-fármaco</a:t>
            </a:r>
          </a:p>
          <a:p>
            <a:pPr>
              <a:spcAft>
                <a:spcPts val="300"/>
              </a:spcAft>
              <a:buClr>
                <a:schemeClr val="tx1"/>
              </a:buClr>
            </a:pPr>
            <a:r>
              <a:rPr lang="es-MX" dirty="0" smtClean="0">
                <a:solidFill>
                  <a:schemeClr val="tx1"/>
                </a:solidFill>
              </a:rPr>
              <a:t> Intolerancia </a:t>
            </a:r>
            <a:r>
              <a:rPr lang="es-MX" dirty="0">
                <a:solidFill>
                  <a:schemeClr val="tx1"/>
                </a:solidFill>
              </a:rPr>
              <a:t>GI </a:t>
            </a:r>
            <a:endParaRPr lang="es-MX" dirty="0" smtClean="0">
              <a:solidFill>
                <a:schemeClr val="tx1"/>
              </a:solidFill>
            </a:endParaRPr>
          </a:p>
          <a:p>
            <a:pPr>
              <a:spcAft>
                <a:spcPts val="300"/>
              </a:spcAft>
              <a:buClr>
                <a:schemeClr val="tx1"/>
              </a:buClr>
            </a:pPr>
            <a:r>
              <a:rPr lang="es-MX" dirty="0" smtClean="0">
                <a:solidFill>
                  <a:schemeClr val="tx1"/>
                </a:solidFill>
              </a:rPr>
              <a:t>Hiperlipidemia</a:t>
            </a:r>
            <a:endParaRPr lang="es-MX" dirty="0">
              <a:solidFill>
                <a:schemeClr val="tx1"/>
              </a:solidFill>
            </a:endParaRPr>
          </a:p>
          <a:p>
            <a:pPr>
              <a:spcAft>
                <a:spcPts val="300"/>
              </a:spcAft>
              <a:buClr>
                <a:schemeClr val="tx1"/>
              </a:buClr>
            </a:pPr>
            <a:r>
              <a:rPr lang="es-MX" dirty="0">
                <a:solidFill>
                  <a:schemeClr val="tx1"/>
                </a:solidFill>
              </a:rPr>
              <a:t>Riesgo </a:t>
            </a:r>
            <a:r>
              <a:rPr lang="es-MX" dirty="0" smtClean="0">
                <a:solidFill>
                  <a:schemeClr val="tx1"/>
                </a:solidFill>
              </a:rPr>
              <a:t>CV o renal </a:t>
            </a:r>
          </a:p>
          <a:p>
            <a:pPr>
              <a:spcAft>
                <a:spcPts val="300"/>
              </a:spcAft>
              <a:buClr>
                <a:schemeClr val="tx1"/>
              </a:buClr>
            </a:pPr>
            <a:r>
              <a:rPr lang="es-MX" dirty="0" smtClean="0">
                <a:solidFill>
                  <a:schemeClr val="tx1"/>
                </a:solidFill>
              </a:rPr>
              <a:t>ATV </a:t>
            </a:r>
            <a:r>
              <a:rPr lang="es-MX" dirty="0">
                <a:solidFill>
                  <a:schemeClr val="tx1"/>
                </a:solidFill>
              </a:rPr>
              <a:t>no es parte de un régimen completamente </a:t>
            </a:r>
            <a:r>
              <a:rPr lang="es-MX" dirty="0" err="1" smtClean="0">
                <a:solidFill>
                  <a:schemeClr val="tx1"/>
                </a:solidFill>
              </a:rPr>
              <a:t>coformulado</a:t>
            </a:r>
            <a:endParaRPr lang="en-US" dirty="0">
              <a:solidFill>
                <a:schemeClr val="tx1"/>
              </a:solidFill>
            </a:endParaRPr>
          </a:p>
        </p:txBody>
      </p:sp>
      <p:sp>
        <p:nvSpPr>
          <p:cNvPr id="6" name="Text Box 15">
            <a:extLst>
              <a:ext uri="{FF2B5EF4-FFF2-40B4-BE49-F238E27FC236}">
                <a16:creationId xmlns:a16="http://schemas.microsoft.com/office/drawing/2014/main" id="{DEC856B1-07D9-401A-984E-49380C76DC26}"/>
              </a:ext>
            </a:extLst>
          </p:cNvPr>
          <p:cNvSpPr txBox="1">
            <a:spLocks noChangeArrowheads="1"/>
          </p:cNvSpPr>
          <p:nvPr/>
        </p:nvSpPr>
        <p:spPr bwMode="auto">
          <a:xfrm>
            <a:off x="414475" y="6400909"/>
            <a:ext cx="8444527" cy="276995"/>
          </a:xfrm>
          <a:prstGeom prst="rect">
            <a:avLst/>
          </a:prstGeom>
          <a:noFill/>
          <a:ln>
            <a:noFill/>
          </a:ln>
          <a:extLst/>
        </p:spPr>
        <p:txBody>
          <a:bodyPr wrap="square" lIns="91260" tIns="45718" rIns="91260" bIns="45718"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defTabSz="912383" fontAlgn="base">
              <a:spcBef>
                <a:spcPct val="0"/>
              </a:spcBef>
              <a:spcAft>
                <a:spcPct val="0"/>
              </a:spcAft>
              <a:defRPr/>
            </a:pPr>
            <a:r>
              <a:rPr lang="fr-FR" altLang="en-US" sz="1200" b="0" spc="-11" dirty="0">
                <a:solidFill>
                  <a:srgbClr val="455560"/>
                </a:solidFill>
                <a:latin typeface="Calibri" panose="020F0502020204030204" pitchFamily="34" charset="0"/>
                <a:cs typeface="Arial" panose="020B0604020202020204" pitchFamily="34" charset="0"/>
              </a:rPr>
              <a:t>1</a:t>
            </a:r>
            <a:r>
              <a:rPr lang="en-US" altLang="en-US" sz="1200" b="0" spc="-11" dirty="0">
                <a:solidFill>
                  <a:srgbClr val="455560"/>
                </a:solidFill>
                <a:latin typeface="Calibri" panose="020F0502020204030204" pitchFamily="34" charset="0"/>
                <a:cs typeface="Arial" panose="020B0604020202020204" pitchFamily="34" charset="0"/>
              </a:rPr>
              <a:t>. DHHS ART Guidelines. October 2018. </a:t>
            </a:r>
            <a:r>
              <a:rPr lang="en-US" altLang="en-US" sz="1200" b="0" spc="-11" dirty="0">
                <a:solidFill>
                  <a:srgbClr val="455560"/>
                </a:solidFill>
                <a:latin typeface="Calibri" panose="020F0502020204030204" pitchFamily="34" charset="0"/>
                <a:cs typeface="Calibri" panose="020F0502020204030204" pitchFamily="34" charset="0"/>
              </a:rPr>
              <a:t>2. ATV PI. 3. DRV/COBI/FTC/TAF PI. 4. </a:t>
            </a:r>
            <a:r>
              <a:rPr lang="en-US" sz="1200" b="0" dirty="0">
                <a:solidFill>
                  <a:srgbClr val="455560"/>
                </a:solidFill>
                <a:latin typeface="Calibri" panose="020F0502020204030204" pitchFamily="34" charset="0"/>
                <a:cs typeface="Calibri" panose="020F0502020204030204" pitchFamily="34" charset="0"/>
              </a:rPr>
              <a:t>Worm. J Infect Dis. 2010;201:318. </a:t>
            </a:r>
            <a:endParaRPr lang="en-US" altLang="en-US" sz="1200" b="0" dirty="0">
              <a:solidFill>
                <a:srgbClr val="455560"/>
              </a:solidFill>
              <a:latin typeface="Calibri" panose="020F0502020204030204" pitchFamily="34" charset="0"/>
              <a:cs typeface="Arial" panose="020B0604020202020204" pitchFamily="34" charset="0"/>
            </a:endParaRPr>
          </a:p>
        </p:txBody>
      </p:sp>
      <p:sp>
        <p:nvSpPr>
          <p:cNvPr id="4" name="3 Rectángulo"/>
          <p:cNvSpPr/>
          <p:nvPr/>
        </p:nvSpPr>
        <p:spPr>
          <a:xfrm>
            <a:off x="1496037" y="1307049"/>
            <a:ext cx="3882929" cy="480127"/>
          </a:xfrm>
          <a:prstGeom prst="rect">
            <a:avLst/>
          </a:prstGeom>
        </p:spPr>
        <p:txBody>
          <a:bodyPr wrap="none" lIns="91348" tIns="45718" rIns="91348" bIns="45718">
            <a:spAutoFit/>
          </a:bodyPr>
          <a:lstStyle/>
          <a:p>
            <a:pPr marL="456147" lvl="1" defTabSz="913357" fontAlgn="base">
              <a:lnSpc>
                <a:spcPct val="90000"/>
              </a:lnSpc>
              <a:spcBef>
                <a:spcPts val="1000"/>
              </a:spcBef>
              <a:spcAft>
                <a:spcPts val="700"/>
              </a:spcAft>
              <a:buClr>
                <a:srgbClr val="000000"/>
              </a:buClr>
            </a:pPr>
            <a:r>
              <a:rPr lang="en-US" sz="2800" kern="0" dirty="0" err="1">
                <a:solidFill>
                  <a:srgbClr val="000000"/>
                </a:solidFill>
                <a:latin typeface="Calibri" panose="020F0502020204030204" pitchFamily="34" charset="0"/>
              </a:rPr>
              <a:t>Podrían</a:t>
            </a:r>
            <a:r>
              <a:rPr lang="en-US" sz="2800" kern="0" dirty="0">
                <a:solidFill>
                  <a:srgbClr val="000000"/>
                </a:solidFill>
                <a:latin typeface="Calibri" panose="020F0502020204030204" pitchFamily="34" charset="0"/>
              </a:rPr>
              <a:t> </a:t>
            </a:r>
            <a:r>
              <a:rPr lang="en-US" sz="2800" kern="0" dirty="0" err="1">
                <a:solidFill>
                  <a:srgbClr val="000000"/>
                </a:solidFill>
                <a:latin typeface="Calibri" panose="020F0502020204030204" pitchFamily="34" charset="0"/>
              </a:rPr>
              <a:t>considerarse</a:t>
            </a:r>
            <a:r>
              <a:rPr lang="en-US" sz="2800" kern="0" dirty="0">
                <a:solidFill>
                  <a:srgbClr val="000000"/>
                </a:solidFill>
                <a:latin typeface="Calibri" panose="020F0502020204030204" pitchFamily="34" charset="0"/>
              </a:rPr>
              <a:t>  </a:t>
            </a:r>
          </a:p>
        </p:txBody>
      </p:sp>
      <p:sp>
        <p:nvSpPr>
          <p:cNvPr id="7" name="6 CuadroTexto"/>
          <p:cNvSpPr txBox="1"/>
          <p:nvPr/>
        </p:nvSpPr>
        <p:spPr bwMode="auto">
          <a:xfrm>
            <a:off x="7804312" y="1254685"/>
            <a:ext cx="2856302" cy="584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1348" tIns="45718" rIns="91348" bIns="45718" rtlCol="0">
            <a:spAutoFit/>
          </a:bodyPr>
          <a:lstStyle/>
          <a:p>
            <a:pPr defTabSz="913131">
              <a:spcBef>
                <a:spcPct val="50000"/>
              </a:spcBef>
              <a:spcAft>
                <a:spcPct val="0"/>
              </a:spcAft>
            </a:pPr>
            <a:r>
              <a:rPr lang="es-AR" sz="3200" dirty="0">
                <a:solidFill>
                  <a:srgbClr val="000000"/>
                </a:solidFill>
                <a:latin typeface="Calibri" panose="020F0502020204030204" pitchFamily="34" charset="0"/>
              </a:rPr>
              <a:t>Tener en cuenta</a:t>
            </a:r>
          </a:p>
        </p:txBody>
      </p:sp>
    </p:spTree>
    <p:extLst>
      <p:ext uri="{BB962C8B-B14F-4D97-AF65-F5344CB8AC3E}">
        <p14:creationId xmlns:p14="http://schemas.microsoft.com/office/powerpoint/2010/main" val="41995998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4635832" y="619899"/>
            <a:ext cx="2789140" cy="523216"/>
          </a:xfrm>
          <a:prstGeom prst="rect">
            <a:avLst/>
          </a:prstGeom>
          <a:noFill/>
        </p:spPr>
        <p:txBody>
          <a:bodyPr wrap="none" lIns="91398" tIns="45718" rIns="91398" bIns="45718" rtlCol="0">
            <a:spAutoFit/>
          </a:bodyPr>
          <a:lstStyle/>
          <a:p>
            <a:r>
              <a:rPr lang="es-AR" sz="2800" dirty="0"/>
              <a:t>Infección primaria</a:t>
            </a:r>
          </a:p>
        </p:txBody>
      </p:sp>
      <p:pic>
        <p:nvPicPr>
          <p:cNvPr id="15155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4764" y="1436803"/>
            <a:ext cx="4347441" cy="2436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1557"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11283" t="17054" r="7554" b="13489"/>
          <a:stretch/>
        </p:blipFill>
        <p:spPr bwMode="auto">
          <a:xfrm>
            <a:off x="7283303" y="1319820"/>
            <a:ext cx="3710764" cy="2381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1558"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l="3143" t="18566" r="4764" b="17837"/>
          <a:stretch/>
        </p:blipFill>
        <p:spPr bwMode="auto">
          <a:xfrm>
            <a:off x="3627493" y="3967324"/>
            <a:ext cx="4719103" cy="2444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CuadroTexto"/>
          <p:cNvSpPr txBox="1"/>
          <p:nvPr/>
        </p:nvSpPr>
        <p:spPr>
          <a:xfrm>
            <a:off x="1860702" y="3967320"/>
            <a:ext cx="1409275" cy="384717"/>
          </a:xfrm>
          <a:prstGeom prst="rect">
            <a:avLst/>
          </a:prstGeom>
          <a:noFill/>
        </p:spPr>
        <p:txBody>
          <a:bodyPr wrap="none" lIns="91398" tIns="45718" rIns="91398" bIns="45718" rtlCol="0">
            <a:spAutoFit/>
          </a:bodyPr>
          <a:lstStyle/>
          <a:p>
            <a:r>
              <a:rPr lang="es-AR" dirty="0" smtClean="0"/>
              <a:t>Fase eclipse </a:t>
            </a:r>
            <a:endParaRPr lang="es-AR" dirty="0"/>
          </a:p>
        </p:txBody>
      </p:sp>
      <p:sp>
        <p:nvSpPr>
          <p:cNvPr id="5" name="4 CuadroTexto"/>
          <p:cNvSpPr txBox="1"/>
          <p:nvPr/>
        </p:nvSpPr>
        <p:spPr>
          <a:xfrm>
            <a:off x="8346595" y="3776347"/>
            <a:ext cx="1781429" cy="384717"/>
          </a:xfrm>
          <a:prstGeom prst="rect">
            <a:avLst/>
          </a:prstGeom>
          <a:noFill/>
        </p:spPr>
        <p:txBody>
          <a:bodyPr wrap="none" lIns="91398" tIns="45718" rIns="91398" bIns="45718" rtlCol="0">
            <a:spAutoFit/>
          </a:bodyPr>
          <a:lstStyle/>
          <a:p>
            <a:r>
              <a:rPr lang="es-AR" dirty="0" smtClean="0"/>
              <a:t>Período ventana</a:t>
            </a:r>
            <a:endParaRPr lang="es-AR" dirty="0"/>
          </a:p>
        </p:txBody>
      </p:sp>
      <p:sp>
        <p:nvSpPr>
          <p:cNvPr id="6" name="5 CuadroTexto"/>
          <p:cNvSpPr txBox="1"/>
          <p:nvPr/>
        </p:nvSpPr>
        <p:spPr>
          <a:xfrm>
            <a:off x="4976041" y="6411476"/>
            <a:ext cx="2545035" cy="384717"/>
          </a:xfrm>
          <a:prstGeom prst="rect">
            <a:avLst/>
          </a:prstGeom>
          <a:noFill/>
        </p:spPr>
        <p:txBody>
          <a:bodyPr wrap="none" lIns="91398" tIns="45718" rIns="91398" bIns="45718" rtlCol="0">
            <a:spAutoFit/>
          </a:bodyPr>
          <a:lstStyle/>
          <a:p>
            <a:r>
              <a:rPr lang="es-AR" dirty="0" smtClean="0"/>
              <a:t>Enfermedad sintomática</a:t>
            </a:r>
            <a:endParaRPr lang="es-AR" dirty="0"/>
          </a:p>
        </p:txBody>
      </p:sp>
    </p:spTree>
    <p:extLst>
      <p:ext uri="{BB962C8B-B14F-4D97-AF65-F5344CB8AC3E}">
        <p14:creationId xmlns:p14="http://schemas.microsoft.com/office/powerpoint/2010/main" val="330357350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ADCF3-0E4C-47BC-AD83-A62BCF912AF1}"/>
              </a:ext>
            </a:extLst>
          </p:cNvPr>
          <p:cNvSpPr>
            <a:spLocks noGrp="1"/>
          </p:cNvSpPr>
          <p:nvPr>
            <p:ph type="title"/>
          </p:nvPr>
        </p:nvSpPr>
        <p:spPr/>
        <p:txBody>
          <a:bodyPr/>
          <a:lstStyle/>
          <a:p>
            <a:pPr algn="ctr"/>
            <a:r>
              <a:rPr lang="en-US" sz="3200" b="0" dirty="0">
                <a:solidFill>
                  <a:srgbClr val="C00000"/>
                </a:solidFill>
              </a:rPr>
              <a:t>INNTR</a:t>
            </a:r>
            <a:r>
              <a:rPr lang="en-US" sz="3200" b="0" dirty="0">
                <a:solidFill>
                  <a:schemeClr val="bg1"/>
                </a:solidFill>
              </a:rPr>
              <a:t> en </a:t>
            </a:r>
            <a:r>
              <a:rPr lang="en-US" sz="3200" b="0" dirty="0" err="1">
                <a:solidFill>
                  <a:schemeClr val="bg1"/>
                </a:solidFill>
              </a:rPr>
              <a:t>primera</a:t>
            </a:r>
            <a:r>
              <a:rPr lang="en-US" sz="3200" b="0" dirty="0">
                <a:solidFill>
                  <a:schemeClr val="bg1"/>
                </a:solidFill>
              </a:rPr>
              <a:t> </a:t>
            </a:r>
            <a:r>
              <a:rPr lang="en-US" sz="3200" b="0" dirty="0" err="1">
                <a:solidFill>
                  <a:schemeClr val="bg1"/>
                </a:solidFill>
              </a:rPr>
              <a:t>línea</a:t>
            </a:r>
            <a:r>
              <a:rPr lang="en-US" sz="3200" b="0" dirty="0">
                <a:solidFill>
                  <a:schemeClr val="bg1"/>
                </a:solidFill>
              </a:rPr>
              <a:t> de TARV</a:t>
            </a:r>
            <a:endParaRPr lang="en-US" dirty="0">
              <a:solidFill>
                <a:schemeClr val="bg1"/>
              </a:solidFill>
            </a:endParaRPr>
          </a:p>
        </p:txBody>
      </p:sp>
      <p:sp>
        <p:nvSpPr>
          <p:cNvPr id="3" name="Content Placeholder 2">
            <a:extLst>
              <a:ext uri="{FF2B5EF4-FFF2-40B4-BE49-F238E27FC236}">
                <a16:creationId xmlns:a16="http://schemas.microsoft.com/office/drawing/2014/main" id="{421053CD-8A8F-4518-AB5A-F37C2E5507CE}"/>
              </a:ext>
            </a:extLst>
          </p:cNvPr>
          <p:cNvSpPr>
            <a:spLocks noGrp="1"/>
          </p:cNvSpPr>
          <p:nvPr>
            <p:ph sz="half" idx="1"/>
          </p:nvPr>
        </p:nvSpPr>
        <p:spPr>
          <a:xfrm>
            <a:off x="708180" y="2563355"/>
            <a:ext cx="4788887" cy="2540276"/>
          </a:xfrm>
          <a:solidFill>
            <a:schemeClr val="bg1"/>
          </a:solidFill>
        </p:spPr>
        <p:txBody>
          <a:bodyPr/>
          <a:lstStyle/>
          <a:p>
            <a:pPr lvl="1">
              <a:buClr>
                <a:schemeClr val="tx1"/>
              </a:buClr>
              <a:buFont typeface="Wingdings" panose="05000000000000000000" pitchFamily="2" charset="2"/>
              <a:buChar char="§"/>
            </a:pPr>
            <a:r>
              <a:rPr lang="en-US" sz="2400" dirty="0" err="1">
                <a:solidFill>
                  <a:schemeClr val="tx1"/>
                </a:solidFill>
              </a:rPr>
              <a:t>Efectos</a:t>
            </a:r>
            <a:r>
              <a:rPr lang="en-US" sz="2400" dirty="0">
                <a:solidFill>
                  <a:schemeClr val="tx1"/>
                </a:solidFill>
              </a:rPr>
              <a:t> </a:t>
            </a:r>
            <a:r>
              <a:rPr lang="en-US" sz="2400" dirty="0" err="1">
                <a:solidFill>
                  <a:schemeClr val="tx1"/>
                </a:solidFill>
              </a:rPr>
              <a:t>adversos</a:t>
            </a:r>
            <a:r>
              <a:rPr lang="en-US" sz="2400" dirty="0">
                <a:solidFill>
                  <a:schemeClr val="tx1"/>
                </a:solidFill>
              </a:rPr>
              <a:t> </a:t>
            </a:r>
            <a:r>
              <a:rPr lang="en-US" sz="2400" dirty="0" err="1">
                <a:solidFill>
                  <a:schemeClr val="tx1"/>
                </a:solidFill>
              </a:rPr>
              <a:t>potenciales</a:t>
            </a:r>
            <a:r>
              <a:rPr lang="en-US" sz="2400" dirty="0">
                <a:solidFill>
                  <a:schemeClr val="tx1"/>
                </a:solidFill>
              </a:rPr>
              <a:t> con IP o I de I</a:t>
            </a:r>
          </a:p>
          <a:p>
            <a:pPr lvl="1">
              <a:buClr>
                <a:schemeClr val="tx1"/>
              </a:buClr>
              <a:buFont typeface="Wingdings" panose="05000000000000000000" pitchFamily="2" charset="2"/>
              <a:buChar char="§"/>
            </a:pPr>
            <a:r>
              <a:rPr lang="en-US" sz="2400" dirty="0">
                <a:solidFill>
                  <a:schemeClr val="tx1"/>
                </a:solidFill>
              </a:rPr>
              <a:t>En </a:t>
            </a:r>
            <a:r>
              <a:rPr lang="en-US" sz="2400" dirty="0" err="1">
                <a:solidFill>
                  <a:schemeClr val="tx1"/>
                </a:solidFill>
              </a:rPr>
              <a:t>mujeres</a:t>
            </a:r>
            <a:r>
              <a:rPr lang="en-US" sz="2400" dirty="0">
                <a:solidFill>
                  <a:schemeClr val="tx1"/>
                </a:solidFill>
              </a:rPr>
              <a:t> </a:t>
            </a:r>
            <a:r>
              <a:rPr lang="en-US" sz="2400" dirty="0" err="1">
                <a:solidFill>
                  <a:schemeClr val="tx1"/>
                </a:solidFill>
              </a:rPr>
              <a:t>que</a:t>
            </a:r>
            <a:r>
              <a:rPr lang="en-US" sz="2400" dirty="0">
                <a:solidFill>
                  <a:schemeClr val="tx1"/>
                </a:solidFill>
              </a:rPr>
              <a:t> </a:t>
            </a:r>
            <a:r>
              <a:rPr lang="en-US" sz="2400" dirty="0" err="1">
                <a:solidFill>
                  <a:schemeClr val="tx1"/>
                </a:solidFill>
              </a:rPr>
              <a:t>planifican</a:t>
            </a:r>
            <a:r>
              <a:rPr lang="en-US" sz="2400" dirty="0">
                <a:solidFill>
                  <a:schemeClr val="tx1"/>
                </a:solidFill>
              </a:rPr>
              <a:t> un </a:t>
            </a:r>
            <a:r>
              <a:rPr lang="en-US" sz="2400" dirty="0" err="1">
                <a:solidFill>
                  <a:schemeClr val="tx1"/>
                </a:solidFill>
              </a:rPr>
              <a:t>embarazo</a:t>
            </a:r>
            <a:r>
              <a:rPr lang="en-US" sz="2400" dirty="0">
                <a:solidFill>
                  <a:schemeClr val="tx1"/>
                </a:solidFill>
              </a:rPr>
              <a:t> </a:t>
            </a:r>
          </a:p>
          <a:p>
            <a:pPr lvl="1">
              <a:buClr>
                <a:schemeClr val="tx1"/>
              </a:buClr>
              <a:buFont typeface="Wingdings" panose="05000000000000000000" pitchFamily="2" charset="2"/>
              <a:buChar char="§"/>
            </a:pPr>
            <a:r>
              <a:rPr lang="en-US" sz="2400" dirty="0">
                <a:solidFill>
                  <a:schemeClr val="tx1"/>
                </a:solidFill>
              </a:rPr>
              <a:t>Para </a:t>
            </a:r>
            <a:r>
              <a:rPr lang="en-US" sz="2400" dirty="0" err="1">
                <a:solidFill>
                  <a:schemeClr val="tx1"/>
                </a:solidFill>
              </a:rPr>
              <a:t>evitar</a:t>
            </a:r>
            <a:r>
              <a:rPr lang="en-US" sz="2400" dirty="0">
                <a:solidFill>
                  <a:schemeClr val="tx1"/>
                </a:solidFill>
              </a:rPr>
              <a:t> un </a:t>
            </a:r>
            <a:r>
              <a:rPr lang="en-US" sz="2400" dirty="0" err="1">
                <a:solidFill>
                  <a:schemeClr val="tx1"/>
                </a:solidFill>
              </a:rPr>
              <a:t>aumento</a:t>
            </a:r>
            <a:r>
              <a:rPr lang="en-US" sz="2400" dirty="0">
                <a:solidFill>
                  <a:schemeClr val="tx1"/>
                </a:solidFill>
              </a:rPr>
              <a:t> de peso </a:t>
            </a:r>
          </a:p>
          <a:p>
            <a:pPr lvl="1">
              <a:buFont typeface="Wingdings" panose="05000000000000000000" pitchFamily="2" charset="2"/>
              <a:buChar char="§"/>
            </a:pPr>
            <a:endParaRPr lang="en-US" sz="2000" dirty="0"/>
          </a:p>
        </p:txBody>
      </p:sp>
      <p:sp>
        <p:nvSpPr>
          <p:cNvPr id="4" name="Content Placeholder 3">
            <a:extLst>
              <a:ext uri="{FF2B5EF4-FFF2-40B4-BE49-F238E27FC236}">
                <a16:creationId xmlns:a16="http://schemas.microsoft.com/office/drawing/2014/main" id="{6C5C67E6-6B9B-47CC-9264-3661238AA820}"/>
              </a:ext>
            </a:extLst>
          </p:cNvPr>
          <p:cNvSpPr>
            <a:spLocks noGrp="1"/>
          </p:cNvSpPr>
          <p:nvPr>
            <p:ph sz="half" idx="2"/>
          </p:nvPr>
        </p:nvSpPr>
        <p:spPr>
          <a:xfrm>
            <a:off x="6096001" y="2211736"/>
            <a:ext cx="5859475" cy="4018973"/>
          </a:xfrm>
          <a:solidFill>
            <a:schemeClr val="bg1"/>
          </a:solidFill>
        </p:spPr>
        <p:txBody>
          <a:bodyPr/>
          <a:lstStyle/>
          <a:p>
            <a:pPr>
              <a:spcAft>
                <a:spcPts val="300"/>
              </a:spcAft>
              <a:buClr>
                <a:schemeClr val="tx1"/>
              </a:buClr>
            </a:pPr>
            <a:r>
              <a:rPr lang="es-MX" sz="2000" dirty="0">
                <a:solidFill>
                  <a:schemeClr val="tx1"/>
                </a:solidFill>
              </a:rPr>
              <a:t>Baja barrera a la resistencia en VF con EFV, RPV</a:t>
            </a:r>
          </a:p>
          <a:p>
            <a:pPr>
              <a:spcAft>
                <a:spcPts val="300"/>
              </a:spcAft>
              <a:buClr>
                <a:schemeClr val="tx1"/>
              </a:buClr>
            </a:pPr>
            <a:r>
              <a:rPr lang="es-MX" sz="2000" dirty="0">
                <a:solidFill>
                  <a:schemeClr val="tx1"/>
                </a:solidFill>
              </a:rPr>
              <a:t> EA </a:t>
            </a:r>
            <a:r>
              <a:rPr lang="es-MX" sz="2000" dirty="0" err="1">
                <a:solidFill>
                  <a:schemeClr val="tx1"/>
                </a:solidFill>
              </a:rPr>
              <a:t>neuropsiquiátricas</a:t>
            </a:r>
            <a:r>
              <a:rPr lang="es-MX" sz="2000" dirty="0">
                <a:solidFill>
                  <a:schemeClr val="tx1"/>
                </a:solidFill>
              </a:rPr>
              <a:t> con EFV</a:t>
            </a:r>
          </a:p>
          <a:p>
            <a:pPr>
              <a:spcAft>
                <a:spcPts val="300"/>
              </a:spcAft>
              <a:buClr>
                <a:schemeClr val="tx1"/>
              </a:buClr>
            </a:pPr>
            <a:r>
              <a:rPr lang="es-MX" sz="2000" dirty="0">
                <a:solidFill>
                  <a:schemeClr val="tx1"/>
                </a:solidFill>
              </a:rPr>
              <a:t>Tasas más altas de FV en pacientes RPV con ARN del VIH-1&gt; 100,000 copias / ml y recuentos de células CD4 + &lt;200 células / mm³ </a:t>
            </a:r>
          </a:p>
          <a:p>
            <a:pPr>
              <a:spcAft>
                <a:spcPts val="300"/>
              </a:spcAft>
              <a:buClr>
                <a:schemeClr val="tx1"/>
              </a:buClr>
            </a:pPr>
            <a:r>
              <a:rPr lang="es-MX" sz="2000" dirty="0">
                <a:solidFill>
                  <a:schemeClr val="tx1"/>
                </a:solidFill>
              </a:rPr>
              <a:t>RPV debe tomarse con una comida </a:t>
            </a:r>
          </a:p>
          <a:p>
            <a:pPr>
              <a:spcAft>
                <a:spcPts val="300"/>
              </a:spcAft>
              <a:buClr>
                <a:schemeClr val="tx1"/>
              </a:buClr>
            </a:pPr>
            <a:r>
              <a:rPr lang="es-MX" sz="2000" dirty="0">
                <a:solidFill>
                  <a:schemeClr val="tx1"/>
                </a:solidFill>
              </a:rPr>
              <a:t>La combinación de dosis fija con DOR incluye TDF no TAF</a:t>
            </a:r>
          </a:p>
          <a:p>
            <a:pPr>
              <a:spcAft>
                <a:spcPts val="300"/>
              </a:spcAft>
              <a:buClr>
                <a:schemeClr val="tx1"/>
              </a:buClr>
            </a:pPr>
            <a:r>
              <a:rPr lang="es-MX" sz="2000" dirty="0">
                <a:solidFill>
                  <a:schemeClr val="tx1"/>
                </a:solidFill>
              </a:rPr>
              <a:t>Los lípidos aumentan con EFV </a:t>
            </a:r>
          </a:p>
          <a:p>
            <a:pPr>
              <a:spcAft>
                <a:spcPts val="300"/>
              </a:spcAft>
              <a:buClr>
                <a:schemeClr val="tx1"/>
              </a:buClr>
            </a:pPr>
            <a:r>
              <a:rPr lang="es-MX" sz="2000" dirty="0">
                <a:solidFill>
                  <a:schemeClr val="tx1"/>
                </a:solidFill>
              </a:rPr>
              <a:t>Interacciones entre medicamentos: EFV, RPV</a:t>
            </a:r>
            <a:endParaRPr lang="en-US" sz="2000" dirty="0">
              <a:solidFill>
                <a:schemeClr val="tx1"/>
              </a:solidFill>
            </a:endParaRPr>
          </a:p>
        </p:txBody>
      </p:sp>
      <p:sp>
        <p:nvSpPr>
          <p:cNvPr id="5" name="Text Box 15">
            <a:extLst>
              <a:ext uri="{FF2B5EF4-FFF2-40B4-BE49-F238E27FC236}">
                <a16:creationId xmlns:a16="http://schemas.microsoft.com/office/drawing/2014/main" id="{CC491D7C-CBEE-463C-A475-B7D538C710B0}"/>
              </a:ext>
            </a:extLst>
          </p:cNvPr>
          <p:cNvSpPr txBox="1">
            <a:spLocks noChangeArrowheads="1"/>
          </p:cNvSpPr>
          <p:nvPr/>
        </p:nvSpPr>
        <p:spPr bwMode="auto">
          <a:xfrm>
            <a:off x="489744" y="6359626"/>
            <a:ext cx="11212512" cy="461665"/>
          </a:xfrm>
          <a:prstGeom prst="rect">
            <a:avLst/>
          </a:prstGeom>
          <a:noFill/>
          <a:ln>
            <a:noFill/>
          </a:ln>
          <a:extLst/>
        </p:spPr>
        <p:txBody>
          <a:bodyPr wrap="square" lIns="91260" tIns="45718" rIns="91260" bIns="45718"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defTabSz="912383" fontAlgn="base">
              <a:spcBef>
                <a:spcPct val="0"/>
              </a:spcBef>
              <a:spcAft>
                <a:spcPct val="0"/>
              </a:spcAft>
              <a:defRPr/>
            </a:pPr>
            <a:r>
              <a:rPr lang="en-US" altLang="en-US" sz="1200" b="0" dirty="0">
                <a:solidFill>
                  <a:srgbClr val="FFFFFF">
                    <a:lumMod val="50000"/>
                  </a:srgbClr>
                </a:solidFill>
                <a:latin typeface="Calibri" panose="020F0502020204030204" pitchFamily="34" charset="0"/>
                <a:cs typeface="Calibri" panose="020F0502020204030204" pitchFamily="34" charset="0"/>
              </a:rPr>
              <a:t>1. EFV PI. 2. RPV PI. 3</a:t>
            </a:r>
            <a:r>
              <a:rPr lang="en-US" sz="1200" b="0" dirty="0">
                <a:solidFill>
                  <a:srgbClr val="FFFFFF">
                    <a:lumMod val="50000"/>
                  </a:srgbClr>
                </a:solidFill>
                <a:latin typeface="Calibri" panose="020F0502020204030204" pitchFamily="34" charset="0"/>
                <a:cs typeface="Calibri" panose="020F0502020204030204" pitchFamily="34" charset="0"/>
              </a:rPr>
              <a:t> Cohen. AIDS. 2014;28:989. </a:t>
            </a:r>
          </a:p>
          <a:p>
            <a:pPr defTabSz="912383" fontAlgn="base">
              <a:spcBef>
                <a:spcPct val="0"/>
              </a:spcBef>
              <a:spcAft>
                <a:spcPct val="0"/>
              </a:spcAft>
              <a:defRPr/>
            </a:pPr>
            <a:endParaRPr lang="en-US" altLang="en-US" sz="1200" b="0" dirty="0">
              <a:solidFill>
                <a:srgbClr val="FFFFFF">
                  <a:lumMod val="50000"/>
                </a:srgbClr>
              </a:solidFill>
              <a:latin typeface="Calibri" panose="020F0502020204030204" pitchFamily="34" charset="0"/>
              <a:cs typeface="Calibri" panose="020F0502020204030204" pitchFamily="34" charset="0"/>
            </a:endParaRPr>
          </a:p>
        </p:txBody>
      </p:sp>
      <p:sp>
        <p:nvSpPr>
          <p:cNvPr id="9" name="8 Rectángulo"/>
          <p:cNvSpPr/>
          <p:nvPr/>
        </p:nvSpPr>
        <p:spPr>
          <a:xfrm>
            <a:off x="940772" y="1547068"/>
            <a:ext cx="3882929" cy="480127"/>
          </a:xfrm>
          <a:prstGeom prst="rect">
            <a:avLst/>
          </a:prstGeom>
        </p:spPr>
        <p:txBody>
          <a:bodyPr wrap="none" lIns="91348" tIns="45718" rIns="91348" bIns="45718">
            <a:spAutoFit/>
          </a:bodyPr>
          <a:lstStyle/>
          <a:p>
            <a:pPr marL="456147" lvl="1" defTabSz="913357" fontAlgn="base">
              <a:lnSpc>
                <a:spcPct val="90000"/>
              </a:lnSpc>
              <a:spcBef>
                <a:spcPts val="1000"/>
              </a:spcBef>
              <a:spcAft>
                <a:spcPts val="700"/>
              </a:spcAft>
              <a:buClr>
                <a:srgbClr val="000000"/>
              </a:buClr>
            </a:pPr>
            <a:r>
              <a:rPr lang="en-US" sz="2800" kern="0" dirty="0" err="1">
                <a:solidFill>
                  <a:srgbClr val="000000"/>
                </a:solidFill>
                <a:latin typeface="Calibri" panose="020F0502020204030204" pitchFamily="34" charset="0"/>
              </a:rPr>
              <a:t>Podrían</a:t>
            </a:r>
            <a:r>
              <a:rPr lang="en-US" sz="2800" kern="0" dirty="0">
                <a:solidFill>
                  <a:srgbClr val="000000"/>
                </a:solidFill>
                <a:latin typeface="Calibri" panose="020F0502020204030204" pitchFamily="34" charset="0"/>
              </a:rPr>
              <a:t> </a:t>
            </a:r>
            <a:r>
              <a:rPr lang="en-US" sz="2800" kern="0" dirty="0" err="1">
                <a:solidFill>
                  <a:srgbClr val="000000"/>
                </a:solidFill>
                <a:latin typeface="Calibri" panose="020F0502020204030204" pitchFamily="34" charset="0"/>
              </a:rPr>
              <a:t>considerarse</a:t>
            </a:r>
            <a:r>
              <a:rPr lang="en-US" sz="2800" kern="0" dirty="0">
                <a:solidFill>
                  <a:srgbClr val="000000"/>
                </a:solidFill>
                <a:latin typeface="Calibri" panose="020F0502020204030204" pitchFamily="34" charset="0"/>
              </a:rPr>
              <a:t>  </a:t>
            </a:r>
          </a:p>
        </p:txBody>
      </p:sp>
      <p:sp>
        <p:nvSpPr>
          <p:cNvPr id="10" name="9 CuadroTexto"/>
          <p:cNvSpPr txBox="1"/>
          <p:nvPr/>
        </p:nvSpPr>
        <p:spPr bwMode="auto">
          <a:xfrm>
            <a:off x="7739432" y="1503963"/>
            <a:ext cx="2602258" cy="523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1348" tIns="45718" rIns="91348" bIns="45718" rtlCol="0">
            <a:spAutoFit/>
          </a:bodyPr>
          <a:lstStyle/>
          <a:p>
            <a:pPr defTabSz="913131">
              <a:spcBef>
                <a:spcPct val="50000"/>
              </a:spcBef>
              <a:spcAft>
                <a:spcPct val="0"/>
              </a:spcAft>
            </a:pPr>
            <a:r>
              <a:rPr lang="es-AR" sz="2800" dirty="0">
                <a:solidFill>
                  <a:srgbClr val="000000"/>
                </a:solidFill>
                <a:latin typeface="Calibri" panose="020F0502020204030204" pitchFamily="34" charset="0"/>
              </a:rPr>
              <a:t>Tener en cuenta </a:t>
            </a:r>
          </a:p>
        </p:txBody>
      </p:sp>
    </p:spTree>
    <p:extLst>
      <p:ext uri="{BB962C8B-B14F-4D97-AF65-F5344CB8AC3E}">
        <p14:creationId xmlns:p14="http://schemas.microsoft.com/office/powerpoint/2010/main" val="54541682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081AD-5BB5-4688-81E3-6A50BBF8BBBE}"/>
              </a:ext>
            </a:extLst>
          </p:cNvPr>
          <p:cNvSpPr>
            <a:spLocks noGrp="1"/>
          </p:cNvSpPr>
          <p:nvPr>
            <p:ph type="title"/>
          </p:nvPr>
        </p:nvSpPr>
        <p:spPr>
          <a:xfrm>
            <a:off x="524700" y="397723"/>
            <a:ext cx="10872445" cy="1103313"/>
          </a:xfrm>
        </p:spPr>
        <p:txBody>
          <a:bodyPr/>
          <a:lstStyle/>
          <a:p>
            <a:pPr algn="ctr"/>
            <a:r>
              <a:rPr lang="es-MX" sz="3200" b="0" dirty="0">
                <a:solidFill>
                  <a:schemeClr val="bg1"/>
                </a:solidFill>
              </a:rPr>
              <a:t>¿Existe todavía un papel para el</a:t>
            </a:r>
            <a:r>
              <a:rPr lang="es-MX" sz="3200" b="0" dirty="0">
                <a:solidFill>
                  <a:srgbClr val="C00000"/>
                </a:solidFill>
              </a:rPr>
              <a:t> TDF </a:t>
            </a:r>
            <a:r>
              <a:rPr lang="es-MX" sz="3200" b="0" dirty="0">
                <a:solidFill>
                  <a:schemeClr val="bg1"/>
                </a:solidFill>
              </a:rPr>
              <a:t>en los regímenes de primera línea de hoy?</a:t>
            </a:r>
            <a:endParaRPr lang="en-US" sz="3200" b="0" dirty="0">
              <a:solidFill>
                <a:schemeClr val="bg1"/>
              </a:solidFill>
            </a:endParaRPr>
          </a:p>
        </p:txBody>
      </p:sp>
      <p:sp>
        <p:nvSpPr>
          <p:cNvPr id="4" name="Content Placeholder 3">
            <a:extLst>
              <a:ext uri="{FF2B5EF4-FFF2-40B4-BE49-F238E27FC236}">
                <a16:creationId xmlns:a16="http://schemas.microsoft.com/office/drawing/2014/main" id="{F7BBDA18-A35A-4333-B3B0-D8CAAC396C5B}"/>
              </a:ext>
            </a:extLst>
          </p:cNvPr>
          <p:cNvSpPr>
            <a:spLocks noGrp="1"/>
          </p:cNvSpPr>
          <p:nvPr>
            <p:ph sz="half" idx="1"/>
          </p:nvPr>
        </p:nvSpPr>
        <p:spPr>
          <a:xfrm>
            <a:off x="414400" y="1924521"/>
            <a:ext cx="5146429" cy="3875779"/>
          </a:xfrm>
          <a:solidFill>
            <a:schemeClr val="bg1"/>
          </a:solidFill>
        </p:spPr>
        <p:txBody>
          <a:bodyPr/>
          <a:lstStyle/>
          <a:p>
            <a:pPr>
              <a:spcAft>
                <a:spcPts val="300"/>
              </a:spcAft>
              <a:buClr>
                <a:schemeClr val="tx1"/>
              </a:buClr>
            </a:pPr>
            <a:r>
              <a:rPr lang="es-MX" sz="2000" dirty="0">
                <a:solidFill>
                  <a:schemeClr val="tx1"/>
                </a:solidFill>
              </a:rPr>
              <a:t>Mayor experiencia con TDF frente a TAF</a:t>
            </a:r>
          </a:p>
          <a:p>
            <a:pPr>
              <a:spcAft>
                <a:spcPts val="300"/>
              </a:spcAft>
              <a:buClr>
                <a:schemeClr val="tx1"/>
              </a:buClr>
            </a:pPr>
            <a:r>
              <a:rPr lang="es-MX" sz="2000" dirty="0" err="1">
                <a:solidFill>
                  <a:schemeClr val="tx1"/>
                </a:solidFill>
              </a:rPr>
              <a:t>Coformulaciones</a:t>
            </a:r>
            <a:r>
              <a:rPr lang="es-MX" sz="2000" dirty="0">
                <a:solidFill>
                  <a:schemeClr val="tx1"/>
                </a:solidFill>
              </a:rPr>
              <a:t> con muchos regímenes</a:t>
            </a:r>
          </a:p>
          <a:p>
            <a:pPr>
              <a:spcAft>
                <a:spcPts val="300"/>
              </a:spcAft>
              <a:buClr>
                <a:schemeClr val="tx1"/>
              </a:buClr>
            </a:pPr>
            <a:r>
              <a:rPr lang="es-MX" sz="2000" dirty="0">
                <a:solidFill>
                  <a:schemeClr val="tx1"/>
                </a:solidFill>
              </a:rPr>
              <a:t>Disminución de los lípidos de importancia clínica incierta observada con el uso de regímenes TDF</a:t>
            </a:r>
          </a:p>
          <a:p>
            <a:pPr>
              <a:spcAft>
                <a:spcPts val="300"/>
              </a:spcAft>
              <a:buClr>
                <a:schemeClr val="tx1"/>
              </a:buClr>
            </a:pPr>
            <a:r>
              <a:rPr lang="es-MX" sz="2000" dirty="0">
                <a:solidFill>
                  <a:schemeClr val="tx1"/>
                </a:solidFill>
              </a:rPr>
              <a:t>Posible señal de ganancia de peso en TAF </a:t>
            </a:r>
          </a:p>
          <a:p>
            <a:pPr>
              <a:spcAft>
                <a:spcPts val="300"/>
              </a:spcAft>
              <a:buClr>
                <a:schemeClr val="tx1"/>
              </a:buClr>
            </a:pPr>
            <a:r>
              <a:rPr lang="es-MX" sz="2000" dirty="0">
                <a:solidFill>
                  <a:schemeClr val="tx1"/>
                </a:solidFill>
              </a:rPr>
              <a:t>INTI recomendado en el embarazo </a:t>
            </a:r>
          </a:p>
          <a:p>
            <a:pPr>
              <a:spcAft>
                <a:spcPts val="300"/>
              </a:spcAft>
              <a:buClr>
                <a:schemeClr val="tx1"/>
              </a:buClr>
            </a:pPr>
            <a:r>
              <a:rPr lang="es-MX" sz="2000" dirty="0">
                <a:solidFill>
                  <a:schemeClr val="tx1"/>
                </a:solidFill>
              </a:rPr>
              <a:t>Disponible como combinación genérica  con 3TC</a:t>
            </a:r>
            <a:endParaRPr lang="en-US" sz="2000" dirty="0">
              <a:solidFill>
                <a:schemeClr val="tx1"/>
              </a:solidFill>
            </a:endParaRPr>
          </a:p>
        </p:txBody>
      </p:sp>
      <p:sp>
        <p:nvSpPr>
          <p:cNvPr id="5" name="Content Placeholder 4">
            <a:extLst>
              <a:ext uri="{FF2B5EF4-FFF2-40B4-BE49-F238E27FC236}">
                <a16:creationId xmlns:a16="http://schemas.microsoft.com/office/drawing/2014/main" id="{C8F9F8F5-2AA3-4C8A-9A3D-09661CE1393A}"/>
              </a:ext>
            </a:extLst>
          </p:cNvPr>
          <p:cNvSpPr>
            <a:spLocks noGrp="1"/>
          </p:cNvSpPr>
          <p:nvPr>
            <p:ph sz="half" idx="2"/>
          </p:nvPr>
        </p:nvSpPr>
        <p:spPr>
          <a:xfrm>
            <a:off x="6815515" y="1924499"/>
            <a:ext cx="4699548" cy="3944676"/>
          </a:xfrm>
          <a:solidFill>
            <a:schemeClr val="bg1"/>
          </a:solidFill>
        </p:spPr>
        <p:txBody>
          <a:bodyPr/>
          <a:lstStyle/>
          <a:p>
            <a:pPr>
              <a:spcAft>
                <a:spcPts val="300"/>
              </a:spcAft>
              <a:buClr>
                <a:schemeClr val="tx1"/>
              </a:buClr>
            </a:pPr>
            <a:r>
              <a:rPr lang="es-MX" sz="2400" dirty="0">
                <a:solidFill>
                  <a:schemeClr val="tx1"/>
                </a:solidFill>
              </a:rPr>
              <a:t>En semana 144, TAF superior a TDF</a:t>
            </a:r>
          </a:p>
          <a:p>
            <a:pPr>
              <a:spcAft>
                <a:spcPts val="300"/>
              </a:spcAft>
              <a:buClr>
                <a:schemeClr val="tx1"/>
              </a:buClr>
            </a:pPr>
            <a:r>
              <a:rPr lang="es-MX" sz="2400" dirty="0">
                <a:solidFill>
                  <a:schemeClr val="tx1"/>
                </a:solidFill>
              </a:rPr>
              <a:t>El TAF tuvo menos impacto que el TDF en la densidad mineral ósea (comparable a ABC) </a:t>
            </a:r>
          </a:p>
          <a:p>
            <a:pPr>
              <a:spcAft>
                <a:spcPts val="300"/>
              </a:spcAft>
              <a:buClr>
                <a:schemeClr val="tx1"/>
              </a:buClr>
            </a:pPr>
            <a:r>
              <a:rPr lang="es-MX" sz="2400" dirty="0">
                <a:solidFill>
                  <a:schemeClr val="tx1"/>
                </a:solidFill>
              </a:rPr>
              <a:t>Menos impacto en los marcadores de disfunción tubular renal.</a:t>
            </a:r>
          </a:p>
          <a:p>
            <a:pPr>
              <a:spcAft>
                <a:spcPts val="300"/>
              </a:spcAft>
              <a:buClr>
                <a:schemeClr val="tx1"/>
              </a:buClr>
            </a:pPr>
            <a:r>
              <a:rPr lang="es-MX" sz="2400" dirty="0">
                <a:solidFill>
                  <a:schemeClr val="tx1"/>
                </a:solidFill>
              </a:rPr>
              <a:t>Baja dosis permite formulaciones de comprimidos mas pequeños</a:t>
            </a:r>
          </a:p>
          <a:p>
            <a:pPr>
              <a:spcAft>
                <a:spcPts val="300"/>
              </a:spcAft>
              <a:buClr>
                <a:schemeClr val="tx1"/>
              </a:buClr>
            </a:pPr>
            <a:r>
              <a:rPr lang="es-MX" sz="2400" dirty="0">
                <a:solidFill>
                  <a:schemeClr val="tx1"/>
                </a:solidFill>
              </a:rPr>
              <a:t> pequeños</a:t>
            </a:r>
            <a:endParaRPr lang="en-US" sz="2400" dirty="0">
              <a:solidFill>
                <a:schemeClr val="tx1"/>
              </a:solidFill>
            </a:endParaRPr>
          </a:p>
        </p:txBody>
      </p:sp>
      <p:sp>
        <p:nvSpPr>
          <p:cNvPr id="8" name="Text Box 11">
            <a:extLst>
              <a:ext uri="{FF2B5EF4-FFF2-40B4-BE49-F238E27FC236}">
                <a16:creationId xmlns:a16="http://schemas.microsoft.com/office/drawing/2014/main" id="{4220709F-6E01-42A8-B0CC-26081B934AFE}"/>
              </a:ext>
            </a:extLst>
          </p:cNvPr>
          <p:cNvSpPr txBox="1">
            <a:spLocks noChangeArrowheads="1"/>
          </p:cNvSpPr>
          <p:nvPr/>
        </p:nvSpPr>
        <p:spPr bwMode="auto">
          <a:xfrm>
            <a:off x="414476" y="6211050"/>
            <a:ext cx="883854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1260" tIns="45718" rIns="91260" bIns="45718"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defTabSz="912383" fontAlgn="base">
              <a:lnSpc>
                <a:spcPct val="100000"/>
              </a:lnSpc>
              <a:spcBef>
                <a:spcPct val="0"/>
              </a:spcBef>
              <a:spcAft>
                <a:spcPct val="0"/>
              </a:spcAft>
              <a:buClrTx/>
              <a:buNone/>
            </a:pPr>
            <a:r>
              <a:rPr lang="en-US" altLang="en-US" sz="1200" dirty="0">
                <a:solidFill>
                  <a:srgbClr val="455560"/>
                </a:solidFill>
                <a:latin typeface="Calibri" panose="020F0502020204030204" pitchFamily="34" charset="0"/>
                <a:cs typeface="Calibri" panose="020F0502020204030204" pitchFamily="34" charset="0"/>
              </a:rPr>
              <a:t>1. Gomez. Infection. </a:t>
            </a:r>
            <a:r>
              <a:rPr lang="en-US" sz="1200" dirty="0">
                <a:solidFill>
                  <a:srgbClr val="455560"/>
                </a:solidFill>
                <a:latin typeface="Calibri" panose="020F0502020204030204" pitchFamily="34" charset="0"/>
                <a:cs typeface="Calibri" panose="020F0502020204030204" pitchFamily="34" charset="0"/>
              </a:rPr>
              <a:t>2018;[Epub]. 2. DHHS Perinatal Guideline. December 2018. </a:t>
            </a:r>
            <a:br>
              <a:rPr lang="en-US" sz="1200" dirty="0">
                <a:solidFill>
                  <a:srgbClr val="455560"/>
                </a:solidFill>
                <a:latin typeface="Calibri" panose="020F0502020204030204" pitchFamily="34" charset="0"/>
                <a:cs typeface="Calibri" panose="020F0502020204030204" pitchFamily="34" charset="0"/>
              </a:rPr>
            </a:br>
            <a:r>
              <a:rPr lang="en-US" altLang="en-US" sz="1200" dirty="0">
                <a:solidFill>
                  <a:srgbClr val="455560"/>
                </a:solidFill>
                <a:latin typeface="Calibri" panose="020F0502020204030204" pitchFamily="34" charset="0"/>
                <a:cs typeface="Calibri" panose="020F0502020204030204" pitchFamily="34" charset="0"/>
              </a:rPr>
              <a:t>3.</a:t>
            </a:r>
            <a:r>
              <a:rPr lang="en-US" sz="1200" dirty="0">
                <a:solidFill>
                  <a:srgbClr val="455560"/>
                </a:solidFill>
                <a:latin typeface="Calibri" panose="020F0502020204030204" pitchFamily="34" charset="0"/>
                <a:cs typeface="Calibri" panose="020F0502020204030204" pitchFamily="34" charset="0"/>
              </a:rPr>
              <a:t> Sax. Lancet. 2015;385:2606. 4. </a:t>
            </a:r>
            <a:r>
              <a:rPr lang="en-US" altLang="en-US" sz="1200" dirty="0">
                <a:solidFill>
                  <a:srgbClr val="455560"/>
                </a:solidFill>
                <a:latin typeface="Calibri" panose="020F0502020204030204" pitchFamily="34" charset="0"/>
                <a:cs typeface="Calibri" panose="020F0502020204030204" pitchFamily="34" charset="0"/>
              </a:rPr>
              <a:t>Arribas. </a:t>
            </a:r>
            <a:r>
              <a:rPr lang="fr-FR" sz="1200" dirty="0">
                <a:solidFill>
                  <a:srgbClr val="455560"/>
                </a:solidFill>
                <a:latin typeface="Calibri" panose="020F0502020204030204" pitchFamily="34" charset="0"/>
                <a:cs typeface="Calibri" panose="020F0502020204030204" pitchFamily="34" charset="0"/>
              </a:rPr>
              <a:t>JAIDS. 2017;75:211</a:t>
            </a:r>
            <a:r>
              <a:rPr lang="en-US" altLang="en-US" sz="1200" dirty="0">
                <a:solidFill>
                  <a:srgbClr val="455560"/>
                </a:solidFill>
                <a:latin typeface="Calibri" panose="020F0502020204030204" pitchFamily="34" charset="0"/>
                <a:cs typeface="Calibri" panose="020F0502020204030204" pitchFamily="34" charset="0"/>
              </a:rPr>
              <a:t>. </a:t>
            </a:r>
            <a:r>
              <a:rPr lang="en-US" sz="1200" dirty="0">
                <a:solidFill>
                  <a:srgbClr val="455560"/>
                </a:solidFill>
                <a:latin typeface="Calibri" panose="020F0502020204030204" pitchFamily="34" charset="0"/>
                <a:cs typeface="Calibri" panose="020F0502020204030204" pitchFamily="34" charset="0"/>
              </a:rPr>
              <a:t>5. DHHS ART Guidelines. October 2018.</a:t>
            </a:r>
            <a:endParaRPr lang="en-US" sz="1200" b="1" dirty="0">
              <a:solidFill>
                <a:srgbClr val="455560"/>
              </a:solidFill>
              <a:latin typeface="Calibri" panose="020F0502020204030204" pitchFamily="34" charset="0"/>
              <a:cs typeface="Calibri" panose="020F0502020204030204" pitchFamily="34" charset="0"/>
            </a:endParaRPr>
          </a:p>
        </p:txBody>
      </p:sp>
      <p:sp>
        <p:nvSpPr>
          <p:cNvPr id="3" name="2 CuadroTexto"/>
          <p:cNvSpPr txBox="1"/>
          <p:nvPr/>
        </p:nvSpPr>
        <p:spPr bwMode="auto">
          <a:xfrm>
            <a:off x="1637429" y="1455720"/>
            <a:ext cx="2279734" cy="384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1348" tIns="45718" rIns="91348" bIns="45718" rtlCol="0">
            <a:spAutoFit/>
          </a:bodyPr>
          <a:lstStyle/>
          <a:p>
            <a:pPr defTabSz="913131">
              <a:spcBef>
                <a:spcPct val="50000"/>
              </a:spcBef>
              <a:spcAft>
                <a:spcPct val="0"/>
              </a:spcAft>
            </a:pPr>
            <a:r>
              <a:rPr lang="es-AR" dirty="0" err="1" smtClean="0">
                <a:solidFill>
                  <a:srgbClr val="000000"/>
                </a:solidFill>
                <a:latin typeface="Calibri" panose="020F0502020204030204" pitchFamily="34" charset="0"/>
              </a:rPr>
              <a:t>Tenofovir</a:t>
            </a:r>
            <a:r>
              <a:rPr lang="es-AR" dirty="0" smtClean="0">
                <a:solidFill>
                  <a:srgbClr val="000000"/>
                </a:solidFill>
                <a:latin typeface="Calibri" panose="020F0502020204030204" pitchFamily="34" charset="0"/>
              </a:rPr>
              <a:t> </a:t>
            </a:r>
            <a:r>
              <a:rPr lang="es-AR" dirty="0" err="1" smtClean="0">
                <a:solidFill>
                  <a:srgbClr val="000000"/>
                </a:solidFill>
                <a:latin typeface="Calibri" panose="020F0502020204030204" pitchFamily="34" charset="0"/>
              </a:rPr>
              <a:t>dixopropilo</a:t>
            </a:r>
            <a:endParaRPr lang="es-AR" dirty="0" smtClean="0">
              <a:solidFill>
                <a:srgbClr val="000000"/>
              </a:solidFill>
              <a:latin typeface="Calibri" panose="020F0502020204030204" pitchFamily="34" charset="0"/>
            </a:endParaRPr>
          </a:p>
        </p:txBody>
      </p:sp>
      <p:sp>
        <p:nvSpPr>
          <p:cNvPr id="10" name="9 CuadroTexto"/>
          <p:cNvSpPr txBox="1"/>
          <p:nvPr/>
        </p:nvSpPr>
        <p:spPr bwMode="auto">
          <a:xfrm>
            <a:off x="7757047" y="1455724"/>
            <a:ext cx="2242608" cy="384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1348" tIns="45718" rIns="91348" bIns="45718" rtlCol="0">
            <a:spAutoFit/>
          </a:bodyPr>
          <a:lstStyle/>
          <a:p>
            <a:pPr defTabSz="913131">
              <a:spcBef>
                <a:spcPct val="50000"/>
              </a:spcBef>
              <a:spcAft>
                <a:spcPct val="0"/>
              </a:spcAft>
            </a:pPr>
            <a:r>
              <a:rPr lang="es-AR" dirty="0" err="1" smtClean="0">
                <a:solidFill>
                  <a:srgbClr val="000000"/>
                </a:solidFill>
                <a:latin typeface="Calibri" panose="020F0502020204030204" pitchFamily="34" charset="0"/>
              </a:rPr>
              <a:t>Tenofovir</a:t>
            </a:r>
            <a:r>
              <a:rPr lang="es-AR" dirty="0" smtClean="0">
                <a:solidFill>
                  <a:srgbClr val="000000"/>
                </a:solidFill>
                <a:latin typeface="Calibri" panose="020F0502020204030204" pitchFamily="34" charset="0"/>
              </a:rPr>
              <a:t> </a:t>
            </a:r>
            <a:r>
              <a:rPr lang="es-AR" dirty="0" err="1" smtClean="0">
                <a:solidFill>
                  <a:srgbClr val="000000"/>
                </a:solidFill>
                <a:latin typeface="Calibri" panose="020F0502020204030204" pitchFamily="34" charset="0"/>
              </a:rPr>
              <a:t>alafenalida</a:t>
            </a:r>
            <a:endParaRPr lang="es-AR" dirty="0"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301060559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E0CDF-BA20-4123-AAFD-FCF663C5B594}"/>
              </a:ext>
            </a:extLst>
          </p:cNvPr>
          <p:cNvSpPr>
            <a:spLocks noGrp="1"/>
          </p:cNvSpPr>
          <p:nvPr>
            <p:ph type="title"/>
          </p:nvPr>
        </p:nvSpPr>
        <p:spPr/>
        <p:txBody>
          <a:bodyPr/>
          <a:lstStyle/>
          <a:p>
            <a:pPr algn="ctr"/>
            <a:r>
              <a:rPr lang="en-US" sz="3200" b="0" dirty="0">
                <a:solidFill>
                  <a:schemeClr val="bg1"/>
                </a:solidFill>
              </a:rPr>
              <a:t>¿</a:t>
            </a:r>
            <a:r>
              <a:rPr lang="en-US" sz="3200" b="0" dirty="0" err="1">
                <a:solidFill>
                  <a:schemeClr val="bg1"/>
                </a:solidFill>
              </a:rPr>
              <a:t>Existe</a:t>
            </a:r>
            <a:r>
              <a:rPr lang="en-US" sz="3200" b="0" dirty="0">
                <a:solidFill>
                  <a:schemeClr val="bg1"/>
                </a:solidFill>
              </a:rPr>
              <a:t> un </a:t>
            </a:r>
            <a:r>
              <a:rPr lang="en-US" sz="3200" b="0" dirty="0" err="1">
                <a:solidFill>
                  <a:schemeClr val="bg1"/>
                </a:solidFill>
              </a:rPr>
              <a:t>papel</a:t>
            </a:r>
            <a:r>
              <a:rPr lang="en-US" sz="3200" b="0" dirty="0">
                <a:solidFill>
                  <a:schemeClr val="bg1"/>
                </a:solidFill>
              </a:rPr>
              <a:t> </a:t>
            </a:r>
            <a:r>
              <a:rPr lang="en-US" sz="3200" b="0" dirty="0" err="1">
                <a:solidFill>
                  <a:schemeClr val="bg1"/>
                </a:solidFill>
              </a:rPr>
              <a:t>para</a:t>
            </a:r>
            <a:r>
              <a:rPr lang="en-US" sz="3200" b="0" dirty="0">
                <a:solidFill>
                  <a:schemeClr val="bg1"/>
                </a:solidFill>
              </a:rPr>
              <a:t> el </a:t>
            </a:r>
            <a:r>
              <a:rPr lang="en-US" sz="3200" b="0" dirty="0" err="1">
                <a:solidFill>
                  <a:srgbClr val="C00000"/>
                </a:solidFill>
              </a:rPr>
              <a:t>abacavir</a:t>
            </a:r>
            <a:r>
              <a:rPr lang="en-US" sz="3200" b="0" dirty="0">
                <a:solidFill>
                  <a:srgbClr val="C00000"/>
                </a:solidFill>
              </a:rPr>
              <a:t> </a:t>
            </a:r>
            <a:r>
              <a:rPr lang="en-US" sz="3200" b="0" dirty="0">
                <a:solidFill>
                  <a:schemeClr val="bg1"/>
                </a:solidFill>
              </a:rPr>
              <a:t>en los </a:t>
            </a:r>
            <a:r>
              <a:rPr lang="en-US" sz="3200" b="0" dirty="0" err="1">
                <a:solidFill>
                  <a:schemeClr val="bg1"/>
                </a:solidFill>
              </a:rPr>
              <a:t>regímenes</a:t>
            </a:r>
            <a:r>
              <a:rPr lang="en-US" sz="3200" b="0" dirty="0">
                <a:solidFill>
                  <a:schemeClr val="bg1"/>
                </a:solidFill>
              </a:rPr>
              <a:t> de </a:t>
            </a:r>
            <a:r>
              <a:rPr lang="en-US" sz="3200" b="0" dirty="0" err="1">
                <a:solidFill>
                  <a:schemeClr val="bg1"/>
                </a:solidFill>
              </a:rPr>
              <a:t>primera</a:t>
            </a:r>
            <a:r>
              <a:rPr lang="en-US" sz="3200" b="0" dirty="0">
                <a:solidFill>
                  <a:schemeClr val="bg1"/>
                </a:solidFill>
              </a:rPr>
              <a:t> </a:t>
            </a:r>
            <a:r>
              <a:rPr lang="en-US" sz="3200" b="0" dirty="0" err="1">
                <a:solidFill>
                  <a:schemeClr val="bg1"/>
                </a:solidFill>
              </a:rPr>
              <a:t>línea</a:t>
            </a:r>
            <a:r>
              <a:rPr lang="en-US" sz="3200" b="0" dirty="0">
                <a:solidFill>
                  <a:schemeClr val="bg1"/>
                </a:solidFill>
              </a:rPr>
              <a:t> de hoy?</a:t>
            </a:r>
          </a:p>
        </p:txBody>
      </p:sp>
      <p:sp>
        <p:nvSpPr>
          <p:cNvPr id="3" name="Content Placeholder 2">
            <a:extLst>
              <a:ext uri="{FF2B5EF4-FFF2-40B4-BE49-F238E27FC236}">
                <a16:creationId xmlns:a16="http://schemas.microsoft.com/office/drawing/2014/main" id="{27BEBCE3-28C8-4DDD-8E96-AC0A4BE95331}"/>
              </a:ext>
            </a:extLst>
          </p:cNvPr>
          <p:cNvSpPr>
            <a:spLocks noGrp="1"/>
          </p:cNvSpPr>
          <p:nvPr>
            <p:ph sz="half" idx="1"/>
          </p:nvPr>
        </p:nvSpPr>
        <p:spPr>
          <a:xfrm>
            <a:off x="414441" y="1872360"/>
            <a:ext cx="4795283" cy="4051005"/>
          </a:xfrm>
          <a:solidFill>
            <a:schemeClr val="bg1"/>
          </a:solidFill>
        </p:spPr>
        <p:txBody>
          <a:bodyPr/>
          <a:lstStyle/>
          <a:p>
            <a:endParaRPr lang="es-MX" sz="2400" dirty="0">
              <a:solidFill>
                <a:schemeClr val="tx1"/>
              </a:solidFill>
            </a:endParaRPr>
          </a:p>
          <a:p>
            <a:endParaRPr lang="es-MX" sz="2400" dirty="0">
              <a:solidFill>
                <a:schemeClr val="tx1"/>
              </a:solidFill>
            </a:endParaRPr>
          </a:p>
          <a:p>
            <a:pPr>
              <a:buClr>
                <a:schemeClr val="tx1"/>
              </a:buClr>
            </a:pPr>
            <a:r>
              <a:rPr lang="es-MX" dirty="0" err="1">
                <a:solidFill>
                  <a:schemeClr val="tx1"/>
                </a:solidFill>
              </a:rPr>
              <a:t>Coformulado</a:t>
            </a:r>
            <a:r>
              <a:rPr lang="es-MX" dirty="0">
                <a:solidFill>
                  <a:schemeClr val="tx1"/>
                </a:solidFill>
              </a:rPr>
              <a:t> con DTG en régimen de primera línea.</a:t>
            </a:r>
          </a:p>
          <a:p>
            <a:pPr>
              <a:buClr>
                <a:schemeClr val="tx1"/>
              </a:buClr>
            </a:pPr>
            <a:r>
              <a:rPr lang="es-MX" dirty="0">
                <a:solidFill>
                  <a:schemeClr val="tx1"/>
                </a:solidFill>
              </a:rPr>
              <a:t>Larga historia de uso</a:t>
            </a:r>
          </a:p>
          <a:p>
            <a:pPr>
              <a:buClr>
                <a:schemeClr val="tx1"/>
              </a:buClr>
            </a:pPr>
            <a:r>
              <a:rPr lang="es-MX" dirty="0">
                <a:solidFill>
                  <a:schemeClr val="tx1"/>
                </a:solidFill>
              </a:rPr>
              <a:t>No tiene eliminación renal</a:t>
            </a:r>
            <a:endParaRPr lang="en-US" dirty="0">
              <a:solidFill>
                <a:schemeClr val="tx1"/>
              </a:solidFill>
            </a:endParaRPr>
          </a:p>
        </p:txBody>
      </p:sp>
      <p:sp>
        <p:nvSpPr>
          <p:cNvPr id="4" name="Content Placeholder 3">
            <a:extLst>
              <a:ext uri="{FF2B5EF4-FFF2-40B4-BE49-F238E27FC236}">
                <a16:creationId xmlns:a16="http://schemas.microsoft.com/office/drawing/2014/main" id="{CD90C94C-EBAF-4A02-A80B-72CF8881DAEB}"/>
              </a:ext>
            </a:extLst>
          </p:cNvPr>
          <p:cNvSpPr>
            <a:spLocks noGrp="1"/>
          </p:cNvSpPr>
          <p:nvPr>
            <p:ph sz="half" idx="2"/>
          </p:nvPr>
        </p:nvSpPr>
        <p:spPr>
          <a:xfrm>
            <a:off x="6528233" y="1872351"/>
            <a:ext cx="5049507" cy="4124512"/>
          </a:xfrm>
          <a:solidFill>
            <a:schemeClr val="bg1"/>
          </a:solidFill>
        </p:spPr>
        <p:txBody>
          <a:bodyPr/>
          <a:lstStyle/>
          <a:p>
            <a:pPr>
              <a:buClr>
                <a:schemeClr val="tx1"/>
              </a:buClr>
            </a:pPr>
            <a:r>
              <a:rPr lang="es-MX" sz="2400" dirty="0">
                <a:solidFill>
                  <a:schemeClr val="tx1"/>
                </a:solidFill>
              </a:rPr>
              <a:t>HLA-B * 5701 requerido antes del uso</a:t>
            </a:r>
          </a:p>
          <a:p>
            <a:pPr>
              <a:buClr>
                <a:schemeClr val="tx1"/>
              </a:buClr>
            </a:pPr>
            <a:r>
              <a:rPr lang="es-MX" sz="2400" dirty="0">
                <a:solidFill>
                  <a:schemeClr val="tx1"/>
                </a:solidFill>
              </a:rPr>
              <a:t>ACTG 5202 demostró una mayor tasa de FV en pacientes con ARN del VIH-1&gt; 100,000 copias / ml cuando se combinó con EFV y ATV / RTV </a:t>
            </a:r>
          </a:p>
          <a:p>
            <a:pPr>
              <a:buClr>
                <a:schemeClr val="tx1"/>
              </a:buClr>
            </a:pPr>
            <a:r>
              <a:rPr lang="es-MX" sz="2400" dirty="0">
                <a:solidFill>
                  <a:schemeClr val="tx1"/>
                </a:solidFill>
              </a:rPr>
              <a:t>Evidencia de asociación de ABC con mayor riesgo de IM </a:t>
            </a:r>
          </a:p>
          <a:p>
            <a:pPr>
              <a:buClr>
                <a:schemeClr val="tx1"/>
              </a:buClr>
            </a:pPr>
            <a:r>
              <a:rPr lang="es-MX" sz="2400" dirty="0">
                <a:solidFill>
                  <a:schemeClr val="tx1"/>
                </a:solidFill>
              </a:rPr>
              <a:t>EA más subjetivos vs TDF y TAF</a:t>
            </a:r>
            <a:endParaRPr lang="en-US" sz="2400" dirty="0">
              <a:solidFill>
                <a:schemeClr val="tx1"/>
              </a:solidFill>
            </a:endParaRPr>
          </a:p>
        </p:txBody>
      </p:sp>
      <p:sp>
        <p:nvSpPr>
          <p:cNvPr id="5" name="Text Box 11">
            <a:extLst>
              <a:ext uri="{FF2B5EF4-FFF2-40B4-BE49-F238E27FC236}">
                <a16:creationId xmlns:a16="http://schemas.microsoft.com/office/drawing/2014/main" id="{7C4A4BEF-1761-4657-BFCC-2D934B50D194}"/>
              </a:ext>
            </a:extLst>
          </p:cNvPr>
          <p:cNvSpPr txBox="1">
            <a:spLocks noChangeArrowheads="1"/>
          </p:cNvSpPr>
          <p:nvPr/>
        </p:nvSpPr>
        <p:spPr bwMode="auto">
          <a:xfrm>
            <a:off x="3239551" y="6270333"/>
            <a:ext cx="8838545" cy="430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1260" tIns="45718" rIns="91260" bIns="45718"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defTabSz="912383" eaLnBrk="0" fontAlgn="base" hangingPunct="0">
              <a:lnSpc>
                <a:spcPct val="100000"/>
              </a:lnSpc>
              <a:buNone/>
            </a:pPr>
            <a:r>
              <a:rPr lang="en-US" sz="1100" dirty="0">
                <a:solidFill>
                  <a:srgbClr val="455560"/>
                </a:solidFill>
                <a:latin typeface="Calibri" panose="020F0502020204030204" pitchFamily="34" charset="0"/>
                <a:cs typeface="Calibri" panose="020F0502020204030204" pitchFamily="34" charset="0"/>
              </a:rPr>
              <a:t>1. Sax. NEJM. 2009;361:2230. 2. D:A:D Study Group. Lancet. 2008;371:1417. 3. Worm. J Infect Dis. </a:t>
            </a:r>
            <a:br>
              <a:rPr lang="en-US" sz="1100" dirty="0">
                <a:solidFill>
                  <a:srgbClr val="455560"/>
                </a:solidFill>
                <a:latin typeface="Calibri" panose="020F0502020204030204" pitchFamily="34" charset="0"/>
                <a:cs typeface="Calibri" panose="020F0502020204030204" pitchFamily="34" charset="0"/>
              </a:rPr>
            </a:br>
            <a:r>
              <a:rPr lang="en-US" sz="1100" dirty="0">
                <a:solidFill>
                  <a:srgbClr val="455560"/>
                </a:solidFill>
                <a:latin typeface="Calibri" panose="020F0502020204030204" pitchFamily="34" charset="0"/>
                <a:cs typeface="Calibri" panose="020F0502020204030204" pitchFamily="34" charset="0"/>
              </a:rPr>
              <a:t>2010;201:318. 4. Sabin. BMC Med. 2016;14:61. 5. </a:t>
            </a:r>
            <a:r>
              <a:rPr lang="en-US" altLang="en-US" sz="1100" dirty="0">
                <a:solidFill>
                  <a:srgbClr val="455560"/>
                </a:solidFill>
                <a:latin typeface="Calibri" panose="020F0502020204030204" pitchFamily="34" charset="0"/>
                <a:cs typeface="Calibri" panose="020F0502020204030204" pitchFamily="34" charset="0"/>
              </a:rPr>
              <a:t>Elion. JAIDS. 2018;78:62. 7. Wohl. </a:t>
            </a:r>
            <a:r>
              <a:rPr lang="en-US" sz="1100" dirty="0">
                <a:solidFill>
                  <a:srgbClr val="455560"/>
                </a:solidFill>
                <a:latin typeface="Calibri" panose="020F0502020204030204" pitchFamily="34" charset="0"/>
                <a:cs typeface="Calibri" panose="020F0502020204030204" pitchFamily="34" charset="0"/>
              </a:rPr>
              <a:t>Patient. 2018;11:561. </a:t>
            </a:r>
            <a:endParaRPr lang="en-US" sz="1100" b="1" dirty="0">
              <a:solidFill>
                <a:srgbClr val="455560"/>
              </a:solidFill>
              <a:latin typeface="Calibri" panose="020F0502020204030204" pitchFamily="34" charset="0"/>
              <a:cs typeface="Calibri" panose="020F0502020204030204" pitchFamily="34" charset="0"/>
            </a:endParaRPr>
          </a:p>
        </p:txBody>
      </p:sp>
      <p:sp>
        <p:nvSpPr>
          <p:cNvPr id="9" name="8 CuadroTexto"/>
          <p:cNvSpPr txBox="1"/>
          <p:nvPr/>
        </p:nvSpPr>
        <p:spPr bwMode="auto">
          <a:xfrm>
            <a:off x="2094647" y="1289791"/>
            <a:ext cx="1420460" cy="523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1348" tIns="45718" rIns="91348" bIns="45718" rtlCol="0">
            <a:spAutoFit/>
          </a:bodyPr>
          <a:lstStyle/>
          <a:p>
            <a:pPr defTabSz="913131">
              <a:spcBef>
                <a:spcPct val="50000"/>
              </a:spcBef>
              <a:spcAft>
                <a:spcPct val="0"/>
              </a:spcAft>
            </a:pPr>
            <a:r>
              <a:rPr lang="es-AR" sz="2800" dirty="0">
                <a:solidFill>
                  <a:srgbClr val="000000"/>
                </a:solidFill>
                <a:latin typeface="Calibri" panose="020F0502020204030204" pitchFamily="34" charset="0"/>
              </a:rPr>
              <a:t>Ventajas</a:t>
            </a:r>
          </a:p>
        </p:txBody>
      </p:sp>
      <p:sp>
        <p:nvSpPr>
          <p:cNvPr id="10" name="9 CuadroTexto"/>
          <p:cNvSpPr txBox="1"/>
          <p:nvPr/>
        </p:nvSpPr>
        <p:spPr bwMode="auto">
          <a:xfrm>
            <a:off x="8128483" y="1296844"/>
            <a:ext cx="1757668" cy="523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1348" tIns="45718" rIns="91348" bIns="45718" rtlCol="0">
            <a:spAutoFit/>
          </a:bodyPr>
          <a:lstStyle/>
          <a:p>
            <a:pPr defTabSz="913131">
              <a:spcBef>
                <a:spcPct val="50000"/>
              </a:spcBef>
              <a:spcAft>
                <a:spcPct val="0"/>
              </a:spcAft>
            </a:pPr>
            <a:r>
              <a:rPr lang="es-AR" sz="2800" dirty="0">
                <a:solidFill>
                  <a:srgbClr val="000000"/>
                </a:solidFill>
                <a:latin typeface="Calibri" panose="020F0502020204030204" pitchFamily="34" charset="0"/>
              </a:rPr>
              <a:t>Considerar</a:t>
            </a:r>
          </a:p>
        </p:txBody>
      </p:sp>
    </p:spTree>
    <p:extLst>
      <p:ext uri="{BB962C8B-B14F-4D97-AF65-F5344CB8AC3E}">
        <p14:creationId xmlns:p14="http://schemas.microsoft.com/office/powerpoint/2010/main" val="403261642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8" name="Title 1"/>
          <p:cNvSpPr>
            <a:spLocks noGrp="1"/>
          </p:cNvSpPr>
          <p:nvPr>
            <p:ph type="title" idx="4294967295"/>
          </p:nvPr>
        </p:nvSpPr>
        <p:spPr>
          <a:xfrm>
            <a:off x="888888" y="245176"/>
            <a:ext cx="10972800" cy="1143000"/>
          </a:xfrm>
        </p:spPr>
        <p:txBody>
          <a:bodyPr/>
          <a:lstStyle/>
          <a:p>
            <a:r>
              <a:rPr lang="en-US" sz="4000" dirty="0">
                <a:latin typeface="Calibri Light" panose="020F0302020204030204" pitchFamily="34" charset="0"/>
              </a:rPr>
              <a:t>TARV en </a:t>
            </a:r>
            <a:r>
              <a:rPr lang="en-US" sz="4000" dirty="0" err="1">
                <a:latin typeface="Calibri Light" panose="020F0302020204030204" pitchFamily="34" charset="0"/>
              </a:rPr>
              <a:t>nuestra</a:t>
            </a:r>
            <a:r>
              <a:rPr lang="en-US" sz="4000" dirty="0">
                <a:latin typeface="Calibri Light" panose="020F0302020204030204" pitchFamily="34" charset="0"/>
              </a:rPr>
              <a:t> </a:t>
            </a:r>
            <a:r>
              <a:rPr lang="en-US" sz="4000" dirty="0" err="1">
                <a:latin typeface="Calibri Light" panose="020F0302020204030204" pitchFamily="34" charset="0"/>
              </a:rPr>
              <a:t>práctica</a:t>
            </a:r>
            <a:r>
              <a:rPr lang="en-US" sz="4000" dirty="0">
                <a:latin typeface="Calibri Light" panose="020F0302020204030204" pitchFamily="34" charset="0"/>
              </a:rPr>
              <a:t> </a:t>
            </a:r>
            <a:r>
              <a:rPr lang="en-US" sz="4000" dirty="0" err="1">
                <a:latin typeface="Calibri Light" panose="020F0302020204030204" pitchFamily="34" charset="0"/>
              </a:rPr>
              <a:t>asistencial</a:t>
            </a:r>
            <a:endParaRPr lang="en-US" sz="4000" dirty="0">
              <a:latin typeface="Calibri Light" panose="020F0302020204030204" pitchFamily="34" charset="0"/>
            </a:endParaRPr>
          </a:p>
        </p:txBody>
      </p:sp>
      <p:graphicFrame>
        <p:nvGraphicFramePr>
          <p:cNvPr id="7" name="Diagram 6"/>
          <p:cNvGraphicFramePr/>
          <p:nvPr>
            <p:extLst>
              <p:ext uri="{D42A27DB-BD31-4B8C-83A1-F6EECF244321}">
                <p14:modId xmlns:p14="http://schemas.microsoft.com/office/powerpoint/2010/main" val="79720626"/>
              </p:ext>
            </p:extLst>
          </p:nvPr>
        </p:nvGraphicFramePr>
        <p:xfrm>
          <a:off x="2185440" y="1908181"/>
          <a:ext cx="8392959" cy="377316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2443177190"/>
      </p:ext>
    </p:extLst>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2034153" y="2536490"/>
            <a:ext cx="8410355" cy="938719"/>
          </a:xfrm>
          <a:prstGeom prst="rect">
            <a:avLst/>
          </a:prstGeom>
        </p:spPr>
        <p:txBody>
          <a:bodyPr wrap="square" lIns="91398" tIns="45718" rIns="91398" bIns="45718">
            <a:spAutoFit/>
          </a:bodyPr>
          <a:lstStyle/>
          <a:p>
            <a:pPr algn="ctr" defTabSz="913289" fontAlgn="base">
              <a:spcBef>
                <a:spcPct val="0"/>
              </a:spcBef>
              <a:spcAft>
                <a:spcPct val="0"/>
              </a:spcAft>
            </a:pPr>
            <a:r>
              <a:rPr lang="es-ES" sz="5500" dirty="0">
                <a:solidFill>
                  <a:prstClr val="black"/>
                </a:solidFill>
                <a:latin typeface="Calibri Light"/>
                <a:cs typeface="Arial" pitchFamily="34" charset="0"/>
              </a:rPr>
              <a:t>Tratamientos duales</a:t>
            </a:r>
          </a:p>
        </p:txBody>
      </p:sp>
    </p:spTree>
    <p:extLst>
      <p:ext uri="{BB962C8B-B14F-4D97-AF65-F5344CB8AC3E}">
        <p14:creationId xmlns:p14="http://schemas.microsoft.com/office/powerpoint/2010/main" val="175072218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a"/>
          <p:cNvGraphicFramePr>
            <a:graphicFrameLocks noGrp="1"/>
          </p:cNvGraphicFramePr>
          <p:nvPr>
            <p:extLst>
              <p:ext uri="{D42A27DB-BD31-4B8C-83A1-F6EECF244321}">
                <p14:modId xmlns:p14="http://schemas.microsoft.com/office/powerpoint/2010/main" val="3251471096"/>
              </p:ext>
            </p:extLst>
          </p:nvPr>
        </p:nvGraphicFramePr>
        <p:xfrm>
          <a:off x="1210341" y="1846904"/>
          <a:ext cx="9554818" cy="3337294"/>
        </p:xfrm>
        <a:graphic>
          <a:graphicData uri="http://schemas.openxmlformats.org/drawingml/2006/table">
            <a:tbl>
              <a:tblPr firstRow="1" bandRow="1"/>
              <a:tblGrid>
                <a:gridCol w="4886175">
                  <a:extLst>
                    <a:ext uri="{9D8B030D-6E8A-4147-A177-3AD203B41FA5}">
                      <a16:colId xmlns:a16="http://schemas.microsoft.com/office/drawing/2014/main" val="20000"/>
                    </a:ext>
                  </a:extLst>
                </a:gridCol>
                <a:gridCol w="4668643">
                  <a:extLst>
                    <a:ext uri="{9D8B030D-6E8A-4147-A177-3AD203B41FA5}">
                      <a16:colId xmlns:a16="http://schemas.microsoft.com/office/drawing/2014/main" val="20001"/>
                    </a:ext>
                  </a:extLst>
                </a:gridCol>
              </a:tblGrid>
              <a:tr h="686531">
                <a:tc>
                  <a:txBody>
                    <a:bodyPr/>
                    <a:lstStyle>
                      <a:lvl1pPr marL="0" algn="l" defTabSz="914332" rtl="0" eaLnBrk="1" latinLnBrk="0" hangingPunct="1">
                        <a:defRPr kumimoji="0" sz="1900" b="1" kern="1200">
                          <a:solidFill>
                            <a:schemeClr val="tx1"/>
                          </a:solidFill>
                          <a:latin typeface="Calibri"/>
                        </a:defRPr>
                      </a:lvl1pPr>
                      <a:lvl2pPr marL="457167" algn="l" defTabSz="914332" rtl="0" eaLnBrk="1" latinLnBrk="0" hangingPunct="1">
                        <a:defRPr kumimoji="0" sz="1900" b="1" kern="1200">
                          <a:solidFill>
                            <a:schemeClr val="tx1"/>
                          </a:solidFill>
                          <a:latin typeface="Calibri"/>
                        </a:defRPr>
                      </a:lvl2pPr>
                      <a:lvl3pPr marL="914332" algn="l" defTabSz="914332" rtl="0" eaLnBrk="1" latinLnBrk="0" hangingPunct="1">
                        <a:defRPr kumimoji="0" sz="1900" b="1" kern="1200">
                          <a:solidFill>
                            <a:schemeClr val="tx1"/>
                          </a:solidFill>
                          <a:latin typeface="Calibri"/>
                        </a:defRPr>
                      </a:lvl3pPr>
                      <a:lvl4pPr marL="1371498" algn="l" defTabSz="914332" rtl="0" eaLnBrk="1" latinLnBrk="0" hangingPunct="1">
                        <a:defRPr kumimoji="0" sz="1900" b="1" kern="1200">
                          <a:solidFill>
                            <a:schemeClr val="tx1"/>
                          </a:solidFill>
                          <a:latin typeface="Calibri"/>
                        </a:defRPr>
                      </a:lvl4pPr>
                      <a:lvl5pPr marL="1828664" algn="l" defTabSz="914332" rtl="0" eaLnBrk="1" latinLnBrk="0" hangingPunct="1">
                        <a:defRPr kumimoji="0" sz="1900" b="1" kern="1200">
                          <a:solidFill>
                            <a:schemeClr val="tx1"/>
                          </a:solidFill>
                          <a:latin typeface="Calibri"/>
                        </a:defRPr>
                      </a:lvl5pPr>
                      <a:lvl6pPr marL="2285830" algn="l" defTabSz="914332" rtl="0" eaLnBrk="1" latinLnBrk="0" hangingPunct="1">
                        <a:defRPr kumimoji="0" sz="1900" b="1" kern="1200">
                          <a:solidFill>
                            <a:schemeClr val="tx1"/>
                          </a:solidFill>
                          <a:latin typeface="Calibri"/>
                        </a:defRPr>
                      </a:lvl6pPr>
                      <a:lvl7pPr marL="2742994" algn="l" defTabSz="914332" rtl="0" eaLnBrk="1" latinLnBrk="0" hangingPunct="1">
                        <a:defRPr kumimoji="0" sz="1900" b="1" kern="1200">
                          <a:solidFill>
                            <a:schemeClr val="tx1"/>
                          </a:solidFill>
                          <a:latin typeface="Calibri"/>
                        </a:defRPr>
                      </a:lvl7pPr>
                      <a:lvl8pPr marL="3200160" algn="l" defTabSz="914332" rtl="0" eaLnBrk="1" latinLnBrk="0" hangingPunct="1">
                        <a:defRPr kumimoji="0" sz="1900" b="1" kern="1200">
                          <a:solidFill>
                            <a:schemeClr val="tx1"/>
                          </a:solidFill>
                          <a:latin typeface="Calibri"/>
                        </a:defRPr>
                      </a:lvl8pPr>
                      <a:lvl9pPr marL="3657327" algn="l" defTabSz="914332" rtl="0" eaLnBrk="1" latinLnBrk="0" hangingPunct="1">
                        <a:defRPr kumimoji="0" sz="1900" b="1" kern="1200">
                          <a:solidFill>
                            <a:schemeClr val="tx1"/>
                          </a:solidFill>
                          <a:latin typeface="Calibri"/>
                        </a:defRPr>
                      </a:lvl9pPr>
                    </a:lstStyle>
                    <a:p>
                      <a:r>
                        <a:rPr lang="en-US" sz="2400" b="0" dirty="0" smtClean="0">
                          <a:solidFill>
                            <a:schemeClr val="bg1"/>
                          </a:solidFill>
                          <a:latin typeface="+mn-lt"/>
                        </a:rPr>
                        <a:t>LPV/RTV + 3TC (GARDEL)</a:t>
                      </a:r>
                      <a:r>
                        <a:rPr lang="en-US" sz="2400" b="0" baseline="30000" dirty="0" smtClean="0">
                          <a:solidFill>
                            <a:schemeClr val="bg1"/>
                          </a:solidFill>
                          <a:latin typeface="+mn-lt"/>
                        </a:rPr>
                        <a:t>[1]</a:t>
                      </a:r>
                      <a:endParaRPr lang="en-US" sz="2400" b="0" baseline="30000" dirty="0">
                        <a:solidFill>
                          <a:schemeClr val="bg1"/>
                        </a:solidFill>
                        <a:latin typeface="+mn-lt"/>
                      </a:endParaRPr>
                    </a:p>
                  </a:txBody>
                  <a:tcPr marL="68580" marR="68580" marT="25728" marB="25728">
                    <a:lnL w="381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a:txBody>
                    <a:bodyPr/>
                    <a:lstStyle>
                      <a:lvl1pPr marL="0" algn="l" defTabSz="914332" rtl="0" eaLnBrk="1" latinLnBrk="0" hangingPunct="1">
                        <a:defRPr kumimoji="0" sz="1900" b="1" kern="1200">
                          <a:solidFill>
                            <a:schemeClr val="tx1"/>
                          </a:solidFill>
                          <a:latin typeface="Calibri"/>
                        </a:defRPr>
                      </a:lvl1pPr>
                      <a:lvl2pPr marL="457167" algn="l" defTabSz="914332" rtl="0" eaLnBrk="1" latinLnBrk="0" hangingPunct="1">
                        <a:defRPr kumimoji="0" sz="1900" b="1" kern="1200">
                          <a:solidFill>
                            <a:schemeClr val="tx1"/>
                          </a:solidFill>
                          <a:latin typeface="Calibri"/>
                        </a:defRPr>
                      </a:lvl2pPr>
                      <a:lvl3pPr marL="914332" algn="l" defTabSz="914332" rtl="0" eaLnBrk="1" latinLnBrk="0" hangingPunct="1">
                        <a:defRPr kumimoji="0" sz="1900" b="1" kern="1200">
                          <a:solidFill>
                            <a:schemeClr val="tx1"/>
                          </a:solidFill>
                          <a:latin typeface="Calibri"/>
                        </a:defRPr>
                      </a:lvl3pPr>
                      <a:lvl4pPr marL="1371498" algn="l" defTabSz="914332" rtl="0" eaLnBrk="1" latinLnBrk="0" hangingPunct="1">
                        <a:defRPr kumimoji="0" sz="1900" b="1" kern="1200">
                          <a:solidFill>
                            <a:schemeClr val="tx1"/>
                          </a:solidFill>
                          <a:latin typeface="Calibri"/>
                        </a:defRPr>
                      </a:lvl4pPr>
                      <a:lvl5pPr marL="1828664" algn="l" defTabSz="914332" rtl="0" eaLnBrk="1" latinLnBrk="0" hangingPunct="1">
                        <a:defRPr kumimoji="0" sz="1900" b="1" kern="1200">
                          <a:solidFill>
                            <a:schemeClr val="tx1"/>
                          </a:solidFill>
                          <a:latin typeface="Calibri"/>
                        </a:defRPr>
                      </a:lvl5pPr>
                      <a:lvl6pPr marL="2285830" algn="l" defTabSz="914332" rtl="0" eaLnBrk="1" latinLnBrk="0" hangingPunct="1">
                        <a:defRPr kumimoji="0" sz="1900" b="1" kern="1200">
                          <a:solidFill>
                            <a:schemeClr val="tx1"/>
                          </a:solidFill>
                          <a:latin typeface="Calibri"/>
                        </a:defRPr>
                      </a:lvl6pPr>
                      <a:lvl7pPr marL="2742994" algn="l" defTabSz="914332" rtl="0" eaLnBrk="1" latinLnBrk="0" hangingPunct="1">
                        <a:defRPr kumimoji="0" sz="1900" b="1" kern="1200">
                          <a:solidFill>
                            <a:schemeClr val="tx1"/>
                          </a:solidFill>
                          <a:latin typeface="Calibri"/>
                        </a:defRPr>
                      </a:lvl7pPr>
                      <a:lvl8pPr marL="3200160" algn="l" defTabSz="914332" rtl="0" eaLnBrk="1" latinLnBrk="0" hangingPunct="1">
                        <a:defRPr kumimoji="0" sz="1900" b="1" kern="1200">
                          <a:solidFill>
                            <a:schemeClr val="tx1"/>
                          </a:solidFill>
                          <a:latin typeface="Calibri"/>
                        </a:defRPr>
                      </a:lvl8pPr>
                      <a:lvl9pPr marL="3657327" algn="l" defTabSz="914332" rtl="0" eaLnBrk="1" latinLnBrk="0" hangingPunct="1">
                        <a:defRPr kumimoji="0" sz="1900" b="1" kern="1200">
                          <a:solidFill>
                            <a:schemeClr val="tx1"/>
                          </a:solidFill>
                          <a:latin typeface="Calibri"/>
                        </a:defRPr>
                      </a:lvl9pPr>
                    </a:lstStyle>
                    <a:p>
                      <a:pPr algn="ctr"/>
                      <a:r>
                        <a:rPr lang="en-US" sz="2400" b="0" baseline="0" dirty="0" smtClean="0">
                          <a:solidFill>
                            <a:schemeClr val="bg1"/>
                          </a:solidFill>
                          <a:latin typeface="+mn-lt"/>
                        </a:rPr>
                        <a:t>Naïve</a:t>
                      </a:r>
                    </a:p>
                  </a:txBody>
                  <a:tcPr marL="68580" marR="68580" marT="25728" marB="25728">
                    <a:lnL w="127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extLst>
                  <a:ext uri="{0D108BD9-81ED-4DB2-BD59-A6C34878D82A}">
                    <a16:rowId xmlns:a16="http://schemas.microsoft.com/office/drawing/2014/main" val="10000"/>
                  </a:ext>
                </a:extLst>
              </a:tr>
              <a:tr h="648587">
                <a:tc>
                  <a:txBody>
                    <a:bodyPr/>
                    <a:lstStyle>
                      <a:lvl1pPr marL="0" algn="l" defTabSz="914332" rtl="0" eaLnBrk="1" latinLnBrk="0" hangingPunct="1">
                        <a:defRPr kumimoji="0" sz="1900" kern="1200">
                          <a:solidFill>
                            <a:schemeClr val="tx1"/>
                          </a:solidFill>
                          <a:latin typeface="Calibri"/>
                        </a:defRPr>
                      </a:lvl1pPr>
                      <a:lvl2pPr marL="457167" algn="l" defTabSz="914332" rtl="0" eaLnBrk="1" latinLnBrk="0" hangingPunct="1">
                        <a:defRPr kumimoji="0" sz="1900" kern="1200">
                          <a:solidFill>
                            <a:schemeClr val="tx1"/>
                          </a:solidFill>
                          <a:latin typeface="Calibri"/>
                        </a:defRPr>
                      </a:lvl2pPr>
                      <a:lvl3pPr marL="914332" algn="l" defTabSz="914332" rtl="0" eaLnBrk="1" latinLnBrk="0" hangingPunct="1">
                        <a:defRPr kumimoji="0" sz="1900" kern="1200">
                          <a:solidFill>
                            <a:schemeClr val="tx1"/>
                          </a:solidFill>
                          <a:latin typeface="Calibri"/>
                        </a:defRPr>
                      </a:lvl3pPr>
                      <a:lvl4pPr marL="1371498" algn="l" defTabSz="914332" rtl="0" eaLnBrk="1" latinLnBrk="0" hangingPunct="1">
                        <a:defRPr kumimoji="0" sz="1900" kern="1200">
                          <a:solidFill>
                            <a:schemeClr val="tx1"/>
                          </a:solidFill>
                          <a:latin typeface="Calibri"/>
                        </a:defRPr>
                      </a:lvl4pPr>
                      <a:lvl5pPr marL="1828664" algn="l" defTabSz="914332" rtl="0" eaLnBrk="1" latinLnBrk="0" hangingPunct="1">
                        <a:defRPr kumimoji="0" sz="1900" kern="1200">
                          <a:solidFill>
                            <a:schemeClr val="tx1"/>
                          </a:solidFill>
                          <a:latin typeface="Calibri"/>
                        </a:defRPr>
                      </a:lvl5pPr>
                      <a:lvl6pPr marL="2285830" algn="l" defTabSz="914332" rtl="0" eaLnBrk="1" latinLnBrk="0" hangingPunct="1">
                        <a:defRPr kumimoji="0" sz="1900" kern="1200">
                          <a:solidFill>
                            <a:schemeClr val="tx1"/>
                          </a:solidFill>
                          <a:latin typeface="Calibri"/>
                        </a:defRPr>
                      </a:lvl6pPr>
                      <a:lvl7pPr marL="2742994" algn="l" defTabSz="914332" rtl="0" eaLnBrk="1" latinLnBrk="0" hangingPunct="1">
                        <a:defRPr kumimoji="0" sz="1900" kern="1200">
                          <a:solidFill>
                            <a:schemeClr val="tx1"/>
                          </a:solidFill>
                          <a:latin typeface="Calibri"/>
                        </a:defRPr>
                      </a:lvl7pPr>
                      <a:lvl8pPr marL="3200160" algn="l" defTabSz="914332" rtl="0" eaLnBrk="1" latinLnBrk="0" hangingPunct="1">
                        <a:defRPr kumimoji="0" sz="1900" kern="1200">
                          <a:solidFill>
                            <a:schemeClr val="tx1"/>
                          </a:solidFill>
                          <a:latin typeface="Calibri"/>
                        </a:defRPr>
                      </a:lvl8pPr>
                      <a:lvl9pPr marL="3657327" algn="l" defTabSz="914332" rtl="0" eaLnBrk="1" latinLnBrk="0" hangingPunct="1">
                        <a:defRPr kumimoji="0" sz="1900" kern="1200">
                          <a:solidFill>
                            <a:schemeClr val="tx1"/>
                          </a:solidFill>
                          <a:latin typeface="Calibri"/>
                        </a:defRPr>
                      </a:lvl9pPr>
                    </a:lstStyle>
                    <a:p>
                      <a:r>
                        <a:rPr lang="en-US" sz="2400" b="0" dirty="0" smtClean="0">
                          <a:solidFill>
                            <a:schemeClr val="bg1"/>
                          </a:solidFill>
                          <a:latin typeface="+mn-lt"/>
                        </a:rPr>
                        <a:t>LPV/RTV + 3TC or</a:t>
                      </a:r>
                      <a:r>
                        <a:rPr lang="en-US" sz="2400" b="0" baseline="0" dirty="0" smtClean="0">
                          <a:solidFill>
                            <a:schemeClr val="bg1"/>
                          </a:solidFill>
                          <a:latin typeface="+mn-lt"/>
                        </a:rPr>
                        <a:t> FTC (OLE – switch)</a:t>
                      </a:r>
                      <a:r>
                        <a:rPr lang="en-US" sz="2400" b="0" baseline="30000" dirty="0" smtClean="0">
                          <a:solidFill>
                            <a:schemeClr val="bg1"/>
                          </a:solidFill>
                          <a:latin typeface="+mn-lt"/>
                        </a:rPr>
                        <a:t>[2]</a:t>
                      </a:r>
                      <a:endParaRPr lang="en-US" sz="2400" b="0" baseline="30000" dirty="0">
                        <a:solidFill>
                          <a:schemeClr val="bg1"/>
                        </a:solidFill>
                        <a:latin typeface="+mn-lt"/>
                      </a:endParaRPr>
                    </a:p>
                  </a:txBody>
                  <a:tcPr marL="68580" marR="68580" marT="25728" marB="25728">
                    <a:lnL w="381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22588A"/>
                    </a:solidFill>
                  </a:tcPr>
                </a:tc>
                <a:tc>
                  <a:txBody>
                    <a:bodyPr/>
                    <a:lstStyle>
                      <a:lvl1pPr marL="0" algn="l" defTabSz="914332" rtl="0" eaLnBrk="1" latinLnBrk="0" hangingPunct="1">
                        <a:defRPr kumimoji="0" sz="1900" kern="1200">
                          <a:solidFill>
                            <a:schemeClr val="tx1"/>
                          </a:solidFill>
                          <a:latin typeface="Calibri"/>
                        </a:defRPr>
                      </a:lvl1pPr>
                      <a:lvl2pPr marL="457167" algn="l" defTabSz="914332" rtl="0" eaLnBrk="1" latinLnBrk="0" hangingPunct="1">
                        <a:defRPr kumimoji="0" sz="1900" kern="1200">
                          <a:solidFill>
                            <a:schemeClr val="tx1"/>
                          </a:solidFill>
                          <a:latin typeface="Calibri"/>
                        </a:defRPr>
                      </a:lvl2pPr>
                      <a:lvl3pPr marL="914332" algn="l" defTabSz="914332" rtl="0" eaLnBrk="1" latinLnBrk="0" hangingPunct="1">
                        <a:defRPr kumimoji="0" sz="1900" kern="1200">
                          <a:solidFill>
                            <a:schemeClr val="tx1"/>
                          </a:solidFill>
                          <a:latin typeface="Calibri"/>
                        </a:defRPr>
                      </a:lvl3pPr>
                      <a:lvl4pPr marL="1371498" algn="l" defTabSz="914332" rtl="0" eaLnBrk="1" latinLnBrk="0" hangingPunct="1">
                        <a:defRPr kumimoji="0" sz="1900" kern="1200">
                          <a:solidFill>
                            <a:schemeClr val="tx1"/>
                          </a:solidFill>
                          <a:latin typeface="Calibri"/>
                        </a:defRPr>
                      </a:lvl4pPr>
                      <a:lvl5pPr marL="1828664" algn="l" defTabSz="914332" rtl="0" eaLnBrk="1" latinLnBrk="0" hangingPunct="1">
                        <a:defRPr kumimoji="0" sz="1900" kern="1200">
                          <a:solidFill>
                            <a:schemeClr val="tx1"/>
                          </a:solidFill>
                          <a:latin typeface="Calibri"/>
                        </a:defRPr>
                      </a:lvl5pPr>
                      <a:lvl6pPr marL="2285830" algn="l" defTabSz="914332" rtl="0" eaLnBrk="1" latinLnBrk="0" hangingPunct="1">
                        <a:defRPr kumimoji="0" sz="1900" kern="1200">
                          <a:solidFill>
                            <a:schemeClr val="tx1"/>
                          </a:solidFill>
                          <a:latin typeface="Calibri"/>
                        </a:defRPr>
                      </a:lvl6pPr>
                      <a:lvl7pPr marL="2742994" algn="l" defTabSz="914332" rtl="0" eaLnBrk="1" latinLnBrk="0" hangingPunct="1">
                        <a:defRPr kumimoji="0" sz="1900" kern="1200">
                          <a:solidFill>
                            <a:schemeClr val="tx1"/>
                          </a:solidFill>
                          <a:latin typeface="Calibri"/>
                        </a:defRPr>
                      </a:lvl7pPr>
                      <a:lvl8pPr marL="3200160" algn="l" defTabSz="914332" rtl="0" eaLnBrk="1" latinLnBrk="0" hangingPunct="1">
                        <a:defRPr kumimoji="0" sz="1900" kern="1200">
                          <a:solidFill>
                            <a:schemeClr val="tx1"/>
                          </a:solidFill>
                          <a:latin typeface="Calibri"/>
                        </a:defRPr>
                      </a:lvl8pPr>
                      <a:lvl9pPr marL="3657327" algn="l" defTabSz="914332" rtl="0" eaLnBrk="1" latinLnBrk="0" hangingPunct="1">
                        <a:defRPr kumimoji="0" sz="1900" kern="1200">
                          <a:solidFill>
                            <a:schemeClr val="tx1"/>
                          </a:solidFill>
                          <a:latin typeface="Calibri"/>
                        </a:defRPr>
                      </a:lvl9pPr>
                    </a:lstStyle>
                    <a:p>
                      <a:pPr algn="ctr"/>
                      <a:r>
                        <a:rPr lang="en-US" sz="2400" b="0" dirty="0" err="1" smtClean="0">
                          <a:solidFill>
                            <a:schemeClr val="bg1"/>
                          </a:solidFill>
                          <a:latin typeface="+mn-lt"/>
                        </a:rPr>
                        <a:t>Simplificación</a:t>
                      </a:r>
                      <a:endParaRPr lang="en-US" sz="2400" b="0" dirty="0">
                        <a:solidFill>
                          <a:schemeClr val="bg1"/>
                        </a:solidFill>
                        <a:latin typeface="+mn-lt"/>
                      </a:endParaRPr>
                    </a:p>
                  </a:txBody>
                  <a:tcPr marL="68580" marR="68580" marT="25728" marB="25728">
                    <a:lnL w="127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22588A"/>
                    </a:solidFill>
                  </a:tcPr>
                </a:tc>
                <a:extLst>
                  <a:ext uri="{0D108BD9-81ED-4DB2-BD59-A6C34878D82A}">
                    <a16:rowId xmlns:a16="http://schemas.microsoft.com/office/drawing/2014/main" val="10001"/>
                  </a:ext>
                </a:extLst>
              </a:tr>
              <a:tr h="2002176">
                <a:tc>
                  <a:txBody>
                    <a:bodyPr/>
                    <a:lstStyle>
                      <a:lvl1pPr marL="0" algn="l" defTabSz="914332" rtl="0" eaLnBrk="1" latinLnBrk="0" hangingPunct="1">
                        <a:defRPr kumimoji="0" sz="1900" kern="1200">
                          <a:solidFill>
                            <a:schemeClr val="tx1"/>
                          </a:solidFill>
                          <a:latin typeface="Calibri"/>
                        </a:defRPr>
                      </a:lvl1pPr>
                      <a:lvl2pPr marL="457167" algn="l" defTabSz="914332" rtl="0" eaLnBrk="1" latinLnBrk="0" hangingPunct="1">
                        <a:defRPr kumimoji="0" sz="1900" kern="1200">
                          <a:solidFill>
                            <a:schemeClr val="tx1"/>
                          </a:solidFill>
                          <a:latin typeface="Calibri"/>
                        </a:defRPr>
                      </a:lvl2pPr>
                      <a:lvl3pPr marL="914332" algn="l" defTabSz="914332" rtl="0" eaLnBrk="1" latinLnBrk="0" hangingPunct="1">
                        <a:defRPr kumimoji="0" sz="1900" kern="1200">
                          <a:solidFill>
                            <a:schemeClr val="tx1"/>
                          </a:solidFill>
                          <a:latin typeface="Calibri"/>
                        </a:defRPr>
                      </a:lvl3pPr>
                      <a:lvl4pPr marL="1371498" algn="l" defTabSz="914332" rtl="0" eaLnBrk="1" latinLnBrk="0" hangingPunct="1">
                        <a:defRPr kumimoji="0" sz="1900" kern="1200">
                          <a:solidFill>
                            <a:schemeClr val="tx1"/>
                          </a:solidFill>
                          <a:latin typeface="Calibri"/>
                        </a:defRPr>
                      </a:lvl4pPr>
                      <a:lvl5pPr marL="1828664" algn="l" defTabSz="914332" rtl="0" eaLnBrk="1" latinLnBrk="0" hangingPunct="1">
                        <a:defRPr kumimoji="0" sz="1900" kern="1200">
                          <a:solidFill>
                            <a:schemeClr val="tx1"/>
                          </a:solidFill>
                          <a:latin typeface="Calibri"/>
                        </a:defRPr>
                      </a:lvl5pPr>
                      <a:lvl6pPr marL="2285830" algn="l" defTabSz="914332" rtl="0" eaLnBrk="1" latinLnBrk="0" hangingPunct="1">
                        <a:defRPr kumimoji="0" sz="1900" kern="1200">
                          <a:solidFill>
                            <a:schemeClr val="tx1"/>
                          </a:solidFill>
                          <a:latin typeface="Calibri"/>
                        </a:defRPr>
                      </a:lvl6pPr>
                      <a:lvl7pPr marL="2742994" algn="l" defTabSz="914332" rtl="0" eaLnBrk="1" latinLnBrk="0" hangingPunct="1">
                        <a:defRPr kumimoji="0" sz="1900" kern="1200">
                          <a:solidFill>
                            <a:schemeClr val="tx1"/>
                          </a:solidFill>
                          <a:latin typeface="Calibri"/>
                        </a:defRPr>
                      </a:lvl7pPr>
                      <a:lvl8pPr marL="3200160" algn="l" defTabSz="914332" rtl="0" eaLnBrk="1" latinLnBrk="0" hangingPunct="1">
                        <a:defRPr kumimoji="0" sz="1900" kern="1200">
                          <a:solidFill>
                            <a:schemeClr val="tx1"/>
                          </a:solidFill>
                          <a:latin typeface="Calibri"/>
                        </a:defRPr>
                      </a:lvl8pPr>
                      <a:lvl9pPr marL="3657327" algn="l" defTabSz="914332" rtl="0" eaLnBrk="1" latinLnBrk="0" hangingPunct="1">
                        <a:defRPr kumimoji="0" sz="1900" kern="1200">
                          <a:solidFill>
                            <a:schemeClr val="tx1"/>
                          </a:solidFill>
                          <a:latin typeface="Calibri"/>
                        </a:defRPr>
                      </a:lvl9pPr>
                    </a:lstStyle>
                    <a:p>
                      <a:r>
                        <a:rPr lang="en-US" sz="2400" b="0" dirty="0" smtClean="0">
                          <a:solidFill>
                            <a:schemeClr val="bg1"/>
                          </a:solidFill>
                          <a:latin typeface="+mn-lt"/>
                        </a:rPr>
                        <a:t>ATV/RTV + 3TC (SALT – switch)</a:t>
                      </a:r>
                      <a:r>
                        <a:rPr lang="en-US" sz="2400" b="0" baseline="30000" dirty="0" smtClean="0">
                          <a:solidFill>
                            <a:schemeClr val="bg1"/>
                          </a:solidFill>
                          <a:latin typeface="+mn-lt"/>
                        </a:rPr>
                        <a:t>[3]</a:t>
                      </a:r>
                    </a:p>
                    <a:p>
                      <a:endParaRPr lang="en-US" sz="2400" b="0" baseline="30000" dirty="0" smtClean="0">
                        <a:solidFill>
                          <a:schemeClr val="bg1"/>
                        </a:solidFill>
                        <a:latin typeface="+mn-lt"/>
                      </a:endParaRPr>
                    </a:p>
                    <a:p>
                      <a:endParaRPr lang="en-US" sz="2400" b="0" baseline="30000" dirty="0" smtClean="0">
                        <a:solidFill>
                          <a:schemeClr val="bg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chemeClr val="bg1"/>
                          </a:solidFill>
                          <a:effectLst/>
                          <a:uLnTx/>
                          <a:uFillTx/>
                          <a:latin typeface="+mn-lt"/>
                          <a:ea typeface="+mn-ea"/>
                          <a:cs typeface="+mn-cs"/>
                        </a:rPr>
                        <a:t>ATV/RTV + 3TC (ATLAS M – switch)</a:t>
                      </a:r>
                      <a:r>
                        <a:rPr kumimoji="0" lang="en-US" sz="2400" b="0" i="0" u="none" strike="noStrike" kern="1200" cap="none" spc="0" normalizeH="0" baseline="30000" noProof="0" dirty="0" smtClean="0">
                          <a:ln>
                            <a:noFill/>
                          </a:ln>
                          <a:solidFill>
                            <a:schemeClr val="bg1"/>
                          </a:solidFill>
                          <a:effectLst/>
                          <a:uLnTx/>
                          <a:uFillTx/>
                          <a:latin typeface="+mn-lt"/>
                          <a:ea typeface="+mn-ea"/>
                          <a:cs typeface="+mn-cs"/>
                        </a:rPr>
                        <a:t>[4]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30000" noProof="0" dirty="0" smtClean="0">
                        <a:ln>
                          <a:noFill/>
                        </a:ln>
                        <a:solidFill>
                          <a:schemeClr val="bg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30000" noProof="0" dirty="0" smtClean="0">
                        <a:ln>
                          <a:noFill/>
                        </a:ln>
                        <a:solidFill>
                          <a:schemeClr val="bg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30000" noProof="0" dirty="0" smtClean="0">
                        <a:ln>
                          <a:noFill/>
                        </a:ln>
                        <a:solidFill>
                          <a:schemeClr val="bg1"/>
                        </a:solidFill>
                        <a:effectLst/>
                        <a:uLnTx/>
                        <a:uFillTx/>
                        <a:latin typeface="+mn-lt"/>
                        <a:ea typeface="+mn-ea"/>
                        <a:cs typeface="+mn-cs"/>
                      </a:endParaRPr>
                    </a:p>
                  </a:txBody>
                  <a:tcPr marL="68580" marR="68580" marT="25728" marB="25728">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lvl1pPr marL="0" algn="l" defTabSz="914332" rtl="0" eaLnBrk="1" latinLnBrk="0" hangingPunct="1">
                        <a:defRPr kumimoji="0" sz="1900" kern="1200">
                          <a:solidFill>
                            <a:schemeClr val="tx1"/>
                          </a:solidFill>
                          <a:latin typeface="Calibri"/>
                        </a:defRPr>
                      </a:lvl1pPr>
                      <a:lvl2pPr marL="457167" algn="l" defTabSz="914332" rtl="0" eaLnBrk="1" latinLnBrk="0" hangingPunct="1">
                        <a:defRPr kumimoji="0" sz="1900" kern="1200">
                          <a:solidFill>
                            <a:schemeClr val="tx1"/>
                          </a:solidFill>
                          <a:latin typeface="Calibri"/>
                        </a:defRPr>
                      </a:lvl2pPr>
                      <a:lvl3pPr marL="914332" algn="l" defTabSz="914332" rtl="0" eaLnBrk="1" latinLnBrk="0" hangingPunct="1">
                        <a:defRPr kumimoji="0" sz="1900" kern="1200">
                          <a:solidFill>
                            <a:schemeClr val="tx1"/>
                          </a:solidFill>
                          <a:latin typeface="Calibri"/>
                        </a:defRPr>
                      </a:lvl3pPr>
                      <a:lvl4pPr marL="1371498" algn="l" defTabSz="914332" rtl="0" eaLnBrk="1" latinLnBrk="0" hangingPunct="1">
                        <a:defRPr kumimoji="0" sz="1900" kern="1200">
                          <a:solidFill>
                            <a:schemeClr val="tx1"/>
                          </a:solidFill>
                          <a:latin typeface="Calibri"/>
                        </a:defRPr>
                      </a:lvl4pPr>
                      <a:lvl5pPr marL="1828664" algn="l" defTabSz="914332" rtl="0" eaLnBrk="1" latinLnBrk="0" hangingPunct="1">
                        <a:defRPr kumimoji="0" sz="1900" kern="1200">
                          <a:solidFill>
                            <a:schemeClr val="tx1"/>
                          </a:solidFill>
                          <a:latin typeface="Calibri"/>
                        </a:defRPr>
                      </a:lvl5pPr>
                      <a:lvl6pPr marL="2285830" algn="l" defTabSz="914332" rtl="0" eaLnBrk="1" latinLnBrk="0" hangingPunct="1">
                        <a:defRPr kumimoji="0" sz="1900" kern="1200">
                          <a:solidFill>
                            <a:schemeClr val="tx1"/>
                          </a:solidFill>
                          <a:latin typeface="Calibri"/>
                        </a:defRPr>
                      </a:lvl6pPr>
                      <a:lvl7pPr marL="2742994" algn="l" defTabSz="914332" rtl="0" eaLnBrk="1" latinLnBrk="0" hangingPunct="1">
                        <a:defRPr kumimoji="0" sz="1900" kern="1200">
                          <a:solidFill>
                            <a:schemeClr val="tx1"/>
                          </a:solidFill>
                          <a:latin typeface="Calibri"/>
                        </a:defRPr>
                      </a:lvl7pPr>
                      <a:lvl8pPr marL="3200160" algn="l" defTabSz="914332" rtl="0" eaLnBrk="1" latinLnBrk="0" hangingPunct="1">
                        <a:defRPr kumimoji="0" sz="1900" kern="1200">
                          <a:solidFill>
                            <a:schemeClr val="tx1"/>
                          </a:solidFill>
                          <a:latin typeface="Calibri"/>
                        </a:defRPr>
                      </a:lvl8pPr>
                      <a:lvl9pPr marL="3657327" algn="l" defTabSz="914332" rtl="0" eaLnBrk="1" latinLnBrk="0" hangingPunct="1">
                        <a:defRPr kumimoji="0" sz="1900" kern="1200">
                          <a:solidFill>
                            <a:schemeClr val="tx1"/>
                          </a:solidFill>
                          <a:latin typeface="Calibri"/>
                        </a:defRPr>
                      </a:lvl9pPr>
                    </a:lstStyle>
                    <a:p>
                      <a:pPr algn="ctr"/>
                      <a:r>
                        <a:rPr lang="en-US" sz="2400" b="0" dirty="0" err="1" smtClean="0">
                          <a:solidFill>
                            <a:schemeClr val="bg1"/>
                          </a:solidFill>
                          <a:latin typeface="+mn-lt"/>
                        </a:rPr>
                        <a:t>Simplificación</a:t>
                      </a:r>
                      <a:endParaRPr lang="en-US" sz="2400" b="0" dirty="0" smtClean="0">
                        <a:solidFill>
                          <a:schemeClr val="bg1"/>
                        </a:solidFill>
                        <a:latin typeface="+mn-lt"/>
                      </a:endParaRPr>
                    </a:p>
                    <a:p>
                      <a:pPr algn="ctr"/>
                      <a:endParaRPr lang="en-US" sz="2400" b="0" dirty="0" smtClean="0">
                        <a:solidFill>
                          <a:schemeClr val="bg1"/>
                        </a:solidFill>
                        <a:latin typeface="+mn-lt"/>
                      </a:endParaRPr>
                    </a:p>
                    <a:p>
                      <a:pPr algn="ctr"/>
                      <a:r>
                        <a:rPr lang="en-US" sz="2400" b="0" dirty="0" err="1" smtClean="0">
                          <a:solidFill>
                            <a:schemeClr val="bg1"/>
                          </a:solidFill>
                          <a:latin typeface="+mn-lt"/>
                        </a:rPr>
                        <a:t>Simplificación</a:t>
                      </a:r>
                      <a:endParaRPr lang="en-US" sz="2400" b="0" dirty="0" smtClean="0">
                        <a:solidFill>
                          <a:schemeClr val="bg1"/>
                        </a:solidFill>
                        <a:latin typeface="+mn-lt"/>
                      </a:endParaRPr>
                    </a:p>
                    <a:p>
                      <a:pPr algn="ctr"/>
                      <a:endParaRPr lang="en-US" sz="2400" b="0" dirty="0" smtClean="0">
                        <a:solidFill>
                          <a:schemeClr val="bg1"/>
                        </a:solidFill>
                        <a:latin typeface="+mn-lt"/>
                      </a:endParaRPr>
                    </a:p>
                  </a:txBody>
                  <a:tcPr marL="68580" marR="68580" marT="25728" marB="25728">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extLst>
                  <a:ext uri="{0D108BD9-81ED-4DB2-BD59-A6C34878D82A}">
                    <a16:rowId xmlns:a16="http://schemas.microsoft.com/office/drawing/2014/main" val="10002"/>
                  </a:ext>
                </a:extLst>
              </a:tr>
            </a:tbl>
          </a:graphicData>
        </a:graphic>
      </p:graphicFrame>
      <p:sp>
        <p:nvSpPr>
          <p:cNvPr id="3" name="2 Rectángulo"/>
          <p:cNvSpPr/>
          <p:nvPr/>
        </p:nvSpPr>
        <p:spPr>
          <a:xfrm>
            <a:off x="3546871" y="551657"/>
            <a:ext cx="5129745" cy="584771"/>
          </a:xfrm>
          <a:prstGeom prst="rect">
            <a:avLst/>
          </a:prstGeom>
        </p:spPr>
        <p:txBody>
          <a:bodyPr wrap="none" lIns="91348" tIns="45718" rIns="91348" bIns="45718">
            <a:spAutoFit/>
          </a:bodyPr>
          <a:lstStyle/>
          <a:p>
            <a:pPr defTabSz="913289"/>
            <a:r>
              <a:rPr lang="es-AR" sz="3200" kern="0" dirty="0">
                <a:solidFill>
                  <a:srgbClr val="000000"/>
                </a:solidFill>
              </a:rPr>
              <a:t>Primeros tratamientos duales</a:t>
            </a:r>
          </a:p>
        </p:txBody>
      </p:sp>
      <p:sp>
        <p:nvSpPr>
          <p:cNvPr id="4" name="3 Rectángulo"/>
          <p:cNvSpPr/>
          <p:nvPr/>
        </p:nvSpPr>
        <p:spPr>
          <a:xfrm>
            <a:off x="3546840" y="6084375"/>
            <a:ext cx="6096000" cy="430883"/>
          </a:xfrm>
          <a:prstGeom prst="rect">
            <a:avLst/>
          </a:prstGeom>
        </p:spPr>
        <p:txBody>
          <a:bodyPr lIns="91348" tIns="45718" rIns="91348" bIns="45718">
            <a:spAutoFit/>
          </a:bodyPr>
          <a:lstStyle/>
          <a:p>
            <a:pPr defTabSz="913289"/>
            <a:r>
              <a:rPr lang="fr-FR" altLang="en-US" sz="1100" kern="0" dirty="0" err="1">
                <a:solidFill>
                  <a:prstClr val="black"/>
                </a:solidFill>
                <a:ea typeface="ＭＳ Ｐゴシック" pitchFamily="34" charset="-128"/>
              </a:rPr>
              <a:t>Cahn</a:t>
            </a:r>
            <a:r>
              <a:rPr lang="fr-FR" altLang="en-US" sz="1100" kern="0" dirty="0">
                <a:solidFill>
                  <a:prstClr val="black"/>
                </a:solidFill>
                <a:ea typeface="ＭＳ Ｐゴシック" pitchFamily="34" charset="-128"/>
              </a:rPr>
              <a:t> P, et al. </a:t>
            </a:r>
            <a:r>
              <a:rPr lang="en-US" altLang="en-US" sz="1100" kern="0" dirty="0">
                <a:solidFill>
                  <a:prstClr val="black"/>
                </a:solidFill>
                <a:ea typeface="ＭＳ Ｐゴシック" pitchFamily="34" charset="-128"/>
              </a:rPr>
              <a:t>Lancet Infect Dis. 2014;14:572-580. 9. </a:t>
            </a:r>
            <a:r>
              <a:rPr lang="en-US" altLang="en-US" sz="1100" kern="0" dirty="0" err="1">
                <a:solidFill>
                  <a:prstClr val="black"/>
                </a:solidFill>
                <a:ea typeface="ＭＳ Ｐゴシック" pitchFamily="34" charset="-128"/>
              </a:rPr>
              <a:t>Gatell</a:t>
            </a:r>
            <a:r>
              <a:rPr lang="en-US" altLang="en-US" sz="1100" kern="0" dirty="0">
                <a:solidFill>
                  <a:prstClr val="black"/>
                </a:solidFill>
                <a:ea typeface="ＭＳ Ｐゴシック" pitchFamily="34" charset="-128"/>
              </a:rPr>
              <a:t> J, et al. AIDS 2014. Abstract LBPE17. 10. Perez-Molina JA, et al. IAC 2014. Abstract LBPE18; </a:t>
            </a:r>
            <a:r>
              <a:rPr lang="en-US" altLang="en-US" sz="1100" kern="0" dirty="0">
                <a:solidFill>
                  <a:prstClr val="black"/>
                </a:solidFill>
                <a:ea typeface="MS PGothic" pitchFamily="34" charset="-128"/>
              </a:rPr>
              <a:t>Di </a:t>
            </a:r>
            <a:r>
              <a:rPr lang="en-US" altLang="en-US" sz="1100" kern="0" dirty="0" err="1">
                <a:solidFill>
                  <a:prstClr val="black"/>
                </a:solidFill>
                <a:ea typeface="MS PGothic" pitchFamily="34" charset="-128"/>
              </a:rPr>
              <a:t>Giambenedetto</a:t>
            </a:r>
            <a:r>
              <a:rPr lang="en-US" altLang="en-US" sz="1100" kern="0" dirty="0">
                <a:solidFill>
                  <a:prstClr val="black"/>
                </a:solidFill>
                <a:ea typeface="MS PGothic" pitchFamily="34" charset="-128"/>
              </a:rPr>
              <a:t> S, et al. EACS 2015. Abstract 867</a:t>
            </a:r>
            <a:endParaRPr lang="es-AR" sz="1100" kern="0" dirty="0">
              <a:solidFill>
                <a:prstClr val="black"/>
              </a:solidFill>
            </a:endParaRPr>
          </a:p>
        </p:txBody>
      </p:sp>
    </p:spTree>
    <p:extLst>
      <p:ext uri="{BB962C8B-B14F-4D97-AF65-F5344CB8AC3E}">
        <p14:creationId xmlns:p14="http://schemas.microsoft.com/office/powerpoint/2010/main" val="352247814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a"/>
          <p:cNvGraphicFramePr>
            <a:graphicFrameLocks noGrp="1"/>
          </p:cNvGraphicFramePr>
          <p:nvPr>
            <p:extLst>
              <p:ext uri="{D42A27DB-BD31-4B8C-83A1-F6EECF244321}">
                <p14:modId xmlns:p14="http://schemas.microsoft.com/office/powerpoint/2010/main" val="2442238231"/>
              </p:ext>
            </p:extLst>
          </p:nvPr>
        </p:nvGraphicFramePr>
        <p:xfrm>
          <a:off x="1757457" y="1911500"/>
          <a:ext cx="8528350" cy="3301773"/>
        </p:xfrm>
        <a:graphic>
          <a:graphicData uri="http://schemas.openxmlformats.org/drawingml/2006/table">
            <a:tbl>
              <a:tblPr firstRow="1" bandRow="1"/>
              <a:tblGrid>
                <a:gridCol w="4501515">
                  <a:extLst>
                    <a:ext uri="{9D8B030D-6E8A-4147-A177-3AD203B41FA5}">
                      <a16:colId xmlns:a16="http://schemas.microsoft.com/office/drawing/2014/main" val="20000"/>
                    </a:ext>
                  </a:extLst>
                </a:gridCol>
                <a:gridCol w="4026835">
                  <a:extLst>
                    <a:ext uri="{9D8B030D-6E8A-4147-A177-3AD203B41FA5}">
                      <a16:colId xmlns:a16="http://schemas.microsoft.com/office/drawing/2014/main" val="20001"/>
                    </a:ext>
                  </a:extLst>
                </a:gridCol>
              </a:tblGrid>
              <a:tr h="1841637">
                <a:tc>
                  <a:txBody>
                    <a:bodyPr/>
                    <a:lstStyle>
                      <a:lvl1pPr marL="0" algn="l" defTabSz="914332" rtl="0" eaLnBrk="1" latinLnBrk="0" hangingPunct="1">
                        <a:defRPr kumimoji="0" sz="1900" b="1" kern="1200">
                          <a:solidFill>
                            <a:schemeClr val="tx1"/>
                          </a:solidFill>
                          <a:latin typeface="Calibri"/>
                        </a:defRPr>
                      </a:lvl1pPr>
                      <a:lvl2pPr marL="457167" algn="l" defTabSz="914332" rtl="0" eaLnBrk="1" latinLnBrk="0" hangingPunct="1">
                        <a:defRPr kumimoji="0" sz="1900" b="1" kern="1200">
                          <a:solidFill>
                            <a:schemeClr val="tx1"/>
                          </a:solidFill>
                          <a:latin typeface="Calibri"/>
                        </a:defRPr>
                      </a:lvl2pPr>
                      <a:lvl3pPr marL="914332" algn="l" defTabSz="914332" rtl="0" eaLnBrk="1" latinLnBrk="0" hangingPunct="1">
                        <a:defRPr kumimoji="0" sz="1900" b="1" kern="1200">
                          <a:solidFill>
                            <a:schemeClr val="tx1"/>
                          </a:solidFill>
                          <a:latin typeface="Calibri"/>
                        </a:defRPr>
                      </a:lvl3pPr>
                      <a:lvl4pPr marL="1371498" algn="l" defTabSz="914332" rtl="0" eaLnBrk="1" latinLnBrk="0" hangingPunct="1">
                        <a:defRPr kumimoji="0" sz="1900" b="1" kern="1200">
                          <a:solidFill>
                            <a:schemeClr val="tx1"/>
                          </a:solidFill>
                          <a:latin typeface="Calibri"/>
                        </a:defRPr>
                      </a:lvl4pPr>
                      <a:lvl5pPr marL="1828664" algn="l" defTabSz="914332" rtl="0" eaLnBrk="1" latinLnBrk="0" hangingPunct="1">
                        <a:defRPr kumimoji="0" sz="1900" b="1" kern="1200">
                          <a:solidFill>
                            <a:schemeClr val="tx1"/>
                          </a:solidFill>
                          <a:latin typeface="Calibri"/>
                        </a:defRPr>
                      </a:lvl5pPr>
                      <a:lvl6pPr marL="2285830" algn="l" defTabSz="914332" rtl="0" eaLnBrk="1" latinLnBrk="0" hangingPunct="1">
                        <a:defRPr kumimoji="0" sz="1900" b="1" kern="1200">
                          <a:solidFill>
                            <a:schemeClr val="tx1"/>
                          </a:solidFill>
                          <a:latin typeface="Calibri"/>
                        </a:defRPr>
                      </a:lvl6pPr>
                      <a:lvl7pPr marL="2742994" algn="l" defTabSz="914332" rtl="0" eaLnBrk="1" latinLnBrk="0" hangingPunct="1">
                        <a:defRPr kumimoji="0" sz="1900" b="1" kern="1200">
                          <a:solidFill>
                            <a:schemeClr val="tx1"/>
                          </a:solidFill>
                          <a:latin typeface="Calibri"/>
                        </a:defRPr>
                      </a:lvl7pPr>
                      <a:lvl8pPr marL="3200160" algn="l" defTabSz="914332" rtl="0" eaLnBrk="1" latinLnBrk="0" hangingPunct="1">
                        <a:defRPr kumimoji="0" sz="1900" b="1" kern="1200">
                          <a:solidFill>
                            <a:schemeClr val="tx1"/>
                          </a:solidFill>
                          <a:latin typeface="Calibri"/>
                        </a:defRPr>
                      </a:lvl8pPr>
                      <a:lvl9pPr marL="3657327" algn="l" defTabSz="914332" rtl="0" eaLnBrk="1" latinLnBrk="0" hangingPunct="1">
                        <a:defRPr kumimoji="0" sz="1900" b="1" kern="1200">
                          <a:solidFill>
                            <a:schemeClr val="tx1"/>
                          </a:solidFill>
                          <a:latin typeface="Calibri"/>
                        </a:defRPr>
                      </a:lvl9pPr>
                    </a:lstStyle>
                    <a:p>
                      <a:pPr marL="0" marR="0" lvl="0" indent="0" algn="l" defTabSz="913765"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white"/>
                          </a:solidFill>
                          <a:effectLst/>
                          <a:uLnTx/>
                          <a:uFillTx/>
                          <a:latin typeface="+mn-lt"/>
                          <a:ea typeface="+mn-ea"/>
                          <a:cs typeface="+mn-cs"/>
                        </a:rPr>
                        <a:t>3TC+ RPV  (SWORD)</a:t>
                      </a:r>
                    </a:p>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smtClean="0">
                        <a:ln>
                          <a:noFill/>
                        </a:ln>
                        <a:solidFill>
                          <a:prstClr val="white"/>
                        </a:solidFill>
                        <a:effectLst/>
                        <a:uLnTx/>
                        <a:uFillTx/>
                        <a:latin typeface="+mn-lt"/>
                        <a:ea typeface="+mn-ea"/>
                        <a:cs typeface="+mn-cs"/>
                      </a:endParaRPr>
                    </a:p>
                    <a:p>
                      <a:pPr marL="0" marR="0" lvl="0" indent="0" algn="l" defTabSz="913765"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white"/>
                          </a:solidFill>
                          <a:effectLst/>
                          <a:uLnTx/>
                          <a:uFillTx/>
                          <a:latin typeface="+mn-lt"/>
                          <a:ea typeface="+mn-ea"/>
                          <a:cs typeface="+mn-cs"/>
                        </a:rPr>
                        <a:t>3TC+ </a:t>
                      </a:r>
                      <a:r>
                        <a:rPr kumimoji="0" lang="en-US" sz="2800" b="0" i="0" u="none" strike="noStrike" kern="1200" cap="none" spc="0" normalizeH="0" baseline="0" noProof="0" dirty="0" err="1" smtClean="0">
                          <a:ln>
                            <a:noFill/>
                          </a:ln>
                          <a:solidFill>
                            <a:prstClr val="white"/>
                          </a:solidFill>
                          <a:effectLst/>
                          <a:uLnTx/>
                          <a:uFillTx/>
                          <a:latin typeface="+mn-lt"/>
                          <a:ea typeface="+mn-ea"/>
                          <a:cs typeface="+mn-cs"/>
                        </a:rPr>
                        <a:t>darunavir</a:t>
                      </a:r>
                      <a:r>
                        <a:rPr kumimoji="0" lang="en-US" sz="2800" b="0" i="0" u="none" strike="noStrike" kern="1200" cap="none" spc="0" normalizeH="0" baseline="0" noProof="0" dirty="0" smtClean="0">
                          <a:ln>
                            <a:noFill/>
                          </a:ln>
                          <a:solidFill>
                            <a:prstClr val="white"/>
                          </a:solidFill>
                          <a:effectLst/>
                          <a:uLnTx/>
                          <a:uFillTx/>
                          <a:latin typeface="+mn-lt"/>
                          <a:ea typeface="+mn-ea"/>
                          <a:cs typeface="+mn-cs"/>
                        </a:rPr>
                        <a:t> (Andes)</a:t>
                      </a:r>
                      <a:endParaRPr kumimoji="0" lang="en-US" sz="2800" b="0" i="0" u="none" strike="noStrike" kern="1200" cap="none" spc="0" normalizeH="0" baseline="30000" noProof="0" dirty="0" smtClean="0">
                        <a:ln>
                          <a:noFill/>
                        </a:ln>
                        <a:solidFill>
                          <a:prstClr val="white"/>
                        </a:solidFill>
                        <a:effectLst/>
                        <a:uLnTx/>
                        <a:uFillTx/>
                        <a:latin typeface="+mn-lt"/>
                        <a:ea typeface="+mn-ea"/>
                        <a:cs typeface="+mn-cs"/>
                      </a:endParaRPr>
                    </a:p>
                    <a:p>
                      <a:endParaRPr lang="en-US" sz="4000" b="0" baseline="30000" dirty="0" smtClean="0">
                        <a:solidFill>
                          <a:schemeClr val="bg1"/>
                        </a:solidFill>
                        <a:latin typeface="+mn-lt"/>
                      </a:endParaRPr>
                    </a:p>
                  </a:txBody>
                  <a:tcPr marL="68580" marR="68580" marT="25728" marB="25728">
                    <a:lnL w="381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2588A"/>
                    </a:solidFill>
                  </a:tcPr>
                </a:tc>
                <a:tc>
                  <a:txBody>
                    <a:bodyPr/>
                    <a:lstStyle>
                      <a:lvl1pPr marL="0" algn="l" defTabSz="914332" rtl="0" eaLnBrk="1" latinLnBrk="0" hangingPunct="1">
                        <a:defRPr kumimoji="0" sz="1900" b="1" kern="1200">
                          <a:solidFill>
                            <a:schemeClr val="tx1"/>
                          </a:solidFill>
                          <a:latin typeface="Calibri"/>
                        </a:defRPr>
                      </a:lvl1pPr>
                      <a:lvl2pPr marL="457167" algn="l" defTabSz="914332" rtl="0" eaLnBrk="1" latinLnBrk="0" hangingPunct="1">
                        <a:defRPr kumimoji="0" sz="1900" b="1" kern="1200">
                          <a:solidFill>
                            <a:schemeClr val="tx1"/>
                          </a:solidFill>
                          <a:latin typeface="Calibri"/>
                        </a:defRPr>
                      </a:lvl2pPr>
                      <a:lvl3pPr marL="914332" algn="l" defTabSz="914332" rtl="0" eaLnBrk="1" latinLnBrk="0" hangingPunct="1">
                        <a:defRPr kumimoji="0" sz="1900" b="1" kern="1200">
                          <a:solidFill>
                            <a:schemeClr val="tx1"/>
                          </a:solidFill>
                          <a:latin typeface="Calibri"/>
                        </a:defRPr>
                      </a:lvl3pPr>
                      <a:lvl4pPr marL="1371498" algn="l" defTabSz="914332" rtl="0" eaLnBrk="1" latinLnBrk="0" hangingPunct="1">
                        <a:defRPr kumimoji="0" sz="1900" b="1" kern="1200">
                          <a:solidFill>
                            <a:schemeClr val="tx1"/>
                          </a:solidFill>
                          <a:latin typeface="Calibri"/>
                        </a:defRPr>
                      </a:lvl4pPr>
                      <a:lvl5pPr marL="1828664" algn="l" defTabSz="914332" rtl="0" eaLnBrk="1" latinLnBrk="0" hangingPunct="1">
                        <a:defRPr kumimoji="0" sz="1900" b="1" kern="1200">
                          <a:solidFill>
                            <a:schemeClr val="tx1"/>
                          </a:solidFill>
                          <a:latin typeface="Calibri"/>
                        </a:defRPr>
                      </a:lvl5pPr>
                      <a:lvl6pPr marL="2285830" algn="l" defTabSz="914332" rtl="0" eaLnBrk="1" latinLnBrk="0" hangingPunct="1">
                        <a:defRPr kumimoji="0" sz="1900" b="1" kern="1200">
                          <a:solidFill>
                            <a:schemeClr val="tx1"/>
                          </a:solidFill>
                          <a:latin typeface="Calibri"/>
                        </a:defRPr>
                      </a:lvl6pPr>
                      <a:lvl7pPr marL="2742994" algn="l" defTabSz="914332" rtl="0" eaLnBrk="1" latinLnBrk="0" hangingPunct="1">
                        <a:defRPr kumimoji="0" sz="1900" b="1" kern="1200">
                          <a:solidFill>
                            <a:schemeClr val="tx1"/>
                          </a:solidFill>
                          <a:latin typeface="Calibri"/>
                        </a:defRPr>
                      </a:lvl7pPr>
                      <a:lvl8pPr marL="3200160" algn="l" defTabSz="914332" rtl="0" eaLnBrk="1" latinLnBrk="0" hangingPunct="1">
                        <a:defRPr kumimoji="0" sz="1900" b="1" kern="1200">
                          <a:solidFill>
                            <a:schemeClr val="tx1"/>
                          </a:solidFill>
                          <a:latin typeface="Calibri"/>
                        </a:defRPr>
                      </a:lvl8pPr>
                      <a:lvl9pPr marL="3657327" algn="l" defTabSz="914332" rtl="0" eaLnBrk="1" latinLnBrk="0" hangingPunct="1">
                        <a:defRPr kumimoji="0" sz="1900" b="1" kern="1200">
                          <a:solidFill>
                            <a:schemeClr val="tx1"/>
                          </a:solidFill>
                          <a:latin typeface="Calibri"/>
                        </a:defRPr>
                      </a:lvl9pPr>
                    </a:lstStyle>
                    <a:p>
                      <a:pPr algn="l"/>
                      <a:r>
                        <a:rPr lang="en-US" sz="2800" b="0" baseline="0" dirty="0" err="1" smtClean="0">
                          <a:solidFill>
                            <a:schemeClr val="bg1"/>
                          </a:solidFill>
                          <a:latin typeface="+mn-lt"/>
                        </a:rPr>
                        <a:t>Simplificación</a:t>
                      </a:r>
                      <a:endParaRPr lang="en-US" sz="2800" b="0" baseline="0" dirty="0" smtClean="0">
                        <a:solidFill>
                          <a:schemeClr val="bg1"/>
                        </a:solidFill>
                        <a:latin typeface="+mn-lt"/>
                      </a:endParaRPr>
                    </a:p>
                    <a:p>
                      <a:pPr algn="l"/>
                      <a:endParaRPr lang="en-US" sz="2800" b="0" baseline="0" dirty="0" smtClean="0">
                        <a:solidFill>
                          <a:schemeClr val="bg1"/>
                        </a:solidFill>
                        <a:latin typeface="+mn-lt"/>
                      </a:endParaRPr>
                    </a:p>
                    <a:p>
                      <a:pPr algn="l"/>
                      <a:r>
                        <a:rPr lang="en-US" sz="2800" b="0" baseline="0" dirty="0" smtClean="0">
                          <a:solidFill>
                            <a:schemeClr val="bg1"/>
                          </a:solidFill>
                          <a:latin typeface="+mn-lt"/>
                        </a:rPr>
                        <a:t>Naive</a:t>
                      </a:r>
                    </a:p>
                  </a:txBody>
                  <a:tcPr marL="68580" marR="68580" marT="25728" marB="25728">
                    <a:lnL w="127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2588A"/>
                    </a:solidFill>
                  </a:tcPr>
                </a:tc>
                <a:extLst>
                  <a:ext uri="{0D108BD9-81ED-4DB2-BD59-A6C34878D82A}">
                    <a16:rowId xmlns:a16="http://schemas.microsoft.com/office/drawing/2014/main" val="10000"/>
                  </a:ext>
                </a:extLst>
              </a:tr>
              <a:tr h="1460136">
                <a:tc>
                  <a:txBody>
                    <a:bodyPr/>
                    <a:lstStyle>
                      <a:lvl1pPr marL="0" algn="l" defTabSz="914332" rtl="0" eaLnBrk="1" latinLnBrk="0" hangingPunct="1">
                        <a:defRPr kumimoji="0" sz="1900" kern="1200">
                          <a:solidFill>
                            <a:schemeClr val="tx1"/>
                          </a:solidFill>
                          <a:latin typeface="Calibri"/>
                        </a:defRPr>
                      </a:lvl1pPr>
                      <a:lvl2pPr marL="457167" algn="l" defTabSz="914332" rtl="0" eaLnBrk="1" latinLnBrk="0" hangingPunct="1">
                        <a:defRPr kumimoji="0" sz="1900" kern="1200">
                          <a:solidFill>
                            <a:schemeClr val="tx1"/>
                          </a:solidFill>
                          <a:latin typeface="Calibri"/>
                        </a:defRPr>
                      </a:lvl2pPr>
                      <a:lvl3pPr marL="914332" algn="l" defTabSz="914332" rtl="0" eaLnBrk="1" latinLnBrk="0" hangingPunct="1">
                        <a:defRPr kumimoji="0" sz="1900" kern="1200">
                          <a:solidFill>
                            <a:schemeClr val="tx1"/>
                          </a:solidFill>
                          <a:latin typeface="Calibri"/>
                        </a:defRPr>
                      </a:lvl3pPr>
                      <a:lvl4pPr marL="1371498" algn="l" defTabSz="914332" rtl="0" eaLnBrk="1" latinLnBrk="0" hangingPunct="1">
                        <a:defRPr kumimoji="0" sz="1900" kern="1200">
                          <a:solidFill>
                            <a:schemeClr val="tx1"/>
                          </a:solidFill>
                          <a:latin typeface="Calibri"/>
                        </a:defRPr>
                      </a:lvl4pPr>
                      <a:lvl5pPr marL="1828664" algn="l" defTabSz="914332" rtl="0" eaLnBrk="1" latinLnBrk="0" hangingPunct="1">
                        <a:defRPr kumimoji="0" sz="1900" kern="1200">
                          <a:solidFill>
                            <a:schemeClr val="tx1"/>
                          </a:solidFill>
                          <a:latin typeface="Calibri"/>
                        </a:defRPr>
                      </a:lvl5pPr>
                      <a:lvl6pPr marL="2285830" algn="l" defTabSz="914332" rtl="0" eaLnBrk="1" latinLnBrk="0" hangingPunct="1">
                        <a:defRPr kumimoji="0" sz="1900" kern="1200">
                          <a:solidFill>
                            <a:schemeClr val="tx1"/>
                          </a:solidFill>
                          <a:latin typeface="Calibri"/>
                        </a:defRPr>
                      </a:lvl6pPr>
                      <a:lvl7pPr marL="2742994" algn="l" defTabSz="914332" rtl="0" eaLnBrk="1" latinLnBrk="0" hangingPunct="1">
                        <a:defRPr kumimoji="0" sz="1900" kern="1200">
                          <a:solidFill>
                            <a:schemeClr val="tx1"/>
                          </a:solidFill>
                          <a:latin typeface="Calibri"/>
                        </a:defRPr>
                      </a:lvl7pPr>
                      <a:lvl8pPr marL="3200160" algn="l" defTabSz="914332" rtl="0" eaLnBrk="1" latinLnBrk="0" hangingPunct="1">
                        <a:defRPr kumimoji="0" sz="1900" kern="1200">
                          <a:solidFill>
                            <a:schemeClr val="tx1"/>
                          </a:solidFill>
                          <a:latin typeface="Calibri"/>
                        </a:defRPr>
                      </a:lvl8pPr>
                      <a:lvl9pPr marL="3657327" algn="l" defTabSz="914332" rtl="0" eaLnBrk="1" latinLnBrk="0" hangingPunct="1">
                        <a:defRPr kumimoji="0" sz="1900" kern="1200">
                          <a:solidFill>
                            <a:schemeClr val="tx1"/>
                          </a:solidFill>
                          <a:latin typeface="Calibri"/>
                        </a:defRPr>
                      </a:lvl9pPr>
                    </a:lstStyle>
                    <a:p>
                      <a:r>
                        <a:rPr lang="en-US" sz="2800" b="0" baseline="0" dirty="0" smtClean="0">
                          <a:solidFill>
                            <a:schemeClr val="bg1"/>
                          </a:solidFill>
                          <a:latin typeface="+mn-lt"/>
                        </a:rPr>
                        <a:t>3TC+ </a:t>
                      </a:r>
                      <a:r>
                        <a:rPr lang="en-US" sz="2800" b="0" baseline="0" dirty="0" err="1" smtClean="0">
                          <a:solidFill>
                            <a:schemeClr val="bg1"/>
                          </a:solidFill>
                          <a:latin typeface="+mn-lt"/>
                        </a:rPr>
                        <a:t>dolutegravir</a:t>
                      </a:r>
                      <a:r>
                        <a:rPr lang="en-US" sz="2800" b="0" baseline="0" dirty="0" smtClean="0">
                          <a:solidFill>
                            <a:schemeClr val="bg1"/>
                          </a:solidFill>
                          <a:latin typeface="+mn-lt"/>
                        </a:rPr>
                        <a:t>  (</a:t>
                      </a:r>
                      <a:r>
                        <a:rPr lang="en-US" sz="2800" b="0" baseline="0" dirty="0" err="1" smtClean="0">
                          <a:solidFill>
                            <a:schemeClr val="bg1"/>
                          </a:solidFill>
                          <a:latin typeface="+mn-lt"/>
                        </a:rPr>
                        <a:t>Lamidol</a:t>
                      </a:r>
                      <a:r>
                        <a:rPr lang="en-US" sz="2800" b="0" baseline="0" dirty="0" smtClean="0">
                          <a:solidFill>
                            <a:schemeClr val="bg1"/>
                          </a:solidFill>
                          <a:latin typeface="+mn-lt"/>
                        </a:rPr>
                        <a:t>)</a:t>
                      </a:r>
                    </a:p>
                    <a:p>
                      <a:endParaRPr lang="en-US" sz="2800" b="0" baseline="0" dirty="0" smtClean="0">
                        <a:solidFill>
                          <a:schemeClr val="bg1"/>
                        </a:solidFill>
                        <a:latin typeface="+mn-lt"/>
                      </a:endParaRPr>
                    </a:p>
                    <a:p>
                      <a:r>
                        <a:rPr lang="en-US" sz="2800" b="0" baseline="0" dirty="0" smtClean="0">
                          <a:solidFill>
                            <a:schemeClr val="bg1"/>
                          </a:solidFill>
                          <a:latin typeface="+mn-lt"/>
                        </a:rPr>
                        <a:t>3TC+ </a:t>
                      </a:r>
                      <a:r>
                        <a:rPr lang="en-US" sz="2800" b="0" baseline="0" dirty="0" err="1" smtClean="0">
                          <a:solidFill>
                            <a:schemeClr val="bg1"/>
                          </a:solidFill>
                          <a:latin typeface="+mn-lt"/>
                        </a:rPr>
                        <a:t>dolutegravir</a:t>
                      </a:r>
                      <a:r>
                        <a:rPr lang="en-US" sz="2800" b="0" baseline="0" dirty="0" smtClean="0">
                          <a:solidFill>
                            <a:schemeClr val="bg1"/>
                          </a:solidFill>
                          <a:latin typeface="+mn-lt"/>
                        </a:rPr>
                        <a:t> (</a:t>
                      </a:r>
                      <a:r>
                        <a:rPr lang="en-US" sz="2800" b="0" baseline="0" dirty="0" err="1" smtClean="0">
                          <a:solidFill>
                            <a:schemeClr val="bg1"/>
                          </a:solidFill>
                          <a:latin typeface="+mn-lt"/>
                        </a:rPr>
                        <a:t>Geminis</a:t>
                      </a:r>
                      <a:r>
                        <a:rPr lang="en-US" sz="2800" b="0" baseline="0" dirty="0" smtClean="0">
                          <a:solidFill>
                            <a:schemeClr val="bg1"/>
                          </a:solidFill>
                          <a:latin typeface="+mn-lt"/>
                        </a:rPr>
                        <a:t>)</a:t>
                      </a:r>
                      <a:endParaRPr lang="en-US" sz="2800" b="0" baseline="30000" dirty="0">
                        <a:solidFill>
                          <a:schemeClr val="bg1"/>
                        </a:solidFill>
                        <a:latin typeface="+mn-lt"/>
                      </a:endParaRPr>
                    </a:p>
                  </a:txBody>
                  <a:tcPr marL="68580" marR="68580" marT="25728" marB="25728">
                    <a:lnL w="381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a:txBody>
                    <a:bodyPr/>
                    <a:lstStyle>
                      <a:lvl1pPr marL="0" algn="l" defTabSz="914332" rtl="0" eaLnBrk="1" latinLnBrk="0" hangingPunct="1">
                        <a:defRPr kumimoji="0" sz="1900" kern="1200">
                          <a:solidFill>
                            <a:schemeClr val="tx1"/>
                          </a:solidFill>
                          <a:latin typeface="Calibri"/>
                        </a:defRPr>
                      </a:lvl1pPr>
                      <a:lvl2pPr marL="457167" algn="l" defTabSz="914332" rtl="0" eaLnBrk="1" latinLnBrk="0" hangingPunct="1">
                        <a:defRPr kumimoji="0" sz="1900" kern="1200">
                          <a:solidFill>
                            <a:schemeClr val="tx1"/>
                          </a:solidFill>
                          <a:latin typeface="Calibri"/>
                        </a:defRPr>
                      </a:lvl2pPr>
                      <a:lvl3pPr marL="914332" algn="l" defTabSz="914332" rtl="0" eaLnBrk="1" latinLnBrk="0" hangingPunct="1">
                        <a:defRPr kumimoji="0" sz="1900" kern="1200">
                          <a:solidFill>
                            <a:schemeClr val="tx1"/>
                          </a:solidFill>
                          <a:latin typeface="Calibri"/>
                        </a:defRPr>
                      </a:lvl3pPr>
                      <a:lvl4pPr marL="1371498" algn="l" defTabSz="914332" rtl="0" eaLnBrk="1" latinLnBrk="0" hangingPunct="1">
                        <a:defRPr kumimoji="0" sz="1900" kern="1200">
                          <a:solidFill>
                            <a:schemeClr val="tx1"/>
                          </a:solidFill>
                          <a:latin typeface="Calibri"/>
                        </a:defRPr>
                      </a:lvl4pPr>
                      <a:lvl5pPr marL="1828664" algn="l" defTabSz="914332" rtl="0" eaLnBrk="1" latinLnBrk="0" hangingPunct="1">
                        <a:defRPr kumimoji="0" sz="1900" kern="1200">
                          <a:solidFill>
                            <a:schemeClr val="tx1"/>
                          </a:solidFill>
                          <a:latin typeface="Calibri"/>
                        </a:defRPr>
                      </a:lvl5pPr>
                      <a:lvl6pPr marL="2285830" algn="l" defTabSz="914332" rtl="0" eaLnBrk="1" latinLnBrk="0" hangingPunct="1">
                        <a:defRPr kumimoji="0" sz="1900" kern="1200">
                          <a:solidFill>
                            <a:schemeClr val="tx1"/>
                          </a:solidFill>
                          <a:latin typeface="Calibri"/>
                        </a:defRPr>
                      </a:lvl6pPr>
                      <a:lvl7pPr marL="2742994" algn="l" defTabSz="914332" rtl="0" eaLnBrk="1" latinLnBrk="0" hangingPunct="1">
                        <a:defRPr kumimoji="0" sz="1900" kern="1200">
                          <a:solidFill>
                            <a:schemeClr val="tx1"/>
                          </a:solidFill>
                          <a:latin typeface="Calibri"/>
                        </a:defRPr>
                      </a:lvl7pPr>
                      <a:lvl8pPr marL="3200160" algn="l" defTabSz="914332" rtl="0" eaLnBrk="1" latinLnBrk="0" hangingPunct="1">
                        <a:defRPr kumimoji="0" sz="1900" kern="1200">
                          <a:solidFill>
                            <a:schemeClr val="tx1"/>
                          </a:solidFill>
                          <a:latin typeface="Calibri"/>
                        </a:defRPr>
                      </a:lvl8pPr>
                      <a:lvl9pPr marL="3657327" algn="l" defTabSz="914332" rtl="0" eaLnBrk="1" latinLnBrk="0" hangingPunct="1">
                        <a:defRPr kumimoji="0" sz="1900" kern="1200">
                          <a:solidFill>
                            <a:schemeClr val="tx1"/>
                          </a:solidFill>
                          <a:latin typeface="Calibri"/>
                        </a:defRPr>
                      </a:lvl9pPr>
                    </a:lstStyle>
                    <a:p>
                      <a:pPr algn="l"/>
                      <a:r>
                        <a:rPr lang="en-US" sz="2800" b="0" dirty="0" err="1" smtClean="0">
                          <a:solidFill>
                            <a:schemeClr val="bg1"/>
                          </a:solidFill>
                          <a:latin typeface="+mn-lt"/>
                        </a:rPr>
                        <a:t>Simplificación</a:t>
                      </a:r>
                      <a:endParaRPr lang="en-US" sz="2800" b="0" dirty="0" smtClean="0">
                        <a:solidFill>
                          <a:schemeClr val="bg1"/>
                        </a:solidFill>
                        <a:latin typeface="+mn-lt"/>
                      </a:endParaRPr>
                    </a:p>
                    <a:p>
                      <a:pPr algn="l"/>
                      <a:endParaRPr lang="en-US" sz="2800" b="0" dirty="0" smtClean="0">
                        <a:solidFill>
                          <a:schemeClr val="bg1"/>
                        </a:solidFill>
                        <a:latin typeface="+mn-lt"/>
                      </a:endParaRPr>
                    </a:p>
                    <a:p>
                      <a:pPr algn="l"/>
                      <a:r>
                        <a:rPr lang="en-US" sz="2800" b="0" dirty="0" smtClean="0">
                          <a:solidFill>
                            <a:schemeClr val="bg1"/>
                          </a:solidFill>
                          <a:latin typeface="+mn-lt"/>
                        </a:rPr>
                        <a:t>Naive</a:t>
                      </a:r>
                      <a:endParaRPr lang="en-US" sz="2800" b="0" dirty="0">
                        <a:solidFill>
                          <a:schemeClr val="bg1"/>
                        </a:solidFill>
                        <a:latin typeface="+mn-lt"/>
                      </a:endParaRPr>
                    </a:p>
                  </a:txBody>
                  <a:tcPr marL="68580" marR="68580" marT="25728" marB="25728">
                    <a:lnL w="127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extLst>
                  <a:ext uri="{0D108BD9-81ED-4DB2-BD59-A6C34878D82A}">
                    <a16:rowId xmlns:a16="http://schemas.microsoft.com/office/drawing/2014/main" val="10001"/>
                  </a:ext>
                </a:extLst>
              </a:tr>
            </a:tbl>
          </a:graphicData>
        </a:graphic>
      </p:graphicFrame>
      <p:sp>
        <p:nvSpPr>
          <p:cNvPr id="3" name="2 Rectángulo"/>
          <p:cNvSpPr/>
          <p:nvPr/>
        </p:nvSpPr>
        <p:spPr>
          <a:xfrm>
            <a:off x="3295664" y="500937"/>
            <a:ext cx="5451948" cy="646327"/>
          </a:xfrm>
          <a:prstGeom prst="rect">
            <a:avLst/>
          </a:prstGeom>
        </p:spPr>
        <p:txBody>
          <a:bodyPr wrap="none" lIns="91348" tIns="45718" rIns="91348" bIns="45718">
            <a:spAutoFit/>
          </a:bodyPr>
          <a:lstStyle/>
          <a:p>
            <a:pPr algn="ctr" defTabSz="913289"/>
            <a:r>
              <a:rPr lang="es-AR" sz="3600" kern="0" dirty="0">
                <a:solidFill>
                  <a:srgbClr val="000000"/>
                </a:solidFill>
              </a:rPr>
              <a:t>Nuevos tratamientos duales</a:t>
            </a:r>
          </a:p>
        </p:txBody>
      </p:sp>
      <p:sp>
        <p:nvSpPr>
          <p:cNvPr id="4" name="3 Rectángulo"/>
          <p:cNvSpPr/>
          <p:nvPr/>
        </p:nvSpPr>
        <p:spPr>
          <a:xfrm>
            <a:off x="7643636" y="6009426"/>
            <a:ext cx="3419340" cy="338550"/>
          </a:xfrm>
          <a:prstGeom prst="rect">
            <a:avLst/>
          </a:prstGeom>
        </p:spPr>
        <p:txBody>
          <a:bodyPr wrap="none" lIns="91348" tIns="45718" rIns="91348" bIns="45718">
            <a:spAutoFit/>
          </a:bodyPr>
          <a:lstStyle/>
          <a:p>
            <a:pPr defTabSz="913357"/>
            <a:r>
              <a:rPr lang="es-AR" sz="1600" kern="0" dirty="0" err="1">
                <a:solidFill>
                  <a:prstClr val="black"/>
                </a:solidFill>
              </a:rPr>
              <a:t>Fuigueroa</a:t>
            </a:r>
            <a:r>
              <a:rPr lang="es-AR" sz="1600" kern="0" dirty="0">
                <a:solidFill>
                  <a:prstClr val="black"/>
                </a:solidFill>
              </a:rPr>
              <a:t> M; CROI 2019; P489 (Andes)</a:t>
            </a:r>
          </a:p>
        </p:txBody>
      </p:sp>
      <p:sp>
        <p:nvSpPr>
          <p:cNvPr id="5" name="4 Rectángulo"/>
          <p:cNvSpPr/>
          <p:nvPr/>
        </p:nvSpPr>
        <p:spPr>
          <a:xfrm>
            <a:off x="3312894" y="6024842"/>
            <a:ext cx="4278550" cy="323161"/>
          </a:xfrm>
          <a:prstGeom prst="rect">
            <a:avLst/>
          </a:prstGeom>
        </p:spPr>
        <p:txBody>
          <a:bodyPr wrap="none" lIns="91348" tIns="45718" rIns="91348" bIns="45718">
            <a:spAutoFit/>
          </a:bodyPr>
          <a:lstStyle/>
          <a:p>
            <a:pPr defTabSz="913357"/>
            <a:r>
              <a:rPr lang="en-US" sz="1500" kern="0" cap="all" dirty="0">
                <a:solidFill>
                  <a:srgbClr val="FFFFFF"/>
                </a:solidFill>
              </a:rPr>
              <a:t> </a:t>
            </a:r>
            <a:r>
              <a:rPr lang="en-US" sz="1500" kern="0" cap="all" dirty="0" err="1">
                <a:solidFill>
                  <a:prstClr val="black"/>
                </a:solidFill>
              </a:rPr>
              <a:t>Llibre</a:t>
            </a:r>
            <a:r>
              <a:rPr lang="en-US" sz="1500" kern="0" cap="all" dirty="0">
                <a:solidFill>
                  <a:prstClr val="black"/>
                </a:solidFill>
              </a:rPr>
              <a:t> J Lancet Vol.391, P839-849,2018 (Sword) </a:t>
            </a:r>
            <a:endParaRPr lang="es-AR" kern="0" dirty="0">
              <a:solidFill>
                <a:prstClr val="black"/>
              </a:solidFill>
            </a:endParaRPr>
          </a:p>
        </p:txBody>
      </p:sp>
      <p:sp>
        <p:nvSpPr>
          <p:cNvPr id="6" name="5 Rectángulo"/>
          <p:cNvSpPr/>
          <p:nvPr/>
        </p:nvSpPr>
        <p:spPr>
          <a:xfrm>
            <a:off x="7643613" y="6332618"/>
            <a:ext cx="4257711" cy="323161"/>
          </a:xfrm>
          <a:prstGeom prst="rect">
            <a:avLst/>
          </a:prstGeom>
        </p:spPr>
        <p:txBody>
          <a:bodyPr wrap="none" lIns="91348" tIns="45718" rIns="91348" bIns="45718">
            <a:spAutoFit/>
          </a:bodyPr>
          <a:lstStyle/>
          <a:p>
            <a:pPr defTabSz="913357"/>
            <a:r>
              <a:rPr lang="es-AR" sz="1500" kern="0" dirty="0" err="1">
                <a:solidFill>
                  <a:prstClr val="black"/>
                </a:solidFill>
              </a:rPr>
              <a:t>Cahn</a:t>
            </a:r>
            <a:r>
              <a:rPr lang="es-AR" sz="1500" kern="0" dirty="0">
                <a:solidFill>
                  <a:prstClr val="black"/>
                </a:solidFill>
              </a:rPr>
              <a:t> P;  AIDS 2018; </a:t>
            </a:r>
            <a:r>
              <a:rPr lang="es-AR" sz="1500" kern="0" dirty="0" err="1">
                <a:solidFill>
                  <a:prstClr val="black"/>
                </a:solidFill>
              </a:rPr>
              <a:t>Abstract</a:t>
            </a:r>
            <a:r>
              <a:rPr lang="es-AR" sz="1500" kern="0" dirty="0">
                <a:solidFill>
                  <a:prstClr val="black"/>
                </a:solidFill>
              </a:rPr>
              <a:t> TUAB0106LB (Géminis)</a:t>
            </a:r>
          </a:p>
        </p:txBody>
      </p:sp>
      <p:sp>
        <p:nvSpPr>
          <p:cNvPr id="7" name="6 Rectángulo"/>
          <p:cNvSpPr/>
          <p:nvPr/>
        </p:nvSpPr>
        <p:spPr>
          <a:xfrm>
            <a:off x="3448764" y="6348006"/>
            <a:ext cx="3828106" cy="323161"/>
          </a:xfrm>
          <a:prstGeom prst="rect">
            <a:avLst/>
          </a:prstGeom>
        </p:spPr>
        <p:txBody>
          <a:bodyPr wrap="none" lIns="91348" tIns="45718" rIns="91348" bIns="45718">
            <a:spAutoFit/>
          </a:bodyPr>
          <a:lstStyle/>
          <a:p>
            <a:pPr defTabSz="913357"/>
            <a:r>
              <a:rPr lang="en-US" altLang="en-US" sz="1500" kern="0" dirty="0" err="1">
                <a:solidFill>
                  <a:prstClr val="black"/>
                </a:solidFill>
              </a:rPr>
              <a:t>Joly</a:t>
            </a:r>
            <a:r>
              <a:rPr lang="en-US" altLang="en-US" sz="1500" kern="0" dirty="0">
                <a:solidFill>
                  <a:prstClr val="black"/>
                </a:solidFill>
              </a:rPr>
              <a:t> V, et al. CROI 2017. Abstract 458 (</a:t>
            </a:r>
            <a:r>
              <a:rPr lang="en-US" altLang="en-US" sz="1500" kern="0" dirty="0" err="1">
                <a:solidFill>
                  <a:prstClr val="black"/>
                </a:solidFill>
              </a:rPr>
              <a:t>Lamidol</a:t>
            </a:r>
            <a:r>
              <a:rPr lang="en-US" altLang="en-US" sz="1500" kern="0" dirty="0">
                <a:solidFill>
                  <a:prstClr val="black"/>
                </a:solidFill>
              </a:rPr>
              <a:t>)</a:t>
            </a:r>
            <a:endParaRPr lang="es-AR" sz="1500" kern="0" dirty="0">
              <a:solidFill>
                <a:prstClr val="black"/>
              </a:solidFill>
            </a:endParaRPr>
          </a:p>
        </p:txBody>
      </p:sp>
    </p:spTree>
    <p:extLst>
      <p:ext uri="{BB962C8B-B14F-4D97-AF65-F5344CB8AC3E}">
        <p14:creationId xmlns:p14="http://schemas.microsoft.com/office/powerpoint/2010/main" val="303278216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2034153" y="2536490"/>
            <a:ext cx="8410355" cy="938719"/>
          </a:xfrm>
          <a:prstGeom prst="rect">
            <a:avLst/>
          </a:prstGeom>
        </p:spPr>
        <p:txBody>
          <a:bodyPr wrap="square" lIns="91398" tIns="45718" rIns="91398" bIns="45718">
            <a:spAutoFit/>
          </a:bodyPr>
          <a:lstStyle/>
          <a:p>
            <a:pPr algn="ctr" defTabSz="913289" fontAlgn="base">
              <a:spcBef>
                <a:spcPct val="0"/>
              </a:spcBef>
              <a:spcAft>
                <a:spcPct val="0"/>
              </a:spcAft>
            </a:pPr>
            <a:r>
              <a:rPr lang="es-ES" sz="5500" dirty="0">
                <a:solidFill>
                  <a:prstClr val="black"/>
                </a:solidFill>
                <a:latin typeface="Calibri Light"/>
                <a:cs typeface="Arial" pitchFamily="34" charset="0"/>
              </a:rPr>
              <a:t>Futuros tratamientos</a:t>
            </a:r>
          </a:p>
        </p:txBody>
      </p:sp>
    </p:spTree>
    <p:extLst>
      <p:ext uri="{BB962C8B-B14F-4D97-AF65-F5344CB8AC3E}">
        <p14:creationId xmlns:p14="http://schemas.microsoft.com/office/powerpoint/2010/main" val="33889967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9851" y="326899"/>
            <a:ext cx="10594775" cy="536972"/>
          </a:xfrm>
        </p:spPr>
        <p:txBody>
          <a:bodyPr>
            <a:noAutofit/>
          </a:bodyPr>
          <a:lstStyle/>
          <a:p>
            <a:r>
              <a:rPr lang="en-GB" sz="3600" dirty="0" err="1">
                <a:cs typeface="Arial" panose="020B0604020202020204" pitchFamily="34" charset="0"/>
              </a:rPr>
              <a:t>Nanosuspensiones</a:t>
            </a:r>
            <a:endParaRPr lang="en-GB" sz="3600" dirty="0">
              <a:cs typeface="Arial" panose="020B0604020202020204" pitchFamily="34" charset="0"/>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695944218"/>
              </p:ext>
            </p:extLst>
          </p:nvPr>
        </p:nvGraphicFramePr>
        <p:xfrm>
          <a:off x="686047" y="1600211"/>
          <a:ext cx="8915399" cy="4457709"/>
        </p:xfrm>
        <a:graphic>
          <a:graphicData uri="http://schemas.openxmlformats.org/drawingml/2006/table">
            <a:tbl>
              <a:tblPr firstRow="1" bandRow="1">
                <a:tableStyleId>{5C22544A-7EE6-4342-B048-85BDC9FD1C3A}</a:tableStyleId>
              </a:tblPr>
              <a:tblGrid>
                <a:gridCol w="2806699">
                  <a:extLst>
                    <a:ext uri="{9D8B030D-6E8A-4147-A177-3AD203B41FA5}">
                      <a16:colId xmlns:a16="http://schemas.microsoft.com/office/drawing/2014/main" val="20000"/>
                    </a:ext>
                  </a:extLst>
                </a:gridCol>
                <a:gridCol w="3467099">
                  <a:extLst>
                    <a:ext uri="{9D8B030D-6E8A-4147-A177-3AD203B41FA5}">
                      <a16:colId xmlns:a16="http://schemas.microsoft.com/office/drawing/2014/main" val="20001"/>
                    </a:ext>
                  </a:extLst>
                </a:gridCol>
                <a:gridCol w="2641601">
                  <a:extLst>
                    <a:ext uri="{9D8B030D-6E8A-4147-A177-3AD203B41FA5}">
                      <a16:colId xmlns:a16="http://schemas.microsoft.com/office/drawing/2014/main" val="20002"/>
                    </a:ext>
                  </a:extLst>
                </a:gridCol>
              </a:tblGrid>
              <a:tr h="647703">
                <a:tc>
                  <a:txBody>
                    <a:bodyPr/>
                    <a:lstStyle/>
                    <a:p>
                      <a:r>
                        <a:rPr lang="en-GB" sz="1900" dirty="0" err="1" smtClean="0">
                          <a:latin typeface="Arial" panose="020B0604020202020204" pitchFamily="34" charset="0"/>
                          <a:cs typeface="Arial" panose="020B0604020202020204" pitchFamily="34" charset="0"/>
                        </a:rPr>
                        <a:t>Régimen</a:t>
                      </a:r>
                      <a:endParaRPr lang="en-GB" sz="1900" dirty="0">
                        <a:latin typeface="Arial" panose="020B0604020202020204" pitchFamily="34" charset="0"/>
                        <a:cs typeface="Arial" panose="020B0604020202020204" pitchFamily="34" charset="0"/>
                      </a:endParaRPr>
                    </a:p>
                  </a:txBody>
                  <a:tcPr marT="34291" marB="34291"/>
                </a:tc>
                <a:tc>
                  <a:txBody>
                    <a:bodyPr/>
                    <a:lstStyle/>
                    <a:p>
                      <a:pPr algn="ctr"/>
                      <a:r>
                        <a:rPr lang="en-GB" sz="1900" dirty="0" err="1" smtClean="0">
                          <a:latin typeface="Arial" panose="020B0604020202020204" pitchFamily="34" charset="0"/>
                          <a:cs typeface="Arial" panose="020B0604020202020204" pitchFamily="34" charset="0"/>
                        </a:rPr>
                        <a:t>Dosis</a:t>
                      </a:r>
                      <a:r>
                        <a:rPr lang="en-GB" sz="1900" baseline="0" dirty="0" smtClean="0">
                          <a:latin typeface="Arial" panose="020B0604020202020204" pitchFamily="34" charset="0"/>
                          <a:cs typeface="Arial" panose="020B0604020202020204" pitchFamily="34" charset="0"/>
                        </a:rPr>
                        <a:t> </a:t>
                      </a:r>
                      <a:r>
                        <a:rPr lang="en-GB" sz="1900" baseline="0" dirty="0" err="1" smtClean="0">
                          <a:latin typeface="Arial" panose="020B0604020202020204" pitchFamily="34" charset="0"/>
                          <a:cs typeface="Arial" panose="020B0604020202020204" pitchFamily="34" charset="0"/>
                        </a:rPr>
                        <a:t>diaria</a:t>
                      </a:r>
                      <a:r>
                        <a:rPr lang="en-GB" sz="1900" dirty="0" smtClean="0">
                          <a:latin typeface="Arial" panose="020B0604020202020204" pitchFamily="34" charset="0"/>
                          <a:cs typeface="Arial" panose="020B0604020202020204" pitchFamily="34" charset="0"/>
                        </a:rPr>
                        <a:t> (mg)</a:t>
                      </a:r>
                      <a:endParaRPr lang="en-GB" sz="1900" dirty="0">
                        <a:latin typeface="Arial" panose="020B0604020202020204" pitchFamily="34" charset="0"/>
                        <a:cs typeface="Arial" panose="020B0604020202020204" pitchFamily="34" charset="0"/>
                      </a:endParaRPr>
                    </a:p>
                  </a:txBody>
                  <a:tcPr marT="34291" marB="34291"/>
                </a:tc>
                <a:tc>
                  <a:txBody>
                    <a:bodyPr/>
                    <a:lstStyle/>
                    <a:p>
                      <a:pPr algn="ctr"/>
                      <a:r>
                        <a:rPr lang="en-GB" sz="1900" dirty="0" err="1" smtClean="0">
                          <a:latin typeface="Arial" panose="020B0604020202020204" pitchFamily="34" charset="0"/>
                          <a:cs typeface="Arial" panose="020B0604020202020204" pitchFamily="34" charset="0"/>
                        </a:rPr>
                        <a:t>Dosis</a:t>
                      </a:r>
                      <a:r>
                        <a:rPr lang="en-GB" sz="1900" baseline="0" dirty="0" smtClean="0">
                          <a:latin typeface="Arial" panose="020B0604020202020204" pitchFamily="34" charset="0"/>
                          <a:cs typeface="Arial" panose="020B0604020202020204" pitchFamily="34" charset="0"/>
                        </a:rPr>
                        <a:t> </a:t>
                      </a:r>
                      <a:r>
                        <a:rPr lang="en-GB" sz="1900" baseline="0" dirty="0" err="1" smtClean="0">
                          <a:latin typeface="Arial" panose="020B0604020202020204" pitchFamily="34" charset="0"/>
                          <a:cs typeface="Arial" panose="020B0604020202020204" pitchFamily="34" charset="0"/>
                        </a:rPr>
                        <a:t>anual</a:t>
                      </a:r>
                      <a:r>
                        <a:rPr lang="en-GB" sz="1900" dirty="0" smtClean="0">
                          <a:latin typeface="Arial" panose="020B0604020202020204" pitchFamily="34" charset="0"/>
                          <a:cs typeface="Arial" panose="020B0604020202020204" pitchFamily="34" charset="0"/>
                        </a:rPr>
                        <a:t> (g)</a:t>
                      </a:r>
                    </a:p>
                    <a:p>
                      <a:pPr algn="ctr"/>
                      <a:endParaRPr lang="en-GB" sz="1900" dirty="0">
                        <a:latin typeface="Arial" panose="020B0604020202020204" pitchFamily="34" charset="0"/>
                        <a:cs typeface="Arial" panose="020B0604020202020204" pitchFamily="34" charset="0"/>
                      </a:endParaRPr>
                    </a:p>
                  </a:txBody>
                  <a:tcPr marT="34291" marB="34291"/>
                </a:tc>
                <a:extLst>
                  <a:ext uri="{0D108BD9-81ED-4DB2-BD59-A6C34878D82A}">
                    <a16:rowId xmlns:a16="http://schemas.microsoft.com/office/drawing/2014/main" val="10000"/>
                  </a:ext>
                </a:extLst>
              </a:tr>
              <a:tr h="1790703">
                <a:tc>
                  <a:txBody>
                    <a:bodyPr/>
                    <a:lstStyle/>
                    <a:p>
                      <a:r>
                        <a:rPr lang="en-GB" sz="1900" dirty="0" smtClean="0">
                          <a:latin typeface="Arial" panose="020B0604020202020204" pitchFamily="34" charset="0"/>
                          <a:cs typeface="Arial" panose="020B0604020202020204" pitchFamily="34" charset="0"/>
                        </a:rPr>
                        <a:t>3</a:t>
                      </a:r>
                      <a:r>
                        <a:rPr lang="en-GB" sz="1900" baseline="0" dirty="0" smtClean="0">
                          <a:latin typeface="Arial" panose="020B0604020202020204" pitchFamily="34" charset="0"/>
                          <a:cs typeface="Arial" panose="020B0604020202020204" pitchFamily="34" charset="0"/>
                        </a:rPr>
                        <a:t> </a:t>
                      </a:r>
                      <a:r>
                        <a:rPr lang="en-GB" sz="1900" baseline="0" dirty="0" err="1" smtClean="0">
                          <a:latin typeface="Arial" panose="020B0604020202020204" pitchFamily="34" charset="0"/>
                          <a:cs typeface="Arial" panose="020B0604020202020204" pitchFamily="34" charset="0"/>
                        </a:rPr>
                        <a:t>drogas</a:t>
                      </a:r>
                      <a:r>
                        <a:rPr lang="en-GB" sz="1900" baseline="0" dirty="0" smtClean="0">
                          <a:latin typeface="Arial" panose="020B0604020202020204" pitchFamily="34" charset="0"/>
                          <a:cs typeface="Arial" panose="020B0604020202020204" pitchFamily="34" charset="0"/>
                        </a:rPr>
                        <a:t> </a:t>
                      </a:r>
                      <a:r>
                        <a:rPr lang="en-GB" sz="1900" baseline="0" dirty="0" err="1" smtClean="0">
                          <a:latin typeface="Arial" panose="020B0604020202020204" pitchFamily="34" charset="0"/>
                          <a:cs typeface="Arial" panose="020B0604020202020204" pitchFamily="34" charset="0"/>
                        </a:rPr>
                        <a:t>combinadas</a:t>
                      </a:r>
                      <a:endParaRPr lang="en-GB" sz="1900" baseline="0" dirty="0" smtClean="0">
                        <a:latin typeface="Arial" panose="020B0604020202020204" pitchFamily="34" charset="0"/>
                        <a:cs typeface="Arial" panose="020B0604020202020204" pitchFamily="34" charset="0"/>
                      </a:endParaRPr>
                    </a:p>
                    <a:p>
                      <a:endParaRPr lang="en-GB" sz="1500" dirty="0" smtClean="0">
                        <a:latin typeface="Arial" panose="020B0604020202020204" pitchFamily="34" charset="0"/>
                        <a:cs typeface="Arial" panose="020B0604020202020204" pitchFamily="34" charset="0"/>
                      </a:endParaRPr>
                    </a:p>
                    <a:p>
                      <a:r>
                        <a:rPr lang="en-GB" sz="1500" baseline="0" dirty="0" smtClean="0">
                          <a:latin typeface="Arial" panose="020B0604020202020204" pitchFamily="34" charset="0"/>
                          <a:cs typeface="Arial" panose="020B0604020202020204" pitchFamily="34" charset="0"/>
                        </a:rPr>
                        <a:t>DRV/r + </a:t>
                      </a:r>
                      <a:r>
                        <a:rPr lang="en-GB" sz="1500" dirty="0" smtClean="0">
                          <a:latin typeface="Arial" panose="020B0604020202020204" pitchFamily="34" charset="0"/>
                          <a:cs typeface="Arial" panose="020B0604020202020204" pitchFamily="34" charset="0"/>
                        </a:rPr>
                        <a:t>FTC/TDF</a:t>
                      </a:r>
                    </a:p>
                    <a:p>
                      <a:r>
                        <a:rPr lang="en-GB" sz="1500" dirty="0" smtClean="0">
                          <a:latin typeface="Arial" panose="020B0604020202020204" pitchFamily="34" charset="0"/>
                          <a:cs typeface="Arial" panose="020B0604020202020204" pitchFamily="34" charset="0"/>
                        </a:rPr>
                        <a:t>RAL + F/TAF</a:t>
                      </a:r>
                    </a:p>
                    <a:p>
                      <a:r>
                        <a:rPr lang="en-GB" sz="1500" dirty="0" smtClean="0">
                          <a:latin typeface="Arial" panose="020B0604020202020204" pitchFamily="34" charset="0"/>
                          <a:cs typeface="Arial" panose="020B0604020202020204" pitchFamily="34" charset="0"/>
                        </a:rPr>
                        <a:t>DTG/ABC/3TC</a:t>
                      </a:r>
                    </a:p>
                    <a:p>
                      <a:r>
                        <a:rPr lang="en-GB" sz="1500" dirty="0" smtClean="0">
                          <a:latin typeface="Arial" panose="020B0604020202020204" pitchFamily="34" charset="0"/>
                          <a:cs typeface="Arial" panose="020B0604020202020204" pitchFamily="34" charset="0"/>
                        </a:rPr>
                        <a:t>EVG/c/FTC/TAF</a:t>
                      </a:r>
                      <a:endParaRPr lang="en-GB" sz="1500" dirty="0">
                        <a:latin typeface="Arial" panose="020B0604020202020204" pitchFamily="34" charset="0"/>
                        <a:cs typeface="Arial" panose="020B0604020202020204" pitchFamily="34" charset="0"/>
                      </a:endParaRPr>
                    </a:p>
                  </a:txBody>
                  <a:tcPr marT="34291" marB="34291"/>
                </a:tc>
                <a:tc>
                  <a:txBody>
                    <a:bodyPr/>
                    <a:lstStyle/>
                    <a:p>
                      <a:pPr algn="ctr"/>
                      <a:endParaRPr lang="en-GB" sz="1500" dirty="0" smtClean="0">
                        <a:latin typeface="Arial" panose="020B0604020202020204" pitchFamily="34" charset="0"/>
                        <a:cs typeface="Arial" panose="020B0604020202020204" pitchFamily="34" charset="0"/>
                      </a:endParaRPr>
                    </a:p>
                    <a:p>
                      <a:pPr algn="ctr"/>
                      <a:endParaRPr lang="en-GB" sz="1500" dirty="0" smtClean="0">
                        <a:latin typeface="Arial" panose="020B0604020202020204" pitchFamily="34" charset="0"/>
                        <a:cs typeface="Arial" panose="020B0604020202020204" pitchFamily="34" charset="0"/>
                      </a:endParaRPr>
                    </a:p>
                    <a:p>
                      <a:pPr algn="ctr"/>
                      <a:r>
                        <a:rPr lang="en-GB" sz="1500" dirty="0" smtClean="0">
                          <a:latin typeface="Arial" panose="020B0604020202020204" pitchFamily="34" charset="0"/>
                          <a:cs typeface="Arial" panose="020B0604020202020204" pitchFamily="34" charset="0"/>
                        </a:rPr>
                        <a:t>800/100 + 200/300</a:t>
                      </a:r>
                    </a:p>
                    <a:p>
                      <a:pPr algn="ctr"/>
                      <a:r>
                        <a:rPr lang="en-GB" sz="1500" dirty="0" smtClean="0">
                          <a:latin typeface="Arial" panose="020B0604020202020204" pitchFamily="34" charset="0"/>
                          <a:cs typeface="Arial" panose="020B0604020202020204" pitchFamily="34" charset="0"/>
                        </a:rPr>
                        <a:t>800 + 200/10</a:t>
                      </a:r>
                    </a:p>
                    <a:p>
                      <a:pPr algn="ctr"/>
                      <a:r>
                        <a:rPr lang="en-GB" sz="1500" dirty="0" smtClean="0">
                          <a:latin typeface="Arial" panose="020B0604020202020204" pitchFamily="34" charset="0"/>
                          <a:cs typeface="Arial" panose="020B0604020202020204" pitchFamily="34" charset="0"/>
                        </a:rPr>
                        <a:t>50/600/300</a:t>
                      </a:r>
                    </a:p>
                    <a:p>
                      <a:pPr algn="ctr"/>
                      <a:r>
                        <a:rPr lang="en-GB" sz="1500" dirty="0" smtClean="0">
                          <a:latin typeface="Arial" panose="020B0604020202020204" pitchFamily="34" charset="0"/>
                          <a:cs typeface="Arial" panose="020B0604020202020204" pitchFamily="34" charset="0"/>
                        </a:rPr>
                        <a:t>150/150/200/10</a:t>
                      </a:r>
                      <a:endParaRPr lang="en-GB" sz="1500" dirty="0">
                        <a:latin typeface="Arial" panose="020B0604020202020204" pitchFamily="34" charset="0"/>
                        <a:cs typeface="Arial" panose="020B0604020202020204" pitchFamily="34" charset="0"/>
                      </a:endParaRPr>
                    </a:p>
                  </a:txBody>
                  <a:tcPr marT="34291" marB="34291"/>
                </a:tc>
                <a:tc>
                  <a:txBody>
                    <a:bodyPr/>
                    <a:lstStyle/>
                    <a:p>
                      <a:pPr algn="ctr"/>
                      <a:endParaRPr lang="en-GB" sz="1500" dirty="0" smtClean="0">
                        <a:latin typeface="Arial" panose="020B0604020202020204" pitchFamily="34" charset="0"/>
                        <a:cs typeface="Arial" panose="020B0604020202020204" pitchFamily="34" charset="0"/>
                      </a:endParaRPr>
                    </a:p>
                    <a:p>
                      <a:pPr algn="ctr"/>
                      <a:endParaRPr lang="en-GB" sz="1100" dirty="0" smtClean="0">
                        <a:latin typeface="Arial" panose="020B0604020202020204" pitchFamily="34" charset="0"/>
                        <a:cs typeface="Arial" panose="020B0604020202020204" pitchFamily="34" charset="0"/>
                      </a:endParaRPr>
                    </a:p>
                    <a:p>
                      <a:pPr algn="ctr"/>
                      <a:r>
                        <a:rPr lang="en-GB" sz="1500" dirty="0" smtClean="0">
                          <a:latin typeface="Arial" panose="020B0604020202020204" pitchFamily="34" charset="0"/>
                          <a:cs typeface="Arial" panose="020B0604020202020204" pitchFamily="34" charset="0"/>
                        </a:rPr>
                        <a:t>511.0</a:t>
                      </a:r>
                    </a:p>
                    <a:p>
                      <a:pPr algn="ctr"/>
                      <a:r>
                        <a:rPr lang="en-GB" sz="1500" dirty="0" smtClean="0">
                          <a:latin typeface="Arial" panose="020B0604020202020204" pitchFamily="34" charset="0"/>
                          <a:cs typeface="Arial" panose="020B0604020202020204" pitchFamily="34" charset="0"/>
                        </a:rPr>
                        <a:t>368.7</a:t>
                      </a:r>
                    </a:p>
                    <a:p>
                      <a:pPr algn="ctr"/>
                      <a:r>
                        <a:rPr lang="en-GB" sz="1500" dirty="0" smtClean="0">
                          <a:latin typeface="Arial" panose="020B0604020202020204" pitchFamily="34" charset="0"/>
                          <a:cs typeface="Arial" panose="020B0604020202020204" pitchFamily="34" charset="0"/>
                        </a:rPr>
                        <a:t>346.8</a:t>
                      </a:r>
                    </a:p>
                    <a:p>
                      <a:pPr algn="ctr"/>
                      <a:r>
                        <a:rPr lang="en-GB" sz="1500" dirty="0" smtClean="0">
                          <a:latin typeface="Arial" panose="020B0604020202020204" pitchFamily="34" charset="0"/>
                          <a:cs typeface="Arial" panose="020B0604020202020204" pitchFamily="34" charset="0"/>
                        </a:rPr>
                        <a:t>186.2</a:t>
                      </a:r>
                    </a:p>
                    <a:p>
                      <a:pPr algn="ctr"/>
                      <a:endParaRPr lang="en-GB" sz="1100" dirty="0">
                        <a:latin typeface="Arial" panose="020B0604020202020204" pitchFamily="34" charset="0"/>
                        <a:cs typeface="Arial" panose="020B0604020202020204" pitchFamily="34" charset="0"/>
                      </a:endParaRPr>
                    </a:p>
                  </a:txBody>
                  <a:tcPr marT="34291" marB="34291"/>
                </a:tc>
                <a:extLst>
                  <a:ext uri="{0D108BD9-81ED-4DB2-BD59-A6C34878D82A}">
                    <a16:rowId xmlns:a16="http://schemas.microsoft.com/office/drawing/2014/main" val="10001"/>
                  </a:ext>
                </a:extLst>
              </a:tr>
              <a:tr h="2019303">
                <a:tc>
                  <a:txBody>
                    <a:bodyPr/>
                    <a:lstStyle/>
                    <a:p>
                      <a:r>
                        <a:rPr lang="en-GB" sz="1900" dirty="0" smtClean="0">
                          <a:latin typeface="Arial" panose="020B0604020202020204" pitchFamily="34" charset="0"/>
                          <a:cs typeface="Arial" panose="020B0604020202020204" pitchFamily="34" charset="0"/>
                        </a:rPr>
                        <a:t>2</a:t>
                      </a:r>
                      <a:r>
                        <a:rPr lang="en-GB" sz="1900" baseline="0" dirty="0" smtClean="0">
                          <a:latin typeface="Arial" panose="020B0604020202020204" pitchFamily="34" charset="0"/>
                          <a:cs typeface="Arial" panose="020B0604020202020204" pitchFamily="34" charset="0"/>
                        </a:rPr>
                        <a:t> </a:t>
                      </a:r>
                      <a:r>
                        <a:rPr lang="en-GB" sz="1900" baseline="0" dirty="0" err="1" smtClean="0">
                          <a:latin typeface="Arial" panose="020B0604020202020204" pitchFamily="34" charset="0"/>
                          <a:cs typeface="Arial" panose="020B0604020202020204" pitchFamily="34" charset="0"/>
                        </a:rPr>
                        <a:t>drogas</a:t>
                      </a:r>
                      <a:r>
                        <a:rPr lang="en-GB" sz="1900" baseline="0" dirty="0" smtClean="0">
                          <a:latin typeface="Arial" panose="020B0604020202020204" pitchFamily="34" charset="0"/>
                          <a:cs typeface="Arial" panose="020B0604020202020204" pitchFamily="34" charset="0"/>
                        </a:rPr>
                        <a:t> </a:t>
                      </a:r>
                      <a:r>
                        <a:rPr lang="en-GB" sz="1900" baseline="0" dirty="0" err="1" smtClean="0">
                          <a:latin typeface="Arial" panose="020B0604020202020204" pitchFamily="34" charset="0"/>
                          <a:cs typeface="Arial" panose="020B0604020202020204" pitchFamily="34" charset="0"/>
                        </a:rPr>
                        <a:t>combinadas</a:t>
                      </a:r>
                      <a:endParaRPr lang="en-GB" sz="1900" dirty="0" smtClean="0">
                        <a:latin typeface="Arial" panose="020B0604020202020204" pitchFamily="34" charset="0"/>
                        <a:cs typeface="Arial" panose="020B0604020202020204" pitchFamily="34" charset="0"/>
                      </a:endParaRPr>
                    </a:p>
                    <a:p>
                      <a:endParaRPr lang="en-GB" sz="1500" dirty="0" smtClean="0">
                        <a:latin typeface="Arial" panose="020B0604020202020204" pitchFamily="34" charset="0"/>
                        <a:cs typeface="Arial" panose="020B0604020202020204" pitchFamily="34" charset="0"/>
                      </a:endParaRPr>
                    </a:p>
                    <a:p>
                      <a:r>
                        <a:rPr lang="en-GB" sz="1500" dirty="0" smtClean="0">
                          <a:latin typeface="Arial" panose="020B0604020202020204" pitchFamily="34" charset="0"/>
                          <a:cs typeface="Arial" panose="020B0604020202020204" pitchFamily="34" charset="0"/>
                        </a:rPr>
                        <a:t>DTG + 3TC</a:t>
                      </a:r>
                    </a:p>
                    <a:p>
                      <a:r>
                        <a:rPr lang="en-GB" sz="1500" dirty="0" smtClean="0">
                          <a:latin typeface="Arial" panose="020B0604020202020204" pitchFamily="34" charset="0"/>
                          <a:cs typeface="Arial" panose="020B0604020202020204" pitchFamily="34" charset="0"/>
                        </a:rPr>
                        <a:t>DTG + RPV</a:t>
                      </a:r>
                    </a:p>
                    <a:p>
                      <a:r>
                        <a:rPr lang="en-GB" sz="1500" b="1" dirty="0" err="1" smtClean="0">
                          <a:latin typeface="Arial" panose="020B0604020202020204" pitchFamily="34" charset="0"/>
                          <a:cs typeface="Arial" panose="020B0604020202020204" pitchFamily="34" charset="0"/>
                        </a:rPr>
                        <a:t>CAB</a:t>
                      </a:r>
                      <a:r>
                        <a:rPr lang="en-GB" sz="1500" b="1" baseline="-25000" dirty="0" err="1" smtClean="0">
                          <a:latin typeface="Arial" panose="020B0604020202020204" pitchFamily="34" charset="0"/>
                          <a:cs typeface="Arial" panose="020B0604020202020204" pitchFamily="34" charset="0"/>
                        </a:rPr>
                        <a:t>oral</a:t>
                      </a:r>
                      <a:r>
                        <a:rPr lang="en-GB" sz="1500" b="1" baseline="-25000" dirty="0" smtClean="0">
                          <a:latin typeface="Arial" panose="020B0604020202020204" pitchFamily="34" charset="0"/>
                          <a:cs typeface="Arial" panose="020B0604020202020204" pitchFamily="34" charset="0"/>
                        </a:rPr>
                        <a:t> </a:t>
                      </a:r>
                      <a:r>
                        <a:rPr lang="en-GB" sz="1500" b="1" baseline="0" dirty="0" smtClean="0">
                          <a:latin typeface="Arial" panose="020B0604020202020204" pitchFamily="34" charset="0"/>
                          <a:cs typeface="Arial" panose="020B0604020202020204" pitchFamily="34" charset="0"/>
                        </a:rPr>
                        <a:t>+ </a:t>
                      </a:r>
                      <a:r>
                        <a:rPr lang="en-GB" sz="1500" b="1" baseline="0" dirty="0" err="1" smtClean="0">
                          <a:latin typeface="Arial" panose="020B0604020202020204" pitchFamily="34" charset="0"/>
                          <a:cs typeface="Arial" panose="020B0604020202020204" pitchFamily="34" charset="0"/>
                        </a:rPr>
                        <a:t>RPV</a:t>
                      </a:r>
                      <a:r>
                        <a:rPr lang="en-GB" sz="1500" b="1" baseline="-25000" dirty="0" err="1" smtClean="0">
                          <a:latin typeface="Arial" panose="020B0604020202020204" pitchFamily="34" charset="0"/>
                          <a:cs typeface="Arial" panose="020B0604020202020204" pitchFamily="34" charset="0"/>
                        </a:rPr>
                        <a:t>oral</a:t>
                      </a:r>
                      <a:endParaRPr lang="en-GB" sz="1500" b="1" baseline="-25000" dirty="0" smtClean="0">
                        <a:latin typeface="Arial" panose="020B0604020202020204" pitchFamily="34" charset="0"/>
                        <a:cs typeface="Arial" panose="020B0604020202020204" pitchFamily="34" charset="0"/>
                      </a:endParaRPr>
                    </a:p>
                    <a:p>
                      <a:endParaRPr lang="en-GB" sz="1500" baseline="-25000" dirty="0" smtClean="0">
                        <a:latin typeface="Arial" panose="020B0604020202020204" pitchFamily="34" charset="0"/>
                        <a:cs typeface="Arial" panose="020B0604020202020204" pitchFamily="34" charset="0"/>
                      </a:endParaRPr>
                    </a:p>
                    <a:p>
                      <a:r>
                        <a:rPr lang="en-GB" sz="1900" b="1" dirty="0" err="1" smtClean="0">
                          <a:latin typeface="Arial" panose="020B0604020202020204" pitchFamily="34" charset="0"/>
                          <a:cs typeface="Arial" panose="020B0604020202020204" pitchFamily="34" charset="0"/>
                        </a:rPr>
                        <a:t>CAB</a:t>
                      </a:r>
                      <a:r>
                        <a:rPr lang="en-GB" sz="1900" b="1" baseline="-25000" dirty="0" err="1" smtClean="0">
                          <a:latin typeface="Arial" panose="020B0604020202020204" pitchFamily="34" charset="0"/>
                          <a:cs typeface="Arial" panose="020B0604020202020204" pitchFamily="34" charset="0"/>
                        </a:rPr>
                        <a:t>im</a:t>
                      </a:r>
                      <a:r>
                        <a:rPr lang="en-GB" sz="1900" b="1" baseline="-25000" dirty="0" smtClean="0">
                          <a:latin typeface="Arial" panose="020B0604020202020204" pitchFamily="34" charset="0"/>
                          <a:cs typeface="Arial" panose="020B0604020202020204" pitchFamily="34" charset="0"/>
                        </a:rPr>
                        <a:t> </a:t>
                      </a:r>
                      <a:r>
                        <a:rPr lang="en-GB" sz="1900" b="1" baseline="0" dirty="0" smtClean="0">
                          <a:latin typeface="Arial" panose="020B0604020202020204" pitchFamily="34" charset="0"/>
                          <a:cs typeface="Arial" panose="020B0604020202020204" pitchFamily="34" charset="0"/>
                        </a:rPr>
                        <a:t>+ </a:t>
                      </a:r>
                      <a:r>
                        <a:rPr lang="en-GB" sz="1900" b="1" baseline="0" dirty="0" err="1" smtClean="0">
                          <a:latin typeface="Arial" panose="020B0604020202020204" pitchFamily="34" charset="0"/>
                          <a:cs typeface="Arial" panose="020B0604020202020204" pitchFamily="34" charset="0"/>
                        </a:rPr>
                        <a:t>RPV</a:t>
                      </a:r>
                      <a:r>
                        <a:rPr lang="en-GB" sz="1900" b="1" baseline="-25000" dirty="0" err="1" smtClean="0">
                          <a:latin typeface="Arial" panose="020B0604020202020204" pitchFamily="34" charset="0"/>
                          <a:cs typeface="Arial" panose="020B0604020202020204" pitchFamily="34" charset="0"/>
                        </a:rPr>
                        <a:t>im</a:t>
                      </a:r>
                      <a:r>
                        <a:rPr lang="en-GB" sz="1900" b="1" baseline="-25000" dirty="0" smtClean="0">
                          <a:latin typeface="Arial" panose="020B0604020202020204" pitchFamily="34" charset="0"/>
                          <a:cs typeface="Arial" panose="020B0604020202020204" pitchFamily="34" charset="0"/>
                        </a:rPr>
                        <a:t> </a:t>
                      </a:r>
                      <a:endParaRPr lang="en-GB" sz="1500" b="1" dirty="0" smtClean="0">
                        <a:latin typeface="Arial" panose="020B0604020202020204" pitchFamily="34" charset="0"/>
                        <a:cs typeface="Arial" panose="020B0604020202020204" pitchFamily="34" charset="0"/>
                      </a:endParaRPr>
                    </a:p>
                  </a:txBody>
                  <a:tcPr marT="34291" marB="34291"/>
                </a:tc>
                <a:tc>
                  <a:txBody>
                    <a:bodyPr/>
                    <a:lstStyle/>
                    <a:p>
                      <a:pPr algn="ctr"/>
                      <a:endParaRPr lang="en-GB" sz="1500" dirty="0" smtClean="0">
                        <a:latin typeface="Arial" panose="020B0604020202020204" pitchFamily="34" charset="0"/>
                        <a:cs typeface="Arial" panose="020B0604020202020204" pitchFamily="34" charset="0"/>
                      </a:endParaRPr>
                    </a:p>
                    <a:p>
                      <a:pPr algn="ctr"/>
                      <a:endParaRPr lang="en-GB" sz="1500" dirty="0" smtClean="0">
                        <a:latin typeface="Arial" panose="020B0604020202020204" pitchFamily="34" charset="0"/>
                        <a:cs typeface="Arial" panose="020B0604020202020204" pitchFamily="34" charset="0"/>
                      </a:endParaRPr>
                    </a:p>
                    <a:p>
                      <a:pPr algn="ctr"/>
                      <a:r>
                        <a:rPr lang="en-GB" sz="1500" dirty="0" smtClean="0">
                          <a:latin typeface="Arial" panose="020B0604020202020204" pitchFamily="34" charset="0"/>
                          <a:cs typeface="Arial" panose="020B0604020202020204" pitchFamily="34" charset="0"/>
                        </a:rPr>
                        <a:t>50</a:t>
                      </a:r>
                      <a:r>
                        <a:rPr lang="en-GB" sz="1500" baseline="0" dirty="0" smtClean="0">
                          <a:latin typeface="Arial" panose="020B0604020202020204" pitchFamily="34" charset="0"/>
                          <a:cs typeface="Arial" panose="020B0604020202020204" pitchFamily="34" charset="0"/>
                        </a:rPr>
                        <a:t> + </a:t>
                      </a:r>
                      <a:r>
                        <a:rPr lang="en-GB" sz="1500" dirty="0" smtClean="0">
                          <a:latin typeface="Arial" panose="020B0604020202020204" pitchFamily="34" charset="0"/>
                          <a:cs typeface="Arial" panose="020B0604020202020204" pitchFamily="34" charset="0"/>
                        </a:rPr>
                        <a:t>300</a:t>
                      </a:r>
                    </a:p>
                    <a:p>
                      <a:pPr algn="ctr"/>
                      <a:r>
                        <a:rPr lang="en-GB" sz="1500" dirty="0" smtClean="0">
                          <a:latin typeface="Arial" panose="020B0604020202020204" pitchFamily="34" charset="0"/>
                          <a:cs typeface="Arial" panose="020B0604020202020204" pitchFamily="34" charset="0"/>
                        </a:rPr>
                        <a:t>50 + 25</a:t>
                      </a:r>
                    </a:p>
                    <a:p>
                      <a:pPr algn="ctr"/>
                      <a:r>
                        <a:rPr lang="en-GB" sz="1500" b="1" dirty="0" smtClean="0">
                          <a:latin typeface="Arial" panose="020B0604020202020204" pitchFamily="34" charset="0"/>
                          <a:cs typeface="Arial" panose="020B0604020202020204" pitchFamily="34" charset="0"/>
                        </a:rPr>
                        <a:t>30 + 25</a:t>
                      </a:r>
                    </a:p>
                    <a:p>
                      <a:pPr algn="ctr"/>
                      <a:endParaRPr lang="en-GB" sz="1500" dirty="0" smtClean="0">
                        <a:latin typeface="Arial" panose="020B0604020202020204" pitchFamily="34" charset="0"/>
                        <a:cs typeface="Arial" panose="020B0604020202020204" pitchFamily="34" charset="0"/>
                      </a:endParaRPr>
                    </a:p>
                    <a:p>
                      <a:pPr algn="ctr"/>
                      <a:r>
                        <a:rPr lang="en-GB" sz="1900" b="1" dirty="0" smtClean="0">
                          <a:latin typeface="Arial" panose="020B0604020202020204" pitchFamily="34" charset="0"/>
                          <a:cs typeface="Arial" panose="020B0604020202020204" pitchFamily="34" charset="0"/>
                        </a:rPr>
                        <a:t>400 +</a:t>
                      </a:r>
                      <a:r>
                        <a:rPr lang="en-GB" sz="1900" b="1" baseline="0" dirty="0" smtClean="0">
                          <a:latin typeface="Arial" panose="020B0604020202020204" pitchFamily="34" charset="0"/>
                          <a:cs typeface="Arial" panose="020B0604020202020204" pitchFamily="34" charset="0"/>
                        </a:rPr>
                        <a:t> 600 (</a:t>
                      </a:r>
                      <a:r>
                        <a:rPr lang="en-GB" sz="1900" b="1" baseline="0" dirty="0" err="1" smtClean="0">
                          <a:latin typeface="Arial" panose="020B0604020202020204" pitchFamily="34" charset="0"/>
                          <a:cs typeface="Arial" panose="020B0604020202020204" pitchFamily="34" charset="0"/>
                        </a:rPr>
                        <a:t>cada</a:t>
                      </a:r>
                      <a:r>
                        <a:rPr lang="en-GB" sz="1900" b="1" baseline="0" dirty="0" smtClean="0">
                          <a:latin typeface="Arial" panose="020B0604020202020204" pitchFamily="34" charset="0"/>
                          <a:cs typeface="Arial" panose="020B0604020202020204" pitchFamily="34" charset="0"/>
                        </a:rPr>
                        <a:t> 2 </a:t>
                      </a:r>
                      <a:r>
                        <a:rPr lang="en-GB" sz="1900" b="1" baseline="0" dirty="0" err="1" smtClean="0">
                          <a:latin typeface="Arial" panose="020B0604020202020204" pitchFamily="34" charset="0"/>
                          <a:cs typeface="Arial" panose="020B0604020202020204" pitchFamily="34" charset="0"/>
                        </a:rPr>
                        <a:t>meses</a:t>
                      </a:r>
                      <a:r>
                        <a:rPr lang="en-GB" sz="1900" b="1" baseline="0" dirty="0" smtClean="0">
                          <a:latin typeface="Arial" panose="020B0604020202020204" pitchFamily="34" charset="0"/>
                          <a:cs typeface="Arial" panose="020B0604020202020204" pitchFamily="34" charset="0"/>
                        </a:rPr>
                        <a:t>)</a:t>
                      </a:r>
                      <a:endParaRPr lang="en-GB" sz="1900" b="1" dirty="0" smtClean="0">
                        <a:latin typeface="Arial" panose="020B0604020202020204" pitchFamily="34" charset="0"/>
                        <a:cs typeface="Arial" panose="020B0604020202020204" pitchFamily="34" charset="0"/>
                      </a:endParaRPr>
                    </a:p>
                  </a:txBody>
                  <a:tcPr marT="34291" marB="34291"/>
                </a:tc>
                <a:tc>
                  <a:txBody>
                    <a:bodyPr/>
                    <a:lstStyle/>
                    <a:p>
                      <a:pPr algn="ctr"/>
                      <a:endParaRPr lang="en-GB" sz="1500" dirty="0" smtClean="0">
                        <a:latin typeface="Arial" panose="020B0604020202020204" pitchFamily="34" charset="0"/>
                        <a:cs typeface="Arial" panose="020B0604020202020204" pitchFamily="34" charset="0"/>
                      </a:endParaRPr>
                    </a:p>
                    <a:p>
                      <a:pPr algn="ctr"/>
                      <a:endParaRPr lang="en-GB" sz="1500" dirty="0" smtClean="0">
                        <a:latin typeface="Arial" panose="020B0604020202020204" pitchFamily="34" charset="0"/>
                        <a:cs typeface="Arial" panose="020B0604020202020204" pitchFamily="34" charset="0"/>
                      </a:endParaRPr>
                    </a:p>
                    <a:p>
                      <a:pPr algn="ctr"/>
                      <a:r>
                        <a:rPr lang="en-GB" sz="1500" dirty="0" smtClean="0">
                          <a:latin typeface="Arial" panose="020B0604020202020204" pitchFamily="34" charset="0"/>
                          <a:cs typeface="Arial" panose="020B0604020202020204" pitchFamily="34" charset="0"/>
                        </a:rPr>
                        <a:t>127.8</a:t>
                      </a:r>
                    </a:p>
                    <a:p>
                      <a:pPr algn="ctr"/>
                      <a:r>
                        <a:rPr lang="en-GB" sz="1500" dirty="0" smtClean="0">
                          <a:latin typeface="Arial" panose="020B0604020202020204" pitchFamily="34" charset="0"/>
                          <a:cs typeface="Arial" panose="020B0604020202020204" pitchFamily="34" charset="0"/>
                        </a:rPr>
                        <a:t>27.4</a:t>
                      </a:r>
                    </a:p>
                    <a:p>
                      <a:pPr algn="ctr"/>
                      <a:r>
                        <a:rPr lang="en-GB" sz="1500" b="1" dirty="0" smtClean="0">
                          <a:latin typeface="Arial" panose="020B0604020202020204" pitchFamily="34" charset="0"/>
                          <a:cs typeface="Arial" panose="020B0604020202020204" pitchFamily="34" charset="0"/>
                        </a:rPr>
                        <a:t>20.1</a:t>
                      </a:r>
                    </a:p>
                    <a:p>
                      <a:pPr algn="ctr"/>
                      <a:endParaRPr lang="en-GB" sz="1500" dirty="0" smtClean="0">
                        <a:latin typeface="Arial" panose="020B0604020202020204" pitchFamily="34" charset="0"/>
                        <a:cs typeface="Arial" panose="020B0604020202020204" pitchFamily="34" charset="0"/>
                      </a:endParaRPr>
                    </a:p>
                    <a:p>
                      <a:pPr algn="ctr"/>
                      <a:r>
                        <a:rPr lang="en-GB" sz="1900" b="1" dirty="0" smtClean="0">
                          <a:latin typeface="Arial" panose="020B0604020202020204" pitchFamily="34" charset="0"/>
                          <a:cs typeface="Arial" panose="020B0604020202020204" pitchFamily="34" charset="0"/>
                        </a:rPr>
                        <a:t>6g</a:t>
                      </a:r>
                    </a:p>
                  </a:txBody>
                  <a:tcPr marT="34291" marB="34291"/>
                </a:tc>
                <a:extLst>
                  <a:ext uri="{0D108BD9-81ED-4DB2-BD59-A6C34878D82A}">
                    <a16:rowId xmlns:a16="http://schemas.microsoft.com/office/drawing/2014/main" val="10002"/>
                  </a:ext>
                </a:extLst>
              </a:tr>
            </a:tbl>
          </a:graphicData>
        </a:graphic>
      </p:graphicFrame>
      <p:cxnSp>
        <p:nvCxnSpPr>
          <p:cNvPr id="6" name="Straight Arrow Connector 5"/>
          <p:cNvCxnSpPr/>
          <p:nvPr/>
        </p:nvCxnSpPr>
        <p:spPr>
          <a:xfrm flipH="1">
            <a:off x="8686800" y="2629125"/>
            <a:ext cx="1143000" cy="628651"/>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rot="3240000" flipH="1">
            <a:off x="8802552" y="4478629"/>
            <a:ext cx="857251" cy="838200"/>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7412" name="Picture 4" descr="Image result for image of bag of sugar">
            <a:hlinkClick r:id="rId2"/>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9829801" y="1146923"/>
            <a:ext cx="501651" cy="68219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Image result for image of bag of sugar">
            <a:hlinkClick r:id="rId2"/>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0394949" y="1146923"/>
            <a:ext cx="501651" cy="68219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Image result for image of bag of sugar">
            <a:hlinkClick r:id="rId2"/>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0928349" y="1143315"/>
            <a:ext cx="501651" cy="68219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Image result for image of bag of sugar">
            <a:hlinkClick r:id="rId2"/>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1506201" y="1143315"/>
            <a:ext cx="501651" cy="68219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Image result for image of bag of sugar">
            <a:hlinkClick r:id="rId2"/>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9829801" y="1886263"/>
            <a:ext cx="501651" cy="68219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Image result for image of bag of sugar">
            <a:hlinkClick r:id="rId2"/>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0394949" y="1886263"/>
            <a:ext cx="501651" cy="68219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Image result for image of bag of sugar">
            <a:hlinkClick r:id="rId2"/>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0928349" y="1886263"/>
            <a:ext cx="501651" cy="68219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Image result for image of bag of sugar">
            <a:hlinkClick r:id="rId2"/>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1506201" y="1886263"/>
            <a:ext cx="501651" cy="68219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Image result for image of bag of sugar">
            <a:hlinkClick r:id="rId2"/>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9829801" y="2632823"/>
            <a:ext cx="501651" cy="68219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Image result for image of bag of sugar">
            <a:hlinkClick r:id="rId2"/>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0439401" y="2629215"/>
            <a:ext cx="501651" cy="68219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Image result for image of bag of sugar">
            <a:hlinkClick r:id="rId2"/>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1004549" y="2629215"/>
            <a:ext cx="501651" cy="68219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Image result for image of bag of sugar">
            <a:hlinkClick r:id="rId2"/>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1537949" y="2632823"/>
            <a:ext cx="501651" cy="68219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Image result for image of bag of sugar">
            <a:hlinkClick r:id="rId2"/>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9829801" y="3375544"/>
            <a:ext cx="501651" cy="68219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Image result for image of bag of sugar">
            <a:hlinkClick r:id="rId2"/>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0439401" y="3371864"/>
            <a:ext cx="501651" cy="68219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Image result for image of bag of sugar">
            <a:hlinkClick r:id="rId2"/>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1004549" y="3371864"/>
            <a:ext cx="501651" cy="68219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Image result for image of bag of sugar">
            <a:hlinkClick r:id="rId2"/>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1537949" y="3371864"/>
            <a:ext cx="501651" cy="68219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Image result for image of bag of sugar">
            <a:hlinkClick r:id="rId2"/>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10058400" y="4686615"/>
            <a:ext cx="304800" cy="68219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Image result for image of bag of sugar">
            <a:hlinkClick r:id="rId2"/>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1537949" y="4061575"/>
            <a:ext cx="501651" cy="68219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8"/>
          <p:cNvGrpSpPr/>
          <p:nvPr/>
        </p:nvGrpSpPr>
        <p:grpSpPr>
          <a:xfrm>
            <a:off x="9709149" y="5329991"/>
            <a:ext cx="2330451" cy="483988"/>
            <a:chOff x="9709150" y="5963644"/>
            <a:chExt cx="2330450" cy="645318"/>
          </a:xfrm>
        </p:grpSpPr>
        <p:sp>
          <p:nvSpPr>
            <p:cNvPr id="4" name="TextBox 3"/>
            <p:cNvSpPr txBox="1"/>
            <p:nvPr/>
          </p:nvSpPr>
          <p:spPr>
            <a:xfrm>
              <a:off x="9709150" y="6096000"/>
              <a:ext cx="2330450" cy="512962"/>
            </a:xfrm>
            <a:prstGeom prst="rect">
              <a:avLst/>
            </a:prstGeom>
            <a:noFill/>
          </p:spPr>
          <p:txBody>
            <a:bodyPr wrap="square" rtlCol="0">
              <a:spAutoFit/>
            </a:bodyPr>
            <a:lstStyle/>
            <a:p>
              <a:pPr algn="ctr" defTabSz="1216788">
                <a:defRPr/>
              </a:pPr>
              <a:r>
                <a:rPr lang="en-GB" dirty="0">
                  <a:solidFill>
                    <a:prstClr val="black"/>
                  </a:solidFill>
                  <a:latin typeface="Arial" pitchFamily="34" charset="0"/>
                  <a:cs typeface="Arial" panose="020B0604020202020204" pitchFamily="34" charset="0"/>
                  <a:sym typeface="Arial"/>
                </a:rPr>
                <a:t>50 </a:t>
              </a:r>
              <a:r>
                <a:rPr lang="en-GB" dirty="0" err="1">
                  <a:solidFill>
                    <a:prstClr val="black"/>
                  </a:solidFill>
                  <a:latin typeface="Arial" pitchFamily="34" charset="0"/>
                  <a:cs typeface="Arial" panose="020B0604020202020204" pitchFamily="34" charset="0"/>
                  <a:sym typeface="Arial"/>
                </a:rPr>
                <a:t>años</a:t>
              </a:r>
              <a:r>
                <a:rPr lang="en-GB" dirty="0">
                  <a:solidFill>
                    <a:prstClr val="black"/>
                  </a:solidFill>
                  <a:latin typeface="Arial" pitchFamily="34" charset="0"/>
                  <a:cs typeface="Arial" panose="020B0604020202020204" pitchFamily="34" charset="0"/>
                  <a:sym typeface="Arial"/>
                </a:rPr>
                <a:t> de </a:t>
              </a:r>
              <a:r>
                <a:rPr lang="en-GB" dirty="0" err="1">
                  <a:solidFill>
                    <a:prstClr val="black"/>
                  </a:solidFill>
                  <a:latin typeface="Arial" pitchFamily="34" charset="0"/>
                  <a:cs typeface="Arial" panose="020B0604020202020204" pitchFamily="34" charset="0"/>
                  <a:sym typeface="Arial"/>
                </a:rPr>
                <a:t>tx</a:t>
              </a:r>
              <a:endParaRPr lang="en-GB" dirty="0">
                <a:solidFill>
                  <a:prstClr val="black"/>
                </a:solidFill>
                <a:latin typeface="Arial" pitchFamily="34" charset="0"/>
                <a:cs typeface="Arial" panose="020B0604020202020204" pitchFamily="34" charset="0"/>
                <a:sym typeface="Arial"/>
              </a:endParaRPr>
            </a:p>
          </p:txBody>
        </p:sp>
        <p:sp>
          <p:nvSpPr>
            <p:cNvPr id="7" name="Left Brace 6"/>
            <p:cNvSpPr/>
            <p:nvPr/>
          </p:nvSpPr>
          <p:spPr>
            <a:xfrm rot="-5340000">
              <a:off x="10748191" y="4926496"/>
              <a:ext cx="224648" cy="2298944"/>
            </a:xfrm>
            <a:prstGeom prst="leftBrace">
              <a:avLst/>
            </a:prstGeom>
            <a:ln w="2222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6788">
                <a:defRPr/>
              </a:pPr>
              <a:endParaRPr lang="en-GB" dirty="0">
                <a:solidFill>
                  <a:prstClr val="black"/>
                </a:solidFill>
                <a:sym typeface="Arial"/>
              </a:endParaRPr>
            </a:p>
          </p:txBody>
        </p:sp>
      </p:grpSp>
    </p:spTree>
    <p:extLst>
      <p:ext uri="{BB962C8B-B14F-4D97-AF65-F5344CB8AC3E}">
        <p14:creationId xmlns:p14="http://schemas.microsoft.com/office/powerpoint/2010/main" val="406731413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Content Placeholder 2"/>
          <p:cNvSpPr>
            <a:spLocks noGrp="1"/>
          </p:cNvSpPr>
          <p:nvPr>
            <p:ph idx="1"/>
          </p:nvPr>
        </p:nvSpPr>
        <p:spPr>
          <a:xfrm>
            <a:off x="711200" y="1351187"/>
            <a:ext cx="7112000" cy="1838325"/>
          </a:xfrm>
        </p:spPr>
        <p:txBody>
          <a:bodyPr/>
          <a:lstStyle/>
          <a:p>
            <a:pPr marL="287423" lvl="1" indent="0">
              <a:spcAft>
                <a:spcPct val="0"/>
              </a:spcAft>
              <a:buNone/>
              <a:defRPr/>
            </a:pPr>
            <a:r>
              <a:rPr lang="en-US" altLang="en-US" sz="2400" dirty="0" err="1"/>
              <a:t>Cabotegravir</a:t>
            </a:r>
            <a:r>
              <a:rPr lang="en-US" altLang="en-US" sz="2400" dirty="0"/>
              <a:t> </a:t>
            </a:r>
          </a:p>
          <a:p>
            <a:pPr lvl="1">
              <a:spcAft>
                <a:spcPct val="0"/>
              </a:spcAft>
              <a:buFont typeface="Arial" panose="020B0604020202020204" pitchFamily="34" charset="0"/>
              <a:buChar char="–"/>
              <a:defRPr/>
            </a:pPr>
            <a:r>
              <a:rPr lang="en-US" altLang="en-US" sz="2100" dirty="0"/>
              <a:t>Oral 30 mg tablet (t</a:t>
            </a:r>
            <a:r>
              <a:rPr lang="en-US" altLang="en-US" sz="2100" baseline="-25000" dirty="0"/>
              <a:t>½</a:t>
            </a:r>
            <a:r>
              <a:rPr lang="en-US" altLang="en-US" sz="2100" dirty="0"/>
              <a:t>, ~40 hours) </a:t>
            </a:r>
          </a:p>
          <a:p>
            <a:pPr lvl="1">
              <a:buFont typeface="Arial" panose="020B0604020202020204" pitchFamily="34" charset="0"/>
              <a:buChar char="–"/>
              <a:defRPr/>
            </a:pPr>
            <a:r>
              <a:rPr lang="en-US" altLang="en-US" sz="2100" dirty="0"/>
              <a:t>LA </a:t>
            </a:r>
            <a:r>
              <a:rPr lang="en-US" altLang="en-US" sz="2100" dirty="0" err="1"/>
              <a:t>nanosuspension</a:t>
            </a:r>
            <a:r>
              <a:rPr lang="en-US" altLang="en-US" sz="2100" dirty="0"/>
              <a:t> 200 mg/mL (t</a:t>
            </a:r>
            <a:r>
              <a:rPr lang="en-US" altLang="en-US" sz="2100" baseline="-25000" dirty="0"/>
              <a:t>½</a:t>
            </a:r>
            <a:r>
              <a:rPr lang="en-US" altLang="en-US" sz="2100" dirty="0"/>
              <a:t>, ~20-40 days) </a:t>
            </a:r>
          </a:p>
          <a:p>
            <a:pPr>
              <a:spcBef>
                <a:spcPts val="1333"/>
              </a:spcBef>
              <a:spcAft>
                <a:spcPct val="0"/>
              </a:spcAft>
              <a:buFont typeface="Arial" panose="020B0604020202020204" pitchFamily="34" charset="0"/>
              <a:buChar char="•"/>
              <a:defRPr/>
            </a:pPr>
            <a:r>
              <a:rPr lang="en-US" altLang="en-US" sz="2400" dirty="0" err="1"/>
              <a:t>Rilpivirina</a:t>
            </a:r>
            <a:r>
              <a:rPr lang="en-US" altLang="en-US" sz="2400" dirty="0"/>
              <a:t> </a:t>
            </a:r>
          </a:p>
          <a:p>
            <a:pPr lvl="1">
              <a:spcAft>
                <a:spcPct val="0"/>
              </a:spcAft>
              <a:buFont typeface="Arial" panose="020B0604020202020204" pitchFamily="34" charset="0"/>
              <a:buChar char="–"/>
              <a:defRPr/>
            </a:pPr>
            <a:r>
              <a:rPr lang="en-US" altLang="en-US" sz="2100" dirty="0"/>
              <a:t>Oral 25 mg tablet (t</a:t>
            </a:r>
            <a:r>
              <a:rPr lang="en-US" altLang="en-US" sz="2100" baseline="-25000" dirty="0"/>
              <a:t>½</a:t>
            </a:r>
            <a:r>
              <a:rPr lang="en-US" altLang="en-US" sz="2100" dirty="0"/>
              <a:t>, ~50 hours)</a:t>
            </a:r>
          </a:p>
          <a:p>
            <a:pPr lvl="1">
              <a:buFont typeface="Arial" panose="020B0604020202020204" pitchFamily="34" charset="0"/>
              <a:buChar char="–"/>
              <a:defRPr/>
            </a:pPr>
            <a:r>
              <a:rPr lang="en-US" altLang="en-US" sz="2100" dirty="0"/>
              <a:t>LA </a:t>
            </a:r>
            <a:r>
              <a:rPr lang="en-US" altLang="en-US" sz="2100" dirty="0" err="1"/>
              <a:t>nanosuspension</a:t>
            </a:r>
            <a:r>
              <a:rPr lang="en-US" altLang="en-US" sz="2100" dirty="0"/>
              <a:t> 300 mg/mL (t</a:t>
            </a:r>
            <a:r>
              <a:rPr lang="en-US" altLang="en-US" sz="2100" baseline="-25000" dirty="0"/>
              <a:t>½</a:t>
            </a:r>
            <a:r>
              <a:rPr lang="en-US" altLang="en-US" sz="2100" dirty="0"/>
              <a:t>, ~30-90 days)</a:t>
            </a:r>
          </a:p>
          <a:p>
            <a:pPr>
              <a:spcBef>
                <a:spcPts val="1333"/>
              </a:spcBef>
              <a:buFont typeface="Arial" panose="020B0604020202020204" pitchFamily="34" charset="0"/>
              <a:buChar char="•"/>
              <a:defRPr/>
            </a:pPr>
            <a:r>
              <a:rPr lang="en-US" altLang="en-US" sz="2400" dirty="0"/>
              <a:t>Oral 2-drug CAB + RPV proof of efficacy </a:t>
            </a:r>
            <a:br>
              <a:rPr lang="en-US" altLang="en-US" sz="2400" dirty="0"/>
            </a:br>
            <a:r>
              <a:rPr lang="en-US" altLang="en-US" sz="2400" b="1" dirty="0"/>
              <a:t>through Week 96 in LATTE-1</a:t>
            </a:r>
          </a:p>
          <a:p>
            <a:pPr marL="0" indent="0">
              <a:buNone/>
              <a:defRPr/>
            </a:pPr>
            <a:r>
              <a:rPr lang="en-US" altLang="en-US" sz="3700" dirty="0"/>
              <a:t> </a:t>
            </a:r>
          </a:p>
        </p:txBody>
      </p:sp>
      <p:sp>
        <p:nvSpPr>
          <p:cNvPr id="20483" name="Title 1"/>
          <p:cNvSpPr>
            <a:spLocks noGrp="1"/>
          </p:cNvSpPr>
          <p:nvPr>
            <p:ph type="title"/>
          </p:nvPr>
        </p:nvSpPr>
        <p:spPr>
          <a:xfrm>
            <a:off x="711201" y="152400"/>
            <a:ext cx="10058400" cy="838200"/>
          </a:xfrm>
        </p:spPr>
        <p:txBody>
          <a:bodyPr/>
          <a:lstStyle/>
          <a:p>
            <a:pPr algn="ctr"/>
            <a:r>
              <a:rPr lang="en-US" altLang="en-US" sz="3600" b="0" dirty="0" err="1">
                <a:solidFill>
                  <a:schemeClr val="tx1"/>
                </a:solidFill>
                <a:latin typeface="Calibri" pitchFamily="34" charset="0"/>
                <a:cs typeface="Calibri" pitchFamily="34" charset="0"/>
              </a:rPr>
              <a:t>Cabotegravir</a:t>
            </a:r>
            <a:r>
              <a:rPr lang="en-US" altLang="en-US" sz="3600" b="0" dirty="0">
                <a:solidFill>
                  <a:schemeClr val="tx1"/>
                </a:solidFill>
                <a:latin typeface="Calibri" pitchFamily="34" charset="0"/>
                <a:cs typeface="Calibri" pitchFamily="34" charset="0"/>
              </a:rPr>
              <a:t> y </a:t>
            </a:r>
            <a:r>
              <a:rPr lang="en-US" altLang="en-US" sz="3600" b="0" dirty="0" err="1">
                <a:solidFill>
                  <a:schemeClr val="tx1"/>
                </a:solidFill>
                <a:latin typeface="Calibri" pitchFamily="34" charset="0"/>
                <a:cs typeface="Calibri" pitchFamily="34" charset="0"/>
              </a:rPr>
              <a:t>rilpivirina</a:t>
            </a:r>
            <a:r>
              <a:rPr lang="en-US" altLang="en-US" sz="3600" b="0" dirty="0">
                <a:solidFill>
                  <a:schemeClr val="tx1"/>
                </a:solidFill>
                <a:latin typeface="Calibri" pitchFamily="34" charset="0"/>
                <a:cs typeface="Calibri" pitchFamily="34" charset="0"/>
              </a:rPr>
              <a:t> LA</a:t>
            </a:r>
          </a:p>
        </p:txBody>
      </p:sp>
      <p:sp>
        <p:nvSpPr>
          <p:cNvPr id="20484" name="Text Placeholder 2"/>
          <p:cNvSpPr>
            <a:spLocks noGrp="1"/>
          </p:cNvSpPr>
          <p:nvPr>
            <p:ph type="body" sz="quarter" idx="11"/>
          </p:nvPr>
        </p:nvSpPr>
        <p:spPr>
          <a:xfrm>
            <a:off x="716497" y="6125033"/>
            <a:ext cx="11144251" cy="182563"/>
          </a:xfrm>
        </p:spPr>
        <p:txBody>
          <a:bodyPr/>
          <a:lstStyle/>
          <a:p>
            <a:r>
              <a:rPr lang="en-US" altLang="en-US" sz="1200" dirty="0">
                <a:latin typeface="Arial" charset="0"/>
                <a:cs typeface="Arial" charset="0"/>
              </a:rPr>
              <a:t>Margolis et al. AIDS 2016; Durban, South Africa. Abstract THAB0206LB.</a:t>
            </a:r>
          </a:p>
        </p:txBody>
      </p:sp>
      <p:grpSp>
        <p:nvGrpSpPr>
          <p:cNvPr id="20485" name="Group 2"/>
          <p:cNvGrpSpPr>
            <a:grpSpLocks/>
          </p:cNvGrpSpPr>
          <p:nvPr/>
        </p:nvGrpSpPr>
        <p:grpSpPr bwMode="auto">
          <a:xfrm>
            <a:off x="7649855" y="1350963"/>
            <a:ext cx="4339167" cy="2590800"/>
            <a:chOff x="5502442" y="1742173"/>
            <a:chExt cx="3254208" cy="2590800"/>
          </a:xfrm>
        </p:grpSpPr>
        <p:pic>
          <p:nvPicPr>
            <p:cNvPr id="20520" name="Picture 2" descr="C:\Users\rqb23532\Pictures\744\Prepared syringe (3mL) of Cabotegravir and prepared syringe (3mL) of TMC-278 LA.jpg"/>
            <p:cNvPicPr>
              <a:picLocks noChangeAspect="1" noChangeArrowheads="1"/>
            </p:cNvPicPr>
            <p:nvPr/>
          </p:nvPicPr>
          <p:blipFill>
            <a:blip r:embed="rId2">
              <a:extLst>
                <a:ext uri="{28A0092B-C50C-407E-A947-70E740481C1C}">
                  <a14:useLocalDpi xmlns:a14="http://schemas.microsoft.com/office/drawing/2010/main" val="0"/>
                </a:ext>
              </a:extLst>
            </a:blip>
            <a:srcRect l="7263" t="20218" r="7475" b="6895"/>
            <a:stretch>
              <a:fillRect/>
            </a:stretch>
          </p:blipFill>
          <p:spPr bwMode="auto">
            <a:xfrm>
              <a:off x="5755905" y="1742173"/>
              <a:ext cx="2598821" cy="161062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521" name="Picture 3" descr="C:\Users\rqb23532\Pictures\744\3mL vial of Cabotegravir LA and 1 3mL vial of TMC-278 L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3236010"/>
              <a:ext cx="1517650" cy="10969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522" name="Picture 4" descr="C:\Users\rqb23532\Pictures\744\30mg tablet of Cabotegravir and 25mg tablet of rilpivirine.jpg"/>
            <p:cNvPicPr>
              <a:picLocks noChangeAspect="1" noChangeArrowheads="1"/>
            </p:cNvPicPr>
            <p:nvPr/>
          </p:nvPicPr>
          <p:blipFill>
            <a:blip r:embed="rId4">
              <a:extLst>
                <a:ext uri="{28A0092B-C50C-407E-A947-70E740481C1C}">
                  <a14:useLocalDpi xmlns:a14="http://schemas.microsoft.com/office/drawing/2010/main" val="0"/>
                </a:ext>
              </a:extLst>
            </a:blip>
            <a:srcRect l="7756" t="19930" r="9142" b="11861"/>
            <a:stretch>
              <a:fillRect/>
            </a:stretch>
          </p:blipFill>
          <p:spPr bwMode="auto">
            <a:xfrm>
              <a:off x="5502442" y="3190775"/>
              <a:ext cx="1203158" cy="77964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0486" name="Group 5"/>
          <p:cNvGrpSpPr>
            <a:grpSpLocks noChangeAspect="1"/>
          </p:cNvGrpSpPr>
          <p:nvPr/>
        </p:nvGrpSpPr>
        <p:grpSpPr bwMode="auto">
          <a:xfrm>
            <a:off x="609669" y="3732437"/>
            <a:ext cx="6379635" cy="2135187"/>
            <a:chOff x="609600" y="2647956"/>
            <a:chExt cx="4436818" cy="1978382"/>
          </a:xfrm>
        </p:grpSpPr>
        <p:pic>
          <p:nvPicPr>
            <p:cNvPr id="20488" name="Chart 52"/>
            <p:cNvPicPr>
              <a:picLocks/>
            </p:cNvPicPr>
            <p:nvPr/>
          </p:nvPicPr>
          <p:blipFill>
            <a:blip r:embed="rId5"/>
            <a:stretch>
              <a:fillRect/>
            </a:stretch>
          </p:blipFill>
          <p:spPr>
            <a:xfrm>
              <a:off x="609600" y="2647956"/>
              <a:ext cx="4436818" cy="1978382"/>
            </a:xfrm>
            <a:prstGeom prst="rect">
              <a:avLst/>
            </a:prstGeom>
          </p:spPr>
        </p:pic>
        <p:cxnSp>
          <p:nvCxnSpPr>
            <p:cNvPr id="18" name="Straight Connector 17"/>
            <p:cNvCxnSpPr/>
            <p:nvPr/>
          </p:nvCxnSpPr>
          <p:spPr bwMode="auto">
            <a:xfrm flipV="1">
              <a:off x="1857915" y="2786222"/>
              <a:ext cx="0" cy="1367952"/>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bwMode="auto">
            <a:xfrm>
              <a:off x="1366244" y="4112990"/>
              <a:ext cx="279693" cy="213880"/>
            </a:xfrm>
            <a:prstGeom prst="rect">
              <a:avLst/>
            </a:prstGeom>
            <a:noFill/>
          </p:spPr>
          <p:txBody>
            <a:bodyPr lIns="0" rIns="0">
              <a:spAutoFit/>
            </a:bodyPr>
            <a:lstStyle/>
            <a:p>
              <a:pPr algn="ctr" defTabSz="1217790" fontAlgn="base">
                <a:spcBef>
                  <a:spcPct val="0"/>
                </a:spcBef>
                <a:spcAft>
                  <a:spcPct val="0"/>
                </a:spcAft>
                <a:defRPr/>
              </a:pPr>
              <a:r>
                <a:rPr lang="en-US" sz="900" b="1" dirty="0">
                  <a:solidFill>
                    <a:srgbClr val="000000"/>
                  </a:solidFill>
                  <a:cs typeface="Arial" panose="020B0604020202020204" pitchFamily="34" charset="0"/>
                  <a:sym typeface="Arial"/>
                </a:rPr>
                <a:t>12</a:t>
              </a:r>
            </a:p>
          </p:txBody>
        </p:sp>
        <p:sp>
          <p:nvSpPr>
            <p:cNvPr id="20" name="TextBox 19"/>
            <p:cNvSpPr txBox="1"/>
            <p:nvPr/>
          </p:nvSpPr>
          <p:spPr bwMode="auto">
            <a:xfrm>
              <a:off x="1506091" y="4112990"/>
              <a:ext cx="278221" cy="213880"/>
            </a:xfrm>
            <a:prstGeom prst="rect">
              <a:avLst/>
            </a:prstGeom>
            <a:noFill/>
          </p:spPr>
          <p:txBody>
            <a:bodyPr lIns="0" rIns="0">
              <a:spAutoFit/>
            </a:bodyPr>
            <a:lstStyle/>
            <a:p>
              <a:pPr algn="ctr" defTabSz="1217790" fontAlgn="base">
                <a:spcBef>
                  <a:spcPct val="0"/>
                </a:spcBef>
                <a:spcAft>
                  <a:spcPct val="0"/>
                </a:spcAft>
                <a:defRPr/>
              </a:pPr>
              <a:r>
                <a:rPr lang="en-US" sz="900" b="1" dirty="0">
                  <a:solidFill>
                    <a:srgbClr val="000000"/>
                  </a:solidFill>
                  <a:cs typeface="Arial" panose="020B0604020202020204" pitchFamily="34" charset="0"/>
                  <a:sym typeface="Arial"/>
                </a:rPr>
                <a:t>16</a:t>
              </a:r>
            </a:p>
          </p:txBody>
        </p:sp>
        <p:sp>
          <p:nvSpPr>
            <p:cNvPr id="21" name="TextBox 20"/>
            <p:cNvSpPr txBox="1"/>
            <p:nvPr/>
          </p:nvSpPr>
          <p:spPr bwMode="auto">
            <a:xfrm>
              <a:off x="1252895" y="4112990"/>
              <a:ext cx="154567" cy="213880"/>
            </a:xfrm>
            <a:prstGeom prst="rect">
              <a:avLst/>
            </a:prstGeom>
            <a:noFill/>
          </p:spPr>
          <p:txBody>
            <a:bodyPr>
              <a:spAutoFit/>
            </a:bodyPr>
            <a:lstStyle/>
            <a:p>
              <a:pPr defTabSz="1217790" fontAlgn="base">
                <a:spcBef>
                  <a:spcPct val="0"/>
                </a:spcBef>
                <a:spcAft>
                  <a:spcPct val="0"/>
                </a:spcAft>
                <a:defRPr/>
              </a:pPr>
              <a:r>
                <a:rPr lang="en-US" sz="900" b="1" dirty="0">
                  <a:solidFill>
                    <a:srgbClr val="000000"/>
                  </a:solidFill>
                  <a:cs typeface="Arial" panose="020B0604020202020204" pitchFamily="34" charset="0"/>
                  <a:sym typeface="Arial"/>
                </a:rPr>
                <a:t>8</a:t>
              </a:r>
            </a:p>
          </p:txBody>
        </p:sp>
        <p:sp>
          <p:nvSpPr>
            <p:cNvPr id="22" name="TextBox 21"/>
            <p:cNvSpPr txBox="1"/>
            <p:nvPr/>
          </p:nvSpPr>
          <p:spPr bwMode="auto">
            <a:xfrm>
              <a:off x="1126297" y="4108575"/>
              <a:ext cx="154567" cy="213880"/>
            </a:xfrm>
            <a:prstGeom prst="rect">
              <a:avLst/>
            </a:prstGeom>
            <a:noFill/>
          </p:spPr>
          <p:txBody>
            <a:bodyPr>
              <a:spAutoFit/>
            </a:bodyPr>
            <a:lstStyle/>
            <a:p>
              <a:pPr defTabSz="1217790" fontAlgn="base">
                <a:spcBef>
                  <a:spcPct val="0"/>
                </a:spcBef>
                <a:spcAft>
                  <a:spcPct val="0"/>
                </a:spcAft>
                <a:defRPr/>
              </a:pPr>
              <a:r>
                <a:rPr lang="en-US" sz="900" b="1" dirty="0">
                  <a:solidFill>
                    <a:srgbClr val="000000"/>
                  </a:solidFill>
                  <a:cs typeface="Arial" panose="020B0604020202020204" pitchFamily="34" charset="0"/>
                  <a:sym typeface="Arial"/>
                </a:rPr>
                <a:t>4</a:t>
              </a:r>
            </a:p>
          </p:txBody>
        </p:sp>
        <p:sp>
          <p:nvSpPr>
            <p:cNvPr id="23" name="TextBox 22"/>
            <p:cNvSpPr txBox="1"/>
            <p:nvPr/>
          </p:nvSpPr>
          <p:spPr bwMode="auto">
            <a:xfrm>
              <a:off x="1017364" y="4108575"/>
              <a:ext cx="292941" cy="213880"/>
            </a:xfrm>
            <a:prstGeom prst="rect">
              <a:avLst/>
            </a:prstGeom>
            <a:noFill/>
          </p:spPr>
          <p:txBody>
            <a:bodyPr lIns="0">
              <a:spAutoFit/>
            </a:bodyPr>
            <a:lstStyle/>
            <a:p>
              <a:pPr defTabSz="1217790" fontAlgn="base">
                <a:spcBef>
                  <a:spcPct val="0"/>
                </a:spcBef>
                <a:spcAft>
                  <a:spcPct val="0"/>
                </a:spcAft>
                <a:defRPr/>
              </a:pPr>
              <a:r>
                <a:rPr lang="en-US" sz="900" b="1" dirty="0">
                  <a:solidFill>
                    <a:srgbClr val="000000"/>
                  </a:solidFill>
                  <a:cs typeface="Arial" panose="020B0604020202020204" pitchFamily="34" charset="0"/>
                  <a:sym typeface="Arial"/>
                </a:rPr>
                <a:t>BL</a:t>
              </a:r>
            </a:p>
          </p:txBody>
        </p:sp>
        <p:sp>
          <p:nvSpPr>
            <p:cNvPr id="24" name="TextBox 23"/>
            <p:cNvSpPr txBox="1"/>
            <p:nvPr/>
          </p:nvSpPr>
          <p:spPr bwMode="auto">
            <a:xfrm>
              <a:off x="1057109" y="4108575"/>
              <a:ext cx="156039" cy="213880"/>
            </a:xfrm>
            <a:prstGeom prst="rect">
              <a:avLst/>
            </a:prstGeom>
            <a:noFill/>
          </p:spPr>
          <p:txBody>
            <a:bodyPr>
              <a:spAutoFit/>
            </a:bodyPr>
            <a:lstStyle/>
            <a:p>
              <a:pPr defTabSz="1217790" fontAlgn="base">
                <a:spcBef>
                  <a:spcPct val="0"/>
                </a:spcBef>
                <a:spcAft>
                  <a:spcPct val="0"/>
                </a:spcAft>
                <a:defRPr/>
              </a:pPr>
              <a:r>
                <a:rPr lang="en-US" sz="900" b="1" dirty="0">
                  <a:solidFill>
                    <a:srgbClr val="000000"/>
                  </a:solidFill>
                  <a:cs typeface="Arial" panose="020B0604020202020204" pitchFamily="34" charset="0"/>
                  <a:sym typeface="Arial"/>
                </a:rPr>
                <a:t>2</a:t>
              </a:r>
            </a:p>
          </p:txBody>
        </p:sp>
        <p:sp>
          <p:nvSpPr>
            <p:cNvPr id="25" name="Rectangle 24"/>
            <p:cNvSpPr/>
            <p:nvPr/>
          </p:nvSpPr>
          <p:spPr bwMode="auto">
            <a:xfrm>
              <a:off x="1039444" y="2786222"/>
              <a:ext cx="815527" cy="1367952"/>
            </a:xfrm>
            <a:prstGeom prst="rect">
              <a:avLst/>
            </a:prstGeom>
            <a:solidFill>
              <a:schemeClr val="bg1">
                <a:lumMod val="50000"/>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90" fontAlgn="base">
                <a:spcBef>
                  <a:spcPct val="0"/>
                </a:spcBef>
                <a:spcAft>
                  <a:spcPct val="0"/>
                </a:spcAft>
                <a:defRPr/>
              </a:pPr>
              <a:endParaRPr lang="en-US" sz="2400" dirty="0">
                <a:solidFill>
                  <a:srgbClr val="FFFFFF"/>
                </a:solidFill>
                <a:sym typeface="Arial"/>
              </a:endParaRPr>
            </a:p>
          </p:txBody>
        </p:sp>
        <p:sp>
          <p:nvSpPr>
            <p:cNvPr id="26" name="TextBox 25"/>
            <p:cNvSpPr txBox="1"/>
            <p:nvPr/>
          </p:nvSpPr>
          <p:spPr bwMode="auto">
            <a:xfrm>
              <a:off x="1681267" y="4112990"/>
              <a:ext cx="2877897" cy="213880"/>
            </a:xfrm>
            <a:prstGeom prst="rect">
              <a:avLst/>
            </a:prstGeom>
            <a:noFill/>
          </p:spPr>
          <p:txBody>
            <a:bodyPr>
              <a:spAutoFit/>
            </a:bodyPr>
            <a:lstStyle/>
            <a:p>
              <a:pPr defTabSz="1217790" fontAlgn="base">
                <a:spcBef>
                  <a:spcPct val="0"/>
                </a:spcBef>
                <a:spcAft>
                  <a:spcPct val="0"/>
                </a:spcAft>
                <a:defRPr/>
              </a:pPr>
              <a:r>
                <a:rPr lang="en-US" sz="900" b="1" spc="-27" dirty="0">
                  <a:solidFill>
                    <a:srgbClr val="000000"/>
                  </a:solidFill>
                  <a:cs typeface="Arial" panose="020B0604020202020204" pitchFamily="34" charset="0"/>
                  <a:sym typeface="Arial"/>
                </a:rPr>
                <a:t>  242628  32   36  40         48               60               72                84              96     </a:t>
              </a:r>
            </a:p>
          </p:txBody>
        </p:sp>
        <p:cxnSp>
          <p:nvCxnSpPr>
            <p:cNvPr id="27" name="Straight Connector 26"/>
            <p:cNvCxnSpPr/>
            <p:nvPr/>
          </p:nvCxnSpPr>
          <p:spPr bwMode="auto">
            <a:xfrm>
              <a:off x="1052693" y="4107105"/>
              <a:ext cx="0" cy="2941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bwMode="auto">
            <a:xfrm>
              <a:off x="1154266" y="4092396"/>
              <a:ext cx="0" cy="323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bwMode="auto">
            <a:xfrm>
              <a:off x="1223454" y="4092396"/>
              <a:ext cx="0" cy="323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bwMode="auto">
            <a:xfrm>
              <a:off x="1357411" y="4092396"/>
              <a:ext cx="0" cy="323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bwMode="auto">
            <a:xfrm>
              <a:off x="1506091" y="4092396"/>
              <a:ext cx="0" cy="323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bwMode="auto">
            <a:xfrm>
              <a:off x="1628272" y="4092396"/>
              <a:ext cx="0" cy="323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bwMode="auto">
            <a:xfrm>
              <a:off x="1857915" y="4105634"/>
              <a:ext cx="0" cy="323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bwMode="auto">
            <a:xfrm>
              <a:off x="1937407" y="4092396"/>
              <a:ext cx="0" cy="323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bwMode="auto">
            <a:xfrm>
              <a:off x="2002178" y="4092396"/>
              <a:ext cx="0" cy="323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bwMode="auto">
            <a:xfrm>
              <a:off x="2165578" y="4092396"/>
              <a:ext cx="0" cy="323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bwMode="auto">
            <a:xfrm>
              <a:off x="2311313" y="4092396"/>
              <a:ext cx="0" cy="323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bwMode="auto">
            <a:xfrm>
              <a:off x="2434966" y="4092396"/>
              <a:ext cx="0" cy="323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bwMode="auto">
            <a:xfrm>
              <a:off x="2714660" y="4092396"/>
              <a:ext cx="0" cy="323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bwMode="auto">
            <a:xfrm>
              <a:off x="3106230" y="4092396"/>
              <a:ext cx="0" cy="323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bwMode="auto">
            <a:xfrm>
              <a:off x="3525770" y="4092396"/>
              <a:ext cx="0" cy="323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bwMode="auto">
            <a:xfrm>
              <a:off x="3943838" y="4092396"/>
              <a:ext cx="0" cy="323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bwMode="auto">
            <a:xfrm>
              <a:off x="4329521" y="4092396"/>
              <a:ext cx="0" cy="323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bwMode="auto">
            <a:xfrm rot="16200000">
              <a:off x="50756" y="3364187"/>
              <a:ext cx="1384134" cy="160536"/>
            </a:xfrm>
            <a:prstGeom prst="rect">
              <a:avLst/>
            </a:prstGeom>
            <a:noFill/>
          </p:spPr>
          <p:txBody>
            <a:bodyPr>
              <a:spAutoFit/>
            </a:bodyPr>
            <a:lstStyle/>
            <a:p>
              <a:pPr algn="ctr" defTabSz="1217790" fontAlgn="base">
                <a:spcBef>
                  <a:spcPct val="0"/>
                </a:spcBef>
                <a:spcAft>
                  <a:spcPct val="0"/>
                </a:spcAft>
                <a:defRPr/>
              </a:pPr>
              <a:r>
                <a:rPr lang="en-US" sz="900" b="1" dirty="0">
                  <a:solidFill>
                    <a:srgbClr val="000000"/>
                  </a:solidFill>
                  <a:cs typeface="Arial" panose="020B0604020202020204" pitchFamily="34" charset="0"/>
                  <a:sym typeface="Arial"/>
                </a:rPr>
                <a:t>Proportion, % (95% CI)</a:t>
              </a:r>
            </a:p>
          </p:txBody>
        </p:sp>
        <p:sp>
          <p:nvSpPr>
            <p:cNvPr id="45" name="Oval 44"/>
            <p:cNvSpPr/>
            <p:nvPr/>
          </p:nvSpPr>
          <p:spPr bwMode="auto">
            <a:xfrm>
              <a:off x="1532588" y="4340980"/>
              <a:ext cx="80963" cy="76488"/>
            </a:xfrm>
            <a:prstGeom prst="ellipse">
              <a:avLst/>
            </a:pr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90" fontAlgn="base">
                <a:spcBef>
                  <a:spcPct val="0"/>
                </a:spcBef>
                <a:spcAft>
                  <a:spcPct val="0"/>
                </a:spcAft>
                <a:defRPr/>
              </a:pPr>
              <a:endParaRPr lang="en-US" sz="2100" dirty="0">
                <a:solidFill>
                  <a:srgbClr val="FFFFFF"/>
                </a:solidFill>
                <a:sym typeface="Arial"/>
              </a:endParaRPr>
            </a:p>
          </p:txBody>
        </p:sp>
        <p:sp>
          <p:nvSpPr>
            <p:cNvPr id="46" name="Oval 45"/>
            <p:cNvSpPr/>
            <p:nvPr/>
          </p:nvSpPr>
          <p:spPr bwMode="auto">
            <a:xfrm>
              <a:off x="3413893" y="4433648"/>
              <a:ext cx="78019" cy="72074"/>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90" fontAlgn="base">
                <a:spcBef>
                  <a:spcPct val="0"/>
                </a:spcBef>
                <a:spcAft>
                  <a:spcPct val="0"/>
                </a:spcAft>
                <a:defRPr/>
              </a:pPr>
              <a:endParaRPr lang="en-US" sz="2400" dirty="0">
                <a:solidFill>
                  <a:srgbClr val="FFFFFF"/>
                </a:solidFill>
                <a:sym typeface="Arial"/>
              </a:endParaRPr>
            </a:p>
          </p:txBody>
        </p:sp>
        <p:sp>
          <p:nvSpPr>
            <p:cNvPr id="47" name="Rectangle 46"/>
            <p:cNvSpPr/>
            <p:nvPr/>
          </p:nvSpPr>
          <p:spPr bwMode="auto">
            <a:xfrm>
              <a:off x="1532588" y="4441003"/>
              <a:ext cx="72131" cy="720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90" fontAlgn="base">
                <a:spcBef>
                  <a:spcPct val="0"/>
                </a:spcBef>
                <a:spcAft>
                  <a:spcPct val="0"/>
                </a:spcAft>
                <a:defRPr/>
              </a:pPr>
              <a:endParaRPr lang="en-US" sz="2400" dirty="0">
                <a:solidFill>
                  <a:srgbClr val="FFFFFF"/>
                </a:solidFill>
                <a:sym typeface="Arial"/>
              </a:endParaRPr>
            </a:p>
          </p:txBody>
        </p:sp>
        <p:sp>
          <p:nvSpPr>
            <p:cNvPr id="48" name="Isosceles Triangle 47"/>
            <p:cNvSpPr/>
            <p:nvPr/>
          </p:nvSpPr>
          <p:spPr bwMode="auto">
            <a:xfrm>
              <a:off x="3403588" y="4335097"/>
              <a:ext cx="98629" cy="80901"/>
            </a:xfrm>
            <a:prstGeom prst="triangle">
              <a:avLst/>
            </a:prstGeom>
            <a:solidFill>
              <a:srgbClr val="C050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90" fontAlgn="base">
                <a:spcBef>
                  <a:spcPct val="0"/>
                </a:spcBef>
                <a:spcAft>
                  <a:spcPct val="0"/>
                </a:spcAft>
                <a:defRPr/>
              </a:pPr>
              <a:endParaRPr lang="en-US" sz="2100" dirty="0">
                <a:solidFill>
                  <a:srgbClr val="FFFFFF"/>
                </a:solidFill>
                <a:sym typeface="Arial"/>
              </a:endParaRPr>
            </a:p>
          </p:txBody>
        </p:sp>
      </p:grpSp>
    </p:spTree>
    <p:extLst>
      <p:ext uri="{BB962C8B-B14F-4D97-AF65-F5344CB8AC3E}">
        <p14:creationId xmlns:p14="http://schemas.microsoft.com/office/powerpoint/2010/main" val="35225359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116556" y="2307276"/>
            <a:ext cx="10090297" cy="523216"/>
          </a:xfrm>
          <a:prstGeom prst="rect">
            <a:avLst/>
          </a:prstGeom>
        </p:spPr>
        <p:txBody>
          <a:bodyPr wrap="square" lIns="91392" tIns="45718" rIns="91392" bIns="45718">
            <a:spAutoFit/>
          </a:bodyPr>
          <a:lstStyle/>
          <a:p>
            <a:pPr defTabSz="913856" fontAlgn="base">
              <a:spcBef>
                <a:spcPct val="0"/>
              </a:spcBef>
              <a:spcAft>
                <a:spcPct val="0"/>
              </a:spcAft>
            </a:pPr>
            <a:r>
              <a:rPr lang="en-US" sz="2800" kern="0" dirty="0">
                <a:solidFill>
                  <a:srgbClr val="000000"/>
                </a:solidFill>
                <a:latin typeface="Arial"/>
                <a:cs typeface="Arial"/>
                <a:sym typeface="Arial"/>
              </a:rPr>
              <a:t> </a:t>
            </a:r>
            <a:endParaRPr lang="es-AR" sz="2800" kern="0" dirty="0">
              <a:solidFill>
                <a:srgbClr val="000000"/>
              </a:solidFill>
              <a:latin typeface="Tahoma" pitchFamily="48" charset="0"/>
              <a:cs typeface="Arial"/>
              <a:sym typeface="Arial"/>
            </a:endParaRPr>
          </a:p>
        </p:txBody>
      </p:sp>
      <p:sp>
        <p:nvSpPr>
          <p:cNvPr id="4" name="3 Título"/>
          <p:cNvSpPr>
            <a:spLocks noGrp="1"/>
          </p:cNvSpPr>
          <p:nvPr>
            <p:ph type="title"/>
          </p:nvPr>
        </p:nvSpPr>
        <p:spPr/>
        <p:txBody>
          <a:bodyPr>
            <a:normAutofit/>
          </a:bodyPr>
          <a:lstStyle/>
          <a:p>
            <a:pPr algn="ctr"/>
            <a:r>
              <a:rPr lang="es-AR" sz="2000" dirty="0"/>
              <a:t>Eficiencia de la transmisión en las diferentes etapas de la infección</a:t>
            </a:r>
          </a:p>
        </p:txBody>
      </p:sp>
      <p:pic>
        <p:nvPicPr>
          <p:cNvPr id="5" name="Picture 6" descr="Disease stage"/>
          <p:cNvPicPr>
            <a:picLocks noChangeAspect="1" noChangeArrowheads="1"/>
          </p:cNvPicPr>
          <p:nvPr/>
        </p:nvPicPr>
        <p:blipFill rotWithShape="1">
          <a:blip r:embed="rId2">
            <a:extLst>
              <a:ext uri="{28A0092B-C50C-407E-A947-70E740481C1C}">
                <a14:useLocalDpi xmlns:a14="http://schemas.microsoft.com/office/drawing/2010/main" val="0"/>
              </a:ext>
            </a:extLst>
          </a:blip>
          <a:srcRect l="935" t="2260" r="1412"/>
          <a:stretch/>
        </p:blipFill>
        <p:spPr bwMode="auto">
          <a:xfrm>
            <a:off x="510380" y="2201113"/>
            <a:ext cx="11079125" cy="4271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5 Rectángulo"/>
          <p:cNvSpPr/>
          <p:nvPr/>
        </p:nvSpPr>
        <p:spPr>
          <a:xfrm>
            <a:off x="8429231" y="6472534"/>
            <a:ext cx="2777599" cy="338550"/>
          </a:xfrm>
          <a:prstGeom prst="rect">
            <a:avLst/>
          </a:prstGeom>
        </p:spPr>
        <p:txBody>
          <a:bodyPr wrap="none" lIns="91398" tIns="45718" rIns="91398" bIns="45718">
            <a:spAutoFit/>
          </a:bodyPr>
          <a:lstStyle/>
          <a:p>
            <a:pPr lvl="0" algn="r" fontAlgn="base">
              <a:spcBef>
                <a:spcPct val="50000"/>
              </a:spcBef>
              <a:spcAft>
                <a:spcPct val="0"/>
              </a:spcAft>
            </a:pPr>
            <a:r>
              <a:rPr kumimoji="1" lang="en-US" altLang="es-AR" sz="1600" dirty="0">
                <a:solidFill>
                  <a:srgbClr val="000000"/>
                </a:solidFill>
                <a:latin typeface="Tahoma" pitchFamily="34" charset="0"/>
                <a:ea typeface="ヒラギノ角ゴ Pro W3"/>
                <a:cs typeface="Tahoma" pitchFamily="34" charset="0"/>
              </a:rPr>
              <a:t>Source:  Galvin/Cohen, 2004</a:t>
            </a:r>
          </a:p>
        </p:txBody>
      </p:sp>
    </p:spTree>
    <p:extLst>
      <p:ext uri="{BB962C8B-B14F-4D97-AF65-F5344CB8AC3E}">
        <p14:creationId xmlns:p14="http://schemas.microsoft.com/office/powerpoint/2010/main" val="286738604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73574-C772-8E49-956A-E87D365CF682}"/>
              </a:ext>
            </a:extLst>
          </p:cNvPr>
          <p:cNvSpPr>
            <a:spLocks noGrp="1"/>
          </p:cNvSpPr>
          <p:nvPr>
            <p:ph type="title"/>
          </p:nvPr>
        </p:nvSpPr>
        <p:spPr/>
        <p:txBody>
          <a:bodyPr/>
          <a:lstStyle/>
          <a:p>
            <a:pPr algn="ctr"/>
            <a:r>
              <a:rPr lang="en-US" b="0" dirty="0">
                <a:solidFill>
                  <a:schemeClr val="bg1"/>
                </a:solidFill>
              </a:rPr>
              <a:t>ATLAS: </a:t>
            </a:r>
            <a:r>
              <a:rPr lang="en-US" b="0" dirty="0" err="1" smtClean="0">
                <a:solidFill>
                  <a:schemeClr val="bg1"/>
                </a:solidFill>
              </a:rPr>
              <a:t>Eficacia</a:t>
            </a:r>
            <a:r>
              <a:rPr lang="en-US" b="0" dirty="0" smtClean="0">
                <a:solidFill>
                  <a:schemeClr val="bg1"/>
                </a:solidFill>
              </a:rPr>
              <a:t> en S 48 (ITT-E Population)</a:t>
            </a:r>
            <a:endParaRPr lang="en-US" b="0" dirty="0">
              <a:solidFill>
                <a:schemeClr val="bg1"/>
              </a:solidFill>
            </a:endParaRPr>
          </a:p>
        </p:txBody>
      </p:sp>
      <p:sp>
        <p:nvSpPr>
          <p:cNvPr id="4" name="Text Box 11">
            <a:extLst>
              <a:ext uri="{FF2B5EF4-FFF2-40B4-BE49-F238E27FC236}">
                <a16:creationId xmlns:a16="http://schemas.microsoft.com/office/drawing/2014/main" id="{FA74EB9A-FF8B-B247-AFA2-E38B2FDA8C15}"/>
              </a:ext>
            </a:extLst>
          </p:cNvPr>
          <p:cNvSpPr txBox="1">
            <a:spLocks noChangeArrowheads="1"/>
          </p:cNvSpPr>
          <p:nvPr/>
        </p:nvSpPr>
        <p:spPr bwMode="auto">
          <a:xfrm>
            <a:off x="414340" y="6385831"/>
            <a:ext cx="80105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1342" tIns="45718" rIns="91342" bIns="45718"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defTabSz="913289" fontAlgn="base">
              <a:lnSpc>
                <a:spcPct val="100000"/>
              </a:lnSpc>
              <a:spcBef>
                <a:spcPct val="0"/>
              </a:spcBef>
              <a:spcAft>
                <a:spcPct val="0"/>
              </a:spcAft>
              <a:buClrTx/>
              <a:buNone/>
            </a:pPr>
            <a:r>
              <a:rPr lang="en-US" altLang="en-US" sz="1200" dirty="0">
                <a:solidFill>
                  <a:srgbClr val="455560"/>
                </a:solidFill>
                <a:latin typeface="Calibri" panose="020F0502020204030204" pitchFamily="34" charset="0"/>
                <a:cs typeface="Arial" panose="020B0604020202020204" pitchFamily="34" charset="0"/>
              </a:rPr>
              <a:t>Swindells. CROI 2019. Abstr 139. CCOHIV.</a:t>
            </a:r>
          </a:p>
        </p:txBody>
      </p:sp>
      <p:sp>
        <p:nvSpPr>
          <p:cNvPr id="74" name="TextBox 73">
            <a:extLst>
              <a:ext uri="{FF2B5EF4-FFF2-40B4-BE49-F238E27FC236}">
                <a16:creationId xmlns:a16="http://schemas.microsoft.com/office/drawing/2014/main" id="{30D6E9EC-62D3-F547-B0A8-F3DE9E8AEB92}"/>
              </a:ext>
            </a:extLst>
          </p:cNvPr>
          <p:cNvSpPr txBox="1"/>
          <p:nvPr/>
        </p:nvSpPr>
        <p:spPr bwMode="auto">
          <a:xfrm rot="16200000">
            <a:off x="-1005426" y="3035978"/>
            <a:ext cx="3317635" cy="384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1342" tIns="45718" rIns="91342" bIns="45718" rtlCol="0">
            <a:spAutoFit/>
          </a:bodyPr>
          <a:lstStyle/>
          <a:p>
            <a:pPr algn="ctr" defTabSz="913289" eaLnBrk="0" fontAlgn="base" hangingPunct="0">
              <a:spcBef>
                <a:spcPct val="50000"/>
              </a:spcBef>
              <a:spcAft>
                <a:spcPct val="0"/>
              </a:spcAft>
            </a:pPr>
            <a:r>
              <a:rPr lang="en-US" b="1" dirty="0">
                <a:solidFill>
                  <a:srgbClr val="000000"/>
                </a:solidFill>
                <a:latin typeface="Calibri" panose="020F0502020204030204" pitchFamily="34" charset="0"/>
                <a:cs typeface="Arial" panose="020B0604020202020204" pitchFamily="34" charset="0"/>
              </a:rPr>
              <a:t>Patients (%)</a:t>
            </a:r>
          </a:p>
        </p:txBody>
      </p:sp>
      <p:sp>
        <p:nvSpPr>
          <p:cNvPr id="77" name="Content Placeholder 1">
            <a:extLst>
              <a:ext uri="{FF2B5EF4-FFF2-40B4-BE49-F238E27FC236}">
                <a16:creationId xmlns:a16="http://schemas.microsoft.com/office/drawing/2014/main" id="{6E5C13C2-7B38-124F-A91F-6290622D766C}"/>
              </a:ext>
            </a:extLst>
          </p:cNvPr>
          <p:cNvSpPr txBox="1">
            <a:spLocks/>
          </p:cNvSpPr>
          <p:nvPr/>
        </p:nvSpPr>
        <p:spPr>
          <a:xfrm>
            <a:off x="7354458" y="3808563"/>
            <a:ext cx="2513617" cy="305508"/>
          </a:xfrm>
          <a:prstGeom prst="rect">
            <a:avLst/>
          </a:prstGeom>
        </p:spPr>
        <p:txBody>
          <a:bodyPr lIns="91342" tIns="45718" rIns="91342" bIns="45718"/>
          <a:lstStyle>
            <a:lvl1pPr marL="190500" indent="-190500" algn="l" rtl="0" eaLnBrk="0" fontAlgn="base" hangingPunct="0">
              <a:spcBef>
                <a:spcPct val="0"/>
              </a:spcBef>
              <a:spcAft>
                <a:spcPts val="500"/>
              </a:spcAft>
              <a:buClr>
                <a:srgbClr val="E31836"/>
              </a:buClr>
              <a:buSzPct val="115000"/>
              <a:buFont typeface="Arial" charset="0"/>
              <a:buChar char="•"/>
              <a:defRPr sz="2200">
                <a:solidFill>
                  <a:schemeClr val="tx1"/>
                </a:solidFill>
                <a:latin typeface="Arial" panose="020B0604020202020204" pitchFamily="34" charset="0"/>
                <a:ea typeface="+mn-ea"/>
                <a:cs typeface="Arial" panose="020B0604020202020204" pitchFamily="34" charset="0"/>
              </a:defRPr>
            </a:lvl1pPr>
            <a:lvl2pPr marL="473075" indent="-257175" algn="l" rtl="0" eaLnBrk="0" fontAlgn="base" hangingPunct="0">
              <a:spcBef>
                <a:spcPct val="0"/>
              </a:spcBef>
              <a:spcAft>
                <a:spcPts val="300"/>
              </a:spcAft>
              <a:buClr>
                <a:srgbClr val="E31836"/>
              </a:buClr>
              <a:buSzPct val="115000"/>
              <a:buFont typeface="Arial" charset="0"/>
              <a:buChar char="–"/>
              <a:defRPr sz="2000">
                <a:solidFill>
                  <a:schemeClr val="tx1"/>
                </a:solidFill>
                <a:latin typeface="Arial" panose="020B0604020202020204" pitchFamily="34" charset="0"/>
                <a:cs typeface="Arial" panose="020B0604020202020204" pitchFamily="34" charset="0"/>
              </a:defRPr>
            </a:lvl2pPr>
            <a:lvl3pPr marL="639763" indent="-158750" algn="l" rtl="0" eaLnBrk="0" fontAlgn="base" hangingPunct="0">
              <a:spcBef>
                <a:spcPct val="0"/>
              </a:spcBef>
              <a:spcAft>
                <a:spcPts val="300"/>
              </a:spcAft>
              <a:buClr>
                <a:srgbClr val="E31836"/>
              </a:buClr>
              <a:buSzPct val="115000"/>
              <a:buFont typeface="Arial" charset="0"/>
              <a:buChar char="•"/>
              <a:defRPr lang="en-US" dirty="0">
                <a:solidFill>
                  <a:schemeClr val="tx1"/>
                </a:solidFill>
                <a:latin typeface="Arial" panose="020B0604020202020204" pitchFamily="34" charset="0"/>
                <a:cs typeface="Arial" panose="020B0604020202020204" pitchFamily="34" charset="0"/>
              </a:defRPr>
            </a:lvl3pPr>
            <a:lvl4pPr marL="798513" indent="-142875" algn="l" rtl="0" eaLnBrk="0" fontAlgn="base" hangingPunct="0">
              <a:spcBef>
                <a:spcPct val="0"/>
              </a:spcBef>
              <a:spcAft>
                <a:spcPts val="300"/>
              </a:spcAft>
              <a:buClr>
                <a:srgbClr val="E31836"/>
              </a:buClr>
              <a:buSzPct val="115000"/>
              <a:buFont typeface="Arial" charset="0"/>
              <a:buChar char="-"/>
              <a:defRPr lang="en-US" sz="1600" dirty="0">
                <a:solidFill>
                  <a:schemeClr val="tx1"/>
                </a:solidFill>
                <a:latin typeface="Arial" panose="020B0604020202020204" pitchFamily="34" charset="0"/>
                <a:cs typeface="Arial" panose="020B0604020202020204" pitchFamily="34" charset="0"/>
              </a:defRPr>
            </a:lvl4pPr>
            <a:lvl5pPr marL="922338" indent="-114300" algn="l" defTabSz="923925" rtl="0" eaLnBrk="0" fontAlgn="base" hangingPunct="0">
              <a:spcBef>
                <a:spcPct val="0"/>
              </a:spcBef>
              <a:spcAft>
                <a:spcPts val="300"/>
              </a:spcAft>
              <a:buClr>
                <a:srgbClr val="E31836"/>
              </a:buClr>
              <a:buSzPct val="115000"/>
              <a:buFont typeface="Arial" charset="0"/>
              <a:buChar char="•"/>
              <a:defRPr lang="en-GB" sz="1400" dirty="0">
                <a:solidFill>
                  <a:schemeClr val="tx1"/>
                </a:solidFill>
                <a:latin typeface="Arial" panose="020B0604020202020204" pitchFamily="34" charset="0"/>
                <a:cs typeface="Arial" panose="020B0604020202020204" pitchFamily="34" charset="0"/>
              </a:defRPr>
            </a:lvl5pPr>
            <a:lvl6pPr marL="668338" indent="0" algn="l" rtl="0" eaLnBrk="1" fontAlgn="base" hangingPunct="1">
              <a:spcBef>
                <a:spcPct val="20000"/>
              </a:spcBef>
              <a:spcAft>
                <a:spcPct val="0"/>
              </a:spcAft>
              <a:buClr>
                <a:srgbClr val="B61229"/>
              </a:buClr>
              <a:buSzPct val="115000"/>
              <a:buFont typeface="Arial" charset="0"/>
              <a:buNone/>
              <a:defRPr sz="1000">
                <a:solidFill>
                  <a:schemeClr val="bg2"/>
                </a:solidFill>
                <a:latin typeface="+mn-lt"/>
                <a:cs typeface="+mn-cs"/>
              </a:defRPr>
            </a:lvl6pPr>
            <a:lvl7pPr marL="1447800" indent="-188913" algn="l" rtl="0" eaLnBrk="1" fontAlgn="base" hangingPunct="1">
              <a:spcBef>
                <a:spcPct val="20000"/>
              </a:spcBef>
              <a:spcAft>
                <a:spcPct val="0"/>
              </a:spcAft>
              <a:buClr>
                <a:srgbClr val="B61229"/>
              </a:buClr>
              <a:buSzPct val="115000"/>
              <a:buFont typeface="Arial" charset="0"/>
              <a:buChar char="•"/>
              <a:defRPr sz="1000">
                <a:solidFill>
                  <a:schemeClr val="bg2"/>
                </a:solidFill>
                <a:latin typeface="+mn-lt"/>
                <a:cs typeface="+mn-cs"/>
              </a:defRPr>
            </a:lvl7pPr>
            <a:lvl8pPr marL="1905000" indent="-188913" algn="l" rtl="0" eaLnBrk="1" fontAlgn="base" hangingPunct="1">
              <a:spcBef>
                <a:spcPct val="20000"/>
              </a:spcBef>
              <a:spcAft>
                <a:spcPct val="0"/>
              </a:spcAft>
              <a:buClr>
                <a:srgbClr val="B61229"/>
              </a:buClr>
              <a:buSzPct val="115000"/>
              <a:buFont typeface="Arial" charset="0"/>
              <a:buChar char="•"/>
              <a:defRPr sz="1000">
                <a:solidFill>
                  <a:schemeClr val="bg2"/>
                </a:solidFill>
                <a:latin typeface="+mn-lt"/>
                <a:cs typeface="+mn-cs"/>
              </a:defRPr>
            </a:lvl8pPr>
            <a:lvl9pPr marL="2362200" indent="-188913" algn="l" rtl="0" eaLnBrk="1" fontAlgn="base" hangingPunct="1">
              <a:spcBef>
                <a:spcPct val="20000"/>
              </a:spcBef>
              <a:spcAft>
                <a:spcPct val="0"/>
              </a:spcAft>
              <a:buClr>
                <a:srgbClr val="B61229"/>
              </a:buClr>
              <a:buSzPct val="115000"/>
              <a:buFont typeface="Arial" charset="0"/>
              <a:buChar char="•"/>
              <a:defRPr sz="1000">
                <a:solidFill>
                  <a:schemeClr val="bg2"/>
                </a:solidFill>
                <a:latin typeface="+mn-lt"/>
                <a:cs typeface="+mn-cs"/>
              </a:defRPr>
            </a:lvl9pPr>
          </a:lstStyle>
          <a:p>
            <a:pPr marL="0" indent="0" algn="ctr" defTabSz="913289">
              <a:buClr>
                <a:srgbClr val="C00000"/>
              </a:buClr>
              <a:buNone/>
              <a:defRPr/>
            </a:pPr>
            <a:r>
              <a:rPr lang="en-US" sz="1600" b="1" kern="0" dirty="0">
                <a:solidFill>
                  <a:srgbClr val="000000"/>
                </a:solidFill>
                <a:latin typeface="Calibri" panose="020F0502020204030204" pitchFamily="34" charset="0"/>
              </a:rPr>
              <a:t>Difference (%)</a:t>
            </a:r>
          </a:p>
        </p:txBody>
      </p:sp>
      <p:sp>
        <p:nvSpPr>
          <p:cNvPr id="84" name="Down Arrow 10">
            <a:extLst>
              <a:ext uri="{FF2B5EF4-FFF2-40B4-BE49-F238E27FC236}">
                <a16:creationId xmlns:a16="http://schemas.microsoft.com/office/drawing/2014/main" id="{6429990E-D48F-9747-A4DA-0AAE0589C71B}"/>
              </a:ext>
            </a:extLst>
          </p:cNvPr>
          <p:cNvSpPr/>
          <p:nvPr/>
        </p:nvSpPr>
        <p:spPr>
          <a:xfrm rot="16200000">
            <a:off x="9158204" y="1197795"/>
            <a:ext cx="731520" cy="1828800"/>
          </a:xfrm>
          <a:prstGeom prst="downArrow">
            <a:avLst/>
          </a:prstGeom>
          <a:solidFill>
            <a:schemeClr val="accent3"/>
          </a:solidFill>
          <a:ln w="25400" cap="flat" cmpd="sng" algn="ctr">
            <a:noFill/>
            <a:prstDash val="solid"/>
          </a:ln>
          <a:effectLst/>
        </p:spPr>
        <p:txBody>
          <a:bodyPr vert="vert" lIns="91342" tIns="45718" rIns="91342" bIns="45718" anchor="ctr"/>
          <a:lstStyle/>
          <a:p>
            <a:pPr algn="ctr" defTabSz="913289" eaLnBrk="0" fontAlgn="base" hangingPunct="0">
              <a:spcBef>
                <a:spcPct val="0"/>
              </a:spcBef>
              <a:spcAft>
                <a:spcPct val="0"/>
              </a:spcAft>
            </a:pPr>
            <a:r>
              <a:rPr lang="en-US" altLang="en-US" b="1" kern="0" dirty="0">
                <a:solidFill>
                  <a:prstClr val="white"/>
                </a:solidFill>
                <a:latin typeface="Calibri" panose="020F0502020204030204" pitchFamily="34" charset="0"/>
                <a:cs typeface="Arial" panose="020B0604020202020204" pitchFamily="34" charset="0"/>
              </a:rPr>
              <a:t>Continued ART</a:t>
            </a:r>
            <a:endParaRPr lang="en-US" b="1" kern="0" dirty="0">
              <a:solidFill>
                <a:prstClr val="white"/>
              </a:solidFill>
              <a:latin typeface="Calibri" panose="020F0502020204030204" pitchFamily="34" charset="0"/>
              <a:cs typeface="Arial" panose="020B0604020202020204" pitchFamily="34" charset="0"/>
            </a:endParaRPr>
          </a:p>
        </p:txBody>
      </p:sp>
      <p:sp>
        <p:nvSpPr>
          <p:cNvPr id="85" name="Down Arrow 11">
            <a:extLst>
              <a:ext uri="{FF2B5EF4-FFF2-40B4-BE49-F238E27FC236}">
                <a16:creationId xmlns:a16="http://schemas.microsoft.com/office/drawing/2014/main" id="{75AADA3B-66F9-5747-969B-C868402F9594}"/>
              </a:ext>
            </a:extLst>
          </p:cNvPr>
          <p:cNvSpPr/>
          <p:nvPr/>
        </p:nvSpPr>
        <p:spPr>
          <a:xfrm rot="5400000">
            <a:off x="7328124" y="1198735"/>
            <a:ext cx="731520" cy="1828800"/>
          </a:xfrm>
          <a:prstGeom prst="downArrow">
            <a:avLst/>
          </a:prstGeom>
          <a:solidFill>
            <a:schemeClr val="accent1"/>
          </a:solidFill>
          <a:ln w="25400" cap="flat" cmpd="sng" algn="ctr">
            <a:noFill/>
            <a:prstDash val="solid"/>
          </a:ln>
          <a:effectLst/>
        </p:spPr>
        <p:txBody>
          <a:bodyPr vert="vert270" lIns="0" tIns="0" rIns="0" bIns="0" anchor="ctr"/>
          <a:lstStyle/>
          <a:p>
            <a:pPr algn="ctr" defTabSz="913289" eaLnBrk="0" fontAlgn="base" hangingPunct="0">
              <a:spcBef>
                <a:spcPct val="0"/>
              </a:spcBef>
              <a:spcAft>
                <a:spcPct val="0"/>
              </a:spcAft>
            </a:pPr>
            <a:r>
              <a:rPr lang="en-US" b="1" dirty="0">
                <a:solidFill>
                  <a:srgbClr val="FFFFFF"/>
                </a:solidFill>
                <a:latin typeface="Calibri" panose="020F0502020204030204" pitchFamily="34" charset="0"/>
                <a:cs typeface="Arial" panose="020B0604020202020204" pitchFamily="34" charset="0"/>
              </a:rPr>
              <a:t>LA CAB + LA RPV</a:t>
            </a:r>
          </a:p>
        </p:txBody>
      </p:sp>
      <p:sp>
        <p:nvSpPr>
          <p:cNvPr id="90" name="Content Placeholder 1">
            <a:extLst>
              <a:ext uri="{FF2B5EF4-FFF2-40B4-BE49-F238E27FC236}">
                <a16:creationId xmlns:a16="http://schemas.microsoft.com/office/drawing/2014/main" id="{566C2DE0-C246-3E4D-8322-B3431EFD0477}"/>
              </a:ext>
            </a:extLst>
          </p:cNvPr>
          <p:cNvSpPr txBox="1">
            <a:spLocks/>
          </p:cNvSpPr>
          <p:nvPr/>
        </p:nvSpPr>
        <p:spPr>
          <a:xfrm>
            <a:off x="7319880" y="6096779"/>
            <a:ext cx="2603013" cy="265127"/>
          </a:xfrm>
          <a:prstGeom prst="rect">
            <a:avLst/>
          </a:prstGeom>
        </p:spPr>
        <p:txBody>
          <a:bodyPr lIns="91342" tIns="45718" rIns="91342" bIns="45718"/>
          <a:lstStyle>
            <a:lvl1pPr marL="190500" indent="-190500" algn="l" rtl="0" eaLnBrk="0" fontAlgn="base" hangingPunct="0">
              <a:spcBef>
                <a:spcPct val="0"/>
              </a:spcBef>
              <a:spcAft>
                <a:spcPts val="500"/>
              </a:spcAft>
              <a:buClr>
                <a:srgbClr val="E31836"/>
              </a:buClr>
              <a:buSzPct val="115000"/>
              <a:buFont typeface="Arial" charset="0"/>
              <a:buChar char="•"/>
              <a:defRPr sz="2200">
                <a:solidFill>
                  <a:schemeClr val="tx1"/>
                </a:solidFill>
                <a:latin typeface="Arial" panose="020B0604020202020204" pitchFamily="34" charset="0"/>
                <a:ea typeface="+mn-ea"/>
                <a:cs typeface="Arial" panose="020B0604020202020204" pitchFamily="34" charset="0"/>
              </a:defRPr>
            </a:lvl1pPr>
            <a:lvl2pPr marL="473075" indent="-257175" algn="l" rtl="0" eaLnBrk="0" fontAlgn="base" hangingPunct="0">
              <a:spcBef>
                <a:spcPct val="0"/>
              </a:spcBef>
              <a:spcAft>
                <a:spcPts val="300"/>
              </a:spcAft>
              <a:buClr>
                <a:srgbClr val="E31836"/>
              </a:buClr>
              <a:buSzPct val="115000"/>
              <a:buFont typeface="Arial" charset="0"/>
              <a:buChar char="–"/>
              <a:defRPr sz="2000">
                <a:solidFill>
                  <a:schemeClr val="tx1"/>
                </a:solidFill>
                <a:latin typeface="Arial" panose="020B0604020202020204" pitchFamily="34" charset="0"/>
                <a:cs typeface="Arial" panose="020B0604020202020204" pitchFamily="34" charset="0"/>
              </a:defRPr>
            </a:lvl2pPr>
            <a:lvl3pPr marL="639763" indent="-158750" algn="l" rtl="0" eaLnBrk="0" fontAlgn="base" hangingPunct="0">
              <a:spcBef>
                <a:spcPct val="0"/>
              </a:spcBef>
              <a:spcAft>
                <a:spcPts val="300"/>
              </a:spcAft>
              <a:buClr>
                <a:srgbClr val="E31836"/>
              </a:buClr>
              <a:buSzPct val="115000"/>
              <a:buFont typeface="Arial" charset="0"/>
              <a:buChar char="•"/>
              <a:defRPr lang="en-US" dirty="0">
                <a:solidFill>
                  <a:schemeClr val="tx1"/>
                </a:solidFill>
                <a:latin typeface="Arial" panose="020B0604020202020204" pitchFamily="34" charset="0"/>
                <a:cs typeface="Arial" panose="020B0604020202020204" pitchFamily="34" charset="0"/>
              </a:defRPr>
            </a:lvl3pPr>
            <a:lvl4pPr marL="798513" indent="-142875" algn="l" rtl="0" eaLnBrk="0" fontAlgn="base" hangingPunct="0">
              <a:spcBef>
                <a:spcPct val="0"/>
              </a:spcBef>
              <a:spcAft>
                <a:spcPts val="300"/>
              </a:spcAft>
              <a:buClr>
                <a:srgbClr val="E31836"/>
              </a:buClr>
              <a:buSzPct val="115000"/>
              <a:buFont typeface="Arial" charset="0"/>
              <a:buChar char="-"/>
              <a:defRPr lang="en-US" sz="1600" dirty="0">
                <a:solidFill>
                  <a:schemeClr val="tx1"/>
                </a:solidFill>
                <a:latin typeface="Arial" panose="020B0604020202020204" pitchFamily="34" charset="0"/>
                <a:cs typeface="Arial" panose="020B0604020202020204" pitchFamily="34" charset="0"/>
              </a:defRPr>
            </a:lvl4pPr>
            <a:lvl5pPr marL="922338" indent="-114300" algn="l" defTabSz="923925" rtl="0" eaLnBrk="0" fontAlgn="base" hangingPunct="0">
              <a:spcBef>
                <a:spcPct val="0"/>
              </a:spcBef>
              <a:spcAft>
                <a:spcPts val="300"/>
              </a:spcAft>
              <a:buClr>
                <a:srgbClr val="E31836"/>
              </a:buClr>
              <a:buSzPct val="115000"/>
              <a:buFont typeface="Arial" charset="0"/>
              <a:buChar char="•"/>
              <a:defRPr lang="en-GB" sz="1400" dirty="0">
                <a:solidFill>
                  <a:schemeClr val="tx1"/>
                </a:solidFill>
                <a:latin typeface="Arial" panose="020B0604020202020204" pitchFamily="34" charset="0"/>
                <a:cs typeface="Arial" panose="020B0604020202020204" pitchFamily="34" charset="0"/>
              </a:defRPr>
            </a:lvl5pPr>
            <a:lvl6pPr marL="668338" indent="0" algn="l" rtl="0" eaLnBrk="1" fontAlgn="base" hangingPunct="1">
              <a:spcBef>
                <a:spcPct val="20000"/>
              </a:spcBef>
              <a:spcAft>
                <a:spcPct val="0"/>
              </a:spcAft>
              <a:buClr>
                <a:srgbClr val="B61229"/>
              </a:buClr>
              <a:buSzPct val="115000"/>
              <a:buFont typeface="Arial" charset="0"/>
              <a:buNone/>
              <a:defRPr sz="1000">
                <a:solidFill>
                  <a:schemeClr val="bg2"/>
                </a:solidFill>
                <a:latin typeface="+mn-lt"/>
                <a:cs typeface="+mn-cs"/>
              </a:defRPr>
            </a:lvl6pPr>
            <a:lvl7pPr marL="1447800" indent="-188913" algn="l" rtl="0" eaLnBrk="1" fontAlgn="base" hangingPunct="1">
              <a:spcBef>
                <a:spcPct val="20000"/>
              </a:spcBef>
              <a:spcAft>
                <a:spcPct val="0"/>
              </a:spcAft>
              <a:buClr>
                <a:srgbClr val="B61229"/>
              </a:buClr>
              <a:buSzPct val="115000"/>
              <a:buFont typeface="Arial" charset="0"/>
              <a:buChar char="•"/>
              <a:defRPr sz="1000">
                <a:solidFill>
                  <a:schemeClr val="bg2"/>
                </a:solidFill>
                <a:latin typeface="+mn-lt"/>
                <a:cs typeface="+mn-cs"/>
              </a:defRPr>
            </a:lvl7pPr>
            <a:lvl8pPr marL="1905000" indent="-188913" algn="l" rtl="0" eaLnBrk="1" fontAlgn="base" hangingPunct="1">
              <a:spcBef>
                <a:spcPct val="20000"/>
              </a:spcBef>
              <a:spcAft>
                <a:spcPct val="0"/>
              </a:spcAft>
              <a:buClr>
                <a:srgbClr val="B61229"/>
              </a:buClr>
              <a:buSzPct val="115000"/>
              <a:buFont typeface="Arial" charset="0"/>
              <a:buChar char="•"/>
              <a:defRPr sz="1000">
                <a:solidFill>
                  <a:schemeClr val="bg2"/>
                </a:solidFill>
                <a:latin typeface="+mn-lt"/>
                <a:cs typeface="+mn-cs"/>
              </a:defRPr>
            </a:lvl8pPr>
            <a:lvl9pPr marL="2362200" indent="-188913" algn="l" rtl="0" eaLnBrk="1" fontAlgn="base" hangingPunct="1">
              <a:spcBef>
                <a:spcPct val="20000"/>
              </a:spcBef>
              <a:spcAft>
                <a:spcPct val="0"/>
              </a:spcAft>
              <a:buClr>
                <a:srgbClr val="B61229"/>
              </a:buClr>
              <a:buSzPct val="115000"/>
              <a:buFont typeface="Arial" charset="0"/>
              <a:buChar char="•"/>
              <a:defRPr sz="1000">
                <a:solidFill>
                  <a:schemeClr val="bg2"/>
                </a:solidFill>
                <a:latin typeface="+mn-lt"/>
                <a:cs typeface="+mn-cs"/>
              </a:defRPr>
            </a:lvl9pPr>
          </a:lstStyle>
          <a:p>
            <a:pPr marL="0" indent="0" algn="ctr" defTabSz="913289">
              <a:buClr>
                <a:srgbClr val="C00000"/>
              </a:buClr>
              <a:buNone/>
              <a:defRPr/>
            </a:pPr>
            <a:r>
              <a:rPr lang="en-US" sz="1600" b="1" kern="0" dirty="0">
                <a:solidFill>
                  <a:srgbClr val="000000"/>
                </a:solidFill>
                <a:latin typeface="Calibri" panose="020F0502020204030204" pitchFamily="34" charset="0"/>
              </a:rPr>
              <a:t>Difference (%)</a:t>
            </a:r>
          </a:p>
        </p:txBody>
      </p:sp>
      <p:sp>
        <p:nvSpPr>
          <p:cNvPr id="92" name="Down Arrow 10">
            <a:extLst>
              <a:ext uri="{FF2B5EF4-FFF2-40B4-BE49-F238E27FC236}">
                <a16:creationId xmlns:a16="http://schemas.microsoft.com/office/drawing/2014/main" id="{7E1F7280-60D4-1145-9D0D-C2C475E9B963}"/>
              </a:ext>
            </a:extLst>
          </p:cNvPr>
          <p:cNvSpPr/>
          <p:nvPr/>
        </p:nvSpPr>
        <p:spPr>
          <a:xfrm rot="5400000" flipH="1">
            <a:off x="7328124" y="3464517"/>
            <a:ext cx="731520" cy="1828800"/>
          </a:xfrm>
          <a:prstGeom prst="downArrow">
            <a:avLst/>
          </a:prstGeom>
          <a:solidFill>
            <a:schemeClr val="accent3"/>
          </a:solidFill>
          <a:ln w="25400" cap="flat" cmpd="sng" algn="ctr">
            <a:noFill/>
            <a:prstDash val="solid"/>
          </a:ln>
          <a:effectLst/>
        </p:spPr>
        <p:txBody>
          <a:bodyPr vert="vert270" lIns="91342" tIns="45718" rIns="91342" bIns="45718" anchor="ctr"/>
          <a:lstStyle/>
          <a:p>
            <a:pPr algn="ctr" defTabSz="913289" eaLnBrk="0" fontAlgn="base" hangingPunct="0">
              <a:spcBef>
                <a:spcPct val="0"/>
              </a:spcBef>
              <a:spcAft>
                <a:spcPct val="0"/>
              </a:spcAft>
              <a:defRPr/>
            </a:pPr>
            <a:r>
              <a:rPr lang="en-US" altLang="en-US" b="1" kern="0" dirty="0">
                <a:solidFill>
                  <a:prstClr val="white"/>
                </a:solidFill>
                <a:latin typeface="Calibri" panose="020F0502020204030204" pitchFamily="34" charset="0"/>
                <a:cs typeface="Arial" panose="020B0604020202020204" pitchFamily="34" charset="0"/>
              </a:rPr>
              <a:t>Continued ART</a:t>
            </a:r>
            <a:endParaRPr lang="en-US" kern="0" dirty="0">
              <a:solidFill>
                <a:prstClr val="white"/>
              </a:solidFill>
              <a:latin typeface="Calibri" panose="020F0502020204030204" pitchFamily="34" charset="0"/>
              <a:cs typeface="Arial" panose="020B0604020202020204" pitchFamily="34" charset="0"/>
            </a:endParaRPr>
          </a:p>
        </p:txBody>
      </p:sp>
      <p:sp>
        <p:nvSpPr>
          <p:cNvPr id="93" name="Down Arrow 11">
            <a:extLst>
              <a:ext uri="{FF2B5EF4-FFF2-40B4-BE49-F238E27FC236}">
                <a16:creationId xmlns:a16="http://schemas.microsoft.com/office/drawing/2014/main" id="{60948360-4690-A642-A9F2-FE2BA9377395}"/>
              </a:ext>
            </a:extLst>
          </p:cNvPr>
          <p:cNvSpPr/>
          <p:nvPr/>
        </p:nvSpPr>
        <p:spPr>
          <a:xfrm rot="16200000" flipH="1">
            <a:off x="9158204" y="3463439"/>
            <a:ext cx="731520" cy="1828800"/>
          </a:xfrm>
          <a:prstGeom prst="downArrow">
            <a:avLst/>
          </a:prstGeom>
          <a:solidFill>
            <a:schemeClr val="accent1"/>
          </a:solidFill>
          <a:ln w="25400" cap="flat" cmpd="sng" algn="ctr">
            <a:noFill/>
            <a:prstDash val="solid"/>
          </a:ln>
          <a:effectLst/>
        </p:spPr>
        <p:txBody>
          <a:bodyPr vert="vert" lIns="0" tIns="0" rIns="0" bIns="0" anchor="ctr"/>
          <a:lstStyle/>
          <a:p>
            <a:pPr algn="ctr" defTabSz="913289" eaLnBrk="0" fontAlgn="base" hangingPunct="0">
              <a:spcBef>
                <a:spcPct val="0"/>
              </a:spcBef>
              <a:spcAft>
                <a:spcPct val="0"/>
              </a:spcAft>
              <a:defRPr/>
            </a:pPr>
            <a:r>
              <a:rPr lang="en-US" b="1" dirty="0">
                <a:solidFill>
                  <a:srgbClr val="FFFFFF"/>
                </a:solidFill>
                <a:latin typeface="Calibri" panose="020F0502020204030204" pitchFamily="34" charset="0"/>
                <a:cs typeface="Arial" panose="020B0604020202020204" pitchFamily="34" charset="0"/>
              </a:rPr>
              <a:t>LA CAB + LA RPV</a:t>
            </a:r>
            <a:endParaRPr lang="en-US" kern="0" dirty="0">
              <a:solidFill>
                <a:prstClr val="white"/>
              </a:solidFill>
              <a:latin typeface="Calibri" panose="020F0502020204030204" pitchFamily="34" charset="0"/>
              <a:cs typeface="Arial" panose="020B0604020202020204" pitchFamily="34" charset="0"/>
            </a:endParaRPr>
          </a:p>
        </p:txBody>
      </p:sp>
      <p:cxnSp>
        <p:nvCxnSpPr>
          <p:cNvPr id="39" name="Straight Connector 38">
            <a:extLst>
              <a:ext uri="{FF2B5EF4-FFF2-40B4-BE49-F238E27FC236}">
                <a16:creationId xmlns:a16="http://schemas.microsoft.com/office/drawing/2014/main" id="{F61F5F9D-C684-4FBD-B7B0-79F758F94FBA}"/>
              </a:ext>
            </a:extLst>
          </p:cNvPr>
          <p:cNvCxnSpPr/>
          <p:nvPr/>
        </p:nvCxnSpPr>
        <p:spPr bwMode="auto">
          <a:xfrm>
            <a:off x="1239609" y="2496169"/>
            <a:ext cx="87683" cy="0"/>
          </a:xfrm>
          <a:prstGeom prst="line">
            <a:avLst/>
          </a:prstGeom>
          <a:noFill/>
          <a:ln w="28575" cap="flat" cmpd="sng" algn="ctr">
            <a:solidFill>
              <a:schemeClr val="bg1"/>
            </a:solidFill>
            <a:prstDash val="solid"/>
            <a:round/>
            <a:headEnd type="none" w="med" len="med"/>
            <a:tailEnd type="none" w="med" len="med"/>
          </a:ln>
          <a:effectLst/>
        </p:spPr>
      </p:cxnSp>
      <p:cxnSp>
        <p:nvCxnSpPr>
          <p:cNvPr id="40" name="Straight Connector 39">
            <a:extLst>
              <a:ext uri="{FF2B5EF4-FFF2-40B4-BE49-F238E27FC236}">
                <a16:creationId xmlns:a16="http://schemas.microsoft.com/office/drawing/2014/main" id="{398365B9-34FB-4BCF-9C4F-C6C0B3049EA7}"/>
              </a:ext>
            </a:extLst>
          </p:cNvPr>
          <p:cNvCxnSpPr/>
          <p:nvPr/>
        </p:nvCxnSpPr>
        <p:spPr bwMode="auto">
          <a:xfrm>
            <a:off x="1239609" y="1946517"/>
            <a:ext cx="87683" cy="0"/>
          </a:xfrm>
          <a:prstGeom prst="line">
            <a:avLst/>
          </a:prstGeom>
          <a:noFill/>
          <a:ln w="28575" cap="flat" cmpd="sng" algn="ctr">
            <a:solidFill>
              <a:schemeClr val="bg1"/>
            </a:solidFill>
            <a:prstDash val="solid"/>
            <a:round/>
            <a:headEnd type="none" w="med" len="med"/>
            <a:tailEnd type="none" w="med" len="med"/>
          </a:ln>
          <a:effectLst/>
        </p:spPr>
      </p:cxnSp>
      <p:grpSp>
        <p:nvGrpSpPr>
          <p:cNvPr id="3" name="Group 2">
            <a:extLst>
              <a:ext uri="{FF2B5EF4-FFF2-40B4-BE49-F238E27FC236}">
                <a16:creationId xmlns:a16="http://schemas.microsoft.com/office/drawing/2014/main" id="{80FDD634-4709-42A7-81DF-06439FD008F6}"/>
              </a:ext>
            </a:extLst>
          </p:cNvPr>
          <p:cNvGrpSpPr/>
          <p:nvPr/>
        </p:nvGrpSpPr>
        <p:grpSpPr>
          <a:xfrm>
            <a:off x="1239609" y="3045823"/>
            <a:ext cx="87683" cy="549652"/>
            <a:chOff x="1514839" y="2358228"/>
            <a:chExt cx="87682" cy="549652"/>
          </a:xfrm>
        </p:grpSpPr>
        <p:cxnSp>
          <p:nvCxnSpPr>
            <p:cNvPr id="41" name="Straight Connector 40">
              <a:extLst>
                <a:ext uri="{FF2B5EF4-FFF2-40B4-BE49-F238E27FC236}">
                  <a16:creationId xmlns:a16="http://schemas.microsoft.com/office/drawing/2014/main" id="{5097795B-603B-4E24-9944-AE8C151FF188}"/>
                </a:ext>
              </a:extLst>
            </p:cNvPr>
            <p:cNvCxnSpPr/>
            <p:nvPr/>
          </p:nvCxnSpPr>
          <p:spPr bwMode="auto">
            <a:xfrm>
              <a:off x="1514839" y="2907880"/>
              <a:ext cx="87682" cy="0"/>
            </a:xfrm>
            <a:prstGeom prst="line">
              <a:avLst/>
            </a:prstGeom>
            <a:noFill/>
            <a:ln w="28575" cap="flat" cmpd="sng" algn="ctr">
              <a:solidFill>
                <a:schemeClr val="bg1"/>
              </a:solidFill>
              <a:prstDash val="solid"/>
              <a:round/>
              <a:headEnd type="none" w="med" len="med"/>
              <a:tailEnd type="none" w="med" len="med"/>
            </a:ln>
            <a:effectLst/>
          </p:spPr>
        </p:cxnSp>
        <p:cxnSp>
          <p:nvCxnSpPr>
            <p:cNvPr id="42" name="Straight Connector 41">
              <a:extLst>
                <a:ext uri="{FF2B5EF4-FFF2-40B4-BE49-F238E27FC236}">
                  <a16:creationId xmlns:a16="http://schemas.microsoft.com/office/drawing/2014/main" id="{EA66F953-1678-42E0-87CD-BE60D4AC424D}"/>
                </a:ext>
              </a:extLst>
            </p:cNvPr>
            <p:cNvCxnSpPr/>
            <p:nvPr/>
          </p:nvCxnSpPr>
          <p:spPr bwMode="auto">
            <a:xfrm>
              <a:off x="1514839" y="2358228"/>
              <a:ext cx="87682" cy="0"/>
            </a:xfrm>
            <a:prstGeom prst="line">
              <a:avLst/>
            </a:prstGeom>
            <a:noFill/>
            <a:ln w="28575" cap="flat" cmpd="sng" algn="ctr">
              <a:solidFill>
                <a:schemeClr val="bg1"/>
              </a:solidFill>
              <a:prstDash val="solid"/>
              <a:round/>
              <a:headEnd type="none" w="med" len="med"/>
              <a:tailEnd type="none" w="med" len="med"/>
            </a:ln>
            <a:effectLst/>
          </p:spPr>
        </p:cxnSp>
      </p:grpSp>
      <p:grpSp>
        <p:nvGrpSpPr>
          <p:cNvPr id="44" name="Group 43">
            <a:extLst>
              <a:ext uri="{FF2B5EF4-FFF2-40B4-BE49-F238E27FC236}">
                <a16:creationId xmlns:a16="http://schemas.microsoft.com/office/drawing/2014/main" id="{C41AFE66-3E84-4FA6-B8DB-F0B50CA31C3D}"/>
              </a:ext>
            </a:extLst>
          </p:cNvPr>
          <p:cNvGrpSpPr/>
          <p:nvPr/>
        </p:nvGrpSpPr>
        <p:grpSpPr>
          <a:xfrm>
            <a:off x="1239609" y="4143875"/>
            <a:ext cx="87683" cy="549652"/>
            <a:chOff x="1514839" y="2358228"/>
            <a:chExt cx="87682" cy="549652"/>
          </a:xfrm>
        </p:grpSpPr>
        <p:cxnSp>
          <p:nvCxnSpPr>
            <p:cNvPr id="45" name="Straight Connector 44">
              <a:extLst>
                <a:ext uri="{FF2B5EF4-FFF2-40B4-BE49-F238E27FC236}">
                  <a16:creationId xmlns:a16="http://schemas.microsoft.com/office/drawing/2014/main" id="{1ECF6A1A-0C12-4A23-98C1-969CBC79F10C}"/>
                </a:ext>
              </a:extLst>
            </p:cNvPr>
            <p:cNvCxnSpPr/>
            <p:nvPr/>
          </p:nvCxnSpPr>
          <p:spPr bwMode="auto">
            <a:xfrm>
              <a:off x="1514839" y="2907880"/>
              <a:ext cx="87682" cy="0"/>
            </a:xfrm>
            <a:prstGeom prst="line">
              <a:avLst/>
            </a:prstGeom>
            <a:noFill/>
            <a:ln w="28575" cap="flat" cmpd="sng" algn="ctr">
              <a:solidFill>
                <a:schemeClr val="bg1"/>
              </a:solidFill>
              <a:prstDash val="solid"/>
              <a:round/>
              <a:headEnd type="none" w="med" len="med"/>
              <a:tailEnd type="none" w="med" len="med"/>
            </a:ln>
            <a:effectLst/>
          </p:spPr>
        </p:cxnSp>
        <p:cxnSp>
          <p:nvCxnSpPr>
            <p:cNvPr id="46" name="Straight Connector 45">
              <a:extLst>
                <a:ext uri="{FF2B5EF4-FFF2-40B4-BE49-F238E27FC236}">
                  <a16:creationId xmlns:a16="http://schemas.microsoft.com/office/drawing/2014/main" id="{C3537E91-EE8B-4813-A021-88FC10B6A78D}"/>
                </a:ext>
              </a:extLst>
            </p:cNvPr>
            <p:cNvCxnSpPr/>
            <p:nvPr/>
          </p:nvCxnSpPr>
          <p:spPr bwMode="auto">
            <a:xfrm>
              <a:off x="1514839" y="2358228"/>
              <a:ext cx="87682" cy="0"/>
            </a:xfrm>
            <a:prstGeom prst="line">
              <a:avLst/>
            </a:prstGeom>
            <a:noFill/>
            <a:ln w="28575" cap="flat" cmpd="sng" algn="ctr">
              <a:solidFill>
                <a:schemeClr val="bg1"/>
              </a:solidFill>
              <a:prstDash val="solid"/>
              <a:round/>
              <a:headEnd type="none" w="med" len="med"/>
              <a:tailEnd type="none" w="med" len="med"/>
            </a:ln>
            <a:effectLst/>
          </p:spPr>
        </p:cxnSp>
      </p:grpSp>
      <p:cxnSp>
        <p:nvCxnSpPr>
          <p:cNvPr id="48" name="Straight Connector 47">
            <a:extLst>
              <a:ext uri="{FF2B5EF4-FFF2-40B4-BE49-F238E27FC236}">
                <a16:creationId xmlns:a16="http://schemas.microsoft.com/office/drawing/2014/main" id="{D51DC083-3263-4669-94C7-4CD34C8A7533}"/>
              </a:ext>
            </a:extLst>
          </p:cNvPr>
          <p:cNvCxnSpPr/>
          <p:nvPr/>
        </p:nvCxnSpPr>
        <p:spPr bwMode="auto">
          <a:xfrm rot="5400000">
            <a:off x="1270320" y="4730859"/>
            <a:ext cx="91440" cy="0"/>
          </a:xfrm>
          <a:prstGeom prst="line">
            <a:avLst/>
          </a:prstGeom>
          <a:noFill/>
          <a:ln w="28575" cap="flat" cmpd="sng" algn="ctr">
            <a:solidFill>
              <a:schemeClr val="bg1"/>
            </a:solidFill>
            <a:prstDash val="solid"/>
            <a:round/>
            <a:headEnd type="none" w="med" len="med"/>
            <a:tailEnd type="none" w="med" len="med"/>
          </a:ln>
          <a:effectLst/>
        </p:spPr>
      </p:cxnSp>
      <p:cxnSp>
        <p:nvCxnSpPr>
          <p:cNvPr id="49" name="Straight Connector 48">
            <a:extLst>
              <a:ext uri="{FF2B5EF4-FFF2-40B4-BE49-F238E27FC236}">
                <a16:creationId xmlns:a16="http://schemas.microsoft.com/office/drawing/2014/main" id="{D1175D6D-9DAF-4FFB-AED3-352EA78078A8}"/>
              </a:ext>
            </a:extLst>
          </p:cNvPr>
          <p:cNvCxnSpPr/>
          <p:nvPr/>
        </p:nvCxnSpPr>
        <p:spPr bwMode="auto">
          <a:xfrm rot="5400000">
            <a:off x="2518280" y="4730859"/>
            <a:ext cx="91440" cy="0"/>
          </a:xfrm>
          <a:prstGeom prst="line">
            <a:avLst/>
          </a:prstGeom>
          <a:noFill/>
          <a:ln w="28575" cap="flat" cmpd="sng" algn="ctr">
            <a:solidFill>
              <a:schemeClr val="bg1"/>
            </a:solidFill>
            <a:prstDash val="solid"/>
            <a:round/>
            <a:headEnd type="none" w="med" len="med"/>
            <a:tailEnd type="none" w="med" len="med"/>
          </a:ln>
          <a:effectLst/>
        </p:spPr>
      </p:cxnSp>
      <p:cxnSp>
        <p:nvCxnSpPr>
          <p:cNvPr id="51" name="Straight Connector 50">
            <a:extLst>
              <a:ext uri="{FF2B5EF4-FFF2-40B4-BE49-F238E27FC236}">
                <a16:creationId xmlns:a16="http://schemas.microsoft.com/office/drawing/2014/main" id="{EFC6371A-156F-4829-9C1E-A53ADBC600CB}"/>
              </a:ext>
            </a:extLst>
          </p:cNvPr>
          <p:cNvCxnSpPr/>
          <p:nvPr/>
        </p:nvCxnSpPr>
        <p:spPr bwMode="auto">
          <a:xfrm rot="5400000">
            <a:off x="3757012" y="4730859"/>
            <a:ext cx="91440" cy="0"/>
          </a:xfrm>
          <a:prstGeom prst="line">
            <a:avLst/>
          </a:prstGeom>
          <a:noFill/>
          <a:ln w="28575" cap="flat" cmpd="sng" algn="ctr">
            <a:solidFill>
              <a:schemeClr val="bg1"/>
            </a:solidFill>
            <a:prstDash val="solid"/>
            <a:round/>
            <a:headEnd type="none" w="med" len="med"/>
            <a:tailEnd type="none" w="med" len="med"/>
          </a:ln>
          <a:effectLst/>
        </p:spPr>
      </p:cxnSp>
      <p:cxnSp>
        <p:nvCxnSpPr>
          <p:cNvPr id="52" name="Straight Connector 51">
            <a:extLst>
              <a:ext uri="{FF2B5EF4-FFF2-40B4-BE49-F238E27FC236}">
                <a16:creationId xmlns:a16="http://schemas.microsoft.com/office/drawing/2014/main" id="{3C94CEC6-C509-4985-92B7-EDEF7CF12BF5}"/>
              </a:ext>
            </a:extLst>
          </p:cNvPr>
          <p:cNvCxnSpPr/>
          <p:nvPr/>
        </p:nvCxnSpPr>
        <p:spPr bwMode="auto">
          <a:xfrm rot="5400000">
            <a:off x="5015132" y="4730859"/>
            <a:ext cx="91440" cy="0"/>
          </a:xfrm>
          <a:prstGeom prst="line">
            <a:avLst/>
          </a:prstGeom>
          <a:noFill/>
          <a:ln w="28575" cap="flat" cmpd="sng" algn="ctr">
            <a:solidFill>
              <a:schemeClr val="bg1"/>
            </a:solidFill>
            <a:prstDash val="solid"/>
            <a:round/>
            <a:headEnd type="none" w="med" len="med"/>
            <a:tailEnd type="none" w="med" len="med"/>
          </a:ln>
          <a:effectLst/>
        </p:spPr>
      </p:cxnSp>
      <p:sp>
        <p:nvSpPr>
          <p:cNvPr id="8" name="TextBox 7">
            <a:extLst>
              <a:ext uri="{FF2B5EF4-FFF2-40B4-BE49-F238E27FC236}">
                <a16:creationId xmlns:a16="http://schemas.microsoft.com/office/drawing/2014/main" id="{981EDD50-EF60-4E49-9003-B9FBA9BC2F1F}"/>
              </a:ext>
            </a:extLst>
          </p:cNvPr>
          <p:cNvSpPr txBox="1"/>
          <p:nvPr/>
        </p:nvSpPr>
        <p:spPr bwMode="auto">
          <a:xfrm>
            <a:off x="728743" y="1766589"/>
            <a:ext cx="554761" cy="384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1342" tIns="45718" rIns="91342" bIns="45718" rtlCol="0">
            <a:spAutoFit/>
          </a:bodyPr>
          <a:lstStyle/>
          <a:p>
            <a:pPr algn="r" defTabSz="913289" eaLnBrk="0" fontAlgn="base" hangingPunct="0">
              <a:spcBef>
                <a:spcPct val="50000"/>
              </a:spcBef>
              <a:spcAft>
                <a:spcPct val="0"/>
              </a:spcAft>
            </a:pPr>
            <a:r>
              <a:rPr lang="en-US" dirty="0">
                <a:solidFill>
                  <a:srgbClr val="000000"/>
                </a:solidFill>
                <a:latin typeface="Calibri" panose="020F0502020204030204" pitchFamily="34" charset="0"/>
                <a:cs typeface="Arial" panose="020B0604020202020204" pitchFamily="34" charset="0"/>
              </a:rPr>
              <a:t>100</a:t>
            </a:r>
          </a:p>
        </p:txBody>
      </p:sp>
      <p:sp>
        <p:nvSpPr>
          <p:cNvPr id="54" name="TextBox 53">
            <a:extLst>
              <a:ext uri="{FF2B5EF4-FFF2-40B4-BE49-F238E27FC236}">
                <a16:creationId xmlns:a16="http://schemas.microsoft.com/office/drawing/2014/main" id="{8AD9C616-3B2C-4B79-90FD-9D13C6412473}"/>
              </a:ext>
            </a:extLst>
          </p:cNvPr>
          <p:cNvSpPr txBox="1"/>
          <p:nvPr/>
        </p:nvSpPr>
        <p:spPr bwMode="auto">
          <a:xfrm>
            <a:off x="867145" y="2305892"/>
            <a:ext cx="431330" cy="384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1342" tIns="45718" rIns="91342" bIns="45718" rtlCol="0">
            <a:spAutoFit/>
          </a:bodyPr>
          <a:lstStyle/>
          <a:p>
            <a:pPr algn="r" defTabSz="913289" eaLnBrk="0" fontAlgn="base" hangingPunct="0">
              <a:spcBef>
                <a:spcPct val="50000"/>
              </a:spcBef>
              <a:spcAft>
                <a:spcPct val="0"/>
              </a:spcAft>
            </a:pPr>
            <a:r>
              <a:rPr lang="en-US" dirty="0">
                <a:solidFill>
                  <a:srgbClr val="000000"/>
                </a:solidFill>
                <a:latin typeface="Calibri" panose="020F0502020204030204" pitchFamily="34" charset="0"/>
                <a:cs typeface="Arial" panose="020B0604020202020204" pitchFamily="34" charset="0"/>
              </a:rPr>
              <a:t>80</a:t>
            </a:r>
          </a:p>
        </p:txBody>
      </p:sp>
      <p:sp>
        <p:nvSpPr>
          <p:cNvPr id="55" name="TextBox 54">
            <a:extLst>
              <a:ext uri="{FF2B5EF4-FFF2-40B4-BE49-F238E27FC236}">
                <a16:creationId xmlns:a16="http://schemas.microsoft.com/office/drawing/2014/main" id="{89066B85-85A4-47AC-B9EE-84131F921BB1}"/>
              </a:ext>
            </a:extLst>
          </p:cNvPr>
          <p:cNvSpPr txBox="1"/>
          <p:nvPr/>
        </p:nvSpPr>
        <p:spPr bwMode="auto">
          <a:xfrm>
            <a:off x="870121" y="3403925"/>
            <a:ext cx="431330" cy="384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1342" tIns="45718" rIns="91342" bIns="45718" rtlCol="0">
            <a:spAutoFit/>
          </a:bodyPr>
          <a:lstStyle/>
          <a:p>
            <a:pPr algn="r" defTabSz="913289" eaLnBrk="0" fontAlgn="base" hangingPunct="0">
              <a:spcBef>
                <a:spcPct val="50000"/>
              </a:spcBef>
              <a:spcAft>
                <a:spcPct val="0"/>
              </a:spcAft>
            </a:pPr>
            <a:r>
              <a:rPr lang="en-US" dirty="0">
                <a:solidFill>
                  <a:srgbClr val="000000"/>
                </a:solidFill>
                <a:latin typeface="Calibri" panose="020F0502020204030204" pitchFamily="34" charset="0"/>
                <a:cs typeface="Arial" panose="020B0604020202020204" pitchFamily="34" charset="0"/>
              </a:rPr>
              <a:t>40</a:t>
            </a:r>
          </a:p>
        </p:txBody>
      </p:sp>
      <p:sp>
        <p:nvSpPr>
          <p:cNvPr id="56" name="TextBox 55">
            <a:extLst>
              <a:ext uri="{FF2B5EF4-FFF2-40B4-BE49-F238E27FC236}">
                <a16:creationId xmlns:a16="http://schemas.microsoft.com/office/drawing/2014/main" id="{07CAD4AA-F218-4635-AB9E-5C54F587181C}"/>
              </a:ext>
            </a:extLst>
          </p:cNvPr>
          <p:cNvSpPr txBox="1"/>
          <p:nvPr/>
        </p:nvSpPr>
        <p:spPr bwMode="auto">
          <a:xfrm>
            <a:off x="865265" y="2864468"/>
            <a:ext cx="431330" cy="384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1342" tIns="45718" rIns="91342" bIns="45718" rtlCol="0">
            <a:spAutoFit/>
          </a:bodyPr>
          <a:lstStyle/>
          <a:p>
            <a:pPr algn="r" defTabSz="913289" eaLnBrk="0" fontAlgn="base" hangingPunct="0">
              <a:spcBef>
                <a:spcPct val="50000"/>
              </a:spcBef>
              <a:spcAft>
                <a:spcPct val="0"/>
              </a:spcAft>
            </a:pPr>
            <a:r>
              <a:rPr lang="en-US" dirty="0">
                <a:solidFill>
                  <a:srgbClr val="000000"/>
                </a:solidFill>
                <a:latin typeface="Calibri" panose="020F0502020204030204" pitchFamily="34" charset="0"/>
                <a:cs typeface="Arial" panose="020B0604020202020204" pitchFamily="34" charset="0"/>
              </a:rPr>
              <a:t>60</a:t>
            </a:r>
          </a:p>
        </p:txBody>
      </p:sp>
      <p:sp>
        <p:nvSpPr>
          <p:cNvPr id="57" name="TextBox 56">
            <a:extLst>
              <a:ext uri="{FF2B5EF4-FFF2-40B4-BE49-F238E27FC236}">
                <a16:creationId xmlns:a16="http://schemas.microsoft.com/office/drawing/2014/main" id="{48ED1057-A6E9-4128-94BE-564900BB1A9D}"/>
              </a:ext>
            </a:extLst>
          </p:cNvPr>
          <p:cNvSpPr txBox="1"/>
          <p:nvPr/>
        </p:nvSpPr>
        <p:spPr bwMode="auto">
          <a:xfrm>
            <a:off x="873746" y="3953575"/>
            <a:ext cx="431330" cy="384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1342" tIns="45718" rIns="91342" bIns="45718" rtlCol="0">
            <a:spAutoFit/>
          </a:bodyPr>
          <a:lstStyle/>
          <a:p>
            <a:pPr algn="r" defTabSz="913289" eaLnBrk="0" fontAlgn="base" hangingPunct="0">
              <a:spcBef>
                <a:spcPct val="50000"/>
              </a:spcBef>
              <a:spcAft>
                <a:spcPct val="0"/>
              </a:spcAft>
            </a:pPr>
            <a:r>
              <a:rPr lang="en-US" dirty="0">
                <a:solidFill>
                  <a:srgbClr val="000000"/>
                </a:solidFill>
                <a:latin typeface="Calibri" panose="020F0502020204030204" pitchFamily="34" charset="0"/>
                <a:cs typeface="Arial" panose="020B0604020202020204" pitchFamily="34" charset="0"/>
              </a:rPr>
              <a:t>20</a:t>
            </a:r>
          </a:p>
        </p:txBody>
      </p:sp>
      <p:sp>
        <p:nvSpPr>
          <p:cNvPr id="58" name="TextBox 57">
            <a:extLst>
              <a:ext uri="{FF2B5EF4-FFF2-40B4-BE49-F238E27FC236}">
                <a16:creationId xmlns:a16="http://schemas.microsoft.com/office/drawing/2014/main" id="{F923A1C6-BC5E-4DCE-85F6-C5E388D4789C}"/>
              </a:ext>
            </a:extLst>
          </p:cNvPr>
          <p:cNvSpPr txBox="1"/>
          <p:nvPr/>
        </p:nvSpPr>
        <p:spPr bwMode="auto">
          <a:xfrm>
            <a:off x="993533" y="4514504"/>
            <a:ext cx="307899" cy="384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1342" tIns="45718" rIns="91342" bIns="45718" rtlCol="0">
            <a:spAutoFit/>
          </a:bodyPr>
          <a:lstStyle/>
          <a:p>
            <a:pPr algn="r" defTabSz="913289" eaLnBrk="0" fontAlgn="base" hangingPunct="0">
              <a:spcBef>
                <a:spcPct val="50000"/>
              </a:spcBef>
              <a:spcAft>
                <a:spcPct val="0"/>
              </a:spcAft>
            </a:pPr>
            <a:r>
              <a:rPr lang="en-US" dirty="0">
                <a:solidFill>
                  <a:srgbClr val="000000"/>
                </a:solidFill>
                <a:latin typeface="Calibri" panose="020F0502020204030204" pitchFamily="34" charset="0"/>
                <a:cs typeface="Arial" panose="020B0604020202020204" pitchFamily="34" charset="0"/>
              </a:rPr>
              <a:t>0</a:t>
            </a:r>
          </a:p>
        </p:txBody>
      </p:sp>
      <p:sp>
        <p:nvSpPr>
          <p:cNvPr id="9" name="Rectangle 8">
            <a:extLst>
              <a:ext uri="{FF2B5EF4-FFF2-40B4-BE49-F238E27FC236}">
                <a16:creationId xmlns:a16="http://schemas.microsoft.com/office/drawing/2014/main" id="{F1118D05-2C3A-4FC5-835F-1211008DC5FC}"/>
              </a:ext>
            </a:extLst>
          </p:cNvPr>
          <p:cNvSpPr/>
          <p:nvPr/>
        </p:nvSpPr>
        <p:spPr bwMode="auto">
          <a:xfrm>
            <a:off x="1473395" y="4659080"/>
            <a:ext cx="457200" cy="36576"/>
          </a:xfrm>
          <a:prstGeom prst="rect">
            <a:avLst/>
          </a:prstGeom>
          <a:solidFill>
            <a:schemeClr val="accent1"/>
          </a:solidFill>
          <a:ln w="0">
            <a:solidFill>
              <a:schemeClr val="bg1"/>
            </a:solidFill>
            <a:miter lim="800000"/>
            <a:headEnd/>
            <a:tailEnd/>
          </a:ln>
        </p:spPr>
        <p:txBody>
          <a:bodyPr lIns="91342" tIns="45718" rIns="91342" bIns="45718" rtlCol="0" anchor="b"/>
          <a:lstStyle/>
          <a:p>
            <a:pPr algn="ctr" defTabSz="913289" fontAlgn="base">
              <a:spcBef>
                <a:spcPct val="35000"/>
              </a:spcBef>
              <a:spcAft>
                <a:spcPct val="25000"/>
              </a:spcAft>
              <a:buClr>
                <a:srgbClr val="015873"/>
              </a:buClr>
            </a:pPr>
            <a:endParaRPr lang="en-US" dirty="0">
              <a:solidFill>
                <a:srgbClr val="FFFFFF"/>
              </a:solidFill>
              <a:latin typeface="Calibri" panose="020F0502020204030204" pitchFamily="34" charset="0"/>
              <a:cs typeface="Arial" panose="020B0604020202020204" pitchFamily="34" charset="0"/>
            </a:endParaRPr>
          </a:p>
        </p:txBody>
      </p:sp>
      <p:sp>
        <p:nvSpPr>
          <p:cNvPr id="60" name="Rectangle 59">
            <a:extLst>
              <a:ext uri="{FF2B5EF4-FFF2-40B4-BE49-F238E27FC236}">
                <a16:creationId xmlns:a16="http://schemas.microsoft.com/office/drawing/2014/main" id="{3B1F105D-110A-433F-81B0-634370B7D66D}"/>
              </a:ext>
            </a:extLst>
          </p:cNvPr>
          <p:cNvSpPr/>
          <p:nvPr/>
        </p:nvSpPr>
        <p:spPr bwMode="auto">
          <a:xfrm>
            <a:off x="1941767" y="4670017"/>
            <a:ext cx="457200" cy="18288"/>
          </a:xfrm>
          <a:prstGeom prst="rect">
            <a:avLst/>
          </a:prstGeom>
          <a:solidFill>
            <a:schemeClr val="accent3"/>
          </a:solidFill>
          <a:ln w="0">
            <a:solidFill>
              <a:schemeClr val="bg1"/>
            </a:solidFill>
            <a:miter lim="800000"/>
            <a:headEnd/>
            <a:tailEnd/>
          </a:ln>
        </p:spPr>
        <p:txBody>
          <a:bodyPr lIns="91342" tIns="45718" rIns="91342" bIns="45718" rtlCol="0" anchor="b"/>
          <a:lstStyle/>
          <a:p>
            <a:pPr algn="ctr" defTabSz="913289" fontAlgn="base">
              <a:spcBef>
                <a:spcPct val="35000"/>
              </a:spcBef>
              <a:spcAft>
                <a:spcPct val="25000"/>
              </a:spcAft>
              <a:buClr>
                <a:srgbClr val="015873"/>
              </a:buClr>
            </a:pPr>
            <a:endParaRPr lang="en-US" dirty="0">
              <a:solidFill>
                <a:srgbClr val="FFFFFF"/>
              </a:solidFill>
              <a:latin typeface="Calibri" panose="020F0502020204030204" pitchFamily="34" charset="0"/>
              <a:cs typeface="Arial" panose="020B0604020202020204" pitchFamily="34" charset="0"/>
            </a:endParaRPr>
          </a:p>
        </p:txBody>
      </p:sp>
      <p:sp>
        <p:nvSpPr>
          <p:cNvPr id="61" name="Rectangle 60">
            <a:extLst>
              <a:ext uri="{FF2B5EF4-FFF2-40B4-BE49-F238E27FC236}">
                <a16:creationId xmlns:a16="http://schemas.microsoft.com/office/drawing/2014/main" id="{0C7633C1-7EEC-4B7A-80CE-F6998A67924F}"/>
              </a:ext>
            </a:extLst>
          </p:cNvPr>
          <p:cNvSpPr/>
          <p:nvPr/>
        </p:nvSpPr>
        <p:spPr bwMode="auto">
          <a:xfrm>
            <a:off x="2728071" y="2154291"/>
            <a:ext cx="457200" cy="2530935"/>
          </a:xfrm>
          <a:prstGeom prst="rect">
            <a:avLst/>
          </a:prstGeom>
          <a:solidFill>
            <a:schemeClr val="accent1"/>
          </a:solidFill>
          <a:ln w="0">
            <a:solidFill>
              <a:schemeClr val="bg1"/>
            </a:solidFill>
            <a:miter lim="800000"/>
            <a:headEnd/>
            <a:tailEnd/>
          </a:ln>
        </p:spPr>
        <p:txBody>
          <a:bodyPr lIns="91342" tIns="45718" rIns="91342" bIns="45718" rtlCol="0" anchor="b"/>
          <a:lstStyle/>
          <a:p>
            <a:pPr algn="ctr" defTabSz="913289" fontAlgn="base">
              <a:spcBef>
                <a:spcPct val="35000"/>
              </a:spcBef>
              <a:spcAft>
                <a:spcPct val="25000"/>
              </a:spcAft>
              <a:buClr>
                <a:srgbClr val="015873"/>
              </a:buClr>
            </a:pPr>
            <a:endParaRPr lang="en-US" dirty="0">
              <a:solidFill>
                <a:srgbClr val="FFFFFF"/>
              </a:solidFill>
              <a:latin typeface="Calibri" panose="020F0502020204030204" pitchFamily="34" charset="0"/>
              <a:cs typeface="Arial" panose="020B0604020202020204" pitchFamily="34" charset="0"/>
            </a:endParaRPr>
          </a:p>
        </p:txBody>
      </p:sp>
      <p:sp>
        <p:nvSpPr>
          <p:cNvPr id="62" name="Rectangle 61">
            <a:extLst>
              <a:ext uri="{FF2B5EF4-FFF2-40B4-BE49-F238E27FC236}">
                <a16:creationId xmlns:a16="http://schemas.microsoft.com/office/drawing/2014/main" id="{72BA3287-4855-4D6C-ABB9-D54F242CB7CA}"/>
              </a:ext>
            </a:extLst>
          </p:cNvPr>
          <p:cNvSpPr/>
          <p:nvPr/>
        </p:nvSpPr>
        <p:spPr bwMode="auto">
          <a:xfrm>
            <a:off x="3183035" y="2078846"/>
            <a:ext cx="457200" cy="2619617"/>
          </a:xfrm>
          <a:prstGeom prst="rect">
            <a:avLst/>
          </a:prstGeom>
          <a:solidFill>
            <a:schemeClr val="accent3"/>
          </a:solidFill>
          <a:ln w="0">
            <a:solidFill>
              <a:schemeClr val="bg1"/>
            </a:solidFill>
            <a:miter lim="800000"/>
            <a:headEnd/>
            <a:tailEnd/>
          </a:ln>
        </p:spPr>
        <p:txBody>
          <a:bodyPr lIns="91342" tIns="45718" rIns="91342" bIns="45718" rtlCol="0" anchor="b"/>
          <a:lstStyle/>
          <a:p>
            <a:pPr algn="ctr" defTabSz="913289" fontAlgn="base">
              <a:spcBef>
                <a:spcPct val="35000"/>
              </a:spcBef>
              <a:spcAft>
                <a:spcPct val="25000"/>
              </a:spcAft>
              <a:buClr>
                <a:srgbClr val="015873"/>
              </a:buClr>
            </a:pPr>
            <a:endParaRPr lang="en-US" dirty="0">
              <a:solidFill>
                <a:srgbClr val="FFFFFF"/>
              </a:solidFill>
              <a:latin typeface="Calibri" panose="020F0502020204030204" pitchFamily="34" charset="0"/>
              <a:cs typeface="Arial" panose="020B0604020202020204" pitchFamily="34" charset="0"/>
            </a:endParaRPr>
          </a:p>
        </p:txBody>
      </p:sp>
      <p:sp>
        <p:nvSpPr>
          <p:cNvPr id="63" name="Rectangle 62">
            <a:extLst>
              <a:ext uri="{FF2B5EF4-FFF2-40B4-BE49-F238E27FC236}">
                <a16:creationId xmlns:a16="http://schemas.microsoft.com/office/drawing/2014/main" id="{D2389428-3AA0-4A8C-95EB-87CF4491C746}"/>
              </a:ext>
            </a:extLst>
          </p:cNvPr>
          <p:cNvSpPr/>
          <p:nvPr/>
        </p:nvSpPr>
        <p:spPr bwMode="auto">
          <a:xfrm>
            <a:off x="3979611" y="4552068"/>
            <a:ext cx="457200" cy="141485"/>
          </a:xfrm>
          <a:prstGeom prst="rect">
            <a:avLst/>
          </a:prstGeom>
          <a:solidFill>
            <a:schemeClr val="accent1"/>
          </a:solidFill>
          <a:ln w="0">
            <a:solidFill>
              <a:schemeClr val="bg1"/>
            </a:solidFill>
            <a:miter lim="800000"/>
            <a:headEnd/>
            <a:tailEnd/>
          </a:ln>
        </p:spPr>
        <p:txBody>
          <a:bodyPr lIns="91342" tIns="45718" rIns="91342" bIns="45718" rtlCol="0" anchor="b"/>
          <a:lstStyle/>
          <a:p>
            <a:pPr algn="ctr" defTabSz="913289" fontAlgn="base">
              <a:spcBef>
                <a:spcPct val="35000"/>
              </a:spcBef>
              <a:spcAft>
                <a:spcPct val="25000"/>
              </a:spcAft>
              <a:buClr>
                <a:srgbClr val="015873"/>
              </a:buClr>
            </a:pPr>
            <a:endParaRPr lang="en-US" dirty="0">
              <a:solidFill>
                <a:srgbClr val="FFFFFF"/>
              </a:solidFill>
              <a:latin typeface="Calibri" panose="020F0502020204030204" pitchFamily="34" charset="0"/>
              <a:cs typeface="Arial" panose="020B0604020202020204" pitchFamily="34" charset="0"/>
            </a:endParaRPr>
          </a:p>
        </p:txBody>
      </p:sp>
      <p:sp>
        <p:nvSpPr>
          <p:cNvPr id="64" name="Rectangle 63">
            <a:extLst>
              <a:ext uri="{FF2B5EF4-FFF2-40B4-BE49-F238E27FC236}">
                <a16:creationId xmlns:a16="http://schemas.microsoft.com/office/drawing/2014/main" id="{81DC1752-445A-434E-92E8-67F10545BA48}"/>
              </a:ext>
            </a:extLst>
          </p:cNvPr>
          <p:cNvSpPr/>
          <p:nvPr/>
        </p:nvSpPr>
        <p:spPr bwMode="auto">
          <a:xfrm>
            <a:off x="4435263" y="4603941"/>
            <a:ext cx="457200" cy="91440"/>
          </a:xfrm>
          <a:prstGeom prst="rect">
            <a:avLst/>
          </a:prstGeom>
          <a:solidFill>
            <a:schemeClr val="accent3"/>
          </a:solidFill>
          <a:ln w="0">
            <a:solidFill>
              <a:schemeClr val="bg1"/>
            </a:solidFill>
            <a:miter lim="800000"/>
            <a:headEnd/>
            <a:tailEnd/>
          </a:ln>
        </p:spPr>
        <p:txBody>
          <a:bodyPr lIns="91342" tIns="45718" rIns="91342" bIns="45718" rtlCol="0" anchor="b"/>
          <a:lstStyle/>
          <a:p>
            <a:pPr algn="ctr" defTabSz="913289" fontAlgn="base">
              <a:spcBef>
                <a:spcPct val="35000"/>
              </a:spcBef>
              <a:spcAft>
                <a:spcPct val="25000"/>
              </a:spcAft>
              <a:buClr>
                <a:srgbClr val="015873"/>
              </a:buClr>
            </a:pPr>
            <a:endParaRPr lang="en-US" dirty="0">
              <a:solidFill>
                <a:srgbClr val="FFFFFF"/>
              </a:solidFill>
              <a:latin typeface="Calibri" panose="020F0502020204030204" pitchFamily="34" charset="0"/>
              <a:cs typeface="Arial" panose="020B0604020202020204" pitchFamily="34" charset="0"/>
            </a:endParaRPr>
          </a:p>
        </p:txBody>
      </p:sp>
      <p:sp>
        <p:nvSpPr>
          <p:cNvPr id="65" name="TextBox 63">
            <a:extLst>
              <a:ext uri="{FF2B5EF4-FFF2-40B4-BE49-F238E27FC236}">
                <a16:creationId xmlns:a16="http://schemas.microsoft.com/office/drawing/2014/main" id="{3A1B0D07-1AE8-4C39-A535-DB918CC098D7}"/>
              </a:ext>
            </a:extLst>
          </p:cNvPr>
          <p:cNvSpPr txBox="1"/>
          <p:nvPr/>
        </p:nvSpPr>
        <p:spPr>
          <a:xfrm>
            <a:off x="1272032" y="4726789"/>
            <a:ext cx="1336309" cy="877163"/>
          </a:xfrm>
          <a:prstGeom prst="rect">
            <a:avLst/>
          </a:prstGeom>
          <a:noFill/>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913289" eaLnBrk="0" fontAlgn="base" hangingPunct="0">
              <a:spcBef>
                <a:spcPct val="0"/>
              </a:spcBef>
              <a:spcAft>
                <a:spcPct val="0"/>
              </a:spcAft>
            </a:pPr>
            <a:r>
              <a:rPr lang="en-US" sz="1900" b="1" dirty="0">
                <a:solidFill>
                  <a:srgbClr val="000000"/>
                </a:solidFill>
                <a:latin typeface="Calibri" panose="020F0502020204030204" pitchFamily="34" charset="0"/>
              </a:rPr>
              <a:t>Virologic Nonresponse (≥ 50 c/mL)</a:t>
            </a:r>
          </a:p>
        </p:txBody>
      </p:sp>
      <p:sp>
        <p:nvSpPr>
          <p:cNvPr id="66" name="TextBox 64">
            <a:extLst>
              <a:ext uri="{FF2B5EF4-FFF2-40B4-BE49-F238E27FC236}">
                <a16:creationId xmlns:a16="http://schemas.microsoft.com/office/drawing/2014/main" id="{B3C57583-BC9C-453B-9B63-742F5AF4A110}"/>
              </a:ext>
            </a:extLst>
          </p:cNvPr>
          <p:cNvSpPr txBox="1"/>
          <p:nvPr/>
        </p:nvSpPr>
        <p:spPr>
          <a:xfrm>
            <a:off x="2562541" y="4726789"/>
            <a:ext cx="1252027" cy="877163"/>
          </a:xfrm>
          <a:prstGeom prst="rect">
            <a:avLst/>
          </a:prstGeom>
          <a:noFill/>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913289" eaLnBrk="0" fontAlgn="base" hangingPunct="0">
              <a:spcBef>
                <a:spcPct val="0"/>
              </a:spcBef>
              <a:spcAft>
                <a:spcPct val="0"/>
              </a:spcAft>
            </a:pPr>
            <a:r>
              <a:rPr lang="en-US" sz="1900" b="1" dirty="0">
                <a:solidFill>
                  <a:srgbClr val="000000"/>
                </a:solidFill>
                <a:latin typeface="Calibri" panose="020F0502020204030204" pitchFamily="34" charset="0"/>
              </a:rPr>
              <a:t>Virologic Success </a:t>
            </a:r>
            <a:br>
              <a:rPr lang="en-US" sz="1900" b="1" dirty="0">
                <a:solidFill>
                  <a:srgbClr val="000000"/>
                </a:solidFill>
                <a:latin typeface="Calibri" panose="020F0502020204030204" pitchFamily="34" charset="0"/>
              </a:rPr>
            </a:br>
            <a:r>
              <a:rPr lang="en-US" sz="1900" b="1" dirty="0">
                <a:solidFill>
                  <a:srgbClr val="000000"/>
                </a:solidFill>
                <a:latin typeface="Calibri" panose="020F0502020204030204" pitchFamily="34" charset="0"/>
              </a:rPr>
              <a:t>(&lt; 50 c/mL)</a:t>
            </a:r>
          </a:p>
        </p:txBody>
      </p:sp>
      <p:sp>
        <p:nvSpPr>
          <p:cNvPr id="67" name="TextBox 65">
            <a:extLst>
              <a:ext uri="{FF2B5EF4-FFF2-40B4-BE49-F238E27FC236}">
                <a16:creationId xmlns:a16="http://schemas.microsoft.com/office/drawing/2014/main" id="{5A9E7C8F-24C5-4BB7-B45B-BA4E5099430F}"/>
              </a:ext>
            </a:extLst>
          </p:cNvPr>
          <p:cNvSpPr txBox="1"/>
          <p:nvPr/>
        </p:nvSpPr>
        <p:spPr>
          <a:xfrm>
            <a:off x="3770885" y="4726847"/>
            <a:ext cx="1321763" cy="584775"/>
          </a:xfrm>
          <a:prstGeom prst="rect">
            <a:avLst/>
          </a:prstGeom>
          <a:noFill/>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913289" eaLnBrk="0" fontAlgn="base" hangingPunct="0">
              <a:spcBef>
                <a:spcPct val="0"/>
              </a:spcBef>
              <a:spcAft>
                <a:spcPct val="0"/>
              </a:spcAft>
            </a:pPr>
            <a:r>
              <a:rPr lang="en-US" sz="1900" b="1" dirty="0">
                <a:solidFill>
                  <a:srgbClr val="000000"/>
                </a:solidFill>
                <a:latin typeface="Calibri" panose="020F0502020204030204" pitchFamily="34" charset="0"/>
              </a:rPr>
              <a:t>No Virologic Data</a:t>
            </a:r>
          </a:p>
        </p:txBody>
      </p:sp>
      <p:sp>
        <p:nvSpPr>
          <p:cNvPr id="68" name="Freeform: Shape 67">
            <a:extLst>
              <a:ext uri="{FF2B5EF4-FFF2-40B4-BE49-F238E27FC236}">
                <a16:creationId xmlns:a16="http://schemas.microsoft.com/office/drawing/2014/main" id="{57AEB0A7-BE6C-4F1C-BE6B-881024BFB7A6}"/>
              </a:ext>
            </a:extLst>
          </p:cNvPr>
          <p:cNvSpPr/>
          <p:nvPr/>
        </p:nvSpPr>
        <p:spPr bwMode="auto">
          <a:xfrm>
            <a:off x="1320805" y="1942929"/>
            <a:ext cx="3745283" cy="2749463"/>
          </a:xfrm>
          <a:custGeom>
            <a:avLst/>
            <a:gdLst>
              <a:gd name="connsiteX0" fmla="*/ 0 w 3745282"/>
              <a:gd name="connsiteY0" fmla="*/ 0 h 2749463"/>
              <a:gd name="connsiteX1" fmla="*/ 0 w 3745282"/>
              <a:gd name="connsiteY1" fmla="*/ 2749463 h 2749463"/>
              <a:gd name="connsiteX2" fmla="*/ 3745282 w 3745282"/>
              <a:gd name="connsiteY2" fmla="*/ 2749463 h 2749463"/>
            </a:gdLst>
            <a:ahLst/>
            <a:cxnLst>
              <a:cxn ang="0">
                <a:pos x="connsiteX0" y="connsiteY0"/>
              </a:cxn>
              <a:cxn ang="0">
                <a:pos x="connsiteX1" y="connsiteY1"/>
              </a:cxn>
              <a:cxn ang="0">
                <a:pos x="connsiteX2" y="connsiteY2"/>
              </a:cxn>
            </a:cxnLst>
            <a:rect l="l" t="t" r="r" b="b"/>
            <a:pathLst>
              <a:path w="3745282" h="2749463">
                <a:moveTo>
                  <a:pt x="0" y="0"/>
                </a:moveTo>
                <a:lnTo>
                  <a:pt x="0" y="2749463"/>
                </a:lnTo>
                <a:lnTo>
                  <a:pt x="3745282" y="2749463"/>
                </a:lnTo>
              </a:path>
            </a:pathLst>
          </a:custGeom>
          <a:noFill/>
          <a:ln w="28575">
            <a:solidFill>
              <a:schemeClr val="bg1"/>
            </a:solidFill>
            <a:miter lim="800000"/>
            <a:headEnd/>
            <a:tailEnd/>
          </a:ln>
        </p:spPr>
        <p:txBody>
          <a:bodyPr lIns="91342" tIns="45718" rIns="91342" bIns="45718" anchor="b"/>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3289" eaLnBrk="0" fontAlgn="base" hangingPunct="0">
              <a:spcBef>
                <a:spcPct val="0"/>
              </a:spcBef>
              <a:spcAft>
                <a:spcPct val="0"/>
              </a:spcAft>
            </a:pPr>
            <a:endParaRPr lang="en-US" b="1" dirty="0">
              <a:solidFill>
                <a:srgbClr val="FFFFFF"/>
              </a:solidFill>
            </a:endParaRPr>
          </a:p>
        </p:txBody>
      </p:sp>
      <p:sp>
        <p:nvSpPr>
          <p:cNvPr id="69" name="TextBox 68">
            <a:extLst>
              <a:ext uri="{FF2B5EF4-FFF2-40B4-BE49-F238E27FC236}">
                <a16:creationId xmlns:a16="http://schemas.microsoft.com/office/drawing/2014/main" id="{BB54DFA1-F0ED-4A75-9401-043E7716DE4D}"/>
              </a:ext>
            </a:extLst>
          </p:cNvPr>
          <p:cNvSpPr txBox="1"/>
          <p:nvPr/>
        </p:nvSpPr>
        <p:spPr bwMode="auto">
          <a:xfrm>
            <a:off x="1418953" y="4284446"/>
            <a:ext cx="587571" cy="384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1342" tIns="45718" rIns="91342" bIns="45718" rtlCol="0">
            <a:spAutoFit/>
          </a:bodyPr>
          <a:lstStyle/>
          <a:p>
            <a:pPr algn="ctr" defTabSz="913289" eaLnBrk="0" fontAlgn="base" hangingPunct="0">
              <a:spcBef>
                <a:spcPct val="50000"/>
              </a:spcBef>
              <a:spcAft>
                <a:spcPct val="0"/>
              </a:spcAft>
            </a:pPr>
            <a:r>
              <a:rPr lang="en-US" b="1" dirty="0">
                <a:solidFill>
                  <a:srgbClr val="000000"/>
                </a:solidFill>
                <a:latin typeface="Calibri" panose="020F0502020204030204" pitchFamily="34" charset="0"/>
                <a:cs typeface="Arial" panose="020B0604020202020204" pitchFamily="34" charset="0"/>
              </a:rPr>
              <a:t>1.6</a:t>
            </a:r>
          </a:p>
        </p:txBody>
      </p:sp>
      <p:sp>
        <p:nvSpPr>
          <p:cNvPr id="71" name="TextBox 70">
            <a:extLst>
              <a:ext uri="{FF2B5EF4-FFF2-40B4-BE49-F238E27FC236}">
                <a16:creationId xmlns:a16="http://schemas.microsoft.com/office/drawing/2014/main" id="{EE14DB22-F747-4C16-B494-6603B664896D}"/>
              </a:ext>
            </a:extLst>
          </p:cNvPr>
          <p:cNvSpPr txBox="1"/>
          <p:nvPr/>
        </p:nvSpPr>
        <p:spPr bwMode="auto">
          <a:xfrm>
            <a:off x="1906577" y="4301562"/>
            <a:ext cx="531859" cy="384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1342" tIns="45718" rIns="91342" bIns="45718" rtlCol="0">
            <a:spAutoFit/>
          </a:bodyPr>
          <a:lstStyle/>
          <a:p>
            <a:pPr algn="ctr" defTabSz="913289" eaLnBrk="0" fontAlgn="base" hangingPunct="0">
              <a:spcBef>
                <a:spcPct val="50000"/>
              </a:spcBef>
              <a:spcAft>
                <a:spcPct val="0"/>
              </a:spcAft>
            </a:pPr>
            <a:r>
              <a:rPr lang="en-US" b="1" dirty="0">
                <a:solidFill>
                  <a:srgbClr val="000000"/>
                </a:solidFill>
                <a:latin typeface="Calibri" panose="020F0502020204030204" pitchFamily="34" charset="0"/>
                <a:cs typeface="Arial" panose="020B0604020202020204" pitchFamily="34" charset="0"/>
              </a:rPr>
              <a:t>1.0</a:t>
            </a:r>
          </a:p>
        </p:txBody>
      </p:sp>
      <p:sp>
        <p:nvSpPr>
          <p:cNvPr id="72" name="TextBox 71">
            <a:extLst>
              <a:ext uri="{FF2B5EF4-FFF2-40B4-BE49-F238E27FC236}">
                <a16:creationId xmlns:a16="http://schemas.microsoft.com/office/drawing/2014/main" id="{72904C4A-8F92-4AA3-9E8F-576FBE725341}"/>
              </a:ext>
            </a:extLst>
          </p:cNvPr>
          <p:cNvSpPr txBox="1"/>
          <p:nvPr/>
        </p:nvSpPr>
        <p:spPr bwMode="auto">
          <a:xfrm>
            <a:off x="2645625" y="1784733"/>
            <a:ext cx="670849" cy="384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1342" tIns="45718" rIns="91342" bIns="45718" rtlCol="0">
            <a:spAutoFit/>
          </a:bodyPr>
          <a:lstStyle/>
          <a:p>
            <a:pPr algn="ctr" defTabSz="913289" eaLnBrk="0" fontAlgn="base" hangingPunct="0">
              <a:spcBef>
                <a:spcPct val="50000"/>
              </a:spcBef>
              <a:spcAft>
                <a:spcPct val="0"/>
              </a:spcAft>
            </a:pPr>
            <a:r>
              <a:rPr lang="en-US" b="1" dirty="0">
                <a:solidFill>
                  <a:srgbClr val="000000"/>
                </a:solidFill>
                <a:latin typeface="Calibri" panose="020F0502020204030204" pitchFamily="34" charset="0"/>
                <a:cs typeface="Arial" panose="020B0604020202020204" pitchFamily="34" charset="0"/>
              </a:rPr>
              <a:t>92.5</a:t>
            </a:r>
          </a:p>
        </p:txBody>
      </p:sp>
      <p:sp>
        <p:nvSpPr>
          <p:cNvPr id="73" name="TextBox 72">
            <a:extLst>
              <a:ext uri="{FF2B5EF4-FFF2-40B4-BE49-F238E27FC236}">
                <a16:creationId xmlns:a16="http://schemas.microsoft.com/office/drawing/2014/main" id="{94BF0310-F57F-41A6-80A7-C6C1DA4005A1}"/>
              </a:ext>
            </a:extLst>
          </p:cNvPr>
          <p:cNvSpPr txBox="1"/>
          <p:nvPr/>
        </p:nvSpPr>
        <p:spPr bwMode="auto">
          <a:xfrm>
            <a:off x="3095661" y="1707941"/>
            <a:ext cx="638531" cy="384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1342" tIns="45718" rIns="91342" bIns="45718" rtlCol="0">
            <a:spAutoFit/>
          </a:bodyPr>
          <a:lstStyle/>
          <a:p>
            <a:pPr algn="ctr" defTabSz="913289" eaLnBrk="0" fontAlgn="base" hangingPunct="0">
              <a:spcBef>
                <a:spcPct val="50000"/>
              </a:spcBef>
              <a:spcAft>
                <a:spcPct val="0"/>
              </a:spcAft>
            </a:pPr>
            <a:r>
              <a:rPr lang="en-US" b="1" dirty="0">
                <a:solidFill>
                  <a:srgbClr val="000000"/>
                </a:solidFill>
                <a:latin typeface="Calibri" panose="020F0502020204030204" pitchFamily="34" charset="0"/>
                <a:cs typeface="Arial" panose="020B0604020202020204" pitchFamily="34" charset="0"/>
              </a:rPr>
              <a:t>95.5</a:t>
            </a:r>
          </a:p>
        </p:txBody>
      </p:sp>
      <p:sp>
        <p:nvSpPr>
          <p:cNvPr id="105" name="TextBox 104">
            <a:extLst>
              <a:ext uri="{FF2B5EF4-FFF2-40B4-BE49-F238E27FC236}">
                <a16:creationId xmlns:a16="http://schemas.microsoft.com/office/drawing/2014/main" id="{CE483592-64A9-4C46-A953-2EA5A4C9FC53}"/>
              </a:ext>
            </a:extLst>
          </p:cNvPr>
          <p:cNvSpPr txBox="1"/>
          <p:nvPr/>
        </p:nvSpPr>
        <p:spPr bwMode="auto">
          <a:xfrm>
            <a:off x="3928722" y="4185638"/>
            <a:ext cx="521959" cy="384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1342" tIns="45718" rIns="91342" bIns="45718" rtlCol="0">
            <a:spAutoFit/>
          </a:bodyPr>
          <a:lstStyle/>
          <a:p>
            <a:pPr algn="ctr" defTabSz="913289" eaLnBrk="0" fontAlgn="base" hangingPunct="0">
              <a:spcBef>
                <a:spcPct val="50000"/>
              </a:spcBef>
              <a:spcAft>
                <a:spcPct val="0"/>
              </a:spcAft>
            </a:pPr>
            <a:r>
              <a:rPr lang="en-US" b="1" dirty="0">
                <a:solidFill>
                  <a:srgbClr val="000000"/>
                </a:solidFill>
                <a:latin typeface="Calibri" panose="020F0502020204030204" pitchFamily="34" charset="0"/>
                <a:cs typeface="Arial" panose="020B0604020202020204" pitchFamily="34" charset="0"/>
              </a:rPr>
              <a:t>5.8</a:t>
            </a:r>
          </a:p>
        </p:txBody>
      </p:sp>
      <p:sp>
        <p:nvSpPr>
          <p:cNvPr id="106" name="TextBox 105">
            <a:extLst>
              <a:ext uri="{FF2B5EF4-FFF2-40B4-BE49-F238E27FC236}">
                <a16:creationId xmlns:a16="http://schemas.microsoft.com/office/drawing/2014/main" id="{B784161D-550C-47FC-AA77-2BAD7E893572}"/>
              </a:ext>
            </a:extLst>
          </p:cNvPr>
          <p:cNvSpPr txBox="1"/>
          <p:nvPr/>
        </p:nvSpPr>
        <p:spPr bwMode="auto">
          <a:xfrm>
            <a:off x="4405782" y="4241018"/>
            <a:ext cx="521959" cy="384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1342" tIns="45718" rIns="91342" bIns="45718" rtlCol="0">
            <a:spAutoFit/>
          </a:bodyPr>
          <a:lstStyle/>
          <a:p>
            <a:pPr algn="ctr" defTabSz="913289" eaLnBrk="0" fontAlgn="base" hangingPunct="0">
              <a:spcBef>
                <a:spcPct val="50000"/>
              </a:spcBef>
              <a:spcAft>
                <a:spcPct val="0"/>
              </a:spcAft>
            </a:pPr>
            <a:r>
              <a:rPr lang="en-US" b="1" dirty="0">
                <a:solidFill>
                  <a:srgbClr val="000000"/>
                </a:solidFill>
                <a:latin typeface="Calibri" panose="020F0502020204030204" pitchFamily="34" charset="0"/>
                <a:cs typeface="Arial" panose="020B0604020202020204" pitchFamily="34" charset="0"/>
              </a:rPr>
              <a:t>3.6</a:t>
            </a:r>
          </a:p>
        </p:txBody>
      </p:sp>
      <p:sp>
        <p:nvSpPr>
          <p:cNvPr id="107" name="TextBox 106">
            <a:extLst>
              <a:ext uri="{FF2B5EF4-FFF2-40B4-BE49-F238E27FC236}">
                <a16:creationId xmlns:a16="http://schemas.microsoft.com/office/drawing/2014/main" id="{395D548C-2B1C-4753-8B7D-775FBEAF90A4}"/>
              </a:ext>
            </a:extLst>
          </p:cNvPr>
          <p:cNvSpPr txBox="1"/>
          <p:nvPr/>
        </p:nvSpPr>
        <p:spPr bwMode="auto">
          <a:xfrm>
            <a:off x="4196244" y="2087730"/>
            <a:ext cx="1947964" cy="1408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1342" tIns="45718" rIns="91342" bIns="45718" rtlCol="0">
            <a:spAutoFit/>
          </a:bodyPr>
          <a:lstStyle/>
          <a:p>
            <a:pPr defTabSz="913289" eaLnBrk="0" fontAlgn="base" hangingPunct="0">
              <a:spcBef>
                <a:spcPct val="50000"/>
              </a:spcBef>
              <a:spcAft>
                <a:spcPct val="0"/>
              </a:spcAft>
            </a:pPr>
            <a:r>
              <a:rPr lang="en-US" dirty="0">
                <a:solidFill>
                  <a:srgbClr val="000000"/>
                </a:solidFill>
                <a:latin typeface="Calibri" panose="020F0502020204030204" pitchFamily="34" charset="0"/>
                <a:cs typeface="Arial" panose="020B0604020202020204" pitchFamily="34" charset="0"/>
              </a:rPr>
              <a:t>LA CAB + LA RPV</a:t>
            </a:r>
            <a:br>
              <a:rPr lang="en-US" dirty="0">
                <a:solidFill>
                  <a:srgbClr val="000000"/>
                </a:solidFill>
                <a:latin typeface="Calibri" panose="020F0502020204030204" pitchFamily="34" charset="0"/>
                <a:cs typeface="Arial" panose="020B0604020202020204" pitchFamily="34" charset="0"/>
              </a:rPr>
            </a:br>
            <a:r>
              <a:rPr lang="en-US" dirty="0">
                <a:solidFill>
                  <a:srgbClr val="000000"/>
                </a:solidFill>
                <a:latin typeface="Calibri" panose="020F0502020204030204" pitchFamily="34" charset="0"/>
                <a:cs typeface="Arial" panose="020B0604020202020204" pitchFamily="34" charset="0"/>
              </a:rPr>
              <a:t>(n = 308)</a:t>
            </a:r>
          </a:p>
          <a:p>
            <a:pPr defTabSz="913289" eaLnBrk="0" fontAlgn="base" hangingPunct="0">
              <a:spcBef>
                <a:spcPct val="50000"/>
              </a:spcBef>
              <a:spcAft>
                <a:spcPct val="0"/>
              </a:spcAft>
            </a:pPr>
            <a:r>
              <a:rPr lang="en-US" dirty="0">
                <a:solidFill>
                  <a:srgbClr val="000000"/>
                </a:solidFill>
                <a:latin typeface="Calibri" panose="020F0502020204030204" pitchFamily="34" charset="0"/>
                <a:cs typeface="Arial" panose="020B0604020202020204" pitchFamily="34" charset="0"/>
              </a:rPr>
              <a:t>Continued BL ART</a:t>
            </a:r>
            <a:br>
              <a:rPr lang="en-US" dirty="0">
                <a:solidFill>
                  <a:srgbClr val="000000"/>
                </a:solidFill>
                <a:latin typeface="Calibri" panose="020F0502020204030204" pitchFamily="34" charset="0"/>
                <a:cs typeface="Arial" panose="020B0604020202020204" pitchFamily="34" charset="0"/>
              </a:rPr>
            </a:br>
            <a:r>
              <a:rPr lang="en-US" dirty="0">
                <a:solidFill>
                  <a:srgbClr val="000000"/>
                </a:solidFill>
                <a:latin typeface="Calibri" panose="020F0502020204030204" pitchFamily="34" charset="0"/>
                <a:cs typeface="Arial" panose="020B0604020202020204" pitchFamily="34" charset="0"/>
              </a:rPr>
              <a:t>(n = 308)</a:t>
            </a:r>
          </a:p>
        </p:txBody>
      </p:sp>
      <p:sp>
        <p:nvSpPr>
          <p:cNvPr id="10" name="Rectangle 9">
            <a:extLst>
              <a:ext uri="{FF2B5EF4-FFF2-40B4-BE49-F238E27FC236}">
                <a16:creationId xmlns:a16="http://schemas.microsoft.com/office/drawing/2014/main" id="{550A1DAB-36C8-4B91-BA91-438CDF561CEF}"/>
              </a:ext>
            </a:extLst>
          </p:cNvPr>
          <p:cNvSpPr/>
          <p:nvPr/>
        </p:nvSpPr>
        <p:spPr bwMode="auto">
          <a:xfrm>
            <a:off x="4012080" y="2191199"/>
            <a:ext cx="182880" cy="182880"/>
          </a:xfrm>
          <a:prstGeom prst="rect">
            <a:avLst/>
          </a:prstGeom>
          <a:solidFill>
            <a:schemeClr val="accent1"/>
          </a:solidFill>
          <a:ln w="0">
            <a:solidFill>
              <a:schemeClr val="bg1"/>
            </a:solidFill>
            <a:miter lim="800000"/>
            <a:headEnd/>
            <a:tailEnd/>
          </a:ln>
        </p:spPr>
        <p:txBody>
          <a:bodyPr lIns="91342" tIns="45718" rIns="91342" bIns="45718" rtlCol="0" anchor="b"/>
          <a:lstStyle/>
          <a:p>
            <a:pPr algn="ctr" defTabSz="913289" fontAlgn="base">
              <a:spcBef>
                <a:spcPct val="35000"/>
              </a:spcBef>
              <a:spcAft>
                <a:spcPct val="25000"/>
              </a:spcAft>
              <a:buClr>
                <a:srgbClr val="015873"/>
              </a:buClr>
            </a:pPr>
            <a:endParaRPr lang="en-US" dirty="0">
              <a:solidFill>
                <a:srgbClr val="FFFFFF"/>
              </a:solidFill>
              <a:latin typeface="Calibri" panose="020F0502020204030204" pitchFamily="34" charset="0"/>
              <a:cs typeface="Arial" panose="020B0604020202020204" pitchFamily="34" charset="0"/>
            </a:endParaRPr>
          </a:p>
        </p:txBody>
      </p:sp>
      <p:sp>
        <p:nvSpPr>
          <p:cNvPr id="109" name="Rectangle 108">
            <a:extLst>
              <a:ext uri="{FF2B5EF4-FFF2-40B4-BE49-F238E27FC236}">
                <a16:creationId xmlns:a16="http://schemas.microsoft.com/office/drawing/2014/main" id="{113269BB-94B0-498B-8CE0-8EF980A6A8E5}"/>
              </a:ext>
            </a:extLst>
          </p:cNvPr>
          <p:cNvSpPr/>
          <p:nvPr/>
        </p:nvSpPr>
        <p:spPr bwMode="auto">
          <a:xfrm>
            <a:off x="4008045" y="2862660"/>
            <a:ext cx="182880" cy="182880"/>
          </a:xfrm>
          <a:prstGeom prst="rect">
            <a:avLst/>
          </a:prstGeom>
          <a:solidFill>
            <a:schemeClr val="accent3"/>
          </a:solidFill>
          <a:ln w="0">
            <a:solidFill>
              <a:schemeClr val="bg1"/>
            </a:solidFill>
            <a:miter lim="800000"/>
            <a:headEnd/>
            <a:tailEnd/>
          </a:ln>
        </p:spPr>
        <p:txBody>
          <a:bodyPr lIns="91342" tIns="45718" rIns="91342" bIns="45718" rtlCol="0" anchor="b"/>
          <a:lstStyle/>
          <a:p>
            <a:pPr algn="ctr" defTabSz="913289" fontAlgn="base">
              <a:spcBef>
                <a:spcPct val="35000"/>
              </a:spcBef>
              <a:spcAft>
                <a:spcPct val="25000"/>
              </a:spcAft>
              <a:buClr>
                <a:srgbClr val="015873"/>
              </a:buClr>
            </a:pPr>
            <a:endParaRPr lang="en-US" dirty="0">
              <a:solidFill>
                <a:srgbClr val="FFFFFF"/>
              </a:solidFill>
              <a:latin typeface="Calibri" panose="020F050202020403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C836C0E7-BFF3-482E-8967-0F1567292045}"/>
              </a:ext>
            </a:extLst>
          </p:cNvPr>
          <p:cNvGrpSpPr/>
          <p:nvPr/>
        </p:nvGrpSpPr>
        <p:grpSpPr>
          <a:xfrm>
            <a:off x="6255859" y="4564186"/>
            <a:ext cx="4677212" cy="1591473"/>
            <a:chOff x="7032480" y="4131599"/>
            <a:chExt cx="2929589" cy="1431274"/>
          </a:xfrm>
        </p:grpSpPr>
        <p:sp>
          <p:nvSpPr>
            <p:cNvPr id="141" name="TextBox 140">
              <a:extLst>
                <a:ext uri="{FF2B5EF4-FFF2-40B4-BE49-F238E27FC236}">
                  <a16:creationId xmlns:a16="http://schemas.microsoft.com/office/drawing/2014/main" id="{6551B3A9-3A1F-44A8-893C-7D12BC32C510}"/>
                </a:ext>
              </a:extLst>
            </p:cNvPr>
            <p:cNvSpPr txBox="1"/>
            <p:nvPr/>
          </p:nvSpPr>
          <p:spPr>
            <a:xfrm>
              <a:off x="7422552" y="4827129"/>
              <a:ext cx="407895" cy="221436"/>
            </a:xfrm>
            <a:prstGeom prst="rect">
              <a:avLst/>
            </a:prstGeom>
            <a:noFill/>
          </p:spPr>
          <p:txBody>
            <a:bodyPr wrap="square" lIns="0" tIns="0" rIns="0" bIns="0" rtlCol="0">
              <a:spAutoFit/>
            </a:bodyPr>
            <a:lstStyle/>
            <a:p>
              <a:pPr algn="ctr" defTabSz="913289" eaLnBrk="0" fontAlgn="base" hangingPunct="0">
                <a:spcBef>
                  <a:spcPct val="0"/>
                </a:spcBef>
                <a:spcAft>
                  <a:spcPct val="0"/>
                </a:spcAft>
                <a:defRPr/>
              </a:pPr>
              <a:r>
                <a:rPr lang="en-US" sz="1600" b="1" dirty="0">
                  <a:solidFill>
                    <a:srgbClr val="000000"/>
                  </a:solidFill>
                  <a:latin typeface="Calibri" panose="020F0502020204030204" pitchFamily="34" charset="0"/>
                  <a:cs typeface="Arial" panose="020B0604020202020204" pitchFamily="34" charset="0"/>
                </a:rPr>
                <a:t>-6.7</a:t>
              </a:r>
            </a:p>
          </p:txBody>
        </p:sp>
        <p:sp>
          <p:nvSpPr>
            <p:cNvPr id="143" name="TextBox 142">
              <a:extLst>
                <a:ext uri="{FF2B5EF4-FFF2-40B4-BE49-F238E27FC236}">
                  <a16:creationId xmlns:a16="http://schemas.microsoft.com/office/drawing/2014/main" id="{AA715EE0-6883-4700-80EB-A1D6F0DDCB94}"/>
                </a:ext>
              </a:extLst>
            </p:cNvPr>
            <p:cNvSpPr txBox="1"/>
            <p:nvPr/>
          </p:nvSpPr>
          <p:spPr>
            <a:xfrm>
              <a:off x="7998866" y="4501507"/>
              <a:ext cx="203822" cy="221436"/>
            </a:xfrm>
            <a:prstGeom prst="rect">
              <a:avLst/>
            </a:prstGeom>
            <a:noFill/>
          </p:spPr>
          <p:txBody>
            <a:bodyPr wrap="none" lIns="0" tIns="0" rIns="0" bIns="0" rtlCol="0">
              <a:spAutoFit/>
            </a:bodyPr>
            <a:lstStyle/>
            <a:p>
              <a:pPr defTabSz="913289" eaLnBrk="0" fontAlgn="base" hangingPunct="0">
                <a:spcBef>
                  <a:spcPct val="0"/>
                </a:spcBef>
                <a:spcAft>
                  <a:spcPct val="0"/>
                </a:spcAft>
                <a:defRPr/>
              </a:pPr>
              <a:r>
                <a:rPr lang="en-US" sz="1600" b="1" dirty="0">
                  <a:solidFill>
                    <a:srgbClr val="000000"/>
                  </a:solidFill>
                  <a:latin typeface="Calibri" panose="020F0502020204030204" pitchFamily="34" charset="0"/>
                  <a:cs typeface="Arial" panose="020B0604020202020204" pitchFamily="34" charset="0"/>
                </a:rPr>
                <a:t>-3.0</a:t>
              </a:r>
            </a:p>
          </p:txBody>
        </p:sp>
        <p:cxnSp>
          <p:nvCxnSpPr>
            <p:cNvPr id="145" name="Straight Connector 144">
              <a:extLst>
                <a:ext uri="{FF2B5EF4-FFF2-40B4-BE49-F238E27FC236}">
                  <a16:creationId xmlns:a16="http://schemas.microsoft.com/office/drawing/2014/main" id="{2E641004-5D2E-4BF7-84C9-3E36C732CCA4}"/>
                </a:ext>
              </a:extLst>
            </p:cNvPr>
            <p:cNvCxnSpPr/>
            <p:nvPr/>
          </p:nvCxnSpPr>
          <p:spPr bwMode="auto">
            <a:xfrm>
              <a:off x="8514169" y="4131599"/>
              <a:ext cx="0" cy="1148795"/>
            </a:xfrm>
            <a:prstGeom prst="line">
              <a:avLst/>
            </a:prstGeom>
            <a:noFill/>
            <a:ln w="28575" cap="flat" cmpd="sng" algn="ctr">
              <a:solidFill>
                <a:schemeClr val="bg1"/>
              </a:solidFill>
              <a:prstDash val="solid"/>
              <a:round/>
              <a:headEnd type="none" w="med" len="med"/>
              <a:tailEnd type="none" w="med" len="med"/>
            </a:ln>
            <a:effectLst/>
          </p:spPr>
        </p:cxnSp>
        <p:cxnSp>
          <p:nvCxnSpPr>
            <p:cNvPr id="146" name="Straight Connector 145">
              <a:extLst>
                <a:ext uri="{FF2B5EF4-FFF2-40B4-BE49-F238E27FC236}">
                  <a16:creationId xmlns:a16="http://schemas.microsoft.com/office/drawing/2014/main" id="{96930070-1A6A-4FA2-85AE-05FCBEFD27BC}"/>
                </a:ext>
              </a:extLst>
            </p:cNvPr>
            <p:cNvCxnSpPr/>
            <p:nvPr/>
          </p:nvCxnSpPr>
          <p:spPr bwMode="auto">
            <a:xfrm>
              <a:off x="7230252" y="5287191"/>
              <a:ext cx="2571265" cy="0"/>
            </a:xfrm>
            <a:prstGeom prst="line">
              <a:avLst/>
            </a:prstGeom>
            <a:noFill/>
            <a:ln w="28575" cap="flat" cmpd="sng" algn="ctr">
              <a:solidFill>
                <a:schemeClr val="bg1"/>
              </a:solidFill>
              <a:prstDash val="solid"/>
              <a:round/>
              <a:headEnd type="none" w="med" len="med"/>
              <a:tailEnd type="none" w="med" len="med"/>
            </a:ln>
            <a:effectLst/>
          </p:spPr>
        </p:cxnSp>
        <p:grpSp>
          <p:nvGrpSpPr>
            <p:cNvPr id="147" name="Group 146">
              <a:extLst>
                <a:ext uri="{FF2B5EF4-FFF2-40B4-BE49-F238E27FC236}">
                  <a16:creationId xmlns:a16="http://schemas.microsoft.com/office/drawing/2014/main" id="{66547B11-4E97-4FE4-BC8E-948047D95DC1}"/>
                </a:ext>
              </a:extLst>
            </p:cNvPr>
            <p:cNvGrpSpPr/>
            <p:nvPr/>
          </p:nvGrpSpPr>
          <p:grpSpPr>
            <a:xfrm>
              <a:off x="7237235" y="5280782"/>
              <a:ext cx="2555163" cy="71174"/>
              <a:chOff x="7029815" y="3368425"/>
              <a:chExt cx="2555163" cy="71174"/>
            </a:xfrm>
          </p:grpSpPr>
          <p:cxnSp>
            <p:nvCxnSpPr>
              <p:cNvPr id="148" name="Straight Connector 147">
                <a:extLst>
                  <a:ext uri="{FF2B5EF4-FFF2-40B4-BE49-F238E27FC236}">
                    <a16:creationId xmlns:a16="http://schemas.microsoft.com/office/drawing/2014/main" id="{1116A3B0-C074-443F-8DE0-D274F727D342}"/>
                  </a:ext>
                </a:extLst>
              </p:cNvPr>
              <p:cNvCxnSpPr/>
              <p:nvPr/>
            </p:nvCxnSpPr>
            <p:spPr bwMode="auto">
              <a:xfrm>
                <a:off x="7029815" y="3368425"/>
                <a:ext cx="0" cy="71174"/>
              </a:xfrm>
              <a:prstGeom prst="line">
                <a:avLst/>
              </a:prstGeom>
              <a:noFill/>
              <a:ln w="28575" cap="flat" cmpd="sng" algn="ctr">
                <a:solidFill>
                  <a:schemeClr val="bg1"/>
                </a:solidFill>
                <a:prstDash val="solid"/>
                <a:round/>
                <a:headEnd type="none" w="med" len="med"/>
                <a:tailEnd type="none" w="med" len="med"/>
              </a:ln>
              <a:effectLst/>
            </p:spPr>
          </p:cxnSp>
          <p:cxnSp>
            <p:nvCxnSpPr>
              <p:cNvPr id="149" name="Straight Connector 148">
                <a:extLst>
                  <a:ext uri="{FF2B5EF4-FFF2-40B4-BE49-F238E27FC236}">
                    <a16:creationId xmlns:a16="http://schemas.microsoft.com/office/drawing/2014/main" id="{20E5ED8C-042B-459F-B284-4475F2685581}"/>
                  </a:ext>
                </a:extLst>
              </p:cNvPr>
              <p:cNvCxnSpPr/>
              <p:nvPr/>
            </p:nvCxnSpPr>
            <p:spPr bwMode="auto">
              <a:xfrm>
                <a:off x="7288558" y="3368425"/>
                <a:ext cx="0" cy="71174"/>
              </a:xfrm>
              <a:prstGeom prst="line">
                <a:avLst/>
              </a:prstGeom>
              <a:noFill/>
              <a:ln w="28575" cap="flat" cmpd="sng" algn="ctr">
                <a:solidFill>
                  <a:schemeClr val="bg1"/>
                </a:solidFill>
                <a:prstDash val="solid"/>
                <a:round/>
                <a:headEnd type="none" w="med" len="med"/>
                <a:tailEnd type="none" w="med" len="med"/>
              </a:ln>
              <a:effectLst/>
            </p:spPr>
          </p:cxnSp>
          <p:cxnSp>
            <p:nvCxnSpPr>
              <p:cNvPr id="150" name="Straight Connector 149">
                <a:extLst>
                  <a:ext uri="{FF2B5EF4-FFF2-40B4-BE49-F238E27FC236}">
                    <a16:creationId xmlns:a16="http://schemas.microsoft.com/office/drawing/2014/main" id="{02BDF46C-E213-4DB1-B83E-6E6AC45A5F44}"/>
                  </a:ext>
                </a:extLst>
              </p:cNvPr>
              <p:cNvCxnSpPr/>
              <p:nvPr/>
            </p:nvCxnSpPr>
            <p:spPr bwMode="auto">
              <a:xfrm>
                <a:off x="7543268" y="3368425"/>
                <a:ext cx="0" cy="71174"/>
              </a:xfrm>
              <a:prstGeom prst="line">
                <a:avLst/>
              </a:prstGeom>
              <a:noFill/>
              <a:ln w="28575" cap="flat" cmpd="sng" algn="ctr">
                <a:solidFill>
                  <a:schemeClr val="bg1"/>
                </a:solidFill>
                <a:prstDash val="solid"/>
                <a:round/>
                <a:headEnd type="none" w="med" len="med"/>
                <a:tailEnd type="none" w="med" len="med"/>
              </a:ln>
              <a:effectLst/>
            </p:spPr>
          </p:cxnSp>
          <p:cxnSp>
            <p:nvCxnSpPr>
              <p:cNvPr id="151" name="Straight Connector 150">
                <a:extLst>
                  <a:ext uri="{FF2B5EF4-FFF2-40B4-BE49-F238E27FC236}">
                    <a16:creationId xmlns:a16="http://schemas.microsoft.com/office/drawing/2014/main" id="{7DBF8B11-BA3E-44B3-B972-05C675DF88B8}"/>
                  </a:ext>
                </a:extLst>
              </p:cNvPr>
              <p:cNvCxnSpPr/>
              <p:nvPr/>
            </p:nvCxnSpPr>
            <p:spPr bwMode="auto">
              <a:xfrm>
                <a:off x="7797977" y="3368425"/>
                <a:ext cx="0" cy="71174"/>
              </a:xfrm>
              <a:prstGeom prst="line">
                <a:avLst/>
              </a:prstGeom>
              <a:noFill/>
              <a:ln w="28575" cap="flat" cmpd="sng" algn="ctr">
                <a:solidFill>
                  <a:schemeClr val="bg1"/>
                </a:solidFill>
                <a:prstDash val="solid"/>
                <a:round/>
                <a:headEnd type="none" w="med" len="med"/>
                <a:tailEnd type="none" w="med" len="med"/>
              </a:ln>
              <a:effectLst/>
            </p:spPr>
          </p:cxnSp>
          <p:cxnSp>
            <p:nvCxnSpPr>
              <p:cNvPr id="152" name="Straight Connector 151">
                <a:extLst>
                  <a:ext uri="{FF2B5EF4-FFF2-40B4-BE49-F238E27FC236}">
                    <a16:creationId xmlns:a16="http://schemas.microsoft.com/office/drawing/2014/main" id="{CFB69AEE-4EDB-4CED-998D-D2AB2DF56ADC}"/>
                  </a:ext>
                </a:extLst>
              </p:cNvPr>
              <p:cNvCxnSpPr/>
              <p:nvPr/>
            </p:nvCxnSpPr>
            <p:spPr bwMode="auto">
              <a:xfrm>
                <a:off x="8052687" y="3368425"/>
                <a:ext cx="0" cy="71174"/>
              </a:xfrm>
              <a:prstGeom prst="line">
                <a:avLst/>
              </a:prstGeom>
              <a:noFill/>
              <a:ln w="28575" cap="flat" cmpd="sng" algn="ctr">
                <a:solidFill>
                  <a:schemeClr val="bg1"/>
                </a:solidFill>
                <a:prstDash val="solid"/>
                <a:round/>
                <a:headEnd type="none" w="med" len="med"/>
                <a:tailEnd type="none" w="med" len="med"/>
              </a:ln>
              <a:effectLst/>
            </p:spPr>
          </p:cxnSp>
          <p:cxnSp>
            <p:nvCxnSpPr>
              <p:cNvPr id="153" name="Straight Connector 152">
                <a:extLst>
                  <a:ext uri="{FF2B5EF4-FFF2-40B4-BE49-F238E27FC236}">
                    <a16:creationId xmlns:a16="http://schemas.microsoft.com/office/drawing/2014/main" id="{52622A6D-9B41-4459-8F45-5CA80980A34A}"/>
                  </a:ext>
                </a:extLst>
              </p:cNvPr>
              <p:cNvCxnSpPr/>
              <p:nvPr/>
            </p:nvCxnSpPr>
            <p:spPr bwMode="auto">
              <a:xfrm>
                <a:off x="8307397" y="3368425"/>
                <a:ext cx="0" cy="71174"/>
              </a:xfrm>
              <a:prstGeom prst="line">
                <a:avLst/>
              </a:prstGeom>
              <a:noFill/>
              <a:ln w="28575" cap="flat" cmpd="sng" algn="ctr">
                <a:solidFill>
                  <a:schemeClr val="bg1"/>
                </a:solidFill>
                <a:prstDash val="solid"/>
                <a:round/>
                <a:headEnd type="none" w="med" len="med"/>
                <a:tailEnd type="none" w="med" len="med"/>
              </a:ln>
              <a:effectLst/>
            </p:spPr>
          </p:cxnSp>
          <p:cxnSp>
            <p:nvCxnSpPr>
              <p:cNvPr id="154" name="Straight Connector 153">
                <a:extLst>
                  <a:ext uri="{FF2B5EF4-FFF2-40B4-BE49-F238E27FC236}">
                    <a16:creationId xmlns:a16="http://schemas.microsoft.com/office/drawing/2014/main" id="{F4EC944A-13BF-437E-96C5-B34FE04595D5}"/>
                  </a:ext>
                </a:extLst>
              </p:cNvPr>
              <p:cNvCxnSpPr/>
              <p:nvPr/>
            </p:nvCxnSpPr>
            <p:spPr bwMode="auto">
              <a:xfrm>
                <a:off x="8562106" y="3368425"/>
                <a:ext cx="0" cy="71174"/>
              </a:xfrm>
              <a:prstGeom prst="line">
                <a:avLst/>
              </a:prstGeom>
              <a:noFill/>
              <a:ln w="28575" cap="flat" cmpd="sng" algn="ctr">
                <a:solidFill>
                  <a:schemeClr val="bg1"/>
                </a:solidFill>
                <a:prstDash val="solid"/>
                <a:round/>
                <a:headEnd type="none" w="med" len="med"/>
                <a:tailEnd type="none" w="med" len="med"/>
              </a:ln>
              <a:effectLst/>
            </p:spPr>
          </p:cxnSp>
          <p:cxnSp>
            <p:nvCxnSpPr>
              <p:cNvPr id="155" name="Straight Connector 154">
                <a:extLst>
                  <a:ext uri="{FF2B5EF4-FFF2-40B4-BE49-F238E27FC236}">
                    <a16:creationId xmlns:a16="http://schemas.microsoft.com/office/drawing/2014/main" id="{1426C257-786E-4CFD-B032-2EE9904A22D9}"/>
                  </a:ext>
                </a:extLst>
              </p:cNvPr>
              <p:cNvCxnSpPr/>
              <p:nvPr/>
            </p:nvCxnSpPr>
            <p:spPr bwMode="auto">
              <a:xfrm>
                <a:off x="8816816" y="3368425"/>
                <a:ext cx="0" cy="71174"/>
              </a:xfrm>
              <a:prstGeom prst="line">
                <a:avLst/>
              </a:prstGeom>
              <a:noFill/>
              <a:ln w="28575" cap="flat" cmpd="sng" algn="ctr">
                <a:solidFill>
                  <a:schemeClr val="bg1"/>
                </a:solidFill>
                <a:prstDash val="solid"/>
                <a:round/>
                <a:headEnd type="none" w="med" len="med"/>
                <a:tailEnd type="none" w="med" len="med"/>
              </a:ln>
              <a:effectLst/>
            </p:spPr>
          </p:cxnSp>
          <p:cxnSp>
            <p:nvCxnSpPr>
              <p:cNvPr id="156" name="Straight Connector 155">
                <a:extLst>
                  <a:ext uri="{FF2B5EF4-FFF2-40B4-BE49-F238E27FC236}">
                    <a16:creationId xmlns:a16="http://schemas.microsoft.com/office/drawing/2014/main" id="{92560B31-2DF1-4CD3-96EC-F824AB119237}"/>
                  </a:ext>
                </a:extLst>
              </p:cNvPr>
              <p:cNvCxnSpPr/>
              <p:nvPr/>
            </p:nvCxnSpPr>
            <p:spPr bwMode="auto">
              <a:xfrm>
                <a:off x="9071525" y="3368425"/>
                <a:ext cx="0" cy="71174"/>
              </a:xfrm>
              <a:prstGeom prst="line">
                <a:avLst/>
              </a:prstGeom>
              <a:noFill/>
              <a:ln w="28575" cap="flat" cmpd="sng" algn="ctr">
                <a:solidFill>
                  <a:schemeClr val="bg1"/>
                </a:solidFill>
                <a:prstDash val="solid"/>
                <a:round/>
                <a:headEnd type="none" w="med" len="med"/>
                <a:tailEnd type="none" w="med" len="med"/>
              </a:ln>
              <a:effectLst/>
            </p:spPr>
          </p:cxnSp>
          <p:cxnSp>
            <p:nvCxnSpPr>
              <p:cNvPr id="157" name="Straight Connector 156">
                <a:extLst>
                  <a:ext uri="{FF2B5EF4-FFF2-40B4-BE49-F238E27FC236}">
                    <a16:creationId xmlns:a16="http://schemas.microsoft.com/office/drawing/2014/main" id="{8711BED9-1327-4F73-938F-613AED3DFAC7}"/>
                  </a:ext>
                </a:extLst>
              </p:cNvPr>
              <p:cNvCxnSpPr/>
              <p:nvPr/>
            </p:nvCxnSpPr>
            <p:spPr bwMode="auto">
              <a:xfrm>
                <a:off x="9326235" y="3368425"/>
                <a:ext cx="0" cy="71174"/>
              </a:xfrm>
              <a:prstGeom prst="line">
                <a:avLst/>
              </a:prstGeom>
              <a:noFill/>
              <a:ln w="28575" cap="flat" cmpd="sng" algn="ctr">
                <a:solidFill>
                  <a:schemeClr val="bg1"/>
                </a:solidFill>
                <a:prstDash val="solid"/>
                <a:round/>
                <a:headEnd type="none" w="med" len="med"/>
                <a:tailEnd type="none" w="med" len="med"/>
              </a:ln>
              <a:effectLst/>
            </p:spPr>
          </p:cxnSp>
          <p:cxnSp>
            <p:nvCxnSpPr>
              <p:cNvPr id="158" name="Straight Connector 157">
                <a:extLst>
                  <a:ext uri="{FF2B5EF4-FFF2-40B4-BE49-F238E27FC236}">
                    <a16:creationId xmlns:a16="http://schemas.microsoft.com/office/drawing/2014/main" id="{CBCB6B0A-F413-4AF9-8D99-86BB4F9A6874}"/>
                  </a:ext>
                </a:extLst>
              </p:cNvPr>
              <p:cNvCxnSpPr/>
              <p:nvPr/>
            </p:nvCxnSpPr>
            <p:spPr bwMode="auto">
              <a:xfrm>
                <a:off x="9584978" y="3368425"/>
                <a:ext cx="0" cy="71174"/>
              </a:xfrm>
              <a:prstGeom prst="line">
                <a:avLst/>
              </a:prstGeom>
              <a:noFill/>
              <a:ln w="28575" cap="flat" cmpd="sng" algn="ctr">
                <a:solidFill>
                  <a:schemeClr val="bg1"/>
                </a:solidFill>
                <a:prstDash val="solid"/>
                <a:round/>
                <a:headEnd type="none" w="med" len="med"/>
                <a:tailEnd type="none" w="med" len="med"/>
              </a:ln>
              <a:effectLst/>
            </p:spPr>
          </p:cxnSp>
        </p:grpSp>
        <p:sp>
          <p:nvSpPr>
            <p:cNvPr id="159" name="TextBox 158">
              <a:extLst>
                <a:ext uri="{FF2B5EF4-FFF2-40B4-BE49-F238E27FC236}">
                  <a16:creationId xmlns:a16="http://schemas.microsoft.com/office/drawing/2014/main" id="{94B854FA-D8EF-4211-AD7C-CEF6E0568661}"/>
                </a:ext>
              </a:extLst>
            </p:cNvPr>
            <p:cNvSpPr txBox="1"/>
            <p:nvPr/>
          </p:nvSpPr>
          <p:spPr>
            <a:xfrm>
              <a:off x="7032480" y="5355277"/>
              <a:ext cx="344136" cy="207596"/>
            </a:xfrm>
            <a:prstGeom prst="rect">
              <a:avLst/>
            </a:prstGeom>
            <a:noFill/>
          </p:spPr>
          <p:txBody>
            <a:bodyPr wrap="square" lIns="0" tIns="0" rIns="0" bIns="0" rtlCol="0">
              <a:spAutoFit/>
            </a:bodyPr>
            <a:lstStyle/>
            <a:p>
              <a:pPr algn="ctr" defTabSz="913289" eaLnBrk="0" fontAlgn="base" hangingPunct="0">
                <a:spcBef>
                  <a:spcPct val="0"/>
                </a:spcBef>
                <a:spcAft>
                  <a:spcPct val="0"/>
                </a:spcAft>
                <a:defRPr/>
              </a:pPr>
              <a:r>
                <a:rPr lang="en-US" sz="1500" dirty="0">
                  <a:solidFill>
                    <a:srgbClr val="000000"/>
                  </a:solidFill>
                  <a:latin typeface="Calibri" panose="020F0502020204030204" pitchFamily="34" charset="0"/>
                  <a:cs typeface="Arial" panose="020B0604020202020204" pitchFamily="34" charset="0"/>
                </a:rPr>
                <a:t>-10</a:t>
              </a:r>
            </a:p>
          </p:txBody>
        </p:sp>
        <p:sp>
          <p:nvSpPr>
            <p:cNvPr id="160" name="TextBox 159">
              <a:extLst>
                <a:ext uri="{FF2B5EF4-FFF2-40B4-BE49-F238E27FC236}">
                  <a16:creationId xmlns:a16="http://schemas.microsoft.com/office/drawing/2014/main" id="{D960921A-DDB2-45C6-9D3B-E3A1FFE4D7EF}"/>
                </a:ext>
              </a:extLst>
            </p:cNvPr>
            <p:cNvSpPr txBox="1"/>
            <p:nvPr/>
          </p:nvSpPr>
          <p:spPr>
            <a:xfrm>
              <a:off x="7299743" y="5355277"/>
              <a:ext cx="344136" cy="207596"/>
            </a:xfrm>
            <a:prstGeom prst="rect">
              <a:avLst/>
            </a:prstGeom>
            <a:noFill/>
          </p:spPr>
          <p:txBody>
            <a:bodyPr wrap="square" lIns="0" tIns="0" rIns="0" bIns="0" rtlCol="0">
              <a:spAutoFit/>
            </a:bodyPr>
            <a:lstStyle/>
            <a:p>
              <a:pPr algn="ctr" defTabSz="913289" eaLnBrk="0" fontAlgn="base" hangingPunct="0">
                <a:spcBef>
                  <a:spcPct val="0"/>
                </a:spcBef>
                <a:spcAft>
                  <a:spcPct val="0"/>
                </a:spcAft>
                <a:defRPr/>
              </a:pPr>
              <a:r>
                <a:rPr lang="en-US" sz="1500" dirty="0">
                  <a:solidFill>
                    <a:srgbClr val="000000"/>
                  </a:solidFill>
                  <a:latin typeface="Calibri" panose="020F0502020204030204" pitchFamily="34" charset="0"/>
                  <a:cs typeface="Arial" panose="020B0604020202020204" pitchFamily="34" charset="0"/>
                </a:rPr>
                <a:t>-8</a:t>
              </a:r>
            </a:p>
          </p:txBody>
        </p:sp>
        <p:sp>
          <p:nvSpPr>
            <p:cNvPr id="161" name="TextBox 160">
              <a:extLst>
                <a:ext uri="{FF2B5EF4-FFF2-40B4-BE49-F238E27FC236}">
                  <a16:creationId xmlns:a16="http://schemas.microsoft.com/office/drawing/2014/main" id="{0AF13963-6F19-4968-AE01-81C1F6BC004F}"/>
                </a:ext>
              </a:extLst>
            </p:cNvPr>
            <p:cNvSpPr txBox="1"/>
            <p:nvPr/>
          </p:nvSpPr>
          <p:spPr>
            <a:xfrm>
              <a:off x="7548020" y="5355277"/>
              <a:ext cx="344136" cy="207596"/>
            </a:xfrm>
            <a:prstGeom prst="rect">
              <a:avLst/>
            </a:prstGeom>
            <a:noFill/>
          </p:spPr>
          <p:txBody>
            <a:bodyPr wrap="square" lIns="0" tIns="0" rIns="0" bIns="0" rtlCol="0">
              <a:spAutoFit/>
            </a:bodyPr>
            <a:lstStyle/>
            <a:p>
              <a:pPr algn="ctr" defTabSz="913289" eaLnBrk="0" fontAlgn="base" hangingPunct="0">
                <a:spcBef>
                  <a:spcPct val="0"/>
                </a:spcBef>
                <a:spcAft>
                  <a:spcPct val="0"/>
                </a:spcAft>
                <a:defRPr/>
              </a:pPr>
              <a:r>
                <a:rPr lang="en-US" sz="1500" dirty="0">
                  <a:solidFill>
                    <a:srgbClr val="000000"/>
                  </a:solidFill>
                  <a:latin typeface="Calibri" panose="020F0502020204030204" pitchFamily="34" charset="0"/>
                  <a:cs typeface="Arial" panose="020B0604020202020204" pitchFamily="34" charset="0"/>
                </a:rPr>
                <a:t>-6</a:t>
              </a:r>
            </a:p>
          </p:txBody>
        </p:sp>
        <p:sp>
          <p:nvSpPr>
            <p:cNvPr id="162" name="TextBox 161">
              <a:extLst>
                <a:ext uri="{FF2B5EF4-FFF2-40B4-BE49-F238E27FC236}">
                  <a16:creationId xmlns:a16="http://schemas.microsoft.com/office/drawing/2014/main" id="{0111D46E-00D0-444A-A467-EF6AA6DC3C1F}"/>
                </a:ext>
              </a:extLst>
            </p:cNvPr>
            <p:cNvSpPr txBox="1"/>
            <p:nvPr/>
          </p:nvSpPr>
          <p:spPr>
            <a:xfrm>
              <a:off x="7807939" y="5355277"/>
              <a:ext cx="344136" cy="207596"/>
            </a:xfrm>
            <a:prstGeom prst="rect">
              <a:avLst/>
            </a:prstGeom>
            <a:noFill/>
          </p:spPr>
          <p:txBody>
            <a:bodyPr wrap="square" lIns="0" tIns="0" rIns="0" bIns="0" rtlCol="0">
              <a:spAutoFit/>
            </a:bodyPr>
            <a:lstStyle/>
            <a:p>
              <a:pPr algn="ctr" defTabSz="913289" eaLnBrk="0" fontAlgn="base" hangingPunct="0">
                <a:spcBef>
                  <a:spcPct val="0"/>
                </a:spcBef>
                <a:spcAft>
                  <a:spcPct val="0"/>
                </a:spcAft>
                <a:defRPr/>
              </a:pPr>
              <a:r>
                <a:rPr lang="en-US" sz="1500" dirty="0">
                  <a:solidFill>
                    <a:srgbClr val="000000"/>
                  </a:solidFill>
                  <a:latin typeface="Calibri" panose="020F0502020204030204" pitchFamily="34" charset="0"/>
                  <a:cs typeface="Arial" panose="020B0604020202020204" pitchFamily="34" charset="0"/>
                </a:rPr>
                <a:t>-4</a:t>
              </a:r>
            </a:p>
          </p:txBody>
        </p:sp>
        <p:sp>
          <p:nvSpPr>
            <p:cNvPr id="163" name="TextBox 162">
              <a:extLst>
                <a:ext uri="{FF2B5EF4-FFF2-40B4-BE49-F238E27FC236}">
                  <a16:creationId xmlns:a16="http://schemas.microsoft.com/office/drawing/2014/main" id="{23E47569-EE93-4D3B-A71C-74D99E4D33FA}"/>
                </a:ext>
              </a:extLst>
            </p:cNvPr>
            <p:cNvSpPr txBox="1"/>
            <p:nvPr/>
          </p:nvSpPr>
          <p:spPr>
            <a:xfrm>
              <a:off x="8066028" y="5355277"/>
              <a:ext cx="344136" cy="207596"/>
            </a:xfrm>
            <a:prstGeom prst="rect">
              <a:avLst/>
            </a:prstGeom>
            <a:noFill/>
          </p:spPr>
          <p:txBody>
            <a:bodyPr wrap="square" lIns="0" tIns="0" rIns="0" bIns="0" rtlCol="0">
              <a:spAutoFit/>
            </a:bodyPr>
            <a:lstStyle/>
            <a:p>
              <a:pPr algn="ctr" defTabSz="913289" eaLnBrk="0" fontAlgn="base" hangingPunct="0">
                <a:spcBef>
                  <a:spcPct val="0"/>
                </a:spcBef>
                <a:spcAft>
                  <a:spcPct val="0"/>
                </a:spcAft>
                <a:defRPr/>
              </a:pPr>
              <a:r>
                <a:rPr lang="en-US" sz="1500" dirty="0">
                  <a:solidFill>
                    <a:srgbClr val="000000"/>
                  </a:solidFill>
                  <a:latin typeface="Calibri" panose="020F0502020204030204" pitchFamily="34" charset="0"/>
                  <a:cs typeface="Arial" panose="020B0604020202020204" pitchFamily="34" charset="0"/>
                </a:rPr>
                <a:t>-2</a:t>
              </a:r>
            </a:p>
          </p:txBody>
        </p:sp>
        <p:sp>
          <p:nvSpPr>
            <p:cNvPr id="164" name="TextBox 163">
              <a:extLst>
                <a:ext uri="{FF2B5EF4-FFF2-40B4-BE49-F238E27FC236}">
                  <a16:creationId xmlns:a16="http://schemas.microsoft.com/office/drawing/2014/main" id="{C1BAF9EA-984C-4A2D-AE73-74BB995921E2}"/>
                </a:ext>
              </a:extLst>
            </p:cNvPr>
            <p:cNvSpPr txBox="1"/>
            <p:nvPr/>
          </p:nvSpPr>
          <p:spPr>
            <a:xfrm>
              <a:off x="8347979" y="5355277"/>
              <a:ext cx="344136" cy="207596"/>
            </a:xfrm>
            <a:prstGeom prst="rect">
              <a:avLst/>
            </a:prstGeom>
            <a:noFill/>
          </p:spPr>
          <p:txBody>
            <a:bodyPr wrap="square" lIns="0" tIns="0" rIns="0" bIns="0" rtlCol="0">
              <a:spAutoFit/>
            </a:bodyPr>
            <a:lstStyle/>
            <a:p>
              <a:pPr algn="ctr" defTabSz="913289" eaLnBrk="0" fontAlgn="base" hangingPunct="0">
                <a:spcBef>
                  <a:spcPct val="0"/>
                </a:spcBef>
                <a:spcAft>
                  <a:spcPct val="0"/>
                </a:spcAft>
                <a:defRPr/>
              </a:pPr>
              <a:r>
                <a:rPr lang="en-US" sz="1500" dirty="0">
                  <a:solidFill>
                    <a:srgbClr val="000000"/>
                  </a:solidFill>
                  <a:latin typeface="Calibri" panose="020F0502020204030204" pitchFamily="34" charset="0"/>
                  <a:cs typeface="Arial" panose="020B0604020202020204" pitchFamily="34" charset="0"/>
                </a:rPr>
                <a:t>0</a:t>
              </a:r>
            </a:p>
          </p:txBody>
        </p:sp>
        <p:sp>
          <p:nvSpPr>
            <p:cNvPr id="165" name="TextBox 164">
              <a:extLst>
                <a:ext uri="{FF2B5EF4-FFF2-40B4-BE49-F238E27FC236}">
                  <a16:creationId xmlns:a16="http://schemas.microsoft.com/office/drawing/2014/main" id="{FD4250EC-F13E-49FD-A633-80447780FA07}"/>
                </a:ext>
              </a:extLst>
            </p:cNvPr>
            <p:cNvSpPr txBox="1"/>
            <p:nvPr/>
          </p:nvSpPr>
          <p:spPr>
            <a:xfrm>
              <a:off x="8588912" y="5355277"/>
              <a:ext cx="344136" cy="207596"/>
            </a:xfrm>
            <a:prstGeom prst="rect">
              <a:avLst/>
            </a:prstGeom>
            <a:noFill/>
          </p:spPr>
          <p:txBody>
            <a:bodyPr wrap="square" lIns="0" tIns="0" rIns="0" bIns="0" rtlCol="0">
              <a:spAutoFit/>
            </a:bodyPr>
            <a:lstStyle/>
            <a:p>
              <a:pPr algn="ctr" defTabSz="913289" eaLnBrk="0" fontAlgn="base" hangingPunct="0">
                <a:spcBef>
                  <a:spcPct val="0"/>
                </a:spcBef>
                <a:spcAft>
                  <a:spcPct val="0"/>
                </a:spcAft>
                <a:defRPr/>
              </a:pPr>
              <a:r>
                <a:rPr lang="en-US" sz="1500" dirty="0">
                  <a:solidFill>
                    <a:srgbClr val="000000"/>
                  </a:solidFill>
                  <a:latin typeface="Calibri" panose="020F0502020204030204" pitchFamily="34" charset="0"/>
                  <a:cs typeface="Arial" panose="020B0604020202020204" pitchFamily="34" charset="0"/>
                </a:rPr>
                <a:t>2</a:t>
              </a:r>
            </a:p>
          </p:txBody>
        </p:sp>
        <p:sp>
          <p:nvSpPr>
            <p:cNvPr id="166" name="TextBox 165">
              <a:extLst>
                <a:ext uri="{FF2B5EF4-FFF2-40B4-BE49-F238E27FC236}">
                  <a16:creationId xmlns:a16="http://schemas.microsoft.com/office/drawing/2014/main" id="{99F7FDDF-0E3B-4F0E-B97F-04C897EDC16A}"/>
                </a:ext>
              </a:extLst>
            </p:cNvPr>
            <p:cNvSpPr txBox="1"/>
            <p:nvPr/>
          </p:nvSpPr>
          <p:spPr>
            <a:xfrm>
              <a:off x="8856175" y="5355277"/>
              <a:ext cx="344136" cy="207596"/>
            </a:xfrm>
            <a:prstGeom prst="rect">
              <a:avLst/>
            </a:prstGeom>
            <a:noFill/>
          </p:spPr>
          <p:txBody>
            <a:bodyPr wrap="square" lIns="0" tIns="0" rIns="0" bIns="0" rtlCol="0">
              <a:spAutoFit/>
            </a:bodyPr>
            <a:lstStyle/>
            <a:p>
              <a:pPr algn="ctr" defTabSz="913289" eaLnBrk="0" fontAlgn="base" hangingPunct="0">
                <a:spcBef>
                  <a:spcPct val="0"/>
                </a:spcBef>
                <a:spcAft>
                  <a:spcPct val="0"/>
                </a:spcAft>
                <a:defRPr/>
              </a:pPr>
              <a:r>
                <a:rPr lang="en-US" sz="1500" dirty="0">
                  <a:solidFill>
                    <a:srgbClr val="000000"/>
                  </a:solidFill>
                  <a:latin typeface="Calibri" panose="020F0502020204030204" pitchFamily="34" charset="0"/>
                  <a:cs typeface="Arial" panose="020B0604020202020204" pitchFamily="34" charset="0"/>
                </a:rPr>
                <a:t>4</a:t>
              </a:r>
            </a:p>
          </p:txBody>
        </p:sp>
        <p:sp>
          <p:nvSpPr>
            <p:cNvPr id="167" name="TextBox 166">
              <a:extLst>
                <a:ext uri="{FF2B5EF4-FFF2-40B4-BE49-F238E27FC236}">
                  <a16:creationId xmlns:a16="http://schemas.microsoft.com/office/drawing/2014/main" id="{32FBDAC7-13E8-4546-A699-32A5CC6D273C}"/>
                </a:ext>
              </a:extLst>
            </p:cNvPr>
            <p:cNvSpPr txBox="1"/>
            <p:nvPr/>
          </p:nvSpPr>
          <p:spPr>
            <a:xfrm>
              <a:off x="9106065" y="5355277"/>
              <a:ext cx="344136" cy="207596"/>
            </a:xfrm>
            <a:prstGeom prst="rect">
              <a:avLst/>
            </a:prstGeom>
            <a:noFill/>
          </p:spPr>
          <p:txBody>
            <a:bodyPr wrap="square" lIns="0" tIns="0" rIns="0" bIns="0" rtlCol="0">
              <a:spAutoFit/>
            </a:bodyPr>
            <a:lstStyle/>
            <a:p>
              <a:pPr algn="ctr" defTabSz="913289" eaLnBrk="0" fontAlgn="base" hangingPunct="0">
                <a:spcBef>
                  <a:spcPct val="0"/>
                </a:spcBef>
                <a:spcAft>
                  <a:spcPct val="0"/>
                </a:spcAft>
                <a:defRPr/>
              </a:pPr>
              <a:r>
                <a:rPr lang="en-US" sz="1500" dirty="0">
                  <a:solidFill>
                    <a:srgbClr val="000000"/>
                  </a:solidFill>
                  <a:latin typeface="Calibri" panose="020F0502020204030204" pitchFamily="34" charset="0"/>
                  <a:cs typeface="Arial" panose="020B0604020202020204" pitchFamily="34" charset="0"/>
                </a:rPr>
                <a:t>6</a:t>
              </a:r>
            </a:p>
          </p:txBody>
        </p:sp>
        <p:sp>
          <p:nvSpPr>
            <p:cNvPr id="168" name="TextBox 167">
              <a:extLst>
                <a:ext uri="{FF2B5EF4-FFF2-40B4-BE49-F238E27FC236}">
                  <a16:creationId xmlns:a16="http://schemas.microsoft.com/office/drawing/2014/main" id="{AC276611-FE5F-4078-9402-C22495D0F32E}"/>
                </a:ext>
              </a:extLst>
            </p:cNvPr>
            <p:cNvSpPr txBox="1"/>
            <p:nvPr/>
          </p:nvSpPr>
          <p:spPr>
            <a:xfrm>
              <a:off x="9361686" y="5355277"/>
              <a:ext cx="344136" cy="207596"/>
            </a:xfrm>
            <a:prstGeom prst="rect">
              <a:avLst/>
            </a:prstGeom>
            <a:noFill/>
          </p:spPr>
          <p:txBody>
            <a:bodyPr wrap="square" lIns="0" tIns="0" rIns="0" bIns="0" rtlCol="0">
              <a:spAutoFit/>
            </a:bodyPr>
            <a:lstStyle/>
            <a:p>
              <a:pPr algn="ctr" defTabSz="913289" eaLnBrk="0" fontAlgn="base" hangingPunct="0">
                <a:spcBef>
                  <a:spcPct val="0"/>
                </a:spcBef>
                <a:spcAft>
                  <a:spcPct val="0"/>
                </a:spcAft>
                <a:defRPr/>
              </a:pPr>
              <a:r>
                <a:rPr lang="en-US" sz="1500" dirty="0">
                  <a:solidFill>
                    <a:srgbClr val="000000"/>
                  </a:solidFill>
                  <a:latin typeface="Calibri" panose="020F0502020204030204" pitchFamily="34" charset="0"/>
                  <a:cs typeface="Arial" panose="020B0604020202020204" pitchFamily="34" charset="0"/>
                </a:rPr>
                <a:t>8</a:t>
              </a:r>
            </a:p>
          </p:txBody>
        </p:sp>
        <p:sp>
          <p:nvSpPr>
            <p:cNvPr id="169" name="TextBox 168">
              <a:extLst>
                <a:ext uri="{FF2B5EF4-FFF2-40B4-BE49-F238E27FC236}">
                  <a16:creationId xmlns:a16="http://schemas.microsoft.com/office/drawing/2014/main" id="{7D470658-6B1C-495E-ACC1-DB83CDE2169F}"/>
                </a:ext>
              </a:extLst>
            </p:cNvPr>
            <p:cNvSpPr txBox="1"/>
            <p:nvPr/>
          </p:nvSpPr>
          <p:spPr>
            <a:xfrm>
              <a:off x="9617933" y="5355277"/>
              <a:ext cx="344136" cy="207596"/>
            </a:xfrm>
            <a:prstGeom prst="rect">
              <a:avLst/>
            </a:prstGeom>
            <a:noFill/>
          </p:spPr>
          <p:txBody>
            <a:bodyPr wrap="square" lIns="0" tIns="0" rIns="0" bIns="0" rtlCol="0">
              <a:spAutoFit/>
            </a:bodyPr>
            <a:lstStyle/>
            <a:p>
              <a:pPr algn="ctr" defTabSz="913289" eaLnBrk="0" fontAlgn="base" hangingPunct="0">
                <a:spcBef>
                  <a:spcPct val="0"/>
                </a:spcBef>
                <a:spcAft>
                  <a:spcPct val="0"/>
                </a:spcAft>
                <a:defRPr/>
              </a:pPr>
              <a:r>
                <a:rPr lang="en-US" sz="1500" dirty="0">
                  <a:solidFill>
                    <a:srgbClr val="000000"/>
                  </a:solidFill>
                  <a:latin typeface="Calibri" panose="020F0502020204030204" pitchFamily="34" charset="0"/>
                  <a:cs typeface="Arial" panose="020B0604020202020204" pitchFamily="34" charset="0"/>
                </a:rPr>
                <a:t>10</a:t>
              </a:r>
            </a:p>
          </p:txBody>
        </p:sp>
        <p:cxnSp>
          <p:nvCxnSpPr>
            <p:cNvPr id="170" name="Straight Connector 169">
              <a:extLst>
                <a:ext uri="{FF2B5EF4-FFF2-40B4-BE49-F238E27FC236}">
                  <a16:creationId xmlns:a16="http://schemas.microsoft.com/office/drawing/2014/main" id="{555DABF1-FE13-4DCB-B286-E5412175B23E}"/>
                </a:ext>
              </a:extLst>
            </p:cNvPr>
            <p:cNvCxnSpPr>
              <a:cxnSpLocks/>
            </p:cNvCxnSpPr>
            <p:nvPr/>
          </p:nvCxnSpPr>
          <p:spPr bwMode="auto">
            <a:xfrm flipH="1">
              <a:off x="7653292" y="4809871"/>
              <a:ext cx="958880" cy="0"/>
            </a:xfrm>
            <a:prstGeom prst="line">
              <a:avLst/>
            </a:prstGeom>
            <a:noFill/>
            <a:ln w="28575" cap="flat" cmpd="sng" algn="ctr">
              <a:solidFill>
                <a:schemeClr val="bg1"/>
              </a:solidFill>
              <a:prstDash val="solid"/>
              <a:round/>
              <a:headEnd type="none" w="med" len="med"/>
              <a:tailEnd type="none" w="med" len="med"/>
            </a:ln>
            <a:effectLst/>
          </p:spPr>
        </p:cxnSp>
        <p:cxnSp>
          <p:nvCxnSpPr>
            <p:cNvPr id="171" name="Straight Connector 170">
              <a:extLst>
                <a:ext uri="{FF2B5EF4-FFF2-40B4-BE49-F238E27FC236}">
                  <a16:creationId xmlns:a16="http://schemas.microsoft.com/office/drawing/2014/main" id="{4CF28B23-1A66-40F8-B4F1-1EE5A3B1B967}"/>
                </a:ext>
              </a:extLst>
            </p:cNvPr>
            <p:cNvCxnSpPr/>
            <p:nvPr/>
          </p:nvCxnSpPr>
          <p:spPr bwMode="auto">
            <a:xfrm>
              <a:off x="7652769" y="4768164"/>
              <a:ext cx="0" cy="86877"/>
            </a:xfrm>
            <a:prstGeom prst="line">
              <a:avLst/>
            </a:prstGeom>
            <a:noFill/>
            <a:ln w="28575" cap="flat" cmpd="sng" algn="ctr">
              <a:solidFill>
                <a:schemeClr val="bg1"/>
              </a:solidFill>
              <a:prstDash val="solid"/>
              <a:round/>
              <a:headEnd type="none" w="med" len="med"/>
              <a:tailEnd type="none" w="med" len="med"/>
            </a:ln>
            <a:effectLst/>
          </p:spPr>
        </p:cxnSp>
        <p:cxnSp>
          <p:nvCxnSpPr>
            <p:cNvPr id="172" name="Straight Connector 171">
              <a:extLst>
                <a:ext uri="{FF2B5EF4-FFF2-40B4-BE49-F238E27FC236}">
                  <a16:creationId xmlns:a16="http://schemas.microsoft.com/office/drawing/2014/main" id="{214EBD76-8AA7-489A-AC1E-7B13FAC6A02C}"/>
                </a:ext>
              </a:extLst>
            </p:cNvPr>
            <p:cNvCxnSpPr/>
            <p:nvPr/>
          </p:nvCxnSpPr>
          <p:spPr bwMode="auto">
            <a:xfrm>
              <a:off x="8613049" y="4763265"/>
              <a:ext cx="0" cy="86877"/>
            </a:xfrm>
            <a:prstGeom prst="line">
              <a:avLst/>
            </a:prstGeom>
            <a:noFill/>
            <a:ln w="28575" cap="flat" cmpd="sng" algn="ctr">
              <a:solidFill>
                <a:schemeClr val="bg1"/>
              </a:solidFill>
              <a:prstDash val="solid"/>
              <a:round/>
              <a:headEnd type="none" w="med" len="med"/>
              <a:tailEnd type="none" w="med" len="med"/>
            </a:ln>
            <a:effectLst/>
          </p:spPr>
        </p:cxnSp>
        <p:sp>
          <p:nvSpPr>
            <p:cNvPr id="173" name="Rectangle 172">
              <a:extLst>
                <a:ext uri="{FF2B5EF4-FFF2-40B4-BE49-F238E27FC236}">
                  <a16:creationId xmlns:a16="http://schemas.microsoft.com/office/drawing/2014/main" id="{75008E9F-4038-4169-86F1-B74CB87BA524}"/>
                </a:ext>
              </a:extLst>
            </p:cNvPr>
            <p:cNvSpPr/>
            <p:nvPr/>
          </p:nvSpPr>
          <p:spPr bwMode="auto">
            <a:xfrm>
              <a:off x="8081973" y="4753223"/>
              <a:ext cx="104445" cy="104445"/>
            </a:xfrm>
            <a:prstGeom prst="rect">
              <a:avLst/>
            </a:prstGeom>
            <a:solidFill>
              <a:schemeClr val="bg1"/>
            </a:solidFill>
            <a:ln w="0">
              <a:noFill/>
              <a:miter lim="800000"/>
              <a:headEnd/>
              <a:tailEnd/>
            </a:ln>
          </p:spPr>
          <p:txBody>
            <a:bodyPr anchor="b"/>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3289" eaLnBrk="0" fontAlgn="base" hangingPunct="0">
                <a:spcBef>
                  <a:spcPct val="0"/>
                </a:spcBef>
                <a:spcAft>
                  <a:spcPct val="0"/>
                </a:spcAft>
              </a:pPr>
              <a:endParaRPr lang="en-US" b="1" dirty="0">
                <a:solidFill>
                  <a:srgbClr val="FFFFFF"/>
                </a:solidFill>
              </a:endParaRPr>
            </a:p>
          </p:txBody>
        </p:sp>
        <p:sp>
          <p:nvSpPr>
            <p:cNvPr id="97" name="TextBox 96">
              <a:extLst>
                <a:ext uri="{FF2B5EF4-FFF2-40B4-BE49-F238E27FC236}">
                  <a16:creationId xmlns:a16="http://schemas.microsoft.com/office/drawing/2014/main" id="{158E8F0A-C126-0242-A369-40C8B6799B52}"/>
                </a:ext>
              </a:extLst>
            </p:cNvPr>
            <p:cNvSpPr txBox="1"/>
            <p:nvPr/>
          </p:nvSpPr>
          <p:spPr>
            <a:xfrm>
              <a:off x="8437674" y="4820141"/>
              <a:ext cx="408778" cy="221436"/>
            </a:xfrm>
            <a:prstGeom prst="rect">
              <a:avLst/>
            </a:prstGeom>
            <a:noFill/>
          </p:spPr>
          <p:txBody>
            <a:bodyPr wrap="square" lIns="0" tIns="0" rIns="0" bIns="0" rtlCol="0">
              <a:spAutoFit/>
            </a:bodyPr>
            <a:lstStyle/>
            <a:p>
              <a:pPr algn="ctr" defTabSz="913289" eaLnBrk="0" fontAlgn="base" hangingPunct="0">
                <a:spcBef>
                  <a:spcPct val="0"/>
                </a:spcBef>
                <a:spcAft>
                  <a:spcPct val="0"/>
                </a:spcAft>
                <a:defRPr/>
              </a:pPr>
              <a:r>
                <a:rPr lang="en-US" sz="1600" b="1" dirty="0">
                  <a:solidFill>
                    <a:srgbClr val="000000"/>
                  </a:solidFill>
                  <a:latin typeface="Calibri" panose="020F0502020204030204" pitchFamily="34" charset="0"/>
                  <a:cs typeface="Arial" panose="020B0604020202020204" pitchFamily="34" charset="0"/>
                </a:rPr>
                <a:t>0.7</a:t>
              </a:r>
            </a:p>
          </p:txBody>
        </p:sp>
        <p:cxnSp>
          <p:nvCxnSpPr>
            <p:cNvPr id="126" name="Straight Connector 125">
              <a:extLst>
                <a:ext uri="{FF2B5EF4-FFF2-40B4-BE49-F238E27FC236}">
                  <a16:creationId xmlns:a16="http://schemas.microsoft.com/office/drawing/2014/main" id="{15EE1CAF-B8FE-46DA-A2B1-330820B83200}"/>
                </a:ext>
              </a:extLst>
            </p:cNvPr>
            <p:cNvCxnSpPr>
              <a:cxnSpLocks/>
            </p:cNvCxnSpPr>
            <p:nvPr/>
          </p:nvCxnSpPr>
          <p:spPr bwMode="auto">
            <a:xfrm>
              <a:off x="7239426" y="4374838"/>
              <a:ext cx="0" cy="861858"/>
            </a:xfrm>
            <a:prstGeom prst="line">
              <a:avLst/>
            </a:prstGeom>
            <a:noFill/>
            <a:ln w="19050" cap="flat" cmpd="sng" algn="ctr">
              <a:solidFill>
                <a:schemeClr val="accent4">
                  <a:lumMod val="75000"/>
                </a:schemeClr>
              </a:solidFill>
              <a:prstDash val="sysDash"/>
            </a:ln>
            <a:effectLst/>
          </p:spPr>
        </p:cxnSp>
      </p:grpSp>
      <p:grpSp>
        <p:nvGrpSpPr>
          <p:cNvPr id="11" name="Group 10">
            <a:extLst>
              <a:ext uri="{FF2B5EF4-FFF2-40B4-BE49-F238E27FC236}">
                <a16:creationId xmlns:a16="http://schemas.microsoft.com/office/drawing/2014/main" id="{A9DD509C-C2B7-4FF1-9249-70CD0A1D3D68}"/>
              </a:ext>
            </a:extLst>
          </p:cNvPr>
          <p:cNvGrpSpPr/>
          <p:nvPr/>
        </p:nvGrpSpPr>
        <p:grpSpPr>
          <a:xfrm>
            <a:off x="6300568" y="2300169"/>
            <a:ext cx="4572000" cy="1590419"/>
            <a:chOff x="7016131" y="2219242"/>
            <a:chExt cx="2929589" cy="1431435"/>
          </a:xfrm>
        </p:grpSpPr>
        <p:cxnSp>
          <p:nvCxnSpPr>
            <p:cNvPr id="80" name="Straight Connector 79">
              <a:extLst>
                <a:ext uri="{FF2B5EF4-FFF2-40B4-BE49-F238E27FC236}">
                  <a16:creationId xmlns:a16="http://schemas.microsoft.com/office/drawing/2014/main" id="{6EBBA648-ED37-8542-AF28-24F07F6172F6}"/>
                </a:ext>
              </a:extLst>
            </p:cNvPr>
            <p:cNvCxnSpPr>
              <a:cxnSpLocks/>
            </p:cNvCxnSpPr>
            <p:nvPr/>
          </p:nvCxnSpPr>
          <p:spPr bwMode="auto">
            <a:xfrm>
              <a:off x="9266032" y="2256984"/>
              <a:ext cx="0" cy="1088329"/>
            </a:xfrm>
            <a:prstGeom prst="line">
              <a:avLst/>
            </a:prstGeom>
            <a:noFill/>
            <a:ln w="19050" cap="flat" cmpd="sng" algn="ctr">
              <a:solidFill>
                <a:srgbClr val="8397AC"/>
              </a:solidFill>
              <a:prstDash val="sysDash"/>
            </a:ln>
            <a:effectLst/>
          </p:spPr>
        </p:cxnSp>
        <p:sp>
          <p:nvSpPr>
            <p:cNvPr id="81" name="TextBox 80">
              <a:extLst>
                <a:ext uri="{FF2B5EF4-FFF2-40B4-BE49-F238E27FC236}">
                  <a16:creationId xmlns:a16="http://schemas.microsoft.com/office/drawing/2014/main" id="{4953B925-90EA-804C-A491-EE7C5871E9F7}"/>
                </a:ext>
              </a:extLst>
            </p:cNvPr>
            <p:cNvSpPr txBox="1"/>
            <p:nvPr/>
          </p:nvSpPr>
          <p:spPr>
            <a:xfrm>
              <a:off x="8109115" y="2801688"/>
              <a:ext cx="407895" cy="221608"/>
            </a:xfrm>
            <a:prstGeom prst="rect">
              <a:avLst/>
            </a:prstGeom>
            <a:noFill/>
          </p:spPr>
          <p:txBody>
            <a:bodyPr wrap="square" lIns="0" tIns="0" rIns="0" bIns="0" rtlCol="0">
              <a:spAutoFit/>
            </a:bodyPr>
            <a:lstStyle/>
            <a:p>
              <a:pPr algn="ctr" defTabSz="913289" eaLnBrk="0" fontAlgn="base" hangingPunct="0">
                <a:spcBef>
                  <a:spcPct val="0"/>
                </a:spcBef>
                <a:spcAft>
                  <a:spcPct val="0"/>
                </a:spcAft>
                <a:defRPr/>
              </a:pPr>
              <a:r>
                <a:rPr lang="en-US" sz="1600" b="1" dirty="0">
                  <a:solidFill>
                    <a:srgbClr val="000000"/>
                  </a:solidFill>
                  <a:latin typeface="Calibri" panose="020F0502020204030204" pitchFamily="34" charset="0"/>
                  <a:cs typeface="Arial" panose="020B0604020202020204" pitchFamily="34" charset="0"/>
                </a:rPr>
                <a:t>-1.2</a:t>
              </a:r>
            </a:p>
          </p:txBody>
        </p:sp>
        <p:sp>
          <p:nvSpPr>
            <p:cNvPr id="82" name="TextBox 81">
              <a:extLst>
                <a:ext uri="{FF2B5EF4-FFF2-40B4-BE49-F238E27FC236}">
                  <a16:creationId xmlns:a16="http://schemas.microsoft.com/office/drawing/2014/main" id="{D15A182F-91A4-8741-BF38-4417AD008310}"/>
                </a:ext>
              </a:extLst>
            </p:cNvPr>
            <p:cNvSpPr txBox="1"/>
            <p:nvPr/>
          </p:nvSpPr>
          <p:spPr>
            <a:xfrm>
              <a:off x="8642178" y="2801688"/>
              <a:ext cx="407895" cy="221608"/>
            </a:xfrm>
            <a:prstGeom prst="rect">
              <a:avLst/>
            </a:prstGeom>
            <a:noFill/>
          </p:spPr>
          <p:txBody>
            <a:bodyPr wrap="square" lIns="0" tIns="0" rIns="0" bIns="0" rtlCol="0">
              <a:spAutoFit/>
            </a:bodyPr>
            <a:lstStyle/>
            <a:p>
              <a:pPr algn="ctr" defTabSz="913289" eaLnBrk="0" fontAlgn="base" hangingPunct="0">
                <a:spcBef>
                  <a:spcPct val="0"/>
                </a:spcBef>
                <a:spcAft>
                  <a:spcPct val="0"/>
                </a:spcAft>
                <a:defRPr/>
              </a:pPr>
              <a:r>
                <a:rPr lang="en-US" sz="1600" b="1" dirty="0">
                  <a:solidFill>
                    <a:srgbClr val="000000"/>
                  </a:solidFill>
                  <a:latin typeface="Calibri" panose="020F0502020204030204" pitchFamily="34" charset="0"/>
                  <a:cs typeface="Arial" panose="020B0604020202020204" pitchFamily="34" charset="0"/>
                </a:rPr>
                <a:t>2.5</a:t>
              </a:r>
            </a:p>
          </p:txBody>
        </p:sp>
        <p:sp>
          <p:nvSpPr>
            <p:cNvPr id="83" name="TextBox 82">
              <a:extLst>
                <a:ext uri="{FF2B5EF4-FFF2-40B4-BE49-F238E27FC236}">
                  <a16:creationId xmlns:a16="http://schemas.microsoft.com/office/drawing/2014/main" id="{C23BDF93-CF58-1E42-87A7-C4DB41A7F049}"/>
                </a:ext>
              </a:extLst>
            </p:cNvPr>
            <p:cNvSpPr txBox="1"/>
            <p:nvPr/>
          </p:nvSpPr>
          <p:spPr>
            <a:xfrm>
              <a:off x="8537729" y="2513780"/>
              <a:ext cx="168453" cy="221608"/>
            </a:xfrm>
            <a:prstGeom prst="rect">
              <a:avLst/>
            </a:prstGeom>
            <a:noFill/>
          </p:spPr>
          <p:txBody>
            <a:bodyPr wrap="none" lIns="0" tIns="0" rIns="0" bIns="0" rtlCol="0">
              <a:spAutoFit/>
            </a:bodyPr>
            <a:lstStyle/>
            <a:p>
              <a:pPr defTabSz="913289" eaLnBrk="0" fontAlgn="base" hangingPunct="0">
                <a:spcBef>
                  <a:spcPct val="0"/>
                </a:spcBef>
                <a:spcAft>
                  <a:spcPct val="0"/>
                </a:spcAft>
                <a:defRPr/>
              </a:pPr>
              <a:r>
                <a:rPr lang="en-US" sz="1600" b="1" dirty="0">
                  <a:solidFill>
                    <a:srgbClr val="000000"/>
                  </a:solidFill>
                  <a:latin typeface="Calibri" panose="020F0502020204030204" pitchFamily="34" charset="0"/>
                  <a:cs typeface="Arial" panose="020B0604020202020204" pitchFamily="34" charset="0"/>
                </a:rPr>
                <a:t>0.6</a:t>
              </a:r>
            </a:p>
          </p:txBody>
        </p:sp>
        <p:cxnSp>
          <p:nvCxnSpPr>
            <p:cNvPr id="13" name="Straight Connector 12">
              <a:extLst>
                <a:ext uri="{FF2B5EF4-FFF2-40B4-BE49-F238E27FC236}">
                  <a16:creationId xmlns:a16="http://schemas.microsoft.com/office/drawing/2014/main" id="{614F70E5-BEA9-4870-9AC2-F289A38D7794}"/>
                </a:ext>
              </a:extLst>
            </p:cNvPr>
            <p:cNvCxnSpPr/>
            <p:nvPr/>
          </p:nvCxnSpPr>
          <p:spPr bwMode="auto">
            <a:xfrm>
              <a:off x="8497820" y="2219242"/>
              <a:ext cx="0" cy="1148795"/>
            </a:xfrm>
            <a:prstGeom prst="line">
              <a:avLst/>
            </a:prstGeom>
            <a:noFill/>
            <a:ln w="28575" cap="flat" cmpd="sng" algn="ctr">
              <a:solidFill>
                <a:schemeClr val="bg1"/>
              </a:solidFill>
              <a:prstDash val="solid"/>
              <a:round/>
              <a:headEnd type="none" w="med" len="med"/>
              <a:tailEnd type="none" w="med" len="med"/>
            </a:ln>
            <a:effectLst/>
          </p:spPr>
        </p:cxnSp>
        <p:cxnSp>
          <p:nvCxnSpPr>
            <p:cNvPr id="15" name="Straight Connector 14">
              <a:extLst>
                <a:ext uri="{FF2B5EF4-FFF2-40B4-BE49-F238E27FC236}">
                  <a16:creationId xmlns:a16="http://schemas.microsoft.com/office/drawing/2014/main" id="{3D5840DC-357F-40A2-942B-D682A08777B6}"/>
                </a:ext>
              </a:extLst>
            </p:cNvPr>
            <p:cNvCxnSpPr/>
            <p:nvPr/>
          </p:nvCxnSpPr>
          <p:spPr bwMode="auto">
            <a:xfrm>
              <a:off x="7213903" y="3374834"/>
              <a:ext cx="2571265" cy="0"/>
            </a:xfrm>
            <a:prstGeom prst="line">
              <a:avLst/>
            </a:prstGeom>
            <a:noFill/>
            <a:ln w="28575" cap="flat" cmpd="sng" algn="ctr">
              <a:solidFill>
                <a:schemeClr val="bg1"/>
              </a:solidFill>
              <a:prstDash val="solid"/>
              <a:round/>
              <a:headEnd type="none" w="med" len="med"/>
              <a:tailEnd type="none" w="med" len="med"/>
            </a:ln>
            <a:effectLst/>
          </p:spPr>
        </p:cxnSp>
        <p:grpSp>
          <p:nvGrpSpPr>
            <p:cNvPr id="18" name="Group 17">
              <a:extLst>
                <a:ext uri="{FF2B5EF4-FFF2-40B4-BE49-F238E27FC236}">
                  <a16:creationId xmlns:a16="http://schemas.microsoft.com/office/drawing/2014/main" id="{4E470AE3-9432-4868-BECA-75A347805369}"/>
                </a:ext>
              </a:extLst>
            </p:cNvPr>
            <p:cNvGrpSpPr/>
            <p:nvPr/>
          </p:nvGrpSpPr>
          <p:grpSpPr>
            <a:xfrm>
              <a:off x="7222857" y="3380739"/>
              <a:ext cx="2553284" cy="71174"/>
              <a:chOff x="7031786" y="3362633"/>
              <a:chExt cx="2553284" cy="71174"/>
            </a:xfrm>
          </p:grpSpPr>
          <p:cxnSp>
            <p:nvCxnSpPr>
              <p:cNvPr id="17" name="Straight Connector 16">
                <a:extLst>
                  <a:ext uri="{FF2B5EF4-FFF2-40B4-BE49-F238E27FC236}">
                    <a16:creationId xmlns:a16="http://schemas.microsoft.com/office/drawing/2014/main" id="{C39A65F7-E39E-4732-A101-F2ED5C01F7C3}"/>
                  </a:ext>
                </a:extLst>
              </p:cNvPr>
              <p:cNvCxnSpPr/>
              <p:nvPr/>
            </p:nvCxnSpPr>
            <p:spPr bwMode="auto">
              <a:xfrm>
                <a:off x="7031786" y="3362633"/>
                <a:ext cx="0" cy="71174"/>
              </a:xfrm>
              <a:prstGeom prst="line">
                <a:avLst/>
              </a:prstGeom>
              <a:noFill/>
              <a:ln w="28575" cap="flat" cmpd="sng" algn="ctr">
                <a:solidFill>
                  <a:schemeClr val="bg1"/>
                </a:solidFill>
                <a:prstDash val="solid"/>
                <a:round/>
                <a:headEnd type="none" w="med" len="med"/>
                <a:tailEnd type="none" w="med" len="med"/>
              </a:ln>
              <a:effectLst/>
            </p:spPr>
          </p:cxnSp>
          <p:cxnSp>
            <p:nvCxnSpPr>
              <p:cNvPr id="110" name="Straight Connector 109">
                <a:extLst>
                  <a:ext uri="{FF2B5EF4-FFF2-40B4-BE49-F238E27FC236}">
                    <a16:creationId xmlns:a16="http://schemas.microsoft.com/office/drawing/2014/main" id="{82B2D5C8-53F4-410E-8F69-B6C3B9F09545}"/>
                  </a:ext>
                </a:extLst>
              </p:cNvPr>
              <p:cNvCxnSpPr/>
              <p:nvPr/>
            </p:nvCxnSpPr>
            <p:spPr bwMode="auto">
              <a:xfrm>
                <a:off x="7288558" y="3362633"/>
                <a:ext cx="0" cy="71174"/>
              </a:xfrm>
              <a:prstGeom prst="line">
                <a:avLst/>
              </a:prstGeom>
              <a:noFill/>
              <a:ln w="28575" cap="flat" cmpd="sng" algn="ctr">
                <a:solidFill>
                  <a:schemeClr val="bg1"/>
                </a:solidFill>
                <a:prstDash val="solid"/>
                <a:round/>
                <a:headEnd type="none" w="med" len="med"/>
                <a:tailEnd type="none" w="med" len="med"/>
              </a:ln>
              <a:effectLst/>
            </p:spPr>
          </p:cxnSp>
          <p:cxnSp>
            <p:nvCxnSpPr>
              <p:cNvPr id="111" name="Straight Connector 110">
                <a:extLst>
                  <a:ext uri="{FF2B5EF4-FFF2-40B4-BE49-F238E27FC236}">
                    <a16:creationId xmlns:a16="http://schemas.microsoft.com/office/drawing/2014/main" id="{60233B22-8A6C-4C7D-BAA3-CE52F305CC83}"/>
                  </a:ext>
                </a:extLst>
              </p:cNvPr>
              <p:cNvCxnSpPr/>
              <p:nvPr/>
            </p:nvCxnSpPr>
            <p:spPr bwMode="auto">
              <a:xfrm>
                <a:off x="7543268" y="3362633"/>
                <a:ext cx="0" cy="71174"/>
              </a:xfrm>
              <a:prstGeom prst="line">
                <a:avLst/>
              </a:prstGeom>
              <a:noFill/>
              <a:ln w="28575" cap="flat" cmpd="sng" algn="ctr">
                <a:solidFill>
                  <a:schemeClr val="bg1"/>
                </a:solidFill>
                <a:prstDash val="solid"/>
                <a:round/>
                <a:headEnd type="none" w="med" len="med"/>
                <a:tailEnd type="none" w="med" len="med"/>
              </a:ln>
              <a:effectLst/>
            </p:spPr>
          </p:cxnSp>
          <p:cxnSp>
            <p:nvCxnSpPr>
              <p:cNvPr id="112" name="Straight Connector 111">
                <a:extLst>
                  <a:ext uri="{FF2B5EF4-FFF2-40B4-BE49-F238E27FC236}">
                    <a16:creationId xmlns:a16="http://schemas.microsoft.com/office/drawing/2014/main" id="{33E21D8F-3F2A-4D2A-8FB6-681F47990FA0}"/>
                  </a:ext>
                </a:extLst>
              </p:cNvPr>
              <p:cNvCxnSpPr/>
              <p:nvPr/>
            </p:nvCxnSpPr>
            <p:spPr bwMode="auto">
              <a:xfrm>
                <a:off x="7797977" y="3362633"/>
                <a:ext cx="0" cy="71174"/>
              </a:xfrm>
              <a:prstGeom prst="line">
                <a:avLst/>
              </a:prstGeom>
              <a:noFill/>
              <a:ln w="28575" cap="flat" cmpd="sng" algn="ctr">
                <a:solidFill>
                  <a:schemeClr val="bg1"/>
                </a:solidFill>
                <a:prstDash val="solid"/>
                <a:round/>
                <a:headEnd type="none" w="med" len="med"/>
                <a:tailEnd type="none" w="med" len="med"/>
              </a:ln>
              <a:effectLst/>
            </p:spPr>
          </p:cxnSp>
          <p:cxnSp>
            <p:nvCxnSpPr>
              <p:cNvPr id="113" name="Straight Connector 112">
                <a:extLst>
                  <a:ext uri="{FF2B5EF4-FFF2-40B4-BE49-F238E27FC236}">
                    <a16:creationId xmlns:a16="http://schemas.microsoft.com/office/drawing/2014/main" id="{D5FBBAEE-4088-4122-B1B4-FCCED5F9E1C0}"/>
                  </a:ext>
                </a:extLst>
              </p:cNvPr>
              <p:cNvCxnSpPr/>
              <p:nvPr/>
            </p:nvCxnSpPr>
            <p:spPr bwMode="auto">
              <a:xfrm>
                <a:off x="8052687" y="3362633"/>
                <a:ext cx="0" cy="71174"/>
              </a:xfrm>
              <a:prstGeom prst="line">
                <a:avLst/>
              </a:prstGeom>
              <a:noFill/>
              <a:ln w="28575" cap="flat" cmpd="sng" algn="ctr">
                <a:solidFill>
                  <a:schemeClr val="bg1"/>
                </a:solidFill>
                <a:prstDash val="solid"/>
                <a:round/>
                <a:headEnd type="none" w="med" len="med"/>
                <a:tailEnd type="none" w="med" len="med"/>
              </a:ln>
              <a:effectLst/>
            </p:spPr>
          </p:cxnSp>
          <p:cxnSp>
            <p:nvCxnSpPr>
              <p:cNvPr id="114" name="Straight Connector 113">
                <a:extLst>
                  <a:ext uri="{FF2B5EF4-FFF2-40B4-BE49-F238E27FC236}">
                    <a16:creationId xmlns:a16="http://schemas.microsoft.com/office/drawing/2014/main" id="{65E9FEE1-DC37-44FE-861F-D761E3DD4F1F}"/>
                  </a:ext>
                </a:extLst>
              </p:cNvPr>
              <p:cNvCxnSpPr/>
              <p:nvPr/>
            </p:nvCxnSpPr>
            <p:spPr bwMode="auto">
              <a:xfrm>
                <a:off x="8307397" y="3362633"/>
                <a:ext cx="0" cy="71174"/>
              </a:xfrm>
              <a:prstGeom prst="line">
                <a:avLst/>
              </a:prstGeom>
              <a:noFill/>
              <a:ln w="28575" cap="flat" cmpd="sng" algn="ctr">
                <a:solidFill>
                  <a:schemeClr val="bg1"/>
                </a:solidFill>
                <a:prstDash val="solid"/>
                <a:round/>
                <a:headEnd type="none" w="med" len="med"/>
                <a:tailEnd type="none" w="med" len="med"/>
              </a:ln>
              <a:effectLst/>
            </p:spPr>
          </p:cxnSp>
          <p:cxnSp>
            <p:nvCxnSpPr>
              <p:cNvPr id="121" name="Straight Connector 120">
                <a:extLst>
                  <a:ext uri="{FF2B5EF4-FFF2-40B4-BE49-F238E27FC236}">
                    <a16:creationId xmlns:a16="http://schemas.microsoft.com/office/drawing/2014/main" id="{D0A2ACB9-BBC6-4031-98ED-48C616DC7806}"/>
                  </a:ext>
                </a:extLst>
              </p:cNvPr>
              <p:cNvCxnSpPr/>
              <p:nvPr/>
            </p:nvCxnSpPr>
            <p:spPr bwMode="auto">
              <a:xfrm>
                <a:off x="8562106" y="3362633"/>
                <a:ext cx="0" cy="71174"/>
              </a:xfrm>
              <a:prstGeom prst="line">
                <a:avLst/>
              </a:prstGeom>
              <a:noFill/>
              <a:ln w="28575" cap="flat" cmpd="sng" algn="ctr">
                <a:solidFill>
                  <a:schemeClr val="bg1"/>
                </a:solidFill>
                <a:prstDash val="solid"/>
                <a:round/>
                <a:headEnd type="none" w="med" len="med"/>
                <a:tailEnd type="none" w="med" len="med"/>
              </a:ln>
              <a:effectLst/>
            </p:spPr>
          </p:cxnSp>
          <p:cxnSp>
            <p:nvCxnSpPr>
              <p:cNvPr id="122" name="Straight Connector 121">
                <a:extLst>
                  <a:ext uri="{FF2B5EF4-FFF2-40B4-BE49-F238E27FC236}">
                    <a16:creationId xmlns:a16="http://schemas.microsoft.com/office/drawing/2014/main" id="{8FCC0EB8-3CAF-49D7-87F1-0D1EF04C3407}"/>
                  </a:ext>
                </a:extLst>
              </p:cNvPr>
              <p:cNvCxnSpPr/>
              <p:nvPr/>
            </p:nvCxnSpPr>
            <p:spPr bwMode="auto">
              <a:xfrm>
                <a:off x="8816816" y="3362633"/>
                <a:ext cx="0" cy="71174"/>
              </a:xfrm>
              <a:prstGeom prst="line">
                <a:avLst/>
              </a:prstGeom>
              <a:noFill/>
              <a:ln w="28575" cap="flat" cmpd="sng" algn="ctr">
                <a:solidFill>
                  <a:schemeClr val="bg1"/>
                </a:solidFill>
                <a:prstDash val="solid"/>
                <a:round/>
                <a:headEnd type="none" w="med" len="med"/>
                <a:tailEnd type="none" w="med" len="med"/>
              </a:ln>
              <a:effectLst/>
            </p:spPr>
          </p:cxnSp>
          <p:cxnSp>
            <p:nvCxnSpPr>
              <p:cNvPr id="123" name="Straight Connector 122">
                <a:extLst>
                  <a:ext uri="{FF2B5EF4-FFF2-40B4-BE49-F238E27FC236}">
                    <a16:creationId xmlns:a16="http://schemas.microsoft.com/office/drawing/2014/main" id="{45E1B768-7126-4072-8AA9-A93E1F458FE1}"/>
                  </a:ext>
                </a:extLst>
              </p:cNvPr>
              <p:cNvCxnSpPr/>
              <p:nvPr/>
            </p:nvCxnSpPr>
            <p:spPr bwMode="auto">
              <a:xfrm>
                <a:off x="9071525" y="3362633"/>
                <a:ext cx="0" cy="71174"/>
              </a:xfrm>
              <a:prstGeom prst="line">
                <a:avLst/>
              </a:prstGeom>
              <a:noFill/>
              <a:ln w="28575" cap="flat" cmpd="sng" algn="ctr">
                <a:solidFill>
                  <a:schemeClr val="bg1"/>
                </a:solidFill>
                <a:prstDash val="solid"/>
                <a:round/>
                <a:headEnd type="none" w="med" len="med"/>
                <a:tailEnd type="none" w="med" len="med"/>
              </a:ln>
              <a:effectLst/>
            </p:spPr>
          </p:cxnSp>
          <p:cxnSp>
            <p:nvCxnSpPr>
              <p:cNvPr id="124" name="Straight Connector 123">
                <a:extLst>
                  <a:ext uri="{FF2B5EF4-FFF2-40B4-BE49-F238E27FC236}">
                    <a16:creationId xmlns:a16="http://schemas.microsoft.com/office/drawing/2014/main" id="{D432EA0E-0786-4F3B-AC98-3718DC1C4CBE}"/>
                  </a:ext>
                </a:extLst>
              </p:cNvPr>
              <p:cNvCxnSpPr/>
              <p:nvPr/>
            </p:nvCxnSpPr>
            <p:spPr bwMode="auto">
              <a:xfrm>
                <a:off x="9326235" y="3362633"/>
                <a:ext cx="0" cy="71174"/>
              </a:xfrm>
              <a:prstGeom prst="line">
                <a:avLst/>
              </a:prstGeom>
              <a:noFill/>
              <a:ln w="28575" cap="flat" cmpd="sng" algn="ctr">
                <a:solidFill>
                  <a:schemeClr val="bg1"/>
                </a:solidFill>
                <a:prstDash val="solid"/>
                <a:round/>
                <a:headEnd type="none" w="med" len="med"/>
                <a:tailEnd type="none" w="med" len="med"/>
              </a:ln>
              <a:effectLst/>
            </p:spPr>
          </p:cxnSp>
          <p:cxnSp>
            <p:nvCxnSpPr>
              <p:cNvPr id="125" name="Straight Connector 124">
                <a:extLst>
                  <a:ext uri="{FF2B5EF4-FFF2-40B4-BE49-F238E27FC236}">
                    <a16:creationId xmlns:a16="http://schemas.microsoft.com/office/drawing/2014/main" id="{251A1D62-1723-4DA3-90BA-F7ABF015C1BE}"/>
                  </a:ext>
                </a:extLst>
              </p:cNvPr>
              <p:cNvCxnSpPr/>
              <p:nvPr/>
            </p:nvCxnSpPr>
            <p:spPr bwMode="auto">
              <a:xfrm>
                <a:off x="9585070" y="3362633"/>
                <a:ext cx="0" cy="71174"/>
              </a:xfrm>
              <a:prstGeom prst="line">
                <a:avLst/>
              </a:prstGeom>
              <a:noFill/>
              <a:ln w="28575" cap="flat" cmpd="sng" algn="ctr">
                <a:solidFill>
                  <a:schemeClr val="bg1"/>
                </a:solidFill>
                <a:prstDash val="solid"/>
                <a:round/>
                <a:headEnd type="none" w="med" len="med"/>
                <a:tailEnd type="none" w="med" len="med"/>
              </a:ln>
              <a:effectLst/>
            </p:spPr>
          </p:cxnSp>
        </p:grpSp>
        <p:sp>
          <p:nvSpPr>
            <p:cNvPr id="127" name="TextBox 126">
              <a:extLst>
                <a:ext uri="{FF2B5EF4-FFF2-40B4-BE49-F238E27FC236}">
                  <a16:creationId xmlns:a16="http://schemas.microsoft.com/office/drawing/2014/main" id="{47E84616-6DE1-4FB2-ABD6-3E3605FF17C3}"/>
                </a:ext>
              </a:extLst>
            </p:cNvPr>
            <p:cNvSpPr txBox="1"/>
            <p:nvPr/>
          </p:nvSpPr>
          <p:spPr>
            <a:xfrm>
              <a:off x="7016131" y="3442920"/>
              <a:ext cx="344136" cy="207757"/>
            </a:xfrm>
            <a:prstGeom prst="rect">
              <a:avLst/>
            </a:prstGeom>
            <a:noFill/>
          </p:spPr>
          <p:txBody>
            <a:bodyPr wrap="square" lIns="0" tIns="0" rIns="0" bIns="0" rtlCol="0">
              <a:spAutoFit/>
            </a:bodyPr>
            <a:lstStyle/>
            <a:p>
              <a:pPr algn="ctr" defTabSz="913289" eaLnBrk="0" fontAlgn="base" hangingPunct="0">
                <a:spcBef>
                  <a:spcPct val="0"/>
                </a:spcBef>
                <a:spcAft>
                  <a:spcPct val="0"/>
                </a:spcAft>
                <a:defRPr/>
              </a:pPr>
              <a:r>
                <a:rPr lang="en-US" sz="1500" dirty="0">
                  <a:solidFill>
                    <a:srgbClr val="000000"/>
                  </a:solidFill>
                  <a:latin typeface="Calibri" panose="020F0502020204030204" pitchFamily="34" charset="0"/>
                  <a:cs typeface="Arial" panose="020B0604020202020204" pitchFamily="34" charset="0"/>
                </a:rPr>
                <a:t>-10</a:t>
              </a:r>
            </a:p>
          </p:txBody>
        </p:sp>
        <p:sp>
          <p:nvSpPr>
            <p:cNvPr id="128" name="TextBox 127">
              <a:extLst>
                <a:ext uri="{FF2B5EF4-FFF2-40B4-BE49-F238E27FC236}">
                  <a16:creationId xmlns:a16="http://schemas.microsoft.com/office/drawing/2014/main" id="{2FEBC2C9-7C13-4F94-87EC-0B4C1F9E39A3}"/>
                </a:ext>
              </a:extLst>
            </p:cNvPr>
            <p:cNvSpPr txBox="1"/>
            <p:nvPr/>
          </p:nvSpPr>
          <p:spPr>
            <a:xfrm>
              <a:off x="7283394" y="3442920"/>
              <a:ext cx="344136" cy="207757"/>
            </a:xfrm>
            <a:prstGeom prst="rect">
              <a:avLst/>
            </a:prstGeom>
            <a:noFill/>
          </p:spPr>
          <p:txBody>
            <a:bodyPr wrap="square" lIns="0" tIns="0" rIns="0" bIns="0" rtlCol="0">
              <a:spAutoFit/>
            </a:bodyPr>
            <a:lstStyle/>
            <a:p>
              <a:pPr algn="ctr" defTabSz="913289" eaLnBrk="0" fontAlgn="base" hangingPunct="0">
                <a:spcBef>
                  <a:spcPct val="0"/>
                </a:spcBef>
                <a:spcAft>
                  <a:spcPct val="0"/>
                </a:spcAft>
                <a:defRPr/>
              </a:pPr>
              <a:r>
                <a:rPr lang="en-US" sz="1500" dirty="0">
                  <a:solidFill>
                    <a:srgbClr val="000000"/>
                  </a:solidFill>
                  <a:latin typeface="Calibri" panose="020F0502020204030204" pitchFamily="34" charset="0"/>
                  <a:cs typeface="Arial" panose="020B0604020202020204" pitchFamily="34" charset="0"/>
                </a:rPr>
                <a:t>-8</a:t>
              </a:r>
            </a:p>
          </p:txBody>
        </p:sp>
        <p:sp>
          <p:nvSpPr>
            <p:cNvPr id="129" name="TextBox 128">
              <a:extLst>
                <a:ext uri="{FF2B5EF4-FFF2-40B4-BE49-F238E27FC236}">
                  <a16:creationId xmlns:a16="http://schemas.microsoft.com/office/drawing/2014/main" id="{B9C14295-3D4C-4EDA-A54B-6BF47EC35B71}"/>
                </a:ext>
              </a:extLst>
            </p:cNvPr>
            <p:cNvSpPr txBox="1"/>
            <p:nvPr/>
          </p:nvSpPr>
          <p:spPr>
            <a:xfrm>
              <a:off x="7531671" y="3442920"/>
              <a:ext cx="344136" cy="207757"/>
            </a:xfrm>
            <a:prstGeom prst="rect">
              <a:avLst/>
            </a:prstGeom>
            <a:noFill/>
          </p:spPr>
          <p:txBody>
            <a:bodyPr wrap="square" lIns="0" tIns="0" rIns="0" bIns="0" rtlCol="0">
              <a:spAutoFit/>
            </a:bodyPr>
            <a:lstStyle/>
            <a:p>
              <a:pPr algn="ctr" defTabSz="913289" eaLnBrk="0" fontAlgn="base" hangingPunct="0">
                <a:spcBef>
                  <a:spcPct val="0"/>
                </a:spcBef>
                <a:spcAft>
                  <a:spcPct val="0"/>
                </a:spcAft>
                <a:defRPr/>
              </a:pPr>
              <a:r>
                <a:rPr lang="en-US" sz="1500" dirty="0">
                  <a:solidFill>
                    <a:srgbClr val="000000"/>
                  </a:solidFill>
                  <a:latin typeface="Calibri" panose="020F0502020204030204" pitchFamily="34" charset="0"/>
                  <a:cs typeface="Arial" panose="020B0604020202020204" pitchFamily="34" charset="0"/>
                </a:rPr>
                <a:t>-6</a:t>
              </a:r>
            </a:p>
          </p:txBody>
        </p:sp>
        <p:sp>
          <p:nvSpPr>
            <p:cNvPr id="130" name="TextBox 129">
              <a:extLst>
                <a:ext uri="{FF2B5EF4-FFF2-40B4-BE49-F238E27FC236}">
                  <a16:creationId xmlns:a16="http://schemas.microsoft.com/office/drawing/2014/main" id="{CDBA71FD-7A88-497B-8AA4-5FC76A28026F}"/>
                </a:ext>
              </a:extLst>
            </p:cNvPr>
            <p:cNvSpPr txBox="1"/>
            <p:nvPr/>
          </p:nvSpPr>
          <p:spPr>
            <a:xfrm>
              <a:off x="7791590" y="3442920"/>
              <a:ext cx="344136" cy="207757"/>
            </a:xfrm>
            <a:prstGeom prst="rect">
              <a:avLst/>
            </a:prstGeom>
            <a:noFill/>
          </p:spPr>
          <p:txBody>
            <a:bodyPr wrap="square" lIns="0" tIns="0" rIns="0" bIns="0" rtlCol="0">
              <a:spAutoFit/>
            </a:bodyPr>
            <a:lstStyle/>
            <a:p>
              <a:pPr algn="ctr" defTabSz="913289" eaLnBrk="0" fontAlgn="base" hangingPunct="0">
                <a:spcBef>
                  <a:spcPct val="0"/>
                </a:spcBef>
                <a:spcAft>
                  <a:spcPct val="0"/>
                </a:spcAft>
                <a:defRPr/>
              </a:pPr>
              <a:r>
                <a:rPr lang="en-US" sz="1500" dirty="0">
                  <a:solidFill>
                    <a:srgbClr val="000000"/>
                  </a:solidFill>
                  <a:latin typeface="Calibri" panose="020F0502020204030204" pitchFamily="34" charset="0"/>
                  <a:cs typeface="Arial" panose="020B0604020202020204" pitchFamily="34" charset="0"/>
                </a:rPr>
                <a:t>-4</a:t>
              </a:r>
            </a:p>
          </p:txBody>
        </p:sp>
        <p:sp>
          <p:nvSpPr>
            <p:cNvPr id="131" name="TextBox 130">
              <a:extLst>
                <a:ext uri="{FF2B5EF4-FFF2-40B4-BE49-F238E27FC236}">
                  <a16:creationId xmlns:a16="http://schemas.microsoft.com/office/drawing/2014/main" id="{67A53F61-3306-4BA9-975C-B856C92FC4EB}"/>
                </a:ext>
              </a:extLst>
            </p:cNvPr>
            <p:cNvSpPr txBox="1"/>
            <p:nvPr/>
          </p:nvSpPr>
          <p:spPr>
            <a:xfrm>
              <a:off x="8049679" y="3442920"/>
              <a:ext cx="344136" cy="207757"/>
            </a:xfrm>
            <a:prstGeom prst="rect">
              <a:avLst/>
            </a:prstGeom>
            <a:noFill/>
          </p:spPr>
          <p:txBody>
            <a:bodyPr wrap="square" lIns="0" tIns="0" rIns="0" bIns="0" rtlCol="0">
              <a:spAutoFit/>
            </a:bodyPr>
            <a:lstStyle/>
            <a:p>
              <a:pPr algn="ctr" defTabSz="913289" eaLnBrk="0" fontAlgn="base" hangingPunct="0">
                <a:spcBef>
                  <a:spcPct val="0"/>
                </a:spcBef>
                <a:spcAft>
                  <a:spcPct val="0"/>
                </a:spcAft>
                <a:defRPr/>
              </a:pPr>
              <a:r>
                <a:rPr lang="en-US" sz="1500" dirty="0">
                  <a:solidFill>
                    <a:srgbClr val="000000"/>
                  </a:solidFill>
                  <a:latin typeface="Calibri" panose="020F0502020204030204" pitchFamily="34" charset="0"/>
                  <a:cs typeface="Arial" panose="020B0604020202020204" pitchFamily="34" charset="0"/>
                </a:rPr>
                <a:t>-2</a:t>
              </a:r>
            </a:p>
          </p:txBody>
        </p:sp>
        <p:sp>
          <p:nvSpPr>
            <p:cNvPr id="132" name="TextBox 131">
              <a:extLst>
                <a:ext uri="{FF2B5EF4-FFF2-40B4-BE49-F238E27FC236}">
                  <a16:creationId xmlns:a16="http://schemas.microsoft.com/office/drawing/2014/main" id="{9BE14EDE-23BE-42FD-9279-E7C7F87AD9DA}"/>
                </a:ext>
              </a:extLst>
            </p:cNvPr>
            <p:cNvSpPr txBox="1"/>
            <p:nvPr/>
          </p:nvSpPr>
          <p:spPr>
            <a:xfrm>
              <a:off x="8331630" y="3442920"/>
              <a:ext cx="344136" cy="207757"/>
            </a:xfrm>
            <a:prstGeom prst="rect">
              <a:avLst/>
            </a:prstGeom>
            <a:noFill/>
          </p:spPr>
          <p:txBody>
            <a:bodyPr wrap="square" lIns="0" tIns="0" rIns="0" bIns="0" rtlCol="0">
              <a:spAutoFit/>
            </a:bodyPr>
            <a:lstStyle/>
            <a:p>
              <a:pPr algn="ctr" defTabSz="913289" eaLnBrk="0" fontAlgn="base" hangingPunct="0">
                <a:spcBef>
                  <a:spcPct val="0"/>
                </a:spcBef>
                <a:spcAft>
                  <a:spcPct val="0"/>
                </a:spcAft>
                <a:defRPr/>
              </a:pPr>
              <a:r>
                <a:rPr lang="en-US" sz="1500" dirty="0">
                  <a:solidFill>
                    <a:srgbClr val="000000"/>
                  </a:solidFill>
                  <a:latin typeface="Calibri" panose="020F0502020204030204" pitchFamily="34" charset="0"/>
                  <a:cs typeface="Arial" panose="020B0604020202020204" pitchFamily="34" charset="0"/>
                </a:rPr>
                <a:t>0</a:t>
              </a:r>
            </a:p>
          </p:txBody>
        </p:sp>
        <p:sp>
          <p:nvSpPr>
            <p:cNvPr id="133" name="TextBox 132">
              <a:extLst>
                <a:ext uri="{FF2B5EF4-FFF2-40B4-BE49-F238E27FC236}">
                  <a16:creationId xmlns:a16="http://schemas.microsoft.com/office/drawing/2014/main" id="{D3EB892D-1CF8-403F-88A9-CDA3C09DCE3A}"/>
                </a:ext>
              </a:extLst>
            </p:cNvPr>
            <p:cNvSpPr txBox="1"/>
            <p:nvPr/>
          </p:nvSpPr>
          <p:spPr>
            <a:xfrm>
              <a:off x="8572563" y="3442920"/>
              <a:ext cx="344136" cy="207757"/>
            </a:xfrm>
            <a:prstGeom prst="rect">
              <a:avLst/>
            </a:prstGeom>
            <a:noFill/>
          </p:spPr>
          <p:txBody>
            <a:bodyPr wrap="square" lIns="0" tIns="0" rIns="0" bIns="0" rtlCol="0">
              <a:spAutoFit/>
            </a:bodyPr>
            <a:lstStyle/>
            <a:p>
              <a:pPr algn="ctr" defTabSz="913289" eaLnBrk="0" fontAlgn="base" hangingPunct="0">
                <a:spcBef>
                  <a:spcPct val="0"/>
                </a:spcBef>
                <a:spcAft>
                  <a:spcPct val="0"/>
                </a:spcAft>
                <a:defRPr/>
              </a:pPr>
              <a:r>
                <a:rPr lang="en-US" sz="1500" dirty="0">
                  <a:solidFill>
                    <a:srgbClr val="000000"/>
                  </a:solidFill>
                  <a:latin typeface="Calibri" panose="020F0502020204030204" pitchFamily="34" charset="0"/>
                  <a:cs typeface="Arial" panose="020B0604020202020204" pitchFamily="34" charset="0"/>
                </a:rPr>
                <a:t>2</a:t>
              </a:r>
            </a:p>
          </p:txBody>
        </p:sp>
        <p:sp>
          <p:nvSpPr>
            <p:cNvPr id="134" name="TextBox 133">
              <a:extLst>
                <a:ext uri="{FF2B5EF4-FFF2-40B4-BE49-F238E27FC236}">
                  <a16:creationId xmlns:a16="http://schemas.microsoft.com/office/drawing/2014/main" id="{DC0878CF-EE84-44E9-971A-570880FA7D72}"/>
                </a:ext>
              </a:extLst>
            </p:cNvPr>
            <p:cNvSpPr txBox="1"/>
            <p:nvPr/>
          </p:nvSpPr>
          <p:spPr>
            <a:xfrm>
              <a:off x="8839826" y="3442920"/>
              <a:ext cx="344136" cy="207757"/>
            </a:xfrm>
            <a:prstGeom prst="rect">
              <a:avLst/>
            </a:prstGeom>
            <a:noFill/>
          </p:spPr>
          <p:txBody>
            <a:bodyPr wrap="square" lIns="0" tIns="0" rIns="0" bIns="0" rtlCol="0">
              <a:spAutoFit/>
            </a:bodyPr>
            <a:lstStyle/>
            <a:p>
              <a:pPr algn="ctr" defTabSz="913289" eaLnBrk="0" fontAlgn="base" hangingPunct="0">
                <a:spcBef>
                  <a:spcPct val="0"/>
                </a:spcBef>
                <a:spcAft>
                  <a:spcPct val="0"/>
                </a:spcAft>
                <a:defRPr/>
              </a:pPr>
              <a:r>
                <a:rPr lang="en-US" sz="1500" dirty="0">
                  <a:solidFill>
                    <a:srgbClr val="000000"/>
                  </a:solidFill>
                  <a:latin typeface="Calibri" panose="020F0502020204030204" pitchFamily="34" charset="0"/>
                  <a:cs typeface="Arial" panose="020B0604020202020204" pitchFamily="34" charset="0"/>
                </a:rPr>
                <a:t>4</a:t>
              </a:r>
            </a:p>
          </p:txBody>
        </p:sp>
        <p:sp>
          <p:nvSpPr>
            <p:cNvPr id="135" name="TextBox 134">
              <a:extLst>
                <a:ext uri="{FF2B5EF4-FFF2-40B4-BE49-F238E27FC236}">
                  <a16:creationId xmlns:a16="http://schemas.microsoft.com/office/drawing/2014/main" id="{DF33204B-747E-4BC3-8197-3302073A8FD9}"/>
                </a:ext>
              </a:extLst>
            </p:cNvPr>
            <p:cNvSpPr txBox="1"/>
            <p:nvPr/>
          </p:nvSpPr>
          <p:spPr>
            <a:xfrm>
              <a:off x="9089716" y="3442920"/>
              <a:ext cx="344136" cy="207757"/>
            </a:xfrm>
            <a:prstGeom prst="rect">
              <a:avLst/>
            </a:prstGeom>
            <a:noFill/>
          </p:spPr>
          <p:txBody>
            <a:bodyPr wrap="square" lIns="0" tIns="0" rIns="0" bIns="0" rtlCol="0">
              <a:spAutoFit/>
            </a:bodyPr>
            <a:lstStyle/>
            <a:p>
              <a:pPr algn="ctr" defTabSz="913289" eaLnBrk="0" fontAlgn="base" hangingPunct="0">
                <a:spcBef>
                  <a:spcPct val="0"/>
                </a:spcBef>
                <a:spcAft>
                  <a:spcPct val="0"/>
                </a:spcAft>
                <a:defRPr/>
              </a:pPr>
              <a:r>
                <a:rPr lang="en-US" sz="1500" dirty="0">
                  <a:solidFill>
                    <a:srgbClr val="000000"/>
                  </a:solidFill>
                  <a:latin typeface="Calibri" panose="020F0502020204030204" pitchFamily="34" charset="0"/>
                  <a:cs typeface="Arial" panose="020B0604020202020204" pitchFamily="34" charset="0"/>
                </a:rPr>
                <a:t>6</a:t>
              </a:r>
            </a:p>
          </p:txBody>
        </p:sp>
        <p:sp>
          <p:nvSpPr>
            <p:cNvPr id="136" name="TextBox 135">
              <a:extLst>
                <a:ext uri="{FF2B5EF4-FFF2-40B4-BE49-F238E27FC236}">
                  <a16:creationId xmlns:a16="http://schemas.microsoft.com/office/drawing/2014/main" id="{43787C5F-022D-4BC7-A45A-C84B73F83EE6}"/>
                </a:ext>
              </a:extLst>
            </p:cNvPr>
            <p:cNvSpPr txBox="1"/>
            <p:nvPr/>
          </p:nvSpPr>
          <p:spPr>
            <a:xfrm>
              <a:off x="9345337" y="3442920"/>
              <a:ext cx="344136" cy="207757"/>
            </a:xfrm>
            <a:prstGeom prst="rect">
              <a:avLst/>
            </a:prstGeom>
            <a:noFill/>
          </p:spPr>
          <p:txBody>
            <a:bodyPr wrap="square" lIns="0" tIns="0" rIns="0" bIns="0" rtlCol="0">
              <a:spAutoFit/>
            </a:bodyPr>
            <a:lstStyle/>
            <a:p>
              <a:pPr algn="ctr" defTabSz="913289" eaLnBrk="0" fontAlgn="base" hangingPunct="0">
                <a:spcBef>
                  <a:spcPct val="0"/>
                </a:spcBef>
                <a:spcAft>
                  <a:spcPct val="0"/>
                </a:spcAft>
                <a:defRPr/>
              </a:pPr>
              <a:r>
                <a:rPr lang="en-US" sz="1500" dirty="0">
                  <a:solidFill>
                    <a:srgbClr val="000000"/>
                  </a:solidFill>
                  <a:latin typeface="Calibri" panose="020F0502020204030204" pitchFamily="34" charset="0"/>
                  <a:cs typeface="Arial" panose="020B0604020202020204" pitchFamily="34" charset="0"/>
                </a:rPr>
                <a:t>8</a:t>
              </a:r>
            </a:p>
          </p:txBody>
        </p:sp>
        <p:sp>
          <p:nvSpPr>
            <p:cNvPr id="137" name="TextBox 136">
              <a:extLst>
                <a:ext uri="{FF2B5EF4-FFF2-40B4-BE49-F238E27FC236}">
                  <a16:creationId xmlns:a16="http://schemas.microsoft.com/office/drawing/2014/main" id="{6BAF0DB1-DC2F-4B37-B9F2-3F79F052C0FE}"/>
                </a:ext>
              </a:extLst>
            </p:cNvPr>
            <p:cNvSpPr txBox="1"/>
            <p:nvPr/>
          </p:nvSpPr>
          <p:spPr>
            <a:xfrm>
              <a:off x="9601584" y="3442920"/>
              <a:ext cx="344136" cy="207757"/>
            </a:xfrm>
            <a:prstGeom prst="rect">
              <a:avLst/>
            </a:prstGeom>
            <a:noFill/>
          </p:spPr>
          <p:txBody>
            <a:bodyPr wrap="square" lIns="0" tIns="0" rIns="0" bIns="0" rtlCol="0">
              <a:spAutoFit/>
            </a:bodyPr>
            <a:lstStyle/>
            <a:p>
              <a:pPr algn="ctr" defTabSz="913289" eaLnBrk="0" fontAlgn="base" hangingPunct="0">
                <a:spcBef>
                  <a:spcPct val="0"/>
                </a:spcBef>
                <a:spcAft>
                  <a:spcPct val="0"/>
                </a:spcAft>
                <a:defRPr/>
              </a:pPr>
              <a:r>
                <a:rPr lang="en-US" sz="1500" dirty="0">
                  <a:solidFill>
                    <a:srgbClr val="000000"/>
                  </a:solidFill>
                  <a:latin typeface="Calibri" panose="020F0502020204030204" pitchFamily="34" charset="0"/>
                  <a:cs typeface="Arial" panose="020B0604020202020204" pitchFamily="34" charset="0"/>
                </a:rPr>
                <a:t>10</a:t>
              </a:r>
            </a:p>
          </p:txBody>
        </p:sp>
        <p:cxnSp>
          <p:nvCxnSpPr>
            <p:cNvPr id="20" name="Straight Connector 19">
              <a:extLst>
                <a:ext uri="{FF2B5EF4-FFF2-40B4-BE49-F238E27FC236}">
                  <a16:creationId xmlns:a16="http://schemas.microsoft.com/office/drawing/2014/main" id="{42E7FF83-61B4-4E85-B392-77F1C0F9EA6F}"/>
                </a:ext>
              </a:extLst>
            </p:cNvPr>
            <p:cNvCxnSpPr>
              <a:cxnSpLocks/>
            </p:cNvCxnSpPr>
            <p:nvPr/>
          </p:nvCxnSpPr>
          <p:spPr bwMode="auto">
            <a:xfrm flipH="1">
              <a:off x="8331630" y="2782854"/>
              <a:ext cx="487495" cy="0"/>
            </a:xfrm>
            <a:prstGeom prst="line">
              <a:avLst/>
            </a:prstGeom>
            <a:noFill/>
            <a:ln w="28575" cap="flat" cmpd="sng" algn="ctr">
              <a:solidFill>
                <a:schemeClr val="bg1"/>
              </a:solidFill>
              <a:prstDash val="solid"/>
              <a:round/>
              <a:headEnd type="none" w="med" len="med"/>
              <a:tailEnd type="none" w="med" len="med"/>
            </a:ln>
            <a:effectLst/>
          </p:spPr>
        </p:cxnSp>
        <p:cxnSp>
          <p:nvCxnSpPr>
            <p:cNvPr id="23" name="Straight Connector 22">
              <a:extLst>
                <a:ext uri="{FF2B5EF4-FFF2-40B4-BE49-F238E27FC236}">
                  <a16:creationId xmlns:a16="http://schemas.microsoft.com/office/drawing/2014/main" id="{3A6E2D77-A13E-4952-8338-B325018B2D78}"/>
                </a:ext>
              </a:extLst>
            </p:cNvPr>
            <p:cNvCxnSpPr/>
            <p:nvPr/>
          </p:nvCxnSpPr>
          <p:spPr bwMode="auto">
            <a:xfrm>
              <a:off x="8341716" y="2742777"/>
              <a:ext cx="0" cy="86877"/>
            </a:xfrm>
            <a:prstGeom prst="line">
              <a:avLst/>
            </a:prstGeom>
            <a:noFill/>
            <a:ln w="28575" cap="flat" cmpd="sng" algn="ctr">
              <a:solidFill>
                <a:schemeClr val="bg1"/>
              </a:solidFill>
              <a:prstDash val="solid"/>
              <a:round/>
              <a:headEnd type="none" w="med" len="med"/>
              <a:tailEnd type="none" w="med" len="med"/>
            </a:ln>
            <a:effectLst/>
          </p:spPr>
        </p:cxnSp>
        <p:cxnSp>
          <p:nvCxnSpPr>
            <p:cNvPr id="138" name="Straight Connector 137">
              <a:extLst>
                <a:ext uri="{FF2B5EF4-FFF2-40B4-BE49-F238E27FC236}">
                  <a16:creationId xmlns:a16="http://schemas.microsoft.com/office/drawing/2014/main" id="{FFF8635A-9B95-4CB7-99F5-24684C957294}"/>
                </a:ext>
              </a:extLst>
            </p:cNvPr>
            <p:cNvCxnSpPr/>
            <p:nvPr/>
          </p:nvCxnSpPr>
          <p:spPr bwMode="auto">
            <a:xfrm>
              <a:off x="8819125" y="2739415"/>
              <a:ext cx="0" cy="86877"/>
            </a:xfrm>
            <a:prstGeom prst="line">
              <a:avLst/>
            </a:prstGeom>
            <a:noFill/>
            <a:ln w="28575" cap="flat" cmpd="sng" algn="ctr">
              <a:solidFill>
                <a:schemeClr val="bg1"/>
              </a:solidFill>
              <a:prstDash val="solid"/>
              <a:round/>
              <a:headEnd type="none" w="med" len="med"/>
              <a:tailEnd type="none" w="med" len="med"/>
            </a:ln>
            <a:effectLst/>
          </p:spPr>
        </p:cxnSp>
        <p:sp>
          <p:nvSpPr>
            <p:cNvPr id="139" name="Rectangle 138">
              <a:extLst>
                <a:ext uri="{FF2B5EF4-FFF2-40B4-BE49-F238E27FC236}">
                  <a16:creationId xmlns:a16="http://schemas.microsoft.com/office/drawing/2014/main" id="{6BA26F8E-B7F3-4761-8CCD-2B87D8A21B02}"/>
                </a:ext>
              </a:extLst>
            </p:cNvPr>
            <p:cNvSpPr/>
            <p:nvPr/>
          </p:nvSpPr>
          <p:spPr bwMode="auto">
            <a:xfrm>
              <a:off x="8523780" y="2731978"/>
              <a:ext cx="104445" cy="104445"/>
            </a:xfrm>
            <a:prstGeom prst="rect">
              <a:avLst/>
            </a:prstGeom>
            <a:solidFill>
              <a:schemeClr val="bg1"/>
            </a:solidFill>
            <a:ln w="0">
              <a:noFill/>
              <a:miter lim="800000"/>
              <a:headEnd/>
              <a:tailEnd/>
            </a:ln>
          </p:spPr>
          <p:txBody>
            <a:bodyPr anchor="b"/>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3289" eaLnBrk="0" fontAlgn="base" hangingPunct="0">
                <a:spcBef>
                  <a:spcPct val="0"/>
                </a:spcBef>
                <a:spcAft>
                  <a:spcPct val="0"/>
                </a:spcAft>
              </a:pPr>
              <a:endParaRPr lang="en-US" b="1" dirty="0">
                <a:solidFill>
                  <a:srgbClr val="FFFFFF"/>
                </a:solidFill>
              </a:endParaRPr>
            </a:p>
          </p:txBody>
        </p:sp>
      </p:grpSp>
      <p:sp>
        <p:nvSpPr>
          <p:cNvPr id="140" name="TextBox 139">
            <a:extLst>
              <a:ext uri="{FF2B5EF4-FFF2-40B4-BE49-F238E27FC236}">
                <a16:creationId xmlns:a16="http://schemas.microsoft.com/office/drawing/2014/main" id="{DA7014CA-954F-4F64-9D35-7BF9853D4E82}"/>
              </a:ext>
            </a:extLst>
          </p:cNvPr>
          <p:cNvSpPr txBox="1"/>
          <p:nvPr/>
        </p:nvSpPr>
        <p:spPr bwMode="auto">
          <a:xfrm>
            <a:off x="1296598" y="1396642"/>
            <a:ext cx="3949217" cy="400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1342" tIns="45718" rIns="91342" bIns="45718" rtlCol="0">
            <a:spAutoFit/>
          </a:bodyPr>
          <a:lstStyle/>
          <a:p>
            <a:pPr defTabSz="913289" eaLnBrk="0" fontAlgn="base" hangingPunct="0">
              <a:spcBef>
                <a:spcPct val="50000"/>
              </a:spcBef>
              <a:spcAft>
                <a:spcPct val="0"/>
              </a:spcAft>
            </a:pPr>
            <a:r>
              <a:rPr lang="en-US" sz="2000" b="1" dirty="0">
                <a:solidFill>
                  <a:srgbClr val="000000"/>
                </a:solidFill>
                <a:latin typeface="Calibri" panose="020F0502020204030204" pitchFamily="34" charset="0"/>
                <a:cs typeface="Arial" panose="020B0604020202020204" pitchFamily="34" charset="0"/>
              </a:rPr>
              <a:t>Virologic Outcomes (FDA Snapshot)</a:t>
            </a:r>
          </a:p>
        </p:txBody>
      </p:sp>
      <p:sp>
        <p:nvSpPr>
          <p:cNvPr id="142" name="TextBox 141">
            <a:extLst>
              <a:ext uri="{FF2B5EF4-FFF2-40B4-BE49-F238E27FC236}">
                <a16:creationId xmlns:a16="http://schemas.microsoft.com/office/drawing/2014/main" id="{7D39B3CD-B8CA-4BEE-AD8C-ED2B35550B11}"/>
              </a:ext>
            </a:extLst>
          </p:cNvPr>
          <p:cNvSpPr txBox="1"/>
          <p:nvPr/>
        </p:nvSpPr>
        <p:spPr bwMode="auto">
          <a:xfrm>
            <a:off x="6418170" y="1396642"/>
            <a:ext cx="4518475" cy="400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1342" tIns="45718" rIns="91342" bIns="45718" rtlCol="0">
            <a:spAutoFit/>
          </a:bodyPr>
          <a:lstStyle/>
          <a:p>
            <a:pPr defTabSz="913289" eaLnBrk="0" fontAlgn="base" hangingPunct="0">
              <a:spcBef>
                <a:spcPct val="50000"/>
              </a:spcBef>
              <a:spcAft>
                <a:spcPct val="0"/>
              </a:spcAft>
            </a:pPr>
            <a:r>
              <a:rPr lang="en-US" sz="2000" b="1" dirty="0">
                <a:solidFill>
                  <a:srgbClr val="000000"/>
                </a:solidFill>
                <a:latin typeface="Calibri" panose="020F0502020204030204" pitchFamily="34" charset="0"/>
                <a:cs typeface="Arial" panose="020B0604020202020204" pitchFamily="34" charset="0"/>
              </a:rPr>
              <a:t>Adjusted Treatment Difference (95% CI)*</a:t>
            </a:r>
          </a:p>
        </p:txBody>
      </p:sp>
      <p:sp>
        <p:nvSpPr>
          <p:cNvPr id="144" name="Content Placeholder 1">
            <a:extLst>
              <a:ext uri="{FF2B5EF4-FFF2-40B4-BE49-F238E27FC236}">
                <a16:creationId xmlns:a16="http://schemas.microsoft.com/office/drawing/2014/main" id="{B376F9BC-9BDD-4633-8C84-9652CF7D2984}"/>
              </a:ext>
            </a:extLst>
          </p:cNvPr>
          <p:cNvSpPr txBox="1">
            <a:spLocks/>
          </p:cNvSpPr>
          <p:nvPr/>
        </p:nvSpPr>
        <p:spPr>
          <a:xfrm>
            <a:off x="10020687" y="4857892"/>
            <a:ext cx="2058200" cy="814648"/>
          </a:xfrm>
          <a:prstGeom prst="rect">
            <a:avLst/>
          </a:prstGeom>
        </p:spPr>
        <p:txBody>
          <a:bodyPr lIns="91342" tIns="45718" rIns="91342" bIns="45718"/>
          <a:lstStyle>
            <a:lvl1pPr marL="190500" indent="-190500" algn="l" rtl="0" eaLnBrk="0" fontAlgn="base" hangingPunct="0">
              <a:spcBef>
                <a:spcPct val="0"/>
              </a:spcBef>
              <a:spcAft>
                <a:spcPts val="500"/>
              </a:spcAft>
              <a:buClr>
                <a:srgbClr val="E31836"/>
              </a:buClr>
              <a:buSzPct val="115000"/>
              <a:buFont typeface="Arial" charset="0"/>
              <a:buChar char="•"/>
              <a:defRPr sz="2200">
                <a:solidFill>
                  <a:schemeClr val="tx1"/>
                </a:solidFill>
                <a:latin typeface="Arial" panose="020B0604020202020204" pitchFamily="34" charset="0"/>
                <a:ea typeface="+mn-ea"/>
                <a:cs typeface="Arial" panose="020B0604020202020204" pitchFamily="34" charset="0"/>
              </a:defRPr>
            </a:lvl1pPr>
            <a:lvl2pPr marL="473075" indent="-257175" algn="l" rtl="0" eaLnBrk="0" fontAlgn="base" hangingPunct="0">
              <a:spcBef>
                <a:spcPct val="0"/>
              </a:spcBef>
              <a:spcAft>
                <a:spcPts val="300"/>
              </a:spcAft>
              <a:buClr>
                <a:srgbClr val="E31836"/>
              </a:buClr>
              <a:buSzPct val="115000"/>
              <a:buFont typeface="Arial" charset="0"/>
              <a:buChar char="–"/>
              <a:defRPr sz="2000">
                <a:solidFill>
                  <a:schemeClr val="tx1"/>
                </a:solidFill>
                <a:latin typeface="Arial" panose="020B0604020202020204" pitchFamily="34" charset="0"/>
                <a:cs typeface="Arial" panose="020B0604020202020204" pitchFamily="34" charset="0"/>
              </a:defRPr>
            </a:lvl2pPr>
            <a:lvl3pPr marL="639763" indent="-158750" algn="l" rtl="0" eaLnBrk="0" fontAlgn="base" hangingPunct="0">
              <a:spcBef>
                <a:spcPct val="0"/>
              </a:spcBef>
              <a:spcAft>
                <a:spcPts val="300"/>
              </a:spcAft>
              <a:buClr>
                <a:srgbClr val="E31836"/>
              </a:buClr>
              <a:buSzPct val="115000"/>
              <a:buFont typeface="Arial" charset="0"/>
              <a:buChar char="•"/>
              <a:defRPr lang="en-US" dirty="0">
                <a:solidFill>
                  <a:schemeClr val="tx1"/>
                </a:solidFill>
                <a:latin typeface="Arial" panose="020B0604020202020204" pitchFamily="34" charset="0"/>
                <a:cs typeface="Arial" panose="020B0604020202020204" pitchFamily="34" charset="0"/>
              </a:defRPr>
            </a:lvl3pPr>
            <a:lvl4pPr marL="798513" indent="-142875" algn="l" rtl="0" eaLnBrk="0" fontAlgn="base" hangingPunct="0">
              <a:spcBef>
                <a:spcPct val="0"/>
              </a:spcBef>
              <a:spcAft>
                <a:spcPts val="300"/>
              </a:spcAft>
              <a:buClr>
                <a:srgbClr val="E31836"/>
              </a:buClr>
              <a:buSzPct val="115000"/>
              <a:buFont typeface="Arial" charset="0"/>
              <a:buChar char="-"/>
              <a:defRPr lang="en-US" sz="1600" dirty="0">
                <a:solidFill>
                  <a:schemeClr val="tx1"/>
                </a:solidFill>
                <a:latin typeface="Arial" panose="020B0604020202020204" pitchFamily="34" charset="0"/>
                <a:cs typeface="Arial" panose="020B0604020202020204" pitchFamily="34" charset="0"/>
              </a:defRPr>
            </a:lvl4pPr>
            <a:lvl5pPr marL="922338" indent="-114300" algn="l" defTabSz="923925" rtl="0" eaLnBrk="0" fontAlgn="base" hangingPunct="0">
              <a:spcBef>
                <a:spcPct val="0"/>
              </a:spcBef>
              <a:spcAft>
                <a:spcPts val="300"/>
              </a:spcAft>
              <a:buClr>
                <a:srgbClr val="E31836"/>
              </a:buClr>
              <a:buSzPct val="115000"/>
              <a:buFont typeface="Arial" charset="0"/>
              <a:buChar char="•"/>
              <a:defRPr lang="en-GB" sz="1400" dirty="0">
                <a:solidFill>
                  <a:schemeClr val="tx1"/>
                </a:solidFill>
                <a:latin typeface="Arial" panose="020B0604020202020204" pitchFamily="34" charset="0"/>
                <a:cs typeface="Arial" panose="020B0604020202020204" pitchFamily="34" charset="0"/>
              </a:defRPr>
            </a:lvl5pPr>
            <a:lvl6pPr marL="668338" indent="0" algn="l" rtl="0" eaLnBrk="1" fontAlgn="base" hangingPunct="1">
              <a:spcBef>
                <a:spcPct val="20000"/>
              </a:spcBef>
              <a:spcAft>
                <a:spcPct val="0"/>
              </a:spcAft>
              <a:buClr>
                <a:srgbClr val="B61229"/>
              </a:buClr>
              <a:buSzPct val="115000"/>
              <a:buFont typeface="Arial" charset="0"/>
              <a:buNone/>
              <a:defRPr sz="1000">
                <a:solidFill>
                  <a:schemeClr val="bg2"/>
                </a:solidFill>
                <a:latin typeface="+mn-lt"/>
                <a:cs typeface="+mn-cs"/>
              </a:defRPr>
            </a:lvl6pPr>
            <a:lvl7pPr marL="1447800" indent="-188913" algn="l" rtl="0" eaLnBrk="1" fontAlgn="base" hangingPunct="1">
              <a:spcBef>
                <a:spcPct val="20000"/>
              </a:spcBef>
              <a:spcAft>
                <a:spcPct val="0"/>
              </a:spcAft>
              <a:buClr>
                <a:srgbClr val="B61229"/>
              </a:buClr>
              <a:buSzPct val="115000"/>
              <a:buFont typeface="Arial" charset="0"/>
              <a:buChar char="•"/>
              <a:defRPr sz="1000">
                <a:solidFill>
                  <a:schemeClr val="bg2"/>
                </a:solidFill>
                <a:latin typeface="+mn-lt"/>
                <a:cs typeface="+mn-cs"/>
              </a:defRPr>
            </a:lvl7pPr>
            <a:lvl8pPr marL="1905000" indent="-188913" algn="l" rtl="0" eaLnBrk="1" fontAlgn="base" hangingPunct="1">
              <a:spcBef>
                <a:spcPct val="20000"/>
              </a:spcBef>
              <a:spcAft>
                <a:spcPct val="0"/>
              </a:spcAft>
              <a:buClr>
                <a:srgbClr val="B61229"/>
              </a:buClr>
              <a:buSzPct val="115000"/>
              <a:buFont typeface="Arial" charset="0"/>
              <a:buChar char="•"/>
              <a:defRPr sz="1000">
                <a:solidFill>
                  <a:schemeClr val="bg2"/>
                </a:solidFill>
                <a:latin typeface="+mn-lt"/>
                <a:cs typeface="+mn-cs"/>
              </a:defRPr>
            </a:lvl8pPr>
            <a:lvl9pPr marL="2362200" indent="-188913" algn="l" rtl="0" eaLnBrk="1" fontAlgn="base" hangingPunct="1">
              <a:spcBef>
                <a:spcPct val="20000"/>
              </a:spcBef>
              <a:spcAft>
                <a:spcPct val="0"/>
              </a:spcAft>
              <a:buClr>
                <a:srgbClr val="B61229"/>
              </a:buClr>
              <a:buSzPct val="115000"/>
              <a:buFont typeface="Arial" charset="0"/>
              <a:buChar char="•"/>
              <a:defRPr sz="1000">
                <a:solidFill>
                  <a:schemeClr val="bg2"/>
                </a:solidFill>
                <a:latin typeface="+mn-lt"/>
                <a:cs typeface="+mn-cs"/>
              </a:defRPr>
            </a:lvl9pPr>
          </a:lstStyle>
          <a:p>
            <a:pPr marL="0" indent="0" algn="ctr" defTabSz="913289">
              <a:spcAft>
                <a:spcPts val="0"/>
              </a:spcAft>
              <a:buClr>
                <a:srgbClr val="C00000"/>
              </a:buClr>
              <a:buNone/>
            </a:pPr>
            <a:r>
              <a:rPr lang="en-US" sz="1200" b="1" kern="0" dirty="0">
                <a:solidFill>
                  <a:srgbClr val="015873"/>
                </a:solidFill>
                <a:latin typeface="Calibri" panose="020F0502020204030204" pitchFamily="34" charset="0"/>
                <a:cs typeface="Calibri" panose="020F0502020204030204" pitchFamily="34" charset="0"/>
              </a:rPr>
              <a:t>Key Secondary Endpoint</a:t>
            </a:r>
          </a:p>
          <a:p>
            <a:pPr marL="0" indent="0" algn="ctr" defTabSz="913289">
              <a:spcAft>
                <a:spcPts val="0"/>
              </a:spcAft>
              <a:buClr>
                <a:srgbClr val="C00000"/>
              </a:buClr>
              <a:buNone/>
            </a:pPr>
            <a:r>
              <a:rPr lang="en-US" sz="1200" b="1" kern="0" dirty="0">
                <a:solidFill>
                  <a:srgbClr val="015873"/>
                </a:solidFill>
                <a:latin typeface="Calibri" panose="020F0502020204030204" pitchFamily="34" charset="0"/>
                <a:cs typeface="Calibri" panose="020F0502020204030204" pitchFamily="34" charset="0"/>
              </a:rPr>
              <a:t>(HIV-1 RNA &lt; 50 copies/mL)</a:t>
            </a:r>
          </a:p>
          <a:p>
            <a:pPr marL="0" indent="0" algn="ctr" defTabSz="913289">
              <a:spcAft>
                <a:spcPts val="0"/>
              </a:spcAft>
              <a:buClr>
                <a:srgbClr val="C00000"/>
              </a:buClr>
              <a:buNone/>
            </a:pPr>
            <a:r>
              <a:rPr lang="en-US" sz="1200" kern="0" dirty="0">
                <a:solidFill>
                  <a:srgbClr val="015873"/>
                </a:solidFill>
                <a:latin typeface="Calibri" panose="020F0502020204030204" pitchFamily="34" charset="0"/>
                <a:cs typeface="Calibri" panose="020F0502020204030204" pitchFamily="34" charset="0"/>
              </a:rPr>
              <a:t>LA CAB + LA RPV noninferior to continued BL ART</a:t>
            </a:r>
          </a:p>
        </p:txBody>
      </p:sp>
      <p:sp>
        <p:nvSpPr>
          <p:cNvPr id="174" name="Content Placeholder 1">
            <a:extLst>
              <a:ext uri="{FF2B5EF4-FFF2-40B4-BE49-F238E27FC236}">
                <a16:creationId xmlns:a16="http://schemas.microsoft.com/office/drawing/2014/main" id="{5860467A-5F6F-4C71-89FB-0E471BC78924}"/>
              </a:ext>
            </a:extLst>
          </p:cNvPr>
          <p:cNvSpPr txBox="1">
            <a:spLocks/>
          </p:cNvSpPr>
          <p:nvPr/>
        </p:nvSpPr>
        <p:spPr>
          <a:xfrm>
            <a:off x="10061413" y="2614446"/>
            <a:ext cx="1976911" cy="781441"/>
          </a:xfrm>
          <a:prstGeom prst="rect">
            <a:avLst/>
          </a:prstGeom>
        </p:spPr>
        <p:txBody>
          <a:bodyPr lIns="91342" tIns="45718" rIns="91342" bIns="45718"/>
          <a:lstStyle>
            <a:lvl1pPr marL="190500" indent="-190500" algn="l" rtl="0" eaLnBrk="0" fontAlgn="base" hangingPunct="0">
              <a:spcBef>
                <a:spcPct val="0"/>
              </a:spcBef>
              <a:spcAft>
                <a:spcPts val="500"/>
              </a:spcAft>
              <a:buClr>
                <a:srgbClr val="E31836"/>
              </a:buClr>
              <a:buSzPct val="115000"/>
              <a:buFont typeface="Arial" charset="0"/>
              <a:buChar char="•"/>
              <a:defRPr sz="2200">
                <a:solidFill>
                  <a:schemeClr val="tx1"/>
                </a:solidFill>
                <a:latin typeface="Arial" panose="020B0604020202020204" pitchFamily="34" charset="0"/>
                <a:ea typeface="+mn-ea"/>
                <a:cs typeface="Arial" panose="020B0604020202020204" pitchFamily="34" charset="0"/>
              </a:defRPr>
            </a:lvl1pPr>
            <a:lvl2pPr marL="473075" indent="-257175" algn="l" rtl="0" eaLnBrk="0" fontAlgn="base" hangingPunct="0">
              <a:spcBef>
                <a:spcPct val="0"/>
              </a:spcBef>
              <a:spcAft>
                <a:spcPts val="300"/>
              </a:spcAft>
              <a:buClr>
                <a:srgbClr val="E31836"/>
              </a:buClr>
              <a:buSzPct val="115000"/>
              <a:buFont typeface="Arial" charset="0"/>
              <a:buChar char="–"/>
              <a:defRPr sz="2000">
                <a:solidFill>
                  <a:schemeClr val="tx1"/>
                </a:solidFill>
                <a:latin typeface="Arial" panose="020B0604020202020204" pitchFamily="34" charset="0"/>
                <a:cs typeface="Arial" panose="020B0604020202020204" pitchFamily="34" charset="0"/>
              </a:defRPr>
            </a:lvl2pPr>
            <a:lvl3pPr marL="639763" indent="-158750" algn="l" rtl="0" eaLnBrk="0" fontAlgn="base" hangingPunct="0">
              <a:spcBef>
                <a:spcPct val="0"/>
              </a:spcBef>
              <a:spcAft>
                <a:spcPts val="300"/>
              </a:spcAft>
              <a:buClr>
                <a:srgbClr val="E31836"/>
              </a:buClr>
              <a:buSzPct val="115000"/>
              <a:buFont typeface="Arial" charset="0"/>
              <a:buChar char="•"/>
              <a:defRPr lang="en-US" dirty="0">
                <a:solidFill>
                  <a:schemeClr val="tx1"/>
                </a:solidFill>
                <a:latin typeface="Arial" panose="020B0604020202020204" pitchFamily="34" charset="0"/>
                <a:cs typeface="Arial" panose="020B0604020202020204" pitchFamily="34" charset="0"/>
              </a:defRPr>
            </a:lvl3pPr>
            <a:lvl4pPr marL="798513" indent="-142875" algn="l" rtl="0" eaLnBrk="0" fontAlgn="base" hangingPunct="0">
              <a:spcBef>
                <a:spcPct val="0"/>
              </a:spcBef>
              <a:spcAft>
                <a:spcPts val="300"/>
              </a:spcAft>
              <a:buClr>
                <a:srgbClr val="E31836"/>
              </a:buClr>
              <a:buSzPct val="115000"/>
              <a:buFont typeface="Arial" charset="0"/>
              <a:buChar char="-"/>
              <a:defRPr lang="en-US" sz="1600" dirty="0">
                <a:solidFill>
                  <a:schemeClr val="tx1"/>
                </a:solidFill>
                <a:latin typeface="Arial" panose="020B0604020202020204" pitchFamily="34" charset="0"/>
                <a:cs typeface="Arial" panose="020B0604020202020204" pitchFamily="34" charset="0"/>
              </a:defRPr>
            </a:lvl4pPr>
            <a:lvl5pPr marL="922338" indent="-114300" algn="l" defTabSz="923925" rtl="0" eaLnBrk="0" fontAlgn="base" hangingPunct="0">
              <a:spcBef>
                <a:spcPct val="0"/>
              </a:spcBef>
              <a:spcAft>
                <a:spcPts val="300"/>
              </a:spcAft>
              <a:buClr>
                <a:srgbClr val="E31836"/>
              </a:buClr>
              <a:buSzPct val="115000"/>
              <a:buFont typeface="Arial" charset="0"/>
              <a:buChar char="•"/>
              <a:defRPr lang="en-GB" sz="1400" dirty="0">
                <a:solidFill>
                  <a:schemeClr val="tx1"/>
                </a:solidFill>
                <a:latin typeface="Arial" panose="020B0604020202020204" pitchFamily="34" charset="0"/>
                <a:cs typeface="Arial" panose="020B0604020202020204" pitchFamily="34" charset="0"/>
              </a:defRPr>
            </a:lvl5pPr>
            <a:lvl6pPr marL="668338" indent="0" algn="l" rtl="0" eaLnBrk="1" fontAlgn="base" hangingPunct="1">
              <a:spcBef>
                <a:spcPct val="20000"/>
              </a:spcBef>
              <a:spcAft>
                <a:spcPct val="0"/>
              </a:spcAft>
              <a:buClr>
                <a:srgbClr val="B61229"/>
              </a:buClr>
              <a:buSzPct val="115000"/>
              <a:buFont typeface="Arial" charset="0"/>
              <a:buNone/>
              <a:defRPr sz="1000">
                <a:solidFill>
                  <a:schemeClr val="bg2"/>
                </a:solidFill>
                <a:latin typeface="+mn-lt"/>
                <a:cs typeface="+mn-cs"/>
              </a:defRPr>
            </a:lvl6pPr>
            <a:lvl7pPr marL="1447800" indent="-188913" algn="l" rtl="0" eaLnBrk="1" fontAlgn="base" hangingPunct="1">
              <a:spcBef>
                <a:spcPct val="20000"/>
              </a:spcBef>
              <a:spcAft>
                <a:spcPct val="0"/>
              </a:spcAft>
              <a:buClr>
                <a:srgbClr val="B61229"/>
              </a:buClr>
              <a:buSzPct val="115000"/>
              <a:buFont typeface="Arial" charset="0"/>
              <a:buChar char="•"/>
              <a:defRPr sz="1000">
                <a:solidFill>
                  <a:schemeClr val="bg2"/>
                </a:solidFill>
                <a:latin typeface="+mn-lt"/>
                <a:cs typeface="+mn-cs"/>
              </a:defRPr>
            </a:lvl7pPr>
            <a:lvl8pPr marL="1905000" indent="-188913" algn="l" rtl="0" eaLnBrk="1" fontAlgn="base" hangingPunct="1">
              <a:spcBef>
                <a:spcPct val="20000"/>
              </a:spcBef>
              <a:spcAft>
                <a:spcPct val="0"/>
              </a:spcAft>
              <a:buClr>
                <a:srgbClr val="B61229"/>
              </a:buClr>
              <a:buSzPct val="115000"/>
              <a:buFont typeface="Arial" charset="0"/>
              <a:buChar char="•"/>
              <a:defRPr sz="1000">
                <a:solidFill>
                  <a:schemeClr val="bg2"/>
                </a:solidFill>
                <a:latin typeface="+mn-lt"/>
                <a:cs typeface="+mn-cs"/>
              </a:defRPr>
            </a:lvl8pPr>
            <a:lvl9pPr marL="2362200" indent="-188913" algn="l" rtl="0" eaLnBrk="1" fontAlgn="base" hangingPunct="1">
              <a:spcBef>
                <a:spcPct val="20000"/>
              </a:spcBef>
              <a:spcAft>
                <a:spcPct val="0"/>
              </a:spcAft>
              <a:buClr>
                <a:srgbClr val="B61229"/>
              </a:buClr>
              <a:buSzPct val="115000"/>
              <a:buFont typeface="Arial" charset="0"/>
              <a:buChar char="•"/>
              <a:defRPr sz="1000">
                <a:solidFill>
                  <a:schemeClr val="bg2"/>
                </a:solidFill>
                <a:latin typeface="+mn-lt"/>
                <a:cs typeface="+mn-cs"/>
              </a:defRPr>
            </a:lvl9pPr>
          </a:lstStyle>
          <a:p>
            <a:pPr marL="0" indent="0" algn="ctr" defTabSz="913289">
              <a:spcAft>
                <a:spcPts val="0"/>
              </a:spcAft>
              <a:buClr>
                <a:srgbClr val="C00000"/>
              </a:buClr>
              <a:buNone/>
            </a:pPr>
            <a:r>
              <a:rPr lang="en-US" sz="1200" b="1" kern="0" dirty="0">
                <a:solidFill>
                  <a:srgbClr val="015873"/>
                </a:solidFill>
                <a:latin typeface="Calibri" panose="020F0502020204030204" pitchFamily="34" charset="0"/>
                <a:cs typeface="Calibri" panose="020F0502020204030204" pitchFamily="34" charset="0"/>
              </a:rPr>
              <a:t>Primary Endpoint</a:t>
            </a:r>
          </a:p>
          <a:p>
            <a:pPr marL="0" indent="0" algn="ctr" defTabSz="913289">
              <a:spcAft>
                <a:spcPts val="0"/>
              </a:spcAft>
              <a:buClr>
                <a:srgbClr val="C00000"/>
              </a:buClr>
              <a:buNone/>
            </a:pPr>
            <a:r>
              <a:rPr lang="en-US" sz="1200" b="1" kern="0" dirty="0">
                <a:solidFill>
                  <a:srgbClr val="015873"/>
                </a:solidFill>
                <a:latin typeface="Calibri" panose="020F0502020204030204" pitchFamily="34" charset="0"/>
                <a:cs typeface="Calibri" panose="020F0502020204030204" pitchFamily="34" charset="0"/>
              </a:rPr>
              <a:t>(HIV-1 RNA ≥ 50 copies/mL)</a:t>
            </a:r>
          </a:p>
          <a:p>
            <a:pPr marL="0" indent="0" algn="ctr" defTabSz="913289">
              <a:spcAft>
                <a:spcPts val="0"/>
              </a:spcAft>
              <a:buClr>
                <a:srgbClr val="C00000"/>
              </a:buClr>
              <a:buNone/>
            </a:pPr>
            <a:r>
              <a:rPr lang="en-US" sz="1200" kern="0" dirty="0">
                <a:solidFill>
                  <a:srgbClr val="015873"/>
                </a:solidFill>
                <a:latin typeface="Calibri" panose="020F0502020204030204" pitchFamily="34" charset="0"/>
                <a:cs typeface="Calibri" panose="020F0502020204030204" pitchFamily="34" charset="0"/>
              </a:rPr>
              <a:t>LA CAB + LA RPV noninferior to continued BL ART</a:t>
            </a:r>
          </a:p>
        </p:txBody>
      </p:sp>
      <p:sp>
        <p:nvSpPr>
          <p:cNvPr id="175" name="TextBox 174">
            <a:extLst>
              <a:ext uri="{FF2B5EF4-FFF2-40B4-BE49-F238E27FC236}">
                <a16:creationId xmlns:a16="http://schemas.microsoft.com/office/drawing/2014/main" id="{F47839D6-0A5B-4633-83D3-FAB969B52A33}"/>
              </a:ext>
            </a:extLst>
          </p:cNvPr>
          <p:cNvSpPr txBox="1"/>
          <p:nvPr/>
        </p:nvSpPr>
        <p:spPr>
          <a:xfrm>
            <a:off x="9214875" y="2358774"/>
            <a:ext cx="545598" cy="415498"/>
          </a:xfrm>
          <a:prstGeom prst="rect">
            <a:avLst/>
          </a:prstGeom>
          <a:noFill/>
        </p:spPr>
        <p:txBody>
          <a:bodyPr wrap="none" lIns="0" tIns="0" rIns="0" bIns="0" rtlCol="0">
            <a:spAutoFit/>
          </a:bodyPr>
          <a:lstStyle/>
          <a:p>
            <a:pPr algn="r" defTabSz="913289" eaLnBrk="0" fontAlgn="base" hangingPunct="0">
              <a:lnSpc>
                <a:spcPct val="90000"/>
              </a:lnSpc>
              <a:spcBef>
                <a:spcPct val="0"/>
              </a:spcBef>
              <a:spcAft>
                <a:spcPct val="0"/>
              </a:spcAft>
              <a:defRPr/>
            </a:pPr>
            <a:r>
              <a:rPr lang="en-US" sz="1500" dirty="0">
                <a:solidFill>
                  <a:srgbClr val="000000"/>
                </a:solidFill>
                <a:latin typeface="Calibri" panose="020F0502020204030204" pitchFamily="34" charset="0"/>
                <a:cs typeface="Arial" panose="020B0604020202020204" pitchFamily="34" charset="0"/>
              </a:rPr>
              <a:t>6% NI</a:t>
            </a:r>
            <a:br>
              <a:rPr lang="en-US" sz="1500" dirty="0">
                <a:solidFill>
                  <a:srgbClr val="000000"/>
                </a:solidFill>
                <a:latin typeface="Calibri" panose="020F0502020204030204" pitchFamily="34" charset="0"/>
                <a:cs typeface="Arial" panose="020B0604020202020204" pitchFamily="34" charset="0"/>
              </a:rPr>
            </a:br>
            <a:r>
              <a:rPr lang="en-US" sz="1500" dirty="0">
                <a:solidFill>
                  <a:srgbClr val="000000"/>
                </a:solidFill>
                <a:latin typeface="Calibri" panose="020F0502020204030204" pitchFamily="34" charset="0"/>
                <a:cs typeface="Arial" panose="020B0604020202020204" pitchFamily="34" charset="0"/>
              </a:rPr>
              <a:t>margin</a:t>
            </a:r>
          </a:p>
        </p:txBody>
      </p:sp>
      <p:sp>
        <p:nvSpPr>
          <p:cNvPr id="176" name="TextBox 175">
            <a:extLst>
              <a:ext uri="{FF2B5EF4-FFF2-40B4-BE49-F238E27FC236}">
                <a16:creationId xmlns:a16="http://schemas.microsoft.com/office/drawing/2014/main" id="{BA7C9075-E8E1-48E1-896F-E1054CE51D78}"/>
              </a:ext>
            </a:extLst>
          </p:cNvPr>
          <p:cNvSpPr txBox="1"/>
          <p:nvPr/>
        </p:nvSpPr>
        <p:spPr>
          <a:xfrm>
            <a:off x="5547265" y="5137129"/>
            <a:ext cx="966360" cy="415499"/>
          </a:xfrm>
          <a:prstGeom prst="rect">
            <a:avLst/>
          </a:prstGeom>
          <a:noFill/>
        </p:spPr>
        <p:txBody>
          <a:bodyPr wrap="square" lIns="0" tIns="0" rIns="0" bIns="0" rtlCol="0">
            <a:spAutoFit/>
          </a:bodyPr>
          <a:lstStyle/>
          <a:p>
            <a:pPr algn="r" defTabSz="913289" eaLnBrk="0" fontAlgn="base" hangingPunct="0">
              <a:lnSpc>
                <a:spcPct val="90000"/>
              </a:lnSpc>
              <a:spcBef>
                <a:spcPct val="0"/>
              </a:spcBef>
              <a:spcAft>
                <a:spcPct val="0"/>
              </a:spcAft>
              <a:defRPr/>
            </a:pPr>
            <a:r>
              <a:rPr lang="en-US" sz="1500" dirty="0">
                <a:solidFill>
                  <a:srgbClr val="000000"/>
                </a:solidFill>
                <a:latin typeface="Calibri" panose="020F0502020204030204" pitchFamily="34" charset="0"/>
                <a:cs typeface="Arial" panose="020B0604020202020204" pitchFamily="34" charset="0"/>
              </a:rPr>
              <a:t>-10% NI</a:t>
            </a:r>
          </a:p>
          <a:p>
            <a:pPr algn="r" defTabSz="913289" eaLnBrk="0" fontAlgn="base" hangingPunct="0">
              <a:lnSpc>
                <a:spcPct val="90000"/>
              </a:lnSpc>
              <a:spcBef>
                <a:spcPct val="0"/>
              </a:spcBef>
              <a:spcAft>
                <a:spcPct val="0"/>
              </a:spcAft>
              <a:defRPr/>
            </a:pPr>
            <a:r>
              <a:rPr lang="en-US" sz="1500" dirty="0">
                <a:solidFill>
                  <a:srgbClr val="000000"/>
                </a:solidFill>
                <a:latin typeface="Calibri" panose="020F0502020204030204" pitchFamily="34" charset="0"/>
                <a:cs typeface="Arial" panose="020B0604020202020204" pitchFamily="34" charset="0"/>
              </a:rPr>
              <a:t>margin</a:t>
            </a:r>
          </a:p>
        </p:txBody>
      </p:sp>
      <p:sp>
        <p:nvSpPr>
          <p:cNvPr id="177" name="Rectangle 176">
            <a:extLst>
              <a:ext uri="{FF2B5EF4-FFF2-40B4-BE49-F238E27FC236}">
                <a16:creationId xmlns:a16="http://schemas.microsoft.com/office/drawing/2014/main" id="{76F428D6-1092-4AA4-9921-D1DD4AB5F6D3}"/>
              </a:ext>
            </a:extLst>
          </p:cNvPr>
          <p:cNvSpPr/>
          <p:nvPr/>
        </p:nvSpPr>
        <p:spPr>
          <a:xfrm>
            <a:off x="5970827" y="6147580"/>
            <a:ext cx="1768940" cy="784826"/>
          </a:xfrm>
          <a:prstGeom prst="rect">
            <a:avLst/>
          </a:prstGeom>
        </p:spPr>
        <p:txBody>
          <a:bodyPr wrap="square" lIns="91342" tIns="45718" rIns="91342" bIns="45718">
            <a:spAutoFit/>
          </a:bodyPr>
          <a:lstStyle/>
          <a:p>
            <a:pPr defTabSz="913289" eaLnBrk="0" fontAlgn="base" hangingPunct="0">
              <a:spcBef>
                <a:spcPct val="0"/>
              </a:spcBef>
              <a:spcAft>
                <a:spcPct val="0"/>
              </a:spcAft>
            </a:pPr>
            <a:r>
              <a:rPr lang="en-US" sz="1500" dirty="0">
                <a:solidFill>
                  <a:srgbClr val="000000"/>
                </a:solidFill>
                <a:latin typeface="Calibri" panose="020F0502020204030204" pitchFamily="34" charset="0"/>
                <a:cs typeface="Calibri" panose="020F0502020204030204" pitchFamily="34" charset="0"/>
              </a:rPr>
              <a:t>*Adjusted for sex and BL third agent class.</a:t>
            </a:r>
          </a:p>
        </p:txBody>
      </p:sp>
    </p:spTree>
    <p:extLst>
      <p:ext uri="{BB962C8B-B14F-4D97-AF65-F5344CB8AC3E}">
        <p14:creationId xmlns:p14="http://schemas.microsoft.com/office/powerpoint/2010/main" val="154383389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Content Placeholder 1">
            <a:extLst>
              <a:ext uri="{FF2B5EF4-FFF2-40B4-BE49-F238E27FC236}">
                <a16:creationId xmlns:a16="http://schemas.microsoft.com/office/drawing/2014/main" id="{561C59F9-CE84-4E21-B207-B35848EC79B1}"/>
              </a:ext>
            </a:extLst>
          </p:cNvPr>
          <p:cNvSpPr txBox="1">
            <a:spLocks/>
          </p:cNvSpPr>
          <p:nvPr/>
        </p:nvSpPr>
        <p:spPr>
          <a:xfrm>
            <a:off x="7585588" y="3697183"/>
            <a:ext cx="2513617" cy="305508"/>
          </a:xfrm>
          <a:prstGeom prst="rect">
            <a:avLst/>
          </a:prstGeom>
        </p:spPr>
        <p:txBody>
          <a:bodyPr lIns="91242" tIns="45718" rIns="91242" bIns="45718"/>
          <a:lstStyle>
            <a:lvl1pPr marL="190500" indent="-190500" algn="l" rtl="0" eaLnBrk="0" fontAlgn="base" hangingPunct="0">
              <a:spcBef>
                <a:spcPct val="0"/>
              </a:spcBef>
              <a:spcAft>
                <a:spcPts val="500"/>
              </a:spcAft>
              <a:buClr>
                <a:srgbClr val="E31836"/>
              </a:buClr>
              <a:buSzPct val="115000"/>
              <a:buFont typeface="Arial" charset="0"/>
              <a:buChar char="•"/>
              <a:defRPr sz="2200">
                <a:solidFill>
                  <a:schemeClr val="tx1"/>
                </a:solidFill>
                <a:latin typeface="Arial" panose="020B0604020202020204" pitchFamily="34" charset="0"/>
                <a:ea typeface="+mn-ea"/>
                <a:cs typeface="Arial" panose="020B0604020202020204" pitchFamily="34" charset="0"/>
              </a:defRPr>
            </a:lvl1pPr>
            <a:lvl2pPr marL="473075" indent="-257175" algn="l" rtl="0" eaLnBrk="0" fontAlgn="base" hangingPunct="0">
              <a:spcBef>
                <a:spcPct val="0"/>
              </a:spcBef>
              <a:spcAft>
                <a:spcPts val="300"/>
              </a:spcAft>
              <a:buClr>
                <a:srgbClr val="E31836"/>
              </a:buClr>
              <a:buSzPct val="115000"/>
              <a:buFont typeface="Arial" charset="0"/>
              <a:buChar char="–"/>
              <a:defRPr sz="2000">
                <a:solidFill>
                  <a:schemeClr val="tx1"/>
                </a:solidFill>
                <a:latin typeface="Arial" panose="020B0604020202020204" pitchFamily="34" charset="0"/>
                <a:cs typeface="Arial" panose="020B0604020202020204" pitchFamily="34" charset="0"/>
              </a:defRPr>
            </a:lvl2pPr>
            <a:lvl3pPr marL="639763" indent="-158750" algn="l" rtl="0" eaLnBrk="0" fontAlgn="base" hangingPunct="0">
              <a:spcBef>
                <a:spcPct val="0"/>
              </a:spcBef>
              <a:spcAft>
                <a:spcPts val="300"/>
              </a:spcAft>
              <a:buClr>
                <a:srgbClr val="E31836"/>
              </a:buClr>
              <a:buSzPct val="115000"/>
              <a:buFont typeface="Arial" charset="0"/>
              <a:buChar char="•"/>
              <a:defRPr lang="en-US" dirty="0">
                <a:solidFill>
                  <a:schemeClr val="tx1"/>
                </a:solidFill>
                <a:latin typeface="Arial" panose="020B0604020202020204" pitchFamily="34" charset="0"/>
                <a:cs typeface="Arial" panose="020B0604020202020204" pitchFamily="34" charset="0"/>
              </a:defRPr>
            </a:lvl3pPr>
            <a:lvl4pPr marL="798513" indent="-142875" algn="l" rtl="0" eaLnBrk="0" fontAlgn="base" hangingPunct="0">
              <a:spcBef>
                <a:spcPct val="0"/>
              </a:spcBef>
              <a:spcAft>
                <a:spcPts val="300"/>
              </a:spcAft>
              <a:buClr>
                <a:srgbClr val="E31836"/>
              </a:buClr>
              <a:buSzPct val="115000"/>
              <a:buFont typeface="Arial" charset="0"/>
              <a:buChar char="-"/>
              <a:defRPr lang="en-US" sz="1600" dirty="0">
                <a:solidFill>
                  <a:schemeClr val="tx1"/>
                </a:solidFill>
                <a:latin typeface="Arial" panose="020B0604020202020204" pitchFamily="34" charset="0"/>
                <a:cs typeface="Arial" panose="020B0604020202020204" pitchFamily="34" charset="0"/>
              </a:defRPr>
            </a:lvl4pPr>
            <a:lvl5pPr marL="922338" indent="-114300" algn="l" defTabSz="923925" rtl="0" eaLnBrk="0" fontAlgn="base" hangingPunct="0">
              <a:spcBef>
                <a:spcPct val="0"/>
              </a:spcBef>
              <a:spcAft>
                <a:spcPts val="300"/>
              </a:spcAft>
              <a:buClr>
                <a:srgbClr val="E31836"/>
              </a:buClr>
              <a:buSzPct val="115000"/>
              <a:buFont typeface="Arial" charset="0"/>
              <a:buChar char="•"/>
              <a:defRPr lang="en-GB" sz="1400" dirty="0">
                <a:solidFill>
                  <a:schemeClr val="tx1"/>
                </a:solidFill>
                <a:latin typeface="Arial" panose="020B0604020202020204" pitchFamily="34" charset="0"/>
                <a:cs typeface="Arial" panose="020B0604020202020204" pitchFamily="34" charset="0"/>
              </a:defRPr>
            </a:lvl5pPr>
            <a:lvl6pPr marL="668338" indent="0" algn="l" rtl="0" eaLnBrk="1" fontAlgn="base" hangingPunct="1">
              <a:spcBef>
                <a:spcPct val="20000"/>
              </a:spcBef>
              <a:spcAft>
                <a:spcPct val="0"/>
              </a:spcAft>
              <a:buClr>
                <a:srgbClr val="B61229"/>
              </a:buClr>
              <a:buSzPct val="115000"/>
              <a:buFont typeface="Arial" charset="0"/>
              <a:buNone/>
              <a:defRPr sz="1000">
                <a:solidFill>
                  <a:schemeClr val="bg2"/>
                </a:solidFill>
                <a:latin typeface="+mn-lt"/>
                <a:cs typeface="+mn-cs"/>
              </a:defRPr>
            </a:lvl6pPr>
            <a:lvl7pPr marL="1447800" indent="-188913" algn="l" rtl="0" eaLnBrk="1" fontAlgn="base" hangingPunct="1">
              <a:spcBef>
                <a:spcPct val="20000"/>
              </a:spcBef>
              <a:spcAft>
                <a:spcPct val="0"/>
              </a:spcAft>
              <a:buClr>
                <a:srgbClr val="B61229"/>
              </a:buClr>
              <a:buSzPct val="115000"/>
              <a:buFont typeface="Arial" charset="0"/>
              <a:buChar char="•"/>
              <a:defRPr sz="1000">
                <a:solidFill>
                  <a:schemeClr val="bg2"/>
                </a:solidFill>
                <a:latin typeface="+mn-lt"/>
                <a:cs typeface="+mn-cs"/>
              </a:defRPr>
            </a:lvl7pPr>
            <a:lvl8pPr marL="1905000" indent="-188913" algn="l" rtl="0" eaLnBrk="1" fontAlgn="base" hangingPunct="1">
              <a:spcBef>
                <a:spcPct val="20000"/>
              </a:spcBef>
              <a:spcAft>
                <a:spcPct val="0"/>
              </a:spcAft>
              <a:buClr>
                <a:srgbClr val="B61229"/>
              </a:buClr>
              <a:buSzPct val="115000"/>
              <a:buFont typeface="Arial" charset="0"/>
              <a:buChar char="•"/>
              <a:defRPr sz="1000">
                <a:solidFill>
                  <a:schemeClr val="bg2"/>
                </a:solidFill>
                <a:latin typeface="+mn-lt"/>
                <a:cs typeface="+mn-cs"/>
              </a:defRPr>
            </a:lvl8pPr>
            <a:lvl9pPr marL="2362200" indent="-188913" algn="l" rtl="0" eaLnBrk="1" fontAlgn="base" hangingPunct="1">
              <a:spcBef>
                <a:spcPct val="20000"/>
              </a:spcBef>
              <a:spcAft>
                <a:spcPct val="0"/>
              </a:spcAft>
              <a:buClr>
                <a:srgbClr val="B61229"/>
              </a:buClr>
              <a:buSzPct val="115000"/>
              <a:buFont typeface="Arial" charset="0"/>
              <a:buChar char="•"/>
              <a:defRPr sz="1000">
                <a:solidFill>
                  <a:schemeClr val="bg2"/>
                </a:solidFill>
                <a:latin typeface="+mn-lt"/>
                <a:cs typeface="+mn-cs"/>
              </a:defRPr>
            </a:lvl9pPr>
          </a:lstStyle>
          <a:p>
            <a:pPr marL="0" indent="0" algn="ctr" defTabSz="912179">
              <a:buClr>
                <a:srgbClr val="C00000"/>
              </a:buClr>
              <a:buNone/>
              <a:defRPr/>
            </a:pPr>
            <a:r>
              <a:rPr lang="en-US" sz="1600" b="1" kern="0" dirty="0">
                <a:solidFill>
                  <a:srgbClr val="000000"/>
                </a:solidFill>
                <a:latin typeface="Calibri" panose="020F0502020204030204" pitchFamily="34" charset="0"/>
              </a:rPr>
              <a:t>Difference (%)</a:t>
            </a:r>
          </a:p>
        </p:txBody>
      </p:sp>
      <p:sp>
        <p:nvSpPr>
          <p:cNvPr id="158" name="Content Placeholder 1">
            <a:extLst>
              <a:ext uri="{FF2B5EF4-FFF2-40B4-BE49-F238E27FC236}">
                <a16:creationId xmlns:a16="http://schemas.microsoft.com/office/drawing/2014/main" id="{376025CF-10D2-46AD-B0A4-FDB241C1D1A8}"/>
              </a:ext>
            </a:extLst>
          </p:cNvPr>
          <p:cNvSpPr txBox="1">
            <a:spLocks/>
          </p:cNvSpPr>
          <p:nvPr/>
        </p:nvSpPr>
        <p:spPr>
          <a:xfrm>
            <a:off x="7540744" y="6044389"/>
            <a:ext cx="2603013" cy="265127"/>
          </a:xfrm>
          <a:prstGeom prst="rect">
            <a:avLst/>
          </a:prstGeom>
        </p:spPr>
        <p:txBody>
          <a:bodyPr lIns="91242" tIns="45718" rIns="91242" bIns="45718"/>
          <a:lstStyle>
            <a:lvl1pPr marL="190500" indent="-190500" algn="l" rtl="0" eaLnBrk="0" fontAlgn="base" hangingPunct="0">
              <a:spcBef>
                <a:spcPct val="0"/>
              </a:spcBef>
              <a:spcAft>
                <a:spcPts val="500"/>
              </a:spcAft>
              <a:buClr>
                <a:srgbClr val="E31836"/>
              </a:buClr>
              <a:buSzPct val="115000"/>
              <a:buFont typeface="Arial" charset="0"/>
              <a:buChar char="•"/>
              <a:defRPr sz="2200">
                <a:solidFill>
                  <a:schemeClr val="tx1"/>
                </a:solidFill>
                <a:latin typeface="Arial" panose="020B0604020202020204" pitchFamily="34" charset="0"/>
                <a:ea typeface="+mn-ea"/>
                <a:cs typeface="Arial" panose="020B0604020202020204" pitchFamily="34" charset="0"/>
              </a:defRPr>
            </a:lvl1pPr>
            <a:lvl2pPr marL="473075" indent="-257175" algn="l" rtl="0" eaLnBrk="0" fontAlgn="base" hangingPunct="0">
              <a:spcBef>
                <a:spcPct val="0"/>
              </a:spcBef>
              <a:spcAft>
                <a:spcPts val="300"/>
              </a:spcAft>
              <a:buClr>
                <a:srgbClr val="E31836"/>
              </a:buClr>
              <a:buSzPct val="115000"/>
              <a:buFont typeface="Arial" charset="0"/>
              <a:buChar char="–"/>
              <a:defRPr sz="2000">
                <a:solidFill>
                  <a:schemeClr val="tx1"/>
                </a:solidFill>
                <a:latin typeface="Arial" panose="020B0604020202020204" pitchFamily="34" charset="0"/>
                <a:cs typeface="Arial" panose="020B0604020202020204" pitchFamily="34" charset="0"/>
              </a:defRPr>
            </a:lvl2pPr>
            <a:lvl3pPr marL="639763" indent="-158750" algn="l" rtl="0" eaLnBrk="0" fontAlgn="base" hangingPunct="0">
              <a:spcBef>
                <a:spcPct val="0"/>
              </a:spcBef>
              <a:spcAft>
                <a:spcPts val="300"/>
              </a:spcAft>
              <a:buClr>
                <a:srgbClr val="E31836"/>
              </a:buClr>
              <a:buSzPct val="115000"/>
              <a:buFont typeface="Arial" charset="0"/>
              <a:buChar char="•"/>
              <a:defRPr lang="en-US" dirty="0">
                <a:solidFill>
                  <a:schemeClr val="tx1"/>
                </a:solidFill>
                <a:latin typeface="Arial" panose="020B0604020202020204" pitchFamily="34" charset="0"/>
                <a:cs typeface="Arial" panose="020B0604020202020204" pitchFamily="34" charset="0"/>
              </a:defRPr>
            </a:lvl3pPr>
            <a:lvl4pPr marL="798513" indent="-142875" algn="l" rtl="0" eaLnBrk="0" fontAlgn="base" hangingPunct="0">
              <a:spcBef>
                <a:spcPct val="0"/>
              </a:spcBef>
              <a:spcAft>
                <a:spcPts val="300"/>
              </a:spcAft>
              <a:buClr>
                <a:srgbClr val="E31836"/>
              </a:buClr>
              <a:buSzPct val="115000"/>
              <a:buFont typeface="Arial" charset="0"/>
              <a:buChar char="-"/>
              <a:defRPr lang="en-US" sz="1600" dirty="0">
                <a:solidFill>
                  <a:schemeClr val="tx1"/>
                </a:solidFill>
                <a:latin typeface="Arial" panose="020B0604020202020204" pitchFamily="34" charset="0"/>
                <a:cs typeface="Arial" panose="020B0604020202020204" pitchFamily="34" charset="0"/>
              </a:defRPr>
            </a:lvl4pPr>
            <a:lvl5pPr marL="922338" indent="-114300" algn="l" defTabSz="923925" rtl="0" eaLnBrk="0" fontAlgn="base" hangingPunct="0">
              <a:spcBef>
                <a:spcPct val="0"/>
              </a:spcBef>
              <a:spcAft>
                <a:spcPts val="300"/>
              </a:spcAft>
              <a:buClr>
                <a:srgbClr val="E31836"/>
              </a:buClr>
              <a:buSzPct val="115000"/>
              <a:buFont typeface="Arial" charset="0"/>
              <a:buChar char="•"/>
              <a:defRPr lang="en-GB" sz="1400" dirty="0">
                <a:solidFill>
                  <a:schemeClr val="tx1"/>
                </a:solidFill>
                <a:latin typeface="Arial" panose="020B0604020202020204" pitchFamily="34" charset="0"/>
                <a:cs typeface="Arial" panose="020B0604020202020204" pitchFamily="34" charset="0"/>
              </a:defRPr>
            </a:lvl5pPr>
            <a:lvl6pPr marL="668338" indent="0" algn="l" rtl="0" eaLnBrk="1" fontAlgn="base" hangingPunct="1">
              <a:spcBef>
                <a:spcPct val="20000"/>
              </a:spcBef>
              <a:spcAft>
                <a:spcPct val="0"/>
              </a:spcAft>
              <a:buClr>
                <a:srgbClr val="B61229"/>
              </a:buClr>
              <a:buSzPct val="115000"/>
              <a:buFont typeface="Arial" charset="0"/>
              <a:buNone/>
              <a:defRPr sz="1000">
                <a:solidFill>
                  <a:schemeClr val="bg2"/>
                </a:solidFill>
                <a:latin typeface="+mn-lt"/>
                <a:cs typeface="+mn-cs"/>
              </a:defRPr>
            </a:lvl6pPr>
            <a:lvl7pPr marL="1447800" indent="-188913" algn="l" rtl="0" eaLnBrk="1" fontAlgn="base" hangingPunct="1">
              <a:spcBef>
                <a:spcPct val="20000"/>
              </a:spcBef>
              <a:spcAft>
                <a:spcPct val="0"/>
              </a:spcAft>
              <a:buClr>
                <a:srgbClr val="B61229"/>
              </a:buClr>
              <a:buSzPct val="115000"/>
              <a:buFont typeface="Arial" charset="0"/>
              <a:buChar char="•"/>
              <a:defRPr sz="1000">
                <a:solidFill>
                  <a:schemeClr val="bg2"/>
                </a:solidFill>
                <a:latin typeface="+mn-lt"/>
                <a:cs typeface="+mn-cs"/>
              </a:defRPr>
            </a:lvl7pPr>
            <a:lvl8pPr marL="1905000" indent="-188913" algn="l" rtl="0" eaLnBrk="1" fontAlgn="base" hangingPunct="1">
              <a:spcBef>
                <a:spcPct val="20000"/>
              </a:spcBef>
              <a:spcAft>
                <a:spcPct val="0"/>
              </a:spcAft>
              <a:buClr>
                <a:srgbClr val="B61229"/>
              </a:buClr>
              <a:buSzPct val="115000"/>
              <a:buFont typeface="Arial" charset="0"/>
              <a:buChar char="•"/>
              <a:defRPr sz="1000">
                <a:solidFill>
                  <a:schemeClr val="bg2"/>
                </a:solidFill>
                <a:latin typeface="+mn-lt"/>
                <a:cs typeface="+mn-cs"/>
              </a:defRPr>
            </a:lvl8pPr>
            <a:lvl9pPr marL="2362200" indent="-188913" algn="l" rtl="0" eaLnBrk="1" fontAlgn="base" hangingPunct="1">
              <a:spcBef>
                <a:spcPct val="20000"/>
              </a:spcBef>
              <a:spcAft>
                <a:spcPct val="0"/>
              </a:spcAft>
              <a:buClr>
                <a:srgbClr val="B61229"/>
              </a:buClr>
              <a:buSzPct val="115000"/>
              <a:buFont typeface="Arial" charset="0"/>
              <a:buChar char="•"/>
              <a:defRPr sz="1000">
                <a:solidFill>
                  <a:schemeClr val="bg2"/>
                </a:solidFill>
                <a:latin typeface="+mn-lt"/>
                <a:cs typeface="+mn-cs"/>
              </a:defRPr>
            </a:lvl9pPr>
          </a:lstStyle>
          <a:p>
            <a:pPr marL="0" indent="0" algn="ctr" defTabSz="912156">
              <a:buClr>
                <a:srgbClr val="C00000"/>
              </a:buClr>
              <a:buNone/>
              <a:defRPr/>
            </a:pPr>
            <a:r>
              <a:rPr lang="en-US" sz="1600" b="1" kern="0" dirty="0">
                <a:solidFill>
                  <a:srgbClr val="000000"/>
                </a:solidFill>
                <a:latin typeface="Calibri" panose="020F0502020204030204" pitchFamily="34" charset="0"/>
              </a:rPr>
              <a:t>Difference (%)</a:t>
            </a:r>
          </a:p>
        </p:txBody>
      </p:sp>
      <p:sp>
        <p:nvSpPr>
          <p:cNvPr id="2" name="Title 1">
            <a:extLst>
              <a:ext uri="{FF2B5EF4-FFF2-40B4-BE49-F238E27FC236}">
                <a16:creationId xmlns:a16="http://schemas.microsoft.com/office/drawing/2014/main" id="{87773574-C772-8E49-956A-E87D365CF682}"/>
              </a:ext>
            </a:extLst>
          </p:cNvPr>
          <p:cNvSpPr>
            <a:spLocks noGrp="1"/>
          </p:cNvSpPr>
          <p:nvPr>
            <p:ph type="title"/>
          </p:nvPr>
        </p:nvSpPr>
        <p:spPr/>
        <p:txBody>
          <a:bodyPr/>
          <a:lstStyle/>
          <a:p>
            <a:pPr algn="ctr"/>
            <a:r>
              <a:rPr lang="en-US" b="0" dirty="0">
                <a:solidFill>
                  <a:schemeClr val="bg1"/>
                </a:solidFill>
              </a:rPr>
              <a:t>FLAIR: </a:t>
            </a:r>
            <a:r>
              <a:rPr lang="en-US" b="0" dirty="0" err="1" smtClean="0">
                <a:solidFill>
                  <a:schemeClr val="bg1"/>
                </a:solidFill>
              </a:rPr>
              <a:t>Eficacia</a:t>
            </a:r>
            <a:r>
              <a:rPr lang="en-US" b="0" dirty="0" smtClean="0">
                <a:solidFill>
                  <a:schemeClr val="bg1"/>
                </a:solidFill>
              </a:rPr>
              <a:t> en S </a:t>
            </a:r>
            <a:r>
              <a:rPr lang="en-US" b="0" dirty="0">
                <a:solidFill>
                  <a:schemeClr val="bg1"/>
                </a:solidFill>
              </a:rPr>
              <a:t>48 (</a:t>
            </a:r>
            <a:r>
              <a:rPr lang="en-US" b="0" dirty="0" smtClean="0">
                <a:solidFill>
                  <a:schemeClr val="bg1"/>
                </a:solidFill>
              </a:rPr>
              <a:t>ITT-E Population)</a:t>
            </a:r>
            <a:endParaRPr lang="en-US" b="0" dirty="0">
              <a:solidFill>
                <a:schemeClr val="bg1"/>
              </a:solidFill>
            </a:endParaRPr>
          </a:p>
        </p:txBody>
      </p:sp>
      <p:sp>
        <p:nvSpPr>
          <p:cNvPr id="13" name="Content Placeholder 12">
            <a:extLst>
              <a:ext uri="{FF2B5EF4-FFF2-40B4-BE49-F238E27FC236}">
                <a16:creationId xmlns:a16="http://schemas.microsoft.com/office/drawing/2014/main" id="{CAF82167-3459-4B7D-99DF-A9EB6EAB64AA}"/>
              </a:ext>
            </a:extLst>
          </p:cNvPr>
          <p:cNvSpPr>
            <a:spLocks noGrp="1"/>
          </p:cNvSpPr>
          <p:nvPr>
            <p:ph sz="half" idx="1"/>
          </p:nvPr>
        </p:nvSpPr>
        <p:spPr>
          <a:xfrm>
            <a:off x="601820" y="5546439"/>
            <a:ext cx="5309279" cy="643183"/>
          </a:xfrm>
        </p:spPr>
        <p:txBody>
          <a:bodyPr/>
          <a:lstStyle/>
          <a:p>
            <a:r>
              <a:rPr lang="en-US" altLang="en-US" sz="1900" dirty="0"/>
              <a:t>Confirmed VF: n = 3 per arm; emergent NNRTI + INSTI resistance in all CAB + RPV failures (all HIV-1 subtype A1), no resistance in DTG/ABC/3TC failures</a:t>
            </a:r>
            <a:endParaRPr lang="en-GB" altLang="en-US" sz="1900" dirty="0"/>
          </a:p>
          <a:p>
            <a:endParaRPr lang="en-US" sz="1900" dirty="0"/>
          </a:p>
        </p:txBody>
      </p:sp>
      <p:sp>
        <p:nvSpPr>
          <p:cNvPr id="4" name="Text Box 11">
            <a:extLst>
              <a:ext uri="{FF2B5EF4-FFF2-40B4-BE49-F238E27FC236}">
                <a16:creationId xmlns:a16="http://schemas.microsoft.com/office/drawing/2014/main" id="{FA74EB9A-FF8B-B247-AFA2-E38B2FDA8C15}"/>
              </a:ext>
            </a:extLst>
          </p:cNvPr>
          <p:cNvSpPr txBox="1">
            <a:spLocks noChangeArrowheads="1"/>
          </p:cNvSpPr>
          <p:nvPr/>
        </p:nvSpPr>
        <p:spPr bwMode="auto">
          <a:xfrm>
            <a:off x="414340" y="6385897"/>
            <a:ext cx="80105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1242" tIns="45718" rIns="91242" bIns="45718"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defTabSz="912179" fontAlgn="base">
              <a:lnSpc>
                <a:spcPct val="100000"/>
              </a:lnSpc>
              <a:spcBef>
                <a:spcPct val="0"/>
              </a:spcBef>
              <a:spcAft>
                <a:spcPct val="0"/>
              </a:spcAft>
              <a:buClrTx/>
              <a:buNone/>
            </a:pPr>
            <a:r>
              <a:rPr lang="en-US" altLang="en-US" sz="1200" dirty="0">
                <a:solidFill>
                  <a:srgbClr val="455560"/>
                </a:solidFill>
                <a:latin typeface="Calibri" panose="020F0502020204030204" pitchFamily="34" charset="0"/>
                <a:cs typeface="Arial" panose="020B0604020202020204" pitchFamily="34" charset="0"/>
              </a:rPr>
              <a:t>Orkin. CROI 2019. Abstr 140LB. CCOHIV.</a:t>
            </a:r>
          </a:p>
        </p:txBody>
      </p:sp>
      <p:sp>
        <p:nvSpPr>
          <p:cNvPr id="45" name="TextBox 44">
            <a:extLst>
              <a:ext uri="{FF2B5EF4-FFF2-40B4-BE49-F238E27FC236}">
                <a16:creationId xmlns:a16="http://schemas.microsoft.com/office/drawing/2014/main" id="{32FB144F-07FE-40A8-9ECE-BFECC0BC19D3}"/>
              </a:ext>
            </a:extLst>
          </p:cNvPr>
          <p:cNvSpPr txBox="1"/>
          <p:nvPr/>
        </p:nvSpPr>
        <p:spPr bwMode="auto">
          <a:xfrm rot="16200000">
            <a:off x="-244344" y="2887878"/>
            <a:ext cx="2041136" cy="461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1242" tIns="45718" rIns="91242" bIns="45718" rtlCol="0">
            <a:spAutoFit/>
          </a:bodyPr>
          <a:lstStyle/>
          <a:p>
            <a:pPr algn="ctr" defTabSz="912179" eaLnBrk="0" fontAlgn="base" hangingPunct="0">
              <a:spcBef>
                <a:spcPct val="50000"/>
              </a:spcBef>
              <a:spcAft>
                <a:spcPct val="0"/>
              </a:spcAft>
            </a:pPr>
            <a:r>
              <a:rPr lang="en-US" sz="2400" b="1" dirty="0">
                <a:solidFill>
                  <a:srgbClr val="000000"/>
                </a:solidFill>
                <a:latin typeface="Calibri" panose="020F0502020204030204" pitchFamily="34" charset="0"/>
                <a:cs typeface="Arial" panose="020B0604020202020204" pitchFamily="34" charset="0"/>
              </a:rPr>
              <a:t>Patients (%)</a:t>
            </a:r>
          </a:p>
        </p:txBody>
      </p:sp>
      <p:cxnSp>
        <p:nvCxnSpPr>
          <p:cNvPr id="46" name="Straight Connector 45">
            <a:extLst>
              <a:ext uri="{FF2B5EF4-FFF2-40B4-BE49-F238E27FC236}">
                <a16:creationId xmlns:a16="http://schemas.microsoft.com/office/drawing/2014/main" id="{8640F1FA-52D5-41A3-AE06-33B41BA62837}"/>
              </a:ext>
            </a:extLst>
          </p:cNvPr>
          <p:cNvCxnSpPr/>
          <p:nvPr/>
        </p:nvCxnSpPr>
        <p:spPr bwMode="auto">
          <a:xfrm>
            <a:off x="1362441" y="2389720"/>
            <a:ext cx="87683" cy="0"/>
          </a:xfrm>
          <a:prstGeom prst="line">
            <a:avLst/>
          </a:prstGeom>
          <a:noFill/>
          <a:ln w="28575" cap="flat" cmpd="sng" algn="ctr">
            <a:solidFill>
              <a:schemeClr val="bg1"/>
            </a:solidFill>
            <a:prstDash val="solid"/>
            <a:round/>
            <a:headEnd type="none" w="med" len="med"/>
            <a:tailEnd type="none" w="med" len="med"/>
          </a:ln>
          <a:effectLst/>
        </p:spPr>
      </p:cxnSp>
      <p:cxnSp>
        <p:nvCxnSpPr>
          <p:cNvPr id="47" name="Straight Connector 46">
            <a:extLst>
              <a:ext uri="{FF2B5EF4-FFF2-40B4-BE49-F238E27FC236}">
                <a16:creationId xmlns:a16="http://schemas.microsoft.com/office/drawing/2014/main" id="{93441504-6062-463B-9404-A8C5162DC500}"/>
              </a:ext>
            </a:extLst>
          </p:cNvPr>
          <p:cNvCxnSpPr/>
          <p:nvPr/>
        </p:nvCxnSpPr>
        <p:spPr bwMode="auto">
          <a:xfrm>
            <a:off x="1362441" y="1840068"/>
            <a:ext cx="87683" cy="0"/>
          </a:xfrm>
          <a:prstGeom prst="line">
            <a:avLst/>
          </a:prstGeom>
          <a:noFill/>
          <a:ln w="28575" cap="flat" cmpd="sng" algn="ctr">
            <a:solidFill>
              <a:schemeClr val="bg1"/>
            </a:solidFill>
            <a:prstDash val="solid"/>
            <a:round/>
            <a:headEnd type="none" w="med" len="med"/>
            <a:tailEnd type="none" w="med" len="med"/>
          </a:ln>
          <a:effectLst/>
        </p:spPr>
      </p:cxnSp>
      <p:grpSp>
        <p:nvGrpSpPr>
          <p:cNvPr id="48" name="Group 47">
            <a:extLst>
              <a:ext uri="{FF2B5EF4-FFF2-40B4-BE49-F238E27FC236}">
                <a16:creationId xmlns:a16="http://schemas.microsoft.com/office/drawing/2014/main" id="{60599B80-3B6D-41FF-923F-D2BC7AA6369D}"/>
              </a:ext>
            </a:extLst>
          </p:cNvPr>
          <p:cNvGrpSpPr/>
          <p:nvPr/>
        </p:nvGrpSpPr>
        <p:grpSpPr>
          <a:xfrm>
            <a:off x="1362441" y="2939375"/>
            <a:ext cx="87683" cy="549652"/>
            <a:chOff x="1514839" y="2358228"/>
            <a:chExt cx="87682" cy="549652"/>
          </a:xfrm>
        </p:grpSpPr>
        <p:cxnSp>
          <p:nvCxnSpPr>
            <p:cNvPr id="49" name="Straight Connector 48">
              <a:extLst>
                <a:ext uri="{FF2B5EF4-FFF2-40B4-BE49-F238E27FC236}">
                  <a16:creationId xmlns:a16="http://schemas.microsoft.com/office/drawing/2014/main" id="{305F4D1E-5420-4231-8840-E1DB1848BE44}"/>
                </a:ext>
              </a:extLst>
            </p:cNvPr>
            <p:cNvCxnSpPr/>
            <p:nvPr/>
          </p:nvCxnSpPr>
          <p:spPr bwMode="auto">
            <a:xfrm>
              <a:off x="1514839" y="2907880"/>
              <a:ext cx="87682" cy="0"/>
            </a:xfrm>
            <a:prstGeom prst="line">
              <a:avLst/>
            </a:prstGeom>
            <a:noFill/>
            <a:ln w="28575" cap="flat" cmpd="sng" algn="ctr">
              <a:solidFill>
                <a:schemeClr val="bg1"/>
              </a:solidFill>
              <a:prstDash val="solid"/>
              <a:round/>
              <a:headEnd type="none" w="med" len="med"/>
              <a:tailEnd type="none" w="med" len="med"/>
            </a:ln>
            <a:effectLst/>
          </p:spPr>
        </p:cxnSp>
        <p:cxnSp>
          <p:nvCxnSpPr>
            <p:cNvPr id="50" name="Straight Connector 49">
              <a:extLst>
                <a:ext uri="{FF2B5EF4-FFF2-40B4-BE49-F238E27FC236}">
                  <a16:creationId xmlns:a16="http://schemas.microsoft.com/office/drawing/2014/main" id="{08692792-18A3-4D4A-BCAE-0FF70DA3B563}"/>
                </a:ext>
              </a:extLst>
            </p:cNvPr>
            <p:cNvCxnSpPr/>
            <p:nvPr/>
          </p:nvCxnSpPr>
          <p:spPr bwMode="auto">
            <a:xfrm>
              <a:off x="1514839" y="2358228"/>
              <a:ext cx="87682" cy="0"/>
            </a:xfrm>
            <a:prstGeom prst="line">
              <a:avLst/>
            </a:prstGeom>
            <a:noFill/>
            <a:ln w="28575" cap="flat" cmpd="sng" algn="ctr">
              <a:solidFill>
                <a:schemeClr val="bg1"/>
              </a:solidFill>
              <a:prstDash val="solid"/>
              <a:round/>
              <a:headEnd type="none" w="med" len="med"/>
              <a:tailEnd type="none" w="med" len="med"/>
            </a:ln>
            <a:effectLst/>
          </p:spPr>
        </p:cxnSp>
      </p:grpSp>
      <p:grpSp>
        <p:nvGrpSpPr>
          <p:cNvPr id="53" name="Group 52">
            <a:extLst>
              <a:ext uri="{FF2B5EF4-FFF2-40B4-BE49-F238E27FC236}">
                <a16:creationId xmlns:a16="http://schemas.microsoft.com/office/drawing/2014/main" id="{11D9977F-AF81-436A-B823-E01E8A7C6482}"/>
              </a:ext>
            </a:extLst>
          </p:cNvPr>
          <p:cNvGrpSpPr/>
          <p:nvPr/>
        </p:nvGrpSpPr>
        <p:grpSpPr>
          <a:xfrm>
            <a:off x="1362441" y="4037427"/>
            <a:ext cx="87683" cy="549652"/>
            <a:chOff x="1514839" y="2358228"/>
            <a:chExt cx="87682" cy="549652"/>
          </a:xfrm>
        </p:grpSpPr>
        <p:cxnSp>
          <p:nvCxnSpPr>
            <p:cNvPr id="55" name="Straight Connector 54">
              <a:extLst>
                <a:ext uri="{FF2B5EF4-FFF2-40B4-BE49-F238E27FC236}">
                  <a16:creationId xmlns:a16="http://schemas.microsoft.com/office/drawing/2014/main" id="{0EBC0B85-711E-4CBA-B217-21F329AD3979}"/>
                </a:ext>
              </a:extLst>
            </p:cNvPr>
            <p:cNvCxnSpPr/>
            <p:nvPr/>
          </p:nvCxnSpPr>
          <p:spPr bwMode="auto">
            <a:xfrm>
              <a:off x="1514839" y="2907880"/>
              <a:ext cx="87682" cy="0"/>
            </a:xfrm>
            <a:prstGeom prst="line">
              <a:avLst/>
            </a:prstGeom>
            <a:noFill/>
            <a:ln w="28575" cap="flat" cmpd="sng" algn="ctr">
              <a:solidFill>
                <a:schemeClr val="bg1"/>
              </a:solidFill>
              <a:prstDash val="solid"/>
              <a:round/>
              <a:headEnd type="none" w="med" len="med"/>
              <a:tailEnd type="none" w="med" len="med"/>
            </a:ln>
            <a:effectLst/>
          </p:spPr>
        </p:cxnSp>
        <p:cxnSp>
          <p:nvCxnSpPr>
            <p:cNvPr id="69" name="Straight Connector 68">
              <a:extLst>
                <a:ext uri="{FF2B5EF4-FFF2-40B4-BE49-F238E27FC236}">
                  <a16:creationId xmlns:a16="http://schemas.microsoft.com/office/drawing/2014/main" id="{6673755B-07C4-4FCB-B0E8-9EE236FA9F89}"/>
                </a:ext>
              </a:extLst>
            </p:cNvPr>
            <p:cNvCxnSpPr/>
            <p:nvPr/>
          </p:nvCxnSpPr>
          <p:spPr bwMode="auto">
            <a:xfrm>
              <a:off x="1514839" y="2358228"/>
              <a:ext cx="87682" cy="0"/>
            </a:xfrm>
            <a:prstGeom prst="line">
              <a:avLst/>
            </a:prstGeom>
            <a:noFill/>
            <a:ln w="28575" cap="flat" cmpd="sng" algn="ctr">
              <a:solidFill>
                <a:schemeClr val="bg1"/>
              </a:solidFill>
              <a:prstDash val="solid"/>
              <a:round/>
              <a:headEnd type="none" w="med" len="med"/>
              <a:tailEnd type="none" w="med" len="med"/>
            </a:ln>
            <a:effectLst/>
          </p:spPr>
        </p:cxnSp>
      </p:grpSp>
      <p:grpSp>
        <p:nvGrpSpPr>
          <p:cNvPr id="71" name="Group 70">
            <a:extLst>
              <a:ext uri="{FF2B5EF4-FFF2-40B4-BE49-F238E27FC236}">
                <a16:creationId xmlns:a16="http://schemas.microsoft.com/office/drawing/2014/main" id="{BBBF43CC-5013-47FD-9DD9-2C652548BB76}"/>
              </a:ext>
            </a:extLst>
          </p:cNvPr>
          <p:cNvGrpSpPr/>
          <p:nvPr/>
        </p:nvGrpSpPr>
        <p:grpSpPr>
          <a:xfrm rot="5400000">
            <a:off x="2013964" y="4007293"/>
            <a:ext cx="97855" cy="1247960"/>
            <a:chOff x="1514839" y="2358228"/>
            <a:chExt cx="87682" cy="549652"/>
          </a:xfrm>
        </p:grpSpPr>
        <p:cxnSp>
          <p:nvCxnSpPr>
            <p:cNvPr id="72" name="Straight Connector 71">
              <a:extLst>
                <a:ext uri="{FF2B5EF4-FFF2-40B4-BE49-F238E27FC236}">
                  <a16:creationId xmlns:a16="http://schemas.microsoft.com/office/drawing/2014/main" id="{0FD760BA-F5EA-4E9D-8A0F-D46BFA8764B2}"/>
                </a:ext>
              </a:extLst>
            </p:cNvPr>
            <p:cNvCxnSpPr/>
            <p:nvPr/>
          </p:nvCxnSpPr>
          <p:spPr bwMode="auto">
            <a:xfrm>
              <a:off x="1514839" y="2907880"/>
              <a:ext cx="87682" cy="0"/>
            </a:xfrm>
            <a:prstGeom prst="line">
              <a:avLst/>
            </a:prstGeom>
            <a:noFill/>
            <a:ln w="28575" cap="flat" cmpd="sng" algn="ctr">
              <a:solidFill>
                <a:schemeClr val="bg1"/>
              </a:solidFill>
              <a:prstDash val="solid"/>
              <a:round/>
              <a:headEnd type="none" w="med" len="med"/>
              <a:tailEnd type="none" w="med" len="med"/>
            </a:ln>
            <a:effectLst/>
          </p:spPr>
        </p:cxnSp>
        <p:cxnSp>
          <p:nvCxnSpPr>
            <p:cNvPr id="73" name="Straight Connector 72">
              <a:extLst>
                <a:ext uri="{FF2B5EF4-FFF2-40B4-BE49-F238E27FC236}">
                  <a16:creationId xmlns:a16="http://schemas.microsoft.com/office/drawing/2014/main" id="{AB1DAAD0-7BBE-43B3-9ACC-41738AD26246}"/>
                </a:ext>
              </a:extLst>
            </p:cNvPr>
            <p:cNvCxnSpPr/>
            <p:nvPr/>
          </p:nvCxnSpPr>
          <p:spPr bwMode="auto">
            <a:xfrm>
              <a:off x="1514839" y="2358228"/>
              <a:ext cx="87682" cy="0"/>
            </a:xfrm>
            <a:prstGeom prst="line">
              <a:avLst/>
            </a:prstGeom>
            <a:noFill/>
            <a:ln w="28575" cap="flat" cmpd="sng" algn="ctr">
              <a:solidFill>
                <a:schemeClr val="bg1"/>
              </a:solidFill>
              <a:prstDash val="solid"/>
              <a:round/>
              <a:headEnd type="none" w="med" len="med"/>
              <a:tailEnd type="none" w="med" len="med"/>
            </a:ln>
            <a:effectLst/>
          </p:spPr>
        </p:cxnSp>
      </p:grpSp>
      <p:grpSp>
        <p:nvGrpSpPr>
          <p:cNvPr id="78" name="Group 77">
            <a:extLst>
              <a:ext uri="{FF2B5EF4-FFF2-40B4-BE49-F238E27FC236}">
                <a16:creationId xmlns:a16="http://schemas.microsoft.com/office/drawing/2014/main" id="{3F598892-DE9D-4C9D-B736-A9D4424087F8}"/>
              </a:ext>
            </a:extLst>
          </p:cNvPr>
          <p:cNvGrpSpPr/>
          <p:nvPr/>
        </p:nvGrpSpPr>
        <p:grpSpPr>
          <a:xfrm rot="5400000">
            <a:off x="4500765" y="4003636"/>
            <a:ext cx="97855" cy="1247960"/>
            <a:chOff x="1514839" y="2358228"/>
            <a:chExt cx="87682" cy="549652"/>
          </a:xfrm>
        </p:grpSpPr>
        <p:cxnSp>
          <p:nvCxnSpPr>
            <p:cNvPr id="79" name="Straight Connector 78">
              <a:extLst>
                <a:ext uri="{FF2B5EF4-FFF2-40B4-BE49-F238E27FC236}">
                  <a16:creationId xmlns:a16="http://schemas.microsoft.com/office/drawing/2014/main" id="{754E093F-C0F8-4559-97FF-D22839DC4F48}"/>
                </a:ext>
              </a:extLst>
            </p:cNvPr>
            <p:cNvCxnSpPr/>
            <p:nvPr/>
          </p:nvCxnSpPr>
          <p:spPr bwMode="auto">
            <a:xfrm>
              <a:off x="1514839" y="2907880"/>
              <a:ext cx="87682" cy="0"/>
            </a:xfrm>
            <a:prstGeom prst="line">
              <a:avLst/>
            </a:prstGeom>
            <a:noFill/>
            <a:ln w="28575" cap="flat" cmpd="sng" algn="ctr">
              <a:solidFill>
                <a:schemeClr val="bg1"/>
              </a:solidFill>
              <a:prstDash val="solid"/>
              <a:round/>
              <a:headEnd type="none" w="med" len="med"/>
              <a:tailEnd type="none" w="med" len="med"/>
            </a:ln>
            <a:effectLst/>
          </p:spPr>
        </p:cxnSp>
        <p:cxnSp>
          <p:nvCxnSpPr>
            <p:cNvPr id="80" name="Straight Connector 79">
              <a:extLst>
                <a:ext uri="{FF2B5EF4-FFF2-40B4-BE49-F238E27FC236}">
                  <a16:creationId xmlns:a16="http://schemas.microsoft.com/office/drawing/2014/main" id="{5E607945-6F67-4967-AF90-A4EFD9CE88D3}"/>
                </a:ext>
              </a:extLst>
            </p:cNvPr>
            <p:cNvCxnSpPr/>
            <p:nvPr/>
          </p:nvCxnSpPr>
          <p:spPr bwMode="auto">
            <a:xfrm>
              <a:off x="1514839" y="2358228"/>
              <a:ext cx="87682" cy="0"/>
            </a:xfrm>
            <a:prstGeom prst="line">
              <a:avLst/>
            </a:prstGeom>
            <a:noFill/>
            <a:ln w="28575" cap="flat" cmpd="sng" algn="ctr">
              <a:solidFill>
                <a:schemeClr val="bg1"/>
              </a:solidFill>
              <a:prstDash val="solid"/>
              <a:round/>
              <a:headEnd type="none" w="med" len="med"/>
              <a:tailEnd type="none" w="med" len="med"/>
            </a:ln>
            <a:effectLst/>
          </p:spPr>
        </p:cxnSp>
      </p:grpSp>
      <p:sp>
        <p:nvSpPr>
          <p:cNvPr id="89" name="TextBox 88">
            <a:extLst>
              <a:ext uri="{FF2B5EF4-FFF2-40B4-BE49-F238E27FC236}">
                <a16:creationId xmlns:a16="http://schemas.microsoft.com/office/drawing/2014/main" id="{6BEE1C72-1E7A-43E1-B932-5047AEE18560}"/>
              </a:ext>
            </a:extLst>
          </p:cNvPr>
          <p:cNvSpPr txBox="1"/>
          <p:nvPr/>
        </p:nvSpPr>
        <p:spPr bwMode="auto">
          <a:xfrm>
            <a:off x="755573" y="1660161"/>
            <a:ext cx="650739" cy="461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1242" tIns="45718" rIns="91242" bIns="45718" rtlCol="0">
            <a:spAutoFit/>
          </a:bodyPr>
          <a:lstStyle/>
          <a:p>
            <a:pPr algn="r" defTabSz="912179" eaLnBrk="0" fontAlgn="base" hangingPunct="0">
              <a:spcBef>
                <a:spcPct val="50000"/>
              </a:spcBef>
              <a:spcAft>
                <a:spcPct val="0"/>
              </a:spcAft>
            </a:pPr>
            <a:r>
              <a:rPr lang="en-US" sz="2400" dirty="0">
                <a:solidFill>
                  <a:srgbClr val="000000"/>
                </a:solidFill>
                <a:latin typeface="Calibri" panose="020F0502020204030204" pitchFamily="34" charset="0"/>
                <a:cs typeface="Arial" panose="020B0604020202020204" pitchFamily="34" charset="0"/>
              </a:rPr>
              <a:t>100</a:t>
            </a:r>
          </a:p>
        </p:txBody>
      </p:sp>
      <p:sp>
        <p:nvSpPr>
          <p:cNvPr id="91" name="TextBox 90">
            <a:extLst>
              <a:ext uri="{FF2B5EF4-FFF2-40B4-BE49-F238E27FC236}">
                <a16:creationId xmlns:a16="http://schemas.microsoft.com/office/drawing/2014/main" id="{CD29F4DA-E805-42CD-B0AE-FE2AB073A336}"/>
              </a:ext>
            </a:extLst>
          </p:cNvPr>
          <p:cNvSpPr txBox="1"/>
          <p:nvPr/>
        </p:nvSpPr>
        <p:spPr bwMode="auto">
          <a:xfrm>
            <a:off x="926066" y="2199508"/>
            <a:ext cx="495249" cy="461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1242" tIns="45718" rIns="91242" bIns="45718" rtlCol="0">
            <a:spAutoFit/>
          </a:bodyPr>
          <a:lstStyle/>
          <a:p>
            <a:pPr algn="r" defTabSz="912179" eaLnBrk="0" fontAlgn="base" hangingPunct="0">
              <a:spcBef>
                <a:spcPct val="50000"/>
              </a:spcBef>
              <a:spcAft>
                <a:spcPct val="0"/>
              </a:spcAft>
            </a:pPr>
            <a:r>
              <a:rPr lang="en-US" sz="2400" dirty="0">
                <a:solidFill>
                  <a:srgbClr val="000000"/>
                </a:solidFill>
                <a:latin typeface="Calibri" panose="020F0502020204030204" pitchFamily="34" charset="0"/>
                <a:cs typeface="Arial" panose="020B0604020202020204" pitchFamily="34" charset="0"/>
              </a:rPr>
              <a:t>80</a:t>
            </a:r>
          </a:p>
        </p:txBody>
      </p:sp>
      <p:sp>
        <p:nvSpPr>
          <p:cNvPr id="92" name="TextBox 91">
            <a:extLst>
              <a:ext uri="{FF2B5EF4-FFF2-40B4-BE49-F238E27FC236}">
                <a16:creationId xmlns:a16="http://schemas.microsoft.com/office/drawing/2014/main" id="{EB4354E1-2BD6-442A-BD73-663BDA9E5404}"/>
              </a:ext>
            </a:extLst>
          </p:cNvPr>
          <p:cNvSpPr txBox="1"/>
          <p:nvPr/>
        </p:nvSpPr>
        <p:spPr bwMode="auto">
          <a:xfrm>
            <a:off x="929030" y="3297472"/>
            <a:ext cx="495249" cy="461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1242" tIns="45718" rIns="91242" bIns="45718" rtlCol="0">
            <a:spAutoFit/>
          </a:bodyPr>
          <a:lstStyle/>
          <a:p>
            <a:pPr algn="r" defTabSz="912179" eaLnBrk="0" fontAlgn="base" hangingPunct="0">
              <a:spcBef>
                <a:spcPct val="50000"/>
              </a:spcBef>
              <a:spcAft>
                <a:spcPct val="0"/>
              </a:spcAft>
            </a:pPr>
            <a:r>
              <a:rPr lang="en-US" sz="2400" dirty="0">
                <a:solidFill>
                  <a:srgbClr val="000000"/>
                </a:solidFill>
                <a:latin typeface="Calibri" panose="020F0502020204030204" pitchFamily="34" charset="0"/>
                <a:cs typeface="Arial" panose="020B0604020202020204" pitchFamily="34" charset="0"/>
              </a:rPr>
              <a:t>40</a:t>
            </a:r>
          </a:p>
        </p:txBody>
      </p:sp>
      <p:sp>
        <p:nvSpPr>
          <p:cNvPr id="93" name="TextBox 92">
            <a:extLst>
              <a:ext uri="{FF2B5EF4-FFF2-40B4-BE49-F238E27FC236}">
                <a16:creationId xmlns:a16="http://schemas.microsoft.com/office/drawing/2014/main" id="{8370E1D0-04A4-4C3D-B6AA-F0DC19D62976}"/>
              </a:ext>
            </a:extLst>
          </p:cNvPr>
          <p:cNvSpPr txBox="1"/>
          <p:nvPr/>
        </p:nvSpPr>
        <p:spPr bwMode="auto">
          <a:xfrm>
            <a:off x="924178" y="2758084"/>
            <a:ext cx="495249" cy="461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1242" tIns="45718" rIns="91242" bIns="45718" rtlCol="0">
            <a:spAutoFit/>
          </a:bodyPr>
          <a:lstStyle/>
          <a:p>
            <a:pPr algn="r" defTabSz="912179" eaLnBrk="0" fontAlgn="base" hangingPunct="0">
              <a:spcBef>
                <a:spcPct val="50000"/>
              </a:spcBef>
              <a:spcAft>
                <a:spcPct val="0"/>
              </a:spcAft>
            </a:pPr>
            <a:r>
              <a:rPr lang="en-US" sz="2400" dirty="0">
                <a:solidFill>
                  <a:srgbClr val="000000"/>
                </a:solidFill>
                <a:latin typeface="Calibri" panose="020F0502020204030204" pitchFamily="34" charset="0"/>
                <a:cs typeface="Arial" panose="020B0604020202020204" pitchFamily="34" charset="0"/>
              </a:rPr>
              <a:t>60</a:t>
            </a:r>
          </a:p>
        </p:txBody>
      </p:sp>
      <p:sp>
        <p:nvSpPr>
          <p:cNvPr id="94" name="TextBox 93">
            <a:extLst>
              <a:ext uri="{FF2B5EF4-FFF2-40B4-BE49-F238E27FC236}">
                <a16:creationId xmlns:a16="http://schemas.microsoft.com/office/drawing/2014/main" id="{5C48C9D6-CAE1-4E29-9A7C-A4906E817231}"/>
              </a:ext>
            </a:extLst>
          </p:cNvPr>
          <p:cNvSpPr txBox="1"/>
          <p:nvPr/>
        </p:nvSpPr>
        <p:spPr bwMode="auto">
          <a:xfrm>
            <a:off x="932658" y="3847112"/>
            <a:ext cx="495249" cy="461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1242" tIns="45718" rIns="91242" bIns="45718" rtlCol="0">
            <a:spAutoFit/>
          </a:bodyPr>
          <a:lstStyle/>
          <a:p>
            <a:pPr algn="r" defTabSz="912179" eaLnBrk="0" fontAlgn="base" hangingPunct="0">
              <a:spcBef>
                <a:spcPct val="50000"/>
              </a:spcBef>
              <a:spcAft>
                <a:spcPct val="0"/>
              </a:spcAft>
            </a:pPr>
            <a:r>
              <a:rPr lang="en-US" sz="2400" dirty="0">
                <a:solidFill>
                  <a:srgbClr val="000000"/>
                </a:solidFill>
                <a:latin typeface="Calibri" panose="020F0502020204030204" pitchFamily="34" charset="0"/>
                <a:cs typeface="Arial" panose="020B0604020202020204" pitchFamily="34" charset="0"/>
              </a:rPr>
              <a:t>20</a:t>
            </a:r>
          </a:p>
        </p:txBody>
      </p:sp>
      <p:sp>
        <p:nvSpPr>
          <p:cNvPr id="95" name="TextBox 94">
            <a:extLst>
              <a:ext uri="{FF2B5EF4-FFF2-40B4-BE49-F238E27FC236}">
                <a16:creationId xmlns:a16="http://schemas.microsoft.com/office/drawing/2014/main" id="{23BF9284-D60E-41AD-80D8-FF117B8AD18B}"/>
              </a:ext>
            </a:extLst>
          </p:cNvPr>
          <p:cNvSpPr txBox="1"/>
          <p:nvPr/>
        </p:nvSpPr>
        <p:spPr bwMode="auto">
          <a:xfrm>
            <a:off x="1084585" y="4408120"/>
            <a:ext cx="339757" cy="461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1242" tIns="45718" rIns="91242" bIns="45718" rtlCol="0">
            <a:spAutoFit/>
          </a:bodyPr>
          <a:lstStyle/>
          <a:p>
            <a:pPr algn="r" defTabSz="912179" eaLnBrk="0" fontAlgn="base" hangingPunct="0">
              <a:spcBef>
                <a:spcPct val="50000"/>
              </a:spcBef>
              <a:spcAft>
                <a:spcPct val="0"/>
              </a:spcAft>
            </a:pPr>
            <a:r>
              <a:rPr lang="en-US" sz="2400" dirty="0">
                <a:solidFill>
                  <a:srgbClr val="000000"/>
                </a:solidFill>
                <a:latin typeface="Calibri" panose="020F0502020204030204" pitchFamily="34" charset="0"/>
                <a:cs typeface="Arial" panose="020B0604020202020204" pitchFamily="34" charset="0"/>
              </a:rPr>
              <a:t>0</a:t>
            </a:r>
          </a:p>
        </p:txBody>
      </p:sp>
      <p:sp>
        <p:nvSpPr>
          <p:cNvPr id="96" name="Rectangle 95">
            <a:extLst>
              <a:ext uri="{FF2B5EF4-FFF2-40B4-BE49-F238E27FC236}">
                <a16:creationId xmlns:a16="http://schemas.microsoft.com/office/drawing/2014/main" id="{463A1D94-A0F8-4B2F-8998-0AFC0428E48E}"/>
              </a:ext>
            </a:extLst>
          </p:cNvPr>
          <p:cNvSpPr/>
          <p:nvPr/>
        </p:nvSpPr>
        <p:spPr bwMode="auto">
          <a:xfrm>
            <a:off x="1593115" y="4530679"/>
            <a:ext cx="457200" cy="63628"/>
          </a:xfrm>
          <a:prstGeom prst="rect">
            <a:avLst/>
          </a:prstGeom>
          <a:solidFill>
            <a:schemeClr val="accent1"/>
          </a:solidFill>
          <a:ln w="0">
            <a:solidFill>
              <a:schemeClr val="bg1"/>
            </a:solidFill>
            <a:miter lim="800000"/>
            <a:headEnd/>
            <a:tailEnd/>
          </a:ln>
        </p:spPr>
        <p:txBody>
          <a:bodyPr lIns="91242" tIns="45718" rIns="91242" bIns="45718" rtlCol="0" anchor="b"/>
          <a:lstStyle/>
          <a:p>
            <a:pPr algn="ctr" defTabSz="912179" fontAlgn="base">
              <a:spcBef>
                <a:spcPct val="35000"/>
              </a:spcBef>
              <a:spcAft>
                <a:spcPct val="25000"/>
              </a:spcAft>
              <a:buClr>
                <a:srgbClr val="015873"/>
              </a:buClr>
            </a:pPr>
            <a:endParaRPr lang="en-US" sz="2400" dirty="0">
              <a:solidFill>
                <a:srgbClr val="FFFFFF"/>
              </a:solidFill>
              <a:latin typeface="Calibri" panose="020F0502020204030204" pitchFamily="34" charset="0"/>
              <a:cs typeface="Arial" panose="020B0604020202020204" pitchFamily="34" charset="0"/>
            </a:endParaRPr>
          </a:p>
        </p:txBody>
      </p:sp>
      <p:sp>
        <p:nvSpPr>
          <p:cNvPr id="97" name="Rectangle 96">
            <a:extLst>
              <a:ext uri="{FF2B5EF4-FFF2-40B4-BE49-F238E27FC236}">
                <a16:creationId xmlns:a16="http://schemas.microsoft.com/office/drawing/2014/main" id="{E3BD6404-8C09-4094-B19A-4F19B8385077}"/>
              </a:ext>
            </a:extLst>
          </p:cNvPr>
          <p:cNvSpPr/>
          <p:nvPr/>
        </p:nvSpPr>
        <p:spPr bwMode="auto">
          <a:xfrm flipV="1">
            <a:off x="2065295" y="4517878"/>
            <a:ext cx="457200" cy="74201"/>
          </a:xfrm>
          <a:prstGeom prst="rect">
            <a:avLst/>
          </a:prstGeom>
          <a:solidFill>
            <a:schemeClr val="accent3"/>
          </a:solidFill>
          <a:ln w="0">
            <a:solidFill>
              <a:schemeClr val="bg1"/>
            </a:solidFill>
            <a:miter lim="800000"/>
            <a:headEnd/>
            <a:tailEnd/>
          </a:ln>
        </p:spPr>
        <p:txBody>
          <a:bodyPr lIns="91242" tIns="45718" rIns="91242" bIns="45718" rtlCol="0" anchor="b"/>
          <a:lstStyle/>
          <a:p>
            <a:pPr algn="ctr" defTabSz="912179" fontAlgn="base">
              <a:spcBef>
                <a:spcPct val="35000"/>
              </a:spcBef>
              <a:spcAft>
                <a:spcPct val="25000"/>
              </a:spcAft>
              <a:buClr>
                <a:srgbClr val="015873"/>
              </a:buClr>
            </a:pPr>
            <a:endParaRPr lang="en-US" sz="2400" dirty="0">
              <a:solidFill>
                <a:srgbClr val="FFFFFF"/>
              </a:solidFill>
              <a:latin typeface="Calibri" panose="020F0502020204030204" pitchFamily="34" charset="0"/>
              <a:cs typeface="Arial" panose="020B0604020202020204" pitchFamily="34" charset="0"/>
            </a:endParaRPr>
          </a:p>
        </p:txBody>
      </p:sp>
      <p:sp>
        <p:nvSpPr>
          <p:cNvPr id="98" name="Rectangle 97">
            <a:extLst>
              <a:ext uri="{FF2B5EF4-FFF2-40B4-BE49-F238E27FC236}">
                <a16:creationId xmlns:a16="http://schemas.microsoft.com/office/drawing/2014/main" id="{6AB904FB-6E9D-4F66-9F4E-29E07FE21649}"/>
              </a:ext>
            </a:extLst>
          </p:cNvPr>
          <p:cNvSpPr/>
          <p:nvPr/>
        </p:nvSpPr>
        <p:spPr bwMode="auto">
          <a:xfrm>
            <a:off x="2832687" y="2011033"/>
            <a:ext cx="457200" cy="2567683"/>
          </a:xfrm>
          <a:prstGeom prst="rect">
            <a:avLst/>
          </a:prstGeom>
          <a:solidFill>
            <a:schemeClr val="accent1"/>
          </a:solidFill>
          <a:ln w="0">
            <a:solidFill>
              <a:schemeClr val="bg1"/>
            </a:solidFill>
            <a:miter lim="800000"/>
            <a:headEnd/>
            <a:tailEnd/>
          </a:ln>
        </p:spPr>
        <p:txBody>
          <a:bodyPr lIns="91242" tIns="45718" rIns="91242" bIns="45718" rtlCol="0" anchor="b"/>
          <a:lstStyle/>
          <a:p>
            <a:pPr algn="ctr" defTabSz="912179" fontAlgn="base">
              <a:spcBef>
                <a:spcPct val="35000"/>
              </a:spcBef>
              <a:spcAft>
                <a:spcPct val="25000"/>
              </a:spcAft>
              <a:buClr>
                <a:srgbClr val="015873"/>
              </a:buClr>
            </a:pPr>
            <a:endParaRPr lang="en-US" sz="2400" dirty="0">
              <a:solidFill>
                <a:srgbClr val="FFFFFF"/>
              </a:solidFill>
              <a:latin typeface="Calibri" panose="020F0502020204030204" pitchFamily="34" charset="0"/>
              <a:cs typeface="Arial" panose="020B0604020202020204" pitchFamily="34" charset="0"/>
            </a:endParaRPr>
          </a:p>
        </p:txBody>
      </p:sp>
      <p:sp>
        <p:nvSpPr>
          <p:cNvPr id="100" name="Rectangle 99">
            <a:extLst>
              <a:ext uri="{FF2B5EF4-FFF2-40B4-BE49-F238E27FC236}">
                <a16:creationId xmlns:a16="http://schemas.microsoft.com/office/drawing/2014/main" id="{B1E4FF27-D07E-4C49-BF2E-B0A09198FFBD}"/>
              </a:ext>
            </a:extLst>
          </p:cNvPr>
          <p:cNvSpPr/>
          <p:nvPr/>
        </p:nvSpPr>
        <p:spPr bwMode="auto">
          <a:xfrm>
            <a:off x="4080213" y="4467659"/>
            <a:ext cx="457200" cy="119420"/>
          </a:xfrm>
          <a:prstGeom prst="rect">
            <a:avLst/>
          </a:prstGeom>
          <a:solidFill>
            <a:schemeClr val="accent1"/>
          </a:solidFill>
          <a:ln w="0">
            <a:solidFill>
              <a:schemeClr val="bg1"/>
            </a:solidFill>
            <a:miter lim="800000"/>
            <a:headEnd/>
            <a:tailEnd/>
          </a:ln>
        </p:spPr>
        <p:txBody>
          <a:bodyPr lIns="91242" tIns="45718" rIns="91242" bIns="45718" rtlCol="0" anchor="b"/>
          <a:lstStyle/>
          <a:p>
            <a:pPr algn="ctr" defTabSz="912179" fontAlgn="base">
              <a:spcBef>
                <a:spcPct val="35000"/>
              </a:spcBef>
              <a:spcAft>
                <a:spcPct val="25000"/>
              </a:spcAft>
              <a:buClr>
                <a:srgbClr val="015873"/>
              </a:buClr>
            </a:pPr>
            <a:endParaRPr lang="en-US" sz="2400" dirty="0">
              <a:solidFill>
                <a:srgbClr val="FFFFFF"/>
              </a:solidFill>
              <a:latin typeface="Calibri" panose="020F0502020204030204" pitchFamily="34" charset="0"/>
              <a:cs typeface="Arial" panose="020B0604020202020204" pitchFamily="34" charset="0"/>
            </a:endParaRPr>
          </a:p>
        </p:txBody>
      </p:sp>
      <p:sp>
        <p:nvSpPr>
          <p:cNvPr id="105" name="Rectangle 104">
            <a:extLst>
              <a:ext uri="{FF2B5EF4-FFF2-40B4-BE49-F238E27FC236}">
                <a16:creationId xmlns:a16="http://schemas.microsoft.com/office/drawing/2014/main" id="{AF6B9473-3CE4-4BD7-A972-C4A60386AC15}"/>
              </a:ext>
            </a:extLst>
          </p:cNvPr>
          <p:cNvSpPr/>
          <p:nvPr/>
        </p:nvSpPr>
        <p:spPr bwMode="auto">
          <a:xfrm>
            <a:off x="4569327" y="4467659"/>
            <a:ext cx="457200" cy="127692"/>
          </a:xfrm>
          <a:prstGeom prst="rect">
            <a:avLst/>
          </a:prstGeom>
          <a:solidFill>
            <a:schemeClr val="accent3"/>
          </a:solidFill>
          <a:ln w="0">
            <a:solidFill>
              <a:schemeClr val="bg1"/>
            </a:solidFill>
            <a:miter lim="800000"/>
            <a:headEnd/>
            <a:tailEnd/>
          </a:ln>
        </p:spPr>
        <p:txBody>
          <a:bodyPr lIns="91242" tIns="45718" rIns="91242" bIns="45718" rtlCol="0" anchor="b"/>
          <a:lstStyle/>
          <a:p>
            <a:pPr algn="ctr" defTabSz="912179" fontAlgn="base">
              <a:spcBef>
                <a:spcPct val="35000"/>
              </a:spcBef>
              <a:spcAft>
                <a:spcPct val="25000"/>
              </a:spcAft>
              <a:buClr>
                <a:srgbClr val="015873"/>
              </a:buClr>
            </a:pPr>
            <a:endParaRPr lang="en-US" sz="2400" dirty="0">
              <a:solidFill>
                <a:srgbClr val="FFFFFF"/>
              </a:solidFill>
              <a:latin typeface="Calibri" panose="020F0502020204030204" pitchFamily="34" charset="0"/>
              <a:cs typeface="Arial" panose="020B0604020202020204" pitchFamily="34" charset="0"/>
            </a:endParaRPr>
          </a:p>
        </p:txBody>
      </p:sp>
      <p:sp>
        <p:nvSpPr>
          <p:cNvPr id="106" name="TextBox 63">
            <a:extLst>
              <a:ext uri="{FF2B5EF4-FFF2-40B4-BE49-F238E27FC236}">
                <a16:creationId xmlns:a16="http://schemas.microsoft.com/office/drawing/2014/main" id="{792B5CE2-BC5C-47AA-8570-FEAFFD120B97}"/>
              </a:ext>
            </a:extLst>
          </p:cNvPr>
          <p:cNvSpPr txBox="1"/>
          <p:nvPr/>
        </p:nvSpPr>
        <p:spPr>
          <a:xfrm>
            <a:off x="1335633" y="4602793"/>
            <a:ext cx="1444179" cy="877163"/>
          </a:xfrm>
          <a:prstGeom prst="rect">
            <a:avLst/>
          </a:prstGeom>
          <a:noFill/>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912179" eaLnBrk="0" fontAlgn="base" hangingPunct="0">
              <a:spcBef>
                <a:spcPct val="0"/>
              </a:spcBef>
              <a:spcAft>
                <a:spcPct val="0"/>
              </a:spcAft>
            </a:pPr>
            <a:r>
              <a:rPr lang="en-US" sz="1900" b="1" dirty="0">
                <a:solidFill>
                  <a:srgbClr val="000000"/>
                </a:solidFill>
                <a:latin typeface="Calibri" panose="020F0502020204030204" pitchFamily="34" charset="0"/>
              </a:rPr>
              <a:t>Virologic Nonresponse (≥ 50 c/mL)</a:t>
            </a:r>
          </a:p>
        </p:txBody>
      </p:sp>
      <p:sp>
        <p:nvSpPr>
          <p:cNvPr id="107" name="TextBox 64">
            <a:extLst>
              <a:ext uri="{FF2B5EF4-FFF2-40B4-BE49-F238E27FC236}">
                <a16:creationId xmlns:a16="http://schemas.microsoft.com/office/drawing/2014/main" id="{AFCCE971-62D4-4982-8864-C3F661EADEF3}"/>
              </a:ext>
            </a:extLst>
          </p:cNvPr>
          <p:cNvSpPr txBox="1"/>
          <p:nvPr/>
        </p:nvSpPr>
        <p:spPr>
          <a:xfrm>
            <a:off x="2676249" y="4602793"/>
            <a:ext cx="1289059" cy="877163"/>
          </a:xfrm>
          <a:prstGeom prst="rect">
            <a:avLst/>
          </a:prstGeom>
          <a:noFill/>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912179" eaLnBrk="0" fontAlgn="base" hangingPunct="0">
              <a:spcBef>
                <a:spcPct val="0"/>
              </a:spcBef>
              <a:spcAft>
                <a:spcPct val="0"/>
              </a:spcAft>
            </a:pPr>
            <a:r>
              <a:rPr lang="en-US" sz="1900" b="1" dirty="0">
                <a:solidFill>
                  <a:srgbClr val="000000"/>
                </a:solidFill>
                <a:latin typeface="Calibri" panose="020F0502020204030204" pitchFamily="34" charset="0"/>
              </a:rPr>
              <a:t>Virologic Success </a:t>
            </a:r>
            <a:br>
              <a:rPr lang="en-US" sz="1900" b="1" dirty="0">
                <a:solidFill>
                  <a:srgbClr val="000000"/>
                </a:solidFill>
                <a:latin typeface="Calibri" panose="020F0502020204030204" pitchFamily="34" charset="0"/>
              </a:rPr>
            </a:br>
            <a:r>
              <a:rPr lang="en-US" sz="1900" b="1" dirty="0">
                <a:solidFill>
                  <a:srgbClr val="000000"/>
                </a:solidFill>
                <a:latin typeface="Calibri" panose="020F0502020204030204" pitchFamily="34" charset="0"/>
              </a:rPr>
              <a:t>(&lt; 50 c/mL)</a:t>
            </a:r>
          </a:p>
        </p:txBody>
      </p:sp>
      <p:sp>
        <p:nvSpPr>
          <p:cNvPr id="108" name="TextBox 65">
            <a:extLst>
              <a:ext uri="{FF2B5EF4-FFF2-40B4-BE49-F238E27FC236}">
                <a16:creationId xmlns:a16="http://schemas.microsoft.com/office/drawing/2014/main" id="{62D6C8F2-EAD6-406F-A1B3-8C0ABCEFC78E}"/>
              </a:ext>
            </a:extLst>
          </p:cNvPr>
          <p:cNvSpPr txBox="1"/>
          <p:nvPr/>
        </p:nvSpPr>
        <p:spPr>
          <a:xfrm>
            <a:off x="3981930" y="4602793"/>
            <a:ext cx="1146505" cy="877163"/>
          </a:xfrm>
          <a:prstGeom prst="rect">
            <a:avLst/>
          </a:prstGeom>
          <a:noFill/>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912179" eaLnBrk="0" fontAlgn="base" hangingPunct="0">
              <a:spcBef>
                <a:spcPct val="0"/>
              </a:spcBef>
              <a:spcAft>
                <a:spcPct val="0"/>
              </a:spcAft>
            </a:pPr>
            <a:r>
              <a:rPr lang="en-US" sz="1900" b="1" dirty="0">
                <a:solidFill>
                  <a:srgbClr val="000000"/>
                </a:solidFill>
                <a:latin typeface="Calibri" panose="020F0502020204030204" pitchFamily="34" charset="0"/>
              </a:rPr>
              <a:t>No Virologic Data</a:t>
            </a:r>
          </a:p>
        </p:txBody>
      </p:sp>
      <p:sp>
        <p:nvSpPr>
          <p:cNvPr id="109" name="Freeform: Shape 108">
            <a:extLst>
              <a:ext uri="{FF2B5EF4-FFF2-40B4-BE49-F238E27FC236}">
                <a16:creationId xmlns:a16="http://schemas.microsoft.com/office/drawing/2014/main" id="{C91105B5-ECE5-4CFB-A0D7-9ABBE5E6CF81}"/>
              </a:ext>
            </a:extLst>
          </p:cNvPr>
          <p:cNvSpPr/>
          <p:nvPr/>
        </p:nvSpPr>
        <p:spPr bwMode="auto">
          <a:xfrm>
            <a:off x="1443637" y="1836547"/>
            <a:ext cx="3745283" cy="2749463"/>
          </a:xfrm>
          <a:custGeom>
            <a:avLst/>
            <a:gdLst>
              <a:gd name="connsiteX0" fmla="*/ 0 w 3745282"/>
              <a:gd name="connsiteY0" fmla="*/ 0 h 2749463"/>
              <a:gd name="connsiteX1" fmla="*/ 0 w 3745282"/>
              <a:gd name="connsiteY1" fmla="*/ 2749463 h 2749463"/>
              <a:gd name="connsiteX2" fmla="*/ 3745282 w 3745282"/>
              <a:gd name="connsiteY2" fmla="*/ 2749463 h 2749463"/>
            </a:gdLst>
            <a:ahLst/>
            <a:cxnLst>
              <a:cxn ang="0">
                <a:pos x="connsiteX0" y="connsiteY0"/>
              </a:cxn>
              <a:cxn ang="0">
                <a:pos x="connsiteX1" y="connsiteY1"/>
              </a:cxn>
              <a:cxn ang="0">
                <a:pos x="connsiteX2" y="connsiteY2"/>
              </a:cxn>
            </a:cxnLst>
            <a:rect l="l" t="t" r="r" b="b"/>
            <a:pathLst>
              <a:path w="3745282" h="2749463">
                <a:moveTo>
                  <a:pt x="0" y="0"/>
                </a:moveTo>
                <a:lnTo>
                  <a:pt x="0" y="2749463"/>
                </a:lnTo>
                <a:lnTo>
                  <a:pt x="3745282" y="2749463"/>
                </a:lnTo>
              </a:path>
            </a:pathLst>
          </a:custGeom>
          <a:noFill/>
          <a:ln w="28575">
            <a:solidFill>
              <a:schemeClr val="bg1"/>
            </a:solidFill>
            <a:miter lim="800000"/>
            <a:headEnd/>
            <a:tailEnd/>
          </a:ln>
        </p:spPr>
        <p:txBody>
          <a:bodyPr lIns="91242" tIns="45718" rIns="91242" bIns="45718" anchor="b"/>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2179" eaLnBrk="0" fontAlgn="base" hangingPunct="0">
              <a:spcBef>
                <a:spcPct val="0"/>
              </a:spcBef>
              <a:spcAft>
                <a:spcPct val="0"/>
              </a:spcAft>
            </a:pPr>
            <a:endParaRPr lang="en-US" sz="1900" b="1" dirty="0">
              <a:solidFill>
                <a:srgbClr val="FFFFFF"/>
              </a:solidFill>
              <a:latin typeface="Calibri" panose="020F0502020204030204" pitchFamily="34" charset="0"/>
            </a:endParaRPr>
          </a:p>
        </p:txBody>
      </p:sp>
      <p:sp>
        <p:nvSpPr>
          <p:cNvPr id="110" name="TextBox 109">
            <a:extLst>
              <a:ext uri="{FF2B5EF4-FFF2-40B4-BE49-F238E27FC236}">
                <a16:creationId xmlns:a16="http://schemas.microsoft.com/office/drawing/2014/main" id="{374C84EF-63DC-4E42-9F57-1D903AC55AC2}"/>
              </a:ext>
            </a:extLst>
          </p:cNvPr>
          <p:cNvSpPr txBox="1"/>
          <p:nvPr/>
        </p:nvSpPr>
        <p:spPr bwMode="auto">
          <a:xfrm>
            <a:off x="1529932" y="4227661"/>
            <a:ext cx="533567" cy="33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1242" tIns="45718" rIns="91242" bIns="45718" rtlCol="0">
            <a:spAutoFit/>
          </a:bodyPr>
          <a:lstStyle/>
          <a:p>
            <a:pPr algn="r" defTabSz="912179" eaLnBrk="0" fontAlgn="base" hangingPunct="0">
              <a:spcBef>
                <a:spcPct val="50000"/>
              </a:spcBef>
              <a:spcAft>
                <a:spcPct val="0"/>
              </a:spcAft>
            </a:pPr>
            <a:r>
              <a:rPr lang="en-US" sz="1600" b="1" dirty="0">
                <a:solidFill>
                  <a:srgbClr val="000000"/>
                </a:solidFill>
                <a:latin typeface="Calibri" panose="020F0502020204030204" pitchFamily="34" charset="0"/>
                <a:cs typeface="Arial" panose="020B0604020202020204" pitchFamily="34" charset="0"/>
              </a:rPr>
              <a:t>2.1</a:t>
            </a:r>
          </a:p>
        </p:txBody>
      </p:sp>
      <p:sp>
        <p:nvSpPr>
          <p:cNvPr id="111" name="TextBox 110">
            <a:extLst>
              <a:ext uri="{FF2B5EF4-FFF2-40B4-BE49-F238E27FC236}">
                <a16:creationId xmlns:a16="http://schemas.microsoft.com/office/drawing/2014/main" id="{61BB249F-4A31-4E8D-A479-F388C219C845}"/>
              </a:ext>
            </a:extLst>
          </p:cNvPr>
          <p:cNvSpPr txBox="1"/>
          <p:nvPr/>
        </p:nvSpPr>
        <p:spPr bwMode="auto">
          <a:xfrm>
            <a:off x="2065295" y="4215841"/>
            <a:ext cx="512988" cy="33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1242" tIns="45718" rIns="91242" bIns="45718" rtlCol="0">
            <a:spAutoFit/>
          </a:bodyPr>
          <a:lstStyle/>
          <a:p>
            <a:pPr algn="r" defTabSz="912179" eaLnBrk="0" fontAlgn="base" hangingPunct="0">
              <a:spcBef>
                <a:spcPct val="50000"/>
              </a:spcBef>
              <a:spcAft>
                <a:spcPct val="0"/>
              </a:spcAft>
            </a:pPr>
            <a:r>
              <a:rPr lang="en-US" sz="1600" b="1" dirty="0">
                <a:solidFill>
                  <a:srgbClr val="000000"/>
                </a:solidFill>
                <a:latin typeface="Calibri" panose="020F0502020204030204" pitchFamily="34" charset="0"/>
                <a:cs typeface="Arial" panose="020B0604020202020204" pitchFamily="34" charset="0"/>
              </a:rPr>
              <a:t>2.5</a:t>
            </a:r>
          </a:p>
        </p:txBody>
      </p:sp>
      <p:sp>
        <p:nvSpPr>
          <p:cNvPr id="112" name="TextBox 111">
            <a:extLst>
              <a:ext uri="{FF2B5EF4-FFF2-40B4-BE49-F238E27FC236}">
                <a16:creationId xmlns:a16="http://schemas.microsoft.com/office/drawing/2014/main" id="{8F428B48-615C-4403-826B-15AF0928D656}"/>
              </a:ext>
            </a:extLst>
          </p:cNvPr>
          <p:cNvSpPr txBox="1"/>
          <p:nvPr/>
        </p:nvSpPr>
        <p:spPr bwMode="auto">
          <a:xfrm>
            <a:off x="2772663" y="1685385"/>
            <a:ext cx="594937" cy="33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1242" tIns="45718" rIns="91242" bIns="45718" rtlCol="0">
            <a:spAutoFit/>
          </a:bodyPr>
          <a:lstStyle/>
          <a:p>
            <a:pPr defTabSz="912179" eaLnBrk="0" fontAlgn="base" hangingPunct="0">
              <a:spcBef>
                <a:spcPct val="50000"/>
              </a:spcBef>
              <a:spcAft>
                <a:spcPct val="0"/>
              </a:spcAft>
            </a:pPr>
            <a:r>
              <a:rPr lang="en-US" sz="1600" b="1" dirty="0">
                <a:solidFill>
                  <a:srgbClr val="000000"/>
                </a:solidFill>
                <a:latin typeface="Calibri" panose="020F0502020204030204" pitchFamily="34" charset="0"/>
                <a:cs typeface="Arial" panose="020B0604020202020204" pitchFamily="34" charset="0"/>
              </a:rPr>
              <a:t>93.6</a:t>
            </a:r>
          </a:p>
        </p:txBody>
      </p:sp>
      <p:sp>
        <p:nvSpPr>
          <p:cNvPr id="113" name="TextBox 112">
            <a:extLst>
              <a:ext uri="{FF2B5EF4-FFF2-40B4-BE49-F238E27FC236}">
                <a16:creationId xmlns:a16="http://schemas.microsoft.com/office/drawing/2014/main" id="{7B009705-B4CF-430F-A1F5-4623C85AACEB}"/>
              </a:ext>
            </a:extLst>
          </p:cNvPr>
          <p:cNvSpPr txBox="1"/>
          <p:nvPr/>
        </p:nvSpPr>
        <p:spPr bwMode="auto">
          <a:xfrm>
            <a:off x="3280056" y="1708492"/>
            <a:ext cx="671245" cy="33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1242" tIns="45718" rIns="91242" bIns="45718" rtlCol="0">
            <a:spAutoFit/>
          </a:bodyPr>
          <a:lstStyle/>
          <a:p>
            <a:pPr defTabSz="912179" eaLnBrk="0" fontAlgn="base" hangingPunct="0">
              <a:spcBef>
                <a:spcPct val="50000"/>
              </a:spcBef>
              <a:spcAft>
                <a:spcPct val="0"/>
              </a:spcAft>
            </a:pPr>
            <a:r>
              <a:rPr lang="en-US" sz="1600" b="1" dirty="0">
                <a:solidFill>
                  <a:srgbClr val="000000"/>
                </a:solidFill>
                <a:latin typeface="Calibri" panose="020F0502020204030204" pitchFamily="34" charset="0"/>
                <a:cs typeface="Arial" panose="020B0604020202020204" pitchFamily="34" charset="0"/>
              </a:rPr>
              <a:t>93.3</a:t>
            </a:r>
          </a:p>
        </p:txBody>
      </p:sp>
      <p:sp>
        <p:nvSpPr>
          <p:cNvPr id="114" name="TextBox 113">
            <a:extLst>
              <a:ext uri="{FF2B5EF4-FFF2-40B4-BE49-F238E27FC236}">
                <a16:creationId xmlns:a16="http://schemas.microsoft.com/office/drawing/2014/main" id="{534EF66B-F201-4A4E-97CC-25E26FCB8ACC}"/>
              </a:ext>
            </a:extLst>
          </p:cNvPr>
          <p:cNvSpPr txBox="1"/>
          <p:nvPr/>
        </p:nvSpPr>
        <p:spPr bwMode="auto">
          <a:xfrm>
            <a:off x="4000933" y="4139409"/>
            <a:ext cx="521959" cy="33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1242" tIns="45718" rIns="91242" bIns="45718" rtlCol="0">
            <a:spAutoFit/>
          </a:bodyPr>
          <a:lstStyle/>
          <a:p>
            <a:pPr algn="ctr" defTabSz="912179" eaLnBrk="0" fontAlgn="base" hangingPunct="0">
              <a:spcBef>
                <a:spcPct val="50000"/>
              </a:spcBef>
              <a:spcAft>
                <a:spcPct val="0"/>
              </a:spcAft>
            </a:pPr>
            <a:r>
              <a:rPr lang="en-US" sz="1600" b="1" dirty="0">
                <a:solidFill>
                  <a:srgbClr val="000000"/>
                </a:solidFill>
                <a:latin typeface="Calibri" panose="020F0502020204030204" pitchFamily="34" charset="0"/>
                <a:cs typeface="Arial" panose="020B0604020202020204" pitchFamily="34" charset="0"/>
              </a:rPr>
              <a:t>4.2</a:t>
            </a:r>
          </a:p>
        </p:txBody>
      </p:sp>
      <p:sp>
        <p:nvSpPr>
          <p:cNvPr id="115" name="TextBox 114">
            <a:extLst>
              <a:ext uri="{FF2B5EF4-FFF2-40B4-BE49-F238E27FC236}">
                <a16:creationId xmlns:a16="http://schemas.microsoft.com/office/drawing/2014/main" id="{8A1B1ED6-BA4D-4818-9364-9BCB1CD55FD5}"/>
              </a:ext>
            </a:extLst>
          </p:cNvPr>
          <p:cNvSpPr txBox="1"/>
          <p:nvPr/>
        </p:nvSpPr>
        <p:spPr bwMode="auto">
          <a:xfrm>
            <a:off x="4522891" y="4167565"/>
            <a:ext cx="521959" cy="33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1242" tIns="45718" rIns="91242" bIns="45718" rtlCol="0">
            <a:spAutoFit/>
          </a:bodyPr>
          <a:lstStyle/>
          <a:p>
            <a:pPr algn="ctr" defTabSz="912179" eaLnBrk="0" fontAlgn="base" hangingPunct="0">
              <a:spcBef>
                <a:spcPct val="50000"/>
              </a:spcBef>
              <a:spcAft>
                <a:spcPct val="0"/>
              </a:spcAft>
            </a:pPr>
            <a:r>
              <a:rPr lang="en-US" sz="1600" b="1" dirty="0">
                <a:solidFill>
                  <a:srgbClr val="000000"/>
                </a:solidFill>
                <a:latin typeface="Calibri" panose="020F0502020204030204" pitchFamily="34" charset="0"/>
                <a:cs typeface="Arial" panose="020B0604020202020204" pitchFamily="34" charset="0"/>
              </a:rPr>
              <a:t>4.2</a:t>
            </a:r>
          </a:p>
        </p:txBody>
      </p:sp>
      <p:sp>
        <p:nvSpPr>
          <p:cNvPr id="116" name="TextBox 115">
            <a:extLst>
              <a:ext uri="{FF2B5EF4-FFF2-40B4-BE49-F238E27FC236}">
                <a16:creationId xmlns:a16="http://schemas.microsoft.com/office/drawing/2014/main" id="{CE4B5DBD-420A-44A1-81A2-AB2E3B87CF7B}"/>
              </a:ext>
            </a:extLst>
          </p:cNvPr>
          <p:cNvSpPr txBox="1"/>
          <p:nvPr/>
        </p:nvSpPr>
        <p:spPr bwMode="auto">
          <a:xfrm>
            <a:off x="4239273" y="2077358"/>
            <a:ext cx="2236238" cy="1754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1242" tIns="45718" rIns="91242" bIns="45718" rtlCol="0">
            <a:spAutoFit/>
          </a:bodyPr>
          <a:lstStyle/>
          <a:p>
            <a:pPr defTabSz="912179" eaLnBrk="0" fontAlgn="base" hangingPunct="0">
              <a:spcBef>
                <a:spcPct val="50000"/>
              </a:spcBef>
              <a:spcAft>
                <a:spcPct val="0"/>
              </a:spcAft>
            </a:pPr>
            <a:r>
              <a:rPr lang="en-US" sz="2400" dirty="0">
                <a:solidFill>
                  <a:srgbClr val="000000"/>
                </a:solidFill>
                <a:latin typeface="Calibri" panose="020F0502020204030204" pitchFamily="34" charset="0"/>
                <a:cs typeface="Arial" panose="020B0604020202020204" pitchFamily="34" charset="0"/>
              </a:rPr>
              <a:t>LA CAB + LA RPV</a:t>
            </a:r>
            <a:br>
              <a:rPr lang="en-US" sz="2400" dirty="0">
                <a:solidFill>
                  <a:srgbClr val="000000"/>
                </a:solidFill>
                <a:latin typeface="Calibri" panose="020F0502020204030204" pitchFamily="34" charset="0"/>
                <a:cs typeface="Arial" panose="020B0604020202020204" pitchFamily="34" charset="0"/>
              </a:rPr>
            </a:br>
            <a:r>
              <a:rPr lang="en-US" sz="2400" dirty="0">
                <a:solidFill>
                  <a:srgbClr val="000000"/>
                </a:solidFill>
                <a:latin typeface="Calibri" panose="020F0502020204030204" pitchFamily="34" charset="0"/>
                <a:cs typeface="Arial" panose="020B0604020202020204" pitchFamily="34" charset="0"/>
              </a:rPr>
              <a:t>(n = 283)</a:t>
            </a:r>
          </a:p>
          <a:p>
            <a:pPr defTabSz="912179" eaLnBrk="0" fontAlgn="base" hangingPunct="0">
              <a:spcBef>
                <a:spcPct val="50000"/>
              </a:spcBef>
              <a:spcAft>
                <a:spcPct val="0"/>
              </a:spcAft>
            </a:pPr>
            <a:r>
              <a:rPr lang="en-US" sz="2400" dirty="0">
                <a:solidFill>
                  <a:srgbClr val="000000"/>
                </a:solidFill>
                <a:latin typeface="Calibri" panose="020F0502020204030204" pitchFamily="34" charset="0"/>
                <a:cs typeface="Arial" panose="020B0604020202020204" pitchFamily="34" charset="0"/>
              </a:rPr>
              <a:t>DTG/ABC/3TC</a:t>
            </a:r>
            <a:br>
              <a:rPr lang="en-US" sz="2400" dirty="0">
                <a:solidFill>
                  <a:srgbClr val="000000"/>
                </a:solidFill>
                <a:latin typeface="Calibri" panose="020F0502020204030204" pitchFamily="34" charset="0"/>
                <a:cs typeface="Arial" panose="020B0604020202020204" pitchFamily="34" charset="0"/>
              </a:rPr>
            </a:br>
            <a:r>
              <a:rPr lang="en-US" sz="2400" dirty="0">
                <a:solidFill>
                  <a:srgbClr val="000000"/>
                </a:solidFill>
                <a:latin typeface="Calibri" panose="020F0502020204030204" pitchFamily="34" charset="0"/>
                <a:cs typeface="Arial" panose="020B0604020202020204" pitchFamily="34" charset="0"/>
              </a:rPr>
              <a:t>(n = 283)</a:t>
            </a:r>
          </a:p>
        </p:txBody>
      </p:sp>
      <p:grpSp>
        <p:nvGrpSpPr>
          <p:cNvPr id="9" name="Group 8">
            <a:extLst>
              <a:ext uri="{FF2B5EF4-FFF2-40B4-BE49-F238E27FC236}">
                <a16:creationId xmlns:a16="http://schemas.microsoft.com/office/drawing/2014/main" id="{FAAFFB11-A522-49FD-8E56-B6832A284109}"/>
              </a:ext>
            </a:extLst>
          </p:cNvPr>
          <p:cNvGrpSpPr/>
          <p:nvPr/>
        </p:nvGrpSpPr>
        <p:grpSpPr>
          <a:xfrm>
            <a:off x="5767004" y="4543079"/>
            <a:ext cx="5394960" cy="1600200"/>
            <a:chOff x="6391845" y="4131599"/>
            <a:chExt cx="3379153" cy="1440484"/>
          </a:xfrm>
        </p:grpSpPr>
        <p:sp>
          <p:nvSpPr>
            <p:cNvPr id="162" name="TextBox 161">
              <a:extLst>
                <a:ext uri="{FF2B5EF4-FFF2-40B4-BE49-F238E27FC236}">
                  <a16:creationId xmlns:a16="http://schemas.microsoft.com/office/drawing/2014/main" id="{9DF90D57-2E0B-4D49-91E5-5047281A097D}"/>
                </a:ext>
              </a:extLst>
            </p:cNvPr>
            <p:cNvSpPr txBox="1"/>
            <p:nvPr/>
          </p:nvSpPr>
          <p:spPr>
            <a:xfrm>
              <a:off x="6391845" y="4722823"/>
              <a:ext cx="605283" cy="374027"/>
            </a:xfrm>
            <a:prstGeom prst="rect">
              <a:avLst/>
            </a:prstGeom>
            <a:noFill/>
          </p:spPr>
          <p:txBody>
            <a:bodyPr wrap="square" lIns="0" tIns="0" rIns="0" bIns="0" rtlCol="0">
              <a:spAutoFit/>
            </a:bodyPr>
            <a:lstStyle/>
            <a:p>
              <a:pPr algn="r" defTabSz="912156" eaLnBrk="0" fontAlgn="base" hangingPunct="0">
                <a:lnSpc>
                  <a:spcPct val="90000"/>
                </a:lnSpc>
                <a:spcBef>
                  <a:spcPct val="0"/>
                </a:spcBef>
                <a:spcAft>
                  <a:spcPct val="0"/>
                </a:spcAft>
                <a:defRPr/>
              </a:pPr>
              <a:r>
                <a:rPr lang="en-US" sz="1500" dirty="0">
                  <a:solidFill>
                    <a:srgbClr val="000000"/>
                  </a:solidFill>
                  <a:latin typeface="Calibri" panose="020F0502020204030204" pitchFamily="34" charset="0"/>
                  <a:cs typeface="Arial" panose="020B0604020202020204" pitchFamily="34" charset="0"/>
                </a:rPr>
                <a:t>-10% NI</a:t>
              </a:r>
            </a:p>
            <a:p>
              <a:pPr algn="r" defTabSz="912156" eaLnBrk="0" fontAlgn="base" hangingPunct="0">
                <a:lnSpc>
                  <a:spcPct val="90000"/>
                </a:lnSpc>
                <a:spcBef>
                  <a:spcPct val="0"/>
                </a:spcBef>
                <a:spcAft>
                  <a:spcPct val="0"/>
                </a:spcAft>
                <a:defRPr/>
              </a:pPr>
              <a:r>
                <a:rPr lang="en-US" sz="1500" dirty="0">
                  <a:solidFill>
                    <a:srgbClr val="000000"/>
                  </a:solidFill>
                  <a:latin typeface="Calibri" panose="020F0502020204030204" pitchFamily="34" charset="0"/>
                  <a:cs typeface="Arial" panose="020B0604020202020204" pitchFamily="34" charset="0"/>
                </a:rPr>
                <a:t>margin</a:t>
              </a:r>
            </a:p>
          </p:txBody>
        </p:sp>
        <p:sp>
          <p:nvSpPr>
            <p:cNvPr id="57" name="Content Placeholder 1">
              <a:extLst>
                <a:ext uri="{FF2B5EF4-FFF2-40B4-BE49-F238E27FC236}">
                  <a16:creationId xmlns:a16="http://schemas.microsoft.com/office/drawing/2014/main" id="{9CFF2E84-C928-8D4A-B381-38CF75E52C19}"/>
                </a:ext>
              </a:extLst>
            </p:cNvPr>
            <p:cNvSpPr txBox="1">
              <a:spLocks/>
            </p:cNvSpPr>
            <p:nvPr/>
          </p:nvSpPr>
          <p:spPr>
            <a:xfrm>
              <a:off x="7085147" y="5328094"/>
              <a:ext cx="2298962" cy="243989"/>
            </a:xfrm>
            <a:prstGeom prst="rect">
              <a:avLst/>
            </a:prstGeom>
          </p:spPr>
          <p:txBody>
            <a:bodyPr/>
            <a:lstStyle>
              <a:lvl1pPr marL="190500" indent="-190500" algn="l" rtl="0" eaLnBrk="0" fontAlgn="base" hangingPunct="0">
                <a:spcBef>
                  <a:spcPct val="0"/>
                </a:spcBef>
                <a:spcAft>
                  <a:spcPts val="500"/>
                </a:spcAft>
                <a:buClr>
                  <a:srgbClr val="E31836"/>
                </a:buClr>
                <a:buSzPct val="115000"/>
                <a:buFont typeface="Arial" charset="0"/>
                <a:buChar char="•"/>
                <a:defRPr sz="2200">
                  <a:solidFill>
                    <a:schemeClr val="tx1"/>
                  </a:solidFill>
                  <a:latin typeface="Arial" panose="020B0604020202020204" pitchFamily="34" charset="0"/>
                  <a:ea typeface="+mn-ea"/>
                  <a:cs typeface="Arial" panose="020B0604020202020204" pitchFamily="34" charset="0"/>
                </a:defRPr>
              </a:lvl1pPr>
              <a:lvl2pPr marL="473075" indent="-257175" algn="l" rtl="0" eaLnBrk="0" fontAlgn="base" hangingPunct="0">
                <a:spcBef>
                  <a:spcPct val="0"/>
                </a:spcBef>
                <a:spcAft>
                  <a:spcPts val="300"/>
                </a:spcAft>
                <a:buClr>
                  <a:srgbClr val="E31836"/>
                </a:buClr>
                <a:buSzPct val="115000"/>
                <a:buFont typeface="Arial" charset="0"/>
                <a:buChar char="–"/>
                <a:defRPr sz="2000">
                  <a:solidFill>
                    <a:schemeClr val="tx1"/>
                  </a:solidFill>
                  <a:latin typeface="Arial" panose="020B0604020202020204" pitchFamily="34" charset="0"/>
                  <a:cs typeface="Arial" panose="020B0604020202020204" pitchFamily="34" charset="0"/>
                </a:defRPr>
              </a:lvl2pPr>
              <a:lvl3pPr marL="639763" indent="-158750" algn="l" rtl="0" eaLnBrk="0" fontAlgn="base" hangingPunct="0">
                <a:spcBef>
                  <a:spcPct val="0"/>
                </a:spcBef>
                <a:spcAft>
                  <a:spcPts val="300"/>
                </a:spcAft>
                <a:buClr>
                  <a:srgbClr val="E31836"/>
                </a:buClr>
                <a:buSzPct val="115000"/>
                <a:buFont typeface="Arial" charset="0"/>
                <a:buChar char="•"/>
                <a:defRPr lang="en-US" dirty="0">
                  <a:solidFill>
                    <a:schemeClr val="tx1"/>
                  </a:solidFill>
                  <a:latin typeface="Arial" panose="020B0604020202020204" pitchFamily="34" charset="0"/>
                  <a:cs typeface="Arial" panose="020B0604020202020204" pitchFamily="34" charset="0"/>
                </a:defRPr>
              </a:lvl3pPr>
              <a:lvl4pPr marL="798513" indent="-142875" algn="l" rtl="0" eaLnBrk="0" fontAlgn="base" hangingPunct="0">
                <a:spcBef>
                  <a:spcPct val="0"/>
                </a:spcBef>
                <a:spcAft>
                  <a:spcPts val="300"/>
                </a:spcAft>
                <a:buClr>
                  <a:srgbClr val="E31836"/>
                </a:buClr>
                <a:buSzPct val="115000"/>
                <a:buFont typeface="Arial" charset="0"/>
                <a:buChar char="-"/>
                <a:defRPr lang="en-US" sz="1600" dirty="0">
                  <a:solidFill>
                    <a:schemeClr val="tx1"/>
                  </a:solidFill>
                  <a:latin typeface="Arial" panose="020B0604020202020204" pitchFamily="34" charset="0"/>
                  <a:cs typeface="Arial" panose="020B0604020202020204" pitchFamily="34" charset="0"/>
                </a:defRPr>
              </a:lvl4pPr>
              <a:lvl5pPr marL="922338" indent="-114300" algn="l" defTabSz="923925" rtl="0" eaLnBrk="0" fontAlgn="base" hangingPunct="0">
                <a:spcBef>
                  <a:spcPct val="0"/>
                </a:spcBef>
                <a:spcAft>
                  <a:spcPts val="300"/>
                </a:spcAft>
                <a:buClr>
                  <a:srgbClr val="E31836"/>
                </a:buClr>
                <a:buSzPct val="115000"/>
                <a:buFont typeface="Arial" charset="0"/>
                <a:buChar char="•"/>
                <a:defRPr lang="en-GB" sz="1400" dirty="0">
                  <a:solidFill>
                    <a:schemeClr val="tx1"/>
                  </a:solidFill>
                  <a:latin typeface="Arial" panose="020B0604020202020204" pitchFamily="34" charset="0"/>
                  <a:cs typeface="Arial" panose="020B0604020202020204" pitchFamily="34" charset="0"/>
                </a:defRPr>
              </a:lvl5pPr>
              <a:lvl6pPr marL="668338" indent="0" algn="l" rtl="0" eaLnBrk="1" fontAlgn="base" hangingPunct="1">
                <a:spcBef>
                  <a:spcPct val="20000"/>
                </a:spcBef>
                <a:spcAft>
                  <a:spcPct val="0"/>
                </a:spcAft>
                <a:buClr>
                  <a:srgbClr val="B61229"/>
                </a:buClr>
                <a:buSzPct val="115000"/>
                <a:buFont typeface="Arial" charset="0"/>
                <a:buNone/>
                <a:defRPr sz="1000">
                  <a:solidFill>
                    <a:schemeClr val="bg2"/>
                  </a:solidFill>
                  <a:latin typeface="+mn-lt"/>
                  <a:cs typeface="+mn-cs"/>
                </a:defRPr>
              </a:lvl6pPr>
              <a:lvl7pPr marL="1447800" indent="-188913" algn="l" rtl="0" eaLnBrk="1" fontAlgn="base" hangingPunct="1">
                <a:spcBef>
                  <a:spcPct val="20000"/>
                </a:spcBef>
                <a:spcAft>
                  <a:spcPct val="0"/>
                </a:spcAft>
                <a:buClr>
                  <a:srgbClr val="B61229"/>
                </a:buClr>
                <a:buSzPct val="115000"/>
                <a:buFont typeface="Arial" charset="0"/>
                <a:buChar char="•"/>
                <a:defRPr sz="1000">
                  <a:solidFill>
                    <a:schemeClr val="bg2"/>
                  </a:solidFill>
                  <a:latin typeface="+mn-lt"/>
                  <a:cs typeface="+mn-cs"/>
                </a:defRPr>
              </a:lvl7pPr>
              <a:lvl8pPr marL="1905000" indent="-188913" algn="l" rtl="0" eaLnBrk="1" fontAlgn="base" hangingPunct="1">
                <a:spcBef>
                  <a:spcPct val="20000"/>
                </a:spcBef>
                <a:spcAft>
                  <a:spcPct val="0"/>
                </a:spcAft>
                <a:buClr>
                  <a:srgbClr val="B61229"/>
                </a:buClr>
                <a:buSzPct val="115000"/>
                <a:buFont typeface="Arial" charset="0"/>
                <a:buChar char="•"/>
                <a:defRPr sz="1000">
                  <a:solidFill>
                    <a:schemeClr val="bg2"/>
                  </a:solidFill>
                  <a:latin typeface="+mn-lt"/>
                  <a:cs typeface="+mn-cs"/>
                </a:defRPr>
              </a:lvl8pPr>
              <a:lvl9pPr marL="2362200" indent="-188913" algn="l" rtl="0" eaLnBrk="1" fontAlgn="base" hangingPunct="1">
                <a:spcBef>
                  <a:spcPct val="20000"/>
                </a:spcBef>
                <a:spcAft>
                  <a:spcPct val="0"/>
                </a:spcAft>
                <a:buClr>
                  <a:srgbClr val="B61229"/>
                </a:buClr>
                <a:buSzPct val="115000"/>
                <a:buFont typeface="Arial" charset="0"/>
                <a:buChar char="•"/>
                <a:defRPr sz="1000">
                  <a:solidFill>
                    <a:schemeClr val="bg2"/>
                  </a:solidFill>
                  <a:latin typeface="+mn-lt"/>
                  <a:cs typeface="+mn-cs"/>
                </a:defRPr>
              </a:lvl9pPr>
            </a:lstStyle>
            <a:p>
              <a:pPr marL="0" indent="0" algn="ctr" defTabSz="912179">
                <a:buClr>
                  <a:srgbClr val="C00000"/>
                </a:buClr>
                <a:buNone/>
              </a:pPr>
              <a:r>
                <a:rPr lang="en-US" sz="1100" b="1" kern="0" dirty="0">
                  <a:solidFill>
                    <a:srgbClr val="FFFFFF"/>
                  </a:solidFill>
                </a:rPr>
                <a:t>Difference (%)</a:t>
              </a:r>
            </a:p>
          </p:txBody>
        </p:sp>
        <p:cxnSp>
          <p:nvCxnSpPr>
            <p:cNvPr id="68" name="Straight Connector 67">
              <a:extLst>
                <a:ext uri="{FF2B5EF4-FFF2-40B4-BE49-F238E27FC236}">
                  <a16:creationId xmlns:a16="http://schemas.microsoft.com/office/drawing/2014/main" id="{1E736B41-1B6B-9743-AFA2-AA9F965603BB}"/>
                </a:ext>
              </a:extLst>
            </p:cNvPr>
            <p:cNvCxnSpPr>
              <a:cxnSpLocks/>
            </p:cNvCxnSpPr>
            <p:nvPr/>
          </p:nvCxnSpPr>
          <p:spPr bwMode="auto">
            <a:xfrm>
              <a:off x="7059692" y="4450967"/>
              <a:ext cx="0" cy="864290"/>
            </a:xfrm>
            <a:prstGeom prst="line">
              <a:avLst/>
            </a:prstGeom>
            <a:noFill/>
            <a:ln w="19050" cap="flat" cmpd="sng" algn="ctr">
              <a:solidFill>
                <a:schemeClr val="bg1"/>
              </a:solidFill>
              <a:prstDash val="sysDash"/>
            </a:ln>
            <a:effectLst/>
          </p:spPr>
        </p:cxnSp>
        <p:sp>
          <p:nvSpPr>
            <p:cNvPr id="119" name="TextBox 118">
              <a:extLst>
                <a:ext uri="{FF2B5EF4-FFF2-40B4-BE49-F238E27FC236}">
                  <a16:creationId xmlns:a16="http://schemas.microsoft.com/office/drawing/2014/main" id="{CE8AA10E-7312-4F77-AB41-8E109A799F54}"/>
                </a:ext>
              </a:extLst>
            </p:cNvPr>
            <p:cNvSpPr txBox="1"/>
            <p:nvPr/>
          </p:nvSpPr>
          <p:spPr>
            <a:xfrm>
              <a:off x="7644688" y="4756714"/>
              <a:ext cx="407895" cy="221646"/>
            </a:xfrm>
            <a:prstGeom prst="rect">
              <a:avLst/>
            </a:prstGeom>
            <a:noFill/>
          </p:spPr>
          <p:txBody>
            <a:bodyPr wrap="square" lIns="0" tIns="0" rIns="0" bIns="0" rtlCol="0">
              <a:spAutoFit/>
            </a:bodyPr>
            <a:lstStyle/>
            <a:p>
              <a:pPr algn="ctr" defTabSz="912156" eaLnBrk="0" fontAlgn="base" hangingPunct="0">
                <a:spcBef>
                  <a:spcPct val="0"/>
                </a:spcBef>
                <a:spcAft>
                  <a:spcPct val="0"/>
                </a:spcAft>
                <a:defRPr/>
              </a:pPr>
              <a:r>
                <a:rPr lang="en-US" sz="1600" b="1" dirty="0">
                  <a:solidFill>
                    <a:srgbClr val="000000"/>
                  </a:solidFill>
                  <a:latin typeface="Calibri" panose="020F0502020204030204" pitchFamily="34" charset="0"/>
                  <a:cs typeface="Arial" panose="020B0604020202020204" pitchFamily="34" charset="0"/>
                </a:rPr>
                <a:t>-3.7</a:t>
              </a:r>
            </a:p>
          </p:txBody>
        </p:sp>
        <p:sp>
          <p:nvSpPr>
            <p:cNvPr id="120" name="TextBox 119">
              <a:extLst>
                <a:ext uri="{FF2B5EF4-FFF2-40B4-BE49-F238E27FC236}">
                  <a16:creationId xmlns:a16="http://schemas.microsoft.com/office/drawing/2014/main" id="{DB401DA1-E857-4DE9-8FC9-E25EF2CEFB43}"/>
                </a:ext>
              </a:extLst>
            </p:cNvPr>
            <p:cNvSpPr txBox="1"/>
            <p:nvPr/>
          </p:nvSpPr>
          <p:spPr>
            <a:xfrm>
              <a:off x="8344261" y="4450929"/>
              <a:ext cx="164663" cy="221646"/>
            </a:xfrm>
            <a:prstGeom prst="rect">
              <a:avLst/>
            </a:prstGeom>
            <a:noFill/>
          </p:spPr>
          <p:txBody>
            <a:bodyPr wrap="none" lIns="0" tIns="0" rIns="0" bIns="0" rtlCol="0">
              <a:spAutoFit/>
            </a:bodyPr>
            <a:lstStyle/>
            <a:p>
              <a:pPr defTabSz="912156" eaLnBrk="0" fontAlgn="base" hangingPunct="0">
                <a:spcBef>
                  <a:spcPct val="0"/>
                </a:spcBef>
                <a:spcAft>
                  <a:spcPct val="0"/>
                </a:spcAft>
                <a:defRPr/>
              </a:pPr>
              <a:r>
                <a:rPr lang="en-US" sz="1600" b="1" dirty="0">
                  <a:solidFill>
                    <a:srgbClr val="000000"/>
                  </a:solidFill>
                  <a:latin typeface="Calibri" panose="020F0502020204030204" pitchFamily="34" charset="0"/>
                  <a:cs typeface="Arial" panose="020B0604020202020204" pitchFamily="34" charset="0"/>
                </a:rPr>
                <a:t>0.4</a:t>
              </a:r>
            </a:p>
          </p:txBody>
        </p:sp>
        <p:cxnSp>
          <p:nvCxnSpPr>
            <p:cNvPr id="121" name="Straight Connector 120">
              <a:extLst>
                <a:ext uri="{FF2B5EF4-FFF2-40B4-BE49-F238E27FC236}">
                  <a16:creationId xmlns:a16="http://schemas.microsoft.com/office/drawing/2014/main" id="{2D7B017B-3EB8-4D20-9146-E70533C2E4E5}"/>
                </a:ext>
              </a:extLst>
            </p:cNvPr>
            <p:cNvCxnSpPr/>
            <p:nvPr/>
          </p:nvCxnSpPr>
          <p:spPr bwMode="auto">
            <a:xfrm>
              <a:off x="8323098" y="4131599"/>
              <a:ext cx="0" cy="1148795"/>
            </a:xfrm>
            <a:prstGeom prst="line">
              <a:avLst/>
            </a:prstGeom>
            <a:noFill/>
            <a:ln w="28575" cap="flat" cmpd="sng" algn="ctr">
              <a:solidFill>
                <a:schemeClr val="bg1"/>
              </a:solidFill>
              <a:prstDash val="solid"/>
              <a:round/>
              <a:headEnd type="none" w="med" len="med"/>
              <a:tailEnd type="none" w="med" len="med"/>
            </a:ln>
            <a:effectLst/>
          </p:spPr>
        </p:cxnSp>
        <p:cxnSp>
          <p:nvCxnSpPr>
            <p:cNvPr id="122" name="Straight Connector 121">
              <a:extLst>
                <a:ext uri="{FF2B5EF4-FFF2-40B4-BE49-F238E27FC236}">
                  <a16:creationId xmlns:a16="http://schemas.microsoft.com/office/drawing/2014/main" id="{0FD7AF8D-3B94-4606-A52A-6927A487F0E2}"/>
                </a:ext>
              </a:extLst>
            </p:cNvPr>
            <p:cNvCxnSpPr/>
            <p:nvPr/>
          </p:nvCxnSpPr>
          <p:spPr bwMode="auto">
            <a:xfrm>
              <a:off x="7039181" y="5287191"/>
              <a:ext cx="2571265" cy="0"/>
            </a:xfrm>
            <a:prstGeom prst="line">
              <a:avLst/>
            </a:prstGeom>
            <a:noFill/>
            <a:ln w="28575" cap="flat" cmpd="sng" algn="ctr">
              <a:solidFill>
                <a:schemeClr val="bg1"/>
              </a:solidFill>
              <a:prstDash val="solid"/>
              <a:round/>
              <a:headEnd type="none" w="med" len="med"/>
              <a:tailEnd type="none" w="med" len="med"/>
            </a:ln>
            <a:effectLst/>
          </p:spPr>
        </p:cxnSp>
        <p:grpSp>
          <p:nvGrpSpPr>
            <p:cNvPr id="123" name="Group 122">
              <a:extLst>
                <a:ext uri="{FF2B5EF4-FFF2-40B4-BE49-F238E27FC236}">
                  <a16:creationId xmlns:a16="http://schemas.microsoft.com/office/drawing/2014/main" id="{E4D7A308-B7D7-4888-B89D-34D2A3D24E0D}"/>
                </a:ext>
              </a:extLst>
            </p:cNvPr>
            <p:cNvGrpSpPr/>
            <p:nvPr/>
          </p:nvGrpSpPr>
          <p:grpSpPr>
            <a:xfrm>
              <a:off x="7050198" y="5274990"/>
              <a:ext cx="2547095" cy="71174"/>
              <a:chOff x="7033849" y="3362633"/>
              <a:chExt cx="2547095" cy="71174"/>
            </a:xfrm>
          </p:grpSpPr>
          <p:cxnSp>
            <p:nvCxnSpPr>
              <p:cNvPr id="124" name="Straight Connector 123">
                <a:extLst>
                  <a:ext uri="{FF2B5EF4-FFF2-40B4-BE49-F238E27FC236}">
                    <a16:creationId xmlns:a16="http://schemas.microsoft.com/office/drawing/2014/main" id="{42C3AD4F-3C87-4609-B9F4-03F388022EA4}"/>
                  </a:ext>
                </a:extLst>
              </p:cNvPr>
              <p:cNvCxnSpPr/>
              <p:nvPr/>
            </p:nvCxnSpPr>
            <p:spPr bwMode="auto">
              <a:xfrm>
                <a:off x="7033849" y="3362633"/>
                <a:ext cx="0" cy="71174"/>
              </a:xfrm>
              <a:prstGeom prst="line">
                <a:avLst/>
              </a:prstGeom>
              <a:noFill/>
              <a:ln w="28575" cap="flat" cmpd="sng" algn="ctr">
                <a:solidFill>
                  <a:schemeClr val="bg1"/>
                </a:solidFill>
                <a:prstDash val="solid"/>
                <a:round/>
                <a:headEnd type="none" w="med" len="med"/>
                <a:tailEnd type="none" w="med" len="med"/>
              </a:ln>
              <a:effectLst/>
            </p:spPr>
          </p:cxnSp>
          <p:cxnSp>
            <p:nvCxnSpPr>
              <p:cNvPr id="125" name="Straight Connector 124">
                <a:extLst>
                  <a:ext uri="{FF2B5EF4-FFF2-40B4-BE49-F238E27FC236}">
                    <a16:creationId xmlns:a16="http://schemas.microsoft.com/office/drawing/2014/main" id="{F06E4494-835E-4A5C-9CF2-741A3B7DE79A}"/>
                  </a:ext>
                </a:extLst>
              </p:cNvPr>
              <p:cNvCxnSpPr/>
              <p:nvPr/>
            </p:nvCxnSpPr>
            <p:spPr bwMode="auto">
              <a:xfrm>
                <a:off x="7288558" y="3362633"/>
                <a:ext cx="0" cy="71174"/>
              </a:xfrm>
              <a:prstGeom prst="line">
                <a:avLst/>
              </a:prstGeom>
              <a:noFill/>
              <a:ln w="28575" cap="flat" cmpd="sng" algn="ctr">
                <a:solidFill>
                  <a:schemeClr val="bg1"/>
                </a:solidFill>
                <a:prstDash val="solid"/>
                <a:round/>
                <a:headEnd type="none" w="med" len="med"/>
                <a:tailEnd type="none" w="med" len="med"/>
              </a:ln>
              <a:effectLst/>
            </p:spPr>
          </p:cxnSp>
          <p:cxnSp>
            <p:nvCxnSpPr>
              <p:cNvPr id="126" name="Straight Connector 125">
                <a:extLst>
                  <a:ext uri="{FF2B5EF4-FFF2-40B4-BE49-F238E27FC236}">
                    <a16:creationId xmlns:a16="http://schemas.microsoft.com/office/drawing/2014/main" id="{2037B31D-45F8-47BC-AB92-FC8D227905C7}"/>
                  </a:ext>
                </a:extLst>
              </p:cNvPr>
              <p:cNvCxnSpPr/>
              <p:nvPr/>
            </p:nvCxnSpPr>
            <p:spPr bwMode="auto">
              <a:xfrm>
                <a:off x="7543268" y="3362633"/>
                <a:ext cx="0" cy="71174"/>
              </a:xfrm>
              <a:prstGeom prst="line">
                <a:avLst/>
              </a:prstGeom>
              <a:noFill/>
              <a:ln w="28575" cap="flat" cmpd="sng" algn="ctr">
                <a:solidFill>
                  <a:schemeClr val="bg1"/>
                </a:solidFill>
                <a:prstDash val="solid"/>
                <a:round/>
                <a:headEnd type="none" w="med" len="med"/>
                <a:tailEnd type="none" w="med" len="med"/>
              </a:ln>
              <a:effectLst/>
            </p:spPr>
          </p:cxnSp>
          <p:cxnSp>
            <p:nvCxnSpPr>
              <p:cNvPr id="127" name="Straight Connector 126">
                <a:extLst>
                  <a:ext uri="{FF2B5EF4-FFF2-40B4-BE49-F238E27FC236}">
                    <a16:creationId xmlns:a16="http://schemas.microsoft.com/office/drawing/2014/main" id="{973EB5E6-58C4-44A4-A6DD-6A2EC21C1652}"/>
                  </a:ext>
                </a:extLst>
              </p:cNvPr>
              <p:cNvCxnSpPr/>
              <p:nvPr/>
            </p:nvCxnSpPr>
            <p:spPr bwMode="auto">
              <a:xfrm>
                <a:off x="7797977" y="3362633"/>
                <a:ext cx="0" cy="71174"/>
              </a:xfrm>
              <a:prstGeom prst="line">
                <a:avLst/>
              </a:prstGeom>
              <a:noFill/>
              <a:ln w="28575" cap="flat" cmpd="sng" algn="ctr">
                <a:solidFill>
                  <a:schemeClr val="bg1"/>
                </a:solidFill>
                <a:prstDash val="solid"/>
                <a:round/>
                <a:headEnd type="none" w="med" len="med"/>
                <a:tailEnd type="none" w="med" len="med"/>
              </a:ln>
              <a:effectLst/>
            </p:spPr>
          </p:cxnSp>
          <p:cxnSp>
            <p:nvCxnSpPr>
              <p:cNvPr id="128" name="Straight Connector 127">
                <a:extLst>
                  <a:ext uri="{FF2B5EF4-FFF2-40B4-BE49-F238E27FC236}">
                    <a16:creationId xmlns:a16="http://schemas.microsoft.com/office/drawing/2014/main" id="{75A81D8A-BB63-4C78-AD87-CD89D82ACECC}"/>
                  </a:ext>
                </a:extLst>
              </p:cNvPr>
              <p:cNvCxnSpPr/>
              <p:nvPr/>
            </p:nvCxnSpPr>
            <p:spPr bwMode="auto">
              <a:xfrm>
                <a:off x="8052687" y="3362633"/>
                <a:ext cx="0" cy="71174"/>
              </a:xfrm>
              <a:prstGeom prst="line">
                <a:avLst/>
              </a:prstGeom>
              <a:noFill/>
              <a:ln w="28575" cap="flat" cmpd="sng" algn="ctr">
                <a:solidFill>
                  <a:schemeClr val="bg1"/>
                </a:solidFill>
                <a:prstDash val="solid"/>
                <a:round/>
                <a:headEnd type="none" w="med" len="med"/>
                <a:tailEnd type="none" w="med" len="med"/>
              </a:ln>
              <a:effectLst/>
            </p:spPr>
          </p:cxnSp>
          <p:cxnSp>
            <p:nvCxnSpPr>
              <p:cNvPr id="129" name="Straight Connector 128">
                <a:extLst>
                  <a:ext uri="{FF2B5EF4-FFF2-40B4-BE49-F238E27FC236}">
                    <a16:creationId xmlns:a16="http://schemas.microsoft.com/office/drawing/2014/main" id="{B19A71BE-7073-4583-9159-E0A5684BDCD4}"/>
                  </a:ext>
                </a:extLst>
              </p:cNvPr>
              <p:cNvCxnSpPr/>
              <p:nvPr/>
            </p:nvCxnSpPr>
            <p:spPr bwMode="auto">
              <a:xfrm>
                <a:off x="8307397" y="3362633"/>
                <a:ext cx="0" cy="71174"/>
              </a:xfrm>
              <a:prstGeom prst="line">
                <a:avLst/>
              </a:prstGeom>
              <a:noFill/>
              <a:ln w="28575" cap="flat" cmpd="sng" algn="ctr">
                <a:solidFill>
                  <a:schemeClr val="bg1"/>
                </a:solidFill>
                <a:prstDash val="solid"/>
                <a:round/>
                <a:headEnd type="none" w="med" len="med"/>
                <a:tailEnd type="none" w="med" len="med"/>
              </a:ln>
              <a:effectLst/>
            </p:spPr>
          </p:cxnSp>
          <p:cxnSp>
            <p:nvCxnSpPr>
              <p:cNvPr id="130" name="Straight Connector 129">
                <a:extLst>
                  <a:ext uri="{FF2B5EF4-FFF2-40B4-BE49-F238E27FC236}">
                    <a16:creationId xmlns:a16="http://schemas.microsoft.com/office/drawing/2014/main" id="{11E768F4-99F6-4CE6-9553-CABC2C1EDECE}"/>
                  </a:ext>
                </a:extLst>
              </p:cNvPr>
              <p:cNvCxnSpPr/>
              <p:nvPr/>
            </p:nvCxnSpPr>
            <p:spPr bwMode="auto">
              <a:xfrm>
                <a:off x="8562106" y="3362633"/>
                <a:ext cx="0" cy="71174"/>
              </a:xfrm>
              <a:prstGeom prst="line">
                <a:avLst/>
              </a:prstGeom>
              <a:noFill/>
              <a:ln w="28575" cap="flat" cmpd="sng" algn="ctr">
                <a:solidFill>
                  <a:schemeClr val="bg1"/>
                </a:solidFill>
                <a:prstDash val="solid"/>
                <a:round/>
                <a:headEnd type="none" w="med" len="med"/>
                <a:tailEnd type="none" w="med" len="med"/>
              </a:ln>
              <a:effectLst/>
            </p:spPr>
          </p:cxnSp>
          <p:cxnSp>
            <p:nvCxnSpPr>
              <p:cNvPr id="131" name="Straight Connector 130">
                <a:extLst>
                  <a:ext uri="{FF2B5EF4-FFF2-40B4-BE49-F238E27FC236}">
                    <a16:creationId xmlns:a16="http://schemas.microsoft.com/office/drawing/2014/main" id="{B909DB37-B711-4408-A1BC-747431FE724A}"/>
                  </a:ext>
                </a:extLst>
              </p:cNvPr>
              <p:cNvCxnSpPr/>
              <p:nvPr/>
            </p:nvCxnSpPr>
            <p:spPr bwMode="auto">
              <a:xfrm>
                <a:off x="8816816" y="3362633"/>
                <a:ext cx="0" cy="71174"/>
              </a:xfrm>
              <a:prstGeom prst="line">
                <a:avLst/>
              </a:prstGeom>
              <a:noFill/>
              <a:ln w="28575" cap="flat" cmpd="sng" algn="ctr">
                <a:solidFill>
                  <a:schemeClr val="bg1"/>
                </a:solidFill>
                <a:prstDash val="solid"/>
                <a:round/>
                <a:headEnd type="none" w="med" len="med"/>
                <a:tailEnd type="none" w="med" len="med"/>
              </a:ln>
              <a:effectLst/>
            </p:spPr>
          </p:cxnSp>
          <p:cxnSp>
            <p:nvCxnSpPr>
              <p:cNvPr id="132" name="Straight Connector 131">
                <a:extLst>
                  <a:ext uri="{FF2B5EF4-FFF2-40B4-BE49-F238E27FC236}">
                    <a16:creationId xmlns:a16="http://schemas.microsoft.com/office/drawing/2014/main" id="{09DECE86-5B0A-4559-BA24-E0B79EE18CFE}"/>
                  </a:ext>
                </a:extLst>
              </p:cNvPr>
              <p:cNvCxnSpPr/>
              <p:nvPr/>
            </p:nvCxnSpPr>
            <p:spPr bwMode="auto">
              <a:xfrm>
                <a:off x="9071525" y="3362633"/>
                <a:ext cx="0" cy="71174"/>
              </a:xfrm>
              <a:prstGeom prst="line">
                <a:avLst/>
              </a:prstGeom>
              <a:noFill/>
              <a:ln w="28575" cap="flat" cmpd="sng" algn="ctr">
                <a:solidFill>
                  <a:schemeClr val="bg1"/>
                </a:solidFill>
                <a:prstDash val="solid"/>
                <a:round/>
                <a:headEnd type="none" w="med" len="med"/>
                <a:tailEnd type="none" w="med" len="med"/>
              </a:ln>
              <a:effectLst/>
            </p:spPr>
          </p:cxnSp>
          <p:cxnSp>
            <p:nvCxnSpPr>
              <p:cNvPr id="133" name="Straight Connector 132">
                <a:extLst>
                  <a:ext uri="{FF2B5EF4-FFF2-40B4-BE49-F238E27FC236}">
                    <a16:creationId xmlns:a16="http://schemas.microsoft.com/office/drawing/2014/main" id="{9BB454BF-56FE-40C2-9EEA-09F3C1C7E775}"/>
                  </a:ext>
                </a:extLst>
              </p:cNvPr>
              <p:cNvCxnSpPr/>
              <p:nvPr/>
            </p:nvCxnSpPr>
            <p:spPr bwMode="auto">
              <a:xfrm>
                <a:off x="9326235" y="3362633"/>
                <a:ext cx="0" cy="71174"/>
              </a:xfrm>
              <a:prstGeom prst="line">
                <a:avLst/>
              </a:prstGeom>
              <a:noFill/>
              <a:ln w="28575" cap="flat" cmpd="sng" algn="ctr">
                <a:solidFill>
                  <a:schemeClr val="bg1"/>
                </a:solidFill>
                <a:prstDash val="solid"/>
                <a:round/>
                <a:headEnd type="none" w="med" len="med"/>
                <a:tailEnd type="none" w="med" len="med"/>
              </a:ln>
              <a:effectLst/>
            </p:spPr>
          </p:cxnSp>
          <p:cxnSp>
            <p:nvCxnSpPr>
              <p:cNvPr id="134" name="Straight Connector 133">
                <a:extLst>
                  <a:ext uri="{FF2B5EF4-FFF2-40B4-BE49-F238E27FC236}">
                    <a16:creationId xmlns:a16="http://schemas.microsoft.com/office/drawing/2014/main" id="{657ECC6A-5FE4-4F20-82C9-CD467478C183}"/>
                  </a:ext>
                </a:extLst>
              </p:cNvPr>
              <p:cNvCxnSpPr/>
              <p:nvPr/>
            </p:nvCxnSpPr>
            <p:spPr bwMode="auto">
              <a:xfrm>
                <a:off x="9580944" y="3362633"/>
                <a:ext cx="0" cy="71174"/>
              </a:xfrm>
              <a:prstGeom prst="line">
                <a:avLst/>
              </a:prstGeom>
              <a:noFill/>
              <a:ln w="28575" cap="flat" cmpd="sng" algn="ctr">
                <a:solidFill>
                  <a:schemeClr val="bg1"/>
                </a:solidFill>
                <a:prstDash val="solid"/>
                <a:round/>
                <a:headEnd type="none" w="med" len="med"/>
                <a:tailEnd type="none" w="med" len="med"/>
              </a:ln>
              <a:effectLst/>
            </p:spPr>
          </p:cxnSp>
        </p:grpSp>
        <p:sp>
          <p:nvSpPr>
            <p:cNvPr id="135" name="TextBox 134">
              <a:extLst>
                <a:ext uri="{FF2B5EF4-FFF2-40B4-BE49-F238E27FC236}">
                  <a16:creationId xmlns:a16="http://schemas.microsoft.com/office/drawing/2014/main" id="{60074803-C872-4162-83C9-90CE70E3C72A}"/>
                </a:ext>
              </a:extLst>
            </p:cNvPr>
            <p:cNvSpPr txBox="1"/>
            <p:nvPr/>
          </p:nvSpPr>
          <p:spPr>
            <a:xfrm>
              <a:off x="6841409" y="5355276"/>
              <a:ext cx="344136" cy="207793"/>
            </a:xfrm>
            <a:prstGeom prst="rect">
              <a:avLst/>
            </a:prstGeom>
            <a:noFill/>
          </p:spPr>
          <p:txBody>
            <a:bodyPr wrap="square" lIns="0" tIns="0" rIns="0" bIns="0" rtlCol="0">
              <a:spAutoFit/>
            </a:bodyPr>
            <a:lstStyle/>
            <a:p>
              <a:pPr algn="ctr" defTabSz="912156" eaLnBrk="0" fontAlgn="base" hangingPunct="0">
                <a:spcBef>
                  <a:spcPct val="0"/>
                </a:spcBef>
                <a:spcAft>
                  <a:spcPct val="0"/>
                </a:spcAft>
                <a:defRPr/>
              </a:pPr>
              <a:r>
                <a:rPr lang="en-US" sz="1500" dirty="0">
                  <a:solidFill>
                    <a:srgbClr val="000000"/>
                  </a:solidFill>
                  <a:latin typeface="Calibri" panose="020F0502020204030204" pitchFamily="34" charset="0"/>
                  <a:cs typeface="Arial" panose="020B0604020202020204" pitchFamily="34" charset="0"/>
                </a:rPr>
                <a:t>-10</a:t>
              </a:r>
            </a:p>
          </p:txBody>
        </p:sp>
        <p:sp>
          <p:nvSpPr>
            <p:cNvPr id="136" name="TextBox 135">
              <a:extLst>
                <a:ext uri="{FF2B5EF4-FFF2-40B4-BE49-F238E27FC236}">
                  <a16:creationId xmlns:a16="http://schemas.microsoft.com/office/drawing/2014/main" id="{69E1801C-51D0-41D8-8DE9-574C6683B018}"/>
                </a:ext>
              </a:extLst>
            </p:cNvPr>
            <p:cNvSpPr txBox="1"/>
            <p:nvPr/>
          </p:nvSpPr>
          <p:spPr>
            <a:xfrm>
              <a:off x="7108672" y="5355276"/>
              <a:ext cx="344136" cy="207793"/>
            </a:xfrm>
            <a:prstGeom prst="rect">
              <a:avLst/>
            </a:prstGeom>
            <a:noFill/>
          </p:spPr>
          <p:txBody>
            <a:bodyPr wrap="square" lIns="0" tIns="0" rIns="0" bIns="0" rtlCol="0">
              <a:spAutoFit/>
            </a:bodyPr>
            <a:lstStyle/>
            <a:p>
              <a:pPr algn="ctr" defTabSz="912156" eaLnBrk="0" fontAlgn="base" hangingPunct="0">
                <a:spcBef>
                  <a:spcPct val="0"/>
                </a:spcBef>
                <a:spcAft>
                  <a:spcPct val="0"/>
                </a:spcAft>
                <a:defRPr/>
              </a:pPr>
              <a:r>
                <a:rPr lang="en-US" sz="1500" dirty="0">
                  <a:solidFill>
                    <a:srgbClr val="000000"/>
                  </a:solidFill>
                  <a:latin typeface="Calibri" panose="020F0502020204030204" pitchFamily="34" charset="0"/>
                  <a:cs typeface="Arial" panose="020B0604020202020204" pitchFamily="34" charset="0"/>
                </a:rPr>
                <a:t>-8</a:t>
              </a:r>
            </a:p>
          </p:txBody>
        </p:sp>
        <p:sp>
          <p:nvSpPr>
            <p:cNvPr id="137" name="TextBox 136">
              <a:extLst>
                <a:ext uri="{FF2B5EF4-FFF2-40B4-BE49-F238E27FC236}">
                  <a16:creationId xmlns:a16="http://schemas.microsoft.com/office/drawing/2014/main" id="{2744D2E8-C6B6-4357-B87E-86029B12A829}"/>
                </a:ext>
              </a:extLst>
            </p:cNvPr>
            <p:cNvSpPr txBox="1"/>
            <p:nvPr/>
          </p:nvSpPr>
          <p:spPr>
            <a:xfrm>
              <a:off x="7356949" y="5355276"/>
              <a:ext cx="344136" cy="207793"/>
            </a:xfrm>
            <a:prstGeom prst="rect">
              <a:avLst/>
            </a:prstGeom>
            <a:noFill/>
          </p:spPr>
          <p:txBody>
            <a:bodyPr wrap="square" lIns="0" tIns="0" rIns="0" bIns="0" rtlCol="0">
              <a:spAutoFit/>
            </a:bodyPr>
            <a:lstStyle/>
            <a:p>
              <a:pPr algn="ctr" defTabSz="912156" eaLnBrk="0" fontAlgn="base" hangingPunct="0">
                <a:spcBef>
                  <a:spcPct val="0"/>
                </a:spcBef>
                <a:spcAft>
                  <a:spcPct val="0"/>
                </a:spcAft>
                <a:defRPr/>
              </a:pPr>
              <a:r>
                <a:rPr lang="en-US" sz="1500" dirty="0">
                  <a:solidFill>
                    <a:srgbClr val="000000"/>
                  </a:solidFill>
                  <a:latin typeface="Calibri" panose="020F0502020204030204" pitchFamily="34" charset="0"/>
                  <a:cs typeface="Arial" panose="020B0604020202020204" pitchFamily="34" charset="0"/>
                </a:rPr>
                <a:t>-6</a:t>
              </a:r>
            </a:p>
          </p:txBody>
        </p:sp>
        <p:sp>
          <p:nvSpPr>
            <p:cNvPr id="138" name="TextBox 137">
              <a:extLst>
                <a:ext uri="{FF2B5EF4-FFF2-40B4-BE49-F238E27FC236}">
                  <a16:creationId xmlns:a16="http://schemas.microsoft.com/office/drawing/2014/main" id="{264ECFD2-5A4F-4E85-B0C2-00B962827E11}"/>
                </a:ext>
              </a:extLst>
            </p:cNvPr>
            <p:cNvSpPr txBox="1"/>
            <p:nvPr/>
          </p:nvSpPr>
          <p:spPr>
            <a:xfrm>
              <a:off x="7616868" y="5355276"/>
              <a:ext cx="344136" cy="207793"/>
            </a:xfrm>
            <a:prstGeom prst="rect">
              <a:avLst/>
            </a:prstGeom>
            <a:noFill/>
          </p:spPr>
          <p:txBody>
            <a:bodyPr wrap="square" lIns="0" tIns="0" rIns="0" bIns="0" rtlCol="0">
              <a:spAutoFit/>
            </a:bodyPr>
            <a:lstStyle/>
            <a:p>
              <a:pPr algn="ctr" defTabSz="912156" eaLnBrk="0" fontAlgn="base" hangingPunct="0">
                <a:spcBef>
                  <a:spcPct val="0"/>
                </a:spcBef>
                <a:spcAft>
                  <a:spcPct val="0"/>
                </a:spcAft>
                <a:defRPr/>
              </a:pPr>
              <a:r>
                <a:rPr lang="en-US" sz="1500" dirty="0">
                  <a:solidFill>
                    <a:srgbClr val="000000"/>
                  </a:solidFill>
                  <a:latin typeface="Calibri" panose="020F0502020204030204" pitchFamily="34" charset="0"/>
                  <a:cs typeface="Arial" panose="020B0604020202020204" pitchFamily="34" charset="0"/>
                </a:rPr>
                <a:t>-4</a:t>
              </a:r>
            </a:p>
          </p:txBody>
        </p:sp>
        <p:sp>
          <p:nvSpPr>
            <p:cNvPr id="139" name="TextBox 138">
              <a:extLst>
                <a:ext uri="{FF2B5EF4-FFF2-40B4-BE49-F238E27FC236}">
                  <a16:creationId xmlns:a16="http://schemas.microsoft.com/office/drawing/2014/main" id="{A2F73FFB-0DA1-42F0-AE74-BCF6B4C0596B}"/>
                </a:ext>
              </a:extLst>
            </p:cNvPr>
            <p:cNvSpPr txBox="1"/>
            <p:nvPr/>
          </p:nvSpPr>
          <p:spPr>
            <a:xfrm>
              <a:off x="7874957" y="5355276"/>
              <a:ext cx="344136" cy="207793"/>
            </a:xfrm>
            <a:prstGeom prst="rect">
              <a:avLst/>
            </a:prstGeom>
            <a:noFill/>
          </p:spPr>
          <p:txBody>
            <a:bodyPr wrap="square" lIns="0" tIns="0" rIns="0" bIns="0" rtlCol="0">
              <a:spAutoFit/>
            </a:bodyPr>
            <a:lstStyle/>
            <a:p>
              <a:pPr algn="ctr" defTabSz="912156" eaLnBrk="0" fontAlgn="base" hangingPunct="0">
                <a:spcBef>
                  <a:spcPct val="0"/>
                </a:spcBef>
                <a:spcAft>
                  <a:spcPct val="0"/>
                </a:spcAft>
                <a:defRPr/>
              </a:pPr>
              <a:r>
                <a:rPr lang="en-US" sz="1500" dirty="0">
                  <a:solidFill>
                    <a:srgbClr val="000000"/>
                  </a:solidFill>
                  <a:latin typeface="Calibri" panose="020F0502020204030204" pitchFamily="34" charset="0"/>
                  <a:cs typeface="Arial" panose="020B0604020202020204" pitchFamily="34" charset="0"/>
                </a:rPr>
                <a:t>-2</a:t>
              </a:r>
            </a:p>
          </p:txBody>
        </p:sp>
        <p:sp>
          <p:nvSpPr>
            <p:cNvPr id="140" name="TextBox 139">
              <a:extLst>
                <a:ext uri="{FF2B5EF4-FFF2-40B4-BE49-F238E27FC236}">
                  <a16:creationId xmlns:a16="http://schemas.microsoft.com/office/drawing/2014/main" id="{2AAD0638-83D0-4B8E-B383-1917CF92F7DE}"/>
                </a:ext>
              </a:extLst>
            </p:cNvPr>
            <p:cNvSpPr txBox="1"/>
            <p:nvPr/>
          </p:nvSpPr>
          <p:spPr>
            <a:xfrm>
              <a:off x="8156908" y="5355276"/>
              <a:ext cx="344136" cy="207793"/>
            </a:xfrm>
            <a:prstGeom prst="rect">
              <a:avLst/>
            </a:prstGeom>
            <a:noFill/>
          </p:spPr>
          <p:txBody>
            <a:bodyPr wrap="square" lIns="0" tIns="0" rIns="0" bIns="0" rtlCol="0">
              <a:spAutoFit/>
            </a:bodyPr>
            <a:lstStyle/>
            <a:p>
              <a:pPr algn="ctr" defTabSz="912156" eaLnBrk="0" fontAlgn="base" hangingPunct="0">
                <a:spcBef>
                  <a:spcPct val="0"/>
                </a:spcBef>
                <a:spcAft>
                  <a:spcPct val="0"/>
                </a:spcAft>
                <a:defRPr/>
              </a:pPr>
              <a:r>
                <a:rPr lang="en-US" sz="1500" dirty="0">
                  <a:solidFill>
                    <a:srgbClr val="000000"/>
                  </a:solidFill>
                  <a:latin typeface="Calibri" panose="020F0502020204030204" pitchFamily="34" charset="0"/>
                  <a:cs typeface="Arial" panose="020B0604020202020204" pitchFamily="34" charset="0"/>
                </a:rPr>
                <a:t>0</a:t>
              </a:r>
            </a:p>
          </p:txBody>
        </p:sp>
        <p:sp>
          <p:nvSpPr>
            <p:cNvPr id="141" name="TextBox 140">
              <a:extLst>
                <a:ext uri="{FF2B5EF4-FFF2-40B4-BE49-F238E27FC236}">
                  <a16:creationId xmlns:a16="http://schemas.microsoft.com/office/drawing/2014/main" id="{EFAA5BC0-834D-457D-A8B1-8B025C75FD02}"/>
                </a:ext>
              </a:extLst>
            </p:cNvPr>
            <p:cNvSpPr txBox="1"/>
            <p:nvPr/>
          </p:nvSpPr>
          <p:spPr>
            <a:xfrm>
              <a:off x="8397841" y="5355276"/>
              <a:ext cx="344136" cy="207793"/>
            </a:xfrm>
            <a:prstGeom prst="rect">
              <a:avLst/>
            </a:prstGeom>
            <a:noFill/>
          </p:spPr>
          <p:txBody>
            <a:bodyPr wrap="square" lIns="0" tIns="0" rIns="0" bIns="0" rtlCol="0">
              <a:spAutoFit/>
            </a:bodyPr>
            <a:lstStyle/>
            <a:p>
              <a:pPr algn="ctr" defTabSz="912156" eaLnBrk="0" fontAlgn="base" hangingPunct="0">
                <a:spcBef>
                  <a:spcPct val="0"/>
                </a:spcBef>
                <a:spcAft>
                  <a:spcPct val="0"/>
                </a:spcAft>
                <a:defRPr/>
              </a:pPr>
              <a:r>
                <a:rPr lang="en-US" sz="1500" dirty="0">
                  <a:solidFill>
                    <a:srgbClr val="000000"/>
                  </a:solidFill>
                  <a:latin typeface="Calibri" panose="020F0502020204030204" pitchFamily="34" charset="0"/>
                  <a:cs typeface="Arial" panose="020B0604020202020204" pitchFamily="34" charset="0"/>
                </a:rPr>
                <a:t>2</a:t>
              </a:r>
            </a:p>
          </p:txBody>
        </p:sp>
        <p:sp>
          <p:nvSpPr>
            <p:cNvPr id="142" name="TextBox 141">
              <a:extLst>
                <a:ext uri="{FF2B5EF4-FFF2-40B4-BE49-F238E27FC236}">
                  <a16:creationId xmlns:a16="http://schemas.microsoft.com/office/drawing/2014/main" id="{F88D38B3-BC5A-40A1-858C-A9B24BD7FCF5}"/>
                </a:ext>
              </a:extLst>
            </p:cNvPr>
            <p:cNvSpPr txBox="1"/>
            <p:nvPr/>
          </p:nvSpPr>
          <p:spPr>
            <a:xfrm>
              <a:off x="8665104" y="5355276"/>
              <a:ext cx="344136" cy="207793"/>
            </a:xfrm>
            <a:prstGeom prst="rect">
              <a:avLst/>
            </a:prstGeom>
            <a:noFill/>
          </p:spPr>
          <p:txBody>
            <a:bodyPr wrap="square" lIns="0" tIns="0" rIns="0" bIns="0" rtlCol="0">
              <a:spAutoFit/>
            </a:bodyPr>
            <a:lstStyle/>
            <a:p>
              <a:pPr algn="ctr" defTabSz="912156" eaLnBrk="0" fontAlgn="base" hangingPunct="0">
                <a:spcBef>
                  <a:spcPct val="0"/>
                </a:spcBef>
                <a:spcAft>
                  <a:spcPct val="0"/>
                </a:spcAft>
                <a:defRPr/>
              </a:pPr>
              <a:r>
                <a:rPr lang="en-US" sz="1500" dirty="0">
                  <a:solidFill>
                    <a:srgbClr val="000000"/>
                  </a:solidFill>
                  <a:latin typeface="Calibri" panose="020F0502020204030204" pitchFamily="34" charset="0"/>
                  <a:cs typeface="Arial" panose="020B0604020202020204" pitchFamily="34" charset="0"/>
                </a:rPr>
                <a:t>4</a:t>
              </a:r>
            </a:p>
          </p:txBody>
        </p:sp>
        <p:sp>
          <p:nvSpPr>
            <p:cNvPr id="143" name="TextBox 142">
              <a:extLst>
                <a:ext uri="{FF2B5EF4-FFF2-40B4-BE49-F238E27FC236}">
                  <a16:creationId xmlns:a16="http://schemas.microsoft.com/office/drawing/2014/main" id="{38D8CDBA-794B-4861-A38C-53F65F00AB0E}"/>
                </a:ext>
              </a:extLst>
            </p:cNvPr>
            <p:cNvSpPr txBox="1"/>
            <p:nvPr/>
          </p:nvSpPr>
          <p:spPr>
            <a:xfrm>
              <a:off x="8914994" y="5355276"/>
              <a:ext cx="344136" cy="207793"/>
            </a:xfrm>
            <a:prstGeom prst="rect">
              <a:avLst/>
            </a:prstGeom>
            <a:noFill/>
          </p:spPr>
          <p:txBody>
            <a:bodyPr wrap="square" lIns="0" tIns="0" rIns="0" bIns="0" rtlCol="0">
              <a:spAutoFit/>
            </a:bodyPr>
            <a:lstStyle/>
            <a:p>
              <a:pPr algn="ctr" defTabSz="912156" eaLnBrk="0" fontAlgn="base" hangingPunct="0">
                <a:spcBef>
                  <a:spcPct val="0"/>
                </a:spcBef>
                <a:spcAft>
                  <a:spcPct val="0"/>
                </a:spcAft>
                <a:defRPr/>
              </a:pPr>
              <a:r>
                <a:rPr lang="en-US" sz="1500" dirty="0">
                  <a:solidFill>
                    <a:srgbClr val="000000"/>
                  </a:solidFill>
                  <a:latin typeface="Calibri" panose="020F0502020204030204" pitchFamily="34" charset="0"/>
                  <a:cs typeface="Arial" panose="020B0604020202020204" pitchFamily="34" charset="0"/>
                </a:rPr>
                <a:t>6</a:t>
              </a:r>
            </a:p>
          </p:txBody>
        </p:sp>
        <p:sp>
          <p:nvSpPr>
            <p:cNvPr id="144" name="TextBox 143">
              <a:extLst>
                <a:ext uri="{FF2B5EF4-FFF2-40B4-BE49-F238E27FC236}">
                  <a16:creationId xmlns:a16="http://schemas.microsoft.com/office/drawing/2014/main" id="{D4ACFA93-1116-4734-BEC0-D6409A2877E7}"/>
                </a:ext>
              </a:extLst>
            </p:cNvPr>
            <p:cNvSpPr txBox="1"/>
            <p:nvPr/>
          </p:nvSpPr>
          <p:spPr>
            <a:xfrm>
              <a:off x="9170615" y="5355276"/>
              <a:ext cx="344136" cy="207793"/>
            </a:xfrm>
            <a:prstGeom prst="rect">
              <a:avLst/>
            </a:prstGeom>
            <a:noFill/>
          </p:spPr>
          <p:txBody>
            <a:bodyPr wrap="square" lIns="0" tIns="0" rIns="0" bIns="0" rtlCol="0">
              <a:spAutoFit/>
            </a:bodyPr>
            <a:lstStyle/>
            <a:p>
              <a:pPr algn="ctr" defTabSz="912156" eaLnBrk="0" fontAlgn="base" hangingPunct="0">
                <a:spcBef>
                  <a:spcPct val="0"/>
                </a:spcBef>
                <a:spcAft>
                  <a:spcPct val="0"/>
                </a:spcAft>
                <a:defRPr/>
              </a:pPr>
              <a:r>
                <a:rPr lang="en-US" sz="1500" dirty="0">
                  <a:solidFill>
                    <a:srgbClr val="000000"/>
                  </a:solidFill>
                  <a:latin typeface="Calibri" panose="020F0502020204030204" pitchFamily="34" charset="0"/>
                  <a:cs typeface="Arial" panose="020B0604020202020204" pitchFamily="34" charset="0"/>
                </a:rPr>
                <a:t>8</a:t>
              </a:r>
            </a:p>
          </p:txBody>
        </p:sp>
        <p:sp>
          <p:nvSpPr>
            <p:cNvPr id="145" name="TextBox 144">
              <a:extLst>
                <a:ext uri="{FF2B5EF4-FFF2-40B4-BE49-F238E27FC236}">
                  <a16:creationId xmlns:a16="http://schemas.microsoft.com/office/drawing/2014/main" id="{EC2C1DDE-BB72-46F9-8EE9-F2BAAA248E5C}"/>
                </a:ext>
              </a:extLst>
            </p:cNvPr>
            <p:cNvSpPr txBox="1"/>
            <p:nvPr/>
          </p:nvSpPr>
          <p:spPr>
            <a:xfrm>
              <a:off x="9426862" y="5355276"/>
              <a:ext cx="344136" cy="207793"/>
            </a:xfrm>
            <a:prstGeom prst="rect">
              <a:avLst/>
            </a:prstGeom>
            <a:noFill/>
          </p:spPr>
          <p:txBody>
            <a:bodyPr wrap="square" lIns="0" tIns="0" rIns="0" bIns="0" rtlCol="0">
              <a:spAutoFit/>
            </a:bodyPr>
            <a:lstStyle/>
            <a:p>
              <a:pPr algn="ctr" defTabSz="912156" eaLnBrk="0" fontAlgn="base" hangingPunct="0">
                <a:spcBef>
                  <a:spcPct val="0"/>
                </a:spcBef>
                <a:spcAft>
                  <a:spcPct val="0"/>
                </a:spcAft>
                <a:defRPr/>
              </a:pPr>
              <a:r>
                <a:rPr lang="en-US" sz="1500" dirty="0">
                  <a:solidFill>
                    <a:srgbClr val="000000"/>
                  </a:solidFill>
                  <a:latin typeface="Calibri" panose="020F0502020204030204" pitchFamily="34" charset="0"/>
                  <a:cs typeface="Arial" panose="020B0604020202020204" pitchFamily="34" charset="0"/>
                </a:rPr>
                <a:t>10</a:t>
              </a:r>
            </a:p>
          </p:txBody>
        </p:sp>
        <p:cxnSp>
          <p:nvCxnSpPr>
            <p:cNvPr id="146" name="Straight Connector 145">
              <a:extLst>
                <a:ext uri="{FF2B5EF4-FFF2-40B4-BE49-F238E27FC236}">
                  <a16:creationId xmlns:a16="http://schemas.microsoft.com/office/drawing/2014/main" id="{A1787D98-6C55-4DE8-BFFA-4FC61269609A}"/>
                </a:ext>
              </a:extLst>
            </p:cNvPr>
            <p:cNvCxnSpPr>
              <a:cxnSpLocks/>
            </p:cNvCxnSpPr>
            <p:nvPr/>
          </p:nvCxnSpPr>
          <p:spPr bwMode="auto">
            <a:xfrm flipH="1">
              <a:off x="7858608" y="4720294"/>
              <a:ext cx="1040037" cy="0"/>
            </a:xfrm>
            <a:prstGeom prst="line">
              <a:avLst/>
            </a:prstGeom>
            <a:noFill/>
            <a:ln w="28575" cap="flat" cmpd="sng" algn="ctr">
              <a:solidFill>
                <a:schemeClr val="bg1"/>
              </a:solidFill>
              <a:prstDash val="solid"/>
              <a:round/>
              <a:headEnd type="none" w="med" len="med"/>
              <a:tailEnd type="none" w="med" len="med"/>
            </a:ln>
            <a:effectLst/>
          </p:spPr>
        </p:cxnSp>
        <p:cxnSp>
          <p:nvCxnSpPr>
            <p:cNvPr id="147" name="Straight Connector 146">
              <a:extLst>
                <a:ext uri="{FF2B5EF4-FFF2-40B4-BE49-F238E27FC236}">
                  <a16:creationId xmlns:a16="http://schemas.microsoft.com/office/drawing/2014/main" id="{817E89E3-AC40-4DE5-979B-148F8964B25A}"/>
                </a:ext>
              </a:extLst>
            </p:cNvPr>
            <p:cNvCxnSpPr/>
            <p:nvPr/>
          </p:nvCxnSpPr>
          <p:spPr bwMode="auto">
            <a:xfrm>
              <a:off x="7850954" y="4673497"/>
              <a:ext cx="0" cy="86877"/>
            </a:xfrm>
            <a:prstGeom prst="line">
              <a:avLst/>
            </a:prstGeom>
            <a:noFill/>
            <a:ln w="28575" cap="flat" cmpd="sng" algn="ctr">
              <a:solidFill>
                <a:schemeClr val="bg1"/>
              </a:solidFill>
              <a:prstDash val="solid"/>
              <a:round/>
              <a:headEnd type="none" w="med" len="med"/>
              <a:tailEnd type="none" w="med" len="med"/>
            </a:ln>
            <a:effectLst/>
          </p:spPr>
        </p:cxnSp>
        <p:cxnSp>
          <p:nvCxnSpPr>
            <p:cNvPr id="148" name="Straight Connector 147">
              <a:extLst>
                <a:ext uri="{FF2B5EF4-FFF2-40B4-BE49-F238E27FC236}">
                  <a16:creationId xmlns:a16="http://schemas.microsoft.com/office/drawing/2014/main" id="{73F3CF14-8796-4CA1-A9AE-7D7961D8A9F3}"/>
                </a:ext>
              </a:extLst>
            </p:cNvPr>
            <p:cNvCxnSpPr/>
            <p:nvPr/>
          </p:nvCxnSpPr>
          <p:spPr bwMode="auto">
            <a:xfrm>
              <a:off x="8894830" y="4676024"/>
              <a:ext cx="0" cy="86877"/>
            </a:xfrm>
            <a:prstGeom prst="line">
              <a:avLst/>
            </a:prstGeom>
            <a:noFill/>
            <a:ln w="28575" cap="flat" cmpd="sng" algn="ctr">
              <a:solidFill>
                <a:schemeClr val="bg1"/>
              </a:solidFill>
              <a:prstDash val="solid"/>
              <a:round/>
              <a:headEnd type="none" w="med" len="med"/>
              <a:tailEnd type="none" w="med" len="med"/>
            </a:ln>
            <a:effectLst/>
          </p:spPr>
        </p:cxnSp>
        <p:sp>
          <p:nvSpPr>
            <p:cNvPr id="149" name="Rectangle 148">
              <a:extLst>
                <a:ext uri="{FF2B5EF4-FFF2-40B4-BE49-F238E27FC236}">
                  <a16:creationId xmlns:a16="http://schemas.microsoft.com/office/drawing/2014/main" id="{BC5B8C59-A2BA-4D5E-B9BD-7A43FB5B7B23}"/>
                </a:ext>
              </a:extLst>
            </p:cNvPr>
            <p:cNvSpPr/>
            <p:nvPr/>
          </p:nvSpPr>
          <p:spPr bwMode="auto">
            <a:xfrm>
              <a:off x="8325620" y="4658502"/>
              <a:ext cx="74456" cy="104445"/>
            </a:xfrm>
            <a:prstGeom prst="rect">
              <a:avLst/>
            </a:prstGeom>
            <a:solidFill>
              <a:schemeClr val="bg1"/>
            </a:solidFill>
            <a:ln w="0">
              <a:noFill/>
              <a:miter lim="800000"/>
              <a:headEnd/>
              <a:tailEnd/>
            </a:ln>
          </p:spPr>
          <p:txBody>
            <a:bodyPr anchor="b"/>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2179" eaLnBrk="0" fontAlgn="base" hangingPunct="0">
                <a:spcBef>
                  <a:spcPct val="0"/>
                </a:spcBef>
                <a:spcAft>
                  <a:spcPct val="0"/>
                </a:spcAft>
              </a:pPr>
              <a:endParaRPr lang="en-US" b="1" dirty="0">
                <a:solidFill>
                  <a:srgbClr val="FFFFFF"/>
                </a:solidFill>
              </a:endParaRPr>
            </a:p>
          </p:txBody>
        </p:sp>
        <p:sp>
          <p:nvSpPr>
            <p:cNvPr id="159" name="TextBox 158">
              <a:extLst>
                <a:ext uri="{FF2B5EF4-FFF2-40B4-BE49-F238E27FC236}">
                  <a16:creationId xmlns:a16="http://schemas.microsoft.com/office/drawing/2014/main" id="{352612AA-E590-42E6-BAA0-0CFAAA42E7AD}"/>
                </a:ext>
              </a:extLst>
            </p:cNvPr>
            <p:cNvSpPr txBox="1"/>
            <p:nvPr/>
          </p:nvSpPr>
          <p:spPr>
            <a:xfrm>
              <a:off x="8695688" y="4742723"/>
              <a:ext cx="408778" cy="221646"/>
            </a:xfrm>
            <a:prstGeom prst="rect">
              <a:avLst/>
            </a:prstGeom>
            <a:noFill/>
          </p:spPr>
          <p:txBody>
            <a:bodyPr wrap="square" lIns="0" tIns="0" rIns="0" bIns="0" rtlCol="0">
              <a:spAutoFit/>
            </a:bodyPr>
            <a:lstStyle/>
            <a:p>
              <a:pPr algn="ctr" defTabSz="912156" eaLnBrk="0" fontAlgn="base" hangingPunct="0">
                <a:spcBef>
                  <a:spcPct val="0"/>
                </a:spcBef>
                <a:spcAft>
                  <a:spcPct val="0"/>
                </a:spcAft>
                <a:defRPr/>
              </a:pPr>
              <a:r>
                <a:rPr lang="en-US" sz="1600" b="1" dirty="0">
                  <a:solidFill>
                    <a:srgbClr val="000000"/>
                  </a:solidFill>
                  <a:latin typeface="Calibri" panose="020F0502020204030204" pitchFamily="34" charset="0"/>
                  <a:cs typeface="Arial" panose="020B0604020202020204" pitchFamily="34" charset="0"/>
                </a:rPr>
                <a:t>4.5</a:t>
              </a:r>
            </a:p>
          </p:txBody>
        </p:sp>
      </p:grpSp>
      <p:grpSp>
        <p:nvGrpSpPr>
          <p:cNvPr id="3" name="Group 2">
            <a:extLst>
              <a:ext uri="{FF2B5EF4-FFF2-40B4-BE49-F238E27FC236}">
                <a16:creationId xmlns:a16="http://schemas.microsoft.com/office/drawing/2014/main" id="{CBA5D86D-2632-4841-B661-D38FFDC27842}"/>
              </a:ext>
            </a:extLst>
          </p:cNvPr>
          <p:cNvGrpSpPr/>
          <p:nvPr/>
        </p:nvGrpSpPr>
        <p:grpSpPr>
          <a:xfrm>
            <a:off x="6474539" y="2219398"/>
            <a:ext cx="4572000" cy="1591473"/>
            <a:chOff x="6825060" y="2219242"/>
            <a:chExt cx="2929589" cy="1431274"/>
          </a:xfrm>
        </p:grpSpPr>
        <p:sp>
          <p:nvSpPr>
            <p:cNvPr id="152" name="TextBox 151">
              <a:extLst>
                <a:ext uri="{FF2B5EF4-FFF2-40B4-BE49-F238E27FC236}">
                  <a16:creationId xmlns:a16="http://schemas.microsoft.com/office/drawing/2014/main" id="{D8C8F95B-E5A7-4232-A885-6F7E46F7C22A}"/>
                </a:ext>
              </a:extLst>
            </p:cNvPr>
            <p:cNvSpPr txBox="1"/>
            <p:nvPr/>
          </p:nvSpPr>
          <p:spPr>
            <a:xfrm>
              <a:off x="7677720" y="2950172"/>
              <a:ext cx="407895" cy="221436"/>
            </a:xfrm>
            <a:prstGeom prst="rect">
              <a:avLst/>
            </a:prstGeom>
            <a:noFill/>
          </p:spPr>
          <p:txBody>
            <a:bodyPr wrap="square" lIns="0" tIns="0" rIns="0" bIns="0" rtlCol="0">
              <a:spAutoFit/>
            </a:bodyPr>
            <a:lstStyle/>
            <a:p>
              <a:pPr algn="ctr" defTabSz="912156" eaLnBrk="0" fontAlgn="base" hangingPunct="0">
                <a:spcBef>
                  <a:spcPct val="0"/>
                </a:spcBef>
                <a:spcAft>
                  <a:spcPct val="0"/>
                </a:spcAft>
                <a:defRPr/>
              </a:pPr>
              <a:r>
                <a:rPr lang="en-US" sz="1600" b="1" dirty="0">
                  <a:solidFill>
                    <a:srgbClr val="000000"/>
                  </a:solidFill>
                  <a:latin typeface="Calibri" panose="020F0502020204030204" pitchFamily="34" charset="0"/>
                  <a:cs typeface="Arial" panose="020B0604020202020204" pitchFamily="34" charset="0"/>
                </a:rPr>
                <a:t>-2.8</a:t>
              </a:r>
            </a:p>
          </p:txBody>
        </p:sp>
        <p:cxnSp>
          <p:nvCxnSpPr>
            <p:cNvPr id="51" name="Straight Connector 50">
              <a:extLst>
                <a:ext uri="{FF2B5EF4-FFF2-40B4-BE49-F238E27FC236}">
                  <a16:creationId xmlns:a16="http://schemas.microsoft.com/office/drawing/2014/main" id="{644E0488-5217-1546-9F57-6E46A56947A0}"/>
                </a:ext>
              </a:extLst>
            </p:cNvPr>
            <p:cNvCxnSpPr>
              <a:cxnSpLocks/>
            </p:cNvCxnSpPr>
            <p:nvPr/>
          </p:nvCxnSpPr>
          <p:spPr bwMode="auto">
            <a:xfrm>
              <a:off x="9064760" y="2470416"/>
              <a:ext cx="2154" cy="861858"/>
            </a:xfrm>
            <a:prstGeom prst="line">
              <a:avLst/>
            </a:prstGeom>
            <a:noFill/>
            <a:ln w="19050" cap="flat" cmpd="sng" algn="ctr">
              <a:solidFill>
                <a:schemeClr val="bg1"/>
              </a:solidFill>
              <a:prstDash val="sysDash"/>
            </a:ln>
            <a:effectLst/>
          </p:spPr>
        </p:cxnSp>
        <p:sp>
          <p:nvSpPr>
            <p:cNvPr id="153" name="TextBox 152">
              <a:extLst>
                <a:ext uri="{FF2B5EF4-FFF2-40B4-BE49-F238E27FC236}">
                  <a16:creationId xmlns:a16="http://schemas.microsoft.com/office/drawing/2014/main" id="{C83AED66-F5B5-4803-95CC-AA9D4070534A}"/>
                </a:ext>
              </a:extLst>
            </p:cNvPr>
            <p:cNvSpPr txBox="1"/>
            <p:nvPr/>
          </p:nvSpPr>
          <p:spPr>
            <a:xfrm>
              <a:off x="8394148" y="2941680"/>
              <a:ext cx="407895" cy="221436"/>
            </a:xfrm>
            <a:prstGeom prst="rect">
              <a:avLst/>
            </a:prstGeom>
            <a:noFill/>
          </p:spPr>
          <p:txBody>
            <a:bodyPr wrap="square" lIns="0" tIns="0" rIns="0" bIns="0" rtlCol="0">
              <a:spAutoFit/>
            </a:bodyPr>
            <a:lstStyle/>
            <a:p>
              <a:pPr algn="ctr" defTabSz="912156" eaLnBrk="0" fontAlgn="base" hangingPunct="0">
                <a:spcBef>
                  <a:spcPct val="0"/>
                </a:spcBef>
                <a:spcAft>
                  <a:spcPct val="0"/>
                </a:spcAft>
                <a:defRPr/>
              </a:pPr>
              <a:r>
                <a:rPr lang="en-US" sz="1600" b="1" dirty="0">
                  <a:solidFill>
                    <a:srgbClr val="000000"/>
                  </a:solidFill>
                  <a:latin typeface="Calibri" panose="020F0502020204030204" pitchFamily="34" charset="0"/>
                  <a:cs typeface="Arial" panose="020B0604020202020204" pitchFamily="34" charset="0"/>
                </a:rPr>
                <a:t>2.1</a:t>
              </a:r>
            </a:p>
          </p:txBody>
        </p:sp>
        <p:sp>
          <p:nvSpPr>
            <p:cNvPr id="154" name="TextBox 153">
              <a:extLst>
                <a:ext uri="{FF2B5EF4-FFF2-40B4-BE49-F238E27FC236}">
                  <a16:creationId xmlns:a16="http://schemas.microsoft.com/office/drawing/2014/main" id="{0A11199B-8AF1-4E62-8CEB-A1A33F465870}"/>
                </a:ext>
              </a:extLst>
            </p:cNvPr>
            <p:cNvSpPr txBox="1"/>
            <p:nvPr/>
          </p:nvSpPr>
          <p:spPr>
            <a:xfrm>
              <a:off x="8058406" y="2623786"/>
              <a:ext cx="208512" cy="221436"/>
            </a:xfrm>
            <a:prstGeom prst="rect">
              <a:avLst/>
            </a:prstGeom>
            <a:noFill/>
          </p:spPr>
          <p:txBody>
            <a:bodyPr wrap="none" lIns="0" tIns="0" rIns="0" bIns="0" rtlCol="0">
              <a:spAutoFit/>
            </a:bodyPr>
            <a:lstStyle/>
            <a:p>
              <a:pPr defTabSz="912156" eaLnBrk="0" fontAlgn="base" hangingPunct="0">
                <a:spcBef>
                  <a:spcPct val="0"/>
                </a:spcBef>
                <a:spcAft>
                  <a:spcPct val="0"/>
                </a:spcAft>
                <a:defRPr/>
              </a:pPr>
              <a:r>
                <a:rPr lang="en-US" sz="1600" b="1" dirty="0">
                  <a:solidFill>
                    <a:srgbClr val="000000"/>
                  </a:solidFill>
                  <a:latin typeface="Calibri" panose="020F0502020204030204" pitchFamily="34" charset="0"/>
                  <a:cs typeface="Arial" panose="020B0604020202020204" pitchFamily="34" charset="0"/>
                </a:rPr>
                <a:t>-0.4</a:t>
              </a:r>
            </a:p>
          </p:txBody>
        </p:sp>
        <p:sp>
          <p:nvSpPr>
            <p:cNvPr id="157" name="TextBox 156">
              <a:extLst>
                <a:ext uri="{FF2B5EF4-FFF2-40B4-BE49-F238E27FC236}">
                  <a16:creationId xmlns:a16="http://schemas.microsoft.com/office/drawing/2014/main" id="{B35778CD-EA14-476D-9738-09E102FC0763}"/>
                </a:ext>
              </a:extLst>
            </p:cNvPr>
            <p:cNvSpPr txBox="1"/>
            <p:nvPr/>
          </p:nvSpPr>
          <p:spPr>
            <a:xfrm>
              <a:off x="8662895" y="2384690"/>
              <a:ext cx="349601" cy="373674"/>
            </a:xfrm>
            <a:prstGeom prst="rect">
              <a:avLst/>
            </a:prstGeom>
            <a:noFill/>
          </p:spPr>
          <p:txBody>
            <a:bodyPr wrap="none" lIns="0" tIns="0" rIns="0" bIns="0" rtlCol="0">
              <a:spAutoFit/>
            </a:bodyPr>
            <a:lstStyle/>
            <a:p>
              <a:pPr algn="r" defTabSz="912156" eaLnBrk="0" fontAlgn="base" hangingPunct="0">
                <a:lnSpc>
                  <a:spcPct val="90000"/>
                </a:lnSpc>
                <a:spcBef>
                  <a:spcPct val="0"/>
                </a:spcBef>
                <a:spcAft>
                  <a:spcPct val="0"/>
                </a:spcAft>
                <a:defRPr/>
              </a:pPr>
              <a:r>
                <a:rPr lang="en-US" sz="1500" dirty="0">
                  <a:solidFill>
                    <a:srgbClr val="000000"/>
                  </a:solidFill>
                  <a:latin typeface="Calibri" panose="020F0502020204030204" pitchFamily="34" charset="0"/>
                  <a:cs typeface="Arial" panose="020B0604020202020204" pitchFamily="34" charset="0"/>
                </a:rPr>
                <a:t>6% NI</a:t>
              </a:r>
              <a:br>
                <a:rPr lang="en-US" sz="1500" dirty="0">
                  <a:solidFill>
                    <a:srgbClr val="000000"/>
                  </a:solidFill>
                  <a:latin typeface="Calibri" panose="020F0502020204030204" pitchFamily="34" charset="0"/>
                  <a:cs typeface="Arial" panose="020B0604020202020204" pitchFamily="34" charset="0"/>
                </a:rPr>
              </a:br>
              <a:r>
                <a:rPr lang="en-US" sz="1500" dirty="0">
                  <a:solidFill>
                    <a:srgbClr val="000000"/>
                  </a:solidFill>
                  <a:latin typeface="Calibri" panose="020F0502020204030204" pitchFamily="34" charset="0"/>
                  <a:cs typeface="Arial" panose="020B0604020202020204" pitchFamily="34" charset="0"/>
                </a:rPr>
                <a:t>margin</a:t>
              </a:r>
            </a:p>
          </p:txBody>
        </p:sp>
        <p:cxnSp>
          <p:nvCxnSpPr>
            <p:cNvPr id="163" name="Straight Connector 162">
              <a:extLst>
                <a:ext uri="{FF2B5EF4-FFF2-40B4-BE49-F238E27FC236}">
                  <a16:creationId xmlns:a16="http://schemas.microsoft.com/office/drawing/2014/main" id="{A7778C99-E705-4203-9DCE-BDDAAC80EB43}"/>
                </a:ext>
              </a:extLst>
            </p:cNvPr>
            <p:cNvCxnSpPr/>
            <p:nvPr/>
          </p:nvCxnSpPr>
          <p:spPr bwMode="auto">
            <a:xfrm>
              <a:off x="8306749" y="2219242"/>
              <a:ext cx="0" cy="1148795"/>
            </a:xfrm>
            <a:prstGeom prst="line">
              <a:avLst/>
            </a:prstGeom>
            <a:noFill/>
            <a:ln w="28575" cap="flat" cmpd="sng" algn="ctr">
              <a:solidFill>
                <a:schemeClr val="bg1"/>
              </a:solidFill>
              <a:prstDash val="solid"/>
              <a:round/>
              <a:headEnd type="none" w="med" len="med"/>
              <a:tailEnd type="none" w="med" len="med"/>
            </a:ln>
            <a:effectLst/>
          </p:spPr>
        </p:cxnSp>
        <p:cxnSp>
          <p:nvCxnSpPr>
            <p:cNvPr id="164" name="Straight Connector 163">
              <a:extLst>
                <a:ext uri="{FF2B5EF4-FFF2-40B4-BE49-F238E27FC236}">
                  <a16:creationId xmlns:a16="http://schemas.microsoft.com/office/drawing/2014/main" id="{AB5EBC8F-112C-45F8-944B-8EA6E6EEE581}"/>
                </a:ext>
              </a:extLst>
            </p:cNvPr>
            <p:cNvCxnSpPr/>
            <p:nvPr/>
          </p:nvCxnSpPr>
          <p:spPr bwMode="auto">
            <a:xfrm>
              <a:off x="7022832" y="3374834"/>
              <a:ext cx="2571265" cy="0"/>
            </a:xfrm>
            <a:prstGeom prst="line">
              <a:avLst/>
            </a:prstGeom>
            <a:noFill/>
            <a:ln w="28575" cap="flat" cmpd="sng" algn="ctr">
              <a:solidFill>
                <a:schemeClr val="bg1"/>
              </a:solidFill>
              <a:prstDash val="solid"/>
              <a:round/>
              <a:headEnd type="none" w="med" len="med"/>
              <a:tailEnd type="none" w="med" len="med"/>
            </a:ln>
            <a:effectLst/>
          </p:spPr>
        </p:cxnSp>
        <p:grpSp>
          <p:nvGrpSpPr>
            <p:cNvPr id="165" name="Group 164">
              <a:extLst>
                <a:ext uri="{FF2B5EF4-FFF2-40B4-BE49-F238E27FC236}">
                  <a16:creationId xmlns:a16="http://schemas.microsoft.com/office/drawing/2014/main" id="{02182AFD-FC4F-405C-92E2-01413D2EEE5C}"/>
                </a:ext>
              </a:extLst>
            </p:cNvPr>
            <p:cNvGrpSpPr/>
            <p:nvPr/>
          </p:nvGrpSpPr>
          <p:grpSpPr>
            <a:xfrm>
              <a:off x="7033849" y="3380739"/>
              <a:ext cx="2547095" cy="71174"/>
              <a:chOff x="7033849" y="3362633"/>
              <a:chExt cx="2547095" cy="71174"/>
            </a:xfrm>
          </p:grpSpPr>
          <p:cxnSp>
            <p:nvCxnSpPr>
              <p:cNvPr id="166" name="Straight Connector 165">
                <a:extLst>
                  <a:ext uri="{FF2B5EF4-FFF2-40B4-BE49-F238E27FC236}">
                    <a16:creationId xmlns:a16="http://schemas.microsoft.com/office/drawing/2014/main" id="{F468F684-4117-4A38-8AD5-55EB0FA91760}"/>
                  </a:ext>
                </a:extLst>
              </p:cNvPr>
              <p:cNvCxnSpPr/>
              <p:nvPr/>
            </p:nvCxnSpPr>
            <p:spPr bwMode="auto">
              <a:xfrm>
                <a:off x="7033849" y="3362633"/>
                <a:ext cx="0" cy="71174"/>
              </a:xfrm>
              <a:prstGeom prst="line">
                <a:avLst/>
              </a:prstGeom>
              <a:noFill/>
              <a:ln w="28575" cap="flat" cmpd="sng" algn="ctr">
                <a:solidFill>
                  <a:schemeClr val="bg1"/>
                </a:solidFill>
                <a:prstDash val="solid"/>
                <a:round/>
                <a:headEnd type="none" w="med" len="med"/>
                <a:tailEnd type="none" w="med" len="med"/>
              </a:ln>
              <a:effectLst/>
            </p:spPr>
          </p:cxnSp>
          <p:cxnSp>
            <p:nvCxnSpPr>
              <p:cNvPr id="167" name="Straight Connector 166">
                <a:extLst>
                  <a:ext uri="{FF2B5EF4-FFF2-40B4-BE49-F238E27FC236}">
                    <a16:creationId xmlns:a16="http://schemas.microsoft.com/office/drawing/2014/main" id="{C9C0F849-C2ED-41C7-AECC-5F4BFF718CEC}"/>
                  </a:ext>
                </a:extLst>
              </p:cNvPr>
              <p:cNvCxnSpPr/>
              <p:nvPr/>
            </p:nvCxnSpPr>
            <p:spPr bwMode="auto">
              <a:xfrm>
                <a:off x="7288558" y="3362633"/>
                <a:ext cx="0" cy="71174"/>
              </a:xfrm>
              <a:prstGeom prst="line">
                <a:avLst/>
              </a:prstGeom>
              <a:noFill/>
              <a:ln w="28575" cap="flat" cmpd="sng" algn="ctr">
                <a:solidFill>
                  <a:schemeClr val="bg1"/>
                </a:solidFill>
                <a:prstDash val="solid"/>
                <a:round/>
                <a:headEnd type="none" w="med" len="med"/>
                <a:tailEnd type="none" w="med" len="med"/>
              </a:ln>
              <a:effectLst/>
            </p:spPr>
          </p:cxnSp>
          <p:cxnSp>
            <p:nvCxnSpPr>
              <p:cNvPr id="168" name="Straight Connector 167">
                <a:extLst>
                  <a:ext uri="{FF2B5EF4-FFF2-40B4-BE49-F238E27FC236}">
                    <a16:creationId xmlns:a16="http://schemas.microsoft.com/office/drawing/2014/main" id="{C0D21889-92EE-4ED5-AB6B-13FD2C706863}"/>
                  </a:ext>
                </a:extLst>
              </p:cNvPr>
              <p:cNvCxnSpPr/>
              <p:nvPr/>
            </p:nvCxnSpPr>
            <p:spPr bwMode="auto">
              <a:xfrm>
                <a:off x="7543268" y="3362633"/>
                <a:ext cx="0" cy="71174"/>
              </a:xfrm>
              <a:prstGeom prst="line">
                <a:avLst/>
              </a:prstGeom>
              <a:noFill/>
              <a:ln w="28575" cap="flat" cmpd="sng" algn="ctr">
                <a:solidFill>
                  <a:schemeClr val="bg1"/>
                </a:solidFill>
                <a:prstDash val="solid"/>
                <a:round/>
                <a:headEnd type="none" w="med" len="med"/>
                <a:tailEnd type="none" w="med" len="med"/>
              </a:ln>
              <a:effectLst/>
            </p:spPr>
          </p:cxnSp>
          <p:cxnSp>
            <p:nvCxnSpPr>
              <p:cNvPr id="169" name="Straight Connector 168">
                <a:extLst>
                  <a:ext uri="{FF2B5EF4-FFF2-40B4-BE49-F238E27FC236}">
                    <a16:creationId xmlns:a16="http://schemas.microsoft.com/office/drawing/2014/main" id="{2EEAA43B-C331-4A55-8571-B482847B1B49}"/>
                  </a:ext>
                </a:extLst>
              </p:cNvPr>
              <p:cNvCxnSpPr/>
              <p:nvPr/>
            </p:nvCxnSpPr>
            <p:spPr bwMode="auto">
              <a:xfrm>
                <a:off x="7797977" y="3362633"/>
                <a:ext cx="0" cy="71174"/>
              </a:xfrm>
              <a:prstGeom prst="line">
                <a:avLst/>
              </a:prstGeom>
              <a:noFill/>
              <a:ln w="28575" cap="flat" cmpd="sng" algn="ctr">
                <a:solidFill>
                  <a:schemeClr val="bg1"/>
                </a:solidFill>
                <a:prstDash val="solid"/>
                <a:round/>
                <a:headEnd type="none" w="med" len="med"/>
                <a:tailEnd type="none" w="med" len="med"/>
              </a:ln>
              <a:effectLst/>
            </p:spPr>
          </p:cxnSp>
          <p:cxnSp>
            <p:nvCxnSpPr>
              <p:cNvPr id="170" name="Straight Connector 169">
                <a:extLst>
                  <a:ext uri="{FF2B5EF4-FFF2-40B4-BE49-F238E27FC236}">
                    <a16:creationId xmlns:a16="http://schemas.microsoft.com/office/drawing/2014/main" id="{86631CE9-1785-4185-ADAA-F15688DDCA29}"/>
                  </a:ext>
                </a:extLst>
              </p:cNvPr>
              <p:cNvCxnSpPr/>
              <p:nvPr/>
            </p:nvCxnSpPr>
            <p:spPr bwMode="auto">
              <a:xfrm>
                <a:off x="8052687" y="3362633"/>
                <a:ext cx="0" cy="71174"/>
              </a:xfrm>
              <a:prstGeom prst="line">
                <a:avLst/>
              </a:prstGeom>
              <a:noFill/>
              <a:ln w="28575" cap="flat" cmpd="sng" algn="ctr">
                <a:solidFill>
                  <a:schemeClr val="bg1"/>
                </a:solidFill>
                <a:prstDash val="solid"/>
                <a:round/>
                <a:headEnd type="none" w="med" len="med"/>
                <a:tailEnd type="none" w="med" len="med"/>
              </a:ln>
              <a:effectLst/>
            </p:spPr>
          </p:cxnSp>
          <p:cxnSp>
            <p:nvCxnSpPr>
              <p:cNvPr id="171" name="Straight Connector 170">
                <a:extLst>
                  <a:ext uri="{FF2B5EF4-FFF2-40B4-BE49-F238E27FC236}">
                    <a16:creationId xmlns:a16="http://schemas.microsoft.com/office/drawing/2014/main" id="{66761597-5D1B-40FF-92C1-58C9AB5A1277}"/>
                  </a:ext>
                </a:extLst>
              </p:cNvPr>
              <p:cNvCxnSpPr/>
              <p:nvPr/>
            </p:nvCxnSpPr>
            <p:spPr bwMode="auto">
              <a:xfrm>
                <a:off x="8307397" y="3362633"/>
                <a:ext cx="0" cy="71174"/>
              </a:xfrm>
              <a:prstGeom prst="line">
                <a:avLst/>
              </a:prstGeom>
              <a:noFill/>
              <a:ln w="28575" cap="flat" cmpd="sng" algn="ctr">
                <a:solidFill>
                  <a:schemeClr val="bg1"/>
                </a:solidFill>
                <a:prstDash val="solid"/>
                <a:round/>
                <a:headEnd type="none" w="med" len="med"/>
                <a:tailEnd type="none" w="med" len="med"/>
              </a:ln>
              <a:effectLst/>
            </p:spPr>
          </p:cxnSp>
          <p:cxnSp>
            <p:nvCxnSpPr>
              <p:cNvPr id="172" name="Straight Connector 171">
                <a:extLst>
                  <a:ext uri="{FF2B5EF4-FFF2-40B4-BE49-F238E27FC236}">
                    <a16:creationId xmlns:a16="http://schemas.microsoft.com/office/drawing/2014/main" id="{6C3F7B41-B8FC-4A90-80E8-5FE3E79E857F}"/>
                  </a:ext>
                </a:extLst>
              </p:cNvPr>
              <p:cNvCxnSpPr/>
              <p:nvPr/>
            </p:nvCxnSpPr>
            <p:spPr bwMode="auto">
              <a:xfrm>
                <a:off x="8562106" y="3362633"/>
                <a:ext cx="0" cy="71174"/>
              </a:xfrm>
              <a:prstGeom prst="line">
                <a:avLst/>
              </a:prstGeom>
              <a:noFill/>
              <a:ln w="28575" cap="flat" cmpd="sng" algn="ctr">
                <a:solidFill>
                  <a:schemeClr val="bg1"/>
                </a:solidFill>
                <a:prstDash val="solid"/>
                <a:round/>
                <a:headEnd type="none" w="med" len="med"/>
                <a:tailEnd type="none" w="med" len="med"/>
              </a:ln>
              <a:effectLst/>
            </p:spPr>
          </p:cxnSp>
          <p:cxnSp>
            <p:nvCxnSpPr>
              <p:cNvPr id="173" name="Straight Connector 172">
                <a:extLst>
                  <a:ext uri="{FF2B5EF4-FFF2-40B4-BE49-F238E27FC236}">
                    <a16:creationId xmlns:a16="http://schemas.microsoft.com/office/drawing/2014/main" id="{EACF5978-016F-4C9E-9750-153281A37601}"/>
                  </a:ext>
                </a:extLst>
              </p:cNvPr>
              <p:cNvCxnSpPr/>
              <p:nvPr/>
            </p:nvCxnSpPr>
            <p:spPr bwMode="auto">
              <a:xfrm>
                <a:off x="8816816" y="3362633"/>
                <a:ext cx="0" cy="71174"/>
              </a:xfrm>
              <a:prstGeom prst="line">
                <a:avLst/>
              </a:prstGeom>
              <a:noFill/>
              <a:ln w="28575" cap="flat" cmpd="sng" algn="ctr">
                <a:solidFill>
                  <a:schemeClr val="bg1"/>
                </a:solidFill>
                <a:prstDash val="solid"/>
                <a:round/>
                <a:headEnd type="none" w="med" len="med"/>
                <a:tailEnd type="none" w="med" len="med"/>
              </a:ln>
              <a:effectLst/>
            </p:spPr>
          </p:cxnSp>
          <p:cxnSp>
            <p:nvCxnSpPr>
              <p:cNvPr id="174" name="Straight Connector 173">
                <a:extLst>
                  <a:ext uri="{FF2B5EF4-FFF2-40B4-BE49-F238E27FC236}">
                    <a16:creationId xmlns:a16="http://schemas.microsoft.com/office/drawing/2014/main" id="{6B5D9A25-2795-44C0-AB9D-CDCD7FA653C2}"/>
                  </a:ext>
                </a:extLst>
              </p:cNvPr>
              <p:cNvCxnSpPr/>
              <p:nvPr/>
            </p:nvCxnSpPr>
            <p:spPr bwMode="auto">
              <a:xfrm>
                <a:off x="9071525" y="3362633"/>
                <a:ext cx="0" cy="71174"/>
              </a:xfrm>
              <a:prstGeom prst="line">
                <a:avLst/>
              </a:prstGeom>
              <a:noFill/>
              <a:ln w="28575" cap="flat" cmpd="sng" algn="ctr">
                <a:solidFill>
                  <a:schemeClr val="bg1"/>
                </a:solidFill>
                <a:prstDash val="solid"/>
                <a:round/>
                <a:headEnd type="none" w="med" len="med"/>
                <a:tailEnd type="none" w="med" len="med"/>
              </a:ln>
              <a:effectLst/>
            </p:spPr>
          </p:cxnSp>
          <p:cxnSp>
            <p:nvCxnSpPr>
              <p:cNvPr id="175" name="Straight Connector 174">
                <a:extLst>
                  <a:ext uri="{FF2B5EF4-FFF2-40B4-BE49-F238E27FC236}">
                    <a16:creationId xmlns:a16="http://schemas.microsoft.com/office/drawing/2014/main" id="{30FDDB55-3C3D-4C47-8740-AF548E4FFD85}"/>
                  </a:ext>
                </a:extLst>
              </p:cNvPr>
              <p:cNvCxnSpPr/>
              <p:nvPr/>
            </p:nvCxnSpPr>
            <p:spPr bwMode="auto">
              <a:xfrm>
                <a:off x="9326235" y="3362633"/>
                <a:ext cx="0" cy="71174"/>
              </a:xfrm>
              <a:prstGeom prst="line">
                <a:avLst/>
              </a:prstGeom>
              <a:noFill/>
              <a:ln w="28575" cap="flat" cmpd="sng" algn="ctr">
                <a:solidFill>
                  <a:schemeClr val="bg1"/>
                </a:solidFill>
                <a:prstDash val="solid"/>
                <a:round/>
                <a:headEnd type="none" w="med" len="med"/>
                <a:tailEnd type="none" w="med" len="med"/>
              </a:ln>
              <a:effectLst/>
            </p:spPr>
          </p:cxnSp>
          <p:cxnSp>
            <p:nvCxnSpPr>
              <p:cNvPr id="176" name="Straight Connector 175">
                <a:extLst>
                  <a:ext uri="{FF2B5EF4-FFF2-40B4-BE49-F238E27FC236}">
                    <a16:creationId xmlns:a16="http://schemas.microsoft.com/office/drawing/2014/main" id="{2D774D41-6ED9-43A2-945D-45F6AB9C9DFA}"/>
                  </a:ext>
                </a:extLst>
              </p:cNvPr>
              <p:cNvCxnSpPr/>
              <p:nvPr/>
            </p:nvCxnSpPr>
            <p:spPr bwMode="auto">
              <a:xfrm>
                <a:off x="9580944" y="3362633"/>
                <a:ext cx="0" cy="71174"/>
              </a:xfrm>
              <a:prstGeom prst="line">
                <a:avLst/>
              </a:prstGeom>
              <a:noFill/>
              <a:ln w="28575" cap="flat" cmpd="sng" algn="ctr">
                <a:solidFill>
                  <a:schemeClr val="bg1"/>
                </a:solidFill>
                <a:prstDash val="solid"/>
                <a:round/>
                <a:headEnd type="none" w="med" len="med"/>
                <a:tailEnd type="none" w="med" len="med"/>
              </a:ln>
              <a:effectLst/>
            </p:spPr>
          </p:cxnSp>
        </p:grpSp>
        <p:sp>
          <p:nvSpPr>
            <p:cNvPr id="178" name="TextBox 177">
              <a:extLst>
                <a:ext uri="{FF2B5EF4-FFF2-40B4-BE49-F238E27FC236}">
                  <a16:creationId xmlns:a16="http://schemas.microsoft.com/office/drawing/2014/main" id="{0F0C4212-5182-48BB-9BAD-2C1B7C234A54}"/>
                </a:ext>
              </a:extLst>
            </p:cNvPr>
            <p:cNvSpPr txBox="1"/>
            <p:nvPr/>
          </p:nvSpPr>
          <p:spPr>
            <a:xfrm>
              <a:off x="6825060" y="3442920"/>
              <a:ext cx="344136" cy="207596"/>
            </a:xfrm>
            <a:prstGeom prst="rect">
              <a:avLst/>
            </a:prstGeom>
            <a:noFill/>
          </p:spPr>
          <p:txBody>
            <a:bodyPr wrap="square" lIns="0" tIns="0" rIns="0" bIns="0" rtlCol="0">
              <a:spAutoFit/>
            </a:bodyPr>
            <a:lstStyle/>
            <a:p>
              <a:pPr algn="ctr" defTabSz="912156" eaLnBrk="0" fontAlgn="base" hangingPunct="0">
                <a:spcBef>
                  <a:spcPct val="0"/>
                </a:spcBef>
                <a:spcAft>
                  <a:spcPct val="0"/>
                </a:spcAft>
                <a:defRPr/>
              </a:pPr>
              <a:r>
                <a:rPr lang="en-US" sz="1500" dirty="0">
                  <a:solidFill>
                    <a:srgbClr val="000000"/>
                  </a:solidFill>
                  <a:latin typeface="Calibri" panose="020F0502020204030204" pitchFamily="34" charset="0"/>
                  <a:cs typeface="Arial" panose="020B0604020202020204" pitchFamily="34" charset="0"/>
                </a:rPr>
                <a:t>-10</a:t>
              </a:r>
            </a:p>
          </p:txBody>
        </p:sp>
        <p:sp>
          <p:nvSpPr>
            <p:cNvPr id="179" name="TextBox 178">
              <a:extLst>
                <a:ext uri="{FF2B5EF4-FFF2-40B4-BE49-F238E27FC236}">
                  <a16:creationId xmlns:a16="http://schemas.microsoft.com/office/drawing/2014/main" id="{01073A67-2E11-4D31-B879-B70CB3CAA275}"/>
                </a:ext>
              </a:extLst>
            </p:cNvPr>
            <p:cNvSpPr txBox="1"/>
            <p:nvPr/>
          </p:nvSpPr>
          <p:spPr>
            <a:xfrm>
              <a:off x="7092323" y="3442920"/>
              <a:ext cx="344136" cy="207596"/>
            </a:xfrm>
            <a:prstGeom prst="rect">
              <a:avLst/>
            </a:prstGeom>
            <a:noFill/>
          </p:spPr>
          <p:txBody>
            <a:bodyPr wrap="square" lIns="0" tIns="0" rIns="0" bIns="0" rtlCol="0">
              <a:spAutoFit/>
            </a:bodyPr>
            <a:lstStyle/>
            <a:p>
              <a:pPr algn="ctr" defTabSz="912156" eaLnBrk="0" fontAlgn="base" hangingPunct="0">
                <a:spcBef>
                  <a:spcPct val="0"/>
                </a:spcBef>
                <a:spcAft>
                  <a:spcPct val="0"/>
                </a:spcAft>
                <a:defRPr/>
              </a:pPr>
              <a:r>
                <a:rPr lang="en-US" sz="1500" dirty="0">
                  <a:solidFill>
                    <a:srgbClr val="000000"/>
                  </a:solidFill>
                  <a:latin typeface="Calibri" panose="020F0502020204030204" pitchFamily="34" charset="0"/>
                  <a:cs typeface="Arial" panose="020B0604020202020204" pitchFamily="34" charset="0"/>
                </a:rPr>
                <a:t>-8</a:t>
              </a:r>
            </a:p>
          </p:txBody>
        </p:sp>
        <p:sp>
          <p:nvSpPr>
            <p:cNvPr id="180" name="TextBox 179">
              <a:extLst>
                <a:ext uri="{FF2B5EF4-FFF2-40B4-BE49-F238E27FC236}">
                  <a16:creationId xmlns:a16="http://schemas.microsoft.com/office/drawing/2014/main" id="{784F89DC-40CD-4591-95A1-ED9714D6A39F}"/>
                </a:ext>
              </a:extLst>
            </p:cNvPr>
            <p:cNvSpPr txBox="1"/>
            <p:nvPr/>
          </p:nvSpPr>
          <p:spPr>
            <a:xfrm>
              <a:off x="7340600" y="3442920"/>
              <a:ext cx="344136" cy="207596"/>
            </a:xfrm>
            <a:prstGeom prst="rect">
              <a:avLst/>
            </a:prstGeom>
            <a:noFill/>
          </p:spPr>
          <p:txBody>
            <a:bodyPr wrap="square" lIns="0" tIns="0" rIns="0" bIns="0" rtlCol="0">
              <a:spAutoFit/>
            </a:bodyPr>
            <a:lstStyle/>
            <a:p>
              <a:pPr algn="ctr" defTabSz="912156" eaLnBrk="0" fontAlgn="base" hangingPunct="0">
                <a:spcBef>
                  <a:spcPct val="0"/>
                </a:spcBef>
                <a:spcAft>
                  <a:spcPct val="0"/>
                </a:spcAft>
                <a:defRPr/>
              </a:pPr>
              <a:r>
                <a:rPr lang="en-US" sz="1500" dirty="0">
                  <a:solidFill>
                    <a:srgbClr val="000000"/>
                  </a:solidFill>
                  <a:latin typeface="Calibri" panose="020F0502020204030204" pitchFamily="34" charset="0"/>
                  <a:cs typeface="Arial" panose="020B0604020202020204" pitchFamily="34" charset="0"/>
                </a:rPr>
                <a:t>-6</a:t>
              </a:r>
            </a:p>
          </p:txBody>
        </p:sp>
        <p:sp>
          <p:nvSpPr>
            <p:cNvPr id="181" name="TextBox 180">
              <a:extLst>
                <a:ext uri="{FF2B5EF4-FFF2-40B4-BE49-F238E27FC236}">
                  <a16:creationId xmlns:a16="http://schemas.microsoft.com/office/drawing/2014/main" id="{116F1CE1-5CA8-4878-9BBB-030B2F7CE6D2}"/>
                </a:ext>
              </a:extLst>
            </p:cNvPr>
            <p:cNvSpPr txBox="1"/>
            <p:nvPr/>
          </p:nvSpPr>
          <p:spPr>
            <a:xfrm>
              <a:off x="7600519" y="3442920"/>
              <a:ext cx="344136" cy="207596"/>
            </a:xfrm>
            <a:prstGeom prst="rect">
              <a:avLst/>
            </a:prstGeom>
            <a:noFill/>
          </p:spPr>
          <p:txBody>
            <a:bodyPr wrap="square" lIns="0" tIns="0" rIns="0" bIns="0" rtlCol="0">
              <a:spAutoFit/>
            </a:bodyPr>
            <a:lstStyle/>
            <a:p>
              <a:pPr algn="ctr" defTabSz="912156" eaLnBrk="0" fontAlgn="base" hangingPunct="0">
                <a:spcBef>
                  <a:spcPct val="0"/>
                </a:spcBef>
                <a:spcAft>
                  <a:spcPct val="0"/>
                </a:spcAft>
                <a:defRPr/>
              </a:pPr>
              <a:r>
                <a:rPr lang="en-US" sz="1500" dirty="0">
                  <a:solidFill>
                    <a:srgbClr val="000000"/>
                  </a:solidFill>
                  <a:latin typeface="Calibri" panose="020F0502020204030204" pitchFamily="34" charset="0"/>
                  <a:cs typeface="Arial" panose="020B0604020202020204" pitchFamily="34" charset="0"/>
                </a:rPr>
                <a:t>-4</a:t>
              </a:r>
            </a:p>
          </p:txBody>
        </p:sp>
        <p:sp>
          <p:nvSpPr>
            <p:cNvPr id="182" name="TextBox 181">
              <a:extLst>
                <a:ext uri="{FF2B5EF4-FFF2-40B4-BE49-F238E27FC236}">
                  <a16:creationId xmlns:a16="http://schemas.microsoft.com/office/drawing/2014/main" id="{E62C13C9-DD5A-4EF5-911F-724793A71920}"/>
                </a:ext>
              </a:extLst>
            </p:cNvPr>
            <p:cNvSpPr txBox="1"/>
            <p:nvPr/>
          </p:nvSpPr>
          <p:spPr>
            <a:xfrm>
              <a:off x="7858608" y="3442920"/>
              <a:ext cx="344136" cy="207596"/>
            </a:xfrm>
            <a:prstGeom prst="rect">
              <a:avLst/>
            </a:prstGeom>
            <a:noFill/>
          </p:spPr>
          <p:txBody>
            <a:bodyPr wrap="square" lIns="0" tIns="0" rIns="0" bIns="0" rtlCol="0">
              <a:spAutoFit/>
            </a:bodyPr>
            <a:lstStyle/>
            <a:p>
              <a:pPr algn="ctr" defTabSz="912156" eaLnBrk="0" fontAlgn="base" hangingPunct="0">
                <a:spcBef>
                  <a:spcPct val="0"/>
                </a:spcBef>
                <a:spcAft>
                  <a:spcPct val="0"/>
                </a:spcAft>
                <a:defRPr/>
              </a:pPr>
              <a:r>
                <a:rPr lang="en-US" sz="1500" dirty="0">
                  <a:solidFill>
                    <a:srgbClr val="000000"/>
                  </a:solidFill>
                  <a:latin typeface="Calibri" panose="020F0502020204030204" pitchFamily="34" charset="0"/>
                  <a:cs typeface="Arial" panose="020B0604020202020204" pitchFamily="34" charset="0"/>
                </a:rPr>
                <a:t>-2</a:t>
              </a:r>
            </a:p>
          </p:txBody>
        </p:sp>
        <p:sp>
          <p:nvSpPr>
            <p:cNvPr id="183" name="TextBox 182">
              <a:extLst>
                <a:ext uri="{FF2B5EF4-FFF2-40B4-BE49-F238E27FC236}">
                  <a16:creationId xmlns:a16="http://schemas.microsoft.com/office/drawing/2014/main" id="{E8338EB1-7D53-49A4-812F-15B47A0B50FC}"/>
                </a:ext>
              </a:extLst>
            </p:cNvPr>
            <p:cNvSpPr txBox="1"/>
            <p:nvPr/>
          </p:nvSpPr>
          <p:spPr>
            <a:xfrm>
              <a:off x="8140559" y="3442920"/>
              <a:ext cx="344136" cy="207596"/>
            </a:xfrm>
            <a:prstGeom prst="rect">
              <a:avLst/>
            </a:prstGeom>
            <a:noFill/>
          </p:spPr>
          <p:txBody>
            <a:bodyPr wrap="square" lIns="0" tIns="0" rIns="0" bIns="0" rtlCol="0">
              <a:spAutoFit/>
            </a:bodyPr>
            <a:lstStyle/>
            <a:p>
              <a:pPr algn="ctr" defTabSz="912156" eaLnBrk="0" fontAlgn="base" hangingPunct="0">
                <a:spcBef>
                  <a:spcPct val="0"/>
                </a:spcBef>
                <a:spcAft>
                  <a:spcPct val="0"/>
                </a:spcAft>
                <a:defRPr/>
              </a:pPr>
              <a:r>
                <a:rPr lang="en-US" sz="1500" dirty="0">
                  <a:solidFill>
                    <a:srgbClr val="000000"/>
                  </a:solidFill>
                  <a:latin typeface="Calibri" panose="020F0502020204030204" pitchFamily="34" charset="0"/>
                  <a:cs typeface="Arial" panose="020B0604020202020204" pitchFamily="34" charset="0"/>
                </a:rPr>
                <a:t>0</a:t>
              </a:r>
            </a:p>
          </p:txBody>
        </p:sp>
        <p:sp>
          <p:nvSpPr>
            <p:cNvPr id="184" name="TextBox 183">
              <a:extLst>
                <a:ext uri="{FF2B5EF4-FFF2-40B4-BE49-F238E27FC236}">
                  <a16:creationId xmlns:a16="http://schemas.microsoft.com/office/drawing/2014/main" id="{9B4466D9-3CD7-4921-A5B0-0EE1207E5F2F}"/>
                </a:ext>
              </a:extLst>
            </p:cNvPr>
            <p:cNvSpPr txBox="1"/>
            <p:nvPr/>
          </p:nvSpPr>
          <p:spPr>
            <a:xfrm>
              <a:off x="8381492" y="3442920"/>
              <a:ext cx="344136" cy="207596"/>
            </a:xfrm>
            <a:prstGeom prst="rect">
              <a:avLst/>
            </a:prstGeom>
            <a:noFill/>
          </p:spPr>
          <p:txBody>
            <a:bodyPr wrap="square" lIns="0" tIns="0" rIns="0" bIns="0" rtlCol="0">
              <a:spAutoFit/>
            </a:bodyPr>
            <a:lstStyle/>
            <a:p>
              <a:pPr algn="ctr" defTabSz="912156" eaLnBrk="0" fontAlgn="base" hangingPunct="0">
                <a:spcBef>
                  <a:spcPct val="0"/>
                </a:spcBef>
                <a:spcAft>
                  <a:spcPct val="0"/>
                </a:spcAft>
                <a:defRPr/>
              </a:pPr>
              <a:r>
                <a:rPr lang="en-US" sz="1500" dirty="0">
                  <a:solidFill>
                    <a:srgbClr val="000000"/>
                  </a:solidFill>
                  <a:latin typeface="Calibri" panose="020F0502020204030204" pitchFamily="34" charset="0"/>
                  <a:cs typeface="Arial" panose="020B0604020202020204" pitchFamily="34" charset="0"/>
                </a:rPr>
                <a:t>2</a:t>
              </a:r>
            </a:p>
          </p:txBody>
        </p:sp>
        <p:sp>
          <p:nvSpPr>
            <p:cNvPr id="185" name="TextBox 184">
              <a:extLst>
                <a:ext uri="{FF2B5EF4-FFF2-40B4-BE49-F238E27FC236}">
                  <a16:creationId xmlns:a16="http://schemas.microsoft.com/office/drawing/2014/main" id="{843A7FC8-2EFF-4A47-B6E4-5BDD6FCA7733}"/>
                </a:ext>
              </a:extLst>
            </p:cNvPr>
            <p:cNvSpPr txBox="1"/>
            <p:nvPr/>
          </p:nvSpPr>
          <p:spPr>
            <a:xfrm>
              <a:off x="8648755" y="3442920"/>
              <a:ext cx="344136" cy="207596"/>
            </a:xfrm>
            <a:prstGeom prst="rect">
              <a:avLst/>
            </a:prstGeom>
            <a:noFill/>
          </p:spPr>
          <p:txBody>
            <a:bodyPr wrap="square" lIns="0" tIns="0" rIns="0" bIns="0" rtlCol="0">
              <a:spAutoFit/>
            </a:bodyPr>
            <a:lstStyle/>
            <a:p>
              <a:pPr algn="ctr" defTabSz="912156" eaLnBrk="0" fontAlgn="base" hangingPunct="0">
                <a:spcBef>
                  <a:spcPct val="0"/>
                </a:spcBef>
                <a:spcAft>
                  <a:spcPct val="0"/>
                </a:spcAft>
                <a:defRPr/>
              </a:pPr>
              <a:r>
                <a:rPr lang="en-US" sz="1500" dirty="0">
                  <a:solidFill>
                    <a:srgbClr val="000000"/>
                  </a:solidFill>
                  <a:latin typeface="Calibri" panose="020F0502020204030204" pitchFamily="34" charset="0"/>
                  <a:cs typeface="Arial" panose="020B0604020202020204" pitchFamily="34" charset="0"/>
                </a:rPr>
                <a:t>4</a:t>
              </a:r>
            </a:p>
          </p:txBody>
        </p:sp>
        <p:sp>
          <p:nvSpPr>
            <p:cNvPr id="186" name="TextBox 185">
              <a:extLst>
                <a:ext uri="{FF2B5EF4-FFF2-40B4-BE49-F238E27FC236}">
                  <a16:creationId xmlns:a16="http://schemas.microsoft.com/office/drawing/2014/main" id="{7731449A-4416-4EDF-8CE9-506A592C68EC}"/>
                </a:ext>
              </a:extLst>
            </p:cNvPr>
            <p:cNvSpPr txBox="1"/>
            <p:nvPr/>
          </p:nvSpPr>
          <p:spPr>
            <a:xfrm>
              <a:off x="8898645" y="3442920"/>
              <a:ext cx="344136" cy="207596"/>
            </a:xfrm>
            <a:prstGeom prst="rect">
              <a:avLst/>
            </a:prstGeom>
            <a:noFill/>
          </p:spPr>
          <p:txBody>
            <a:bodyPr wrap="square" lIns="0" tIns="0" rIns="0" bIns="0" rtlCol="0">
              <a:spAutoFit/>
            </a:bodyPr>
            <a:lstStyle/>
            <a:p>
              <a:pPr algn="ctr" defTabSz="912156" eaLnBrk="0" fontAlgn="base" hangingPunct="0">
                <a:spcBef>
                  <a:spcPct val="0"/>
                </a:spcBef>
                <a:spcAft>
                  <a:spcPct val="0"/>
                </a:spcAft>
                <a:defRPr/>
              </a:pPr>
              <a:r>
                <a:rPr lang="en-US" sz="1500" dirty="0">
                  <a:solidFill>
                    <a:srgbClr val="000000"/>
                  </a:solidFill>
                  <a:latin typeface="Calibri" panose="020F0502020204030204" pitchFamily="34" charset="0"/>
                  <a:cs typeface="Arial" panose="020B0604020202020204" pitchFamily="34" charset="0"/>
                </a:rPr>
                <a:t>6</a:t>
              </a:r>
            </a:p>
          </p:txBody>
        </p:sp>
        <p:sp>
          <p:nvSpPr>
            <p:cNvPr id="187" name="TextBox 186">
              <a:extLst>
                <a:ext uri="{FF2B5EF4-FFF2-40B4-BE49-F238E27FC236}">
                  <a16:creationId xmlns:a16="http://schemas.microsoft.com/office/drawing/2014/main" id="{25967D73-47B5-4932-B36D-119512F34690}"/>
                </a:ext>
              </a:extLst>
            </p:cNvPr>
            <p:cNvSpPr txBox="1"/>
            <p:nvPr/>
          </p:nvSpPr>
          <p:spPr>
            <a:xfrm>
              <a:off x="9154266" y="3442920"/>
              <a:ext cx="344136" cy="207596"/>
            </a:xfrm>
            <a:prstGeom prst="rect">
              <a:avLst/>
            </a:prstGeom>
            <a:noFill/>
          </p:spPr>
          <p:txBody>
            <a:bodyPr wrap="square" lIns="0" tIns="0" rIns="0" bIns="0" rtlCol="0">
              <a:spAutoFit/>
            </a:bodyPr>
            <a:lstStyle/>
            <a:p>
              <a:pPr algn="ctr" defTabSz="912156" eaLnBrk="0" fontAlgn="base" hangingPunct="0">
                <a:spcBef>
                  <a:spcPct val="0"/>
                </a:spcBef>
                <a:spcAft>
                  <a:spcPct val="0"/>
                </a:spcAft>
                <a:defRPr/>
              </a:pPr>
              <a:r>
                <a:rPr lang="en-US" sz="1500" dirty="0">
                  <a:solidFill>
                    <a:srgbClr val="000000"/>
                  </a:solidFill>
                  <a:latin typeface="Calibri" panose="020F0502020204030204" pitchFamily="34" charset="0"/>
                  <a:cs typeface="Arial" panose="020B0604020202020204" pitchFamily="34" charset="0"/>
                </a:rPr>
                <a:t>8</a:t>
              </a:r>
            </a:p>
          </p:txBody>
        </p:sp>
        <p:sp>
          <p:nvSpPr>
            <p:cNvPr id="188" name="TextBox 187">
              <a:extLst>
                <a:ext uri="{FF2B5EF4-FFF2-40B4-BE49-F238E27FC236}">
                  <a16:creationId xmlns:a16="http://schemas.microsoft.com/office/drawing/2014/main" id="{2B17EB80-0542-4418-AA4E-7889ED1214CE}"/>
                </a:ext>
              </a:extLst>
            </p:cNvPr>
            <p:cNvSpPr txBox="1"/>
            <p:nvPr/>
          </p:nvSpPr>
          <p:spPr>
            <a:xfrm>
              <a:off x="9410513" y="3442920"/>
              <a:ext cx="344136" cy="207596"/>
            </a:xfrm>
            <a:prstGeom prst="rect">
              <a:avLst/>
            </a:prstGeom>
            <a:noFill/>
          </p:spPr>
          <p:txBody>
            <a:bodyPr wrap="square" lIns="0" tIns="0" rIns="0" bIns="0" rtlCol="0">
              <a:spAutoFit/>
            </a:bodyPr>
            <a:lstStyle/>
            <a:p>
              <a:pPr algn="ctr" defTabSz="912156" eaLnBrk="0" fontAlgn="base" hangingPunct="0">
                <a:spcBef>
                  <a:spcPct val="0"/>
                </a:spcBef>
                <a:spcAft>
                  <a:spcPct val="0"/>
                </a:spcAft>
                <a:defRPr/>
              </a:pPr>
              <a:r>
                <a:rPr lang="en-US" sz="1500" dirty="0">
                  <a:solidFill>
                    <a:srgbClr val="000000"/>
                  </a:solidFill>
                  <a:latin typeface="Calibri" panose="020F0502020204030204" pitchFamily="34" charset="0"/>
                  <a:cs typeface="Arial" panose="020B0604020202020204" pitchFamily="34" charset="0"/>
                </a:rPr>
                <a:t>10</a:t>
              </a:r>
            </a:p>
          </p:txBody>
        </p:sp>
        <p:cxnSp>
          <p:nvCxnSpPr>
            <p:cNvPr id="189" name="Straight Connector 188">
              <a:extLst>
                <a:ext uri="{FF2B5EF4-FFF2-40B4-BE49-F238E27FC236}">
                  <a16:creationId xmlns:a16="http://schemas.microsoft.com/office/drawing/2014/main" id="{51B98CFA-8A7F-4A7C-845C-DD5666432B87}"/>
                </a:ext>
              </a:extLst>
            </p:cNvPr>
            <p:cNvCxnSpPr>
              <a:cxnSpLocks/>
            </p:cNvCxnSpPr>
            <p:nvPr/>
          </p:nvCxnSpPr>
          <p:spPr bwMode="auto">
            <a:xfrm flipH="1">
              <a:off x="7917544" y="2898598"/>
              <a:ext cx="654307" cy="0"/>
            </a:xfrm>
            <a:prstGeom prst="line">
              <a:avLst/>
            </a:prstGeom>
            <a:noFill/>
            <a:ln w="28575" cap="flat" cmpd="sng" algn="ctr">
              <a:solidFill>
                <a:schemeClr val="bg1"/>
              </a:solidFill>
              <a:prstDash val="solid"/>
              <a:round/>
              <a:headEnd type="none" w="med" len="med"/>
              <a:tailEnd type="none" w="med" len="med"/>
            </a:ln>
            <a:effectLst/>
          </p:spPr>
        </p:cxnSp>
        <p:cxnSp>
          <p:nvCxnSpPr>
            <p:cNvPr id="190" name="Straight Connector 189">
              <a:extLst>
                <a:ext uri="{FF2B5EF4-FFF2-40B4-BE49-F238E27FC236}">
                  <a16:creationId xmlns:a16="http://schemas.microsoft.com/office/drawing/2014/main" id="{E3674B25-2E0D-45D1-9D9A-B1D94106DF85}"/>
                </a:ext>
              </a:extLst>
            </p:cNvPr>
            <p:cNvCxnSpPr/>
            <p:nvPr/>
          </p:nvCxnSpPr>
          <p:spPr bwMode="auto">
            <a:xfrm>
              <a:off x="7912265" y="2855018"/>
              <a:ext cx="0" cy="86877"/>
            </a:xfrm>
            <a:prstGeom prst="line">
              <a:avLst/>
            </a:prstGeom>
            <a:noFill/>
            <a:ln w="28575" cap="flat" cmpd="sng" algn="ctr">
              <a:solidFill>
                <a:schemeClr val="bg1"/>
              </a:solidFill>
              <a:prstDash val="solid"/>
              <a:round/>
              <a:headEnd type="none" w="med" len="med"/>
              <a:tailEnd type="none" w="med" len="med"/>
            </a:ln>
            <a:effectLst/>
          </p:spPr>
        </p:cxnSp>
        <p:cxnSp>
          <p:nvCxnSpPr>
            <p:cNvPr id="191" name="Straight Connector 190">
              <a:extLst>
                <a:ext uri="{FF2B5EF4-FFF2-40B4-BE49-F238E27FC236}">
                  <a16:creationId xmlns:a16="http://schemas.microsoft.com/office/drawing/2014/main" id="{A3E57D4F-56F6-46B2-9B91-A555E2E59E33}"/>
                </a:ext>
              </a:extLst>
            </p:cNvPr>
            <p:cNvCxnSpPr/>
            <p:nvPr/>
          </p:nvCxnSpPr>
          <p:spPr bwMode="auto">
            <a:xfrm>
              <a:off x="8578857" y="2855159"/>
              <a:ext cx="0" cy="86877"/>
            </a:xfrm>
            <a:prstGeom prst="line">
              <a:avLst/>
            </a:prstGeom>
            <a:noFill/>
            <a:ln w="28575" cap="flat" cmpd="sng" algn="ctr">
              <a:solidFill>
                <a:schemeClr val="bg1"/>
              </a:solidFill>
              <a:prstDash val="solid"/>
              <a:round/>
              <a:headEnd type="none" w="med" len="med"/>
              <a:tailEnd type="none" w="med" len="med"/>
            </a:ln>
            <a:effectLst/>
          </p:spPr>
        </p:cxnSp>
        <p:sp>
          <p:nvSpPr>
            <p:cNvPr id="192" name="Rectangle 191">
              <a:extLst>
                <a:ext uri="{FF2B5EF4-FFF2-40B4-BE49-F238E27FC236}">
                  <a16:creationId xmlns:a16="http://schemas.microsoft.com/office/drawing/2014/main" id="{1E172344-EB9B-4601-9465-C620E42D28A1}"/>
                </a:ext>
              </a:extLst>
            </p:cNvPr>
            <p:cNvSpPr/>
            <p:nvPr/>
          </p:nvSpPr>
          <p:spPr bwMode="auto">
            <a:xfrm>
              <a:off x="8199425" y="2847722"/>
              <a:ext cx="76169" cy="104445"/>
            </a:xfrm>
            <a:prstGeom prst="rect">
              <a:avLst/>
            </a:prstGeom>
            <a:solidFill>
              <a:schemeClr val="bg1"/>
            </a:solidFill>
            <a:ln w="0">
              <a:noFill/>
              <a:miter lim="800000"/>
              <a:headEnd/>
              <a:tailEnd/>
            </a:ln>
          </p:spPr>
          <p:txBody>
            <a:bodyPr anchor="b"/>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2179" eaLnBrk="0" fontAlgn="base" hangingPunct="0">
                <a:spcBef>
                  <a:spcPct val="0"/>
                </a:spcBef>
                <a:spcAft>
                  <a:spcPct val="0"/>
                </a:spcAft>
              </a:pPr>
              <a:endParaRPr lang="en-US" b="1" dirty="0">
                <a:solidFill>
                  <a:srgbClr val="FFFFFF"/>
                </a:solidFill>
              </a:endParaRPr>
            </a:p>
          </p:txBody>
        </p:sp>
      </p:grpSp>
      <p:sp>
        <p:nvSpPr>
          <p:cNvPr id="151" name="TextBox 150">
            <a:extLst>
              <a:ext uri="{FF2B5EF4-FFF2-40B4-BE49-F238E27FC236}">
                <a16:creationId xmlns:a16="http://schemas.microsoft.com/office/drawing/2014/main" id="{040FE8D6-E46D-4F22-B008-4DD488D8C4CE}"/>
              </a:ext>
            </a:extLst>
          </p:cNvPr>
          <p:cNvSpPr txBox="1"/>
          <p:nvPr/>
        </p:nvSpPr>
        <p:spPr bwMode="auto">
          <a:xfrm>
            <a:off x="1585156" y="1396698"/>
            <a:ext cx="3949415" cy="400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1242" tIns="45718" rIns="91242" bIns="45718" rtlCol="0">
            <a:spAutoFit/>
          </a:bodyPr>
          <a:lstStyle/>
          <a:p>
            <a:pPr defTabSz="912179" eaLnBrk="0" fontAlgn="base" hangingPunct="0">
              <a:spcBef>
                <a:spcPct val="50000"/>
              </a:spcBef>
              <a:spcAft>
                <a:spcPct val="0"/>
              </a:spcAft>
            </a:pPr>
            <a:r>
              <a:rPr lang="en-US" sz="2000" b="1" dirty="0">
                <a:solidFill>
                  <a:srgbClr val="000000"/>
                </a:solidFill>
                <a:latin typeface="Calibri" panose="020F0502020204030204" pitchFamily="34" charset="0"/>
                <a:cs typeface="Arial" panose="020B0604020202020204" pitchFamily="34" charset="0"/>
              </a:rPr>
              <a:t>Virologic Outcomes (FDA Snapshot)</a:t>
            </a:r>
          </a:p>
        </p:txBody>
      </p:sp>
      <p:sp>
        <p:nvSpPr>
          <p:cNvPr id="177" name="TextBox 176">
            <a:extLst>
              <a:ext uri="{FF2B5EF4-FFF2-40B4-BE49-F238E27FC236}">
                <a16:creationId xmlns:a16="http://schemas.microsoft.com/office/drawing/2014/main" id="{3AA3B866-D143-4FED-88D2-EB5F9D633412}"/>
              </a:ext>
            </a:extLst>
          </p:cNvPr>
          <p:cNvSpPr txBox="1"/>
          <p:nvPr/>
        </p:nvSpPr>
        <p:spPr bwMode="auto">
          <a:xfrm>
            <a:off x="6663926" y="1396710"/>
            <a:ext cx="4518273" cy="400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1242" tIns="45718" rIns="91242" bIns="45718" rtlCol="0">
            <a:spAutoFit/>
          </a:bodyPr>
          <a:lstStyle/>
          <a:p>
            <a:pPr defTabSz="912179" eaLnBrk="0" fontAlgn="base" hangingPunct="0">
              <a:spcBef>
                <a:spcPct val="50000"/>
              </a:spcBef>
              <a:spcAft>
                <a:spcPct val="0"/>
              </a:spcAft>
            </a:pPr>
            <a:r>
              <a:rPr lang="en-US" sz="2000" b="1" dirty="0">
                <a:solidFill>
                  <a:srgbClr val="000000"/>
                </a:solidFill>
                <a:latin typeface="Calibri" panose="020F0502020204030204" pitchFamily="34" charset="0"/>
                <a:cs typeface="Arial" panose="020B0604020202020204" pitchFamily="34" charset="0"/>
              </a:rPr>
              <a:t>Adjusted Treatment Difference (95% CI)*</a:t>
            </a:r>
          </a:p>
        </p:txBody>
      </p:sp>
      <p:sp>
        <p:nvSpPr>
          <p:cNvPr id="230" name="Down Arrow 10">
            <a:extLst>
              <a:ext uri="{FF2B5EF4-FFF2-40B4-BE49-F238E27FC236}">
                <a16:creationId xmlns:a16="http://schemas.microsoft.com/office/drawing/2014/main" id="{73C32EB7-F728-4588-BD26-D4BD502A5C16}"/>
              </a:ext>
            </a:extLst>
          </p:cNvPr>
          <p:cNvSpPr/>
          <p:nvPr/>
        </p:nvSpPr>
        <p:spPr>
          <a:xfrm rot="16200000">
            <a:off x="9525787" y="1014915"/>
            <a:ext cx="731520" cy="2194560"/>
          </a:xfrm>
          <a:prstGeom prst="downArrow">
            <a:avLst/>
          </a:prstGeom>
          <a:solidFill>
            <a:schemeClr val="accent3"/>
          </a:solidFill>
          <a:ln w="25400" cap="flat" cmpd="sng" algn="ctr">
            <a:noFill/>
            <a:prstDash val="solid"/>
          </a:ln>
          <a:effectLst/>
        </p:spPr>
        <p:txBody>
          <a:bodyPr vert="vert" lIns="91242" tIns="45718" rIns="91242" bIns="45718" anchor="ctr"/>
          <a:lstStyle/>
          <a:p>
            <a:pPr algn="ctr" defTabSz="912179" eaLnBrk="0" fontAlgn="base" hangingPunct="0">
              <a:spcBef>
                <a:spcPct val="0"/>
              </a:spcBef>
              <a:spcAft>
                <a:spcPct val="0"/>
              </a:spcAft>
            </a:pPr>
            <a:r>
              <a:rPr lang="en-US" altLang="en-US" sz="1600" b="1" kern="0" dirty="0">
                <a:solidFill>
                  <a:prstClr val="white"/>
                </a:solidFill>
                <a:latin typeface="Calibri" panose="020F0502020204030204" pitchFamily="34" charset="0"/>
                <a:cs typeface="Arial" panose="020B0604020202020204" pitchFamily="34" charset="0"/>
              </a:rPr>
              <a:t>DTG/ABC/3TC</a:t>
            </a:r>
            <a:endParaRPr lang="en-US" sz="1600" b="1" kern="0" dirty="0">
              <a:solidFill>
                <a:prstClr val="white"/>
              </a:solidFill>
              <a:latin typeface="Calibri" panose="020F0502020204030204" pitchFamily="34" charset="0"/>
              <a:cs typeface="Arial" panose="020B0604020202020204" pitchFamily="34" charset="0"/>
            </a:endParaRPr>
          </a:p>
        </p:txBody>
      </p:sp>
      <p:sp>
        <p:nvSpPr>
          <p:cNvPr id="231" name="Down Arrow 11">
            <a:extLst>
              <a:ext uri="{FF2B5EF4-FFF2-40B4-BE49-F238E27FC236}">
                <a16:creationId xmlns:a16="http://schemas.microsoft.com/office/drawing/2014/main" id="{7B365CB7-140F-4791-BD5A-F3232F1580C8}"/>
              </a:ext>
            </a:extLst>
          </p:cNvPr>
          <p:cNvSpPr/>
          <p:nvPr/>
        </p:nvSpPr>
        <p:spPr>
          <a:xfrm rot="5400000">
            <a:off x="7329947" y="1015855"/>
            <a:ext cx="731520" cy="2194560"/>
          </a:xfrm>
          <a:prstGeom prst="downArrow">
            <a:avLst/>
          </a:prstGeom>
          <a:solidFill>
            <a:schemeClr val="accent1"/>
          </a:solidFill>
          <a:ln w="25400" cap="flat" cmpd="sng" algn="ctr">
            <a:noFill/>
            <a:prstDash val="solid"/>
          </a:ln>
          <a:effectLst/>
        </p:spPr>
        <p:txBody>
          <a:bodyPr vert="vert270" lIns="0" tIns="0" rIns="0" bIns="0" anchor="ctr"/>
          <a:lstStyle/>
          <a:p>
            <a:pPr algn="ctr" defTabSz="912179" eaLnBrk="0" fontAlgn="base" hangingPunct="0">
              <a:spcBef>
                <a:spcPct val="0"/>
              </a:spcBef>
              <a:spcAft>
                <a:spcPct val="0"/>
              </a:spcAft>
            </a:pPr>
            <a:r>
              <a:rPr lang="en-US" sz="1600" b="1" dirty="0">
                <a:solidFill>
                  <a:srgbClr val="FFFFFF"/>
                </a:solidFill>
                <a:latin typeface="Calibri" panose="020F0502020204030204" pitchFamily="34" charset="0"/>
                <a:cs typeface="Arial" panose="020B0604020202020204" pitchFamily="34" charset="0"/>
              </a:rPr>
              <a:t>LA CAB + LA RPV</a:t>
            </a:r>
          </a:p>
        </p:txBody>
      </p:sp>
      <p:sp>
        <p:nvSpPr>
          <p:cNvPr id="302" name="Down Arrow 10">
            <a:extLst>
              <a:ext uri="{FF2B5EF4-FFF2-40B4-BE49-F238E27FC236}">
                <a16:creationId xmlns:a16="http://schemas.microsoft.com/office/drawing/2014/main" id="{A88EB62A-AB56-44A5-83AA-B01AB54D2FAD}"/>
              </a:ext>
            </a:extLst>
          </p:cNvPr>
          <p:cNvSpPr/>
          <p:nvPr/>
        </p:nvSpPr>
        <p:spPr>
          <a:xfrm rot="5400000" flipH="1">
            <a:off x="7390907" y="3281637"/>
            <a:ext cx="731520" cy="2194560"/>
          </a:xfrm>
          <a:prstGeom prst="downArrow">
            <a:avLst/>
          </a:prstGeom>
          <a:solidFill>
            <a:schemeClr val="accent3"/>
          </a:solidFill>
          <a:ln w="25400" cap="flat" cmpd="sng" algn="ctr">
            <a:noFill/>
            <a:prstDash val="solid"/>
          </a:ln>
          <a:effectLst/>
        </p:spPr>
        <p:txBody>
          <a:bodyPr vert="vert270" lIns="91242" tIns="45718" rIns="91242" bIns="45718" anchor="ctr"/>
          <a:lstStyle/>
          <a:p>
            <a:pPr algn="ctr" defTabSz="912156" eaLnBrk="0" fontAlgn="base" hangingPunct="0">
              <a:spcBef>
                <a:spcPct val="0"/>
              </a:spcBef>
              <a:spcAft>
                <a:spcPct val="0"/>
              </a:spcAft>
              <a:defRPr/>
            </a:pPr>
            <a:r>
              <a:rPr lang="en-US" altLang="en-US" sz="1600" b="1" kern="0" dirty="0">
                <a:solidFill>
                  <a:prstClr val="white"/>
                </a:solidFill>
                <a:latin typeface="Calibri" panose="020F0502020204030204" pitchFamily="34" charset="0"/>
                <a:cs typeface="Arial" panose="020B0604020202020204" pitchFamily="34" charset="0"/>
              </a:rPr>
              <a:t>DTG/ABC/3TC</a:t>
            </a:r>
            <a:endParaRPr lang="en-US" sz="1600" kern="0" dirty="0">
              <a:solidFill>
                <a:prstClr val="white"/>
              </a:solidFill>
              <a:latin typeface="Calibri" panose="020F0502020204030204" pitchFamily="34" charset="0"/>
              <a:cs typeface="Arial" panose="020B0604020202020204" pitchFamily="34" charset="0"/>
            </a:endParaRPr>
          </a:p>
        </p:txBody>
      </p:sp>
      <p:sp>
        <p:nvSpPr>
          <p:cNvPr id="303" name="Down Arrow 11">
            <a:extLst>
              <a:ext uri="{FF2B5EF4-FFF2-40B4-BE49-F238E27FC236}">
                <a16:creationId xmlns:a16="http://schemas.microsoft.com/office/drawing/2014/main" id="{017BAA0A-F817-40F6-85E6-D60E710BD9B4}"/>
              </a:ext>
            </a:extLst>
          </p:cNvPr>
          <p:cNvSpPr/>
          <p:nvPr/>
        </p:nvSpPr>
        <p:spPr>
          <a:xfrm rot="16200000" flipH="1">
            <a:off x="9586747" y="3280559"/>
            <a:ext cx="731520" cy="2194560"/>
          </a:xfrm>
          <a:prstGeom prst="downArrow">
            <a:avLst/>
          </a:prstGeom>
          <a:solidFill>
            <a:schemeClr val="accent1"/>
          </a:solidFill>
          <a:ln w="25400" cap="flat" cmpd="sng" algn="ctr">
            <a:noFill/>
            <a:prstDash val="solid"/>
          </a:ln>
          <a:effectLst/>
        </p:spPr>
        <p:txBody>
          <a:bodyPr vert="vert" lIns="0" tIns="0" rIns="0" bIns="0" anchor="ctr"/>
          <a:lstStyle/>
          <a:p>
            <a:pPr algn="ctr" defTabSz="912156" eaLnBrk="0" fontAlgn="base" hangingPunct="0">
              <a:spcBef>
                <a:spcPct val="0"/>
              </a:spcBef>
              <a:spcAft>
                <a:spcPct val="0"/>
              </a:spcAft>
              <a:defRPr/>
            </a:pPr>
            <a:r>
              <a:rPr lang="en-US" sz="1600" b="1" dirty="0">
                <a:solidFill>
                  <a:srgbClr val="FFFFFF"/>
                </a:solidFill>
                <a:latin typeface="Calibri" panose="020F0502020204030204" pitchFamily="34" charset="0"/>
                <a:cs typeface="Arial" panose="020B0604020202020204" pitchFamily="34" charset="0"/>
              </a:rPr>
              <a:t>LA CAB + LA RPV</a:t>
            </a:r>
            <a:endParaRPr lang="en-US" sz="1600" kern="0" dirty="0">
              <a:solidFill>
                <a:prstClr val="white"/>
              </a:solidFill>
              <a:latin typeface="Calibri" panose="020F0502020204030204" pitchFamily="34" charset="0"/>
              <a:cs typeface="Arial" panose="020B0604020202020204" pitchFamily="34" charset="0"/>
            </a:endParaRPr>
          </a:p>
        </p:txBody>
      </p:sp>
      <p:sp>
        <p:nvSpPr>
          <p:cNvPr id="304" name="Rectangle 303">
            <a:extLst>
              <a:ext uri="{FF2B5EF4-FFF2-40B4-BE49-F238E27FC236}">
                <a16:creationId xmlns:a16="http://schemas.microsoft.com/office/drawing/2014/main" id="{66DF98AC-A539-4213-9296-28E5B78EA7D4}"/>
              </a:ext>
            </a:extLst>
          </p:cNvPr>
          <p:cNvSpPr/>
          <p:nvPr/>
        </p:nvSpPr>
        <p:spPr bwMode="auto">
          <a:xfrm>
            <a:off x="4089192" y="2195551"/>
            <a:ext cx="182880" cy="182880"/>
          </a:xfrm>
          <a:prstGeom prst="rect">
            <a:avLst/>
          </a:prstGeom>
          <a:solidFill>
            <a:schemeClr val="accent1"/>
          </a:solidFill>
          <a:ln w="0">
            <a:solidFill>
              <a:schemeClr val="bg1"/>
            </a:solidFill>
            <a:miter lim="800000"/>
            <a:headEnd/>
            <a:tailEnd/>
          </a:ln>
        </p:spPr>
        <p:txBody>
          <a:bodyPr lIns="91242" tIns="45718" rIns="91242" bIns="45718" rtlCol="0" anchor="b"/>
          <a:lstStyle/>
          <a:p>
            <a:pPr algn="ctr" defTabSz="912179" fontAlgn="base">
              <a:spcBef>
                <a:spcPct val="35000"/>
              </a:spcBef>
              <a:spcAft>
                <a:spcPct val="25000"/>
              </a:spcAft>
              <a:buClr>
                <a:srgbClr val="015873"/>
              </a:buClr>
            </a:pPr>
            <a:endParaRPr lang="en-US" sz="2400" dirty="0">
              <a:solidFill>
                <a:srgbClr val="FFFFFF"/>
              </a:solidFill>
              <a:latin typeface="Calibri" panose="020F0502020204030204" pitchFamily="34" charset="0"/>
              <a:cs typeface="Arial" panose="020B0604020202020204" pitchFamily="34" charset="0"/>
            </a:endParaRPr>
          </a:p>
        </p:txBody>
      </p:sp>
      <p:sp>
        <p:nvSpPr>
          <p:cNvPr id="305" name="Rectangle 304">
            <a:extLst>
              <a:ext uri="{FF2B5EF4-FFF2-40B4-BE49-F238E27FC236}">
                <a16:creationId xmlns:a16="http://schemas.microsoft.com/office/drawing/2014/main" id="{1E0194FA-8147-45F5-B44E-7BB315DAF151}"/>
              </a:ext>
            </a:extLst>
          </p:cNvPr>
          <p:cNvSpPr/>
          <p:nvPr/>
        </p:nvSpPr>
        <p:spPr bwMode="auto">
          <a:xfrm>
            <a:off x="4085157" y="2864839"/>
            <a:ext cx="182880" cy="182880"/>
          </a:xfrm>
          <a:prstGeom prst="rect">
            <a:avLst/>
          </a:prstGeom>
          <a:solidFill>
            <a:schemeClr val="accent3"/>
          </a:solidFill>
          <a:ln w="0">
            <a:solidFill>
              <a:schemeClr val="bg1"/>
            </a:solidFill>
            <a:miter lim="800000"/>
            <a:headEnd/>
            <a:tailEnd/>
          </a:ln>
        </p:spPr>
        <p:txBody>
          <a:bodyPr lIns="91242" tIns="45718" rIns="91242" bIns="45718" rtlCol="0" anchor="b"/>
          <a:lstStyle/>
          <a:p>
            <a:pPr algn="ctr" defTabSz="912179" fontAlgn="base">
              <a:spcBef>
                <a:spcPct val="35000"/>
              </a:spcBef>
              <a:spcAft>
                <a:spcPct val="25000"/>
              </a:spcAft>
              <a:buClr>
                <a:srgbClr val="015873"/>
              </a:buClr>
            </a:pPr>
            <a:endParaRPr lang="en-US" sz="2400" dirty="0">
              <a:solidFill>
                <a:srgbClr val="FFFFFF"/>
              </a:solidFill>
              <a:latin typeface="Calibri" panose="020F0502020204030204" pitchFamily="34" charset="0"/>
              <a:cs typeface="Arial" panose="020B0604020202020204" pitchFamily="34" charset="0"/>
            </a:endParaRPr>
          </a:p>
        </p:txBody>
      </p:sp>
      <p:sp>
        <p:nvSpPr>
          <p:cNvPr id="207" name="Content Placeholder 1">
            <a:extLst>
              <a:ext uri="{FF2B5EF4-FFF2-40B4-BE49-F238E27FC236}">
                <a16:creationId xmlns:a16="http://schemas.microsoft.com/office/drawing/2014/main" id="{07072905-D0AD-42A7-938D-BB89C27C529F}"/>
              </a:ext>
            </a:extLst>
          </p:cNvPr>
          <p:cNvSpPr txBox="1">
            <a:spLocks/>
          </p:cNvSpPr>
          <p:nvPr/>
        </p:nvSpPr>
        <p:spPr>
          <a:xfrm>
            <a:off x="10020687" y="4857892"/>
            <a:ext cx="2058200" cy="814648"/>
          </a:xfrm>
          <a:prstGeom prst="rect">
            <a:avLst/>
          </a:prstGeom>
        </p:spPr>
        <p:txBody>
          <a:bodyPr lIns="91242" tIns="45718" rIns="91242" bIns="45718"/>
          <a:lstStyle>
            <a:lvl1pPr marL="190500" indent="-190500" algn="l" rtl="0" eaLnBrk="0" fontAlgn="base" hangingPunct="0">
              <a:spcBef>
                <a:spcPct val="0"/>
              </a:spcBef>
              <a:spcAft>
                <a:spcPts val="500"/>
              </a:spcAft>
              <a:buClr>
                <a:srgbClr val="E31836"/>
              </a:buClr>
              <a:buSzPct val="115000"/>
              <a:buFont typeface="Arial" charset="0"/>
              <a:buChar char="•"/>
              <a:defRPr sz="2200">
                <a:solidFill>
                  <a:schemeClr val="tx1"/>
                </a:solidFill>
                <a:latin typeface="Arial" panose="020B0604020202020204" pitchFamily="34" charset="0"/>
                <a:ea typeface="+mn-ea"/>
                <a:cs typeface="Arial" panose="020B0604020202020204" pitchFamily="34" charset="0"/>
              </a:defRPr>
            </a:lvl1pPr>
            <a:lvl2pPr marL="473075" indent="-257175" algn="l" rtl="0" eaLnBrk="0" fontAlgn="base" hangingPunct="0">
              <a:spcBef>
                <a:spcPct val="0"/>
              </a:spcBef>
              <a:spcAft>
                <a:spcPts val="300"/>
              </a:spcAft>
              <a:buClr>
                <a:srgbClr val="E31836"/>
              </a:buClr>
              <a:buSzPct val="115000"/>
              <a:buFont typeface="Arial" charset="0"/>
              <a:buChar char="–"/>
              <a:defRPr sz="2000">
                <a:solidFill>
                  <a:schemeClr val="tx1"/>
                </a:solidFill>
                <a:latin typeface="Arial" panose="020B0604020202020204" pitchFamily="34" charset="0"/>
                <a:cs typeface="Arial" panose="020B0604020202020204" pitchFamily="34" charset="0"/>
              </a:defRPr>
            </a:lvl2pPr>
            <a:lvl3pPr marL="639763" indent="-158750" algn="l" rtl="0" eaLnBrk="0" fontAlgn="base" hangingPunct="0">
              <a:spcBef>
                <a:spcPct val="0"/>
              </a:spcBef>
              <a:spcAft>
                <a:spcPts val="300"/>
              </a:spcAft>
              <a:buClr>
                <a:srgbClr val="E31836"/>
              </a:buClr>
              <a:buSzPct val="115000"/>
              <a:buFont typeface="Arial" charset="0"/>
              <a:buChar char="•"/>
              <a:defRPr lang="en-US" dirty="0">
                <a:solidFill>
                  <a:schemeClr val="tx1"/>
                </a:solidFill>
                <a:latin typeface="Arial" panose="020B0604020202020204" pitchFamily="34" charset="0"/>
                <a:cs typeface="Arial" panose="020B0604020202020204" pitchFamily="34" charset="0"/>
              </a:defRPr>
            </a:lvl3pPr>
            <a:lvl4pPr marL="798513" indent="-142875" algn="l" rtl="0" eaLnBrk="0" fontAlgn="base" hangingPunct="0">
              <a:spcBef>
                <a:spcPct val="0"/>
              </a:spcBef>
              <a:spcAft>
                <a:spcPts val="300"/>
              </a:spcAft>
              <a:buClr>
                <a:srgbClr val="E31836"/>
              </a:buClr>
              <a:buSzPct val="115000"/>
              <a:buFont typeface="Arial" charset="0"/>
              <a:buChar char="-"/>
              <a:defRPr lang="en-US" sz="1600" dirty="0">
                <a:solidFill>
                  <a:schemeClr val="tx1"/>
                </a:solidFill>
                <a:latin typeface="Arial" panose="020B0604020202020204" pitchFamily="34" charset="0"/>
                <a:cs typeface="Arial" panose="020B0604020202020204" pitchFamily="34" charset="0"/>
              </a:defRPr>
            </a:lvl4pPr>
            <a:lvl5pPr marL="922338" indent="-114300" algn="l" defTabSz="923925" rtl="0" eaLnBrk="0" fontAlgn="base" hangingPunct="0">
              <a:spcBef>
                <a:spcPct val="0"/>
              </a:spcBef>
              <a:spcAft>
                <a:spcPts val="300"/>
              </a:spcAft>
              <a:buClr>
                <a:srgbClr val="E31836"/>
              </a:buClr>
              <a:buSzPct val="115000"/>
              <a:buFont typeface="Arial" charset="0"/>
              <a:buChar char="•"/>
              <a:defRPr lang="en-GB" sz="1400" dirty="0">
                <a:solidFill>
                  <a:schemeClr val="tx1"/>
                </a:solidFill>
                <a:latin typeface="Arial" panose="020B0604020202020204" pitchFamily="34" charset="0"/>
                <a:cs typeface="Arial" panose="020B0604020202020204" pitchFamily="34" charset="0"/>
              </a:defRPr>
            </a:lvl5pPr>
            <a:lvl6pPr marL="668338" indent="0" algn="l" rtl="0" eaLnBrk="1" fontAlgn="base" hangingPunct="1">
              <a:spcBef>
                <a:spcPct val="20000"/>
              </a:spcBef>
              <a:spcAft>
                <a:spcPct val="0"/>
              </a:spcAft>
              <a:buClr>
                <a:srgbClr val="B61229"/>
              </a:buClr>
              <a:buSzPct val="115000"/>
              <a:buFont typeface="Arial" charset="0"/>
              <a:buNone/>
              <a:defRPr sz="1000">
                <a:solidFill>
                  <a:schemeClr val="bg2"/>
                </a:solidFill>
                <a:latin typeface="+mn-lt"/>
                <a:cs typeface="+mn-cs"/>
              </a:defRPr>
            </a:lvl6pPr>
            <a:lvl7pPr marL="1447800" indent="-188913" algn="l" rtl="0" eaLnBrk="1" fontAlgn="base" hangingPunct="1">
              <a:spcBef>
                <a:spcPct val="20000"/>
              </a:spcBef>
              <a:spcAft>
                <a:spcPct val="0"/>
              </a:spcAft>
              <a:buClr>
                <a:srgbClr val="B61229"/>
              </a:buClr>
              <a:buSzPct val="115000"/>
              <a:buFont typeface="Arial" charset="0"/>
              <a:buChar char="•"/>
              <a:defRPr sz="1000">
                <a:solidFill>
                  <a:schemeClr val="bg2"/>
                </a:solidFill>
                <a:latin typeface="+mn-lt"/>
                <a:cs typeface="+mn-cs"/>
              </a:defRPr>
            </a:lvl7pPr>
            <a:lvl8pPr marL="1905000" indent="-188913" algn="l" rtl="0" eaLnBrk="1" fontAlgn="base" hangingPunct="1">
              <a:spcBef>
                <a:spcPct val="20000"/>
              </a:spcBef>
              <a:spcAft>
                <a:spcPct val="0"/>
              </a:spcAft>
              <a:buClr>
                <a:srgbClr val="B61229"/>
              </a:buClr>
              <a:buSzPct val="115000"/>
              <a:buFont typeface="Arial" charset="0"/>
              <a:buChar char="•"/>
              <a:defRPr sz="1000">
                <a:solidFill>
                  <a:schemeClr val="bg2"/>
                </a:solidFill>
                <a:latin typeface="+mn-lt"/>
                <a:cs typeface="+mn-cs"/>
              </a:defRPr>
            </a:lvl8pPr>
            <a:lvl9pPr marL="2362200" indent="-188913" algn="l" rtl="0" eaLnBrk="1" fontAlgn="base" hangingPunct="1">
              <a:spcBef>
                <a:spcPct val="20000"/>
              </a:spcBef>
              <a:spcAft>
                <a:spcPct val="0"/>
              </a:spcAft>
              <a:buClr>
                <a:srgbClr val="B61229"/>
              </a:buClr>
              <a:buSzPct val="115000"/>
              <a:buFont typeface="Arial" charset="0"/>
              <a:buChar char="•"/>
              <a:defRPr sz="1000">
                <a:solidFill>
                  <a:schemeClr val="bg2"/>
                </a:solidFill>
                <a:latin typeface="+mn-lt"/>
                <a:cs typeface="+mn-cs"/>
              </a:defRPr>
            </a:lvl9pPr>
          </a:lstStyle>
          <a:p>
            <a:pPr marL="0" indent="0" algn="ctr" defTabSz="912179">
              <a:spcAft>
                <a:spcPts val="0"/>
              </a:spcAft>
              <a:buClr>
                <a:srgbClr val="C00000"/>
              </a:buClr>
              <a:buNone/>
            </a:pPr>
            <a:r>
              <a:rPr lang="en-US" sz="1200" b="1" kern="0" dirty="0">
                <a:solidFill>
                  <a:srgbClr val="015873"/>
                </a:solidFill>
                <a:latin typeface="Calibri" panose="020F0502020204030204" pitchFamily="34" charset="0"/>
                <a:cs typeface="Calibri" panose="020F0502020204030204" pitchFamily="34" charset="0"/>
              </a:rPr>
              <a:t>Key Secondary Endpoint</a:t>
            </a:r>
          </a:p>
          <a:p>
            <a:pPr marL="0" indent="0" algn="ctr" defTabSz="912179">
              <a:spcAft>
                <a:spcPts val="0"/>
              </a:spcAft>
              <a:buClr>
                <a:srgbClr val="C00000"/>
              </a:buClr>
              <a:buNone/>
            </a:pPr>
            <a:r>
              <a:rPr lang="en-US" sz="1200" b="1" kern="0" dirty="0">
                <a:solidFill>
                  <a:srgbClr val="015873"/>
                </a:solidFill>
                <a:latin typeface="Calibri" panose="020F0502020204030204" pitchFamily="34" charset="0"/>
                <a:cs typeface="Calibri" panose="020F0502020204030204" pitchFamily="34" charset="0"/>
              </a:rPr>
              <a:t>(HIV-1 RNA &lt; 50 copies/mL)</a:t>
            </a:r>
          </a:p>
          <a:p>
            <a:pPr marL="0" indent="0" algn="ctr" defTabSz="912179">
              <a:spcAft>
                <a:spcPts val="0"/>
              </a:spcAft>
              <a:buClr>
                <a:srgbClr val="C00000"/>
              </a:buClr>
              <a:buNone/>
            </a:pPr>
            <a:r>
              <a:rPr lang="en-US" sz="1200" kern="0" dirty="0">
                <a:solidFill>
                  <a:srgbClr val="015873"/>
                </a:solidFill>
                <a:latin typeface="Calibri" panose="020F0502020204030204" pitchFamily="34" charset="0"/>
                <a:cs typeface="Calibri" panose="020F0502020204030204" pitchFamily="34" charset="0"/>
              </a:rPr>
              <a:t>LA CAB + LA RPV noninferior to DTG/ABC/3TC</a:t>
            </a:r>
          </a:p>
        </p:txBody>
      </p:sp>
      <p:sp>
        <p:nvSpPr>
          <p:cNvPr id="208" name="Content Placeholder 1">
            <a:extLst>
              <a:ext uri="{FF2B5EF4-FFF2-40B4-BE49-F238E27FC236}">
                <a16:creationId xmlns:a16="http://schemas.microsoft.com/office/drawing/2014/main" id="{6C5FDDE3-4363-4DF7-9E8A-EFE1896BAB82}"/>
              </a:ext>
            </a:extLst>
          </p:cNvPr>
          <p:cNvSpPr txBox="1">
            <a:spLocks/>
          </p:cNvSpPr>
          <p:nvPr/>
        </p:nvSpPr>
        <p:spPr>
          <a:xfrm>
            <a:off x="10061479" y="2614512"/>
            <a:ext cx="1976911" cy="781441"/>
          </a:xfrm>
          <a:prstGeom prst="rect">
            <a:avLst/>
          </a:prstGeom>
        </p:spPr>
        <p:txBody>
          <a:bodyPr lIns="91242" tIns="45718" rIns="91242" bIns="45718"/>
          <a:lstStyle>
            <a:lvl1pPr marL="190500" indent="-190500" algn="l" rtl="0" eaLnBrk="0" fontAlgn="base" hangingPunct="0">
              <a:spcBef>
                <a:spcPct val="0"/>
              </a:spcBef>
              <a:spcAft>
                <a:spcPts val="500"/>
              </a:spcAft>
              <a:buClr>
                <a:srgbClr val="E31836"/>
              </a:buClr>
              <a:buSzPct val="115000"/>
              <a:buFont typeface="Arial" charset="0"/>
              <a:buChar char="•"/>
              <a:defRPr sz="2200">
                <a:solidFill>
                  <a:schemeClr val="tx1"/>
                </a:solidFill>
                <a:latin typeface="Arial" panose="020B0604020202020204" pitchFamily="34" charset="0"/>
                <a:ea typeface="+mn-ea"/>
                <a:cs typeface="Arial" panose="020B0604020202020204" pitchFamily="34" charset="0"/>
              </a:defRPr>
            </a:lvl1pPr>
            <a:lvl2pPr marL="473075" indent="-257175" algn="l" rtl="0" eaLnBrk="0" fontAlgn="base" hangingPunct="0">
              <a:spcBef>
                <a:spcPct val="0"/>
              </a:spcBef>
              <a:spcAft>
                <a:spcPts val="300"/>
              </a:spcAft>
              <a:buClr>
                <a:srgbClr val="E31836"/>
              </a:buClr>
              <a:buSzPct val="115000"/>
              <a:buFont typeface="Arial" charset="0"/>
              <a:buChar char="–"/>
              <a:defRPr sz="2000">
                <a:solidFill>
                  <a:schemeClr val="tx1"/>
                </a:solidFill>
                <a:latin typeface="Arial" panose="020B0604020202020204" pitchFamily="34" charset="0"/>
                <a:cs typeface="Arial" panose="020B0604020202020204" pitchFamily="34" charset="0"/>
              </a:defRPr>
            </a:lvl2pPr>
            <a:lvl3pPr marL="639763" indent="-158750" algn="l" rtl="0" eaLnBrk="0" fontAlgn="base" hangingPunct="0">
              <a:spcBef>
                <a:spcPct val="0"/>
              </a:spcBef>
              <a:spcAft>
                <a:spcPts val="300"/>
              </a:spcAft>
              <a:buClr>
                <a:srgbClr val="E31836"/>
              </a:buClr>
              <a:buSzPct val="115000"/>
              <a:buFont typeface="Arial" charset="0"/>
              <a:buChar char="•"/>
              <a:defRPr lang="en-US" dirty="0">
                <a:solidFill>
                  <a:schemeClr val="tx1"/>
                </a:solidFill>
                <a:latin typeface="Arial" panose="020B0604020202020204" pitchFamily="34" charset="0"/>
                <a:cs typeface="Arial" panose="020B0604020202020204" pitchFamily="34" charset="0"/>
              </a:defRPr>
            </a:lvl3pPr>
            <a:lvl4pPr marL="798513" indent="-142875" algn="l" rtl="0" eaLnBrk="0" fontAlgn="base" hangingPunct="0">
              <a:spcBef>
                <a:spcPct val="0"/>
              </a:spcBef>
              <a:spcAft>
                <a:spcPts val="300"/>
              </a:spcAft>
              <a:buClr>
                <a:srgbClr val="E31836"/>
              </a:buClr>
              <a:buSzPct val="115000"/>
              <a:buFont typeface="Arial" charset="0"/>
              <a:buChar char="-"/>
              <a:defRPr lang="en-US" sz="1600" dirty="0">
                <a:solidFill>
                  <a:schemeClr val="tx1"/>
                </a:solidFill>
                <a:latin typeface="Arial" panose="020B0604020202020204" pitchFamily="34" charset="0"/>
                <a:cs typeface="Arial" panose="020B0604020202020204" pitchFamily="34" charset="0"/>
              </a:defRPr>
            </a:lvl4pPr>
            <a:lvl5pPr marL="922338" indent="-114300" algn="l" defTabSz="923925" rtl="0" eaLnBrk="0" fontAlgn="base" hangingPunct="0">
              <a:spcBef>
                <a:spcPct val="0"/>
              </a:spcBef>
              <a:spcAft>
                <a:spcPts val="300"/>
              </a:spcAft>
              <a:buClr>
                <a:srgbClr val="E31836"/>
              </a:buClr>
              <a:buSzPct val="115000"/>
              <a:buFont typeface="Arial" charset="0"/>
              <a:buChar char="•"/>
              <a:defRPr lang="en-GB" sz="1400" dirty="0">
                <a:solidFill>
                  <a:schemeClr val="tx1"/>
                </a:solidFill>
                <a:latin typeface="Arial" panose="020B0604020202020204" pitchFamily="34" charset="0"/>
                <a:cs typeface="Arial" panose="020B0604020202020204" pitchFamily="34" charset="0"/>
              </a:defRPr>
            </a:lvl5pPr>
            <a:lvl6pPr marL="668338" indent="0" algn="l" rtl="0" eaLnBrk="1" fontAlgn="base" hangingPunct="1">
              <a:spcBef>
                <a:spcPct val="20000"/>
              </a:spcBef>
              <a:spcAft>
                <a:spcPct val="0"/>
              </a:spcAft>
              <a:buClr>
                <a:srgbClr val="B61229"/>
              </a:buClr>
              <a:buSzPct val="115000"/>
              <a:buFont typeface="Arial" charset="0"/>
              <a:buNone/>
              <a:defRPr sz="1000">
                <a:solidFill>
                  <a:schemeClr val="bg2"/>
                </a:solidFill>
                <a:latin typeface="+mn-lt"/>
                <a:cs typeface="+mn-cs"/>
              </a:defRPr>
            </a:lvl6pPr>
            <a:lvl7pPr marL="1447800" indent="-188913" algn="l" rtl="0" eaLnBrk="1" fontAlgn="base" hangingPunct="1">
              <a:spcBef>
                <a:spcPct val="20000"/>
              </a:spcBef>
              <a:spcAft>
                <a:spcPct val="0"/>
              </a:spcAft>
              <a:buClr>
                <a:srgbClr val="B61229"/>
              </a:buClr>
              <a:buSzPct val="115000"/>
              <a:buFont typeface="Arial" charset="0"/>
              <a:buChar char="•"/>
              <a:defRPr sz="1000">
                <a:solidFill>
                  <a:schemeClr val="bg2"/>
                </a:solidFill>
                <a:latin typeface="+mn-lt"/>
                <a:cs typeface="+mn-cs"/>
              </a:defRPr>
            </a:lvl7pPr>
            <a:lvl8pPr marL="1905000" indent="-188913" algn="l" rtl="0" eaLnBrk="1" fontAlgn="base" hangingPunct="1">
              <a:spcBef>
                <a:spcPct val="20000"/>
              </a:spcBef>
              <a:spcAft>
                <a:spcPct val="0"/>
              </a:spcAft>
              <a:buClr>
                <a:srgbClr val="B61229"/>
              </a:buClr>
              <a:buSzPct val="115000"/>
              <a:buFont typeface="Arial" charset="0"/>
              <a:buChar char="•"/>
              <a:defRPr sz="1000">
                <a:solidFill>
                  <a:schemeClr val="bg2"/>
                </a:solidFill>
                <a:latin typeface="+mn-lt"/>
                <a:cs typeface="+mn-cs"/>
              </a:defRPr>
            </a:lvl8pPr>
            <a:lvl9pPr marL="2362200" indent="-188913" algn="l" rtl="0" eaLnBrk="1" fontAlgn="base" hangingPunct="1">
              <a:spcBef>
                <a:spcPct val="20000"/>
              </a:spcBef>
              <a:spcAft>
                <a:spcPct val="0"/>
              </a:spcAft>
              <a:buClr>
                <a:srgbClr val="B61229"/>
              </a:buClr>
              <a:buSzPct val="115000"/>
              <a:buFont typeface="Arial" charset="0"/>
              <a:buChar char="•"/>
              <a:defRPr sz="1000">
                <a:solidFill>
                  <a:schemeClr val="bg2"/>
                </a:solidFill>
                <a:latin typeface="+mn-lt"/>
                <a:cs typeface="+mn-cs"/>
              </a:defRPr>
            </a:lvl9pPr>
          </a:lstStyle>
          <a:p>
            <a:pPr marL="0" indent="0" algn="ctr" defTabSz="912179">
              <a:spcAft>
                <a:spcPts val="0"/>
              </a:spcAft>
              <a:buClr>
                <a:srgbClr val="C00000"/>
              </a:buClr>
              <a:buNone/>
            </a:pPr>
            <a:r>
              <a:rPr lang="en-US" sz="1200" b="1" kern="0" dirty="0">
                <a:solidFill>
                  <a:srgbClr val="015873"/>
                </a:solidFill>
                <a:latin typeface="Calibri" panose="020F0502020204030204" pitchFamily="34" charset="0"/>
                <a:cs typeface="Calibri" panose="020F0502020204030204" pitchFamily="34" charset="0"/>
              </a:rPr>
              <a:t>Primary Endpoint</a:t>
            </a:r>
          </a:p>
          <a:p>
            <a:pPr marL="0" indent="0" algn="ctr" defTabSz="912179">
              <a:spcAft>
                <a:spcPts val="0"/>
              </a:spcAft>
              <a:buClr>
                <a:srgbClr val="C00000"/>
              </a:buClr>
              <a:buNone/>
            </a:pPr>
            <a:r>
              <a:rPr lang="en-US" sz="1200" b="1" kern="0" dirty="0">
                <a:solidFill>
                  <a:srgbClr val="015873"/>
                </a:solidFill>
                <a:latin typeface="Calibri" panose="020F0502020204030204" pitchFamily="34" charset="0"/>
                <a:cs typeface="Calibri" panose="020F0502020204030204" pitchFamily="34" charset="0"/>
              </a:rPr>
              <a:t>(HIV-1 RNA ≥ 50 copies/mL)</a:t>
            </a:r>
          </a:p>
          <a:p>
            <a:pPr marL="0" indent="0" algn="ctr" defTabSz="912179">
              <a:spcAft>
                <a:spcPts val="0"/>
              </a:spcAft>
              <a:buClr>
                <a:srgbClr val="C00000"/>
              </a:buClr>
              <a:buNone/>
            </a:pPr>
            <a:r>
              <a:rPr lang="en-US" sz="1200" kern="0" dirty="0">
                <a:solidFill>
                  <a:srgbClr val="015873"/>
                </a:solidFill>
                <a:latin typeface="Calibri" panose="020F0502020204030204" pitchFamily="34" charset="0"/>
                <a:cs typeface="Calibri" panose="020F0502020204030204" pitchFamily="34" charset="0"/>
              </a:rPr>
              <a:t>LA CAB + LA RPV noninferior to DTG/ABC/3TC</a:t>
            </a:r>
          </a:p>
        </p:txBody>
      </p:sp>
      <p:sp>
        <p:nvSpPr>
          <p:cNvPr id="8" name="Rectangle 7">
            <a:extLst>
              <a:ext uri="{FF2B5EF4-FFF2-40B4-BE49-F238E27FC236}">
                <a16:creationId xmlns:a16="http://schemas.microsoft.com/office/drawing/2014/main" id="{EAFA0697-5393-4212-8926-77AAADDECC82}"/>
              </a:ext>
            </a:extLst>
          </p:cNvPr>
          <p:cNvSpPr/>
          <p:nvPr/>
        </p:nvSpPr>
        <p:spPr>
          <a:xfrm>
            <a:off x="5985692" y="6147580"/>
            <a:ext cx="2205799" cy="461661"/>
          </a:xfrm>
          <a:prstGeom prst="rect">
            <a:avLst/>
          </a:prstGeom>
        </p:spPr>
        <p:txBody>
          <a:bodyPr wrap="square" lIns="91242" tIns="45718" rIns="91242" bIns="45718">
            <a:spAutoFit/>
          </a:bodyPr>
          <a:lstStyle/>
          <a:p>
            <a:pPr defTabSz="912179" eaLnBrk="0" fontAlgn="base" hangingPunct="0">
              <a:spcBef>
                <a:spcPct val="0"/>
              </a:spcBef>
              <a:spcAft>
                <a:spcPct val="0"/>
              </a:spcAft>
            </a:pPr>
            <a:r>
              <a:rPr lang="en-US" sz="1200" dirty="0">
                <a:solidFill>
                  <a:srgbClr val="000000"/>
                </a:solidFill>
                <a:latin typeface="Calibri" panose="020F0502020204030204" pitchFamily="34" charset="0"/>
                <a:cs typeface="Calibri" panose="020F0502020204030204" pitchFamily="34" charset="0"/>
              </a:rPr>
              <a:t>*Adjusted for sex, BL HIV-1 RNA (&lt; vs ≥ 100,000 c/mL).</a:t>
            </a:r>
          </a:p>
        </p:txBody>
      </p:sp>
      <p:sp>
        <p:nvSpPr>
          <p:cNvPr id="156" name="Rectangle 155">
            <a:extLst>
              <a:ext uri="{FF2B5EF4-FFF2-40B4-BE49-F238E27FC236}">
                <a16:creationId xmlns:a16="http://schemas.microsoft.com/office/drawing/2014/main" id="{0144BA1B-C31C-4687-A203-91E0CC2F4B00}"/>
              </a:ext>
            </a:extLst>
          </p:cNvPr>
          <p:cNvSpPr/>
          <p:nvPr/>
        </p:nvSpPr>
        <p:spPr bwMode="auto">
          <a:xfrm>
            <a:off x="3321799" y="2023707"/>
            <a:ext cx="457200" cy="2560320"/>
          </a:xfrm>
          <a:prstGeom prst="rect">
            <a:avLst/>
          </a:prstGeom>
          <a:solidFill>
            <a:schemeClr val="accent3"/>
          </a:solidFill>
          <a:ln w="0">
            <a:solidFill>
              <a:schemeClr val="bg1"/>
            </a:solidFill>
            <a:miter lim="800000"/>
            <a:headEnd/>
            <a:tailEnd/>
          </a:ln>
        </p:spPr>
        <p:txBody>
          <a:bodyPr lIns="91242" tIns="45718" rIns="91242" bIns="45718" rtlCol="0" anchor="b"/>
          <a:lstStyle/>
          <a:p>
            <a:pPr algn="ctr" defTabSz="912179" fontAlgn="base">
              <a:spcBef>
                <a:spcPct val="35000"/>
              </a:spcBef>
              <a:spcAft>
                <a:spcPct val="25000"/>
              </a:spcAft>
              <a:buClr>
                <a:srgbClr val="015873"/>
              </a:buClr>
            </a:pPr>
            <a:endParaRPr lang="en-US" sz="2400" dirty="0">
              <a:solidFill>
                <a:srgbClr val="FFFFFF"/>
              </a:solidFill>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2710427"/>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1"/>
          <p:cNvSpPr>
            <a:spLocks noGrp="1" noChangeArrowheads="1"/>
          </p:cNvSpPr>
          <p:nvPr>
            <p:ph type="title" idx="4294967295"/>
          </p:nvPr>
        </p:nvSpPr>
        <p:spPr>
          <a:xfrm>
            <a:off x="609603" y="238206"/>
            <a:ext cx="10872788" cy="1103313"/>
          </a:xfrm>
        </p:spPr>
        <p:txBody>
          <a:bodyPr/>
          <a:lstStyle/>
          <a:p>
            <a:pPr algn="ctr" eaLnBrk="1" hangingPunct="1">
              <a:lnSpc>
                <a:spcPct val="100000"/>
              </a:lnSpc>
              <a:tabLst>
                <a:tab pos="448747" algn="l"/>
                <a:tab pos="895992" algn="l"/>
                <a:tab pos="1344766" algn="l"/>
                <a:tab pos="1793570" algn="l"/>
                <a:tab pos="2242317" algn="l"/>
                <a:tab pos="2691067" algn="l"/>
                <a:tab pos="3139868" algn="l"/>
                <a:tab pos="3588672" algn="l"/>
                <a:tab pos="4037474" algn="l"/>
                <a:tab pos="4486223" algn="l"/>
                <a:tab pos="4934971" algn="l"/>
                <a:tab pos="5383772" algn="l"/>
                <a:tab pos="5832550" algn="l"/>
                <a:tab pos="6281366" algn="l"/>
                <a:tab pos="6730126" algn="l"/>
                <a:tab pos="7178875" algn="l"/>
                <a:tab pos="7627676" algn="l"/>
                <a:tab pos="8076453" algn="l"/>
                <a:tab pos="8525234" algn="l"/>
                <a:tab pos="8974030" algn="l"/>
                <a:tab pos="9422779" algn="l"/>
                <a:tab pos="9871581" algn="l"/>
                <a:tab pos="10320357" algn="l"/>
                <a:tab pos="10769132" algn="l"/>
              </a:tabLst>
            </a:pPr>
            <a:r>
              <a:rPr lang="pt-BR" sz="3600" dirty="0">
                <a:solidFill>
                  <a:schemeClr val="tx1"/>
                </a:solidFill>
                <a:latin typeface="Calibri" pitchFamily="34" charset="0"/>
              </a:rPr>
              <a:t>BRIGHTE:</a:t>
            </a:r>
            <a:r>
              <a:rPr lang="pt-BR" sz="3600" dirty="0">
                <a:solidFill>
                  <a:srgbClr val="C00000"/>
                </a:solidFill>
                <a:latin typeface="Calibri" pitchFamily="34" charset="0"/>
              </a:rPr>
              <a:t> </a:t>
            </a:r>
            <a:r>
              <a:rPr lang="pt-BR" sz="3600" dirty="0" err="1">
                <a:solidFill>
                  <a:srgbClr val="C00000"/>
                </a:solidFill>
                <a:latin typeface="Calibri" pitchFamily="34" charset="0"/>
              </a:rPr>
              <a:t>Fostemsavir</a:t>
            </a:r>
            <a:r>
              <a:rPr lang="pt-BR" sz="3600" dirty="0">
                <a:solidFill>
                  <a:srgbClr val="C00000"/>
                </a:solidFill>
                <a:latin typeface="Calibri" pitchFamily="34" charset="0"/>
              </a:rPr>
              <a:t> </a:t>
            </a:r>
            <a:r>
              <a:rPr lang="pt-BR" sz="3600" dirty="0">
                <a:solidFill>
                  <a:schemeClr val="tx1"/>
                </a:solidFill>
                <a:latin typeface="Calibri" pitchFamily="34" charset="0"/>
              </a:rPr>
              <a:t> </a:t>
            </a:r>
            <a:r>
              <a:rPr lang="pt-BR" sz="3600" dirty="0" err="1">
                <a:solidFill>
                  <a:schemeClr val="tx1"/>
                </a:solidFill>
                <a:latin typeface="Calibri" pitchFamily="34" charset="0"/>
              </a:rPr>
              <a:t>en</a:t>
            </a:r>
            <a:r>
              <a:rPr lang="pt-BR" sz="3600" dirty="0">
                <a:solidFill>
                  <a:schemeClr val="tx1"/>
                </a:solidFill>
                <a:latin typeface="Calibri" pitchFamily="34" charset="0"/>
              </a:rPr>
              <a:t> adultos com </a:t>
            </a:r>
            <a:r>
              <a:rPr lang="pt-BR" sz="3600" dirty="0" err="1">
                <a:solidFill>
                  <a:schemeClr val="tx1"/>
                </a:solidFill>
                <a:latin typeface="Calibri" pitchFamily="34" charset="0"/>
              </a:rPr>
              <a:t>fallas</a:t>
            </a:r>
            <a:r>
              <a:rPr lang="pt-BR" sz="3600" dirty="0">
                <a:solidFill>
                  <a:schemeClr val="tx1"/>
                </a:solidFill>
                <a:latin typeface="Calibri" pitchFamily="34" charset="0"/>
              </a:rPr>
              <a:t> </a:t>
            </a:r>
            <a:r>
              <a:rPr lang="pt-BR" sz="3600" dirty="0" err="1">
                <a:solidFill>
                  <a:schemeClr val="tx1"/>
                </a:solidFill>
                <a:latin typeface="Calibri" pitchFamily="34" charset="0"/>
              </a:rPr>
              <a:t>múltiples</a:t>
            </a:r>
            <a:endParaRPr lang="pt-BR" sz="3600" dirty="0">
              <a:solidFill>
                <a:schemeClr val="tx1"/>
              </a:solidFill>
              <a:latin typeface="Calibri" pitchFamily="34" charset="0"/>
            </a:endParaRPr>
          </a:p>
        </p:txBody>
      </p:sp>
      <p:sp>
        <p:nvSpPr>
          <p:cNvPr id="183299" name="Text Box 2"/>
          <p:cNvSpPr txBox="1">
            <a:spLocks noChangeArrowheads="1"/>
          </p:cNvSpPr>
          <p:nvPr/>
        </p:nvSpPr>
        <p:spPr bwMode="auto">
          <a:xfrm>
            <a:off x="604910" y="1587502"/>
            <a:ext cx="10877551" cy="4649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354" tIns="45718" rIns="91354" bIns="45718"/>
          <a:lstStyle>
            <a:lvl1pPr marL="342900" indent="-341313" eaLnBrk="0" hangingPunc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chemeClr val="tx1"/>
                </a:solidFill>
                <a:latin typeface="Arial" pitchFamily="34" charset="0"/>
                <a:ea typeface="WenQuanYi Micro Hei"/>
                <a:cs typeface="WenQuanYi Micro Hei"/>
              </a:defRPr>
            </a:lvl1pPr>
            <a:lvl2pPr eaLnBrk="0" hangingPunc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chemeClr val="tx1"/>
                </a:solidFill>
                <a:latin typeface="Arial" pitchFamily="34" charset="0"/>
                <a:ea typeface="WenQuanYi Micro Hei"/>
                <a:cs typeface="WenQuanYi Micro Hei"/>
              </a:defRPr>
            </a:lvl2pPr>
            <a:lvl3pPr marL="1143000" eaLnBrk="0" hangingPunc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chemeClr val="tx1"/>
                </a:solidFill>
                <a:latin typeface="Arial" pitchFamily="34" charset="0"/>
                <a:ea typeface="WenQuanYi Micro Hei"/>
                <a:cs typeface="WenQuanYi Micro Hei"/>
              </a:defRPr>
            </a:lvl3pPr>
            <a:lvl4pPr marL="1600200" eaLnBrk="0" hangingPunc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chemeClr val="tx1"/>
                </a:solidFill>
                <a:latin typeface="Arial" pitchFamily="34" charset="0"/>
                <a:ea typeface="WenQuanYi Micro Hei"/>
                <a:cs typeface="WenQuanYi Micro Hei"/>
              </a:defRPr>
            </a:lvl4pPr>
            <a:lvl5pPr marL="2057400" eaLnBrk="0" hangingPunc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chemeClr val="tx1"/>
                </a:solidFill>
                <a:latin typeface="Arial" pitchFamily="34" charset="0"/>
                <a:ea typeface="WenQuanYi Micro Hei"/>
                <a:cs typeface="WenQuanYi Micro Hei"/>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chemeClr val="tx1"/>
                </a:solidFill>
                <a:latin typeface="Arial" pitchFamily="34" charset="0"/>
                <a:ea typeface="WenQuanYi Micro Hei"/>
                <a:cs typeface="WenQuanYi Micro Hei"/>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chemeClr val="tx1"/>
                </a:solidFill>
                <a:latin typeface="Arial" pitchFamily="34" charset="0"/>
                <a:ea typeface="WenQuanYi Micro Hei"/>
                <a:cs typeface="WenQuanYi Micro Hei"/>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chemeClr val="tx1"/>
                </a:solidFill>
                <a:latin typeface="Arial" pitchFamily="34" charset="0"/>
                <a:ea typeface="WenQuanYi Micro Hei"/>
                <a:cs typeface="WenQuanYi Micro Hei"/>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 pos="9434513" algn="l"/>
                <a:tab pos="9883775" algn="l"/>
                <a:tab pos="10333038" algn="l"/>
                <a:tab pos="10782300" algn="l"/>
              </a:tabLst>
              <a:defRPr>
                <a:solidFill>
                  <a:schemeClr val="tx1"/>
                </a:solidFill>
                <a:latin typeface="Arial" pitchFamily="34" charset="0"/>
                <a:ea typeface="WenQuanYi Micro Hei"/>
                <a:cs typeface="WenQuanYi Micro Hei"/>
              </a:defRPr>
            </a:lvl9pPr>
          </a:lstStyle>
          <a:p>
            <a:pPr defTabSz="448747" eaLnBrk="1" fontAlgn="base" hangingPunct="1">
              <a:lnSpc>
                <a:spcPct val="90000"/>
              </a:lnSpc>
              <a:spcBef>
                <a:spcPts val="1000"/>
              </a:spcBef>
              <a:spcAft>
                <a:spcPts val="700"/>
              </a:spcAft>
              <a:buClr>
                <a:srgbClr val="000000"/>
              </a:buClr>
              <a:buSzPct val="100000"/>
              <a:buFont typeface="Wingdings" pitchFamily="2" charset="2"/>
              <a:buChar char=""/>
            </a:pPr>
            <a:r>
              <a:rPr lang="pt-BR">
                <a:solidFill>
                  <a:srgbClr val="000000"/>
                </a:solidFill>
                <a:latin typeface="Calibri" pitchFamily="34" charset="0"/>
              </a:rPr>
              <a:t>Randomized cohort of phase III trial</a:t>
            </a:r>
          </a:p>
        </p:txBody>
      </p:sp>
      <p:sp>
        <p:nvSpPr>
          <p:cNvPr id="183300" name="Rectangle 3"/>
          <p:cNvSpPr>
            <a:spLocks noChangeArrowheads="1"/>
          </p:cNvSpPr>
          <p:nvPr/>
        </p:nvSpPr>
        <p:spPr bwMode="auto">
          <a:xfrm>
            <a:off x="584203" y="2663887"/>
            <a:ext cx="2705100" cy="23991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14" tIns="44998" rIns="89914" bIns="44998">
            <a:spAutoFit/>
          </a:bodyPr>
          <a:lstStyle/>
          <a:p>
            <a:pPr algn="ctr" defTabSz="448747" fontAlgn="base" hangingPunct="0">
              <a:spcBef>
                <a:spcPct val="0"/>
              </a:spcBef>
              <a:spcAft>
                <a:spcPct val="0"/>
              </a:spcAft>
              <a:buClr>
                <a:srgbClr val="000000"/>
              </a:buClr>
              <a:buSzPct val="100000"/>
              <a:tabLst>
                <a:tab pos="448747" algn="l"/>
                <a:tab pos="895992" algn="l"/>
                <a:tab pos="1344766" algn="l"/>
                <a:tab pos="1793570" algn="l"/>
                <a:tab pos="2242317" algn="l"/>
                <a:tab pos="2691067" algn="l"/>
              </a:tabLst>
            </a:pPr>
            <a:r>
              <a:rPr lang="es-AR" sz="1500">
                <a:solidFill>
                  <a:srgbClr val="000000"/>
                </a:solidFill>
                <a:ea typeface="MS PGothic" pitchFamily="34" charset="-128"/>
              </a:rPr>
              <a:t>HIV-infected, heavily treatment–experienced adults failing current ART with confirmed HIV-1 RNA </a:t>
            </a:r>
            <a:br>
              <a:rPr lang="es-AR" sz="1500">
                <a:solidFill>
                  <a:srgbClr val="000000"/>
                </a:solidFill>
                <a:ea typeface="MS PGothic" pitchFamily="34" charset="-128"/>
              </a:rPr>
            </a:br>
            <a:r>
              <a:rPr lang="es-AR" sz="1500">
                <a:solidFill>
                  <a:srgbClr val="000000"/>
                </a:solidFill>
                <a:ea typeface="MS PGothic" pitchFamily="34" charset="-128"/>
              </a:rPr>
              <a:t>≥ 400 c/mL; </a:t>
            </a:r>
            <a:r>
              <a:rPr lang="es-AR" sz="1500" b="1">
                <a:solidFill>
                  <a:srgbClr val="000000"/>
                </a:solidFill>
                <a:ea typeface="MS PGothic" pitchFamily="34" charset="-128"/>
              </a:rPr>
              <a:t>have 1-2 remaining ARV classes (≥ 1 fully active available agent/class)</a:t>
            </a:r>
            <a:r>
              <a:rPr lang="es-AR" sz="1500">
                <a:solidFill>
                  <a:srgbClr val="000000"/>
                </a:solidFill>
                <a:ea typeface="MS PGothic" pitchFamily="34" charset="-128"/>
              </a:rPr>
              <a:t> and not able to construct viable regimen with remaining agents</a:t>
            </a:r>
            <a:br>
              <a:rPr lang="es-AR" sz="1500">
                <a:solidFill>
                  <a:srgbClr val="000000"/>
                </a:solidFill>
                <a:ea typeface="MS PGothic" pitchFamily="34" charset="-128"/>
              </a:rPr>
            </a:br>
            <a:r>
              <a:rPr lang="es-AR" sz="1500">
                <a:solidFill>
                  <a:srgbClr val="000000"/>
                </a:solidFill>
                <a:ea typeface="MS PGothic" pitchFamily="34" charset="-128"/>
              </a:rPr>
              <a:t>(n = 272)</a:t>
            </a:r>
          </a:p>
        </p:txBody>
      </p:sp>
      <p:sp>
        <p:nvSpPr>
          <p:cNvPr id="183301" name="Rectangle 4"/>
          <p:cNvSpPr>
            <a:spLocks noChangeArrowheads="1"/>
          </p:cNvSpPr>
          <p:nvPr/>
        </p:nvSpPr>
        <p:spPr bwMode="auto">
          <a:xfrm>
            <a:off x="4689477" y="2254757"/>
            <a:ext cx="1336675" cy="78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14" tIns="44998" rIns="89914" bIns="44998" anchor="ctr">
            <a:spAutoFit/>
          </a:bodyPr>
          <a:lstStyle/>
          <a:p>
            <a:pPr algn="r" defTabSz="448747" fontAlgn="base" hangingPunct="0">
              <a:spcBef>
                <a:spcPct val="0"/>
              </a:spcBef>
              <a:spcAft>
                <a:spcPct val="0"/>
              </a:spcAft>
              <a:buClr>
                <a:srgbClr val="000000"/>
              </a:buClr>
              <a:buSzPct val="100000"/>
              <a:tabLst>
                <a:tab pos="448747" algn="l"/>
                <a:tab pos="895992" algn="l"/>
              </a:tabLst>
            </a:pPr>
            <a:r>
              <a:rPr lang="es-AR" sz="1500" b="1" i="1">
                <a:solidFill>
                  <a:srgbClr val="000000"/>
                </a:solidFill>
                <a:ea typeface="MS PGothic" pitchFamily="34" charset="-128"/>
              </a:rPr>
              <a:t>Primary Analysis</a:t>
            </a:r>
          </a:p>
          <a:p>
            <a:pPr algn="r" defTabSz="448747" fontAlgn="base" hangingPunct="0">
              <a:spcBef>
                <a:spcPct val="0"/>
              </a:spcBef>
              <a:spcAft>
                <a:spcPct val="0"/>
              </a:spcAft>
              <a:buClr>
                <a:srgbClr val="000000"/>
              </a:buClr>
              <a:buSzPct val="100000"/>
              <a:tabLst>
                <a:tab pos="448747" algn="l"/>
                <a:tab pos="895992" algn="l"/>
              </a:tabLst>
            </a:pPr>
            <a:r>
              <a:rPr lang="es-AR" sz="1500" b="1" i="1">
                <a:solidFill>
                  <a:srgbClr val="000000"/>
                </a:solidFill>
                <a:ea typeface="MS PGothic" pitchFamily="34" charset="-128"/>
              </a:rPr>
              <a:t>Day 8</a:t>
            </a:r>
          </a:p>
        </p:txBody>
      </p:sp>
      <p:sp>
        <p:nvSpPr>
          <p:cNvPr id="183302" name="Rectangle 5"/>
          <p:cNvSpPr>
            <a:spLocks noChangeArrowheads="1"/>
          </p:cNvSpPr>
          <p:nvPr/>
        </p:nvSpPr>
        <p:spPr bwMode="auto">
          <a:xfrm>
            <a:off x="3363916" y="2585200"/>
            <a:ext cx="1417637" cy="5525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14" tIns="44998" rIns="89914" bIns="44998" anchor="ctr">
            <a:spAutoFit/>
          </a:bodyPr>
          <a:lstStyle/>
          <a:p>
            <a:pPr algn="ctr" defTabSz="448747" fontAlgn="base" hangingPunct="0">
              <a:spcBef>
                <a:spcPct val="0"/>
              </a:spcBef>
              <a:spcAft>
                <a:spcPct val="0"/>
              </a:spcAft>
              <a:buClr>
                <a:srgbClr val="000000"/>
              </a:buClr>
              <a:buSzPct val="100000"/>
              <a:tabLst>
                <a:tab pos="448747" algn="l"/>
                <a:tab pos="895992" algn="l"/>
                <a:tab pos="1344766" algn="l"/>
              </a:tabLst>
            </a:pPr>
            <a:r>
              <a:rPr lang="es-AR" sz="1500" i="1">
                <a:solidFill>
                  <a:srgbClr val="000000"/>
                </a:solidFill>
                <a:ea typeface="MS PGothic" pitchFamily="34" charset="-128"/>
              </a:rPr>
              <a:t>Randomized 3:1</a:t>
            </a:r>
          </a:p>
        </p:txBody>
      </p:sp>
      <p:sp>
        <p:nvSpPr>
          <p:cNvPr id="183303" name="Rectangle 6"/>
          <p:cNvSpPr>
            <a:spLocks noChangeArrowheads="1"/>
          </p:cNvSpPr>
          <p:nvPr/>
        </p:nvSpPr>
        <p:spPr bwMode="auto">
          <a:xfrm>
            <a:off x="4430713" y="2030431"/>
            <a:ext cx="1336675" cy="3217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14" tIns="44998" rIns="89914" bIns="44998">
            <a:spAutoFit/>
          </a:bodyPr>
          <a:lstStyle/>
          <a:p>
            <a:pPr algn="ctr" defTabSz="448747" fontAlgn="base" hangingPunct="0">
              <a:spcBef>
                <a:spcPct val="0"/>
              </a:spcBef>
              <a:spcAft>
                <a:spcPct val="0"/>
              </a:spcAft>
              <a:buClr>
                <a:srgbClr val="000000"/>
              </a:buClr>
              <a:buSzPct val="100000"/>
              <a:tabLst>
                <a:tab pos="448747" algn="l"/>
                <a:tab pos="895992" algn="l"/>
              </a:tabLst>
            </a:pPr>
            <a:r>
              <a:rPr lang="es-AR" sz="1500" b="1">
                <a:solidFill>
                  <a:srgbClr val="000000"/>
                </a:solidFill>
                <a:ea typeface="MS PGothic" pitchFamily="34" charset="-128"/>
              </a:rPr>
              <a:t>Blinded Phase</a:t>
            </a:r>
          </a:p>
        </p:txBody>
      </p:sp>
      <p:sp>
        <p:nvSpPr>
          <p:cNvPr id="183304" name="Rectangle 7"/>
          <p:cNvSpPr>
            <a:spLocks noChangeArrowheads="1"/>
          </p:cNvSpPr>
          <p:nvPr/>
        </p:nvSpPr>
        <p:spPr bwMode="auto">
          <a:xfrm flipH="1">
            <a:off x="575469" y="5063077"/>
            <a:ext cx="6945312" cy="10603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14" tIns="44998" rIns="89914" bIns="44998">
            <a:spAutoFit/>
          </a:bodyPr>
          <a:lstStyle/>
          <a:p>
            <a:pPr defTabSz="448747" fontAlgn="base" hangingPunct="0">
              <a:spcBef>
                <a:spcPct val="0"/>
              </a:spcBef>
              <a:spcAft>
                <a:spcPct val="0"/>
              </a:spcAft>
              <a:buClr>
                <a:srgbClr val="000000"/>
              </a:buClr>
              <a:buSzPct val="100000"/>
              <a:tabLst>
                <a:tab pos="448747" algn="l"/>
                <a:tab pos="895992" algn="l"/>
                <a:tab pos="1344766" algn="l"/>
                <a:tab pos="1793570" algn="l"/>
                <a:tab pos="2242317" algn="l"/>
                <a:tab pos="2691067" algn="l"/>
                <a:tab pos="3139868" algn="l"/>
                <a:tab pos="3588672" algn="l"/>
                <a:tab pos="4037474" algn="l"/>
                <a:tab pos="4486223" algn="l"/>
                <a:tab pos="4934971" algn="l"/>
                <a:tab pos="5383772" algn="l"/>
                <a:tab pos="5832550" algn="l"/>
                <a:tab pos="6281366" algn="l"/>
                <a:tab pos="6730126" algn="l"/>
              </a:tabLst>
            </a:pPr>
            <a:r>
              <a:rPr lang="es-AR" sz="1200" dirty="0" err="1">
                <a:solidFill>
                  <a:srgbClr val="000000"/>
                </a:solidFill>
                <a:ea typeface="MS PGothic" pitchFamily="34" charset="-128"/>
              </a:rPr>
              <a:t>Wks</a:t>
            </a:r>
            <a:r>
              <a:rPr lang="es-AR" sz="1200" dirty="0">
                <a:solidFill>
                  <a:srgbClr val="000000"/>
                </a:solidFill>
                <a:ea typeface="MS PGothic" pitchFamily="34" charset="-128"/>
              </a:rPr>
              <a:t> 24-96 </a:t>
            </a:r>
            <a:r>
              <a:rPr lang="es-AR" sz="1200" dirty="0" err="1">
                <a:solidFill>
                  <a:srgbClr val="000000"/>
                </a:solidFill>
                <a:ea typeface="MS PGothic" pitchFamily="34" charset="-128"/>
              </a:rPr>
              <a:t>counted</a:t>
            </a:r>
            <a:r>
              <a:rPr lang="es-AR" sz="1200" dirty="0">
                <a:solidFill>
                  <a:srgbClr val="000000"/>
                </a:solidFill>
                <a:ea typeface="MS PGothic" pitchFamily="34" charset="-128"/>
              </a:rPr>
              <a:t> </a:t>
            </a:r>
            <a:r>
              <a:rPr lang="es-AR" sz="1200" dirty="0" err="1">
                <a:solidFill>
                  <a:srgbClr val="000000"/>
                </a:solidFill>
                <a:ea typeface="MS PGothic" pitchFamily="34" charset="-128"/>
              </a:rPr>
              <a:t>from</a:t>
            </a:r>
            <a:r>
              <a:rPr lang="es-AR" sz="1200" dirty="0">
                <a:solidFill>
                  <a:srgbClr val="000000"/>
                </a:solidFill>
                <a:ea typeface="MS PGothic" pitchFamily="34" charset="-128"/>
              </a:rPr>
              <a:t> </a:t>
            </a:r>
            <a:r>
              <a:rPr lang="es-AR" sz="1200" dirty="0" err="1">
                <a:solidFill>
                  <a:srgbClr val="000000"/>
                </a:solidFill>
                <a:ea typeface="MS PGothic" pitchFamily="34" charset="-128"/>
              </a:rPr>
              <a:t>start</a:t>
            </a:r>
            <a:r>
              <a:rPr lang="es-AR" sz="1200" dirty="0">
                <a:solidFill>
                  <a:srgbClr val="000000"/>
                </a:solidFill>
                <a:ea typeface="MS PGothic" pitchFamily="34" charset="-128"/>
              </a:rPr>
              <a:t> of open-</a:t>
            </a:r>
            <a:r>
              <a:rPr lang="es-AR" sz="1200" dirty="0" err="1">
                <a:solidFill>
                  <a:srgbClr val="000000"/>
                </a:solidFill>
                <a:ea typeface="MS PGothic" pitchFamily="34" charset="-128"/>
              </a:rPr>
              <a:t>label</a:t>
            </a:r>
            <a:r>
              <a:rPr lang="es-AR" sz="1200" dirty="0">
                <a:solidFill>
                  <a:srgbClr val="000000"/>
                </a:solidFill>
                <a:ea typeface="MS PGothic" pitchFamily="34" charset="-128"/>
              </a:rPr>
              <a:t> FTR 600 mg BID + OBT.</a:t>
            </a:r>
          </a:p>
          <a:p>
            <a:pPr defTabSz="448747" fontAlgn="base" hangingPunct="0">
              <a:spcBef>
                <a:spcPct val="0"/>
              </a:spcBef>
              <a:spcAft>
                <a:spcPct val="0"/>
              </a:spcAft>
              <a:buClr>
                <a:srgbClr val="000000"/>
              </a:buClr>
              <a:buSzPct val="100000"/>
              <a:tabLst>
                <a:tab pos="448747" algn="l"/>
                <a:tab pos="895992" algn="l"/>
                <a:tab pos="1344766" algn="l"/>
                <a:tab pos="1793570" algn="l"/>
                <a:tab pos="2242317" algn="l"/>
                <a:tab pos="2691067" algn="l"/>
                <a:tab pos="3139868" algn="l"/>
                <a:tab pos="3588672" algn="l"/>
                <a:tab pos="4037474" algn="l"/>
                <a:tab pos="4486223" algn="l"/>
                <a:tab pos="4934971" algn="l"/>
                <a:tab pos="5383772" algn="l"/>
                <a:tab pos="5832550" algn="l"/>
                <a:tab pos="6281366" algn="l"/>
                <a:tab pos="6730126" algn="l"/>
              </a:tabLst>
            </a:pPr>
            <a:r>
              <a:rPr lang="es-AR" sz="1200" dirty="0">
                <a:solidFill>
                  <a:srgbClr val="000000"/>
                </a:solidFill>
                <a:ea typeface="MS PGothic" pitchFamily="34" charset="-128"/>
              </a:rPr>
              <a:t>*Mean </a:t>
            </a:r>
            <a:r>
              <a:rPr lang="es-AR" sz="1200" dirty="0" err="1">
                <a:solidFill>
                  <a:srgbClr val="000000"/>
                </a:solidFill>
                <a:ea typeface="MS PGothic" pitchFamily="34" charset="-128"/>
              </a:rPr>
              <a:t>adjusted</a:t>
            </a:r>
            <a:r>
              <a:rPr lang="es-AR" sz="1200" dirty="0">
                <a:solidFill>
                  <a:srgbClr val="000000"/>
                </a:solidFill>
                <a:ea typeface="MS PGothic" pitchFamily="34" charset="-128"/>
              </a:rPr>
              <a:t> </a:t>
            </a:r>
            <a:r>
              <a:rPr lang="es-AR" sz="1200" dirty="0" err="1">
                <a:solidFill>
                  <a:srgbClr val="000000"/>
                </a:solidFill>
                <a:ea typeface="MS PGothic" pitchFamily="34" charset="-128"/>
              </a:rPr>
              <a:t>by</a:t>
            </a:r>
            <a:r>
              <a:rPr lang="es-AR" sz="1200" dirty="0">
                <a:solidFill>
                  <a:srgbClr val="000000"/>
                </a:solidFill>
                <a:ea typeface="MS PGothic" pitchFamily="34" charset="-128"/>
              </a:rPr>
              <a:t> HIV-1 RNA log</a:t>
            </a:r>
            <a:r>
              <a:rPr lang="es-AR" sz="1200" baseline="-25000" dirty="0">
                <a:solidFill>
                  <a:srgbClr val="000000"/>
                </a:solidFill>
                <a:ea typeface="MS PGothic" pitchFamily="34" charset="-128"/>
              </a:rPr>
              <a:t>10</a:t>
            </a:r>
            <a:r>
              <a:rPr lang="es-AR" sz="1200" dirty="0">
                <a:solidFill>
                  <a:srgbClr val="000000"/>
                </a:solidFill>
                <a:ea typeface="MS PGothic" pitchFamily="34" charset="-128"/>
              </a:rPr>
              <a:t> c/</a:t>
            </a:r>
            <a:r>
              <a:rPr lang="es-AR" sz="1200" dirty="0" err="1">
                <a:solidFill>
                  <a:srgbClr val="000000"/>
                </a:solidFill>
                <a:ea typeface="MS PGothic" pitchFamily="34" charset="-128"/>
              </a:rPr>
              <a:t>mL</a:t>
            </a:r>
            <a:r>
              <a:rPr lang="es-AR" sz="1200" dirty="0">
                <a:solidFill>
                  <a:srgbClr val="000000"/>
                </a:solidFill>
                <a:ea typeface="MS PGothic" pitchFamily="34" charset="-128"/>
              </a:rPr>
              <a:t> </a:t>
            </a:r>
            <a:r>
              <a:rPr lang="es-AR" sz="1200" dirty="0" err="1">
                <a:solidFill>
                  <a:srgbClr val="000000"/>
                </a:solidFill>
                <a:ea typeface="MS PGothic" pitchFamily="34" charset="-128"/>
              </a:rPr>
              <a:t>on</a:t>
            </a:r>
            <a:r>
              <a:rPr lang="es-AR" sz="1200" dirty="0">
                <a:solidFill>
                  <a:srgbClr val="000000"/>
                </a:solidFill>
                <a:ea typeface="MS PGothic" pitchFamily="34" charset="-128"/>
              </a:rPr>
              <a:t> Day 1.</a:t>
            </a:r>
          </a:p>
          <a:p>
            <a:pPr defTabSz="448747" fontAlgn="base" hangingPunct="0">
              <a:spcBef>
                <a:spcPct val="0"/>
              </a:spcBef>
              <a:spcAft>
                <a:spcPct val="0"/>
              </a:spcAft>
              <a:buClr>
                <a:srgbClr val="000000"/>
              </a:buClr>
              <a:buSzPct val="100000"/>
              <a:tabLst>
                <a:tab pos="448747" algn="l"/>
                <a:tab pos="895992" algn="l"/>
                <a:tab pos="1344766" algn="l"/>
                <a:tab pos="1793570" algn="l"/>
                <a:tab pos="2242317" algn="l"/>
                <a:tab pos="2691067" algn="l"/>
                <a:tab pos="3139868" algn="l"/>
                <a:tab pos="3588672" algn="l"/>
                <a:tab pos="4037474" algn="l"/>
                <a:tab pos="4486223" algn="l"/>
                <a:tab pos="4934971" algn="l"/>
                <a:tab pos="5383772" algn="l"/>
                <a:tab pos="5832550" algn="l"/>
                <a:tab pos="6281366" algn="l"/>
                <a:tab pos="6730126" algn="l"/>
              </a:tabLst>
            </a:pPr>
            <a:r>
              <a:rPr lang="es-AR" sz="1200" baseline="30000" dirty="0">
                <a:solidFill>
                  <a:srgbClr val="000000"/>
                </a:solidFill>
                <a:ea typeface="MS PGothic" pitchFamily="34" charset="-128"/>
              </a:rPr>
              <a:t>†</a:t>
            </a:r>
            <a:r>
              <a:rPr lang="es-AR" sz="1200" dirty="0" err="1">
                <a:solidFill>
                  <a:srgbClr val="000000"/>
                </a:solidFill>
                <a:ea typeface="MS PGothic" pitchFamily="34" charset="-128"/>
              </a:rPr>
              <a:t>Excluded</a:t>
            </a:r>
            <a:r>
              <a:rPr lang="es-AR" sz="1200" dirty="0">
                <a:solidFill>
                  <a:srgbClr val="000000"/>
                </a:solidFill>
                <a:ea typeface="MS PGothic" pitchFamily="34" charset="-128"/>
              </a:rPr>
              <a:t> 2 </a:t>
            </a:r>
            <a:r>
              <a:rPr lang="es-AR" sz="1200" dirty="0" err="1">
                <a:solidFill>
                  <a:srgbClr val="000000"/>
                </a:solidFill>
                <a:ea typeface="MS PGothic" pitchFamily="34" charset="-128"/>
              </a:rPr>
              <a:t>patients</a:t>
            </a:r>
            <a:r>
              <a:rPr lang="es-AR" sz="1200" dirty="0">
                <a:solidFill>
                  <a:srgbClr val="000000"/>
                </a:solidFill>
                <a:ea typeface="MS PGothic" pitchFamily="34" charset="-128"/>
              </a:rPr>
              <a:t> </a:t>
            </a:r>
            <a:r>
              <a:rPr lang="es-AR" sz="1200" dirty="0" err="1">
                <a:solidFill>
                  <a:srgbClr val="000000"/>
                </a:solidFill>
                <a:ea typeface="MS PGothic" pitchFamily="34" charset="-128"/>
              </a:rPr>
              <a:t>due</a:t>
            </a:r>
            <a:r>
              <a:rPr lang="es-AR" sz="1200" dirty="0">
                <a:solidFill>
                  <a:srgbClr val="000000"/>
                </a:solidFill>
                <a:ea typeface="MS PGothic" pitchFamily="34" charset="-128"/>
              </a:rPr>
              <a:t> </a:t>
            </a:r>
            <a:r>
              <a:rPr lang="es-AR" sz="1200" dirty="0" err="1">
                <a:solidFill>
                  <a:srgbClr val="000000"/>
                </a:solidFill>
                <a:ea typeface="MS PGothic" pitchFamily="34" charset="-128"/>
              </a:rPr>
              <a:t>to</a:t>
            </a:r>
            <a:r>
              <a:rPr lang="es-AR" sz="1200" dirty="0">
                <a:solidFill>
                  <a:srgbClr val="000000"/>
                </a:solidFill>
                <a:ea typeface="MS PGothic" pitchFamily="34" charset="-128"/>
              </a:rPr>
              <a:t> data </a:t>
            </a:r>
            <a:r>
              <a:rPr lang="es-AR" sz="1200" dirty="0" err="1">
                <a:solidFill>
                  <a:srgbClr val="000000"/>
                </a:solidFill>
                <a:ea typeface="MS PGothic" pitchFamily="34" charset="-128"/>
              </a:rPr>
              <a:t>entry</a:t>
            </a:r>
            <a:r>
              <a:rPr lang="es-AR" sz="1200" dirty="0">
                <a:solidFill>
                  <a:srgbClr val="000000"/>
                </a:solidFill>
                <a:ea typeface="MS PGothic" pitchFamily="34" charset="-128"/>
              </a:rPr>
              <a:t> </a:t>
            </a:r>
            <a:r>
              <a:rPr lang="es-AR" sz="1200" dirty="0" err="1">
                <a:solidFill>
                  <a:srgbClr val="000000"/>
                </a:solidFill>
                <a:ea typeface="MS PGothic" pitchFamily="34" charset="-128"/>
              </a:rPr>
              <a:t>errors</a:t>
            </a:r>
            <a:r>
              <a:rPr lang="es-AR" sz="1200" dirty="0">
                <a:solidFill>
                  <a:srgbClr val="000000"/>
                </a:solidFill>
                <a:ea typeface="MS PGothic" pitchFamily="34" charset="-128"/>
              </a:rPr>
              <a:t>.</a:t>
            </a:r>
          </a:p>
          <a:p>
            <a:pPr defTabSz="448747" fontAlgn="base" hangingPunct="0">
              <a:spcBef>
                <a:spcPct val="0"/>
              </a:spcBef>
              <a:spcAft>
                <a:spcPct val="0"/>
              </a:spcAft>
              <a:buClr>
                <a:srgbClr val="000000"/>
              </a:buClr>
              <a:buSzPct val="100000"/>
              <a:tabLst>
                <a:tab pos="448747" algn="l"/>
                <a:tab pos="895992" algn="l"/>
                <a:tab pos="1344766" algn="l"/>
                <a:tab pos="1793570" algn="l"/>
                <a:tab pos="2242317" algn="l"/>
                <a:tab pos="2691067" algn="l"/>
                <a:tab pos="3139868" algn="l"/>
                <a:tab pos="3588672" algn="l"/>
                <a:tab pos="4037474" algn="l"/>
                <a:tab pos="4486223" algn="l"/>
                <a:tab pos="4934971" algn="l"/>
                <a:tab pos="5383772" algn="l"/>
                <a:tab pos="5832550" algn="l"/>
                <a:tab pos="6281366" algn="l"/>
                <a:tab pos="6730126" algn="l"/>
              </a:tabLst>
            </a:pPr>
            <a:r>
              <a:rPr lang="es-AR" sz="1200" baseline="30000" dirty="0">
                <a:solidFill>
                  <a:srgbClr val="000000"/>
                </a:solidFill>
                <a:ea typeface="MS PGothic" pitchFamily="34" charset="-128"/>
              </a:rPr>
              <a:t>‡</a:t>
            </a:r>
            <a:r>
              <a:rPr lang="es-AR" sz="1200" dirty="0">
                <a:solidFill>
                  <a:srgbClr val="000000"/>
                </a:solidFill>
                <a:ea typeface="MS PGothic" pitchFamily="34" charset="-128"/>
              </a:rPr>
              <a:t>OBT </a:t>
            </a:r>
            <a:r>
              <a:rPr lang="es-AR" sz="1200" dirty="0" err="1">
                <a:solidFill>
                  <a:srgbClr val="000000"/>
                </a:solidFill>
                <a:ea typeface="MS PGothic" pitchFamily="34" charset="-128"/>
              </a:rPr>
              <a:t>permitted</a:t>
            </a:r>
            <a:r>
              <a:rPr lang="es-AR" sz="1200" dirty="0">
                <a:solidFill>
                  <a:srgbClr val="000000"/>
                </a:solidFill>
                <a:ea typeface="MS PGothic" pitchFamily="34" charset="-128"/>
              </a:rPr>
              <a:t> </a:t>
            </a:r>
            <a:r>
              <a:rPr lang="es-AR" sz="1200" dirty="0" err="1">
                <a:solidFill>
                  <a:srgbClr val="000000"/>
                </a:solidFill>
                <a:ea typeface="MS PGothic" pitchFamily="34" charset="-128"/>
              </a:rPr>
              <a:t>to</a:t>
            </a:r>
            <a:r>
              <a:rPr lang="es-AR" sz="1200" dirty="0">
                <a:solidFill>
                  <a:srgbClr val="000000"/>
                </a:solidFill>
                <a:ea typeface="MS PGothic" pitchFamily="34" charset="-128"/>
              </a:rPr>
              <a:t> </a:t>
            </a:r>
            <a:r>
              <a:rPr lang="es-AR" sz="1200" dirty="0" err="1">
                <a:solidFill>
                  <a:srgbClr val="000000"/>
                </a:solidFill>
                <a:ea typeface="MS PGothic" pitchFamily="34" charset="-128"/>
              </a:rPr>
              <a:t>include</a:t>
            </a:r>
            <a:r>
              <a:rPr lang="es-AR" sz="1200" dirty="0">
                <a:solidFill>
                  <a:srgbClr val="000000"/>
                </a:solidFill>
                <a:ea typeface="MS PGothic" pitchFamily="34" charset="-128"/>
              </a:rPr>
              <a:t> </a:t>
            </a:r>
            <a:r>
              <a:rPr lang="es-AR" sz="1200" dirty="0" err="1">
                <a:solidFill>
                  <a:srgbClr val="000000"/>
                </a:solidFill>
                <a:ea typeface="MS PGothic" pitchFamily="34" charset="-128"/>
              </a:rPr>
              <a:t>investigational</a:t>
            </a:r>
            <a:r>
              <a:rPr lang="es-AR" sz="1200" dirty="0">
                <a:solidFill>
                  <a:srgbClr val="000000"/>
                </a:solidFill>
                <a:ea typeface="MS PGothic" pitchFamily="34" charset="-128"/>
              </a:rPr>
              <a:t> </a:t>
            </a:r>
            <a:r>
              <a:rPr lang="es-AR" sz="1200" dirty="0" err="1">
                <a:solidFill>
                  <a:srgbClr val="000000"/>
                </a:solidFill>
                <a:ea typeface="MS PGothic" pitchFamily="34" charset="-128"/>
              </a:rPr>
              <a:t>agents</a:t>
            </a:r>
            <a:r>
              <a:rPr lang="es-AR" sz="1200" dirty="0">
                <a:solidFill>
                  <a:srgbClr val="000000"/>
                </a:solidFill>
                <a:ea typeface="MS PGothic" pitchFamily="34" charset="-128"/>
              </a:rPr>
              <a:t>.</a:t>
            </a:r>
          </a:p>
          <a:p>
            <a:pPr defTabSz="448747" fontAlgn="base" hangingPunct="0">
              <a:spcBef>
                <a:spcPct val="0"/>
              </a:spcBef>
              <a:spcAft>
                <a:spcPct val="0"/>
              </a:spcAft>
              <a:buClr>
                <a:srgbClr val="000000"/>
              </a:buClr>
              <a:buSzPct val="100000"/>
              <a:tabLst>
                <a:tab pos="448747" algn="l"/>
                <a:tab pos="895992" algn="l"/>
                <a:tab pos="1344766" algn="l"/>
                <a:tab pos="1793570" algn="l"/>
                <a:tab pos="2242317" algn="l"/>
                <a:tab pos="2691067" algn="l"/>
                <a:tab pos="3139868" algn="l"/>
                <a:tab pos="3588672" algn="l"/>
                <a:tab pos="4037474" algn="l"/>
                <a:tab pos="4486223" algn="l"/>
                <a:tab pos="4934971" algn="l"/>
                <a:tab pos="5383772" algn="l"/>
                <a:tab pos="5832550" algn="l"/>
                <a:tab pos="6281366" algn="l"/>
                <a:tab pos="6730126" algn="l"/>
              </a:tabLst>
            </a:pPr>
            <a:r>
              <a:rPr lang="es-AR" sz="1200" baseline="30000" dirty="0">
                <a:solidFill>
                  <a:srgbClr val="000000"/>
                </a:solidFill>
                <a:ea typeface="MS PGothic" pitchFamily="34" charset="-128"/>
              </a:rPr>
              <a:t>§</a:t>
            </a:r>
            <a:r>
              <a:rPr lang="es-AR" sz="1200" dirty="0" err="1">
                <a:solidFill>
                  <a:srgbClr val="000000"/>
                </a:solidFill>
                <a:ea typeface="MS PGothic" pitchFamily="34" charset="-128"/>
              </a:rPr>
              <a:t>Study</a:t>
            </a:r>
            <a:r>
              <a:rPr lang="es-AR" sz="1200" dirty="0">
                <a:solidFill>
                  <a:srgbClr val="000000"/>
                </a:solidFill>
                <a:ea typeface="MS PGothic" pitchFamily="34" charset="-128"/>
              </a:rPr>
              <a:t> </a:t>
            </a:r>
            <a:r>
              <a:rPr lang="es-AR" sz="1200" dirty="0" err="1">
                <a:solidFill>
                  <a:srgbClr val="000000"/>
                </a:solidFill>
                <a:ea typeface="MS PGothic" pitchFamily="34" charset="-128"/>
              </a:rPr>
              <a:t>to</a:t>
            </a:r>
            <a:r>
              <a:rPr lang="es-AR" sz="1200" dirty="0">
                <a:solidFill>
                  <a:srgbClr val="000000"/>
                </a:solidFill>
                <a:ea typeface="MS PGothic" pitchFamily="34" charset="-128"/>
              </a:rPr>
              <a:t> be </a:t>
            </a:r>
            <a:r>
              <a:rPr lang="es-AR" sz="1200" dirty="0" err="1">
                <a:solidFill>
                  <a:srgbClr val="000000"/>
                </a:solidFill>
                <a:ea typeface="MS PGothic" pitchFamily="34" charset="-128"/>
              </a:rPr>
              <a:t>conducted</a:t>
            </a:r>
            <a:r>
              <a:rPr lang="es-AR" sz="1200" dirty="0">
                <a:solidFill>
                  <a:srgbClr val="000000"/>
                </a:solidFill>
                <a:ea typeface="MS PGothic" pitchFamily="34" charset="-128"/>
              </a:rPr>
              <a:t> </a:t>
            </a:r>
            <a:r>
              <a:rPr lang="es-AR" sz="1200" dirty="0" err="1">
                <a:solidFill>
                  <a:srgbClr val="000000"/>
                </a:solidFill>
                <a:ea typeface="MS PGothic" pitchFamily="34" charset="-128"/>
              </a:rPr>
              <a:t>until</a:t>
            </a:r>
            <a:r>
              <a:rPr lang="es-AR" sz="1200" dirty="0">
                <a:solidFill>
                  <a:srgbClr val="000000"/>
                </a:solidFill>
                <a:ea typeface="MS PGothic" pitchFamily="34" charset="-128"/>
              </a:rPr>
              <a:t> </a:t>
            </a:r>
            <a:r>
              <a:rPr lang="es-AR" sz="1200" dirty="0" err="1">
                <a:solidFill>
                  <a:srgbClr val="000000"/>
                </a:solidFill>
                <a:ea typeface="MS PGothic" pitchFamily="34" charset="-128"/>
              </a:rPr>
              <a:t>another</a:t>
            </a:r>
            <a:r>
              <a:rPr lang="es-AR" sz="1200" dirty="0">
                <a:solidFill>
                  <a:srgbClr val="000000"/>
                </a:solidFill>
                <a:ea typeface="MS PGothic" pitchFamily="34" charset="-128"/>
              </a:rPr>
              <a:t> </a:t>
            </a:r>
            <a:r>
              <a:rPr lang="es-AR" sz="1200" dirty="0" err="1">
                <a:solidFill>
                  <a:srgbClr val="000000"/>
                </a:solidFill>
                <a:ea typeface="MS PGothic" pitchFamily="34" charset="-128"/>
              </a:rPr>
              <a:t>option</a:t>
            </a:r>
            <a:r>
              <a:rPr lang="es-AR" sz="1200" dirty="0">
                <a:solidFill>
                  <a:srgbClr val="000000"/>
                </a:solidFill>
                <a:ea typeface="MS PGothic" pitchFamily="34" charset="-128"/>
              </a:rPr>
              <a:t>, </a:t>
            </a:r>
            <a:r>
              <a:rPr lang="es-AR" sz="1200" dirty="0" err="1">
                <a:solidFill>
                  <a:srgbClr val="000000"/>
                </a:solidFill>
                <a:ea typeface="MS PGothic" pitchFamily="34" charset="-128"/>
              </a:rPr>
              <a:t>rollover</a:t>
            </a:r>
            <a:r>
              <a:rPr lang="es-AR" sz="1200" dirty="0">
                <a:solidFill>
                  <a:srgbClr val="000000"/>
                </a:solidFill>
                <a:ea typeface="MS PGothic" pitchFamily="34" charset="-128"/>
              </a:rPr>
              <a:t> </a:t>
            </a:r>
            <a:r>
              <a:rPr lang="es-AR" sz="1200" dirty="0" err="1">
                <a:solidFill>
                  <a:srgbClr val="000000"/>
                </a:solidFill>
                <a:ea typeface="MS PGothic" pitchFamily="34" charset="-128"/>
              </a:rPr>
              <a:t>study</a:t>
            </a:r>
            <a:r>
              <a:rPr lang="es-AR" sz="1200" dirty="0">
                <a:solidFill>
                  <a:srgbClr val="000000"/>
                </a:solidFill>
                <a:ea typeface="MS PGothic" pitchFamily="34" charset="-128"/>
              </a:rPr>
              <a:t>, </a:t>
            </a:r>
            <a:r>
              <a:rPr lang="es-AR" sz="1200" dirty="0" err="1">
                <a:solidFill>
                  <a:srgbClr val="000000"/>
                </a:solidFill>
                <a:ea typeface="MS PGothic" pitchFamily="34" charset="-128"/>
              </a:rPr>
              <a:t>or</a:t>
            </a:r>
            <a:r>
              <a:rPr lang="es-AR" sz="1200" dirty="0">
                <a:solidFill>
                  <a:srgbClr val="000000"/>
                </a:solidFill>
                <a:ea typeface="MS PGothic" pitchFamily="34" charset="-128"/>
              </a:rPr>
              <a:t> marketing </a:t>
            </a:r>
            <a:r>
              <a:rPr lang="es-AR" sz="1200" dirty="0" err="1">
                <a:solidFill>
                  <a:srgbClr val="000000"/>
                </a:solidFill>
                <a:ea typeface="MS PGothic" pitchFamily="34" charset="-128"/>
              </a:rPr>
              <a:t>approval</a:t>
            </a:r>
            <a:r>
              <a:rPr lang="es-AR" sz="1200" dirty="0">
                <a:solidFill>
                  <a:srgbClr val="000000"/>
                </a:solidFill>
                <a:ea typeface="MS PGothic" pitchFamily="34" charset="-128"/>
              </a:rPr>
              <a:t> </a:t>
            </a:r>
            <a:r>
              <a:rPr lang="es-AR" sz="1500" dirty="0" err="1">
                <a:solidFill>
                  <a:srgbClr val="000000"/>
                </a:solidFill>
                <a:ea typeface="MS PGothic" pitchFamily="34" charset="-128"/>
              </a:rPr>
              <a:t>available</a:t>
            </a:r>
            <a:r>
              <a:rPr lang="es-AR" sz="1500" dirty="0">
                <a:solidFill>
                  <a:srgbClr val="000000"/>
                </a:solidFill>
                <a:ea typeface="MS PGothic" pitchFamily="34" charset="-128"/>
              </a:rPr>
              <a:t>.</a:t>
            </a:r>
          </a:p>
        </p:txBody>
      </p:sp>
      <p:sp>
        <p:nvSpPr>
          <p:cNvPr id="183305" name="Rectangle 8"/>
          <p:cNvSpPr>
            <a:spLocks noChangeArrowheads="1"/>
          </p:cNvSpPr>
          <p:nvPr/>
        </p:nvSpPr>
        <p:spPr bwMode="auto">
          <a:xfrm>
            <a:off x="5967486" y="2428897"/>
            <a:ext cx="2266951" cy="7833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14" tIns="44998" rIns="89914" bIns="44998">
            <a:spAutoFit/>
          </a:bodyPr>
          <a:lstStyle/>
          <a:p>
            <a:pPr algn="ctr" defTabSz="448747" fontAlgn="base">
              <a:spcBef>
                <a:spcPct val="0"/>
              </a:spcBef>
              <a:spcAft>
                <a:spcPct val="0"/>
              </a:spcAft>
              <a:buClr>
                <a:srgbClr val="000000"/>
              </a:buClr>
              <a:buSzPct val="100000"/>
              <a:tabLst>
                <a:tab pos="448747" algn="l"/>
                <a:tab pos="895992" algn="l"/>
                <a:tab pos="1344766" algn="l"/>
                <a:tab pos="1793570" algn="l"/>
                <a:tab pos="2242317" algn="l"/>
              </a:tabLst>
            </a:pPr>
            <a:r>
              <a:rPr lang="es-AR" sz="1500" b="1">
                <a:solidFill>
                  <a:srgbClr val="000000"/>
                </a:solidFill>
                <a:ea typeface="MS PGothic" pitchFamily="34" charset="-128"/>
              </a:rPr>
              <a:t>Adjusted* Mean Δ in HIV-1 RNA at Day 8 vs Day 1,</a:t>
            </a:r>
            <a:br>
              <a:rPr lang="es-AR" sz="1500" b="1">
                <a:solidFill>
                  <a:srgbClr val="000000"/>
                </a:solidFill>
                <a:ea typeface="MS PGothic" pitchFamily="34" charset="-128"/>
              </a:rPr>
            </a:br>
            <a:r>
              <a:rPr lang="es-AR" sz="1500" b="1">
                <a:solidFill>
                  <a:srgbClr val="000000"/>
                </a:solidFill>
                <a:ea typeface="MS PGothic" pitchFamily="34" charset="-128"/>
              </a:rPr>
              <a:t>log</a:t>
            </a:r>
            <a:r>
              <a:rPr lang="es-AR" sz="1500" b="1" baseline="-25000">
                <a:solidFill>
                  <a:srgbClr val="000000"/>
                </a:solidFill>
                <a:ea typeface="MS PGothic" pitchFamily="34" charset="-128"/>
              </a:rPr>
              <a:t>10</a:t>
            </a:r>
            <a:r>
              <a:rPr lang="es-AR" sz="1500" b="1">
                <a:solidFill>
                  <a:srgbClr val="000000"/>
                </a:solidFill>
                <a:ea typeface="MS PGothic" pitchFamily="34" charset="-128"/>
              </a:rPr>
              <a:t> c/mL (95% CI)</a:t>
            </a:r>
          </a:p>
        </p:txBody>
      </p:sp>
      <p:sp>
        <p:nvSpPr>
          <p:cNvPr id="183306" name="Rectangle 9"/>
          <p:cNvSpPr>
            <a:spLocks noChangeArrowheads="1"/>
          </p:cNvSpPr>
          <p:nvPr/>
        </p:nvSpPr>
        <p:spPr bwMode="auto">
          <a:xfrm>
            <a:off x="6386674" y="3328995"/>
            <a:ext cx="1428464" cy="5525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9914" tIns="44998" rIns="89914" bIns="44998">
            <a:spAutoFit/>
          </a:bodyPr>
          <a:lstStyle/>
          <a:p>
            <a:pPr algn="ctr" defTabSz="448747" fontAlgn="base" hangingPunct="0">
              <a:spcBef>
                <a:spcPct val="0"/>
              </a:spcBef>
              <a:spcAft>
                <a:spcPct val="0"/>
              </a:spcAft>
              <a:buClr>
                <a:srgbClr val="000000"/>
              </a:buClr>
              <a:buSzPct val="100000"/>
              <a:tabLst>
                <a:tab pos="448747" algn="l"/>
                <a:tab pos="895992" algn="l"/>
              </a:tabLst>
            </a:pPr>
            <a:r>
              <a:rPr lang="es-AR" sz="1500" b="1">
                <a:solidFill>
                  <a:srgbClr val="015873"/>
                </a:solidFill>
              </a:rPr>
              <a:t>-0.79 </a:t>
            </a:r>
          </a:p>
          <a:p>
            <a:pPr algn="ctr" defTabSz="448747" fontAlgn="base" hangingPunct="0">
              <a:spcBef>
                <a:spcPct val="0"/>
              </a:spcBef>
              <a:spcAft>
                <a:spcPct val="0"/>
              </a:spcAft>
              <a:buClr>
                <a:srgbClr val="000000"/>
              </a:buClr>
              <a:buSzPct val="100000"/>
              <a:tabLst>
                <a:tab pos="448747" algn="l"/>
                <a:tab pos="895992" algn="l"/>
              </a:tabLst>
            </a:pPr>
            <a:r>
              <a:rPr lang="es-AR" sz="1500" b="1">
                <a:solidFill>
                  <a:srgbClr val="015873"/>
                </a:solidFill>
              </a:rPr>
              <a:t>(-0.88 to -0.70)</a:t>
            </a:r>
            <a:r>
              <a:rPr lang="es-AR" sz="1500" b="1" baseline="30000">
                <a:solidFill>
                  <a:srgbClr val="015873"/>
                </a:solidFill>
              </a:rPr>
              <a:t>†</a:t>
            </a:r>
          </a:p>
        </p:txBody>
      </p:sp>
      <p:sp>
        <p:nvSpPr>
          <p:cNvPr id="183307" name="Rectangle 10"/>
          <p:cNvSpPr>
            <a:spLocks noChangeArrowheads="1"/>
          </p:cNvSpPr>
          <p:nvPr/>
        </p:nvSpPr>
        <p:spPr bwMode="auto">
          <a:xfrm>
            <a:off x="6397901" y="4081471"/>
            <a:ext cx="1407624" cy="5525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9914" tIns="44998" rIns="89914" bIns="44998">
            <a:spAutoFit/>
          </a:bodyPr>
          <a:lstStyle/>
          <a:p>
            <a:pPr algn="ctr" defTabSz="448747" fontAlgn="base" hangingPunct="0">
              <a:spcBef>
                <a:spcPct val="0"/>
              </a:spcBef>
              <a:spcAft>
                <a:spcPct val="0"/>
              </a:spcAft>
              <a:buClr>
                <a:srgbClr val="000000"/>
              </a:buClr>
              <a:buSzPct val="100000"/>
              <a:tabLst>
                <a:tab pos="448747" algn="l"/>
                <a:tab pos="895992" algn="l"/>
              </a:tabLst>
            </a:pPr>
            <a:r>
              <a:rPr lang="es-AR" sz="1500" b="1">
                <a:solidFill>
                  <a:srgbClr val="E1471D"/>
                </a:solidFill>
              </a:rPr>
              <a:t>-0.17</a:t>
            </a:r>
          </a:p>
          <a:p>
            <a:pPr algn="ctr" defTabSz="448747" fontAlgn="base" hangingPunct="0">
              <a:spcBef>
                <a:spcPct val="0"/>
              </a:spcBef>
              <a:spcAft>
                <a:spcPct val="0"/>
              </a:spcAft>
              <a:buClr>
                <a:srgbClr val="000000"/>
              </a:buClr>
              <a:buSzPct val="100000"/>
              <a:tabLst>
                <a:tab pos="448747" algn="l"/>
                <a:tab pos="895992" algn="l"/>
              </a:tabLst>
            </a:pPr>
            <a:r>
              <a:rPr lang="es-AR" sz="1500" b="1">
                <a:solidFill>
                  <a:srgbClr val="E1471D"/>
                </a:solidFill>
              </a:rPr>
              <a:t> (-0.33 to -0.01)</a:t>
            </a:r>
          </a:p>
        </p:txBody>
      </p:sp>
      <p:sp>
        <p:nvSpPr>
          <p:cNvPr id="183308" name="Rectangle 11"/>
          <p:cNvSpPr>
            <a:spLocks noChangeArrowheads="1"/>
          </p:cNvSpPr>
          <p:nvPr/>
        </p:nvSpPr>
        <p:spPr bwMode="auto">
          <a:xfrm>
            <a:off x="10771189" y="2585200"/>
            <a:ext cx="803275" cy="5525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14" tIns="44998" rIns="89914" bIns="44998" anchor="ctr">
            <a:spAutoFit/>
          </a:bodyPr>
          <a:lstStyle/>
          <a:p>
            <a:pPr algn="ctr" defTabSz="448747" fontAlgn="base" hangingPunct="0">
              <a:spcBef>
                <a:spcPct val="0"/>
              </a:spcBef>
              <a:spcAft>
                <a:spcPct val="0"/>
              </a:spcAft>
              <a:buClr>
                <a:srgbClr val="000000"/>
              </a:buClr>
              <a:buSzPct val="100000"/>
              <a:tabLst>
                <a:tab pos="448747" algn="l"/>
              </a:tabLst>
            </a:pPr>
            <a:r>
              <a:rPr lang="es-AR" sz="1500" b="1" i="1">
                <a:solidFill>
                  <a:srgbClr val="000000"/>
                </a:solidFill>
                <a:ea typeface="MS PGothic" pitchFamily="34" charset="-128"/>
              </a:rPr>
              <a:t>Wk 96</a:t>
            </a:r>
            <a:r>
              <a:rPr lang="es-AR" sz="1500" b="1" i="1" baseline="30000">
                <a:solidFill>
                  <a:srgbClr val="000000"/>
                </a:solidFill>
                <a:ea typeface="MS PGothic" pitchFamily="34" charset="-128"/>
              </a:rPr>
              <a:t>§</a:t>
            </a:r>
          </a:p>
        </p:txBody>
      </p:sp>
      <p:sp>
        <p:nvSpPr>
          <p:cNvPr id="183309" name="Rectangle 12"/>
          <p:cNvSpPr>
            <a:spLocks noChangeArrowheads="1"/>
          </p:cNvSpPr>
          <p:nvPr/>
        </p:nvSpPr>
        <p:spPr bwMode="auto">
          <a:xfrm>
            <a:off x="8080376" y="2700635"/>
            <a:ext cx="669925" cy="3217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14" tIns="44998" rIns="89914" bIns="44998" anchor="ctr">
            <a:spAutoFit/>
          </a:bodyPr>
          <a:lstStyle/>
          <a:p>
            <a:pPr defTabSz="448747" fontAlgn="base" hangingPunct="0">
              <a:spcBef>
                <a:spcPct val="0"/>
              </a:spcBef>
              <a:spcAft>
                <a:spcPct val="0"/>
              </a:spcAft>
              <a:buClr>
                <a:srgbClr val="000000"/>
              </a:buClr>
              <a:buSzPct val="100000"/>
              <a:tabLst>
                <a:tab pos="448747" algn="l"/>
              </a:tabLst>
            </a:pPr>
            <a:r>
              <a:rPr lang="es-AR" sz="1500" b="1" i="1">
                <a:solidFill>
                  <a:srgbClr val="000000"/>
                </a:solidFill>
                <a:ea typeface="MS PGothic" pitchFamily="34" charset="-128"/>
              </a:rPr>
              <a:t>Day 9</a:t>
            </a:r>
          </a:p>
        </p:txBody>
      </p:sp>
      <p:sp>
        <p:nvSpPr>
          <p:cNvPr id="183310" name="Rectangle 13"/>
          <p:cNvSpPr>
            <a:spLocks noChangeArrowheads="1"/>
          </p:cNvSpPr>
          <p:nvPr/>
        </p:nvSpPr>
        <p:spPr bwMode="auto">
          <a:xfrm>
            <a:off x="8974141" y="2139292"/>
            <a:ext cx="803275" cy="10142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14" tIns="44998" rIns="89914" bIns="44998" anchor="ctr">
            <a:spAutoFit/>
          </a:bodyPr>
          <a:lstStyle/>
          <a:p>
            <a:pPr algn="ctr" defTabSz="448747" fontAlgn="base" hangingPunct="0">
              <a:spcBef>
                <a:spcPct val="0"/>
              </a:spcBef>
              <a:spcAft>
                <a:spcPct val="0"/>
              </a:spcAft>
              <a:buClr>
                <a:srgbClr val="000000"/>
              </a:buClr>
              <a:buSzPct val="100000"/>
              <a:tabLst>
                <a:tab pos="448747" algn="l"/>
              </a:tabLst>
            </a:pPr>
            <a:r>
              <a:rPr lang="es-AR" sz="1500" b="1" i="1">
                <a:solidFill>
                  <a:srgbClr val="000000"/>
                </a:solidFill>
                <a:ea typeface="MS PGothic" pitchFamily="34" charset="-128"/>
              </a:rPr>
              <a:t>Current </a:t>
            </a:r>
          </a:p>
          <a:p>
            <a:pPr algn="ctr" defTabSz="448747" fontAlgn="base" hangingPunct="0">
              <a:spcBef>
                <a:spcPct val="0"/>
              </a:spcBef>
              <a:spcAft>
                <a:spcPct val="0"/>
              </a:spcAft>
              <a:buClr>
                <a:srgbClr val="000000"/>
              </a:buClr>
              <a:buSzPct val="100000"/>
              <a:tabLst>
                <a:tab pos="448747" algn="l"/>
              </a:tabLst>
            </a:pPr>
            <a:r>
              <a:rPr lang="es-AR" sz="1500" b="1" i="1">
                <a:solidFill>
                  <a:srgbClr val="000000"/>
                </a:solidFill>
                <a:ea typeface="MS PGothic" pitchFamily="34" charset="-128"/>
              </a:rPr>
              <a:t>Analysis</a:t>
            </a:r>
          </a:p>
          <a:p>
            <a:pPr algn="ctr" defTabSz="448747" fontAlgn="base" hangingPunct="0">
              <a:spcBef>
                <a:spcPct val="0"/>
              </a:spcBef>
              <a:spcAft>
                <a:spcPct val="0"/>
              </a:spcAft>
              <a:buClr>
                <a:srgbClr val="000000"/>
              </a:buClr>
              <a:buSzPct val="100000"/>
              <a:tabLst>
                <a:tab pos="448747" algn="l"/>
              </a:tabLst>
            </a:pPr>
            <a:r>
              <a:rPr lang="es-AR" sz="1500" b="1" i="1">
                <a:solidFill>
                  <a:srgbClr val="000000"/>
                </a:solidFill>
                <a:ea typeface="MS PGothic" pitchFamily="34" charset="-128"/>
              </a:rPr>
              <a:t>Wk 24</a:t>
            </a:r>
          </a:p>
        </p:txBody>
      </p:sp>
      <p:sp>
        <p:nvSpPr>
          <p:cNvPr id="183311" name="Rectangle 14"/>
          <p:cNvSpPr>
            <a:spLocks noChangeArrowheads="1"/>
          </p:cNvSpPr>
          <p:nvPr/>
        </p:nvSpPr>
        <p:spPr bwMode="auto">
          <a:xfrm>
            <a:off x="8377240" y="2030444"/>
            <a:ext cx="2840037" cy="3217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14" tIns="44998" rIns="89914" bIns="44998">
            <a:spAutoFit/>
          </a:bodyPr>
          <a:lstStyle/>
          <a:p>
            <a:pPr algn="ctr" defTabSz="448747" fontAlgn="base" hangingPunct="0">
              <a:spcBef>
                <a:spcPct val="0"/>
              </a:spcBef>
              <a:spcAft>
                <a:spcPct val="0"/>
              </a:spcAft>
              <a:buClr>
                <a:srgbClr val="000000"/>
              </a:buClr>
              <a:buSzPct val="100000"/>
              <a:tabLst>
                <a:tab pos="448747" algn="l"/>
                <a:tab pos="895992" algn="l"/>
                <a:tab pos="1344766" algn="l"/>
                <a:tab pos="1793570" algn="l"/>
                <a:tab pos="2242317" algn="l"/>
                <a:tab pos="2691067" algn="l"/>
              </a:tabLst>
            </a:pPr>
            <a:r>
              <a:rPr lang="es-AR" sz="1500" b="1">
                <a:solidFill>
                  <a:srgbClr val="000000"/>
                </a:solidFill>
                <a:ea typeface="MS PGothic" pitchFamily="34" charset="-128"/>
              </a:rPr>
              <a:t>Open-Label Extension</a:t>
            </a:r>
          </a:p>
        </p:txBody>
      </p:sp>
      <p:sp>
        <p:nvSpPr>
          <p:cNvPr id="183312" name="Rectangle 15"/>
          <p:cNvSpPr>
            <a:spLocks noChangeArrowheads="1"/>
          </p:cNvSpPr>
          <p:nvPr/>
        </p:nvSpPr>
        <p:spPr bwMode="auto">
          <a:xfrm>
            <a:off x="414340" y="6339472"/>
            <a:ext cx="8010525" cy="3217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14" tIns="44998" rIns="89914" bIns="44998" anchor="b">
            <a:spAutoFit/>
          </a:bodyPr>
          <a:lstStyle/>
          <a:p>
            <a:pPr defTabSz="448747" fontAlgn="base">
              <a:spcBef>
                <a:spcPct val="0"/>
              </a:spcBef>
              <a:spcAft>
                <a:spcPct val="0"/>
              </a:spcAft>
              <a:buClr>
                <a:srgbClr val="000000"/>
              </a:buClr>
              <a:buSzPct val="100000"/>
              <a:tabLst>
                <a:tab pos="448747" algn="l"/>
                <a:tab pos="895992" algn="l"/>
                <a:tab pos="1344766" algn="l"/>
                <a:tab pos="1793570" algn="l"/>
                <a:tab pos="2242317" algn="l"/>
                <a:tab pos="2691067" algn="l"/>
                <a:tab pos="3139868" algn="l"/>
                <a:tab pos="3588672" algn="l"/>
                <a:tab pos="4037474" algn="l"/>
                <a:tab pos="4486223" algn="l"/>
                <a:tab pos="4934971" algn="l"/>
                <a:tab pos="5383772" algn="l"/>
                <a:tab pos="5832550" algn="l"/>
                <a:tab pos="6281366" algn="l"/>
                <a:tab pos="6730126" algn="l"/>
                <a:tab pos="7178875" algn="l"/>
                <a:tab pos="7627676" algn="l"/>
              </a:tabLst>
            </a:pPr>
            <a:r>
              <a:rPr lang="es-AR" sz="1500">
                <a:solidFill>
                  <a:srgbClr val="455560"/>
                </a:solidFill>
              </a:rPr>
              <a:t>Pialoux G, et al. AIDS 2018. Abstract THPEB045.CCOHIV</a:t>
            </a:r>
          </a:p>
        </p:txBody>
      </p:sp>
      <p:sp>
        <p:nvSpPr>
          <p:cNvPr id="183313" name="Line 19"/>
          <p:cNvSpPr>
            <a:spLocks noChangeShapeType="1"/>
          </p:cNvSpPr>
          <p:nvPr/>
        </p:nvSpPr>
        <p:spPr bwMode="auto">
          <a:xfrm>
            <a:off x="3848103" y="2995613"/>
            <a:ext cx="1588" cy="457200"/>
          </a:xfrm>
          <a:prstGeom prst="line">
            <a:avLst/>
          </a:prstGeom>
          <a:noFill/>
          <a:ln w="2844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354" tIns="45718" rIns="91354" bIns="45718"/>
          <a:lstStyle/>
          <a:p>
            <a:pPr defTabSz="448747" fontAlgn="base">
              <a:spcBef>
                <a:spcPct val="0"/>
              </a:spcBef>
              <a:spcAft>
                <a:spcPct val="0"/>
              </a:spcAft>
            </a:pPr>
            <a:endParaRPr lang="es-AR">
              <a:solidFill>
                <a:srgbClr val="000000"/>
              </a:solidFill>
              <a:latin typeface="Arial" pitchFamily="34" charset="0"/>
            </a:endParaRPr>
          </a:p>
        </p:txBody>
      </p:sp>
      <p:sp>
        <p:nvSpPr>
          <p:cNvPr id="183314" name="Line 20"/>
          <p:cNvSpPr>
            <a:spLocks noChangeShapeType="1"/>
          </p:cNvSpPr>
          <p:nvPr/>
        </p:nvSpPr>
        <p:spPr bwMode="auto">
          <a:xfrm>
            <a:off x="11172827" y="2995613"/>
            <a:ext cx="1588" cy="228600"/>
          </a:xfrm>
          <a:prstGeom prst="line">
            <a:avLst/>
          </a:prstGeom>
          <a:noFill/>
          <a:ln w="2844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354" tIns="45718" rIns="91354" bIns="45718"/>
          <a:lstStyle/>
          <a:p>
            <a:pPr defTabSz="448747" fontAlgn="base">
              <a:spcBef>
                <a:spcPct val="0"/>
              </a:spcBef>
              <a:spcAft>
                <a:spcPct val="0"/>
              </a:spcAft>
            </a:pPr>
            <a:endParaRPr lang="es-AR">
              <a:solidFill>
                <a:srgbClr val="000000"/>
              </a:solidFill>
              <a:latin typeface="Arial" pitchFamily="34" charset="0"/>
            </a:endParaRPr>
          </a:p>
        </p:txBody>
      </p:sp>
      <p:sp>
        <p:nvSpPr>
          <p:cNvPr id="183315" name="Line 21"/>
          <p:cNvSpPr>
            <a:spLocks noChangeShapeType="1"/>
          </p:cNvSpPr>
          <p:nvPr/>
        </p:nvSpPr>
        <p:spPr bwMode="auto">
          <a:xfrm>
            <a:off x="5946775" y="2995613"/>
            <a:ext cx="1588" cy="228600"/>
          </a:xfrm>
          <a:prstGeom prst="line">
            <a:avLst/>
          </a:prstGeom>
          <a:noFill/>
          <a:ln w="2844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354" tIns="45718" rIns="91354" bIns="45718"/>
          <a:lstStyle/>
          <a:p>
            <a:pPr defTabSz="448747" fontAlgn="base">
              <a:spcBef>
                <a:spcPct val="0"/>
              </a:spcBef>
              <a:spcAft>
                <a:spcPct val="0"/>
              </a:spcAft>
            </a:pPr>
            <a:endParaRPr lang="es-AR">
              <a:solidFill>
                <a:srgbClr val="000000"/>
              </a:solidFill>
              <a:latin typeface="Arial" pitchFamily="34" charset="0"/>
            </a:endParaRPr>
          </a:p>
        </p:txBody>
      </p:sp>
      <p:sp>
        <p:nvSpPr>
          <p:cNvPr id="183316" name="Line 22"/>
          <p:cNvSpPr>
            <a:spLocks noChangeShapeType="1"/>
          </p:cNvSpPr>
          <p:nvPr/>
        </p:nvSpPr>
        <p:spPr bwMode="auto">
          <a:xfrm>
            <a:off x="8413750" y="2995613"/>
            <a:ext cx="1588" cy="228600"/>
          </a:xfrm>
          <a:prstGeom prst="line">
            <a:avLst/>
          </a:prstGeom>
          <a:noFill/>
          <a:ln w="2844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354" tIns="45718" rIns="91354" bIns="45718"/>
          <a:lstStyle/>
          <a:p>
            <a:pPr defTabSz="448747" fontAlgn="base">
              <a:spcBef>
                <a:spcPct val="0"/>
              </a:spcBef>
              <a:spcAft>
                <a:spcPct val="0"/>
              </a:spcAft>
            </a:pPr>
            <a:endParaRPr lang="es-AR">
              <a:solidFill>
                <a:srgbClr val="000000"/>
              </a:solidFill>
              <a:latin typeface="Arial" pitchFamily="34" charset="0"/>
            </a:endParaRPr>
          </a:p>
        </p:txBody>
      </p:sp>
      <p:sp>
        <p:nvSpPr>
          <p:cNvPr id="183317" name="Rectangle 23"/>
          <p:cNvSpPr>
            <a:spLocks noChangeArrowheads="1"/>
          </p:cNvSpPr>
          <p:nvPr/>
        </p:nvSpPr>
        <p:spPr bwMode="auto">
          <a:xfrm>
            <a:off x="4230761" y="3238532"/>
            <a:ext cx="1735137" cy="703263"/>
          </a:xfrm>
          <a:prstGeom prst="rect">
            <a:avLst/>
          </a:prstGeom>
          <a:solidFill>
            <a:srgbClr val="015873"/>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9914" tIns="44998" rIns="89914" bIns="44998" anchor="ctr" anchorCtr="1"/>
          <a:lstStyle/>
          <a:p>
            <a:pPr algn="ctr" defTabSz="448747" fontAlgn="base" hangingPunct="0">
              <a:spcBef>
                <a:spcPct val="0"/>
              </a:spcBef>
              <a:spcAft>
                <a:spcPct val="0"/>
              </a:spcAft>
              <a:buClr>
                <a:srgbClr val="000000"/>
              </a:buClr>
              <a:buSzPct val="100000"/>
              <a:tabLst>
                <a:tab pos="448747" algn="l"/>
                <a:tab pos="895992" algn="l"/>
                <a:tab pos="1344766" algn="l"/>
              </a:tabLst>
            </a:pPr>
            <a:r>
              <a:rPr lang="es-AR" sz="1500" b="1">
                <a:solidFill>
                  <a:srgbClr val="FFFFFF"/>
                </a:solidFill>
              </a:rPr>
              <a:t>FTR 600 mg BID + </a:t>
            </a:r>
            <a:br>
              <a:rPr lang="es-AR" sz="1500" b="1">
                <a:solidFill>
                  <a:srgbClr val="FFFFFF"/>
                </a:solidFill>
              </a:rPr>
            </a:br>
            <a:r>
              <a:rPr lang="es-AR" sz="1500" b="1">
                <a:solidFill>
                  <a:srgbClr val="FFFFFF"/>
                </a:solidFill>
              </a:rPr>
              <a:t>Failing Regimen</a:t>
            </a:r>
            <a:br>
              <a:rPr lang="es-AR" sz="1500" b="1">
                <a:solidFill>
                  <a:srgbClr val="FFFFFF"/>
                </a:solidFill>
              </a:rPr>
            </a:br>
            <a:r>
              <a:rPr lang="es-AR" sz="1500">
                <a:solidFill>
                  <a:srgbClr val="FFFFFF"/>
                </a:solidFill>
              </a:rPr>
              <a:t>(n = 203)</a:t>
            </a:r>
          </a:p>
        </p:txBody>
      </p:sp>
      <p:sp>
        <p:nvSpPr>
          <p:cNvPr id="183318" name="Rectangle 24"/>
          <p:cNvSpPr>
            <a:spLocks noChangeArrowheads="1"/>
          </p:cNvSpPr>
          <p:nvPr/>
        </p:nvSpPr>
        <p:spPr bwMode="auto">
          <a:xfrm>
            <a:off x="4230761" y="3991057"/>
            <a:ext cx="1735137" cy="703263"/>
          </a:xfrm>
          <a:prstGeom prst="rect">
            <a:avLst/>
          </a:prstGeom>
          <a:solidFill>
            <a:srgbClr val="E1471D"/>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9914" tIns="44998" rIns="89914" bIns="44998" anchor="ctr" anchorCtr="1"/>
          <a:lstStyle/>
          <a:p>
            <a:pPr algn="ctr" defTabSz="448747" fontAlgn="base" hangingPunct="0">
              <a:spcBef>
                <a:spcPct val="0"/>
              </a:spcBef>
              <a:spcAft>
                <a:spcPct val="0"/>
              </a:spcAft>
              <a:buClr>
                <a:srgbClr val="000000"/>
              </a:buClr>
              <a:buSzPct val="100000"/>
              <a:tabLst>
                <a:tab pos="448747" algn="l"/>
                <a:tab pos="895992" algn="l"/>
                <a:tab pos="1344766" algn="l"/>
              </a:tabLst>
            </a:pPr>
            <a:r>
              <a:rPr lang="es-AR" sz="1500" b="1">
                <a:solidFill>
                  <a:srgbClr val="FFFFFF"/>
                </a:solidFill>
              </a:rPr>
              <a:t>Placebo BID + </a:t>
            </a:r>
            <a:br>
              <a:rPr lang="es-AR" sz="1500" b="1">
                <a:solidFill>
                  <a:srgbClr val="FFFFFF"/>
                </a:solidFill>
              </a:rPr>
            </a:br>
            <a:r>
              <a:rPr lang="es-AR" sz="1500" b="1">
                <a:solidFill>
                  <a:srgbClr val="FFFFFF"/>
                </a:solidFill>
              </a:rPr>
              <a:t>Failing Regimen</a:t>
            </a:r>
            <a:br>
              <a:rPr lang="es-AR" sz="1500" b="1">
                <a:solidFill>
                  <a:srgbClr val="FFFFFF"/>
                </a:solidFill>
              </a:rPr>
            </a:br>
            <a:r>
              <a:rPr lang="es-AR" sz="1500">
                <a:solidFill>
                  <a:srgbClr val="FFFFFF"/>
                </a:solidFill>
              </a:rPr>
              <a:t>(n = 69)</a:t>
            </a:r>
          </a:p>
        </p:txBody>
      </p:sp>
      <p:sp>
        <p:nvSpPr>
          <p:cNvPr id="183319" name="Line 25"/>
          <p:cNvSpPr>
            <a:spLocks noChangeShapeType="1"/>
          </p:cNvSpPr>
          <p:nvPr/>
        </p:nvSpPr>
        <p:spPr bwMode="auto">
          <a:xfrm>
            <a:off x="3590925" y="4114881"/>
            <a:ext cx="457200" cy="350839"/>
          </a:xfrm>
          <a:prstGeom prst="line">
            <a:avLst/>
          </a:prstGeom>
          <a:noFill/>
          <a:ln w="2844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354" tIns="45718" rIns="91354" bIns="45718"/>
          <a:lstStyle/>
          <a:p>
            <a:pPr defTabSz="448747" fontAlgn="base">
              <a:spcBef>
                <a:spcPct val="0"/>
              </a:spcBef>
              <a:spcAft>
                <a:spcPct val="0"/>
              </a:spcAft>
            </a:pPr>
            <a:endParaRPr lang="es-AR">
              <a:solidFill>
                <a:srgbClr val="000000"/>
              </a:solidFill>
              <a:latin typeface="Arial" pitchFamily="34" charset="0"/>
            </a:endParaRPr>
          </a:p>
        </p:txBody>
      </p:sp>
      <p:sp>
        <p:nvSpPr>
          <p:cNvPr id="183320" name="Line 26"/>
          <p:cNvSpPr>
            <a:spLocks noChangeShapeType="1"/>
          </p:cNvSpPr>
          <p:nvPr/>
        </p:nvSpPr>
        <p:spPr bwMode="auto">
          <a:xfrm flipV="1">
            <a:off x="3590925" y="3513140"/>
            <a:ext cx="457200" cy="350837"/>
          </a:xfrm>
          <a:prstGeom prst="line">
            <a:avLst/>
          </a:prstGeom>
          <a:noFill/>
          <a:ln w="2844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354" tIns="45718" rIns="91354" bIns="45718"/>
          <a:lstStyle/>
          <a:p>
            <a:pPr defTabSz="448747" fontAlgn="base">
              <a:spcBef>
                <a:spcPct val="0"/>
              </a:spcBef>
              <a:spcAft>
                <a:spcPct val="0"/>
              </a:spcAft>
            </a:pPr>
            <a:endParaRPr lang="es-AR">
              <a:solidFill>
                <a:srgbClr val="000000"/>
              </a:solidFill>
              <a:latin typeface="Arial" pitchFamily="34" charset="0"/>
            </a:endParaRPr>
          </a:p>
        </p:txBody>
      </p:sp>
      <p:sp>
        <p:nvSpPr>
          <p:cNvPr id="183321" name="Rectangle 27"/>
          <p:cNvSpPr>
            <a:spLocks noChangeArrowheads="1"/>
          </p:cNvSpPr>
          <p:nvPr/>
        </p:nvSpPr>
        <p:spPr bwMode="auto">
          <a:xfrm>
            <a:off x="8405813" y="3238532"/>
            <a:ext cx="2784475" cy="703263"/>
          </a:xfrm>
          <a:prstGeom prst="rect">
            <a:avLst/>
          </a:prstGeom>
          <a:solidFill>
            <a:srgbClr val="015873"/>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9914" tIns="44998" rIns="89914" bIns="44998" anchor="ctr" anchorCtr="1"/>
          <a:lstStyle/>
          <a:p>
            <a:pPr algn="ctr" defTabSz="448747" fontAlgn="base" hangingPunct="0">
              <a:spcBef>
                <a:spcPct val="0"/>
              </a:spcBef>
              <a:spcAft>
                <a:spcPct val="0"/>
              </a:spcAft>
              <a:buClr>
                <a:srgbClr val="000000"/>
              </a:buClr>
              <a:buSzPct val="100000"/>
              <a:tabLst>
                <a:tab pos="448747" algn="l"/>
                <a:tab pos="895992" algn="l"/>
                <a:tab pos="1344766" algn="l"/>
                <a:tab pos="1793570" algn="l"/>
                <a:tab pos="2242317" algn="l"/>
                <a:tab pos="2691067" algn="l"/>
              </a:tabLst>
            </a:pPr>
            <a:r>
              <a:rPr lang="es-AR" sz="1500" b="1">
                <a:solidFill>
                  <a:srgbClr val="FFFFFF"/>
                </a:solidFill>
              </a:rPr>
              <a:t>FTR 600 mg BID + </a:t>
            </a:r>
            <a:br>
              <a:rPr lang="es-AR" sz="1500" b="1">
                <a:solidFill>
                  <a:srgbClr val="FFFFFF"/>
                </a:solidFill>
              </a:rPr>
            </a:br>
            <a:r>
              <a:rPr lang="es-AR" sz="1500" b="1">
                <a:solidFill>
                  <a:srgbClr val="FFFFFF"/>
                </a:solidFill>
              </a:rPr>
              <a:t>OBT</a:t>
            </a:r>
            <a:r>
              <a:rPr lang="es-AR" sz="1500" b="1" baseline="30000">
                <a:solidFill>
                  <a:srgbClr val="FFFFFF"/>
                </a:solidFill>
              </a:rPr>
              <a:t>‡</a:t>
            </a:r>
          </a:p>
        </p:txBody>
      </p:sp>
      <p:sp>
        <p:nvSpPr>
          <p:cNvPr id="183322" name="Rectangle 28"/>
          <p:cNvSpPr>
            <a:spLocks noChangeArrowheads="1"/>
          </p:cNvSpPr>
          <p:nvPr/>
        </p:nvSpPr>
        <p:spPr bwMode="auto">
          <a:xfrm>
            <a:off x="8405813" y="3992643"/>
            <a:ext cx="2784475" cy="703263"/>
          </a:xfrm>
          <a:prstGeom prst="rect">
            <a:avLst/>
          </a:prstGeom>
          <a:solidFill>
            <a:srgbClr val="015873"/>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9914" tIns="44998" rIns="89914" bIns="44998" anchor="ctr" anchorCtr="1"/>
          <a:lstStyle/>
          <a:p>
            <a:pPr algn="ctr" defTabSz="448747" fontAlgn="base" hangingPunct="0">
              <a:spcBef>
                <a:spcPct val="0"/>
              </a:spcBef>
              <a:spcAft>
                <a:spcPct val="0"/>
              </a:spcAft>
              <a:buClr>
                <a:srgbClr val="000000"/>
              </a:buClr>
              <a:buSzPct val="100000"/>
              <a:tabLst>
                <a:tab pos="448747" algn="l"/>
                <a:tab pos="895992" algn="l"/>
                <a:tab pos="1344766" algn="l"/>
                <a:tab pos="1793570" algn="l"/>
                <a:tab pos="2242317" algn="l"/>
                <a:tab pos="2691067" algn="l"/>
              </a:tabLst>
            </a:pPr>
            <a:r>
              <a:rPr lang="es-AR" sz="1500" b="1">
                <a:solidFill>
                  <a:srgbClr val="FFFFFF"/>
                </a:solidFill>
              </a:rPr>
              <a:t>FTR 600 mg BID + </a:t>
            </a:r>
            <a:br>
              <a:rPr lang="es-AR" sz="1500" b="1">
                <a:solidFill>
                  <a:srgbClr val="FFFFFF"/>
                </a:solidFill>
              </a:rPr>
            </a:br>
            <a:r>
              <a:rPr lang="es-AR" sz="1500" b="1">
                <a:solidFill>
                  <a:srgbClr val="FFFFFF"/>
                </a:solidFill>
              </a:rPr>
              <a:t>OBT</a:t>
            </a:r>
            <a:r>
              <a:rPr lang="es-AR" sz="1500" b="1" baseline="30000">
                <a:solidFill>
                  <a:srgbClr val="FFFFFF"/>
                </a:solidFill>
              </a:rPr>
              <a:t>‡ </a:t>
            </a:r>
          </a:p>
        </p:txBody>
      </p:sp>
      <p:sp>
        <p:nvSpPr>
          <p:cNvPr id="183323" name="Line 29"/>
          <p:cNvSpPr>
            <a:spLocks noChangeShapeType="1"/>
          </p:cNvSpPr>
          <p:nvPr/>
        </p:nvSpPr>
        <p:spPr bwMode="auto">
          <a:xfrm>
            <a:off x="9375775" y="2995613"/>
            <a:ext cx="1588" cy="228600"/>
          </a:xfrm>
          <a:prstGeom prst="line">
            <a:avLst/>
          </a:prstGeom>
          <a:noFill/>
          <a:ln w="2844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354" tIns="45718" rIns="91354" bIns="45718"/>
          <a:lstStyle/>
          <a:p>
            <a:pPr defTabSz="448747" fontAlgn="base">
              <a:spcBef>
                <a:spcPct val="0"/>
              </a:spcBef>
              <a:spcAft>
                <a:spcPct val="0"/>
              </a:spcAft>
            </a:pPr>
            <a:endParaRPr lang="es-AR">
              <a:solidFill>
                <a:srgbClr val="000000"/>
              </a:solidFill>
              <a:latin typeface="Arial" pitchFamily="34" charset="0"/>
            </a:endParaRPr>
          </a:p>
        </p:txBody>
      </p:sp>
      <p:sp>
        <p:nvSpPr>
          <p:cNvPr id="183324" name="Line 30"/>
          <p:cNvSpPr>
            <a:spLocks noChangeShapeType="1"/>
          </p:cNvSpPr>
          <p:nvPr/>
        </p:nvSpPr>
        <p:spPr bwMode="auto">
          <a:xfrm>
            <a:off x="8012116" y="3589341"/>
            <a:ext cx="274637" cy="1587"/>
          </a:xfrm>
          <a:prstGeom prst="line">
            <a:avLst/>
          </a:prstGeom>
          <a:noFill/>
          <a:ln w="2844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354" tIns="45718" rIns="91354" bIns="45718"/>
          <a:lstStyle/>
          <a:p>
            <a:pPr defTabSz="448747" fontAlgn="base">
              <a:spcBef>
                <a:spcPct val="0"/>
              </a:spcBef>
              <a:spcAft>
                <a:spcPct val="0"/>
              </a:spcAft>
            </a:pPr>
            <a:endParaRPr lang="es-AR">
              <a:solidFill>
                <a:srgbClr val="000000"/>
              </a:solidFill>
              <a:latin typeface="Arial" pitchFamily="34" charset="0"/>
            </a:endParaRPr>
          </a:p>
        </p:txBody>
      </p:sp>
      <p:sp>
        <p:nvSpPr>
          <p:cNvPr id="183325" name="Line 31"/>
          <p:cNvSpPr>
            <a:spLocks noChangeShapeType="1"/>
          </p:cNvSpPr>
          <p:nvPr/>
        </p:nvSpPr>
        <p:spPr bwMode="auto">
          <a:xfrm>
            <a:off x="8012116" y="4343403"/>
            <a:ext cx="274637" cy="1588"/>
          </a:xfrm>
          <a:prstGeom prst="line">
            <a:avLst/>
          </a:prstGeom>
          <a:noFill/>
          <a:ln w="2844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354" tIns="45718" rIns="91354" bIns="45718"/>
          <a:lstStyle/>
          <a:p>
            <a:pPr defTabSz="448747" fontAlgn="base">
              <a:spcBef>
                <a:spcPct val="0"/>
              </a:spcBef>
              <a:spcAft>
                <a:spcPct val="0"/>
              </a:spcAft>
            </a:pPr>
            <a:endParaRPr lang="es-AR">
              <a:solidFill>
                <a:srgbClr val="000000"/>
              </a:solidFill>
              <a:latin typeface="Arial" pitchFamily="34" charset="0"/>
            </a:endParaRPr>
          </a:p>
        </p:txBody>
      </p:sp>
      <p:sp>
        <p:nvSpPr>
          <p:cNvPr id="183326" name="Rectangle 32"/>
          <p:cNvSpPr>
            <a:spLocks noChangeArrowheads="1"/>
          </p:cNvSpPr>
          <p:nvPr/>
        </p:nvSpPr>
        <p:spPr bwMode="auto">
          <a:xfrm>
            <a:off x="6167439" y="4716545"/>
            <a:ext cx="1866900" cy="78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14" tIns="44998" rIns="89914" bIns="44998">
            <a:spAutoFit/>
          </a:bodyPr>
          <a:lstStyle/>
          <a:p>
            <a:pPr algn="ctr" defTabSz="448747" fontAlgn="base">
              <a:spcBef>
                <a:spcPct val="0"/>
              </a:spcBef>
              <a:spcAft>
                <a:spcPct val="0"/>
              </a:spcAft>
              <a:buClr>
                <a:srgbClr val="000000"/>
              </a:buClr>
              <a:buSzPct val="100000"/>
              <a:tabLst>
                <a:tab pos="448747" algn="l"/>
                <a:tab pos="895992" algn="l"/>
                <a:tab pos="1344766" algn="l"/>
                <a:tab pos="1793570" algn="l"/>
              </a:tabLst>
            </a:pPr>
            <a:r>
              <a:rPr lang="es-AR" sz="1500" b="1">
                <a:solidFill>
                  <a:srgbClr val="000000"/>
                </a:solidFill>
              </a:rPr>
              <a:t>Treatment Difference, % (95% CI)</a:t>
            </a:r>
          </a:p>
        </p:txBody>
      </p:sp>
      <p:sp>
        <p:nvSpPr>
          <p:cNvPr id="183327" name="Rectangle 33"/>
          <p:cNvSpPr>
            <a:spLocks noChangeArrowheads="1"/>
          </p:cNvSpPr>
          <p:nvPr/>
        </p:nvSpPr>
        <p:spPr bwMode="auto">
          <a:xfrm>
            <a:off x="6580183" y="5499172"/>
            <a:ext cx="1473733" cy="2755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9914" tIns="44998" rIns="89914" bIns="44998">
            <a:spAutoFit/>
          </a:bodyPr>
          <a:lstStyle/>
          <a:p>
            <a:pPr algn="ctr" defTabSz="448747" fontAlgn="base" hangingPunct="0">
              <a:spcBef>
                <a:spcPct val="0"/>
              </a:spcBef>
              <a:spcAft>
                <a:spcPct val="0"/>
              </a:spcAft>
              <a:buClr>
                <a:srgbClr val="000000"/>
              </a:buClr>
              <a:buSzPct val="100000"/>
              <a:tabLst>
                <a:tab pos="448747" algn="l"/>
                <a:tab pos="895992" algn="l"/>
                <a:tab pos="1344766" algn="l"/>
              </a:tabLst>
            </a:pPr>
            <a:r>
              <a:rPr lang="es-AR" sz="1200" dirty="0">
                <a:solidFill>
                  <a:srgbClr val="000000"/>
                </a:solidFill>
              </a:rPr>
              <a:t>-0.63 (-0.81 </a:t>
            </a:r>
            <a:r>
              <a:rPr lang="es-AR" sz="1200" dirty="0" err="1">
                <a:solidFill>
                  <a:srgbClr val="000000"/>
                </a:solidFill>
              </a:rPr>
              <a:t>to</a:t>
            </a:r>
            <a:r>
              <a:rPr lang="es-AR" sz="1200" dirty="0">
                <a:solidFill>
                  <a:srgbClr val="000000"/>
                </a:solidFill>
              </a:rPr>
              <a:t> -0.44)</a:t>
            </a:r>
          </a:p>
        </p:txBody>
      </p:sp>
      <p:sp>
        <p:nvSpPr>
          <p:cNvPr id="183328" name="Rectangle 34"/>
          <p:cNvSpPr>
            <a:spLocks noChangeArrowheads="1"/>
          </p:cNvSpPr>
          <p:nvPr/>
        </p:nvSpPr>
        <p:spPr bwMode="auto">
          <a:xfrm>
            <a:off x="5491165" y="2038380"/>
            <a:ext cx="3405187" cy="3217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14" tIns="44998" rIns="89914" bIns="44998">
            <a:spAutoFit/>
          </a:bodyPr>
          <a:lstStyle/>
          <a:p>
            <a:pPr algn="ctr" defTabSz="448747" fontAlgn="base" hangingPunct="0">
              <a:spcBef>
                <a:spcPct val="0"/>
              </a:spcBef>
              <a:spcAft>
                <a:spcPct val="0"/>
              </a:spcAft>
              <a:buClr>
                <a:srgbClr val="000000"/>
              </a:buClr>
              <a:buSzPct val="100000"/>
              <a:tabLst>
                <a:tab pos="448747" algn="l"/>
                <a:tab pos="895992" algn="l"/>
                <a:tab pos="1344766" algn="l"/>
                <a:tab pos="1793570" algn="l"/>
                <a:tab pos="2242317" algn="l"/>
                <a:tab pos="2691067" algn="l"/>
                <a:tab pos="3139868" algn="l"/>
              </a:tabLst>
            </a:pPr>
            <a:r>
              <a:rPr lang="es-AR" sz="1500" b="1">
                <a:solidFill>
                  <a:srgbClr val="000000"/>
                </a:solidFill>
                <a:ea typeface="MS PGothic" pitchFamily="34" charset="-128"/>
              </a:rPr>
              <a:t>Primary Endpoint</a:t>
            </a:r>
          </a:p>
        </p:txBody>
      </p:sp>
      <p:sp>
        <p:nvSpPr>
          <p:cNvPr id="183329" name="Line 35"/>
          <p:cNvSpPr>
            <a:spLocks noChangeShapeType="1"/>
          </p:cNvSpPr>
          <p:nvPr/>
        </p:nvSpPr>
        <p:spPr bwMode="auto">
          <a:xfrm>
            <a:off x="6023047" y="3586173"/>
            <a:ext cx="274639" cy="1587"/>
          </a:xfrm>
          <a:prstGeom prst="line">
            <a:avLst/>
          </a:prstGeom>
          <a:noFill/>
          <a:ln w="2844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354" tIns="45718" rIns="91354" bIns="45718"/>
          <a:lstStyle/>
          <a:p>
            <a:pPr defTabSz="448747" fontAlgn="base">
              <a:spcBef>
                <a:spcPct val="0"/>
              </a:spcBef>
              <a:spcAft>
                <a:spcPct val="0"/>
              </a:spcAft>
            </a:pPr>
            <a:endParaRPr lang="es-AR">
              <a:solidFill>
                <a:srgbClr val="000000"/>
              </a:solidFill>
              <a:latin typeface="Arial" pitchFamily="34" charset="0"/>
            </a:endParaRPr>
          </a:p>
        </p:txBody>
      </p:sp>
      <p:sp>
        <p:nvSpPr>
          <p:cNvPr id="183330" name="Line 36"/>
          <p:cNvSpPr>
            <a:spLocks noChangeShapeType="1"/>
          </p:cNvSpPr>
          <p:nvPr/>
        </p:nvSpPr>
        <p:spPr bwMode="auto">
          <a:xfrm>
            <a:off x="6023047" y="4338669"/>
            <a:ext cx="274639" cy="1587"/>
          </a:xfrm>
          <a:prstGeom prst="line">
            <a:avLst/>
          </a:prstGeom>
          <a:noFill/>
          <a:ln w="2844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354" tIns="45718" rIns="91354" bIns="45718"/>
          <a:lstStyle/>
          <a:p>
            <a:pPr defTabSz="448747" fontAlgn="base">
              <a:spcBef>
                <a:spcPct val="0"/>
              </a:spcBef>
              <a:spcAft>
                <a:spcPct val="0"/>
              </a:spcAft>
            </a:pPr>
            <a:endParaRPr lang="es-AR">
              <a:solidFill>
                <a:srgbClr val="000000"/>
              </a:solidFill>
              <a:latin typeface="Arial" pitchFamily="34" charset="0"/>
            </a:endParaRPr>
          </a:p>
        </p:txBody>
      </p:sp>
    </p:spTree>
    <p:extLst>
      <p:ext uri="{BB962C8B-B14F-4D97-AF65-F5344CB8AC3E}">
        <p14:creationId xmlns:p14="http://schemas.microsoft.com/office/powerpoint/2010/main" val="3495984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1"/>
          <p:cNvSpPr>
            <a:spLocks noGrp="1" noChangeArrowheads="1"/>
          </p:cNvSpPr>
          <p:nvPr>
            <p:ph type="title" idx="4294967295"/>
          </p:nvPr>
        </p:nvSpPr>
        <p:spPr>
          <a:xfrm>
            <a:off x="624148" y="206400"/>
            <a:ext cx="10972800" cy="1143000"/>
          </a:xfrm>
        </p:spPr>
        <p:txBody>
          <a:bodyPr/>
          <a:lstStyle/>
          <a:p>
            <a:pPr algn="ctr" eaLnBrk="1">
              <a:lnSpc>
                <a:spcPct val="100000"/>
              </a:lnSpc>
              <a:tabLst>
                <a:tab pos="448711" algn="l"/>
                <a:tab pos="895926" algn="l"/>
                <a:tab pos="1344666" algn="l"/>
                <a:tab pos="1793438" algn="l"/>
                <a:tab pos="2242149" algn="l"/>
                <a:tab pos="2690863" algn="l"/>
                <a:tab pos="3139634" algn="l"/>
                <a:tab pos="3588404" algn="l"/>
                <a:tab pos="4037174" algn="l"/>
                <a:tab pos="4485887" algn="l"/>
                <a:tab pos="4934599" algn="l"/>
                <a:tab pos="5383368" algn="l"/>
                <a:tab pos="5832114" algn="l"/>
                <a:tab pos="6280898" algn="l"/>
                <a:tab pos="6729622" algn="l"/>
                <a:tab pos="7178335" algn="l"/>
                <a:tab pos="7627104" algn="l"/>
                <a:tab pos="8075847" algn="l"/>
                <a:tab pos="8524598" algn="l"/>
                <a:tab pos="8973358" algn="l"/>
                <a:tab pos="9422071" algn="l"/>
                <a:tab pos="9870841" algn="l"/>
                <a:tab pos="10319583" algn="l"/>
                <a:tab pos="10768324" algn="l"/>
              </a:tabLst>
            </a:pPr>
            <a:r>
              <a:rPr lang="pt-BR" sz="3600" dirty="0" err="1">
                <a:latin typeface="Calibri" pitchFamily="34" charset="0"/>
                <a:cs typeface="Calibri" pitchFamily="34" charset="0"/>
              </a:rPr>
              <a:t>Nuevos</a:t>
            </a:r>
            <a:r>
              <a:rPr lang="pt-BR" sz="3600" dirty="0">
                <a:latin typeface="Calibri" pitchFamily="34" charset="0"/>
                <a:cs typeface="Calibri" pitchFamily="34" charset="0"/>
              </a:rPr>
              <a:t> </a:t>
            </a:r>
            <a:r>
              <a:rPr lang="pt-BR" sz="3600" dirty="0" err="1">
                <a:latin typeface="Calibri" pitchFamily="34" charset="0"/>
                <a:cs typeface="Calibri" pitchFamily="34" charset="0"/>
              </a:rPr>
              <a:t>antirretrovirales</a:t>
            </a:r>
            <a:r>
              <a:rPr lang="pt-BR" sz="3600" dirty="0">
                <a:latin typeface="Calibri" pitchFamily="34" charset="0"/>
                <a:cs typeface="Calibri" pitchFamily="34" charset="0"/>
              </a:rPr>
              <a:t> </a:t>
            </a:r>
            <a:r>
              <a:rPr lang="pt-BR" sz="3600" dirty="0" err="1">
                <a:latin typeface="Calibri" pitchFamily="34" charset="0"/>
                <a:cs typeface="Calibri" pitchFamily="34" charset="0"/>
              </a:rPr>
              <a:t>en</a:t>
            </a:r>
            <a:r>
              <a:rPr lang="pt-BR" sz="3600" dirty="0">
                <a:latin typeface="Calibri" pitchFamily="34" charset="0"/>
                <a:cs typeface="Calibri" pitchFamily="34" charset="0"/>
              </a:rPr>
              <a:t> </a:t>
            </a:r>
            <a:r>
              <a:rPr lang="pt-BR" sz="3600" dirty="0" err="1">
                <a:latin typeface="Calibri" pitchFamily="34" charset="0"/>
                <a:cs typeface="Calibri" pitchFamily="34" charset="0"/>
              </a:rPr>
              <a:t>investigación</a:t>
            </a:r>
            <a:endParaRPr lang="pt-BR" sz="3600" dirty="0">
              <a:latin typeface="Calibri" pitchFamily="34" charset="0"/>
              <a:cs typeface="Calibri" pitchFamily="34" charset="0"/>
            </a:endParaRPr>
          </a:p>
        </p:txBody>
      </p:sp>
      <p:pic>
        <p:nvPicPr>
          <p:cNvPr id="17408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230" r="2213"/>
          <a:stretch/>
        </p:blipFill>
        <p:spPr bwMode="auto">
          <a:xfrm>
            <a:off x="450376" y="1713635"/>
            <a:ext cx="5117912" cy="3076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22069" r="48835"/>
          <a:stretch/>
        </p:blipFill>
        <p:spPr bwMode="auto">
          <a:xfrm>
            <a:off x="6517163" y="1532521"/>
            <a:ext cx="5079788" cy="3438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Rectángulo"/>
          <p:cNvSpPr/>
          <p:nvPr/>
        </p:nvSpPr>
        <p:spPr>
          <a:xfrm>
            <a:off x="6688104" y="5274308"/>
            <a:ext cx="4915172" cy="461661"/>
          </a:xfrm>
          <a:prstGeom prst="rect">
            <a:avLst/>
          </a:prstGeom>
        </p:spPr>
        <p:txBody>
          <a:bodyPr wrap="none" lIns="91398" tIns="45718" rIns="91398" bIns="45718">
            <a:spAutoFit/>
          </a:bodyPr>
          <a:lstStyle/>
          <a:p>
            <a:pPr defTabSz="913131"/>
            <a:r>
              <a:rPr lang="en-US" sz="2400" dirty="0" err="1">
                <a:solidFill>
                  <a:srgbClr val="000000"/>
                </a:solidFill>
                <a:latin typeface="Calibri"/>
              </a:rPr>
              <a:t>Inhibidor</a:t>
            </a:r>
            <a:r>
              <a:rPr lang="en-US" sz="2400" dirty="0">
                <a:solidFill>
                  <a:srgbClr val="000000"/>
                </a:solidFill>
                <a:latin typeface="Calibri"/>
              </a:rPr>
              <a:t> de </a:t>
            </a:r>
            <a:r>
              <a:rPr lang="en-US" sz="2400" dirty="0" err="1">
                <a:solidFill>
                  <a:srgbClr val="000000"/>
                </a:solidFill>
                <a:latin typeface="Calibri"/>
              </a:rPr>
              <a:t>maduración</a:t>
            </a:r>
            <a:r>
              <a:rPr lang="en-US" sz="2400" dirty="0">
                <a:solidFill>
                  <a:srgbClr val="000000"/>
                </a:solidFill>
                <a:latin typeface="Calibri"/>
              </a:rPr>
              <a:t> GSK2838232</a:t>
            </a:r>
          </a:p>
        </p:txBody>
      </p:sp>
      <p:sp>
        <p:nvSpPr>
          <p:cNvPr id="3" name="2 CuadroTexto"/>
          <p:cNvSpPr txBox="1"/>
          <p:nvPr/>
        </p:nvSpPr>
        <p:spPr>
          <a:xfrm>
            <a:off x="573209" y="5351252"/>
            <a:ext cx="5192747" cy="384717"/>
          </a:xfrm>
          <a:prstGeom prst="rect">
            <a:avLst/>
          </a:prstGeom>
          <a:noFill/>
        </p:spPr>
        <p:txBody>
          <a:bodyPr wrap="none" lIns="91398" tIns="45718" rIns="91398" bIns="45718" rtlCol="0">
            <a:spAutoFit/>
          </a:bodyPr>
          <a:lstStyle/>
          <a:p>
            <a:pPr defTabSz="913131"/>
            <a:r>
              <a:rPr lang="es-AR" dirty="0" smtClean="0">
                <a:solidFill>
                  <a:srgbClr val="000000"/>
                </a:solidFill>
              </a:rPr>
              <a:t>MK-8591: inhibidor  N  de translocación de TR</a:t>
            </a:r>
            <a:endParaRPr lang="es-AR" dirty="0">
              <a:solidFill>
                <a:srgbClr val="000000"/>
              </a:solidFill>
            </a:endParaRPr>
          </a:p>
        </p:txBody>
      </p:sp>
      <p:sp>
        <p:nvSpPr>
          <p:cNvPr id="4" name="3 Rectángulo"/>
          <p:cNvSpPr/>
          <p:nvPr/>
        </p:nvSpPr>
        <p:spPr>
          <a:xfrm>
            <a:off x="2213021" y="6347291"/>
            <a:ext cx="2145054" cy="276995"/>
          </a:xfrm>
          <a:prstGeom prst="rect">
            <a:avLst/>
          </a:prstGeom>
        </p:spPr>
        <p:txBody>
          <a:bodyPr wrap="none" lIns="91398" tIns="45718" rIns="91398" bIns="45718">
            <a:spAutoFit/>
          </a:bodyPr>
          <a:lstStyle/>
          <a:p>
            <a:pPr defTabSz="913924"/>
            <a:r>
              <a:rPr lang="en-US" altLang="en-US" sz="1200" kern="0" dirty="0" err="1">
                <a:solidFill>
                  <a:srgbClr val="000000"/>
                </a:solidFill>
                <a:latin typeface="Calibri" panose="020F0502020204030204" pitchFamily="34" charset="0"/>
                <a:cs typeface="Arial" panose="020B0604020202020204" pitchFamily="34" charset="0"/>
              </a:rPr>
              <a:t>Grobler</a:t>
            </a:r>
            <a:r>
              <a:rPr lang="en-US" altLang="en-US" sz="1200" kern="0" dirty="0">
                <a:solidFill>
                  <a:srgbClr val="000000"/>
                </a:solidFill>
                <a:latin typeface="Calibri" panose="020F0502020204030204" pitchFamily="34" charset="0"/>
                <a:cs typeface="Arial" panose="020B0604020202020204" pitchFamily="34" charset="0"/>
              </a:rPr>
              <a:t>. CROI 2019. </a:t>
            </a:r>
            <a:r>
              <a:rPr lang="en-US" altLang="en-US" sz="1200" kern="0" dirty="0" err="1">
                <a:solidFill>
                  <a:srgbClr val="000000"/>
                </a:solidFill>
                <a:latin typeface="Calibri" panose="020F0502020204030204" pitchFamily="34" charset="0"/>
                <a:cs typeface="Arial" panose="020B0604020202020204" pitchFamily="34" charset="0"/>
              </a:rPr>
              <a:t>Abstr</a:t>
            </a:r>
            <a:r>
              <a:rPr lang="en-US" altLang="en-US" sz="1200" kern="0" dirty="0">
                <a:solidFill>
                  <a:srgbClr val="000000"/>
                </a:solidFill>
                <a:latin typeface="Calibri" panose="020F0502020204030204" pitchFamily="34" charset="0"/>
                <a:cs typeface="Arial" panose="020B0604020202020204" pitchFamily="34" charset="0"/>
              </a:rPr>
              <a:t> 481. </a:t>
            </a:r>
            <a:endParaRPr lang="es-AR" kern="0" dirty="0">
              <a:solidFill>
                <a:srgbClr val="000000"/>
              </a:solidFill>
            </a:endParaRPr>
          </a:p>
        </p:txBody>
      </p:sp>
      <p:sp>
        <p:nvSpPr>
          <p:cNvPr id="5" name="4 Rectángulo"/>
          <p:cNvSpPr/>
          <p:nvPr/>
        </p:nvSpPr>
        <p:spPr>
          <a:xfrm>
            <a:off x="8116679" y="6364030"/>
            <a:ext cx="2313369" cy="261606"/>
          </a:xfrm>
          <a:prstGeom prst="rect">
            <a:avLst/>
          </a:prstGeom>
        </p:spPr>
        <p:txBody>
          <a:bodyPr wrap="none" lIns="91398" tIns="45718" rIns="91398" bIns="45718">
            <a:spAutoFit/>
          </a:bodyPr>
          <a:lstStyle/>
          <a:p>
            <a:pPr defTabSz="913131"/>
            <a:r>
              <a:rPr lang="fr-FR" sz="1100" dirty="0" err="1">
                <a:solidFill>
                  <a:prstClr val="black"/>
                </a:solidFill>
                <a:latin typeface="Calibri"/>
              </a:rPr>
              <a:t>DeJesus</a:t>
            </a:r>
            <a:r>
              <a:rPr lang="fr-FR" sz="1100" dirty="0">
                <a:solidFill>
                  <a:prstClr val="black"/>
                </a:solidFill>
                <a:latin typeface="Calibri"/>
              </a:rPr>
              <a:t> et al;  CROI 2019. </a:t>
            </a:r>
            <a:r>
              <a:rPr lang="fr-FR" sz="1100" dirty="0" err="1">
                <a:solidFill>
                  <a:prstClr val="black"/>
                </a:solidFill>
                <a:latin typeface="Calibri"/>
              </a:rPr>
              <a:t>Abstr</a:t>
            </a:r>
            <a:r>
              <a:rPr lang="fr-FR" sz="1100" dirty="0">
                <a:solidFill>
                  <a:prstClr val="black"/>
                </a:solidFill>
                <a:latin typeface="Calibri"/>
              </a:rPr>
              <a:t> 142. </a:t>
            </a:r>
            <a:endParaRPr lang="es-AR" sz="1100" dirty="0">
              <a:solidFill>
                <a:prstClr val="black"/>
              </a:solidFill>
              <a:latin typeface="Calibri"/>
            </a:endParaRPr>
          </a:p>
        </p:txBody>
      </p:sp>
    </p:spTree>
    <p:extLst>
      <p:ext uri="{BB962C8B-B14F-4D97-AF65-F5344CB8AC3E}">
        <p14:creationId xmlns:p14="http://schemas.microsoft.com/office/powerpoint/2010/main" val="20996592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xfrm>
            <a:off x="609763" y="238218"/>
            <a:ext cx="10872444" cy="1103313"/>
          </a:xfrm>
        </p:spPr>
        <p:txBody>
          <a:bodyPr>
            <a:normAutofit/>
          </a:bodyPr>
          <a:lstStyle/>
          <a:p>
            <a:r>
              <a:rPr lang="en-US" altLang="en-US" sz="3200" dirty="0" err="1">
                <a:solidFill>
                  <a:srgbClr val="C00000"/>
                </a:solidFill>
              </a:rPr>
              <a:t>Ibalizumab</a:t>
            </a:r>
            <a:r>
              <a:rPr lang="en-US" altLang="en-US" sz="3200" dirty="0">
                <a:solidFill>
                  <a:prstClr val="black"/>
                </a:solidFill>
              </a:rPr>
              <a:t>: primer Ac monoclonal </a:t>
            </a:r>
            <a:r>
              <a:rPr lang="en-US" altLang="en-US" sz="3200" dirty="0" err="1">
                <a:solidFill>
                  <a:prstClr val="black"/>
                </a:solidFill>
              </a:rPr>
              <a:t>aprobado</a:t>
            </a:r>
            <a:r>
              <a:rPr lang="en-US" altLang="en-US" sz="3200" dirty="0">
                <a:solidFill>
                  <a:prstClr val="black"/>
                </a:solidFill>
              </a:rPr>
              <a:t> para el VIH </a:t>
            </a:r>
            <a:r>
              <a:rPr lang="en-US" altLang="en-US" sz="3200" dirty="0" err="1">
                <a:solidFill>
                  <a:prstClr val="black"/>
                </a:solidFill>
              </a:rPr>
              <a:t>multirresistente</a:t>
            </a:r>
            <a:endParaRPr lang="en-US" altLang="en-US" sz="3200" dirty="0">
              <a:solidFill>
                <a:srgbClr val="FF0000"/>
              </a:solidFill>
            </a:endParaRPr>
          </a:p>
        </p:txBody>
      </p:sp>
      <p:sp>
        <p:nvSpPr>
          <p:cNvPr id="66563" name="Content Placeholder 2"/>
          <p:cNvSpPr>
            <a:spLocks noGrp="1"/>
          </p:cNvSpPr>
          <p:nvPr>
            <p:ph idx="1"/>
          </p:nvPr>
        </p:nvSpPr>
        <p:spPr>
          <a:xfrm>
            <a:off x="604996" y="1512929"/>
            <a:ext cx="10877208" cy="1398587"/>
          </a:xfrm>
        </p:spPr>
        <p:txBody>
          <a:bodyPr>
            <a:normAutofit fontScale="25000" lnSpcReduction="20000"/>
          </a:bodyPr>
          <a:lstStyle/>
          <a:p>
            <a:pPr>
              <a:spcAft>
                <a:spcPct val="0"/>
              </a:spcAft>
            </a:pPr>
            <a:r>
              <a:rPr lang="en-US" altLang="en-US" sz="8000" dirty="0" err="1"/>
              <a:t>Ibalizumab</a:t>
            </a:r>
            <a:r>
              <a:rPr lang="en-US" altLang="en-US" sz="8000" dirty="0"/>
              <a:t>: humanized </a:t>
            </a:r>
            <a:r>
              <a:rPr lang="en-US" altLang="en-US" sz="8000" dirty="0" err="1"/>
              <a:t>mAb</a:t>
            </a:r>
            <a:r>
              <a:rPr lang="en-US" altLang="en-US" sz="8000" dirty="0"/>
              <a:t> to conformational epitope on CD4 receptor that blocks </a:t>
            </a:r>
            <a:r>
              <a:rPr lang="en-US" altLang="en-US" sz="8000" dirty="0" err="1"/>
              <a:t>postattachment</a:t>
            </a:r>
            <a:r>
              <a:rPr lang="en-US" altLang="en-US" sz="8000" dirty="0"/>
              <a:t> HIV entry into CD4+ T-cells without altering normal cell function</a:t>
            </a:r>
          </a:p>
          <a:p>
            <a:pPr>
              <a:spcAft>
                <a:spcPct val="0"/>
              </a:spcAft>
            </a:pPr>
            <a:r>
              <a:rPr lang="en-US" altLang="en-US" sz="8000" dirty="0"/>
              <a:t>Single-arm, open-label phase III trial </a:t>
            </a:r>
          </a:p>
          <a:p>
            <a:pPr lvl="1">
              <a:spcAft>
                <a:spcPct val="0"/>
              </a:spcAft>
            </a:pPr>
            <a:r>
              <a:rPr lang="en-US" altLang="en-US" sz="8000" dirty="0"/>
              <a:t>Primary endpoint: ≥ 0.5 log</a:t>
            </a:r>
            <a:r>
              <a:rPr lang="en-US" altLang="en-US" sz="8000" baseline="-25000" dirty="0"/>
              <a:t>10</a:t>
            </a:r>
            <a:r>
              <a:rPr lang="en-US" altLang="en-US" sz="8000" dirty="0"/>
              <a:t> HIV-1 RNA decrease at Day 14</a:t>
            </a:r>
          </a:p>
          <a:p>
            <a:pPr lvl="1">
              <a:spcAft>
                <a:spcPct val="0"/>
              </a:spcAft>
            </a:pPr>
            <a:endParaRPr lang="en-US" altLang="en-US" sz="6300" dirty="0"/>
          </a:p>
          <a:p>
            <a:pPr lvl="1">
              <a:spcAft>
                <a:spcPct val="0"/>
              </a:spcAft>
            </a:pPr>
            <a:endParaRPr lang="en-US" altLang="en-US" sz="6300" dirty="0"/>
          </a:p>
          <a:p>
            <a:pPr lvl="1">
              <a:spcAft>
                <a:spcPct val="0"/>
              </a:spcAft>
            </a:pPr>
            <a:endParaRPr lang="en-US" altLang="en-US" sz="6300" dirty="0"/>
          </a:p>
          <a:p>
            <a:pPr lvl="1">
              <a:spcAft>
                <a:spcPct val="0"/>
              </a:spcAft>
            </a:pPr>
            <a:endParaRPr lang="en-US" altLang="en-US" sz="6300" dirty="0"/>
          </a:p>
          <a:p>
            <a:pPr lvl="1">
              <a:spcAft>
                <a:spcPct val="0"/>
              </a:spcAft>
            </a:pPr>
            <a:endParaRPr lang="en-US" altLang="en-US" sz="6300" dirty="0"/>
          </a:p>
          <a:p>
            <a:pPr lvl="1">
              <a:spcAft>
                <a:spcPct val="0"/>
              </a:spcAft>
            </a:pPr>
            <a:endParaRPr lang="en-US" altLang="en-US" sz="6300" dirty="0"/>
          </a:p>
          <a:p>
            <a:pPr marL="0" indent="0">
              <a:spcAft>
                <a:spcPct val="0"/>
              </a:spcAft>
              <a:buNone/>
            </a:pPr>
            <a:endParaRPr lang="en-US" altLang="en-US" sz="6300" dirty="0"/>
          </a:p>
          <a:p>
            <a:pPr marL="0" indent="0">
              <a:spcAft>
                <a:spcPct val="0"/>
              </a:spcAft>
              <a:buNone/>
            </a:pPr>
            <a:endParaRPr lang="en-US" altLang="en-US" sz="6300" dirty="0"/>
          </a:p>
          <a:p>
            <a:pPr marL="0" indent="0">
              <a:spcAft>
                <a:spcPct val="0"/>
              </a:spcAft>
              <a:buNone/>
            </a:pPr>
            <a:endParaRPr lang="en-US" altLang="en-US" sz="6300" dirty="0"/>
          </a:p>
          <a:p>
            <a:pPr marL="0" indent="0">
              <a:spcAft>
                <a:spcPct val="0"/>
              </a:spcAft>
              <a:buNone/>
            </a:pPr>
            <a:endParaRPr lang="en-US" altLang="en-US" sz="6300" dirty="0"/>
          </a:p>
          <a:p>
            <a:pPr marL="0" indent="0">
              <a:spcAft>
                <a:spcPct val="0"/>
              </a:spcAft>
              <a:buNone/>
            </a:pPr>
            <a:endParaRPr lang="en-US" altLang="en-US" sz="6300" dirty="0"/>
          </a:p>
          <a:p>
            <a:pPr marL="0" indent="0">
              <a:spcAft>
                <a:spcPct val="0"/>
              </a:spcAft>
              <a:buNone/>
            </a:pPr>
            <a:endParaRPr lang="en-US" altLang="en-US" sz="6300" dirty="0"/>
          </a:p>
          <a:p>
            <a:pPr marL="0" indent="0">
              <a:spcAft>
                <a:spcPct val="0"/>
              </a:spcAft>
              <a:buNone/>
            </a:pPr>
            <a:r>
              <a:rPr lang="en-US" altLang="en-US" sz="6300" dirty="0"/>
              <a:t>53% with resistance to all drugs from ≥ 3 classes; 68% with INSTI resistance</a:t>
            </a:r>
          </a:p>
          <a:p>
            <a:pPr>
              <a:spcAft>
                <a:spcPct val="0"/>
              </a:spcAft>
            </a:pPr>
            <a:endParaRPr lang="en-US" altLang="en-US" sz="2000" dirty="0"/>
          </a:p>
          <a:p>
            <a:endParaRPr lang="en-US" altLang="en-US" dirty="0" smtClean="0"/>
          </a:p>
        </p:txBody>
      </p:sp>
      <p:sp>
        <p:nvSpPr>
          <p:cNvPr id="66564" name="Text Box 11"/>
          <p:cNvSpPr txBox="1">
            <a:spLocks noChangeArrowheads="1"/>
          </p:cNvSpPr>
          <p:nvPr/>
        </p:nvSpPr>
        <p:spPr bwMode="auto">
          <a:xfrm>
            <a:off x="338431" y="5857457"/>
            <a:ext cx="8012612" cy="32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1354" tIns="45718" rIns="91354" bIns="45718" anchor="b">
            <a:spAutoFit/>
          </a:bodyPr>
          <a:lstStyle>
            <a:lvl1pPr>
              <a:defRPr sz="2600">
                <a:solidFill>
                  <a:srgbClr val="FEFDDE"/>
                </a:solidFill>
                <a:latin typeface="Arial" charset="0"/>
              </a:defRPr>
            </a:lvl1pPr>
            <a:lvl2pPr>
              <a:defRPr sz="2400">
                <a:solidFill>
                  <a:srgbClr val="FEFDDE"/>
                </a:solidFill>
                <a:latin typeface="Arial" charset="0"/>
              </a:defRPr>
            </a:lvl2pPr>
            <a:lvl3pPr>
              <a:defRPr sz="2200">
                <a:solidFill>
                  <a:srgbClr val="FEFDDE"/>
                </a:solidFill>
                <a:latin typeface="Arial" charset="0"/>
              </a:defRPr>
            </a:lvl3pPr>
            <a:lvl4pPr>
              <a:defRPr sz="2000">
                <a:solidFill>
                  <a:srgbClr val="FEFDDE"/>
                </a:solidFill>
                <a:latin typeface="Arial" charset="0"/>
              </a:defRPr>
            </a:lvl4pPr>
            <a:lvl5pPr>
              <a:defRPr>
                <a:solidFill>
                  <a:srgbClr val="FEFDDE"/>
                </a:solidFill>
                <a:latin typeface="Arial" charset="0"/>
              </a:defRPr>
            </a:lvl5pPr>
            <a:lvl6pPr eaLnBrk="0" hangingPunct="0">
              <a:spcBef>
                <a:spcPts val="1000"/>
              </a:spcBef>
              <a:spcAft>
                <a:spcPts val="700"/>
              </a:spcAft>
              <a:buClr>
                <a:srgbClr val="FEFDDE"/>
              </a:buClr>
              <a:defRPr>
                <a:solidFill>
                  <a:srgbClr val="FEFDDE"/>
                </a:solidFill>
                <a:latin typeface="Arial" charset="0"/>
              </a:defRPr>
            </a:lvl6pPr>
            <a:lvl7pPr eaLnBrk="0" hangingPunct="0">
              <a:spcBef>
                <a:spcPts val="1000"/>
              </a:spcBef>
              <a:spcAft>
                <a:spcPts val="700"/>
              </a:spcAft>
              <a:buClr>
                <a:srgbClr val="FEFDDE"/>
              </a:buClr>
              <a:defRPr>
                <a:solidFill>
                  <a:srgbClr val="FEFDDE"/>
                </a:solidFill>
                <a:latin typeface="Arial" charset="0"/>
              </a:defRPr>
            </a:lvl7pPr>
            <a:lvl8pPr eaLnBrk="0" hangingPunct="0">
              <a:spcBef>
                <a:spcPts val="1000"/>
              </a:spcBef>
              <a:spcAft>
                <a:spcPts val="700"/>
              </a:spcAft>
              <a:buClr>
                <a:srgbClr val="FEFDDE"/>
              </a:buClr>
              <a:defRPr>
                <a:solidFill>
                  <a:srgbClr val="FEFDDE"/>
                </a:solidFill>
                <a:latin typeface="Arial" charset="0"/>
              </a:defRPr>
            </a:lvl8pPr>
            <a:lvl9pPr eaLnBrk="0" hangingPunct="0">
              <a:spcBef>
                <a:spcPts val="1000"/>
              </a:spcBef>
              <a:spcAft>
                <a:spcPts val="700"/>
              </a:spcAft>
              <a:buClr>
                <a:srgbClr val="FEFDDE"/>
              </a:buClr>
              <a:defRPr>
                <a:solidFill>
                  <a:srgbClr val="FEFDDE"/>
                </a:solidFill>
                <a:latin typeface="Arial" charset="0"/>
              </a:defRPr>
            </a:lvl9pPr>
          </a:lstStyle>
          <a:p>
            <a:pPr defTabSz="913425"/>
            <a:r>
              <a:rPr lang="en-US" altLang="en-US" sz="1500">
                <a:solidFill>
                  <a:prstClr val="black"/>
                </a:solidFill>
              </a:rPr>
              <a:t>Lewis S, et al. CROI 2017. Abstract 449LB.</a:t>
            </a:r>
          </a:p>
        </p:txBody>
      </p:sp>
      <p:sp>
        <p:nvSpPr>
          <p:cNvPr id="66566" name="Text Box 45"/>
          <p:cNvSpPr txBox="1">
            <a:spLocks noChangeArrowheads="1"/>
          </p:cNvSpPr>
          <p:nvPr/>
        </p:nvSpPr>
        <p:spPr bwMode="auto">
          <a:xfrm>
            <a:off x="563712" y="3948174"/>
            <a:ext cx="2994805" cy="1384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4" tIns="45718" rIns="91354" bIns="45718">
            <a:spAutoFit/>
          </a:bodyPr>
          <a:lstStyle>
            <a:lvl1pPr>
              <a:defRPr sz="2600">
                <a:solidFill>
                  <a:srgbClr val="FEFDDE"/>
                </a:solidFill>
                <a:latin typeface="Arial" charset="0"/>
              </a:defRPr>
            </a:lvl1pPr>
            <a:lvl2pPr>
              <a:defRPr sz="2400">
                <a:solidFill>
                  <a:srgbClr val="FEFDDE"/>
                </a:solidFill>
                <a:latin typeface="Arial" charset="0"/>
              </a:defRPr>
            </a:lvl2pPr>
            <a:lvl3pPr>
              <a:defRPr sz="2200">
                <a:solidFill>
                  <a:srgbClr val="FEFDDE"/>
                </a:solidFill>
                <a:latin typeface="Arial" charset="0"/>
              </a:defRPr>
            </a:lvl3pPr>
            <a:lvl4pPr>
              <a:defRPr sz="2000">
                <a:solidFill>
                  <a:srgbClr val="FEFDDE"/>
                </a:solidFill>
                <a:latin typeface="Arial" charset="0"/>
              </a:defRPr>
            </a:lvl4pPr>
            <a:lvl5pPr>
              <a:defRPr>
                <a:solidFill>
                  <a:srgbClr val="FEFDDE"/>
                </a:solidFill>
                <a:latin typeface="Arial" charset="0"/>
              </a:defRPr>
            </a:lvl5pPr>
            <a:lvl6pPr eaLnBrk="0" hangingPunct="0">
              <a:spcBef>
                <a:spcPts val="1000"/>
              </a:spcBef>
              <a:spcAft>
                <a:spcPts val="700"/>
              </a:spcAft>
              <a:buClr>
                <a:srgbClr val="FEFDDE"/>
              </a:buClr>
              <a:defRPr>
                <a:solidFill>
                  <a:srgbClr val="FEFDDE"/>
                </a:solidFill>
                <a:latin typeface="Arial" charset="0"/>
              </a:defRPr>
            </a:lvl6pPr>
            <a:lvl7pPr eaLnBrk="0" hangingPunct="0">
              <a:spcBef>
                <a:spcPts val="1000"/>
              </a:spcBef>
              <a:spcAft>
                <a:spcPts val="700"/>
              </a:spcAft>
              <a:buClr>
                <a:srgbClr val="FEFDDE"/>
              </a:buClr>
              <a:defRPr>
                <a:solidFill>
                  <a:srgbClr val="FEFDDE"/>
                </a:solidFill>
                <a:latin typeface="Arial" charset="0"/>
              </a:defRPr>
            </a:lvl7pPr>
            <a:lvl8pPr eaLnBrk="0" hangingPunct="0">
              <a:spcBef>
                <a:spcPts val="1000"/>
              </a:spcBef>
              <a:spcAft>
                <a:spcPts val="700"/>
              </a:spcAft>
              <a:buClr>
                <a:srgbClr val="FEFDDE"/>
              </a:buClr>
              <a:defRPr>
                <a:solidFill>
                  <a:srgbClr val="FEFDDE"/>
                </a:solidFill>
                <a:latin typeface="Arial" charset="0"/>
              </a:defRPr>
            </a:lvl8pPr>
            <a:lvl9pPr eaLnBrk="0" hangingPunct="0">
              <a:spcBef>
                <a:spcPts val="1000"/>
              </a:spcBef>
              <a:spcAft>
                <a:spcPts val="700"/>
              </a:spcAft>
              <a:buClr>
                <a:srgbClr val="FEFDDE"/>
              </a:buClr>
              <a:defRPr>
                <a:solidFill>
                  <a:srgbClr val="FEFDDE"/>
                </a:solidFill>
                <a:latin typeface="Arial" charset="0"/>
              </a:defRPr>
            </a:lvl9pPr>
          </a:lstStyle>
          <a:p>
            <a:pPr algn="ctr" defTabSz="913425"/>
            <a:r>
              <a:rPr lang="en-GB" altLang="en-US" sz="1200" b="1" dirty="0" err="1">
                <a:solidFill>
                  <a:srgbClr val="FF0000"/>
                </a:solidFill>
                <a:ea typeface="MS PGothic" pitchFamily="34" charset="-128"/>
              </a:rPr>
              <a:t>Pts</a:t>
            </a:r>
            <a:r>
              <a:rPr lang="en-GB" altLang="en-US" sz="1200" b="1" dirty="0">
                <a:solidFill>
                  <a:srgbClr val="FF0000"/>
                </a:solidFill>
                <a:ea typeface="MS PGothic" pitchFamily="34" charset="-128"/>
              </a:rPr>
              <a:t> with HIV-1 RNA </a:t>
            </a:r>
            <a:br>
              <a:rPr lang="en-GB" altLang="en-US" sz="1200" b="1" dirty="0">
                <a:solidFill>
                  <a:srgbClr val="FF0000"/>
                </a:solidFill>
                <a:ea typeface="MS PGothic" pitchFamily="34" charset="-128"/>
              </a:rPr>
            </a:br>
            <a:r>
              <a:rPr lang="en-GB" altLang="en-US" sz="1200" b="1" dirty="0">
                <a:solidFill>
                  <a:srgbClr val="FF0000"/>
                </a:solidFill>
                <a:ea typeface="MS PGothic" pitchFamily="34" charset="-128"/>
              </a:rPr>
              <a:t>&gt; 1000 copies/mL; </a:t>
            </a:r>
          </a:p>
          <a:p>
            <a:pPr algn="ctr" defTabSz="913425"/>
            <a:r>
              <a:rPr lang="en-GB" altLang="en-US" sz="1200" b="1" dirty="0">
                <a:solidFill>
                  <a:srgbClr val="FF0000"/>
                </a:solidFill>
                <a:ea typeface="MS PGothic" pitchFamily="34" charset="-128"/>
              </a:rPr>
              <a:t>on ART ≥ 6 </a:t>
            </a:r>
            <a:r>
              <a:rPr lang="en-GB" altLang="en-US" sz="1200" b="1" dirty="0" err="1">
                <a:solidFill>
                  <a:srgbClr val="FF0000"/>
                </a:solidFill>
                <a:ea typeface="MS PGothic" pitchFamily="34" charset="-128"/>
              </a:rPr>
              <a:t>mos</a:t>
            </a:r>
            <a:r>
              <a:rPr lang="en-GB" altLang="en-US" sz="1200" b="1" dirty="0">
                <a:solidFill>
                  <a:srgbClr val="FF0000"/>
                </a:solidFill>
                <a:ea typeface="MS PGothic" pitchFamily="34" charset="-128"/>
              </a:rPr>
              <a:t>, on stable ART ≥ 8 </a:t>
            </a:r>
            <a:r>
              <a:rPr lang="en-GB" altLang="en-US" sz="1200" b="1" dirty="0" err="1">
                <a:solidFill>
                  <a:srgbClr val="FF0000"/>
                </a:solidFill>
                <a:ea typeface="MS PGothic" pitchFamily="34" charset="-128"/>
              </a:rPr>
              <a:t>wks</a:t>
            </a:r>
            <a:r>
              <a:rPr lang="en-GB" altLang="en-US" sz="1200" b="1" dirty="0">
                <a:solidFill>
                  <a:srgbClr val="FF0000"/>
                </a:solidFill>
                <a:ea typeface="MS PGothic" pitchFamily="34" charset="-128"/>
              </a:rPr>
              <a:t>; resistant to </a:t>
            </a:r>
            <a:br>
              <a:rPr lang="en-GB" altLang="en-US" sz="1200" b="1" dirty="0">
                <a:solidFill>
                  <a:srgbClr val="FF0000"/>
                </a:solidFill>
                <a:ea typeface="MS PGothic" pitchFamily="34" charset="-128"/>
              </a:rPr>
            </a:br>
            <a:r>
              <a:rPr lang="en-GB" altLang="en-US" sz="1200" b="1" dirty="0">
                <a:solidFill>
                  <a:srgbClr val="FF0000"/>
                </a:solidFill>
                <a:ea typeface="MS PGothic" pitchFamily="34" charset="-128"/>
              </a:rPr>
              <a:t>≥ 1 ARV from 3 classes, sensitive to ≥ 1 ARV for OBR </a:t>
            </a:r>
          </a:p>
          <a:p>
            <a:pPr algn="ctr" defTabSz="913425"/>
            <a:r>
              <a:rPr lang="en-GB" altLang="en-US" sz="1200" b="1" dirty="0">
                <a:solidFill>
                  <a:srgbClr val="FF0000"/>
                </a:solidFill>
                <a:ea typeface="MS PGothic" pitchFamily="34" charset="-128"/>
              </a:rPr>
              <a:t>(N = 40) </a:t>
            </a:r>
            <a:endParaRPr lang="en-US" altLang="en-US" sz="1200" b="1" dirty="0">
              <a:solidFill>
                <a:srgbClr val="FF0000"/>
              </a:solidFill>
              <a:ea typeface="MS PGothic" pitchFamily="34" charset="-128"/>
            </a:endParaRPr>
          </a:p>
        </p:txBody>
      </p:sp>
      <p:sp>
        <p:nvSpPr>
          <p:cNvPr id="66567" name="Text Box 15"/>
          <p:cNvSpPr txBox="1">
            <a:spLocks noChangeArrowheads="1"/>
          </p:cNvSpPr>
          <p:nvPr/>
        </p:nvSpPr>
        <p:spPr bwMode="auto">
          <a:xfrm>
            <a:off x="10534220" y="3457580"/>
            <a:ext cx="1005149" cy="302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14" tIns="46743" rIns="89914" bIns="46743">
            <a:spAutoFit/>
          </a:bodyPr>
          <a:lstStyle>
            <a:lvl1pPr>
              <a:defRPr sz="2600">
                <a:solidFill>
                  <a:srgbClr val="FEFDDE"/>
                </a:solidFill>
                <a:latin typeface="Arial" charset="0"/>
              </a:defRPr>
            </a:lvl1pPr>
            <a:lvl2pPr>
              <a:defRPr sz="2400">
                <a:solidFill>
                  <a:srgbClr val="FEFDDE"/>
                </a:solidFill>
                <a:latin typeface="Arial" charset="0"/>
              </a:defRPr>
            </a:lvl2pPr>
            <a:lvl3pPr>
              <a:defRPr sz="2200">
                <a:solidFill>
                  <a:srgbClr val="FEFDDE"/>
                </a:solidFill>
                <a:latin typeface="Arial" charset="0"/>
              </a:defRPr>
            </a:lvl3pPr>
            <a:lvl4pPr>
              <a:defRPr sz="2000">
                <a:solidFill>
                  <a:srgbClr val="FEFDDE"/>
                </a:solidFill>
                <a:latin typeface="Arial" charset="0"/>
              </a:defRPr>
            </a:lvl4pPr>
            <a:lvl5pPr>
              <a:defRPr>
                <a:solidFill>
                  <a:srgbClr val="FEFDDE"/>
                </a:solidFill>
                <a:latin typeface="Arial" charset="0"/>
              </a:defRPr>
            </a:lvl5pPr>
            <a:lvl6pPr eaLnBrk="0" hangingPunct="0">
              <a:spcBef>
                <a:spcPts val="1000"/>
              </a:spcBef>
              <a:spcAft>
                <a:spcPts val="700"/>
              </a:spcAft>
              <a:buClr>
                <a:srgbClr val="FEFDDE"/>
              </a:buClr>
              <a:defRPr>
                <a:solidFill>
                  <a:srgbClr val="FEFDDE"/>
                </a:solidFill>
                <a:latin typeface="Arial" charset="0"/>
              </a:defRPr>
            </a:lvl6pPr>
            <a:lvl7pPr eaLnBrk="0" hangingPunct="0">
              <a:spcBef>
                <a:spcPts val="1000"/>
              </a:spcBef>
              <a:spcAft>
                <a:spcPts val="700"/>
              </a:spcAft>
              <a:buClr>
                <a:srgbClr val="FEFDDE"/>
              </a:buClr>
              <a:defRPr>
                <a:solidFill>
                  <a:srgbClr val="FEFDDE"/>
                </a:solidFill>
                <a:latin typeface="Arial" charset="0"/>
              </a:defRPr>
            </a:lvl7pPr>
            <a:lvl8pPr eaLnBrk="0" hangingPunct="0">
              <a:spcBef>
                <a:spcPts val="1000"/>
              </a:spcBef>
              <a:spcAft>
                <a:spcPts val="700"/>
              </a:spcAft>
              <a:buClr>
                <a:srgbClr val="FEFDDE"/>
              </a:buClr>
              <a:defRPr>
                <a:solidFill>
                  <a:srgbClr val="FEFDDE"/>
                </a:solidFill>
                <a:latin typeface="Arial" charset="0"/>
              </a:defRPr>
            </a:lvl8pPr>
            <a:lvl9pPr eaLnBrk="0" hangingPunct="0">
              <a:spcBef>
                <a:spcPts val="1000"/>
              </a:spcBef>
              <a:spcAft>
                <a:spcPts val="700"/>
              </a:spcAft>
              <a:buClr>
                <a:srgbClr val="FEFDDE"/>
              </a:buClr>
              <a:defRPr>
                <a:solidFill>
                  <a:srgbClr val="FEFDDE"/>
                </a:solidFill>
                <a:latin typeface="Arial" charset="0"/>
              </a:defRPr>
            </a:lvl9pPr>
          </a:lstStyle>
          <a:p>
            <a:pPr algn="ctr" defTabSz="913425">
              <a:lnSpc>
                <a:spcPct val="90000"/>
              </a:lnSpc>
              <a:spcBef>
                <a:spcPct val="35000"/>
              </a:spcBef>
              <a:spcAft>
                <a:spcPct val="25000"/>
              </a:spcAft>
              <a:buClr>
                <a:srgbClr val="800080"/>
              </a:buClr>
            </a:pPr>
            <a:r>
              <a:rPr lang="en-US" altLang="en-US" sz="1500" i="1">
                <a:solidFill>
                  <a:prstClr val="black"/>
                </a:solidFill>
                <a:ea typeface="MS PGothic" pitchFamily="34" charset="-128"/>
              </a:rPr>
              <a:t>Wk 25</a:t>
            </a:r>
          </a:p>
        </p:txBody>
      </p:sp>
      <p:cxnSp>
        <p:nvCxnSpPr>
          <p:cNvPr id="10" name="Straight Arrow Connector 9"/>
          <p:cNvCxnSpPr/>
          <p:nvPr/>
        </p:nvCxnSpPr>
        <p:spPr>
          <a:xfrm>
            <a:off x="11037588" y="3773491"/>
            <a:ext cx="0" cy="2667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24"/>
          <p:cNvSpPr>
            <a:spLocks noChangeArrowheads="1"/>
          </p:cNvSpPr>
          <p:nvPr/>
        </p:nvSpPr>
        <p:spPr bwMode="auto">
          <a:xfrm>
            <a:off x="3872921" y="4108488"/>
            <a:ext cx="2653403" cy="1279525"/>
          </a:xfrm>
          <a:prstGeom prst="rect">
            <a:avLst/>
          </a:prstGeom>
          <a:solidFill>
            <a:srgbClr val="22588A"/>
          </a:solidFill>
          <a:ln w="9525">
            <a:noFill/>
            <a:miter lim="800000"/>
            <a:headEnd/>
            <a:tailEnd/>
          </a:ln>
        </p:spPr>
        <p:txBody>
          <a:bodyPr wrap="none" lIns="91354" tIns="45718" rIns="91354" bIns="45718" anchor="ctr" anchorCtr="1"/>
          <a:lstStyle/>
          <a:p>
            <a:pPr algn="ctr" defTabSz="913425">
              <a:defRPr/>
            </a:pPr>
            <a:r>
              <a:rPr lang="en-US" sz="1600" dirty="0">
                <a:solidFill>
                  <a:prstClr val="white"/>
                </a:solidFill>
              </a:rPr>
              <a:t>Ibalizumab</a:t>
            </a:r>
          </a:p>
          <a:p>
            <a:pPr algn="ctr" defTabSz="913425">
              <a:defRPr/>
            </a:pPr>
            <a:r>
              <a:rPr lang="en-US" sz="1600" dirty="0">
                <a:solidFill>
                  <a:prstClr val="white"/>
                </a:solidFill>
              </a:rPr>
              <a:t>2000 mg IV Day 7</a:t>
            </a:r>
          </a:p>
          <a:p>
            <a:pPr algn="ctr" defTabSz="913425">
              <a:defRPr/>
            </a:pPr>
            <a:r>
              <a:rPr lang="en-US" sz="1600" dirty="0">
                <a:solidFill>
                  <a:prstClr val="white"/>
                </a:solidFill>
              </a:rPr>
              <a:t>(loading dose)</a:t>
            </a:r>
          </a:p>
          <a:p>
            <a:pPr algn="ctr" defTabSz="913425">
              <a:defRPr/>
            </a:pPr>
            <a:r>
              <a:rPr lang="en-US" sz="1600" dirty="0">
                <a:solidFill>
                  <a:prstClr val="white"/>
                </a:solidFill>
              </a:rPr>
              <a:t>Continue Failing ART</a:t>
            </a:r>
          </a:p>
          <a:p>
            <a:pPr algn="ctr" defTabSz="913425">
              <a:defRPr/>
            </a:pPr>
            <a:r>
              <a:rPr lang="en-US" sz="1600" dirty="0">
                <a:solidFill>
                  <a:prstClr val="white"/>
                </a:solidFill>
              </a:rPr>
              <a:t>Days 0-14</a:t>
            </a:r>
          </a:p>
        </p:txBody>
      </p:sp>
      <p:sp>
        <p:nvSpPr>
          <p:cNvPr id="66570" name="Line 32"/>
          <p:cNvSpPr>
            <a:spLocks noChangeShapeType="1"/>
          </p:cNvSpPr>
          <p:nvPr/>
        </p:nvSpPr>
        <p:spPr bwMode="auto">
          <a:xfrm>
            <a:off x="6605721" y="4714875"/>
            <a:ext cx="182611"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lIns="91354" tIns="45718" rIns="91354" bIns="45718"/>
          <a:lstStyle/>
          <a:p>
            <a:pPr defTabSz="913425"/>
            <a:endParaRPr lang="es-ES">
              <a:solidFill>
                <a:prstClr val="black"/>
              </a:solidFill>
            </a:endParaRPr>
          </a:p>
        </p:txBody>
      </p:sp>
      <p:sp>
        <p:nvSpPr>
          <p:cNvPr id="13" name="Rectangle 24"/>
          <p:cNvSpPr>
            <a:spLocks noChangeArrowheads="1"/>
          </p:cNvSpPr>
          <p:nvPr/>
        </p:nvSpPr>
        <p:spPr bwMode="auto">
          <a:xfrm>
            <a:off x="6829617" y="4108488"/>
            <a:ext cx="4207971" cy="1279525"/>
          </a:xfrm>
          <a:prstGeom prst="rect">
            <a:avLst/>
          </a:prstGeom>
          <a:solidFill>
            <a:srgbClr val="22588A"/>
          </a:solidFill>
          <a:ln w="9525">
            <a:noFill/>
            <a:miter lim="800000"/>
            <a:headEnd/>
            <a:tailEnd/>
          </a:ln>
        </p:spPr>
        <p:txBody>
          <a:bodyPr wrap="none" lIns="91354" tIns="45718" rIns="91354" bIns="45718" anchor="ctr" anchorCtr="1"/>
          <a:lstStyle/>
          <a:p>
            <a:pPr algn="ctr" defTabSz="913425">
              <a:defRPr/>
            </a:pPr>
            <a:r>
              <a:rPr lang="en-US" sz="1600" dirty="0">
                <a:solidFill>
                  <a:prstClr val="white"/>
                </a:solidFill>
              </a:rPr>
              <a:t>Ibalizumab</a:t>
            </a:r>
          </a:p>
          <a:p>
            <a:pPr algn="ctr" defTabSz="913425">
              <a:defRPr/>
            </a:pPr>
            <a:r>
              <a:rPr lang="en-US" sz="1600" dirty="0">
                <a:solidFill>
                  <a:prstClr val="white"/>
                </a:solidFill>
              </a:rPr>
              <a:t>800 mg IV Day 21, Q2W</a:t>
            </a:r>
          </a:p>
          <a:p>
            <a:pPr algn="ctr" defTabSz="913425">
              <a:defRPr/>
            </a:pPr>
            <a:r>
              <a:rPr lang="en-US" sz="1600" dirty="0">
                <a:solidFill>
                  <a:prstClr val="white"/>
                </a:solidFill>
              </a:rPr>
              <a:t>(maintenance dose)</a:t>
            </a:r>
          </a:p>
          <a:p>
            <a:pPr algn="ctr" defTabSz="913425">
              <a:defRPr/>
            </a:pPr>
            <a:r>
              <a:rPr lang="en-US" sz="1600" dirty="0">
                <a:solidFill>
                  <a:prstClr val="white"/>
                </a:solidFill>
              </a:rPr>
              <a:t>Switch to OBR</a:t>
            </a:r>
          </a:p>
          <a:p>
            <a:pPr algn="ctr" defTabSz="913425">
              <a:defRPr/>
            </a:pPr>
            <a:r>
              <a:rPr lang="en-US" sz="1600" dirty="0">
                <a:solidFill>
                  <a:prstClr val="white"/>
                </a:solidFill>
              </a:rPr>
              <a:t>Day 14 </a:t>
            </a:r>
          </a:p>
        </p:txBody>
      </p:sp>
      <p:cxnSp>
        <p:nvCxnSpPr>
          <p:cNvPr id="66572" name="Straight Arrow Connector 13"/>
          <p:cNvCxnSpPr>
            <a:cxnSpLocks noChangeShapeType="1"/>
          </p:cNvCxnSpPr>
          <p:nvPr/>
        </p:nvCxnSpPr>
        <p:spPr bwMode="auto">
          <a:xfrm>
            <a:off x="6524737" y="3800520"/>
            <a:ext cx="0" cy="274639"/>
          </a:xfrm>
          <a:prstGeom prst="straightConnector1">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66573" name="TextBox 15"/>
          <p:cNvSpPr txBox="1">
            <a:spLocks noChangeArrowheads="1"/>
          </p:cNvSpPr>
          <p:nvPr/>
        </p:nvSpPr>
        <p:spPr bwMode="auto">
          <a:xfrm>
            <a:off x="5057505" y="3041663"/>
            <a:ext cx="2934464" cy="784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4" tIns="45718" rIns="91354" bIns="45718">
            <a:spAutoFit/>
          </a:bodyPr>
          <a:lstStyle>
            <a:lvl1pPr>
              <a:defRPr sz="2600">
                <a:solidFill>
                  <a:srgbClr val="FEFDDE"/>
                </a:solidFill>
                <a:latin typeface="Arial" charset="0"/>
              </a:defRPr>
            </a:lvl1pPr>
            <a:lvl2pPr>
              <a:defRPr sz="2400">
                <a:solidFill>
                  <a:srgbClr val="FEFDDE"/>
                </a:solidFill>
                <a:latin typeface="Arial" charset="0"/>
              </a:defRPr>
            </a:lvl2pPr>
            <a:lvl3pPr>
              <a:defRPr sz="2200">
                <a:solidFill>
                  <a:srgbClr val="FEFDDE"/>
                </a:solidFill>
                <a:latin typeface="Arial" charset="0"/>
              </a:defRPr>
            </a:lvl3pPr>
            <a:lvl4pPr>
              <a:defRPr sz="2000">
                <a:solidFill>
                  <a:srgbClr val="FEFDDE"/>
                </a:solidFill>
                <a:latin typeface="Arial" charset="0"/>
              </a:defRPr>
            </a:lvl4pPr>
            <a:lvl5pPr>
              <a:defRPr>
                <a:solidFill>
                  <a:srgbClr val="FEFDDE"/>
                </a:solidFill>
                <a:latin typeface="Arial" charset="0"/>
              </a:defRPr>
            </a:lvl5pPr>
            <a:lvl6pPr eaLnBrk="0" hangingPunct="0">
              <a:spcBef>
                <a:spcPts val="1000"/>
              </a:spcBef>
              <a:spcAft>
                <a:spcPts val="700"/>
              </a:spcAft>
              <a:buClr>
                <a:srgbClr val="FEFDDE"/>
              </a:buClr>
              <a:defRPr>
                <a:solidFill>
                  <a:srgbClr val="FEFDDE"/>
                </a:solidFill>
                <a:latin typeface="Arial" charset="0"/>
              </a:defRPr>
            </a:lvl6pPr>
            <a:lvl7pPr eaLnBrk="0" hangingPunct="0">
              <a:spcBef>
                <a:spcPts val="1000"/>
              </a:spcBef>
              <a:spcAft>
                <a:spcPts val="700"/>
              </a:spcAft>
              <a:buClr>
                <a:srgbClr val="FEFDDE"/>
              </a:buClr>
              <a:defRPr>
                <a:solidFill>
                  <a:srgbClr val="FEFDDE"/>
                </a:solidFill>
                <a:latin typeface="Arial" charset="0"/>
              </a:defRPr>
            </a:lvl7pPr>
            <a:lvl8pPr eaLnBrk="0" hangingPunct="0">
              <a:spcBef>
                <a:spcPts val="1000"/>
              </a:spcBef>
              <a:spcAft>
                <a:spcPts val="700"/>
              </a:spcAft>
              <a:buClr>
                <a:srgbClr val="FEFDDE"/>
              </a:buClr>
              <a:defRPr>
                <a:solidFill>
                  <a:srgbClr val="FEFDDE"/>
                </a:solidFill>
                <a:latin typeface="Arial" charset="0"/>
              </a:defRPr>
            </a:lvl8pPr>
            <a:lvl9pPr eaLnBrk="0" hangingPunct="0">
              <a:spcBef>
                <a:spcPts val="1000"/>
              </a:spcBef>
              <a:spcAft>
                <a:spcPts val="700"/>
              </a:spcAft>
              <a:buClr>
                <a:srgbClr val="FEFDDE"/>
              </a:buClr>
              <a:defRPr>
                <a:solidFill>
                  <a:srgbClr val="FEFDDE"/>
                </a:solidFill>
                <a:latin typeface="Arial" charset="0"/>
              </a:defRPr>
            </a:lvl9pPr>
          </a:lstStyle>
          <a:p>
            <a:pPr algn="ctr" defTabSz="913425">
              <a:buClr>
                <a:srgbClr val="800080"/>
              </a:buClr>
            </a:pPr>
            <a:r>
              <a:rPr lang="en-US" altLang="en-US" sz="1500" i="1">
                <a:solidFill>
                  <a:prstClr val="black"/>
                </a:solidFill>
                <a:ea typeface="MS PGothic" pitchFamily="34" charset="-128"/>
              </a:rPr>
              <a:t>Primary </a:t>
            </a:r>
          </a:p>
          <a:p>
            <a:pPr algn="ctr" defTabSz="913425">
              <a:buClr>
                <a:srgbClr val="800080"/>
              </a:buClr>
            </a:pPr>
            <a:r>
              <a:rPr lang="en-US" altLang="en-US" sz="1500" i="1">
                <a:solidFill>
                  <a:prstClr val="black"/>
                </a:solidFill>
                <a:ea typeface="MS PGothic" pitchFamily="34" charset="-128"/>
              </a:rPr>
              <a:t>Endpoint:</a:t>
            </a:r>
          </a:p>
          <a:p>
            <a:pPr algn="ctr" defTabSz="913425">
              <a:buClr>
                <a:srgbClr val="800080"/>
              </a:buClr>
            </a:pPr>
            <a:r>
              <a:rPr lang="en-US" altLang="en-US" sz="1500" i="1">
                <a:solidFill>
                  <a:prstClr val="black"/>
                </a:solidFill>
                <a:ea typeface="MS PGothic" pitchFamily="34" charset="-128"/>
              </a:rPr>
              <a:t>Day 14</a:t>
            </a:r>
          </a:p>
        </p:txBody>
      </p:sp>
      <p:sp>
        <p:nvSpPr>
          <p:cNvPr id="66575" name="TextBox 15"/>
          <p:cNvSpPr txBox="1">
            <a:spLocks noChangeArrowheads="1"/>
          </p:cNvSpPr>
          <p:nvPr/>
        </p:nvSpPr>
        <p:spPr bwMode="auto">
          <a:xfrm>
            <a:off x="3045619" y="3424243"/>
            <a:ext cx="2934464" cy="553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4" tIns="45718" rIns="91354" bIns="45718">
            <a:spAutoFit/>
          </a:bodyPr>
          <a:lstStyle>
            <a:lvl1pPr>
              <a:defRPr sz="2600">
                <a:solidFill>
                  <a:srgbClr val="FEFDDE"/>
                </a:solidFill>
                <a:latin typeface="Arial" charset="0"/>
              </a:defRPr>
            </a:lvl1pPr>
            <a:lvl2pPr>
              <a:defRPr sz="2400">
                <a:solidFill>
                  <a:srgbClr val="FEFDDE"/>
                </a:solidFill>
                <a:latin typeface="Arial" charset="0"/>
              </a:defRPr>
            </a:lvl2pPr>
            <a:lvl3pPr>
              <a:defRPr sz="2200">
                <a:solidFill>
                  <a:srgbClr val="FEFDDE"/>
                </a:solidFill>
                <a:latin typeface="Arial" charset="0"/>
              </a:defRPr>
            </a:lvl3pPr>
            <a:lvl4pPr>
              <a:defRPr sz="2000">
                <a:solidFill>
                  <a:srgbClr val="FEFDDE"/>
                </a:solidFill>
                <a:latin typeface="Arial" charset="0"/>
              </a:defRPr>
            </a:lvl4pPr>
            <a:lvl5pPr>
              <a:defRPr>
                <a:solidFill>
                  <a:srgbClr val="FEFDDE"/>
                </a:solidFill>
                <a:latin typeface="Arial" charset="0"/>
              </a:defRPr>
            </a:lvl5pPr>
            <a:lvl6pPr eaLnBrk="0" hangingPunct="0">
              <a:spcBef>
                <a:spcPts val="1000"/>
              </a:spcBef>
              <a:spcAft>
                <a:spcPts val="700"/>
              </a:spcAft>
              <a:buClr>
                <a:srgbClr val="FEFDDE"/>
              </a:buClr>
              <a:defRPr>
                <a:solidFill>
                  <a:srgbClr val="FEFDDE"/>
                </a:solidFill>
                <a:latin typeface="Arial" charset="0"/>
              </a:defRPr>
            </a:lvl6pPr>
            <a:lvl7pPr eaLnBrk="0" hangingPunct="0">
              <a:spcBef>
                <a:spcPts val="1000"/>
              </a:spcBef>
              <a:spcAft>
                <a:spcPts val="700"/>
              </a:spcAft>
              <a:buClr>
                <a:srgbClr val="FEFDDE"/>
              </a:buClr>
              <a:defRPr>
                <a:solidFill>
                  <a:srgbClr val="FEFDDE"/>
                </a:solidFill>
                <a:latin typeface="Arial" charset="0"/>
              </a:defRPr>
            </a:lvl7pPr>
            <a:lvl8pPr eaLnBrk="0" hangingPunct="0">
              <a:spcBef>
                <a:spcPts val="1000"/>
              </a:spcBef>
              <a:spcAft>
                <a:spcPts val="700"/>
              </a:spcAft>
              <a:buClr>
                <a:srgbClr val="FEFDDE"/>
              </a:buClr>
              <a:defRPr>
                <a:solidFill>
                  <a:srgbClr val="FEFDDE"/>
                </a:solidFill>
                <a:latin typeface="Arial" charset="0"/>
              </a:defRPr>
            </a:lvl8pPr>
            <a:lvl9pPr eaLnBrk="0" hangingPunct="0">
              <a:spcBef>
                <a:spcPts val="1000"/>
              </a:spcBef>
              <a:spcAft>
                <a:spcPts val="700"/>
              </a:spcAft>
              <a:buClr>
                <a:srgbClr val="FEFDDE"/>
              </a:buClr>
              <a:defRPr>
                <a:solidFill>
                  <a:srgbClr val="FEFDDE"/>
                </a:solidFill>
                <a:latin typeface="Arial" charset="0"/>
              </a:defRPr>
            </a:lvl9pPr>
          </a:lstStyle>
          <a:p>
            <a:pPr algn="ctr" defTabSz="913425">
              <a:buClr>
                <a:srgbClr val="800080"/>
              </a:buClr>
            </a:pPr>
            <a:r>
              <a:rPr lang="en-US" altLang="en-US" sz="1500" i="1" dirty="0">
                <a:solidFill>
                  <a:prstClr val="black"/>
                </a:solidFill>
                <a:ea typeface="MS PGothic" pitchFamily="34" charset="-128"/>
              </a:rPr>
              <a:t>Control Period:</a:t>
            </a:r>
          </a:p>
          <a:p>
            <a:pPr algn="ctr" defTabSz="913425">
              <a:buClr>
                <a:srgbClr val="800080"/>
              </a:buClr>
            </a:pPr>
            <a:r>
              <a:rPr lang="en-US" altLang="en-US" sz="1500" i="1" dirty="0">
                <a:solidFill>
                  <a:prstClr val="black"/>
                </a:solidFill>
                <a:ea typeface="MS PGothic" pitchFamily="34" charset="-128"/>
              </a:rPr>
              <a:t>Day 0-7</a:t>
            </a:r>
          </a:p>
        </p:txBody>
      </p:sp>
      <p:cxnSp>
        <p:nvCxnSpPr>
          <p:cNvPr id="66576" name="Straight Connector 2"/>
          <p:cNvCxnSpPr>
            <a:cxnSpLocks noChangeShapeType="1"/>
          </p:cNvCxnSpPr>
          <p:nvPr/>
        </p:nvCxnSpPr>
        <p:spPr bwMode="auto">
          <a:xfrm>
            <a:off x="3872924" y="4027488"/>
            <a:ext cx="1281445"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
        <p:nvSpPr>
          <p:cNvPr id="2" name="1 CuadroTexto"/>
          <p:cNvSpPr txBox="1"/>
          <p:nvPr/>
        </p:nvSpPr>
        <p:spPr>
          <a:xfrm>
            <a:off x="471356" y="6389244"/>
            <a:ext cx="184573" cy="384717"/>
          </a:xfrm>
          <a:prstGeom prst="rect">
            <a:avLst/>
          </a:prstGeom>
          <a:noFill/>
        </p:spPr>
        <p:txBody>
          <a:bodyPr wrap="none" lIns="91362" tIns="45718" rIns="91362" bIns="45718" rtlCol="0">
            <a:spAutoFit/>
          </a:bodyPr>
          <a:lstStyle/>
          <a:p>
            <a:pPr defTabSz="913131"/>
            <a:endParaRPr lang="es-AR" dirty="0">
              <a:solidFill>
                <a:prstClr val="black"/>
              </a:solidFill>
            </a:endParaRPr>
          </a:p>
        </p:txBody>
      </p:sp>
      <p:graphicFrame>
        <p:nvGraphicFramePr>
          <p:cNvPr id="3" name="2 Tabla"/>
          <p:cNvGraphicFramePr>
            <a:graphicFrameLocks noGrp="1"/>
          </p:cNvGraphicFramePr>
          <p:nvPr>
            <p:extLst>
              <p:ext uri="{D42A27DB-BD31-4B8C-83A1-F6EECF244321}">
                <p14:modId xmlns:p14="http://schemas.microsoft.com/office/powerpoint/2010/main" val="2150602820"/>
              </p:ext>
            </p:extLst>
          </p:nvPr>
        </p:nvGraphicFramePr>
        <p:xfrm>
          <a:off x="338433" y="6254044"/>
          <a:ext cx="11681667" cy="457200"/>
        </p:xfrm>
        <a:graphic>
          <a:graphicData uri="http://schemas.openxmlformats.org/drawingml/2006/table">
            <a:tbl>
              <a:tblPr/>
              <a:tblGrid>
                <a:gridCol w="11681667">
                  <a:extLst>
                    <a:ext uri="{9D8B030D-6E8A-4147-A177-3AD203B41FA5}">
                      <a16:colId xmlns:a16="http://schemas.microsoft.com/office/drawing/2014/main" val="20000"/>
                    </a:ext>
                  </a:extLst>
                </a:gridCol>
              </a:tblGrid>
              <a:tr h="457200">
                <a:tc>
                  <a:txBody>
                    <a:bodyPr/>
                    <a:lstStyle/>
                    <a:p>
                      <a:pPr algn="ctr"/>
                      <a:r>
                        <a:rPr lang="en-US" sz="1500" b="1" dirty="0" smtClean="0">
                          <a:solidFill>
                            <a:schemeClr val="bg1"/>
                          </a:solidFill>
                          <a:effectLst/>
                          <a:latin typeface="Calibri" pitchFamily="34" charset="0"/>
                          <a:cs typeface="Calibri" pitchFamily="34" charset="0"/>
                        </a:rPr>
                        <a:t>Emu B; IBALIZUMAB</a:t>
                      </a:r>
                      <a:r>
                        <a:rPr lang="en-US" sz="1500" b="1" dirty="0">
                          <a:solidFill>
                            <a:schemeClr val="bg1"/>
                          </a:solidFill>
                          <a:effectLst/>
                          <a:latin typeface="Calibri" pitchFamily="34" charset="0"/>
                          <a:cs typeface="Calibri" pitchFamily="34" charset="0"/>
                        </a:rPr>
                        <a:t>: 96-WEEK DATA AND EFFICACY IN PATIENTS RESISTANT TO COMMON </a:t>
                      </a:r>
                      <a:r>
                        <a:rPr lang="en-US" sz="1500" b="1" dirty="0" smtClean="0">
                          <a:solidFill>
                            <a:schemeClr val="bg1"/>
                          </a:solidFill>
                          <a:effectLst/>
                          <a:latin typeface="Calibri" pitchFamily="34" charset="0"/>
                          <a:cs typeface="Calibri" pitchFamily="34" charset="0"/>
                        </a:rPr>
                        <a:t>ANTIRETROVIRALS; CROI 2019; Abstract</a:t>
                      </a:r>
                      <a:r>
                        <a:rPr lang="en-US" sz="1500" b="1" baseline="0" dirty="0" smtClean="0">
                          <a:solidFill>
                            <a:schemeClr val="bg1"/>
                          </a:solidFill>
                          <a:effectLst/>
                          <a:latin typeface="Calibri" pitchFamily="34" charset="0"/>
                          <a:cs typeface="Calibri" pitchFamily="34" charset="0"/>
                        </a:rPr>
                        <a:t> </a:t>
                      </a:r>
                      <a:r>
                        <a:rPr lang="en-US" sz="1500" b="1" dirty="0" smtClean="0">
                          <a:solidFill>
                            <a:schemeClr val="bg1"/>
                          </a:solidFill>
                          <a:effectLst/>
                          <a:latin typeface="Calibri" pitchFamily="34" charset="0"/>
                          <a:cs typeface="Calibri" pitchFamily="34" charset="0"/>
                        </a:rPr>
                        <a:t>485.</a:t>
                      </a:r>
                    </a:p>
                    <a:p>
                      <a:pPr algn="ctr"/>
                      <a:r>
                        <a:rPr lang="en-US" sz="1500" b="0" dirty="0">
                          <a:solidFill>
                            <a:srgbClr val="000000"/>
                          </a:solidFill>
                          <a:effectLst/>
                          <a:latin typeface="Calibri" pitchFamily="34" charset="0"/>
                          <a:cs typeface="Calibri" pitchFamily="34" charset="0"/>
                        </a:rPr>
                        <a:t> </a:t>
                      </a:r>
                      <a:endParaRPr lang="en-US" sz="1500" b="0" dirty="0">
                        <a:latin typeface="Calibri" pitchFamily="34" charset="0"/>
                        <a:cs typeface="Calibri" pitchFamily="34" charset="0"/>
                      </a:endParaRPr>
                    </a:p>
                  </a:txBody>
                  <a:tcPr marL="0" marR="0" marT="0" marB="0" anchor="ctr">
                    <a:lnL>
                      <a:noFill/>
                    </a:lnL>
                    <a:lnR>
                      <a:noFill/>
                    </a:lnR>
                    <a:lnT>
                      <a:noFill/>
                    </a:lnT>
                    <a:lnB>
                      <a:noFill/>
                    </a:lnB>
                    <a:solidFill>
                      <a:srgbClr val="22588A"/>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970234684"/>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3223" y="1354017"/>
            <a:ext cx="4445191" cy="2129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a:off x="1103224" y="3549555"/>
            <a:ext cx="4333794" cy="400105"/>
          </a:xfrm>
          <a:prstGeom prst="rect">
            <a:avLst/>
          </a:prstGeom>
          <a:noFill/>
        </p:spPr>
        <p:txBody>
          <a:bodyPr wrap="none" lIns="91398" tIns="45718" rIns="91398" bIns="45718" rtlCol="0">
            <a:spAutoFit/>
          </a:bodyPr>
          <a:lstStyle/>
          <a:p>
            <a:pPr defTabSz="913131"/>
            <a:r>
              <a:rPr lang="es-AR" sz="2000" dirty="0">
                <a:solidFill>
                  <a:prstClr val="black"/>
                </a:solidFill>
              </a:rPr>
              <a:t>Ac </a:t>
            </a:r>
            <a:r>
              <a:rPr lang="es-AR" sz="2000" dirty="0" err="1">
                <a:solidFill>
                  <a:prstClr val="black"/>
                </a:solidFill>
              </a:rPr>
              <a:t>triespecífico</a:t>
            </a:r>
            <a:r>
              <a:rPr lang="es-AR" sz="2000" dirty="0">
                <a:solidFill>
                  <a:prstClr val="black"/>
                </a:solidFill>
              </a:rPr>
              <a:t> altamente neutralizante</a:t>
            </a:r>
          </a:p>
        </p:txBody>
      </p:sp>
      <p:pic>
        <p:nvPicPr>
          <p:cNvPr id="17408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9219"/>
          <a:stretch/>
        </p:blipFill>
        <p:spPr bwMode="auto">
          <a:xfrm>
            <a:off x="7097199" y="1024691"/>
            <a:ext cx="4805015" cy="25248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6 Rectángulo"/>
          <p:cNvSpPr/>
          <p:nvPr/>
        </p:nvSpPr>
        <p:spPr>
          <a:xfrm>
            <a:off x="8025089" y="3483054"/>
            <a:ext cx="2653527" cy="400105"/>
          </a:xfrm>
          <a:prstGeom prst="rect">
            <a:avLst/>
          </a:prstGeom>
        </p:spPr>
        <p:txBody>
          <a:bodyPr wrap="none" lIns="91398" tIns="45718" rIns="91398" bIns="45718">
            <a:spAutoFit/>
          </a:bodyPr>
          <a:lstStyle/>
          <a:p>
            <a:pPr defTabSz="913131"/>
            <a:r>
              <a:rPr lang="en-US" sz="2000" dirty="0">
                <a:solidFill>
                  <a:prstClr val="black"/>
                </a:solidFill>
              </a:rPr>
              <a:t>Ac monoclonal PGT121 </a:t>
            </a:r>
            <a:endParaRPr lang="es-AR" sz="2000" dirty="0">
              <a:solidFill>
                <a:prstClr val="black"/>
              </a:solidFill>
            </a:endParaRPr>
          </a:p>
        </p:txBody>
      </p:sp>
      <p:sp>
        <p:nvSpPr>
          <p:cNvPr id="12" name="11 Rectángulo"/>
          <p:cNvSpPr/>
          <p:nvPr/>
        </p:nvSpPr>
        <p:spPr>
          <a:xfrm>
            <a:off x="3738304" y="6509002"/>
            <a:ext cx="8887205" cy="261606"/>
          </a:xfrm>
          <a:prstGeom prst="rect">
            <a:avLst/>
          </a:prstGeom>
        </p:spPr>
        <p:txBody>
          <a:bodyPr wrap="square" lIns="91398" tIns="45718" rIns="91398" bIns="45718">
            <a:spAutoFit/>
          </a:bodyPr>
          <a:lstStyle/>
          <a:p>
            <a:pPr defTabSz="913221" fontAlgn="base">
              <a:spcBef>
                <a:spcPct val="0"/>
              </a:spcBef>
              <a:spcAft>
                <a:spcPct val="0"/>
              </a:spcAft>
            </a:pPr>
            <a:r>
              <a:rPr lang="en-US" altLang="en-US" sz="1100" dirty="0">
                <a:solidFill>
                  <a:srgbClr val="455560"/>
                </a:solidFill>
                <a:cs typeface="Arial" panose="020B0604020202020204" pitchFamily="34" charset="0"/>
              </a:rPr>
              <a:t>                                                                                    1. </a:t>
            </a:r>
            <a:r>
              <a:rPr lang="en-US" altLang="en-US" sz="1100" dirty="0" err="1">
                <a:solidFill>
                  <a:srgbClr val="455560"/>
                </a:solidFill>
                <a:cs typeface="Arial" panose="020B0604020202020204" pitchFamily="34" charset="0"/>
              </a:rPr>
              <a:t>Pegu</a:t>
            </a:r>
            <a:r>
              <a:rPr lang="en-US" altLang="en-US" sz="1100" dirty="0">
                <a:solidFill>
                  <a:srgbClr val="455560"/>
                </a:solidFill>
                <a:cs typeface="Arial" panose="020B0604020202020204" pitchFamily="34" charset="0"/>
              </a:rPr>
              <a:t>. CROI 2019. </a:t>
            </a:r>
            <a:r>
              <a:rPr lang="en-US" altLang="en-US" sz="1100" dirty="0" err="1">
                <a:solidFill>
                  <a:srgbClr val="455560"/>
                </a:solidFill>
                <a:cs typeface="Arial" panose="020B0604020202020204" pitchFamily="34" charset="0"/>
              </a:rPr>
              <a:t>Abstr</a:t>
            </a:r>
            <a:r>
              <a:rPr lang="en-US" altLang="en-US" sz="1100" dirty="0">
                <a:solidFill>
                  <a:srgbClr val="455560"/>
                </a:solidFill>
                <a:cs typeface="Arial" panose="020B0604020202020204" pitchFamily="34" charset="0"/>
              </a:rPr>
              <a:t> 28LB. 2. Stephenson. CROI 2019. </a:t>
            </a:r>
            <a:r>
              <a:rPr lang="en-US" altLang="en-US" sz="1100" dirty="0" err="1">
                <a:solidFill>
                  <a:srgbClr val="455560"/>
                </a:solidFill>
                <a:cs typeface="Arial" panose="020B0604020202020204" pitchFamily="34" charset="0"/>
              </a:rPr>
              <a:t>Abstr</a:t>
            </a:r>
            <a:r>
              <a:rPr lang="en-US" altLang="en-US" sz="1100" dirty="0">
                <a:solidFill>
                  <a:srgbClr val="455560"/>
                </a:solidFill>
                <a:cs typeface="Arial" panose="020B0604020202020204" pitchFamily="34" charset="0"/>
              </a:rPr>
              <a:t> 145LB. 3. Sager. CROI 2019. </a:t>
            </a:r>
            <a:r>
              <a:rPr lang="en-US" altLang="en-US" sz="1100" dirty="0" err="1">
                <a:solidFill>
                  <a:srgbClr val="455560"/>
                </a:solidFill>
                <a:cs typeface="Arial" panose="020B0604020202020204" pitchFamily="34" charset="0"/>
              </a:rPr>
              <a:t>Abstr</a:t>
            </a:r>
            <a:r>
              <a:rPr lang="en-US" altLang="en-US" sz="1100" dirty="0">
                <a:solidFill>
                  <a:srgbClr val="455560"/>
                </a:solidFill>
                <a:cs typeface="Arial" panose="020B0604020202020204" pitchFamily="34" charset="0"/>
              </a:rPr>
              <a:t> 141. 4.</a:t>
            </a:r>
          </a:p>
        </p:txBody>
      </p:sp>
      <p:sp>
        <p:nvSpPr>
          <p:cNvPr id="3" name="2 CuadroTexto"/>
          <p:cNvSpPr txBox="1"/>
          <p:nvPr/>
        </p:nvSpPr>
        <p:spPr>
          <a:xfrm>
            <a:off x="1826939" y="393242"/>
            <a:ext cx="8645936" cy="584771"/>
          </a:xfrm>
          <a:prstGeom prst="rect">
            <a:avLst/>
          </a:prstGeom>
          <a:noFill/>
        </p:spPr>
        <p:txBody>
          <a:bodyPr wrap="none" lIns="91398" tIns="45718" rIns="91398" bIns="45718" rtlCol="0">
            <a:spAutoFit/>
          </a:bodyPr>
          <a:lstStyle/>
          <a:p>
            <a:pPr defTabSz="913131"/>
            <a:r>
              <a:rPr lang="es-AR" sz="3200" dirty="0">
                <a:solidFill>
                  <a:prstClr val="black"/>
                </a:solidFill>
              </a:rPr>
              <a:t>Nuevos anticuerpos monoclonales y neutralizantes</a:t>
            </a:r>
          </a:p>
        </p:txBody>
      </p:sp>
      <p:pic>
        <p:nvPicPr>
          <p:cNvPr id="17510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b="8247"/>
          <a:stretch/>
        </p:blipFill>
        <p:spPr bwMode="auto">
          <a:xfrm>
            <a:off x="1007664" y="3949666"/>
            <a:ext cx="4829175" cy="2014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Rectángulo"/>
          <p:cNvSpPr/>
          <p:nvPr/>
        </p:nvSpPr>
        <p:spPr>
          <a:xfrm>
            <a:off x="1001184" y="6145176"/>
            <a:ext cx="4547215" cy="400105"/>
          </a:xfrm>
          <a:prstGeom prst="rect">
            <a:avLst/>
          </a:prstGeom>
        </p:spPr>
        <p:txBody>
          <a:bodyPr wrap="square" lIns="91398" tIns="45718" rIns="91398" bIns="45718">
            <a:spAutoFit/>
          </a:bodyPr>
          <a:lstStyle/>
          <a:p>
            <a:pPr defTabSz="913131"/>
            <a:r>
              <a:rPr lang="es-MX" sz="2000" dirty="0">
                <a:solidFill>
                  <a:prstClr val="black"/>
                </a:solidFill>
              </a:rPr>
              <a:t>inhibidor de </a:t>
            </a:r>
            <a:r>
              <a:rPr lang="es-MX" sz="2000" dirty="0" err="1">
                <a:solidFill>
                  <a:prstClr val="black"/>
                </a:solidFill>
              </a:rPr>
              <a:t>Cápside</a:t>
            </a:r>
            <a:r>
              <a:rPr lang="es-MX" sz="2000" dirty="0">
                <a:solidFill>
                  <a:prstClr val="black"/>
                </a:solidFill>
              </a:rPr>
              <a:t> subcutáneo GS-6207</a:t>
            </a:r>
            <a:endParaRPr lang="es-AR" sz="2000" dirty="0">
              <a:solidFill>
                <a:prstClr val="black"/>
              </a:solidFill>
            </a:endParaRPr>
          </a:p>
        </p:txBody>
      </p:sp>
      <p:pic>
        <p:nvPicPr>
          <p:cNvPr id="17510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48701" y="3883177"/>
            <a:ext cx="4376739" cy="2262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4 Rectángulo"/>
          <p:cNvSpPr/>
          <p:nvPr/>
        </p:nvSpPr>
        <p:spPr>
          <a:xfrm>
            <a:off x="7476383" y="6139699"/>
            <a:ext cx="2723546" cy="400105"/>
          </a:xfrm>
          <a:prstGeom prst="rect">
            <a:avLst/>
          </a:prstGeom>
        </p:spPr>
        <p:txBody>
          <a:bodyPr wrap="none" lIns="91398" tIns="45718" rIns="91398" bIns="45718">
            <a:spAutoFit/>
          </a:bodyPr>
          <a:lstStyle/>
          <a:p>
            <a:pPr defTabSz="913131"/>
            <a:r>
              <a:rPr lang="en-US" sz="2000" dirty="0">
                <a:solidFill>
                  <a:prstClr val="black"/>
                </a:solidFill>
              </a:rPr>
              <a:t>PRO 140 (</a:t>
            </a:r>
            <a:r>
              <a:rPr lang="en-US" sz="2000" dirty="0" err="1">
                <a:solidFill>
                  <a:prstClr val="black"/>
                </a:solidFill>
              </a:rPr>
              <a:t>leronlimab</a:t>
            </a:r>
            <a:r>
              <a:rPr lang="en-US" sz="2000" dirty="0">
                <a:solidFill>
                  <a:prstClr val="black"/>
                </a:solidFill>
              </a:rPr>
              <a:t>) SC</a:t>
            </a:r>
            <a:endParaRPr lang="es-AR" sz="2000" dirty="0">
              <a:solidFill>
                <a:prstClr val="black"/>
              </a:solidFill>
            </a:endParaRPr>
          </a:p>
        </p:txBody>
      </p:sp>
    </p:spTree>
    <p:extLst>
      <p:ext uri="{BB962C8B-B14F-4D97-AF65-F5344CB8AC3E}">
        <p14:creationId xmlns:p14="http://schemas.microsoft.com/office/powerpoint/2010/main" val="3693975874"/>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2034153" y="2536490"/>
            <a:ext cx="8410355" cy="938719"/>
          </a:xfrm>
          <a:prstGeom prst="rect">
            <a:avLst/>
          </a:prstGeom>
        </p:spPr>
        <p:txBody>
          <a:bodyPr wrap="square" lIns="91398" tIns="45718" rIns="91398" bIns="45718">
            <a:spAutoFit/>
          </a:bodyPr>
          <a:lstStyle/>
          <a:p>
            <a:pPr algn="ctr" defTabSz="913289" fontAlgn="base">
              <a:spcBef>
                <a:spcPct val="0"/>
              </a:spcBef>
              <a:spcAft>
                <a:spcPct val="0"/>
              </a:spcAft>
            </a:pPr>
            <a:r>
              <a:rPr lang="es-ES" sz="5500" dirty="0">
                <a:solidFill>
                  <a:prstClr val="black"/>
                </a:solidFill>
                <a:latin typeface="Calibri Light"/>
                <a:cs typeface="Arial" pitchFamily="34" charset="0"/>
              </a:rPr>
              <a:t>Hacia la cura</a:t>
            </a:r>
          </a:p>
        </p:txBody>
      </p:sp>
    </p:spTree>
    <p:extLst>
      <p:ext uri="{BB962C8B-B14F-4D97-AF65-F5344CB8AC3E}">
        <p14:creationId xmlns:p14="http://schemas.microsoft.com/office/powerpoint/2010/main" val="4100474693"/>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矩形 34"/>
          <p:cNvSpPr/>
          <p:nvPr/>
        </p:nvSpPr>
        <p:spPr>
          <a:xfrm>
            <a:off x="2336800" y="2209800"/>
            <a:ext cx="5283200" cy="35052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62" tIns="45718" rIns="91362" bIns="45718" rtlCol="0" anchor="ctr"/>
          <a:lstStyle/>
          <a:p>
            <a:pPr algn="ctr" defTabSz="456735"/>
            <a:endParaRPr lang="en-US">
              <a:solidFill>
                <a:srgbClr val="FFFFFF"/>
              </a:solidFill>
            </a:endParaRPr>
          </a:p>
        </p:txBody>
      </p:sp>
      <p:sp>
        <p:nvSpPr>
          <p:cNvPr id="14" name="手繪多邊形 13"/>
          <p:cNvSpPr/>
          <p:nvPr/>
        </p:nvSpPr>
        <p:spPr>
          <a:xfrm>
            <a:off x="1418897" y="2414814"/>
            <a:ext cx="6180083" cy="2690649"/>
          </a:xfrm>
          <a:custGeom>
            <a:avLst/>
            <a:gdLst>
              <a:gd name="connsiteX0" fmla="*/ 0 w 4635062"/>
              <a:gd name="connsiteY0" fmla="*/ 60435 h 2617076"/>
              <a:gd name="connsiteX1" fmla="*/ 662152 w 4635062"/>
              <a:gd name="connsiteY1" fmla="*/ 249621 h 2617076"/>
              <a:gd name="connsiteX2" fmla="*/ 1119352 w 4635062"/>
              <a:gd name="connsiteY2" fmla="*/ 1558159 h 2617076"/>
              <a:gd name="connsiteX3" fmla="*/ 2554014 w 4635062"/>
              <a:gd name="connsiteY3" fmla="*/ 2441028 h 2617076"/>
              <a:gd name="connsiteX4" fmla="*/ 4635062 w 4635062"/>
              <a:gd name="connsiteY4" fmla="*/ 2614449 h 2617076"/>
              <a:gd name="connsiteX5" fmla="*/ 4635062 w 4635062"/>
              <a:gd name="connsiteY5" fmla="*/ 2614449 h 2617076"/>
              <a:gd name="connsiteX6" fmla="*/ 4635062 w 4635062"/>
              <a:gd name="connsiteY6" fmla="*/ 2614449 h 2617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35062" h="2617076">
                <a:moveTo>
                  <a:pt x="0" y="60435"/>
                </a:moveTo>
                <a:cubicBezTo>
                  <a:pt x="237796" y="30217"/>
                  <a:pt x="475593" y="0"/>
                  <a:pt x="662152" y="249621"/>
                </a:cubicBezTo>
                <a:cubicBezTo>
                  <a:pt x="848711" y="499242"/>
                  <a:pt x="804042" y="1192925"/>
                  <a:pt x="1119352" y="1558159"/>
                </a:cubicBezTo>
                <a:cubicBezTo>
                  <a:pt x="1434662" y="1923394"/>
                  <a:pt x="1968062" y="2264980"/>
                  <a:pt x="2554014" y="2441028"/>
                </a:cubicBezTo>
                <a:cubicBezTo>
                  <a:pt x="3139966" y="2617076"/>
                  <a:pt x="4635062" y="2614449"/>
                  <a:pt x="4635062" y="2614449"/>
                </a:cubicBezTo>
                <a:lnTo>
                  <a:pt x="4635062" y="2614449"/>
                </a:lnTo>
                <a:lnTo>
                  <a:pt x="4635062" y="2614449"/>
                </a:ln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lIns="91362" tIns="45718" rIns="91362" bIns="45718" rtlCol="0" anchor="ctr"/>
          <a:lstStyle/>
          <a:p>
            <a:pPr algn="ctr" defTabSz="456735"/>
            <a:endParaRPr lang="en-US">
              <a:solidFill>
                <a:srgbClr val="000000"/>
              </a:solidFill>
            </a:endParaRPr>
          </a:p>
        </p:txBody>
      </p:sp>
      <p:grpSp>
        <p:nvGrpSpPr>
          <p:cNvPr id="3" name="群組 31"/>
          <p:cNvGrpSpPr/>
          <p:nvPr/>
        </p:nvGrpSpPr>
        <p:grpSpPr>
          <a:xfrm>
            <a:off x="1422400" y="2209800"/>
            <a:ext cx="8636000" cy="3505200"/>
            <a:chOff x="1295400" y="2209800"/>
            <a:chExt cx="6477000" cy="3505200"/>
          </a:xfrm>
        </p:grpSpPr>
        <p:grpSp>
          <p:nvGrpSpPr>
            <p:cNvPr id="4" name="群組 9"/>
            <p:cNvGrpSpPr/>
            <p:nvPr/>
          </p:nvGrpSpPr>
          <p:grpSpPr>
            <a:xfrm>
              <a:off x="1295400" y="2209800"/>
              <a:ext cx="6477000" cy="3505200"/>
              <a:chOff x="1219200" y="1600200"/>
              <a:chExt cx="6477000" cy="3505200"/>
            </a:xfrm>
          </p:grpSpPr>
          <p:cxnSp>
            <p:nvCxnSpPr>
              <p:cNvPr id="7" name="直線接點 6"/>
              <p:cNvCxnSpPr/>
              <p:nvPr/>
            </p:nvCxnSpPr>
            <p:spPr>
              <a:xfrm>
                <a:off x="1219200" y="1600200"/>
                <a:ext cx="0" cy="35052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直線接點 7"/>
              <p:cNvCxnSpPr/>
              <p:nvPr/>
            </p:nvCxnSpPr>
            <p:spPr>
              <a:xfrm flipH="1">
                <a:off x="1219200" y="5105400"/>
                <a:ext cx="6477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0" name="直線接點 29"/>
            <p:cNvCxnSpPr/>
            <p:nvPr/>
          </p:nvCxnSpPr>
          <p:spPr>
            <a:xfrm>
              <a:off x="1295400" y="4724400"/>
              <a:ext cx="64008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33" name="文字方塊 32"/>
          <p:cNvSpPr txBox="1"/>
          <p:nvPr/>
        </p:nvSpPr>
        <p:spPr>
          <a:xfrm rot="16200000">
            <a:off x="-922297" y="3585011"/>
            <a:ext cx="3581401" cy="830993"/>
          </a:xfrm>
          <a:prstGeom prst="rect">
            <a:avLst/>
          </a:prstGeom>
          <a:noFill/>
        </p:spPr>
        <p:txBody>
          <a:bodyPr wrap="square" lIns="91362" tIns="45718" rIns="91362" bIns="45718" rtlCol="0">
            <a:spAutoFit/>
          </a:bodyPr>
          <a:lstStyle/>
          <a:p>
            <a:pPr algn="ctr" defTabSz="456735"/>
            <a:r>
              <a:rPr lang="en-US" sz="2400" dirty="0">
                <a:solidFill>
                  <a:srgbClr val="000000"/>
                </a:solidFill>
                <a:cs typeface="Arial" pitchFamily="34" charset="0"/>
              </a:rPr>
              <a:t>Plasma HIV-1 RNA (copies/</a:t>
            </a:r>
            <a:r>
              <a:rPr lang="en-US" sz="2400" dirty="0" err="1">
                <a:solidFill>
                  <a:srgbClr val="000000"/>
                </a:solidFill>
                <a:cs typeface="Arial" pitchFamily="34" charset="0"/>
              </a:rPr>
              <a:t>mL</a:t>
            </a:r>
            <a:r>
              <a:rPr lang="en-US" sz="2400" dirty="0">
                <a:solidFill>
                  <a:srgbClr val="000000"/>
                </a:solidFill>
                <a:cs typeface="Arial" pitchFamily="34" charset="0"/>
              </a:rPr>
              <a:t>)</a:t>
            </a:r>
          </a:p>
        </p:txBody>
      </p:sp>
      <p:sp>
        <p:nvSpPr>
          <p:cNvPr id="34" name="文字方塊 33"/>
          <p:cNvSpPr txBox="1"/>
          <p:nvPr/>
        </p:nvSpPr>
        <p:spPr>
          <a:xfrm>
            <a:off x="5080000" y="5715080"/>
            <a:ext cx="1524000" cy="461665"/>
          </a:xfrm>
          <a:prstGeom prst="rect">
            <a:avLst/>
          </a:prstGeom>
          <a:noFill/>
        </p:spPr>
        <p:txBody>
          <a:bodyPr wrap="square" lIns="91362" tIns="45718" rIns="91362" bIns="45718" rtlCol="0">
            <a:spAutoFit/>
          </a:bodyPr>
          <a:lstStyle/>
          <a:p>
            <a:pPr algn="ctr" defTabSz="456735"/>
            <a:r>
              <a:rPr lang="en-US" sz="2400" dirty="0">
                <a:solidFill>
                  <a:srgbClr val="000000"/>
                </a:solidFill>
                <a:cs typeface="Arial" pitchFamily="34" charset="0"/>
              </a:rPr>
              <a:t>Time</a:t>
            </a:r>
          </a:p>
        </p:txBody>
      </p:sp>
      <p:cxnSp>
        <p:nvCxnSpPr>
          <p:cNvPr id="37" name="直線單箭頭接點 36"/>
          <p:cNvCxnSpPr/>
          <p:nvPr/>
        </p:nvCxnSpPr>
        <p:spPr>
          <a:xfrm>
            <a:off x="2336800" y="2209800"/>
            <a:ext cx="5384800" cy="0"/>
          </a:xfrm>
          <a:prstGeom prst="straightConnector1">
            <a:avLst/>
          </a:prstGeom>
          <a:ln w="38100">
            <a:solidFill>
              <a:schemeClr val="accent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8" name="文字方塊 37"/>
          <p:cNvSpPr txBox="1"/>
          <p:nvPr/>
        </p:nvSpPr>
        <p:spPr>
          <a:xfrm>
            <a:off x="2336800" y="1748143"/>
            <a:ext cx="5486400" cy="461665"/>
          </a:xfrm>
          <a:prstGeom prst="rect">
            <a:avLst/>
          </a:prstGeom>
          <a:noFill/>
        </p:spPr>
        <p:txBody>
          <a:bodyPr wrap="square" lIns="91362" tIns="45718" rIns="91362" bIns="45718" rtlCol="0">
            <a:spAutoFit/>
          </a:bodyPr>
          <a:lstStyle/>
          <a:p>
            <a:pPr defTabSz="456735"/>
            <a:r>
              <a:rPr lang="en-US" sz="2400" dirty="0">
                <a:solidFill>
                  <a:srgbClr val="000000"/>
                </a:solidFill>
                <a:cs typeface="Arial" pitchFamily="34" charset="0"/>
              </a:rPr>
              <a:t>                                 TARV</a:t>
            </a:r>
          </a:p>
        </p:txBody>
      </p:sp>
      <p:sp>
        <p:nvSpPr>
          <p:cNvPr id="39" name="文字方塊 38"/>
          <p:cNvSpPr txBox="1"/>
          <p:nvPr/>
        </p:nvSpPr>
        <p:spPr>
          <a:xfrm>
            <a:off x="9753600" y="4419629"/>
            <a:ext cx="2438400" cy="677107"/>
          </a:xfrm>
          <a:prstGeom prst="rect">
            <a:avLst/>
          </a:prstGeom>
          <a:noFill/>
        </p:spPr>
        <p:txBody>
          <a:bodyPr wrap="square" lIns="91362" tIns="45718" rIns="91362" bIns="45718" rtlCol="0">
            <a:spAutoFit/>
          </a:bodyPr>
          <a:lstStyle/>
          <a:p>
            <a:pPr defTabSz="456735"/>
            <a:r>
              <a:rPr lang="en-US" dirty="0">
                <a:solidFill>
                  <a:srgbClr val="000000"/>
                </a:solidFill>
                <a:cs typeface="Arial" pitchFamily="34" charset="0"/>
              </a:rPr>
              <a:t>Detection limit</a:t>
            </a:r>
          </a:p>
          <a:p>
            <a:pPr defTabSz="456735"/>
            <a:r>
              <a:rPr lang="en-US" dirty="0">
                <a:solidFill>
                  <a:srgbClr val="000000"/>
                </a:solidFill>
                <a:cs typeface="Arial" pitchFamily="34" charset="0"/>
              </a:rPr>
              <a:t>20 copies/mL</a:t>
            </a:r>
          </a:p>
        </p:txBody>
      </p:sp>
      <p:grpSp>
        <p:nvGrpSpPr>
          <p:cNvPr id="5" name="群組 21"/>
          <p:cNvGrpSpPr/>
          <p:nvPr/>
        </p:nvGrpSpPr>
        <p:grpSpPr>
          <a:xfrm>
            <a:off x="7518400" y="2133600"/>
            <a:ext cx="4470400" cy="2971800"/>
            <a:chOff x="5638800" y="2133600"/>
            <a:chExt cx="3352800" cy="2971800"/>
          </a:xfrm>
        </p:grpSpPr>
        <p:sp>
          <p:nvSpPr>
            <p:cNvPr id="21" name="手繪多邊形 20"/>
            <p:cNvSpPr/>
            <p:nvPr/>
          </p:nvSpPr>
          <p:spPr>
            <a:xfrm>
              <a:off x="5638800" y="2567152"/>
              <a:ext cx="1198179" cy="2538248"/>
            </a:xfrm>
            <a:custGeom>
              <a:avLst/>
              <a:gdLst>
                <a:gd name="connsiteX0" fmla="*/ 0 w 1198179"/>
                <a:gd name="connsiteY0" fmla="*/ 2538248 h 2538248"/>
                <a:gd name="connsiteX1" fmla="*/ 677917 w 1198179"/>
                <a:gd name="connsiteY1" fmla="*/ 2049517 h 2538248"/>
                <a:gd name="connsiteX2" fmla="*/ 1198179 w 1198179"/>
                <a:gd name="connsiteY2" fmla="*/ 0 h 2538248"/>
                <a:gd name="connsiteX3" fmla="*/ 1198179 w 1198179"/>
                <a:gd name="connsiteY3" fmla="*/ 0 h 2538248"/>
              </a:gdLst>
              <a:ahLst/>
              <a:cxnLst>
                <a:cxn ang="0">
                  <a:pos x="connsiteX0" y="connsiteY0"/>
                </a:cxn>
                <a:cxn ang="0">
                  <a:pos x="connsiteX1" y="connsiteY1"/>
                </a:cxn>
                <a:cxn ang="0">
                  <a:pos x="connsiteX2" y="connsiteY2"/>
                </a:cxn>
                <a:cxn ang="0">
                  <a:pos x="connsiteX3" y="connsiteY3"/>
                </a:cxn>
              </a:cxnLst>
              <a:rect l="l" t="t" r="r" b="b"/>
              <a:pathLst>
                <a:path w="1198179" h="2538248">
                  <a:moveTo>
                    <a:pt x="0" y="2538248"/>
                  </a:moveTo>
                  <a:cubicBezTo>
                    <a:pt x="239110" y="2505403"/>
                    <a:pt x="478220" y="2472558"/>
                    <a:pt x="677917" y="2049517"/>
                  </a:cubicBezTo>
                  <a:cubicBezTo>
                    <a:pt x="877614" y="1626476"/>
                    <a:pt x="1198179" y="0"/>
                    <a:pt x="1198179" y="0"/>
                  </a:cubicBezTo>
                  <a:lnTo>
                    <a:pt x="1198179" y="0"/>
                  </a:ln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56735"/>
              <a:endParaRPr lang="en-US">
                <a:solidFill>
                  <a:srgbClr val="000000"/>
                </a:solidFill>
              </a:endParaRPr>
            </a:p>
          </p:txBody>
        </p:sp>
        <p:sp>
          <p:nvSpPr>
            <p:cNvPr id="18" name="文字方塊 17"/>
            <p:cNvSpPr txBox="1"/>
            <p:nvPr/>
          </p:nvSpPr>
          <p:spPr>
            <a:xfrm>
              <a:off x="6553200" y="2133600"/>
              <a:ext cx="2438400" cy="461665"/>
            </a:xfrm>
            <a:prstGeom prst="rect">
              <a:avLst/>
            </a:prstGeom>
            <a:noFill/>
          </p:spPr>
          <p:txBody>
            <a:bodyPr wrap="square" rtlCol="0">
              <a:spAutoFit/>
            </a:bodyPr>
            <a:lstStyle/>
            <a:p>
              <a:pPr algn="ctr" defTabSz="456735"/>
              <a:r>
                <a:rPr lang="en-US" sz="2400" dirty="0">
                  <a:solidFill>
                    <a:srgbClr val="000000"/>
                  </a:solidFill>
                  <a:cs typeface="Arial" pitchFamily="34" charset="0"/>
                </a:rPr>
                <a:t>Viral rebound</a:t>
              </a:r>
            </a:p>
          </p:txBody>
        </p:sp>
      </p:grpSp>
      <p:sp>
        <p:nvSpPr>
          <p:cNvPr id="6" name="Rectangle 5"/>
          <p:cNvSpPr/>
          <p:nvPr/>
        </p:nvSpPr>
        <p:spPr>
          <a:xfrm>
            <a:off x="64623" y="6440285"/>
            <a:ext cx="10908247" cy="338555"/>
          </a:xfrm>
          <a:prstGeom prst="rect">
            <a:avLst/>
          </a:prstGeom>
        </p:spPr>
        <p:txBody>
          <a:bodyPr wrap="square" lIns="91362" tIns="45718" rIns="91362" bIns="45718">
            <a:spAutoFit/>
          </a:bodyPr>
          <a:lstStyle/>
          <a:p>
            <a:pPr defTabSz="456735"/>
            <a:r>
              <a:rPr lang="en-US" sz="1600" dirty="0">
                <a:solidFill>
                  <a:srgbClr val="FFFFFF"/>
                </a:solidFill>
                <a:cs typeface="Arial" panose="020B0604020202020204" pitchFamily="34" charset="0"/>
              </a:rPr>
              <a:t>Davey et al., PNAS 1999; </a:t>
            </a:r>
            <a:r>
              <a:rPr lang="en-US" sz="1600" dirty="0" err="1">
                <a:solidFill>
                  <a:srgbClr val="FFFFFF"/>
                </a:solidFill>
                <a:cs typeface="Arial" panose="020B0604020202020204" pitchFamily="34" charset="0"/>
              </a:rPr>
              <a:t>Rothenberger</a:t>
            </a:r>
            <a:r>
              <a:rPr lang="en-US" sz="1600" dirty="0">
                <a:solidFill>
                  <a:srgbClr val="FFFFFF"/>
                </a:solidFill>
                <a:cs typeface="Arial" panose="020B0604020202020204" pitchFamily="34" charset="0"/>
              </a:rPr>
              <a:t> M et al. PNAS 2015; (</a:t>
            </a:r>
          </a:p>
        </p:txBody>
      </p:sp>
      <p:sp>
        <p:nvSpPr>
          <p:cNvPr id="11" name="10 CuadroTexto"/>
          <p:cNvSpPr txBox="1"/>
          <p:nvPr/>
        </p:nvSpPr>
        <p:spPr>
          <a:xfrm>
            <a:off x="3638233" y="608296"/>
            <a:ext cx="4586996" cy="646327"/>
          </a:xfrm>
          <a:prstGeom prst="rect">
            <a:avLst/>
          </a:prstGeom>
          <a:noFill/>
        </p:spPr>
        <p:txBody>
          <a:bodyPr wrap="none" lIns="91362" tIns="45718" rIns="91362" bIns="45718" rtlCol="0">
            <a:spAutoFit/>
          </a:bodyPr>
          <a:lstStyle/>
          <a:p>
            <a:pPr defTabSz="913131"/>
            <a:r>
              <a:rPr lang="es-AR" sz="3600" dirty="0">
                <a:solidFill>
                  <a:srgbClr val="000000"/>
                </a:solidFill>
              </a:rPr>
              <a:t>El TARV no es curativo </a:t>
            </a:r>
          </a:p>
        </p:txBody>
      </p:sp>
    </p:spTree>
    <p:extLst>
      <p:ext uri="{BB962C8B-B14F-4D97-AF65-F5344CB8AC3E}">
        <p14:creationId xmlns:p14="http://schemas.microsoft.com/office/powerpoint/2010/main" val="11715085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26128" y="1931901"/>
            <a:ext cx="4596809" cy="3941588"/>
          </a:xfrm>
          <a:prstGeom prst="rect">
            <a:avLst/>
          </a:prstGeom>
          <a:solidFill>
            <a:schemeClr val="tx1"/>
          </a:solidFill>
        </p:spPr>
        <p:txBody>
          <a:bodyPr wrap="square" lIns="91362" tIns="45718" rIns="91362" bIns="45718">
            <a:spAutoFit/>
          </a:bodyPr>
          <a:lstStyle/>
          <a:p>
            <a:pPr marL="456735" indent="-456735" defTabSz="913516">
              <a:lnSpc>
                <a:spcPct val="90000"/>
              </a:lnSpc>
              <a:spcBef>
                <a:spcPts val="1200"/>
              </a:spcBef>
              <a:spcAft>
                <a:spcPts val="200"/>
              </a:spcAft>
              <a:buSzPct val="100000"/>
              <a:buFont typeface="Wingdings" pitchFamily="2" charset="2"/>
              <a:buChar char="§"/>
            </a:pPr>
            <a:r>
              <a:rPr lang="es-MX" sz="2800" dirty="0">
                <a:solidFill>
                  <a:prstClr val="white"/>
                </a:solidFill>
                <a:cs typeface="Calibri" pitchFamily="34" charset="0"/>
              </a:rPr>
              <a:t>Células o sitios que protegen al VIH-1 de las respuestas inmunes y de  los antirretrovirales</a:t>
            </a:r>
          </a:p>
          <a:p>
            <a:pPr marL="456735" indent="-456735" defTabSz="913516">
              <a:lnSpc>
                <a:spcPct val="90000"/>
              </a:lnSpc>
              <a:spcBef>
                <a:spcPts val="1200"/>
              </a:spcBef>
              <a:spcAft>
                <a:spcPts val="200"/>
              </a:spcAft>
              <a:buSzPct val="100000"/>
              <a:buFont typeface="Wingdings" pitchFamily="2" charset="2"/>
              <a:buChar char="§"/>
            </a:pPr>
            <a:r>
              <a:rPr lang="es-MX" sz="2800" dirty="0">
                <a:solidFill>
                  <a:prstClr val="white"/>
                </a:solidFill>
                <a:cs typeface="Calibri" pitchFamily="34" charset="0"/>
              </a:rPr>
              <a:t>Permiten su persistencia de por vida.</a:t>
            </a:r>
          </a:p>
          <a:p>
            <a:pPr marL="456735" indent="-456735" defTabSz="913516">
              <a:lnSpc>
                <a:spcPct val="90000"/>
              </a:lnSpc>
              <a:spcBef>
                <a:spcPts val="1200"/>
              </a:spcBef>
              <a:spcAft>
                <a:spcPts val="200"/>
              </a:spcAft>
              <a:buSzPct val="100000"/>
              <a:buFont typeface="Wingdings" pitchFamily="2" charset="2"/>
              <a:buChar char="§"/>
            </a:pPr>
            <a:r>
              <a:rPr lang="es-MX" sz="2800" dirty="0">
                <a:solidFill>
                  <a:prstClr val="white"/>
                </a:solidFill>
                <a:cs typeface="Calibri" pitchFamily="34" charset="0"/>
              </a:rPr>
              <a:t>Producen el rebote viral cuando se suspende el TARV</a:t>
            </a:r>
            <a:endParaRPr lang="en-US" sz="2800" dirty="0">
              <a:solidFill>
                <a:prstClr val="white"/>
              </a:solidFill>
              <a:cs typeface="Calibri" pitchFamily="34" charset="0"/>
            </a:endParaRPr>
          </a:p>
        </p:txBody>
      </p:sp>
      <p:sp>
        <p:nvSpPr>
          <p:cNvPr id="4" name="3 Rectángulo"/>
          <p:cNvSpPr/>
          <p:nvPr/>
        </p:nvSpPr>
        <p:spPr>
          <a:xfrm>
            <a:off x="3615348" y="6332562"/>
            <a:ext cx="5752891" cy="338550"/>
          </a:xfrm>
          <a:prstGeom prst="rect">
            <a:avLst/>
          </a:prstGeom>
        </p:spPr>
        <p:txBody>
          <a:bodyPr wrap="none" lIns="91362" tIns="45718" rIns="91362" bIns="45718">
            <a:spAutoFit/>
          </a:bodyPr>
          <a:lstStyle/>
          <a:p>
            <a:pPr algn="r" defTabSz="456735"/>
            <a:r>
              <a:rPr lang="en-US" sz="1600" dirty="0" err="1">
                <a:solidFill>
                  <a:prstClr val="black"/>
                </a:solidFill>
                <a:latin typeface="Franklin Gothic Book"/>
                <a:cs typeface="Arial" pitchFamily="34" charset="0"/>
              </a:rPr>
              <a:t>Siliciano</a:t>
            </a:r>
            <a:r>
              <a:rPr lang="en-US" sz="1600" dirty="0">
                <a:solidFill>
                  <a:prstClr val="black"/>
                </a:solidFill>
                <a:latin typeface="Franklin Gothic Book"/>
                <a:cs typeface="Arial" pitchFamily="34" charset="0"/>
              </a:rPr>
              <a:t> JD et al., Nature Med., 2003;</a:t>
            </a:r>
            <a:r>
              <a:rPr lang="en-US" sz="1600" dirty="0">
                <a:solidFill>
                  <a:prstClr val="black"/>
                </a:solidFill>
                <a:latin typeface="Franklin Gothic Book"/>
              </a:rPr>
              <a:t> Crooks AM et al. JID 2015</a:t>
            </a:r>
          </a:p>
        </p:txBody>
      </p:sp>
      <p:sp>
        <p:nvSpPr>
          <p:cNvPr id="5" name="4 Rectángulo"/>
          <p:cNvSpPr/>
          <p:nvPr/>
        </p:nvSpPr>
        <p:spPr>
          <a:xfrm>
            <a:off x="1204880" y="499927"/>
            <a:ext cx="9850424" cy="646327"/>
          </a:xfrm>
          <a:prstGeom prst="rect">
            <a:avLst/>
          </a:prstGeom>
        </p:spPr>
        <p:txBody>
          <a:bodyPr wrap="none" lIns="91362" tIns="45718" rIns="91362" bIns="45718">
            <a:spAutoFit/>
          </a:bodyPr>
          <a:lstStyle/>
          <a:p>
            <a:pPr defTabSz="913131"/>
            <a:r>
              <a:rPr lang="es-MX" sz="3600" dirty="0">
                <a:solidFill>
                  <a:prstClr val="black"/>
                </a:solidFill>
              </a:rPr>
              <a:t>El reservorio de VIH-1 latente sobrevive toda la vida</a:t>
            </a:r>
            <a:endParaRPr lang="es-AR" sz="3600" dirty="0">
              <a:solidFill>
                <a:prstClr val="black"/>
              </a:solidFill>
            </a:endParaRPr>
          </a:p>
        </p:txBody>
      </p:sp>
      <p:pic>
        <p:nvPicPr>
          <p:cNvPr id="2109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977" t="18977" r="7751" b="7535"/>
          <a:stretch/>
        </p:blipFill>
        <p:spPr bwMode="auto">
          <a:xfrm>
            <a:off x="5539623" y="2317912"/>
            <a:ext cx="6020263" cy="2987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8975519"/>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770145" y="489143"/>
            <a:ext cx="4496971" cy="646327"/>
          </a:xfrm>
          <a:prstGeom prst="rect">
            <a:avLst/>
          </a:prstGeom>
          <a:noFill/>
        </p:spPr>
        <p:txBody>
          <a:bodyPr wrap="none" lIns="91362" tIns="45718" rIns="91362" bIns="45718" rtlCol="0">
            <a:spAutoFit/>
          </a:bodyPr>
          <a:lstStyle/>
          <a:p>
            <a:pPr defTabSz="913131"/>
            <a:r>
              <a:rPr lang="es-AR" sz="3600" dirty="0">
                <a:solidFill>
                  <a:prstClr val="black"/>
                </a:solidFill>
              </a:rPr>
              <a:t>Estrategias para la cura</a:t>
            </a:r>
          </a:p>
        </p:txBody>
      </p:sp>
      <p:sp>
        <p:nvSpPr>
          <p:cNvPr id="4" name="3 CuadroTexto"/>
          <p:cNvSpPr txBox="1"/>
          <p:nvPr/>
        </p:nvSpPr>
        <p:spPr>
          <a:xfrm>
            <a:off x="1063256" y="1701257"/>
            <a:ext cx="9347914" cy="5032143"/>
          </a:xfrm>
          <a:prstGeom prst="rect">
            <a:avLst/>
          </a:prstGeom>
          <a:noFill/>
        </p:spPr>
        <p:txBody>
          <a:bodyPr wrap="none" lIns="91362" tIns="45718" rIns="91362" bIns="45718" rtlCol="0">
            <a:spAutoFit/>
          </a:bodyPr>
          <a:lstStyle/>
          <a:p>
            <a:pPr marL="570954" indent="-570954" defTabSz="913131">
              <a:buFont typeface="Wingdings" pitchFamily="2" charset="2"/>
              <a:buChar char="§"/>
            </a:pPr>
            <a:r>
              <a:rPr lang="es-AR" sz="3600" dirty="0">
                <a:solidFill>
                  <a:srgbClr val="C00000"/>
                </a:solidFill>
              </a:rPr>
              <a:t>Erradicar</a:t>
            </a:r>
            <a:r>
              <a:rPr lang="es-AR" sz="3600" dirty="0">
                <a:solidFill>
                  <a:prstClr val="black"/>
                </a:solidFill>
              </a:rPr>
              <a:t> el reservorio latente</a:t>
            </a:r>
          </a:p>
          <a:p>
            <a:pPr defTabSz="913924"/>
            <a:r>
              <a:rPr lang="es-AR" sz="2800" dirty="0">
                <a:solidFill>
                  <a:prstClr val="black"/>
                </a:solidFill>
              </a:rPr>
              <a:t>      </a:t>
            </a:r>
            <a:r>
              <a:rPr lang="es-CO" sz="2800" dirty="0">
                <a:solidFill>
                  <a:prstClr val="black"/>
                </a:solidFill>
              </a:rPr>
              <a:t>Eliminación de la replicación competente del VIH </a:t>
            </a:r>
          </a:p>
          <a:p>
            <a:pPr defTabSz="913924"/>
            <a:r>
              <a:rPr lang="es-CO" sz="2400" dirty="0">
                <a:solidFill>
                  <a:prstClr val="black"/>
                </a:solidFill>
              </a:rPr>
              <a:t>       (reducción &gt; 3.5 log del reservorio)</a:t>
            </a:r>
          </a:p>
          <a:p>
            <a:pPr defTabSz="913924"/>
            <a:r>
              <a:rPr lang="es-CO" sz="2000" dirty="0">
                <a:solidFill>
                  <a:prstClr val="black"/>
                </a:solidFill>
              </a:rPr>
              <a:t>                            </a:t>
            </a:r>
          </a:p>
          <a:p>
            <a:pPr defTabSz="913131"/>
            <a:endParaRPr lang="es-AR" sz="2800" dirty="0">
              <a:solidFill>
                <a:prstClr val="black"/>
              </a:solidFill>
            </a:endParaRPr>
          </a:p>
          <a:p>
            <a:pPr defTabSz="913131"/>
            <a:endParaRPr lang="es-AR" sz="2800" dirty="0">
              <a:solidFill>
                <a:srgbClr val="C00000"/>
              </a:solidFill>
            </a:endParaRPr>
          </a:p>
          <a:p>
            <a:pPr marL="570954" indent="-570954" defTabSz="913131">
              <a:buFont typeface="Wingdings" pitchFamily="2" charset="2"/>
              <a:buChar char="§"/>
            </a:pPr>
            <a:r>
              <a:rPr lang="es-AR" sz="3600" dirty="0">
                <a:solidFill>
                  <a:srgbClr val="C00000"/>
                </a:solidFill>
              </a:rPr>
              <a:t>Curación “funcional” </a:t>
            </a:r>
            <a:r>
              <a:rPr lang="es-AR" sz="3200" dirty="0">
                <a:solidFill>
                  <a:prstClr val="black"/>
                </a:solidFill>
              </a:rPr>
              <a:t>luego de suspender el TARV</a:t>
            </a:r>
          </a:p>
          <a:p>
            <a:pPr defTabSz="913131"/>
            <a:r>
              <a:rPr lang="es-AR" sz="3600" dirty="0">
                <a:solidFill>
                  <a:prstClr val="black"/>
                </a:solidFill>
              </a:rPr>
              <a:t>      </a:t>
            </a:r>
            <a:r>
              <a:rPr lang="es-AR" sz="2800" dirty="0">
                <a:solidFill>
                  <a:prstClr val="black"/>
                </a:solidFill>
              </a:rPr>
              <a:t>Remisión virológica sostenida</a:t>
            </a:r>
          </a:p>
          <a:p>
            <a:pPr defTabSz="913131"/>
            <a:r>
              <a:rPr lang="es-AR" sz="2800" dirty="0">
                <a:solidFill>
                  <a:prstClr val="black"/>
                </a:solidFill>
              </a:rPr>
              <a:t>       </a:t>
            </a:r>
          </a:p>
          <a:p>
            <a:pPr defTabSz="913131"/>
            <a:endParaRPr lang="es-AR" dirty="0" smtClean="0">
              <a:solidFill>
                <a:prstClr val="black"/>
              </a:solidFill>
            </a:endParaRPr>
          </a:p>
          <a:p>
            <a:pPr defTabSz="913131"/>
            <a:endParaRPr lang="es-AR" dirty="0">
              <a:solidFill>
                <a:prstClr val="black"/>
              </a:solidFill>
            </a:endParaRPr>
          </a:p>
          <a:p>
            <a:pPr defTabSz="913131"/>
            <a:endParaRPr lang="es-AR" dirty="0">
              <a:solidFill>
                <a:prstClr val="black"/>
              </a:solidFill>
            </a:endParaRPr>
          </a:p>
        </p:txBody>
      </p:sp>
    </p:spTree>
    <p:extLst>
      <p:ext uri="{BB962C8B-B14F-4D97-AF65-F5344CB8AC3E}">
        <p14:creationId xmlns:p14="http://schemas.microsoft.com/office/powerpoint/2010/main" val="29262213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_rels/them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image" Target="../media/image4.jpeg"/></Relationships>
</file>

<file path=ppt/theme/_rels/them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image" Target="../media/image14.jpeg"/></Relationships>
</file>

<file path=ppt/theme/_rels/them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image" Target="../media/image14.jpeg"/></Relationships>
</file>

<file path=ppt/theme/theme1.xml><?xml version="1.0" encoding="utf-8"?>
<a:theme xmlns:a="http://schemas.openxmlformats.org/drawingml/2006/main" name="1_ViiV Global Template 2015 With Logo">
  <a:themeElements>
    <a:clrScheme name="ViiV Color Theme">
      <a:dk1>
        <a:srgbClr val="000000"/>
      </a:dk1>
      <a:lt1>
        <a:srgbClr val="FFFFFF"/>
      </a:lt1>
      <a:dk2>
        <a:srgbClr val="A30234"/>
      </a:dk2>
      <a:lt2>
        <a:srgbClr val="808080"/>
      </a:lt2>
      <a:accent1>
        <a:srgbClr val="002F5F"/>
      </a:accent1>
      <a:accent2>
        <a:srgbClr val="FF6600"/>
      </a:accent2>
      <a:accent3>
        <a:srgbClr val="00B050"/>
      </a:accent3>
      <a:accent4>
        <a:srgbClr val="FFCC00"/>
      </a:accent4>
      <a:accent5>
        <a:srgbClr val="0098DB"/>
      </a:accent5>
      <a:accent6>
        <a:srgbClr val="A50021"/>
      </a:accent6>
      <a:hlink>
        <a:srgbClr val="0000FF"/>
      </a:hlink>
      <a:folHlink>
        <a:srgbClr val="7030A0"/>
      </a:folHlink>
    </a:clrScheme>
    <a:fontScheme name="ViiV Corporate Font 2015">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lIns="0" tIns="0" rIns="0" bIns="0" rtlCol="0">
        <a:spAutoFit/>
      </a:bodyPr>
      <a:lstStyle>
        <a:defPPr>
          <a:defRPr dirty="0" smtClean="0"/>
        </a:defPPr>
      </a:lstStyle>
    </a:tx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Viaj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Viajes">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Viajes">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11.xml><?xml version="1.0" encoding="utf-8"?>
<a:theme xmlns:a="http://schemas.openxmlformats.org/drawingml/2006/main" name="2017_HTAA_Diabetes">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ppt/theme/theme12.xml><?xml version="1.0" encoding="utf-8"?>
<a:theme xmlns:a="http://schemas.openxmlformats.org/drawingml/2006/main" name="1_2017_HTAA_Diabetes">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ppt/theme/theme13.xml><?xml version="1.0" encoding="utf-8"?>
<a:theme xmlns:a="http://schemas.openxmlformats.org/drawingml/2006/main" name="1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Dividendo">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Dividend">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15.xml><?xml version="1.0" encoding="utf-8"?>
<a:theme xmlns:a="http://schemas.openxmlformats.org/drawingml/2006/main" name="2_2017_HTAA_Diabetes">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ppt/theme/theme16.xml><?xml version="1.0" encoding="utf-8"?>
<a:theme xmlns:a="http://schemas.openxmlformats.org/drawingml/2006/main" name="1_Default Design">
  <a:themeElements>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1_Default Design">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bg1"/>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bg1"/>
            </a:solidFill>
            <a:effectLst/>
            <a:latin typeface="Arial Narrow" pitchFamily="34"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9_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2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_Tema1">
  <a:themeElements>
    <a:clrScheme name="Ángulo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Tema1" id="{D45D2EBB-3C2A-4120-9E98-9B275563A58D}" vid="{A73970AA-E968-4C26-B3C6-9B8152F64267}"/>
    </a:ext>
  </a:extLst>
</a:theme>
</file>

<file path=ppt/theme/theme2.xml><?xml version="1.0" encoding="utf-8"?>
<a:theme xmlns:a="http://schemas.openxmlformats.org/drawingml/2006/main" name="2_ViiV Global Template 2015 With Logo">
  <a:themeElements>
    <a:clrScheme name="ViiV Color Theme">
      <a:dk1>
        <a:srgbClr val="000000"/>
      </a:dk1>
      <a:lt1>
        <a:srgbClr val="FFFFFF"/>
      </a:lt1>
      <a:dk2>
        <a:srgbClr val="A30234"/>
      </a:dk2>
      <a:lt2>
        <a:srgbClr val="808080"/>
      </a:lt2>
      <a:accent1>
        <a:srgbClr val="002F5F"/>
      </a:accent1>
      <a:accent2>
        <a:srgbClr val="FF6600"/>
      </a:accent2>
      <a:accent3>
        <a:srgbClr val="00B050"/>
      </a:accent3>
      <a:accent4>
        <a:srgbClr val="FFCC00"/>
      </a:accent4>
      <a:accent5>
        <a:srgbClr val="0098DB"/>
      </a:accent5>
      <a:accent6>
        <a:srgbClr val="A50021"/>
      </a:accent6>
      <a:hlink>
        <a:srgbClr val="0000FF"/>
      </a:hlink>
      <a:folHlink>
        <a:srgbClr val="7030A0"/>
      </a:folHlink>
    </a:clrScheme>
    <a:fontScheme name="ViiV Corporate Font 2015">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lIns="0" tIns="0" rIns="0" bIns="0" rtlCol="0">
        <a:spAutoFit/>
      </a:bodyPr>
      <a:lstStyle>
        <a:defPPr>
          <a:defRPr dirty="0" smtClean="0"/>
        </a:defPPr>
      </a:lstStyle>
    </a:tx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1_Tema1">
  <a:themeElements>
    <a:clrScheme name="Ángulo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Tema1" id="{D45D2EBB-3C2A-4120-9E98-9B275563A58D}" vid="{A73970AA-E968-4C26-B3C6-9B8152F64267}"/>
    </a:ext>
  </a:extLst>
</a:theme>
</file>

<file path=ppt/theme/theme21.xml><?xml version="1.0" encoding="utf-8"?>
<a:theme xmlns:a="http://schemas.openxmlformats.org/drawingml/2006/main" name="18_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3_2017_HTAA_Diabetes">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ppt/theme/theme23.xml><?xml version="1.0" encoding="utf-8"?>
<a:theme xmlns:a="http://schemas.openxmlformats.org/drawingml/2006/main" name="3_Dividendo">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Dividend">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24.xml><?xml version="1.0" encoding="utf-8"?>
<a:theme xmlns:a="http://schemas.openxmlformats.org/drawingml/2006/main" name="4_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4_2017_HTAA_Diabetes">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ppt/theme/theme26.xml><?xml version="1.0" encoding="utf-8"?>
<a:theme xmlns:a="http://schemas.openxmlformats.org/drawingml/2006/main" name="6_2017_HTAA_Diabetes">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ppt/theme/theme27.xml><?xml version="1.0" encoding="utf-8"?>
<a:theme xmlns:a="http://schemas.openxmlformats.org/drawingml/2006/main" name="5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1_Theme-START-training">
  <a:themeElements>
    <a:clrScheme name="CommonCurriculu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ommonCurriculu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1" i="0" u="none" strike="noStrike" cap="none" normalizeH="0" baseline="0" smtClean="0">
            <a:ln>
              <a:noFill/>
            </a:ln>
            <a:solidFill>
              <a:srgbClr val="F9E73D"/>
            </a:solidFill>
            <a:effectLst/>
            <a:latin typeface="Arial"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1" i="0" u="none" strike="noStrike" cap="none" normalizeH="0" baseline="0" smtClean="0">
            <a:ln>
              <a:noFill/>
            </a:ln>
            <a:solidFill>
              <a:srgbClr val="F9E73D"/>
            </a:solidFill>
            <a:effectLst/>
            <a:latin typeface="Arial" pitchFamily="34" charset="0"/>
          </a:defRPr>
        </a:defPPr>
      </a:lstStyle>
    </a:lnDef>
  </a:objectDefaults>
  <a:extraClrSchemeLst>
    <a:extraClrScheme>
      <a:clrScheme name="CommonCurriculu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ommonCurriculum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ommonCurriculum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ommonCurriculum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ommonCurriculum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ommonCurriculum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ommonCurriculum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ommonCurriculum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ommonCurriculum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ommonCurriculum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ommonCurriculum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ommonCurriculum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7_2017_HTAA_Diabetes">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ppt/theme/theme3.xml><?xml version="1.0" encoding="utf-8"?>
<a:theme xmlns:a="http://schemas.openxmlformats.org/drawingml/2006/main" name="3_ViiV Global Template 2015 With Logo">
  <a:themeElements>
    <a:clrScheme name="ViiV CAB">
      <a:dk1>
        <a:srgbClr val="000000"/>
      </a:dk1>
      <a:lt1>
        <a:srgbClr val="FFFFFF"/>
      </a:lt1>
      <a:dk2>
        <a:srgbClr val="A30234"/>
      </a:dk2>
      <a:lt2>
        <a:srgbClr val="808080"/>
      </a:lt2>
      <a:accent1>
        <a:srgbClr val="00A779"/>
      </a:accent1>
      <a:accent2>
        <a:srgbClr val="970096"/>
      </a:accent2>
      <a:accent3>
        <a:srgbClr val="FB9A63"/>
      </a:accent3>
      <a:accent4>
        <a:srgbClr val="0098DB"/>
      </a:accent4>
      <a:accent5>
        <a:srgbClr val="8DD927"/>
      </a:accent5>
      <a:accent6>
        <a:srgbClr val="FF3399"/>
      </a:accent6>
      <a:hlink>
        <a:srgbClr val="97CBFF"/>
      </a:hlink>
      <a:folHlink>
        <a:srgbClr val="DC001E"/>
      </a:folHlink>
    </a:clrScheme>
    <a:fontScheme name="ViiV Corporate Font 2015">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lIns="0" tIns="0" rIns="0" bIns="0" rtlCol="0">
        <a:spAutoFit/>
      </a:bodyPr>
      <a:lstStyle>
        <a:defPPr>
          <a:defRPr dirty="0" smtClean="0"/>
        </a:defPPr>
      </a:lstStyle>
    </a:tx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7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2.xml><?xml version="1.0" encoding="utf-8"?>
<a:theme xmlns:a="http://schemas.openxmlformats.org/drawingml/2006/main" name="10_ViiV Global Template 2015 With Logo">
  <a:themeElements>
    <a:clrScheme name="ViiV CAB">
      <a:dk1>
        <a:srgbClr val="000000"/>
      </a:dk1>
      <a:lt1>
        <a:srgbClr val="FFFFFF"/>
      </a:lt1>
      <a:dk2>
        <a:srgbClr val="A30234"/>
      </a:dk2>
      <a:lt2>
        <a:srgbClr val="808080"/>
      </a:lt2>
      <a:accent1>
        <a:srgbClr val="00A779"/>
      </a:accent1>
      <a:accent2>
        <a:srgbClr val="970096"/>
      </a:accent2>
      <a:accent3>
        <a:srgbClr val="FB9A63"/>
      </a:accent3>
      <a:accent4>
        <a:srgbClr val="0098DB"/>
      </a:accent4>
      <a:accent5>
        <a:srgbClr val="8DD927"/>
      </a:accent5>
      <a:accent6>
        <a:srgbClr val="FF3399"/>
      </a:accent6>
      <a:hlink>
        <a:srgbClr val="97CBFF"/>
      </a:hlink>
      <a:folHlink>
        <a:srgbClr val="DC001E"/>
      </a:folHlink>
    </a:clrScheme>
    <a:fontScheme name="ViiV Corporate Font 2015">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lIns="0" tIns="0" rIns="0" bIns="0" rtlCol="0">
        <a:spAutoFit/>
      </a:bodyPr>
      <a:lstStyle>
        <a:defPPr>
          <a:defRPr dirty="0" smtClean="0"/>
        </a:defPPr>
      </a:lstStyle>
    </a:tx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5_2017_HTAA_Diabetes">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ppt/theme/theme34.xml><?xml version="1.0" encoding="utf-8"?>
<a:theme xmlns:a="http://schemas.openxmlformats.org/drawingml/2006/main" name="8_2017_HTAA_Diabetes">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ppt/theme/theme35.xml><?xml version="1.0" encoding="utf-8"?>
<a:theme xmlns:a="http://schemas.openxmlformats.org/drawingml/2006/main" name="17_Tema de Office">
  <a:themeElements>
    <a:clrScheme name="Tema d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e Office">
      <a:majorFont>
        <a:latin typeface="Arial"/>
        <a:ea typeface="WenQuanYi Micro Hei"/>
        <a:cs typeface="WenQuanYi Micro Hei"/>
      </a:majorFont>
      <a:minorFont>
        <a:latin typeface="Calibri"/>
        <a:ea typeface="WenQuanYi Micro Hei"/>
        <a:cs typeface="WenQuanYi Micro Hei"/>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4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4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effectLst/>
            <a:latin typeface="Arial" charset="0"/>
          </a:defRPr>
        </a:defPPr>
      </a:lstStyle>
    </a:lnDef>
  </a:objectDefaults>
  <a:extraClrSchemeLst>
    <a:extraClrScheme>
      <a:clrScheme name="Tema d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e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e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e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e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e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e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29_Tema de Office">
  <a:themeElements>
    <a:clrScheme name="Tema d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e Office">
      <a:majorFont>
        <a:latin typeface="Arial"/>
        <a:ea typeface="WenQuanYi Micro Hei"/>
        <a:cs typeface="WenQuanYi Micro Hei"/>
      </a:majorFont>
      <a:minorFont>
        <a:latin typeface="Arial"/>
        <a:ea typeface="WenQuanYi Micro Hei"/>
        <a:cs typeface="WenQuanYi Micro Hei"/>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4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4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effectLst/>
            <a:latin typeface="Arial" charset="0"/>
          </a:defRPr>
        </a:defPPr>
      </a:lstStyle>
    </a:lnDef>
  </a:objectDefaults>
  <a:extraClrSchemeLst>
    <a:extraClrScheme>
      <a:clrScheme name="Tema d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e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e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e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e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e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e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6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8.xml><?xml version="1.0" encoding="utf-8"?>
<a:theme xmlns:a="http://schemas.openxmlformats.org/drawingml/2006/main" name="Persaud_Theme-3">
  <a:themeElements>
    <a:clrScheme name="Persaud">
      <a:dk1>
        <a:srgbClr val="000000"/>
      </a:dk1>
      <a:lt1>
        <a:srgbClr val="FFFFFF"/>
      </a:lt1>
      <a:dk2>
        <a:srgbClr val="335B74"/>
      </a:dk2>
      <a:lt2>
        <a:srgbClr val="DFE3E5"/>
      </a:lt2>
      <a:accent1>
        <a:srgbClr val="008CBA"/>
      </a:accent1>
      <a:accent2>
        <a:srgbClr val="1E376D"/>
      </a:accent2>
      <a:accent3>
        <a:srgbClr val="27CED7"/>
      </a:accent3>
      <a:accent4>
        <a:srgbClr val="42BA97"/>
      </a:accent4>
      <a:accent5>
        <a:srgbClr val="3E8853"/>
      </a:accent5>
      <a:accent6>
        <a:srgbClr val="62A39F"/>
      </a:accent6>
      <a:hlink>
        <a:srgbClr val="6EAC1C"/>
      </a:hlink>
      <a:folHlink>
        <a:srgbClr val="B26B02"/>
      </a:folHlink>
    </a:clrScheme>
    <a:fontScheme name="Franklin Gothic">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Persaud_Theme" id="{E1775A96-C54E-CE4F-82F9-68F5D58D7B10}" vid="{017FAA35-3B74-8848-9C0C-AC16F3DEE25B}"/>
    </a:ext>
  </a:extLst>
</a:theme>
</file>

<file path=ppt/theme/theme39.xml><?xml version="1.0" encoding="utf-8"?>
<a:theme xmlns:a="http://schemas.openxmlformats.org/drawingml/2006/main" name="14_Tema de Office">
  <a:themeElements>
    <a:clrScheme name="Tema d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e Office">
      <a:majorFont>
        <a:latin typeface="Arial"/>
        <a:ea typeface="WenQuanYi Micro Hei"/>
        <a:cs typeface="WenQuanYi Micro Hei"/>
      </a:majorFont>
      <a:minorFont>
        <a:latin typeface="Calibri"/>
        <a:ea typeface="WenQuanYi Micro Hei"/>
        <a:cs typeface="WenQuanYi Micro Hei"/>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4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4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effectLst/>
            <a:latin typeface="Arial" charset="0"/>
          </a:defRPr>
        </a:defPPr>
      </a:lstStyle>
    </a:lnDef>
  </a:objectDefaults>
  <a:extraClrSchemeLst>
    <a:extraClrScheme>
      <a:clrScheme name="Tema d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e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e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e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e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e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e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0.xml><?xml version="1.0" encoding="utf-8"?>
<a:theme xmlns:a="http://schemas.openxmlformats.org/drawingml/2006/main" name="4_Dividendo">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Solsticio">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41.xml><?xml version="1.0" encoding="utf-8"?>
<a:theme xmlns:a="http://schemas.openxmlformats.org/drawingml/2006/main" name="9_2017_HTAA_Diabetes">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ppt/theme/theme42.xml><?xml version="1.0" encoding="utf-8"?>
<a:theme xmlns:a="http://schemas.openxmlformats.org/drawingml/2006/main" name="10_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3.xml><?xml version="1.0" encoding="utf-8"?>
<a:theme xmlns:a="http://schemas.openxmlformats.org/drawingml/2006/main" name="3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6_Dividendo">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Solsticio">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45.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Dividendo">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Dividend">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6.xml><?xml version="1.0" encoding="utf-8"?>
<a:theme xmlns:a="http://schemas.openxmlformats.org/drawingml/2006/main" name="1_Dividendo">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Solsticio">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7.xml><?xml version="1.0" encoding="utf-8"?>
<a:theme xmlns:a="http://schemas.openxmlformats.org/drawingml/2006/main" name="10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2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29752</TotalTime>
  <Words>8087</Words>
  <Application>Microsoft Office PowerPoint</Application>
  <PresentationFormat>Panorámica</PresentationFormat>
  <Paragraphs>1448</Paragraphs>
  <Slides>118</Slides>
  <Notes>46</Notes>
  <HiddenSlides>0</HiddenSlides>
  <MMClips>0</MMClips>
  <ScaleCrop>false</ScaleCrop>
  <HeadingPairs>
    <vt:vector size="6" baseType="variant">
      <vt:variant>
        <vt:lpstr>Fuentes usadas</vt:lpstr>
      </vt:variant>
      <vt:variant>
        <vt:i4>24</vt:i4>
      </vt:variant>
      <vt:variant>
        <vt:lpstr>Tema</vt:lpstr>
      </vt:variant>
      <vt:variant>
        <vt:i4>44</vt:i4>
      </vt:variant>
      <vt:variant>
        <vt:lpstr>Títulos de diapositiva</vt:lpstr>
      </vt:variant>
      <vt:variant>
        <vt:i4>118</vt:i4>
      </vt:variant>
    </vt:vector>
  </HeadingPairs>
  <TitlesOfParts>
    <vt:vector size="186" baseType="lpstr">
      <vt:lpstr>Microsoft YaHei</vt:lpstr>
      <vt:lpstr>ＭＳ Ｐゴシック</vt:lpstr>
      <vt:lpstr>ＭＳ Ｐゴシック</vt:lpstr>
      <vt:lpstr>Albany AMT</vt:lpstr>
      <vt:lpstr>arial</vt:lpstr>
      <vt:lpstr>arial</vt:lpstr>
      <vt:lpstr>Arial Narrow</vt:lpstr>
      <vt:lpstr>Calibri</vt:lpstr>
      <vt:lpstr>Calibri Light</vt:lpstr>
      <vt:lpstr>Century Gothic</vt:lpstr>
      <vt:lpstr>CommonBullets</vt:lpstr>
      <vt:lpstr>DejaVu Sans</vt:lpstr>
      <vt:lpstr>Franklin Gothic Book</vt:lpstr>
      <vt:lpstr>Franklin Gothic Medium</vt:lpstr>
      <vt:lpstr>Gill Sans MT</vt:lpstr>
      <vt:lpstr>Roboto</vt:lpstr>
      <vt:lpstr>Tahoma</vt:lpstr>
      <vt:lpstr>Times New Roman</vt:lpstr>
      <vt:lpstr>Trebuchet MS</vt:lpstr>
      <vt:lpstr>WenQuanYi Micro Hei</vt:lpstr>
      <vt:lpstr>Wingdings</vt:lpstr>
      <vt:lpstr>Wingdings 2</vt:lpstr>
      <vt:lpstr>Zapf Dingbats</vt:lpstr>
      <vt:lpstr>ヒラギノ角ゴ Pro W3</vt:lpstr>
      <vt:lpstr>1_ViiV Global Template 2015 With Logo</vt:lpstr>
      <vt:lpstr>2_ViiV Global Template 2015 With Logo</vt:lpstr>
      <vt:lpstr>3_ViiV Global Template 2015 With Logo</vt:lpstr>
      <vt:lpstr>Office Theme</vt:lpstr>
      <vt:lpstr>Dividendo</vt:lpstr>
      <vt:lpstr>1_Dividendo</vt:lpstr>
      <vt:lpstr>10_Diseño predeterminado</vt:lpstr>
      <vt:lpstr>12_Diseño predeterminado</vt:lpstr>
      <vt:lpstr>4_Diseño predeterminado</vt:lpstr>
      <vt:lpstr>1_Viajes</vt:lpstr>
      <vt:lpstr>2017_HTAA_Diabetes</vt:lpstr>
      <vt:lpstr>1_2017_HTAA_Diabetes</vt:lpstr>
      <vt:lpstr>1_Diseño predeterminado</vt:lpstr>
      <vt:lpstr>2_Dividendo</vt:lpstr>
      <vt:lpstr>2_2017_HTAA_Diabetes</vt:lpstr>
      <vt:lpstr>1_Default Design</vt:lpstr>
      <vt:lpstr>9_Tema de Office</vt:lpstr>
      <vt:lpstr>2_Diseño predeterminado</vt:lpstr>
      <vt:lpstr>2_Tema1</vt:lpstr>
      <vt:lpstr>11_Tema1</vt:lpstr>
      <vt:lpstr>18_Tema de Office</vt:lpstr>
      <vt:lpstr>3_2017_HTAA_Diabetes</vt:lpstr>
      <vt:lpstr>3_Dividendo</vt:lpstr>
      <vt:lpstr>4_Tema de Office</vt:lpstr>
      <vt:lpstr>4_2017_HTAA_Diabetes</vt:lpstr>
      <vt:lpstr>6_2017_HTAA_Diabetes</vt:lpstr>
      <vt:lpstr>5_Tema de Office</vt:lpstr>
      <vt:lpstr>1_Theme-START-training</vt:lpstr>
      <vt:lpstr>7_2017_HTAA_Diabetes</vt:lpstr>
      <vt:lpstr>7_Diseño predeterminado</vt:lpstr>
      <vt:lpstr>7_Office Theme</vt:lpstr>
      <vt:lpstr>10_ViiV Global Template 2015 With Logo</vt:lpstr>
      <vt:lpstr>5_2017_HTAA_Diabetes</vt:lpstr>
      <vt:lpstr>8_2017_HTAA_Diabetes</vt:lpstr>
      <vt:lpstr>17_Tema de Office</vt:lpstr>
      <vt:lpstr>29_Tema de Office</vt:lpstr>
      <vt:lpstr>6_Tema de Office</vt:lpstr>
      <vt:lpstr>Persaud_Theme-3</vt:lpstr>
      <vt:lpstr>14_Tema de Office</vt:lpstr>
      <vt:lpstr>4_Dividendo</vt:lpstr>
      <vt:lpstr>9_2017_HTAA_Diabetes</vt:lpstr>
      <vt:lpstr>10_Tema de Office</vt:lpstr>
      <vt:lpstr>3_Diseño predeterminado</vt:lpstr>
      <vt:lpstr>6_Dividendo</vt:lpstr>
      <vt:lpstr>Infección por VIH </vt:lpstr>
      <vt:lpstr>Infección por  VIH: 38 años de historia </vt:lpstr>
      <vt:lpstr>Presentación de PowerPoint</vt:lpstr>
      <vt:lpstr>Presentación de PowerPoint</vt:lpstr>
      <vt:lpstr>Presentación de PowerPoint</vt:lpstr>
      <vt:lpstr>Historia natural </vt:lpstr>
      <vt:lpstr>Aspectos clínicos </vt:lpstr>
      <vt:lpstr>Presentación de PowerPoint</vt:lpstr>
      <vt:lpstr>Eficiencia de la transmisión en las diferentes etapas de la infección</vt:lpstr>
      <vt:lpstr>Test diagnósticos y período de ventana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Neoplasias y VIH </vt:lpstr>
      <vt:lpstr>Neoplasias y VIH </vt:lpstr>
      <vt:lpstr>Neoplasias asociadas: sarcoma de kaposi </vt:lpstr>
      <vt:lpstr>Neoplasias asociadas: sarcoma de kaposi </vt:lpstr>
      <vt:lpstr>Neoplasias asociadas: sarcoma de kaposi </vt:lpstr>
      <vt:lpstr>Neoplasias asociadas: sarcoma de kaposi </vt:lpstr>
      <vt:lpstr>Neoplasias asociadas: tratamiento del sarcoma de kaposi </vt:lpstr>
      <vt:lpstr>Neoplasias y VIH: linfomas  </vt:lpstr>
      <vt:lpstr>Neoplasias y VIH: linfomas NH </vt:lpstr>
      <vt:lpstr>Neoplasias y VIH: linfoma primario </vt:lpstr>
      <vt:lpstr>Neoplasias y VIH: linfoma primario </vt:lpstr>
      <vt:lpstr>Presentación de PowerPoint</vt:lpstr>
      <vt:lpstr>Presentación de PowerPoint</vt:lpstr>
      <vt:lpstr>Presentación de PowerPoint</vt:lpstr>
      <vt:lpstr>Neoplasias no sida</vt:lpstr>
      <vt:lpstr>Neoplasias no sida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 pesar de la alta eficacia el TARV debe ser mejorado</vt:lpstr>
      <vt:lpstr>Presentación de PowerPoint</vt:lpstr>
      <vt:lpstr>  START: 57% de riesgo reducido de eventos graves o muerte con tratamiento inmediato </vt:lpstr>
      <vt:lpstr>Presentación de PowerPoint</vt:lpstr>
      <vt:lpstr>Presentación de PowerPoint</vt:lpstr>
      <vt:lpstr>El rápido inicio del TARV mejora los resultados clínicos</vt:lpstr>
      <vt:lpstr>Presentación de PowerPoint</vt:lpstr>
      <vt:lpstr>Presentación de PowerPoint</vt:lpstr>
      <vt:lpstr>Presentación de PowerPoint</vt:lpstr>
      <vt:lpstr>Estudios que avalan a los I de Integrasa como primera línea de tratamiento</vt:lpstr>
      <vt:lpstr>Ventajas y desventajas de los I de la Integrasa</vt:lpstr>
      <vt:lpstr>Ventajas y desventajas de los I de la Integrasa</vt:lpstr>
      <vt:lpstr>Presentación de PowerPoint</vt:lpstr>
      <vt:lpstr>Riesgo de suicidio en pacientes tratados con regímenes que contienen EFV en ensayos del grupo ACTG</vt:lpstr>
      <vt:lpstr>START : EFV y suicidio</vt:lpstr>
      <vt:lpstr>Efectos adversos neuropsiquiátricos y discontinuaciones por  I de I en un estudio retrospectivo alemán </vt:lpstr>
      <vt:lpstr>Presentación de PowerPoint</vt:lpstr>
      <vt:lpstr>Presentación de PowerPoint</vt:lpstr>
      <vt:lpstr>Presentación de PowerPoint</vt:lpstr>
      <vt:lpstr>Presentación de PowerPoint</vt:lpstr>
      <vt:lpstr>Presentación de PowerPoint</vt:lpstr>
      <vt:lpstr>NA-ACCORD y peso </vt:lpstr>
      <vt:lpstr>Presentación de PowerPoint</vt:lpstr>
      <vt:lpstr>Presentación de PowerPoint</vt:lpstr>
      <vt:lpstr>Análisis interino del estudio Tsepamo: DTG y defectos del tubo neural</vt:lpstr>
      <vt:lpstr>Riesgo de defectos del tubo neural en bebés expuestos a bictegravir, elvitegravir o raltegravir en útero</vt:lpstr>
      <vt:lpstr>IP Potenciados en primera línea de TARV</vt:lpstr>
      <vt:lpstr>INNTR en primera línea de TARV</vt:lpstr>
      <vt:lpstr>¿Existe todavía un papel para el TDF en los regímenes de primera línea de hoy?</vt:lpstr>
      <vt:lpstr>¿Existe un papel para el abacavir en los regímenes de primera línea de hoy?</vt:lpstr>
      <vt:lpstr>TARV en nuestra práctica asistencial</vt:lpstr>
      <vt:lpstr>Presentación de PowerPoint</vt:lpstr>
      <vt:lpstr>Presentación de PowerPoint</vt:lpstr>
      <vt:lpstr>Presentación de PowerPoint</vt:lpstr>
      <vt:lpstr>Presentación de PowerPoint</vt:lpstr>
      <vt:lpstr>Nanosuspensiones</vt:lpstr>
      <vt:lpstr>Cabotegravir y rilpivirina LA</vt:lpstr>
      <vt:lpstr>ATLAS: Eficacia en S 48 (ITT-E Population)</vt:lpstr>
      <vt:lpstr>FLAIR: Eficacia en S 48 (ITT-E Population)</vt:lpstr>
      <vt:lpstr>BRIGHTE: Fostemsavir  en adultos com fallas múltiples</vt:lpstr>
      <vt:lpstr>Nuevos antirretrovirales en investigación</vt:lpstr>
      <vt:lpstr>Ibalizumab: primer Ac monoclonal aprobado para el VIH multirresistente</vt:lpstr>
      <vt:lpstr>Presentación de PowerPoint</vt:lpstr>
      <vt:lpstr>Presentación de PowerPoint</vt:lpstr>
      <vt:lpstr>Presentación de PowerPoint</vt:lpstr>
      <vt:lpstr>Presentación de PowerPoint</vt:lpstr>
      <vt:lpstr>Presentación de PowerPoint</vt:lpstr>
      <vt:lpstr>Presentación de PowerPoint</vt:lpstr>
      <vt:lpstr>RIVER: TARV ± (Vorinostat + Prime/Boost Vaccine) en infección primaria por VIH</vt:lpstr>
      <vt:lpstr>Presentación de PowerPoint</vt:lpstr>
      <vt:lpstr>Presentación de PowerPoint</vt:lpstr>
      <vt:lpstr>Presentación de PowerPoint</vt:lpstr>
      <vt:lpstr>Presentación de PowerPoint</vt:lpstr>
      <vt:lpstr>Vacunas</vt:lpstr>
      <vt:lpstr>Vacunas</vt:lpstr>
      <vt:lpstr>Vacunas</vt:lpstr>
      <vt:lpstr>Presentación de PowerPoint</vt:lpstr>
      <vt:lpstr>Sexo seguro</vt:lpstr>
      <vt:lpstr>Transmisión vertical</vt:lpstr>
      <vt:lpstr>TV en Santa Fe</vt:lpstr>
      <vt:lpstr>Tratamiento para la prevención </vt:lpstr>
      <vt:lpstr>Carga viral comunitaria y nuevas infecciones</vt:lpstr>
      <vt:lpstr>Presentación de PowerPoint</vt:lpstr>
      <vt:lpstr>Profilaxis preexposición </vt:lpstr>
      <vt:lpstr>HSH. “Mundo real”</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SONY</dc:creator>
  <cp:lastModifiedBy>Usuario de Windows</cp:lastModifiedBy>
  <cp:revision>140</cp:revision>
  <dcterms:created xsi:type="dcterms:W3CDTF">2018-08-24T10:56:48Z</dcterms:created>
  <dcterms:modified xsi:type="dcterms:W3CDTF">2019-06-29T01:11:32Z</dcterms:modified>
</cp:coreProperties>
</file>