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2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4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6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8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9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0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2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60" r:id="rId2"/>
    <p:sldMasterId id="2147484094" r:id="rId3"/>
    <p:sldMasterId id="2147484110" r:id="rId4"/>
    <p:sldMasterId id="2147484124" r:id="rId5"/>
    <p:sldMasterId id="2147484138" r:id="rId6"/>
    <p:sldMasterId id="2147484152" r:id="rId7"/>
    <p:sldMasterId id="2147484166" r:id="rId8"/>
    <p:sldMasterId id="2147484180" r:id="rId9"/>
    <p:sldMasterId id="2147484195" r:id="rId10"/>
    <p:sldMasterId id="2147484210" r:id="rId11"/>
    <p:sldMasterId id="2147484225" r:id="rId12"/>
    <p:sldMasterId id="2147484240" r:id="rId13"/>
    <p:sldMasterId id="2147484255" r:id="rId14"/>
    <p:sldMasterId id="2147484270" r:id="rId15"/>
    <p:sldMasterId id="2147484285" r:id="rId16"/>
    <p:sldMasterId id="2147484300" r:id="rId17"/>
    <p:sldMasterId id="2147484315" r:id="rId18"/>
    <p:sldMasterId id="2147484330" r:id="rId19"/>
    <p:sldMasterId id="2147485029" r:id="rId20"/>
    <p:sldMasterId id="2147485046" r:id="rId21"/>
    <p:sldMasterId id="2147485061" r:id="rId22"/>
    <p:sldMasterId id="2147487817" r:id="rId23"/>
  </p:sldMasterIdLst>
  <p:notesMasterIdLst>
    <p:notesMasterId r:id="rId102"/>
  </p:notesMasterIdLst>
  <p:handoutMasterIdLst>
    <p:handoutMasterId r:id="rId103"/>
  </p:handoutMasterIdLst>
  <p:sldIdLst>
    <p:sldId id="1152" r:id="rId24"/>
    <p:sldId id="1183" r:id="rId25"/>
    <p:sldId id="1159" r:id="rId26"/>
    <p:sldId id="1423" r:id="rId27"/>
    <p:sldId id="1440" r:id="rId28"/>
    <p:sldId id="1414" r:id="rId29"/>
    <p:sldId id="1270" r:id="rId30"/>
    <p:sldId id="1160" r:id="rId31"/>
    <p:sldId id="1165" r:id="rId32"/>
    <p:sldId id="1166" r:id="rId33"/>
    <p:sldId id="1338" r:id="rId34"/>
    <p:sldId id="1161" r:id="rId35"/>
    <p:sldId id="1439" r:id="rId36"/>
    <p:sldId id="1162" r:id="rId37"/>
    <p:sldId id="1163" r:id="rId38"/>
    <p:sldId id="1164" r:id="rId39"/>
    <p:sldId id="1169" r:id="rId40"/>
    <p:sldId id="1394" r:id="rId41"/>
    <p:sldId id="1171" r:id="rId42"/>
    <p:sldId id="1395" r:id="rId43"/>
    <p:sldId id="1173" r:id="rId44"/>
    <p:sldId id="1396" r:id="rId45"/>
    <p:sldId id="1182" r:id="rId46"/>
    <p:sldId id="1397" r:id="rId47"/>
    <p:sldId id="1342" r:id="rId48"/>
    <p:sldId id="1176" r:id="rId49"/>
    <p:sldId id="1177" r:id="rId50"/>
    <p:sldId id="1178" r:id="rId51"/>
    <p:sldId id="1179" r:id="rId52"/>
    <p:sldId id="1181" r:id="rId53"/>
    <p:sldId id="1398" r:id="rId54"/>
    <p:sldId id="1422" r:id="rId55"/>
    <p:sldId id="1399" r:id="rId56"/>
    <p:sldId id="1400" r:id="rId57"/>
    <p:sldId id="1401" r:id="rId58"/>
    <p:sldId id="1427" r:id="rId59"/>
    <p:sldId id="1402" r:id="rId60"/>
    <p:sldId id="1403" r:id="rId61"/>
    <p:sldId id="1406" r:id="rId62"/>
    <p:sldId id="1407" r:id="rId63"/>
    <p:sldId id="1408" r:id="rId64"/>
    <p:sldId id="1416" r:id="rId65"/>
    <p:sldId id="1418" r:id="rId66"/>
    <p:sldId id="1411" r:id="rId67"/>
    <p:sldId id="1419" r:id="rId68"/>
    <p:sldId id="1412" r:id="rId69"/>
    <p:sldId id="1431" r:id="rId70"/>
    <p:sldId id="1432" r:id="rId71"/>
    <p:sldId id="1433" r:id="rId72"/>
    <p:sldId id="1434" r:id="rId73"/>
    <p:sldId id="1435" r:id="rId74"/>
    <p:sldId id="1436" r:id="rId75"/>
    <p:sldId id="1437" r:id="rId76"/>
    <p:sldId id="1239" r:id="rId77"/>
    <p:sldId id="1240" r:id="rId78"/>
    <p:sldId id="1271" r:id="rId79"/>
    <p:sldId id="1241" r:id="rId80"/>
    <p:sldId id="1272" r:id="rId81"/>
    <p:sldId id="1242" r:id="rId82"/>
    <p:sldId id="1243" r:id="rId83"/>
    <p:sldId id="1244" r:id="rId84"/>
    <p:sldId id="1245" r:id="rId85"/>
    <p:sldId id="1247" r:id="rId86"/>
    <p:sldId id="1421" r:id="rId87"/>
    <p:sldId id="1254" r:id="rId88"/>
    <p:sldId id="1273" r:id="rId89"/>
    <p:sldId id="1255" r:id="rId90"/>
    <p:sldId id="1257" r:id="rId91"/>
    <p:sldId id="1327" r:id="rId92"/>
    <p:sldId id="1258" r:id="rId93"/>
    <p:sldId id="1328" r:id="rId94"/>
    <p:sldId id="1331" r:id="rId95"/>
    <p:sldId id="1259" r:id="rId96"/>
    <p:sldId id="1260" r:id="rId97"/>
    <p:sldId id="1261" r:id="rId98"/>
    <p:sldId id="1262" r:id="rId99"/>
    <p:sldId id="1264" r:id="rId100"/>
    <p:sldId id="1337" r:id="rId101"/>
  </p:sldIdLst>
  <p:sldSz cx="10287000" cy="7712075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3954" indent="1588"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09495" indent="3175"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66622" indent="3175"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2161" indent="3175"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5637" algn="l" defTabSz="914255" rtl="0" eaLnBrk="1" latinLnBrk="0" hangingPunct="1">
      <a:defRPr sz="2000" b="1" u="sng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2765" algn="l" defTabSz="914255" rtl="0" eaLnBrk="1" latinLnBrk="0" hangingPunct="1">
      <a:defRPr sz="2000" b="1" u="sng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199893" algn="l" defTabSz="914255" rtl="0" eaLnBrk="1" latinLnBrk="0" hangingPunct="1">
      <a:defRPr sz="2000" b="1" u="sng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019" algn="l" defTabSz="914255" rtl="0" eaLnBrk="1" latinLnBrk="0" hangingPunct="1">
      <a:defRPr sz="2000" b="1" u="sng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48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o Correnti" initials="R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2C4"/>
    <a:srgbClr val="CC0066"/>
    <a:srgbClr val="EEAA00"/>
    <a:srgbClr val="292929"/>
    <a:srgbClr val="820040"/>
    <a:srgbClr val="F16F91"/>
    <a:srgbClr val="6B205F"/>
    <a:srgbClr val="5C002C"/>
    <a:srgbClr val="4E002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658" autoAdjust="0"/>
    <p:restoredTop sz="98387" autoAdjust="0"/>
  </p:normalViewPr>
  <p:slideViewPr>
    <p:cSldViewPr snapToGrid="0">
      <p:cViewPr varScale="1">
        <p:scale>
          <a:sx n="95" d="100"/>
          <a:sy n="95" d="100"/>
        </p:scale>
        <p:origin x="492" y="66"/>
      </p:cViewPr>
      <p:guideLst>
        <p:guide orient="horz" pos="2480"/>
        <p:guide pos="3240"/>
      </p:guideLst>
    </p:cSldViewPr>
  </p:slideViewPr>
  <p:outlineViewPr>
    <p:cViewPr>
      <p:scale>
        <a:sx n="33" d="100"/>
        <a:sy n="33" d="100"/>
      </p:scale>
      <p:origin x="264" y="374106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276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84" Type="http://schemas.openxmlformats.org/officeDocument/2006/relationships/slide" Target="slides/slide61.xml"/><Relationship Id="rId89" Type="http://schemas.openxmlformats.org/officeDocument/2006/relationships/slide" Target="slides/slide66.xml"/><Relationship Id="rId16" Type="http://schemas.openxmlformats.org/officeDocument/2006/relationships/slideMaster" Target="slideMasters/slideMaster16.xml"/><Relationship Id="rId107" Type="http://schemas.openxmlformats.org/officeDocument/2006/relationships/theme" Target="theme/theme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10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7.xml"/><Relationship Id="rId95" Type="http://schemas.openxmlformats.org/officeDocument/2006/relationships/slide" Target="slides/slide72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59" Type="http://schemas.openxmlformats.org/officeDocument/2006/relationships/slide" Target="slides/slide36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91" Type="http://schemas.openxmlformats.org/officeDocument/2006/relationships/slide" Target="slides/slide68.xml"/><Relationship Id="rId96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94" Type="http://schemas.openxmlformats.org/officeDocument/2006/relationships/slide" Target="slides/slide71.xml"/><Relationship Id="rId99" Type="http://schemas.openxmlformats.org/officeDocument/2006/relationships/slide" Target="slides/slide76.xml"/><Relationship Id="rId101" Type="http://schemas.openxmlformats.org/officeDocument/2006/relationships/slide" Target="slides/slide7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97" Type="http://schemas.openxmlformats.org/officeDocument/2006/relationships/slide" Target="slides/slide74.xml"/><Relationship Id="rId10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4" Type="http://schemas.openxmlformats.org/officeDocument/2006/relationships/slide" Target="slides/slide1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66" Type="http://schemas.openxmlformats.org/officeDocument/2006/relationships/slide" Target="slides/slide43.xml"/><Relationship Id="rId87" Type="http://schemas.openxmlformats.org/officeDocument/2006/relationships/slide" Target="slides/slide64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56" Type="http://schemas.openxmlformats.org/officeDocument/2006/relationships/slide" Target="slides/slide33.xml"/><Relationship Id="rId77" Type="http://schemas.openxmlformats.org/officeDocument/2006/relationships/slide" Target="slides/slide54.xml"/><Relationship Id="rId100" Type="http://schemas.openxmlformats.org/officeDocument/2006/relationships/slide" Target="slides/slide77.xml"/><Relationship Id="rId10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93" Type="http://schemas.openxmlformats.org/officeDocument/2006/relationships/slide" Target="slides/slide70.xml"/><Relationship Id="rId98" Type="http://schemas.openxmlformats.org/officeDocument/2006/relationships/slide" Target="slides/slide7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.xml"/><Relationship Id="rId46" Type="http://schemas.openxmlformats.org/officeDocument/2006/relationships/slide" Target="slides/slide23.xml"/><Relationship Id="rId67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u="none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B9F3BD2-6673-4045-9EFA-AA21F79C8D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22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u="none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E22DCF3-AEA5-49D0-A5AC-72320955C0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63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1pPr>
    <a:lvl2pPr marL="4539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2pPr>
    <a:lvl3pPr marL="90949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3pPr>
    <a:lvl4pPr marL="136662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4pPr>
    <a:lvl5pPr marL="18221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5pPr>
    <a:lvl6pPr marL="2280215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274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298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341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2DCF3-AEA5-49D0-A5AC-72320955C0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2DCF3-AEA5-49D0-A5AC-72320955C0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2DCF3-AEA5-49D0-A5AC-72320955C0C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2DCF3-AEA5-49D0-A5AC-72320955C0C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2DCF3-AEA5-49D0-A5AC-72320955C0C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2DCF3-AEA5-49D0-A5AC-72320955C0C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2DCF3-AEA5-49D0-A5AC-72320955C0C7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2DCF3-AEA5-49D0-A5AC-72320955C0C7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9.png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3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6.png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6.png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6.png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6.png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6.png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6.png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6.png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6.png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G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6508752"/>
            <a:ext cx="2057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25" y="1949456"/>
            <a:ext cx="8629650" cy="1284288"/>
          </a:xfrm>
          <a:extLst/>
        </p:spPr>
        <p:txBody>
          <a:bodyPr/>
          <a:lstStyle>
            <a:lvl1pPr>
              <a:defRPr sz="3900" smtClean="0">
                <a:solidFill>
                  <a:srgbClr val="292929"/>
                </a:solidFill>
                <a:cs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3428" y="3490968"/>
            <a:ext cx="8631239" cy="2616201"/>
          </a:xfrm>
        </p:spPr>
        <p:txBody>
          <a:bodyPr/>
          <a:lstStyle>
            <a:lvl1pPr marL="0" indent="0">
              <a:spcBef>
                <a:spcPct val="0"/>
              </a:spcBef>
              <a:buFont typeface="Times" pitchFamily="18" charset="0"/>
              <a:buNone/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16" y="299915"/>
            <a:ext cx="8743950" cy="965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21531" y="1885175"/>
            <a:ext cx="8695730" cy="462724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u="sng">
                <a:latin typeface="Arial" charset="0"/>
              </a:defRPr>
            </a:lvl1pPr>
          </a:lstStyle>
          <a:p>
            <a:pPr>
              <a:defRPr/>
            </a:pPr>
            <a:fld id="{B31D20E7-98BB-4031-8E44-E18364CBEA4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1462" y="1519564"/>
            <a:ext cx="9566910" cy="606397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7402" indent="-19270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044" indent="-19270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0924" indent="-19270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4800" indent="-19270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4443" indent="-19270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18324" indent="-19270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1462" y="1519564"/>
            <a:ext cx="9566910" cy="569979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7402" indent="-19270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044" indent="-19270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0924" indent="-19270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4800" indent="-19270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4443" indent="-19270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18324" indent="-19270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3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3"/>
            <a:ext cx="4543425" cy="5089613"/>
          </a:xfrm>
        </p:spPr>
        <p:txBody>
          <a:bodyPr>
            <a:normAutofit/>
          </a:bodyPr>
          <a:lstStyle>
            <a:lvl1pPr algn="l" defTabSz="1027761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41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41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41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41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3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3"/>
            <a:ext cx="4543425" cy="5089613"/>
          </a:xfrm>
        </p:spPr>
        <p:txBody>
          <a:bodyPr>
            <a:normAutofit/>
          </a:bodyPr>
          <a:lstStyle>
            <a:lvl1pPr algn="l" defTabSz="1027761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41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41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41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41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81" indent="0">
              <a:buNone/>
              <a:defRPr sz="2200" b="1"/>
            </a:lvl2pPr>
            <a:lvl3pPr marL="1027761" indent="0">
              <a:buNone/>
              <a:defRPr sz="2000" b="1"/>
            </a:lvl3pPr>
            <a:lvl4pPr marL="1541642" indent="0">
              <a:buNone/>
              <a:defRPr sz="1800" b="1"/>
            </a:lvl4pPr>
            <a:lvl5pPr marL="2055518" indent="0">
              <a:buNone/>
              <a:defRPr sz="1800" b="1"/>
            </a:lvl5pPr>
            <a:lvl6pPr marL="2569401" indent="0">
              <a:buNone/>
              <a:defRPr sz="1800" b="1"/>
            </a:lvl6pPr>
            <a:lvl7pPr marL="3083274" indent="0">
              <a:buNone/>
              <a:defRPr sz="1800" b="1"/>
            </a:lvl7pPr>
            <a:lvl8pPr marL="3597149" indent="0">
              <a:buNone/>
              <a:defRPr sz="1800" b="1"/>
            </a:lvl8pPr>
            <a:lvl9pPr marL="411102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41" algn="l" defTabSz="102776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41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41" algn="l" defTabSz="102776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871" indent="-256940" algn="l" defTabSz="102776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41" algn="l" defTabSz="102776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5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81" indent="0">
              <a:buNone/>
              <a:defRPr sz="2200" b="1"/>
            </a:lvl2pPr>
            <a:lvl3pPr marL="1027761" indent="0">
              <a:buNone/>
              <a:defRPr sz="2000" b="1"/>
            </a:lvl3pPr>
            <a:lvl4pPr marL="1541642" indent="0">
              <a:buNone/>
              <a:defRPr sz="1800" b="1"/>
            </a:lvl4pPr>
            <a:lvl5pPr marL="2055518" indent="0">
              <a:buNone/>
              <a:defRPr sz="1800" b="1"/>
            </a:lvl5pPr>
            <a:lvl6pPr marL="2569401" indent="0">
              <a:buNone/>
              <a:defRPr sz="1800" b="1"/>
            </a:lvl6pPr>
            <a:lvl7pPr marL="3083274" indent="0">
              <a:buNone/>
              <a:defRPr sz="1800" b="1"/>
            </a:lvl7pPr>
            <a:lvl8pPr marL="3597149" indent="0">
              <a:buNone/>
              <a:defRPr sz="1800" b="1"/>
            </a:lvl8pPr>
            <a:lvl9pPr marL="411102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5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41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41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642" indent="-256940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454" indent="-256940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81" indent="0">
              <a:buNone/>
              <a:defRPr sz="2200" b="1"/>
            </a:lvl2pPr>
            <a:lvl3pPr marL="1027761" indent="0">
              <a:buNone/>
              <a:defRPr sz="2000" b="1"/>
            </a:lvl3pPr>
            <a:lvl4pPr marL="1541642" indent="0">
              <a:buNone/>
              <a:defRPr sz="1800" b="1"/>
            </a:lvl4pPr>
            <a:lvl5pPr marL="2055518" indent="0">
              <a:buNone/>
              <a:defRPr sz="1800" b="1"/>
            </a:lvl5pPr>
            <a:lvl6pPr marL="2569401" indent="0">
              <a:buNone/>
              <a:defRPr sz="1800" b="1"/>
            </a:lvl6pPr>
            <a:lvl7pPr marL="3083274" indent="0">
              <a:buNone/>
              <a:defRPr sz="1800" b="1"/>
            </a:lvl7pPr>
            <a:lvl8pPr marL="3597149" indent="0">
              <a:buNone/>
              <a:defRPr sz="1800" b="1"/>
            </a:lvl8pPr>
            <a:lvl9pPr marL="411102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41" algn="l" defTabSz="102776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41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41" algn="l" defTabSz="102776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871" indent="-256940" algn="l" defTabSz="102776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41" algn="l" defTabSz="102776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5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81" indent="0">
              <a:buNone/>
              <a:defRPr sz="2200" b="1"/>
            </a:lvl2pPr>
            <a:lvl3pPr marL="1027761" indent="0">
              <a:buNone/>
              <a:defRPr sz="2000" b="1"/>
            </a:lvl3pPr>
            <a:lvl4pPr marL="1541642" indent="0">
              <a:buNone/>
              <a:defRPr sz="1800" b="1"/>
            </a:lvl4pPr>
            <a:lvl5pPr marL="2055518" indent="0">
              <a:buNone/>
              <a:defRPr sz="1800" b="1"/>
            </a:lvl5pPr>
            <a:lvl6pPr marL="2569401" indent="0">
              <a:buNone/>
              <a:defRPr sz="1800" b="1"/>
            </a:lvl6pPr>
            <a:lvl7pPr marL="3083274" indent="0">
              <a:buNone/>
              <a:defRPr sz="1800" b="1"/>
            </a:lvl7pPr>
            <a:lvl8pPr marL="3597149" indent="0">
              <a:buNone/>
              <a:defRPr sz="1800" b="1"/>
            </a:lvl8pPr>
            <a:lvl9pPr marL="411102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5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41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41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642" indent="-256940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454" indent="-256940" algn="l" defTabSz="102776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pic>
        <p:nvPicPr>
          <p:cNvPr id="6" name="Picture 2" descr="\\10.0.1.42\braque\01_ACTIVE_PROJECTS\GSK\GSK PowerPoint Template\CubistProjectFiles\PPT\LinkedArt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43" y="2112963"/>
            <a:ext cx="2928938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13" tIns="51407" rIns="102813" bIns="51407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519566"/>
            <a:ext cx="9566910" cy="5491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4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4"/>
            <a:ext cx="4543425" cy="5089613"/>
          </a:xfrm>
        </p:spPr>
        <p:txBody>
          <a:bodyPr>
            <a:normAutofit/>
          </a:bodyPr>
          <a:lstStyle>
            <a:lvl1pPr algn="l" defTabSz="1027707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31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31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31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31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pic>
        <p:nvPicPr>
          <p:cNvPr id="8" name="Picture 2" descr="\\10.0.1.42\braque\01_ACTIVE_PROJECTS\GSK\GSK PowerPoint Template\CubistProjectFiles\PPT\LinkedArt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43" y="2112963"/>
            <a:ext cx="2928938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13" tIns="51407" rIns="102813" bIns="51407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0" y="7335770"/>
            <a:ext cx="10041515" cy="376306"/>
          </a:xfrm>
          <a:prstGeom prst="rect">
            <a:avLst/>
          </a:prstGeom>
        </p:spPr>
        <p:txBody>
          <a:bodyPr lIns="102813" tIns="51407" rIns="102813" bIns="51407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4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4"/>
            <a:ext cx="4543425" cy="5089613"/>
          </a:xfrm>
        </p:spPr>
        <p:txBody>
          <a:bodyPr>
            <a:normAutofit/>
          </a:bodyPr>
          <a:lstStyle>
            <a:lvl1pPr algn="l" defTabSz="1027707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31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31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31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31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54" indent="0">
              <a:buNone/>
              <a:defRPr sz="2200" b="1"/>
            </a:lvl2pPr>
            <a:lvl3pPr marL="1027707" indent="0">
              <a:buNone/>
              <a:defRPr sz="2000" b="1"/>
            </a:lvl3pPr>
            <a:lvl4pPr marL="1541561" indent="0">
              <a:buNone/>
              <a:defRPr sz="1800" b="1"/>
            </a:lvl4pPr>
            <a:lvl5pPr marL="2055410" indent="0">
              <a:buNone/>
              <a:defRPr sz="1800" b="1"/>
            </a:lvl5pPr>
            <a:lvl6pPr marL="2569265" indent="0">
              <a:buNone/>
              <a:defRPr sz="1800" b="1"/>
            </a:lvl6pPr>
            <a:lvl7pPr marL="3083112" indent="0">
              <a:buNone/>
              <a:defRPr sz="1800" b="1"/>
            </a:lvl7pPr>
            <a:lvl8pPr marL="3596959" indent="0">
              <a:buNone/>
              <a:defRPr sz="1800" b="1"/>
            </a:lvl8pPr>
            <a:lvl9pPr marL="411081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31" algn="l" defTabSz="102770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31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31" algn="l" defTabSz="102770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786" indent="-256927" algn="l" defTabSz="102770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31" algn="l" defTabSz="102770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5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54" indent="0">
              <a:buNone/>
              <a:defRPr sz="2200" b="1"/>
            </a:lvl2pPr>
            <a:lvl3pPr marL="1027707" indent="0">
              <a:buNone/>
              <a:defRPr sz="2000" b="1"/>
            </a:lvl3pPr>
            <a:lvl4pPr marL="1541561" indent="0">
              <a:buNone/>
              <a:defRPr sz="1800" b="1"/>
            </a:lvl4pPr>
            <a:lvl5pPr marL="2055410" indent="0">
              <a:buNone/>
              <a:defRPr sz="1800" b="1"/>
            </a:lvl5pPr>
            <a:lvl6pPr marL="2569265" indent="0">
              <a:buNone/>
              <a:defRPr sz="1800" b="1"/>
            </a:lvl6pPr>
            <a:lvl7pPr marL="3083112" indent="0">
              <a:buNone/>
              <a:defRPr sz="1800" b="1"/>
            </a:lvl7pPr>
            <a:lvl8pPr marL="3596959" indent="0">
              <a:buNone/>
              <a:defRPr sz="1800" b="1"/>
            </a:lvl8pPr>
            <a:lvl9pPr marL="411081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5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31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31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561" indent="-256927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332" indent="-256927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54" indent="0">
              <a:buNone/>
              <a:defRPr sz="2200" b="1"/>
            </a:lvl2pPr>
            <a:lvl3pPr marL="1027707" indent="0">
              <a:buNone/>
              <a:defRPr sz="2000" b="1"/>
            </a:lvl3pPr>
            <a:lvl4pPr marL="1541561" indent="0">
              <a:buNone/>
              <a:defRPr sz="1800" b="1"/>
            </a:lvl4pPr>
            <a:lvl5pPr marL="2055410" indent="0">
              <a:buNone/>
              <a:defRPr sz="1800" b="1"/>
            </a:lvl5pPr>
            <a:lvl6pPr marL="2569265" indent="0">
              <a:buNone/>
              <a:defRPr sz="1800" b="1"/>
            </a:lvl6pPr>
            <a:lvl7pPr marL="3083112" indent="0">
              <a:buNone/>
              <a:defRPr sz="1800" b="1"/>
            </a:lvl7pPr>
            <a:lvl8pPr marL="3596959" indent="0">
              <a:buNone/>
              <a:defRPr sz="1800" b="1"/>
            </a:lvl8pPr>
            <a:lvl9pPr marL="411081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31" algn="l" defTabSz="102770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31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31" algn="l" defTabSz="102770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786" indent="-256927" algn="l" defTabSz="102770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31" algn="l" defTabSz="102770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5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54" indent="0">
              <a:buNone/>
              <a:defRPr sz="2200" b="1"/>
            </a:lvl2pPr>
            <a:lvl3pPr marL="1027707" indent="0">
              <a:buNone/>
              <a:defRPr sz="2000" b="1"/>
            </a:lvl3pPr>
            <a:lvl4pPr marL="1541561" indent="0">
              <a:buNone/>
              <a:defRPr sz="1800" b="1"/>
            </a:lvl4pPr>
            <a:lvl5pPr marL="2055410" indent="0">
              <a:buNone/>
              <a:defRPr sz="1800" b="1"/>
            </a:lvl5pPr>
            <a:lvl6pPr marL="2569265" indent="0">
              <a:buNone/>
              <a:defRPr sz="1800" b="1"/>
            </a:lvl6pPr>
            <a:lvl7pPr marL="3083112" indent="0">
              <a:buNone/>
              <a:defRPr sz="1800" b="1"/>
            </a:lvl7pPr>
            <a:lvl8pPr marL="3596959" indent="0">
              <a:buNone/>
              <a:defRPr sz="1800" b="1"/>
            </a:lvl8pPr>
            <a:lvl9pPr marL="411081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5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31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31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561" indent="-256927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332" indent="-256927" algn="l" defTabSz="102770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0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0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1462" y="1519564"/>
            <a:ext cx="9566910" cy="6063976"/>
          </a:xfrm>
          <a:prstGeom prst="rect">
            <a:avLst/>
          </a:prstGeom>
        </p:spPr>
        <p:txBody>
          <a:bodyPr lIns="102813" tIns="51407" rIns="102813" bIns="51407"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7947" indent="-19277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756" indent="-19277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1826" indent="-19277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5893" indent="-19277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5703" indent="-19277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19773" indent="-19277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519566"/>
            <a:ext cx="9566910" cy="5491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0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5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5"/>
            <a:ext cx="4543425" cy="5089613"/>
          </a:xfrm>
        </p:spPr>
        <p:txBody>
          <a:bodyPr>
            <a:normAutofit/>
          </a:bodyPr>
          <a:lstStyle>
            <a:lvl1pPr algn="l" defTabSz="1027653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21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21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21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21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5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5"/>
            <a:ext cx="4543425" cy="5089613"/>
          </a:xfrm>
        </p:spPr>
        <p:txBody>
          <a:bodyPr>
            <a:normAutofit/>
          </a:bodyPr>
          <a:lstStyle>
            <a:lvl1pPr algn="l" defTabSz="1027653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21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21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21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21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0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27" indent="0">
              <a:buNone/>
              <a:defRPr sz="2200" b="1"/>
            </a:lvl2pPr>
            <a:lvl3pPr marL="1027653" indent="0">
              <a:buNone/>
              <a:defRPr sz="2000" b="1"/>
            </a:lvl3pPr>
            <a:lvl4pPr marL="1541480" indent="0">
              <a:buNone/>
              <a:defRPr sz="1800" b="1"/>
            </a:lvl4pPr>
            <a:lvl5pPr marL="2055301" indent="0">
              <a:buNone/>
              <a:defRPr sz="1800" b="1"/>
            </a:lvl5pPr>
            <a:lvl6pPr marL="2569130" indent="0">
              <a:buNone/>
              <a:defRPr sz="1800" b="1"/>
            </a:lvl6pPr>
            <a:lvl7pPr marL="3082950" indent="0">
              <a:buNone/>
              <a:defRPr sz="1800" b="1"/>
            </a:lvl7pPr>
            <a:lvl8pPr marL="3596770" indent="0">
              <a:buNone/>
              <a:defRPr sz="1800" b="1"/>
            </a:lvl8pPr>
            <a:lvl9pPr marL="411059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21" algn="l" defTabSz="102765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21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21" algn="l" defTabSz="102765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701" indent="-256913" algn="l" defTabSz="102765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21" algn="l" defTabSz="102765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5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27" indent="0">
              <a:buNone/>
              <a:defRPr sz="2200" b="1"/>
            </a:lvl2pPr>
            <a:lvl3pPr marL="1027653" indent="0">
              <a:buNone/>
              <a:defRPr sz="2000" b="1"/>
            </a:lvl3pPr>
            <a:lvl4pPr marL="1541480" indent="0">
              <a:buNone/>
              <a:defRPr sz="1800" b="1"/>
            </a:lvl4pPr>
            <a:lvl5pPr marL="2055301" indent="0">
              <a:buNone/>
              <a:defRPr sz="1800" b="1"/>
            </a:lvl5pPr>
            <a:lvl6pPr marL="2569130" indent="0">
              <a:buNone/>
              <a:defRPr sz="1800" b="1"/>
            </a:lvl6pPr>
            <a:lvl7pPr marL="3082950" indent="0">
              <a:buNone/>
              <a:defRPr sz="1800" b="1"/>
            </a:lvl7pPr>
            <a:lvl8pPr marL="3596770" indent="0">
              <a:buNone/>
              <a:defRPr sz="1800" b="1"/>
            </a:lvl8pPr>
            <a:lvl9pPr marL="411059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5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21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21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480" indent="-256913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210" indent="-256913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27" indent="0">
              <a:buNone/>
              <a:defRPr sz="2200" b="1"/>
            </a:lvl2pPr>
            <a:lvl3pPr marL="1027653" indent="0">
              <a:buNone/>
              <a:defRPr sz="2000" b="1"/>
            </a:lvl3pPr>
            <a:lvl4pPr marL="1541480" indent="0">
              <a:buNone/>
              <a:defRPr sz="1800" b="1"/>
            </a:lvl4pPr>
            <a:lvl5pPr marL="2055301" indent="0">
              <a:buNone/>
              <a:defRPr sz="1800" b="1"/>
            </a:lvl5pPr>
            <a:lvl6pPr marL="2569130" indent="0">
              <a:buNone/>
              <a:defRPr sz="1800" b="1"/>
            </a:lvl6pPr>
            <a:lvl7pPr marL="3082950" indent="0">
              <a:buNone/>
              <a:defRPr sz="1800" b="1"/>
            </a:lvl7pPr>
            <a:lvl8pPr marL="3596770" indent="0">
              <a:buNone/>
              <a:defRPr sz="1800" b="1"/>
            </a:lvl8pPr>
            <a:lvl9pPr marL="411059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21" algn="l" defTabSz="102765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21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21" algn="l" defTabSz="102765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701" indent="-256913" algn="l" defTabSz="102765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21" algn="l" defTabSz="102765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5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27" indent="0">
              <a:buNone/>
              <a:defRPr sz="2200" b="1"/>
            </a:lvl2pPr>
            <a:lvl3pPr marL="1027653" indent="0">
              <a:buNone/>
              <a:defRPr sz="2000" b="1"/>
            </a:lvl3pPr>
            <a:lvl4pPr marL="1541480" indent="0">
              <a:buNone/>
              <a:defRPr sz="1800" b="1"/>
            </a:lvl4pPr>
            <a:lvl5pPr marL="2055301" indent="0">
              <a:buNone/>
              <a:defRPr sz="1800" b="1"/>
            </a:lvl5pPr>
            <a:lvl6pPr marL="2569130" indent="0">
              <a:buNone/>
              <a:defRPr sz="1800" b="1"/>
            </a:lvl6pPr>
            <a:lvl7pPr marL="3082950" indent="0">
              <a:buNone/>
              <a:defRPr sz="1800" b="1"/>
            </a:lvl7pPr>
            <a:lvl8pPr marL="3596770" indent="0">
              <a:buNone/>
              <a:defRPr sz="1800" b="1"/>
            </a:lvl8pPr>
            <a:lvl9pPr marL="411059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5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21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21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480" indent="-256913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210" indent="-256913" algn="l" defTabSz="102765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0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0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0" y="7335770"/>
            <a:ext cx="10041515" cy="376306"/>
          </a:xfrm>
          <a:prstGeom prst="rect">
            <a:avLst/>
          </a:prstGeom>
        </p:spPr>
        <p:txBody>
          <a:bodyPr lIns="102813" tIns="51407" rIns="102813" bIns="51407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1462" y="1519575"/>
            <a:ext cx="9566910" cy="5753351"/>
          </a:xfrm>
          <a:prstGeom prst="rect">
            <a:avLst/>
          </a:prstGeom>
        </p:spPr>
        <p:txBody>
          <a:bodyPr lIns="102813" tIns="51407" rIns="102813" bIns="51407"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7947" indent="-19277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756" indent="-19277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1826" indent="-19277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5893" indent="-19277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5703" indent="-19277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19773" indent="-19277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0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0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519566"/>
            <a:ext cx="9566910" cy="5491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0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6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6"/>
            <a:ext cx="4543425" cy="5089613"/>
          </a:xfrm>
        </p:spPr>
        <p:txBody>
          <a:bodyPr>
            <a:normAutofit/>
          </a:bodyPr>
          <a:lstStyle>
            <a:lvl1pPr algn="l" defTabSz="1027599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11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11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11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11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6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6"/>
            <a:ext cx="4543425" cy="5089613"/>
          </a:xfrm>
        </p:spPr>
        <p:txBody>
          <a:bodyPr>
            <a:normAutofit/>
          </a:bodyPr>
          <a:lstStyle>
            <a:lvl1pPr algn="l" defTabSz="1027599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11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11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11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11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0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00" indent="0">
              <a:buNone/>
              <a:defRPr sz="2200" b="1"/>
            </a:lvl2pPr>
            <a:lvl3pPr marL="1027599" indent="0">
              <a:buNone/>
              <a:defRPr sz="2000" b="1"/>
            </a:lvl3pPr>
            <a:lvl4pPr marL="1541399" indent="0">
              <a:buNone/>
              <a:defRPr sz="1800" b="1"/>
            </a:lvl4pPr>
            <a:lvl5pPr marL="2055193" indent="0">
              <a:buNone/>
              <a:defRPr sz="1800" b="1"/>
            </a:lvl5pPr>
            <a:lvl6pPr marL="2568995" indent="0">
              <a:buNone/>
              <a:defRPr sz="1800" b="1"/>
            </a:lvl6pPr>
            <a:lvl7pPr marL="3082788" indent="0">
              <a:buNone/>
              <a:defRPr sz="1800" b="1"/>
            </a:lvl7pPr>
            <a:lvl8pPr marL="3596581" indent="0">
              <a:buNone/>
              <a:defRPr sz="1800" b="1"/>
            </a:lvl8pPr>
            <a:lvl9pPr marL="41103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11" algn="l" defTabSz="102759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11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11" algn="l" defTabSz="102759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616" indent="-256900" algn="l" defTabSz="102759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11" algn="l" defTabSz="102759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8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00" indent="0">
              <a:buNone/>
              <a:defRPr sz="2200" b="1"/>
            </a:lvl2pPr>
            <a:lvl3pPr marL="1027599" indent="0">
              <a:buNone/>
              <a:defRPr sz="2000" b="1"/>
            </a:lvl3pPr>
            <a:lvl4pPr marL="1541399" indent="0">
              <a:buNone/>
              <a:defRPr sz="1800" b="1"/>
            </a:lvl4pPr>
            <a:lvl5pPr marL="2055193" indent="0">
              <a:buNone/>
              <a:defRPr sz="1800" b="1"/>
            </a:lvl5pPr>
            <a:lvl6pPr marL="2568995" indent="0">
              <a:buNone/>
              <a:defRPr sz="1800" b="1"/>
            </a:lvl6pPr>
            <a:lvl7pPr marL="3082788" indent="0">
              <a:buNone/>
              <a:defRPr sz="1800" b="1"/>
            </a:lvl7pPr>
            <a:lvl8pPr marL="3596581" indent="0">
              <a:buNone/>
              <a:defRPr sz="1800" b="1"/>
            </a:lvl8pPr>
            <a:lvl9pPr marL="41103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8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11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11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399" indent="-256900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088" indent="-256900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13" tIns="51407" rIns="102813" bIns="51407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00" indent="0">
              <a:buNone/>
              <a:defRPr sz="2200" b="1"/>
            </a:lvl2pPr>
            <a:lvl3pPr marL="1027599" indent="0">
              <a:buNone/>
              <a:defRPr sz="2000" b="1"/>
            </a:lvl3pPr>
            <a:lvl4pPr marL="1541399" indent="0">
              <a:buNone/>
              <a:defRPr sz="1800" b="1"/>
            </a:lvl4pPr>
            <a:lvl5pPr marL="2055193" indent="0">
              <a:buNone/>
              <a:defRPr sz="1800" b="1"/>
            </a:lvl5pPr>
            <a:lvl6pPr marL="2568995" indent="0">
              <a:buNone/>
              <a:defRPr sz="1800" b="1"/>
            </a:lvl6pPr>
            <a:lvl7pPr marL="3082788" indent="0">
              <a:buNone/>
              <a:defRPr sz="1800" b="1"/>
            </a:lvl7pPr>
            <a:lvl8pPr marL="3596581" indent="0">
              <a:buNone/>
              <a:defRPr sz="1800" b="1"/>
            </a:lvl8pPr>
            <a:lvl9pPr marL="41103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11" algn="l" defTabSz="102759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11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11" algn="l" defTabSz="102759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616" indent="-256900" algn="l" defTabSz="102759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11" algn="l" defTabSz="102759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8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800" indent="0">
              <a:buNone/>
              <a:defRPr sz="2200" b="1"/>
            </a:lvl2pPr>
            <a:lvl3pPr marL="1027599" indent="0">
              <a:buNone/>
              <a:defRPr sz="2000" b="1"/>
            </a:lvl3pPr>
            <a:lvl4pPr marL="1541399" indent="0">
              <a:buNone/>
              <a:defRPr sz="1800" b="1"/>
            </a:lvl4pPr>
            <a:lvl5pPr marL="2055193" indent="0">
              <a:buNone/>
              <a:defRPr sz="1800" b="1"/>
            </a:lvl5pPr>
            <a:lvl6pPr marL="2568995" indent="0">
              <a:buNone/>
              <a:defRPr sz="1800" b="1"/>
            </a:lvl6pPr>
            <a:lvl7pPr marL="3082788" indent="0">
              <a:buNone/>
              <a:defRPr sz="1800" b="1"/>
            </a:lvl7pPr>
            <a:lvl8pPr marL="3596581" indent="0">
              <a:buNone/>
              <a:defRPr sz="1800" b="1"/>
            </a:lvl8pPr>
            <a:lvl9pPr marL="41103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8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11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11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399" indent="-256900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088" indent="-256900" algn="l" defTabSz="102759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0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0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3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3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519566"/>
            <a:ext cx="9566910" cy="5491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3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13" tIns="51407" rIns="102813" bIns="51407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0" y="7335770"/>
            <a:ext cx="10041515" cy="376306"/>
          </a:xfrm>
          <a:prstGeom prst="rect">
            <a:avLst/>
          </a:prstGeom>
        </p:spPr>
        <p:txBody>
          <a:bodyPr lIns="102813" tIns="51407" rIns="102813" bIns="51407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3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7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7"/>
            <a:ext cx="4543425" cy="5089613"/>
          </a:xfrm>
        </p:spPr>
        <p:txBody>
          <a:bodyPr>
            <a:normAutofit/>
          </a:bodyPr>
          <a:lstStyle>
            <a:lvl1pPr algn="l" defTabSz="1027545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00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00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00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00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7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7"/>
            <a:ext cx="4543425" cy="5089613"/>
          </a:xfrm>
        </p:spPr>
        <p:txBody>
          <a:bodyPr>
            <a:normAutofit/>
          </a:bodyPr>
          <a:lstStyle>
            <a:lvl1pPr algn="l" defTabSz="1027545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00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00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00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00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3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773" indent="0">
              <a:buNone/>
              <a:defRPr sz="2200" b="1"/>
            </a:lvl2pPr>
            <a:lvl3pPr marL="1027545" indent="0">
              <a:buNone/>
              <a:defRPr sz="2000" b="1"/>
            </a:lvl3pPr>
            <a:lvl4pPr marL="1541318" indent="0">
              <a:buNone/>
              <a:defRPr sz="1800" b="1"/>
            </a:lvl4pPr>
            <a:lvl5pPr marL="2055085" indent="0">
              <a:buNone/>
              <a:defRPr sz="1800" b="1"/>
            </a:lvl5pPr>
            <a:lvl6pPr marL="2568860" indent="0">
              <a:buNone/>
              <a:defRPr sz="1800" b="1"/>
            </a:lvl6pPr>
            <a:lvl7pPr marL="3082626" indent="0">
              <a:buNone/>
              <a:defRPr sz="1800" b="1"/>
            </a:lvl7pPr>
            <a:lvl8pPr marL="3596392" indent="0">
              <a:buNone/>
              <a:defRPr sz="1800" b="1"/>
            </a:lvl8pPr>
            <a:lvl9pPr marL="411016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00" algn="l" defTabSz="102754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00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00" algn="l" defTabSz="102754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532" indent="-256886" algn="l" defTabSz="102754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00" algn="l" defTabSz="102754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0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773" indent="0">
              <a:buNone/>
              <a:defRPr sz="2200" b="1"/>
            </a:lvl2pPr>
            <a:lvl3pPr marL="1027545" indent="0">
              <a:buNone/>
              <a:defRPr sz="2000" b="1"/>
            </a:lvl3pPr>
            <a:lvl4pPr marL="1541318" indent="0">
              <a:buNone/>
              <a:defRPr sz="1800" b="1"/>
            </a:lvl4pPr>
            <a:lvl5pPr marL="2055085" indent="0">
              <a:buNone/>
              <a:defRPr sz="1800" b="1"/>
            </a:lvl5pPr>
            <a:lvl6pPr marL="2568860" indent="0">
              <a:buNone/>
              <a:defRPr sz="1800" b="1"/>
            </a:lvl6pPr>
            <a:lvl7pPr marL="3082626" indent="0">
              <a:buNone/>
              <a:defRPr sz="1800" b="1"/>
            </a:lvl7pPr>
            <a:lvl8pPr marL="3596392" indent="0">
              <a:buNone/>
              <a:defRPr sz="1800" b="1"/>
            </a:lvl8pPr>
            <a:lvl9pPr marL="411016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0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00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00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318" indent="-256886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1966" indent="-256886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773" indent="0">
              <a:buNone/>
              <a:defRPr sz="2200" b="1"/>
            </a:lvl2pPr>
            <a:lvl3pPr marL="1027545" indent="0">
              <a:buNone/>
              <a:defRPr sz="2000" b="1"/>
            </a:lvl3pPr>
            <a:lvl4pPr marL="1541318" indent="0">
              <a:buNone/>
              <a:defRPr sz="1800" b="1"/>
            </a:lvl4pPr>
            <a:lvl5pPr marL="2055085" indent="0">
              <a:buNone/>
              <a:defRPr sz="1800" b="1"/>
            </a:lvl5pPr>
            <a:lvl6pPr marL="2568860" indent="0">
              <a:buNone/>
              <a:defRPr sz="1800" b="1"/>
            </a:lvl6pPr>
            <a:lvl7pPr marL="3082626" indent="0">
              <a:buNone/>
              <a:defRPr sz="1800" b="1"/>
            </a:lvl7pPr>
            <a:lvl8pPr marL="3596392" indent="0">
              <a:buNone/>
              <a:defRPr sz="1800" b="1"/>
            </a:lvl8pPr>
            <a:lvl9pPr marL="411016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00" algn="l" defTabSz="102754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00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00" algn="l" defTabSz="102754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532" indent="-256886" algn="l" defTabSz="102754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00" algn="l" defTabSz="102754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0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773" indent="0">
              <a:buNone/>
              <a:defRPr sz="2200" b="1"/>
            </a:lvl2pPr>
            <a:lvl3pPr marL="1027545" indent="0">
              <a:buNone/>
              <a:defRPr sz="2000" b="1"/>
            </a:lvl3pPr>
            <a:lvl4pPr marL="1541318" indent="0">
              <a:buNone/>
              <a:defRPr sz="1800" b="1"/>
            </a:lvl4pPr>
            <a:lvl5pPr marL="2055085" indent="0">
              <a:buNone/>
              <a:defRPr sz="1800" b="1"/>
            </a:lvl5pPr>
            <a:lvl6pPr marL="2568860" indent="0">
              <a:buNone/>
              <a:defRPr sz="1800" b="1"/>
            </a:lvl6pPr>
            <a:lvl7pPr marL="3082626" indent="0">
              <a:buNone/>
              <a:defRPr sz="1800" b="1"/>
            </a:lvl7pPr>
            <a:lvl8pPr marL="3596392" indent="0">
              <a:buNone/>
              <a:defRPr sz="1800" b="1"/>
            </a:lvl8pPr>
            <a:lvl9pPr marL="411016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0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00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00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318" indent="-256886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1966" indent="-256886" algn="l" defTabSz="102754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3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3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3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495"/>
            <a:ext cx="4543425" cy="5089613"/>
          </a:xfrm>
          <a:prstGeom prst="rect">
            <a:avLst/>
          </a:prstGeom>
        </p:spPr>
        <p:txBody>
          <a:bodyPr lIns="102813" tIns="51407" rIns="102813" bIns="51407"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495"/>
            <a:ext cx="4543425" cy="5089613"/>
          </a:xfrm>
          <a:prstGeom prst="rect">
            <a:avLst/>
          </a:prstGeom>
        </p:spPr>
        <p:txBody>
          <a:bodyPr lIns="102813" tIns="51407" rIns="102813" bIns="51407">
            <a:normAutofit/>
          </a:bodyPr>
          <a:lstStyle>
            <a:lvl1pPr algn="l" defTabSz="1028139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1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1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91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1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3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519566"/>
            <a:ext cx="9566910" cy="5491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3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3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8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8"/>
            <a:ext cx="4543425" cy="5089613"/>
          </a:xfrm>
        </p:spPr>
        <p:txBody>
          <a:bodyPr>
            <a:normAutofit/>
          </a:bodyPr>
          <a:lstStyle>
            <a:lvl1pPr algn="l" defTabSz="1027491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89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89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789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89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8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8"/>
            <a:ext cx="4543425" cy="5089613"/>
          </a:xfrm>
        </p:spPr>
        <p:txBody>
          <a:bodyPr>
            <a:normAutofit/>
          </a:bodyPr>
          <a:lstStyle>
            <a:lvl1pPr algn="l" defTabSz="1027491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89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89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789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89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3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746" indent="0">
              <a:buNone/>
              <a:defRPr sz="2200" b="1"/>
            </a:lvl2pPr>
            <a:lvl3pPr marL="1027491" indent="0">
              <a:buNone/>
              <a:defRPr sz="2000" b="1"/>
            </a:lvl3pPr>
            <a:lvl4pPr marL="1541237" indent="0">
              <a:buNone/>
              <a:defRPr sz="1800" b="1"/>
            </a:lvl4pPr>
            <a:lvl5pPr marL="2054977" indent="0">
              <a:buNone/>
              <a:defRPr sz="1800" b="1"/>
            </a:lvl5pPr>
            <a:lvl6pPr marL="2568725" indent="0">
              <a:buNone/>
              <a:defRPr sz="1800" b="1"/>
            </a:lvl6pPr>
            <a:lvl7pPr marL="3082464" indent="0">
              <a:buNone/>
              <a:defRPr sz="1800" b="1"/>
            </a:lvl7pPr>
            <a:lvl8pPr marL="3596202" indent="0">
              <a:buNone/>
              <a:defRPr sz="1800" b="1"/>
            </a:lvl8pPr>
            <a:lvl9pPr marL="410994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789" algn="l" defTabSz="102749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89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89" algn="l" defTabSz="102749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447" indent="-256873" algn="l" defTabSz="102749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89" algn="l" defTabSz="102749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0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746" indent="0">
              <a:buNone/>
              <a:defRPr sz="2200" b="1"/>
            </a:lvl2pPr>
            <a:lvl3pPr marL="1027491" indent="0">
              <a:buNone/>
              <a:defRPr sz="2000" b="1"/>
            </a:lvl3pPr>
            <a:lvl4pPr marL="1541237" indent="0">
              <a:buNone/>
              <a:defRPr sz="1800" b="1"/>
            </a:lvl4pPr>
            <a:lvl5pPr marL="2054977" indent="0">
              <a:buNone/>
              <a:defRPr sz="1800" b="1"/>
            </a:lvl5pPr>
            <a:lvl6pPr marL="2568725" indent="0">
              <a:buNone/>
              <a:defRPr sz="1800" b="1"/>
            </a:lvl6pPr>
            <a:lvl7pPr marL="3082464" indent="0">
              <a:buNone/>
              <a:defRPr sz="1800" b="1"/>
            </a:lvl7pPr>
            <a:lvl8pPr marL="3596202" indent="0">
              <a:buNone/>
              <a:defRPr sz="1800" b="1"/>
            </a:lvl8pPr>
            <a:lvl9pPr marL="410994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0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89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89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237" indent="-256873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1844" indent="-256873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746" indent="0">
              <a:buNone/>
              <a:defRPr sz="2200" b="1"/>
            </a:lvl2pPr>
            <a:lvl3pPr marL="1027491" indent="0">
              <a:buNone/>
              <a:defRPr sz="2000" b="1"/>
            </a:lvl3pPr>
            <a:lvl4pPr marL="1541237" indent="0">
              <a:buNone/>
              <a:defRPr sz="1800" b="1"/>
            </a:lvl4pPr>
            <a:lvl5pPr marL="2054977" indent="0">
              <a:buNone/>
              <a:defRPr sz="1800" b="1"/>
            </a:lvl5pPr>
            <a:lvl6pPr marL="2568725" indent="0">
              <a:buNone/>
              <a:defRPr sz="1800" b="1"/>
            </a:lvl6pPr>
            <a:lvl7pPr marL="3082464" indent="0">
              <a:buNone/>
              <a:defRPr sz="1800" b="1"/>
            </a:lvl7pPr>
            <a:lvl8pPr marL="3596202" indent="0">
              <a:buNone/>
              <a:defRPr sz="1800" b="1"/>
            </a:lvl8pPr>
            <a:lvl9pPr marL="410994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789" algn="l" defTabSz="102749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89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89" algn="l" defTabSz="102749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447" indent="-256873" algn="l" defTabSz="102749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89" algn="l" defTabSz="102749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0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746" indent="0">
              <a:buNone/>
              <a:defRPr sz="2200" b="1"/>
            </a:lvl2pPr>
            <a:lvl3pPr marL="1027491" indent="0">
              <a:buNone/>
              <a:defRPr sz="2000" b="1"/>
            </a:lvl3pPr>
            <a:lvl4pPr marL="1541237" indent="0">
              <a:buNone/>
              <a:defRPr sz="1800" b="1"/>
            </a:lvl4pPr>
            <a:lvl5pPr marL="2054977" indent="0">
              <a:buNone/>
              <a:defRPr sz="1800" b="1"/>
            </a:lvl5pPr>
            <a:lvl6pPr marL="2568725" indent="0">
              <a:buNone/>
              <a:defRPr sz="1800" b="1"/>
            </a:lvl6pPr>
            <a:lvl7pPr marL="3082464" indent="0">
              <a:buNone/>
              <a:defRPr sz="1800" b="1"/>
            </a:lvl7pPr>
            <a:lvl8pPr marL="3596202" indent="0">
              <a:buNone/>
              <a:defRPr sz="1800" b="1"/>
            </a:lvl8pPr>
            <a:lvl9pPr marL="410994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0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89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89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237" indent="-256873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1844" indent="-256873" algn="l" defTabSz="102749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3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495"/>
            <a:ext cx="4543425" cy="5089613"/>
          </a:xfrm>
          <a:prstGeom prst="rect">
            <a:avLst/>
          </a:prstGeom>
        </p:spPr>
        <p:txBody>
          <a:bodyPr lIns="102813" tIns="51407" rIns="102813" bIns="51407"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495"/>
            <a:ext cx="4543425" cy="5089613"/>
          </a:xfrm>
          <a:prstGeom prst="rect">
            <a:avLst/>
          </a:prstGeom>
        </p:spPr>
        <p:txBody>
          <a:bodyPr lIns="102813" tIns="51407" rIns="102813" bIns="51407">
            <a:normAutofit/>
          </a:bodyPr>
          <a:lstStyle>
            <a:lvl1pPr algn="l" defTabSz="1028139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1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1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91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1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0" y="7335770"/>
            <a:ext cx="10041515" cy="376306"/>
          </a:xfrm>
          <a:prstGeom prst="rect">
            <a:avLst/>
          </a:prstGeom>
        </p:spPr>
        <p:txBody>
          <a:bodyPr lIns="102813" tIns="51407" rIns="102813" bIns="51407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3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519566"/>
            <a:ext cx="9566910" cy="5491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9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9"/>
            <a:ext cx="4543425" cy="5089613"/>
          </a:xfrm>
        </p:spPr>
        <p:txBody>
          <a:bodyPr>
            <a:normAutofit/>
          </a:bodyPr>
          <a:lstStyle>
            <a:lvl1pPr algn="l" defTabSz="1027436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78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78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778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78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  <a:prstGeom prst="rect">
            <a:avLst/>
          </a:prstGeom>
        </p:spPr>
        <p:txBody>
          <a:bodyPr lIns="102813" tIns="51407" rIns="102813" bIns="51407" anchor="b">
            <a:normAutofit/>
          </a:bodyPr>
          <a:lstStyle>
            <a:lvl1pPr marL="0" indent="0">
              <a:buNone/>
              <a:defRPr sz="2200" b="1"/>
            </a:lvl1pPr>
            <a:lvl2pPr marL="514070" indent="0">
              <a:buNone/>
              <a:defRPr sz="2200" b="1"/>
            </a:lvl2pPr>
            <a:lvl3pPr marL="1028139" indent="0">
              <a:buNone/>
              <a:defRPr sz="2000" b="1"/>
            </a:lvl3pPr>
            <a:lvl4pPr marL="1542209" indent="0">
              <a:buNone/>
              <a:defRPr sz="1800" b="1"/>
            </a:lvl4pPr>
            <a:lvl5pPr marL="2056274" indent="0">
              <a:buNone/>
              <a:defRPr sz="1800" b="1"/>
            </a:lvl5pPr>
            <a:lvl6pPr marL="2570346" indent="0">
              <a:buNone/>
              <a:defRPr sz="1800" b="1"/>
            </a:lvl6pPr>
            <a:lvl7pPr marL="3084410" indent="0">
              <a:buNone/>
              <a:defRPr sz="1800" b="1"/>
            </a:lvl7pPr>
            <a:lvl8pPr marL="3598479" indent="0">
              <a:buNone/>
              <a:defRPr sz="1800" b="1"/>
            </a:lvl8pPr>
            <a:lvl9pPr marL="411254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  <a:prstGeom prst="rect">
            <a:avLst/>
          </a:prstGeom>
        </p:spPr>
        <p:txBody>
          <a:bodyPr lIns="102813" tIns="51407" rIns="102813" bIns="51407">
            <a:normAutofit/>
          </a:bodyPr>
          <a:lstStyle>
            <a:lvl1pPr indent="-199915" algn="l" defTabSz="102813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1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15" algn="l" defTabSz="102813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465" indent="-257035" algn="l" defTabSz="102813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15" algn="l" defTabSz="102813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5" y="1726291"/>
            <a:ext cx="4546997" cy="719436"/>
          </a:xfrm>
          <a:prstGeom prst="rect">
            <a:avLst/>
          </a:prstGeom>
        </p:spPr>
        <p:txBody>
          <a:bodyPr lIns="102813" tIns="51407" rIns="102813" bIns="51407" anchor="b">
            <a:normAutofit/>
          </a:bodyPr>
          <a:lstStyle>
            <a:lvl1pPr marL="0" indent="0">
              <a:buNone/>
              <a:defRPr sz="2200" b="1"/>
            </a:lvl1pPr>
            <a:lvl2pPr marL="514070" indent="0">
              <a:buNone/>
              <a:defRPr sz="2200" b="1"/>
            </a:lvl2pPr>
            <a:lvl3pPr marL="1028139" indent="0">
              <a:buNone/>
              <a:defRPr sz="2000" b="1"/>
            </a:lvl3pPr>
            <a:lvl4pPr marL="1542209" indent="0">
              <a:buNone/>
              <a:defRPr sz="1800" b="1"/>
            </a:lvl4pPr>
            <a:lvl5pPr marL="2056274" indent="0">
              <a:buNone/>
              <a:defRPr sz="1800" b="1"/>
            </a:lvl5pPr>
            <a:lvl6pPr marL="2570346" indent="0">
              <a:buNone/>
              <a:defRPr sz="1800" b="1"/>
            </a:lvl6pPr>
            <a:lvl7pPr marL="3084410" indent="0">
              <a:buNone/>
              <a:defRPr sz="1800" b="1"/>
            </a:lvl7pPr>
            <a:lvl8pPr marL="3598479" indent="0">
              <a:buNone/>
              <a:defRPr sz="1800" b="1"/>
            </a:lvl8pPr>
            <a:lvl9pPr marL="411254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5" y="2545700"/>
            <a:ext cx="4546997" cy="4443370"/>
          </a:xfrm>
          <a:prstGeom prst="rect">
            <a:avLst/>
          </a:prstGeom>
        </p:spPr>
        <p:txBody>
          <a:bodyPr lIns="102813" tIns="51407" rIns="102813" bIns="51407"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1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1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2209" indent="-25703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3309" indent="-25703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9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9"/>
            <a:ext cx="4543425" cy="5089613"/>
          </a:xfrm>
        </p:spPr>
        <p:txBody>
          <a:bodyPr>
            <a:normAutofit/>
          </a:bodyPr>
          <a:lstStyle>
            <a:lvl1pPr algn="l" defTabSz="1027436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78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78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778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78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719" indent="0">
              <a:buNone/>
              <a:defRPr sz="2200" b="1"/>
            </a:lvl2pPr>
            <a:lvl3pPr marL="1027436" indent="0">
              <a:buNone/>
              <a:defRPr sz="2000" b="1"/>
            </a:lvl3pPr>
            <a:lvl4pPr marL="1541156" indent="0">
              <a:buNone/>
              <a:defRPr sz="1800" b="1"/>
            </a:lvl4pPr>
            <a:lvl5pPr marL="2054869" indent="0">
              <a:buNone/>
              <a:defRPr sz="1800" b="1"/>
            </a:lvl5pPr>
            <a:lvl6pPr marL="2568590" indent="0">
              <a:buNone/>
              <a:defRPr sz="1800" b="1"/>
            </a:lvl6pPr>
            <a:lvl7pPr marL="3082301" indent="0">
              <a:buNone/>
              <a:defRPr sz="1800" b="1"/>
            </a:lvl7pPr>
            <a:lvl8pPr marL="3596013" indent="0">
              <a:buNone/>
              <a:defRPr sz="1800" b="1"/>
            </a:lvl8pPr>
            <a:lvl9pPr marL="410972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778" algn="l" defTabSz="1027436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78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78" algn="l" defTabSz="1027436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362" indent="-256859" algn="l" defTabSz="1027436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78" algn="l" defTabSz="1027436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0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719" indent="0">
              <a:buNone/>
              <a:defRPr sz="2200" b="1"/>
            </a:lvl2pPr>
            <a:lvl3pPr marL="1027436" indent="0">
              <a:buNone/>
              <a:defRPr sz="2000" b="1"/>
            </a:lvl3pPr>
            <a:lvl4pPr marL="1541156" indent="0">
              <a:buNone/>
              <a:defRPr sz="1800" b="1"/>
            </a:lvl4pPr>
            <a:lvl5pPr marL="2054869" indent="0">
              <a:buNone/>
              <a:defRPr sz="1800" b="1"/>
            </a:lvl5pPr>
            <a:lvl6pPr marL="2568590" indent="0">
              <a:buNone/>
              <a:defRPr sz="1800" b="1"/>
            </a:lvl6pPr>
            <a:lvl7pPr marL="3082301" indent="0">
              <a:buNone/>
              <a:defRPr sz="1800" b="1"/>
            </a:lvl7pPr>
            <a:lvl8pPr marL="3596013" indent="0">
              <a:buNone/>
              <a:defRPr sz="1800" b="1"/>
            </a:lvl8pPr>
            <a:lvl9pPr marL="410972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0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78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78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156" indent="-256859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1722" indent="-256859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719" indent="0">
              <a:buNone/>
              <a:defRPr sz="2200" b="1"/>
            </a:lvl2pPr>
            <a:lvl3pPr marL="1027436" indent="0">
              <a:buNone/>
              <a:defRPr sz="2000" b="1"/>
            </a:lvl3pPr>
            <a:lvl4pPr marL="1541156" indent="0">
              <a:buNone/>
              <a:defRPr sz="1800" b="1"/>
            </a:lvl4pPr>
            <a:lvl5pPr marL="2054869" indent="0">
              <a:buNone/>
              <a:defRPr sz="1800" b="1"/>
            </a:lvl5pPr>
            <a:lvl6pPr marL="2568590" indent="0">
              <a:buNone/>
              <a:defRPr sz="1800" b="1"/>
            </a:lvl6pPr>
            <a:lvl7pPr marL="3082301" indent="0">
              <a:buNone/>
              <a:defRPr sz="1800" b="1"/>
            </a:lvl7pPr>
            <a:lvl8pPr marL="3596013" indent="0">
              <a:buNone/>
              <a:defRPr sz="1800" b="1"/>
            </a:lvl8pPr>
            <a:lvl9pPr marL="410972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778" algn="l" defTabSz="1027436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78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78" algn="l" defTabSz="1027436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362" indent="-256859" algn="l" defTabSz="1027436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78" algn="l" defTabSz="1027436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0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719" indent="0">
              <a:buNone/>
              <a:defRPr sz="2200" b="1"/>
            </a:lvl2pPr>
            <a:lvl3pPr marL="1027436" indent="0">
              <a:buNone/>
              <a:defRPr sz="2000" b="1"/>
            </a:lvl3pPr>
            <a:lvl4pPr marL="1541156" indent="0">
              <a:buNone/>
              <a:defRPr sz="1800" b="1"/>
            </a:lvl4pPr>
            <a:lvl5pPr marL="2054869" indent="0">
              <a:buNone/>
              <a:defRPr sz="1800" b="1"/>
            </a:lvl5pPr>
            <a:lvl6pPr marL="2568590" indent="0">
              <a:buNone/>
              <a:defRPr sz="1800" b="1"/>
            </a:lvl6pPr>
            <a:lvl7pPr marL="3082301" indent="0">
              <a:buNone/>
              <a:defRPr sz="1800" b="1"/>
            </a:lvl7pPr>
            <a:lvl8pPr marL="3596013" indent="0">
              <a:buNone/>
              <a:defRPr sz="1800" b="1"/>
            </a:lvl8pPr>
            <a:lvl9pPr marL="410972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0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78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78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156" indent="-256859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1722" indent="-256859" algn="l" defTabSz="1027436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6" y="1782763"/>
            <a:ext cx="8743950" cy="4627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93786" y="7047060"/>
            <a:ext cx="2093723" cy="171322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  <a:prstGeom prst="rect">
            <a:avLst/>
          </a:prstGeom>
        </p:spPr>
        <p:txBody>
          <a:bodyPr lIns="102813" tIns="51407" rIns="102813" bIns="51407" anchor="b">
            <a:normAutofit/>
          </a:bodyPr>
          <a:lstStyle>
            <a:lvl1pPr marL="0" indent="0">
              <a:buNone/>
              <a:defRPr sz="2200" b="1"/>
            </a:lvl1pPr>
            <a:lvl2pPr marL="514070" indent="0">
              <a:buNone/>
              <a:defRPr sz="2200" b="1"/>
            </a:lvl2pPr>
            <a:lvl3pPr marL="1028139" indent="0">
              <a:buNone/>
              <a:defRPr sz="2000" b="1"/>
            </a:lvl3pPr>
            <a:lvl4pPr marL="1542209" indent="0">
              <a:buNone/>
              <a:defRPr sz="1800" b="1"/>
            </a:lvl4pPr>
            <a:lvl5pPr marL="2056274" indent="0">
              <a:buNone/>
              <a:defRPr sz="1800" b="1"/>
            </a:lvl5pPr>
            <a:lvl6pPr marL="2570346" indent="0">
              <a:buNone/>
              <a:defRPr sz="1800" b="1"/>
            </a:lvl6pPr>
            <a:lvl7pPr marL="3084410" indent="0">
              <a:buNone/>
              <a:defRPr sz="1800" b="1"/>
            </a:lvl7pPr>
            <a:lvl8pPr marL="3598479" indent="0">
              <a:buNone/>
              <a:defRPr sz="1800" b="1"/>
            </a:lvl8pPr>
            <a:lvl9pPr marL="411254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  <a:prstGeom prst="rect">
            <a:avLst/>
          </a:prstGeom>
        </p:spPr>
        <p:txBody>
          <a:bodyPr lIns="102813" tIns="51407" rIns="102813" bIns="51407">
            <a:normAutofit/>
          </a:bodyPr>
          <a:lstStyle>
            <a:lvl1pPr indent="-199915" algn="l" defTabSz="102813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1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15" algn="l" defTabSz="102813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465" indent="-257035" algn="l" defTabSz="102813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15" algn="l" defTabSz="102813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5" y="1726291"/>
            <a:ext cx="4546997" cy="719436"/>
          </a:xfrm>
          <a:prstGeom prst="rect">
            <a:avLst/>
          </a:prstGeom>
        </p:spPr>
        <p:txBody>
          <a:bodyPr lIns="102813" tIns="51407" rIns="102813" bIns="51407" anchor="b">
            <a:normAutofit/>
          </a:bodyPr>
          <a:lstStyle>
            <a:lvl1pPr marL="0" indent="0">
              <a:buNone/>
              <a:defRPr sz="2200" b="1"/>
            </a:lvl1pPr>
            <a:lvl2pPr marL="514070" indent="0">
              <a:buNone/>
              <a:defRPr sz="2200" b="1"/>
            </a:lvl2pPr>
            <a:lvl3pPr marL="1028139" indent="0">
              <a:buNone/>
              <a:defRPr sz="2000" b="1"/>
            </a:lvl3pPr>
            <a:lvl4pPr marL="1542209" indent="0">
              <a:buNone/>
              <a:defRPr sz="1800" b="1"/>
            </a:lvl4pPr>
            <a:lvl5pPr marL="2056274" indent="0">
              <a:buNone/>
              <a:defRPr sz="1800" b="1"/>
            </a:lvl5pPr>
            <a:lvl6pPr marL="2570346" indent="0">
              <a:buNone/>
              <a:defRPr sz="1800" b="1"/>
            </a:lvl6pPr>
            <a:lvl7pPr marL="3084410" indent="0">
              <a:buNone/>
              <a:defRPr sz="1800" b="1"/>
            </a:lvl7pPr>
            <a:lvl8pPr marL="3598479" indent="0">
              <a:buNone/>
              <a:defRPr sz="1800" b="1"/>
            </a:lvl8pPr>
            <a:lvl9pPr marL="411254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5" y="2545700"/>
            <a:ext cx="4546997" cy="4443370"/>
          </a:xfrm>
          <a:prstGeom prst="rect">
            <a:avLst/>
          </a:prstGeom>
        </p:spPr>
        <p:txBody>
          <a:bodyPr lIns="102813" tIns="51407" rIns="102813" bIns="51407"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1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1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2209" indent="-25703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3309" indent="-257035" algn="l" defTabSz="102813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0" y="7335770"/>
            <a:ext cx="10041515" cy="376306"/>
          </a:xfrm>
          <a:prstGeom prst="rect">
            <a:avLst/>
          </a:prstGeom>
        </p:spPr>
        <p:txBody>
          <a:bodyPr lIns="102813" tIns="51407" rIns="102813" bIns="51407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519566"/>
            <a:ext cx="9566910" cy="5491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11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11"/>
            <a:ext cx="4543425" cy="5089613"/>
          </a:xfrm>
        </p:spPr>
        <p:txBody>
          <a:bodyPr>
            <a:normAutofit/>
          </a:bodyPr>
          <a:lstStyle>
            <a:lvl1pPr algn="l" defTabSz="1027382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68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68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768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68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11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11"/>
            <a:ext cx="4543425" cy="5089613"/>
          </a:xfrm>
        </p:spPr>
        <p:txBody>
          <a:bodyPr>
            <a:normAutofit/>
          </a:bodyPr>
          <a:lstStyle>
            <a:lvl1pPr algn="l" defTabSz="1027382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68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68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768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68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92" indent="0">
              <a:buNone/>
              <a:defRPr sz="2200" b="1"/>
            </a:lvl2pPr>
            <a:lvl3pPr marL="1027382" indent="0">
              <a:buNone/>
              <a:defRPr sz="2000" b="1"/>
            </a:lvl3pPr>
            <a:lvl4pPr marL="1541075" indent="0">
              <a:buNone/>
              <a:defRPr sz="1800" b="1"/>
            </a:lvl4pPr>
            <a:lvl5pPr marL="2054761" indent="0">
              <a:buNone/>
              <a:defRPr sz="1800" b="1"/>
            </a:lvl5pPr>
            <a:lvl6pPr marL="2568455" indent="0">
              <a:buNone/>
              <a:defRPr sz="1800" b="1"/>
            </a:lvl6pPr>
            <a:lvl7pPr marL="3082139" indent="0">
              <a:buNone/>
              <a:defRPr sz="1800" b="1"/>
            </a:lvl7pPr>
            <a:lvl8pPr marL="3595824" indent="0">
              <a:buNone/>
              <a:defRPr sz="1800" b="1"/>
            </a:lvl8pPr>
            <a:lvl9pPr marL="410950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768" algn="l" defTabSz="1027382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68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68" algn="l" defTabSz="1027382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277" indent="-256846" algn="l" defTabSz="1027382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68" algn="l" defTabSz="1027382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0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92" indent="0">
              <a:buNone/>
              <a:defRPr sz="2200" b="1"/>
            </a:lvl2pPr>
            <a:lvl3pPr marL="1027382" indent="0">
              <a:buNone/>
              <a:defRPr sz="2000" b="1"/>
            </a:lvl3pPr>
            <a:lvl4pPr marL="1541075" indent="0">
              <a:buNone/>
              <a:defRPr sz="1800" b="1"/>
            </a:lvl4pPr>
            <a:lvl5pPr marL="2054761" indent="0">
              <a:buNone/>
              <a:defRPr sz="1800" b="1"/>
            </a:lvl5pPr>
            <a:lvl6pPr marL="2568455" indent="0">
              <a:buNone/>
              <a:defRPr sz="1800" b="1"/>
            </a:lvl6pPr>
            <a:lvl7pPr marL="3082139" indent="0">
              <a:buNone/>
              <a:defRPr sz="1800" b="1"/>
            </a:lvl7pPr>
            <a:lvl8pPr marL="3595824" indent="0">
              <a:buNone/>
              <a:defRPr sz="1800" b="1"/>
            </a:lvl8pPr>
            <a:lvl9pPr marL="410950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0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68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68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075" indent="-256846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1600" indent="-256846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92" indent="0">
              <a:buNone/>
              <a:defRPr sz="2200" b="1"/>
            </a:lvl2pPr>
            <a:lvl3pPr marL="1027382" indent="0">
              <a:buNone/>
              <a:defRPr sz="2000" b="1"/>
            </a:lvl3pPr>
            <a:lvl4pPr marL="1541075" indent="0">
              <a:buNone/>
              <a:defRPr sz="1800" b="1"/>
            </a:lvl4pPr>
            <a:lvl5pPr marL="2054761" indent="0">
              <a:buNone/>
              <a:defRPr sz="1800" b="1"/>
            </a:lvl5pPr>
            <a:lvl6pPr marL="2568455" indent="0">
              <a:buNone/>
              <a:defRPr sz="1800" b="1"/>
            </a:lvl6pPr>
            <a:lvl7pPr marL="3082139" indent="0">
              <a:buNone/>
              <a:defRPr sz="1800" b="1"/>
            </a:lvl7pPr>
            <a:lvl8pPr marL="3595824" indent="0">
              <a:buNone/>
              <a:defRPr sz="1800" b="1"/>
            </a:lvl8pPr>
            <a:lvl9pPr marL="410950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768" algn="l" defTabSz="1027382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68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68" algn="l" defTabSz="1027382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277" indent="-256846" algn="l" defTabSz="1027382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68" algn="l" defTabSz="1027382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0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92" indent="0">
              <a:buNone/>
              <a:defRPr sz="2200" b="1"/>
            </a:lvl2pPr>
            <a:lvl3pPr marL="1027382" indent="0">
              <a:buNone/>
              <a:defRPr sz="2000" b="1"/>
            </a:lvl3pPr>
            <a:lvl4pPr marL="1541075" indent="0">
              <a:buNone/>
              <a:defRPr sz="1800" b="1"/>
            </a:lvl4pPr>
            <a:lvl5pPr marL="2054761" indent="0">
              <a:buNone/>
              <a:defRPr sz="1800" b="1"/>
            </a:lvl5pPr>
            <a:lvl6pPr marL="2568455" indent="0">
              <a:buNone/>
              <a:defRPr sz="1800" b="1"/>
            </a:lvl6pPr>
            <a:lvl7pPr marL="3082139" indent="0">
              <a:buNone/>
              <a:defRPr sz="1800" b="1"/>
            </a:lvl7pPr>
            <a:lvl8pPr marL="3595824" indent="0">
              <a:buNone/>
              <a:defRPr sz="1800" b="1"/>
            </a:lvl8pPr>
            <a:lvl9pPr marL="410950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0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68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68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075" indent="-256846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1600" indent="-256846" algn="l" defTabSz="1027382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519566"/>
            <a:ext cx="9566910" cy="5491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12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12"/>
            <a:ext cx="4543425" cy="5089613"/>
          </a:xfrm>
        </p:spPr>
        <p:txBody>
          <a:bodyPr>
            <a:normAutofit/>
          </a:bodyPr>
          <a:lstStyle>
            <a:lvl1pPr algn="l" defTabSz="1027328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58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58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758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58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12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12"/>
            <a:ext cx="4543425" cy="5089613"/>
          </a:xfrm>
        </p:spPr>
        <p:txBody>
          <a:bodyPr>
            <a:normAutofit/>
          </a:bodyPr>
          <a:lstStyle>
            <a:lvl1pPr algn="l" defTabSz="1027328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58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58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758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58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65" indent="0">
              <a:buNone/>
              <a:defRPr sz="2200" b="1"/>
            </a:lvl2pPr>
            <a:lvl3pPr marL="1027328" indent="0">
              <a:buNone/>
              <a:defRPr sz="2000" b="1"/>
            </a:lvl3pPr>
            <a:lvl4pPr marL="1540994" indent="0">
              <a:buNone/>
              <a:defRPr sz="1800" b="1"/>
            </a:lvl4pPr>
            <a:lvl5pPr marL="2054653" indent="0">
              <a:buNone/>
              <a:defRPr sz="1800" b="1"/>
            </a:lvl5pPr>
            <a:lvl6pPr marL="2568319" indent="0">
              <a:buNone/>
              <a:defRPr sz="1800" b="1"/>
            </a:lvl6pPr>
            <a:lvl7pPr marL="3081977" indent="0">
              <a:buNone/>
              <a:defRPr sz="1800" b="1"/>
            </a:lvl7pPr>
            <a:lvl8pPr marL="3595635" indent="0">
              <a:buNone/>
              <a:defRPr sz="1800" b="1"/>
            </a:lvl8pPr>
            <a:lvl9pPr marL="41092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758" algn="l" defTabSz="1027328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58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58" algn="l" defTabSz="1027328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192" indent="-256832" algn="l" defTabSz="1027328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58" algn="l" defTabSz="1027328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5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65" indent="0">
              <a:buNone/>
              <a:defRPr sz="2200" b="1"/>
            </a:lvl2pPr>
            <a:lvl3pPr marL="1027328" indent="0">
              <a:buNone/>
              <a:defRPr sz="2000" b="1"/>
            </a:lvl3pPr>
            <a:lvl4pPr marL="1540994" indent="0">
              <a:buNone/>
              <a:defRPr sz="1800" b="1"/>
            </a:lvl4pPr>
            <a:lvl5pPr marL="2054653" indent="0">
              <a:buNone/>
              <a:defRPr sz="1800" b="1"/>
            </a:lvl5pPr>
            <a:lvl6pPr marL="2568319" indent="0">
              <a:buNone/>
              <a:defRPr sz="1800" b="1"/>
            </a:lvl6pPr>
            <a:lvl7pPr marL="3081977" indent="0">
              <a:buNone/>
              <a:defRPr sz="1800" b="1"/>
            </a:lvl7pPr>
            <a:lvl8pPr marL="3595635" indent="0">
              <a:buNone/>
              <a:defRPr sz="1800" b="1"/>
            </a:lvl8pPr>
            <a:lvl9pPr marL="41092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5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58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58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0994" indent="-256832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1477" indent="-256832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0" y="7335770"/>
            <a:ext cx="10041515" cy="376306"/>
          </a:xfrm>
          <a:prstGeom prst="rect">
            <a:avLst/>
          </a:prstGeom>
        </p:spPr>
        <p:txBody>
          <a:bodyPr lIns="102813" tIns="51407" rIns="102813" bIns="51407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65" indent="0">
              <a:buNone/>
              <a:defRPr sz="2200" b="1"/>
            </a:lvl2pPr>
            <a:lvl3pPr marL="1027328" indent="0">
              <a:buNone/>
              <a:defRPr sz="2000" b="1"/>
            </a:lvl3pPr>
            <a:lvl4pPr marL="1540994" indent="0">
              <a:buNone/>
              <a:defRPr sz="1800" b="1"/>
            </a:lvl4pPr>
            <a:lvl5pPr marL="2054653" indent="0">
              <a:buNone/>
              <a:defRPr sz="1800" b="1"/>
            </a:lvl5pPr>
            <a:lvl6pPr marL="2568319" indent="0">
              <a:buNone/>
              <a:defRPr sz="1800" b="1"/>
            </a:lvl6pPr>
            <a:lvl7pPr marL="3081977" indent="0">
              <a:buNone/>
              <a:defRPr sz="1800" b="1"/>
            </a:lvl7pPr>
            <a:lvl8pPr marL="3595635" indent="0">
              <a:buNone/>
              <a:defRPr sz="1800" b="1"/>
            </a:lvl8pPr>
            <a:lvl9pPr marL="41092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758" algn="l" defTabSz="1027328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58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58" algn="l" defTabSz="1027328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192" indent="-256832" algn="l" defTabSz="1027328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58" algn="l" defTabSz="1027328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5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65" indent="0">
              <a:buNone/>
              <a:defRPr sz="2200" b="1"/>
            </a:lvl2pPr>
            <a:lvl3pPr marL="1027328" indent="0">
              <a:buNone/>
              <a:defRPr sz="2000" b="1"/>
            </a:lvl3pPr>
            <a:lvl4pPr marL="1540994" indent="0">
              <a:buNone/>
              <a:defRPr sz="1800" b="1"/>
            </a:lvl4pPr>
            <a:lvl5pPr marL="2054653" indent="0">
              <a:buNone/>
              <a:defRPr sz="1800" b="1"/>
            </a:lvl5pPr>
            <a:lvl6pPr marL="2568319" indent="0">
              <a:buNone/>
              <a:defRPr sz="1800" b="1"/>
            </a:lvl6pPr>
            <a:lvl7pPr marL="3081977" indent="0">
              <a:buNone/>
              <a:defRPr sz="1800" b="1"/>
            </a:lvl7pPr>
            <a:lvl8pPr marL="3595635" indent="0">
              <a:buNone/>
              <a:defRPr sz="1800" b="1"/>
            </a:lvl8pPr>
            <a:lvl9pPr marL="41092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5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58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58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0994" indent="-256832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1477" indent="-256832" algn="l" defTabSz="1027328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519566"/>
            <a:ext cx="9566910" cy="5491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13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13"/>
            <a:ext cx="4543425" cy="5089613"/>
          </a:xfrm>
        </p:spPr>
        <p:txBody>
          <a:bodyPr>
            <a:normAutofit/>
          </a:bodyPr>
          <a:lstStyle>
            <a:lvl1pPr algn="l" defTabSz="1027274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48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48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748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48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13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13"/>
            <a:ext cx="4543425" cy="5089613"/>
          </a:xfrm>
        </p:spPr>
        <p:txBody>
          <a:bodyPr>
            <a:normAutofit/>
          </a:bodyPr>
          <a:lstStyle>
            <a:lvl1pPr algn="l" defTabSz="1027274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48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48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748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48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38" indent="0">
              <a:buNone/>
              <a:defRPr sz="2200" b="1"/>
            </a:lvl2pPr>
            <a:lvl3pPr marL="1027274" indent="0">
              <a:buNone/>
              <a:defRPr sz="2000" b="1"/>
            </a:lvl3pPr>
            <a:lvl4pPr marL="1540913" indent="0">
              <a:buNone/>
              <a:defRPr sz="1800" b="1"/>
            </a:lvl4pPr>
            <a:lvl5pPr marL="2054545" indent="0">
              <a:buNone/>
              <a:defRPr sz="1800" b="1"/>
            </a:lvl5pPr>
            <a:lvl6pPr marL="2568184" indent="0">
              <a:buNone/>
              <a:defRPr sz="1800" b="1"/>
            </a:lvl6pPr>
            <a:lvl7pPr marL="3081815" indent="0">
              <a:buNone/>
              <a:defRPr sz="1800" b="1"/>
            </a:lvl7pPr>
            <a:lvl8pPr marL="3595446" indent="0">
              <a:buNone/>
              <a:defRPr sz="1800" b="1"/>
            </a:lvl8pPr>
            <a:lvl9pPr marL="410907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748" algn="l" defTabSz="1027274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48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48" algn="l" defTabSz="1027274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108" indent="-256819" algn="l" defTabSz="1027274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48" algn="l" defTabSz="1027274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5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38" indent="0">
              <a:buNone/>
              <a:defRPr sz="2200" b="1"/>
            </a:lvl2pPr>
            <a:lvl3pPr marL="1027274" indent="0">
              <a:buNone/>
              <a:defRPr sz="2000" b="1"/>
            </a:lvl3pPr>
            <a:lvl4pPr marL="1540913" indent="0">
              <a:buNone/>
              <a:defRPr sz="1800" b="1"/>
            </a:lvl4pPr>
            <a:lvl5pPr marL="2054545" indent="0">
              <a:buNone/>
              <a:defRPr sz="1800" b="1"/>
            </a:lvl5pPr>
            <a:lvl6pPr marL="2568184" indent="0">
              <a:buNone/>
              <a:defRPr sz="1800" b="1"/>
            </a:lvl6pPr>
            <a:lvl7pPr marL="3081815" indent="0">
              <a:buNone/>
              <a:defRPr sz="1800" b="1"/>
            </a:lvl7pPr>
            <a:lvl8pPr marL="3595446" indent="0">
              <a:buNone/>
              <a:defRPr sz="1800" b="1"/>
            </a:lvl8pPr>
            <a:lvl9pPr marL="410907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5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48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48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0913" indent="-256819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1355" indent="-256819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38" indent="0">
              <a:buNone/>
              <a:defRPr sz="2200" b="1"/>
            </a:lvl2pPr>
            <a:lvl3pPr marL="1027274" indent="0">
              <a:buNone/>
              <a:defRPr sz="2000" b="1"/>
            </a:lvl3pPr>
            <a:lvl4pPr marL="1540913" indent="0">
              <a:buNone/>
              <a:defRPr sz="1800" b="1"/>
            </a:lvl4pPr>
            <a:lvl5pPr marL="2054545" indent="0">
              <a:buNone/>
              <a:defRPr sz="1800" b="1"/>
            </a:lvl5pPr>
            <a:lvl6pPr marL="2568184" indent="0">
              <a:buNone/>
              <a:defRPr sz="1800" b="1"/>
            </a:lvl6pPr>
            <a:lvl7pPr marL="3081815" indent="0">
              <a:buNone/>
              <a:defRPr sz="1800" b="1"/>
            </a:lvl7pPr>
            <a:lvl8pPr marL="3595446" indent="0">
              <a:buNone/>
              <a:defRPr sz="1800" b="1"/>
            </a:lvl8pPr>
            <a:lvl9pPr marL="410907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748" algn="l" defTabSz="1027274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48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48" algn="l" defTabSz="1027274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108" indent="-256819" algn="l" defTabSz="1027274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48" algn="l" defTabSz="1027274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5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38" indent="0">
              <a:buNone/>
              <a:defRPr sz="2200" b="1"/>
            </a:lvl2pPr>
            <a:lvl3pPr marL="1027274" indent="0">
              <a:buNone/>
              <a:defRPr sz="2000" b="1"/>
            </a:lvl3pPr>
            <a:lvl4pPr marL="1540913" indent="0">
              <a:buNone/>
              <a:defRPr sz="1800" b="1"/>
            </a:lvl4pPr>
            <a:lvl5pPr marL="2054545" indent="0">
              <a:buNone/>
              <a:defRPr sz="1800" b="1"/>
            </a:lvl5pPr>
            <a:lvl6pPr marL="2568184" indent="0">
              <a:buNone/>
              <a:defRPr sz="1800" b="1"/>
            </a:lvl6pPr>
            <a:lvl7pPr marL="3081815" indent="0">
              <a:buNone/>
              <a:defRPr sz="1800" b="1"/>
            </a:lvl7pPr>
            <a:lvl8pPr marL="3595446" indent="0">
              <a:buNone/>
              <a:defRPr sz="1800" b="1"/>
            </a:lvl8pPr>
            <a:lvl9pPr marL="410907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5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48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48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0913" indent="-256819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1355" indent="-256819" algn="l" defTabSz="1027274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27165"/>
            <a:ext cx="9258300" cy="5462587"/>
          </a:xfrm>
          <a:prstGeom prst="rect">
            <a:avLst/>
          </a:prstGeom>
        </p:spPr>
        <p:txBody>
          <a:bodyPr lIns="91405" tIns="45703" rIns="91405" bIns="457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023100"/>
            <a:ext cx="2400300" cy="534988"/>
          </a:xfrm>
          <a:prstGeom prst="rect">
            <a:avLst/>
          </a:prstGeom>
        </p:spPr>
        <p:txBody>
          <a:bodyPr lIns="91405" tIns="45703" rIns="91405" bIns="45703"/>
          <a:lstStyle>
            <a:lvl1pPr>
              <a:defRPr b="1" u="sng">
                <a:latin typeface="Arial" pitchFamily="-107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fld id="{428D6B3B-333E-4172-9314-C11E61A7B1A2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023100"/>
            <a:ext cx="3257550" cy="534988"/>
          </a:xfrm>
          <a:prstGeom prst="rect">
            <a:avLst/>
          </a:prstGeom>
        </p:spPr>
        <p:txBody>
          <a:bodyPr lIns="91405" tIns="45703" rIns="91405" bIns="45703"/>
          <a:lstStyle>
            <a:lvl1pPr>
              <a:defRPr b="1" u="sng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023100"/>
            <a:ext cx="2400300" cy="534988"/>
          </a:xfrm>
          <a:prstGeom prst="rect">
            <a:avLst/>
          </a:prstGeom>
        </p:spPr>
        <p:txBody>
          <a:bodyPr lIns="91405" tIns="45703" rIns="91405" bIns="45703"/>
          <a:lstStyle>
            <a:lvl1pPr>
              <a:defRPr b="1" u="sng">
                <a:latin typeface="Arial" charset="0"/>
              </a:defRPr>
            </a:lvl1pPr>
          </a:lstStyle>
          <a:p>
            <a:pPr>
              <a:defRPr/>
            </a:pPr>
            <a:fld id="{B1E8BA04-7270-4062-B8DC-21D6C7AE51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519566"/>
            <a:ext cx="9566910" cy="5491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14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14"/>
            <a:ext cx="4543425" cy="5089613"/>
          </a:xfrm>
        </p:spPr>
        <p:txBody>
          <a:bodyPr>
            <a:normAutofit/>
          </a:bodyPr>
          <a:lstStyle>
            <a:lvl1pPr algn="l" defTabSz="1027220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37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37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737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37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14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14"/>
            <a:ext cx="4543425" cy="5089613"/>
          </a:xfrm>
        </p:spPr>
        <p:txBody>
          <a:bodyPr>
            <a:normAutofit/>
          </a:bodyPr>
          <a:lstStyle>
            <a:lvl1pPr algn="l" defTabSz="1027220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37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37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737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37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11" indent="0">
              <a:buNone/>
              <a:defRPr sz="2200" b="1"/>
            </a:lvl2pPr>
            <a:lvl3pPr marL="1027220" indent="0">
              <a:buNone/>
              <a:defRPr sz="2000" b="1"/>
            </a:lvl3pPr>
            <a:lvl4pPr marL="1540832" indent="0">
              <a:buNone/>
              <a:defRPr sz="1800" b="1"/>
            </a:lvl4pPr>
            <a:lvl5pPr marL="2054437" indent="0">
              <a:buNone/>
              <a:defRPr sz="1800" b="1"/>
            </a:lvl5pPr>
            <a:lvl6pPr marL="2568049" indent="0">
              <a:buNone/>
              <a:defRPr sz="1800" b="1"/>
            </a:lvl6pPr>
            <a:lvl7pPr marL="3081653" indent="0">
              <a:buNone/>
              <a:defRPr sz="1800" b="1"/>
            </a:lvl7pPr>
            <a:lvl8pPr marL="3595256" indent="0">
              <a:buNone/>
              <a:defRPr sz="1800" b="1"/>
            </a:lvl8pPr>
            <a:lvl9pPr marL="410885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737" algn="l" defTabSz="1027220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37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37" algn="l" defTabSz="1027220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023" indent="-256805" algn="l" defTabSz="1027220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37" algn="l" defTabSz="1027220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6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11" indent="0">
              <a:buNone/>
              <a:defRPr sz="2200" b="1"/>
            </a:lvl2pPr>
            <a:lvl3pPr marL="1027220" indent="0">
              <a:buNone/>
              <a:defRPr sz="2000" b="1"/>
            </a:lvl3pPr>
            <a:lvl4pPr marL="1540832" indent="0">
              <a:buNone/>
              <a:defRPr sz="1800" b="1"/>
            </a:lvl4pPr>
            <a:lvl5pPr marL="2054437" indent="0">
              <a:buNone/>
              <a:defRPr sz="1800" b="1"/>
            </a:lvl5pPr>
            <a:lvl6pPr marL="2568049" indent="0">
              <a:buNone/>
              <a:defRPr sz="1800" b="1"/>
            </a:lvl6pPr>
            <a:lvl7pPr marL="3081653" indent="0">
              <a:buNone/>
              <a:defRPr sz="1800" b="1"/>
            </a:lvl7pPr>
            <a:lvl8pPr marL="3595256" indent="0">
              <a:buNone/>
              <a:defRPr sz="1800" b="1"/>
            </a:lvl8pPr>
            <a:lvl9pPr marL="410885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6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37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37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0832" indent="-256805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1233" indent="-256805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11" indent="0">
              <a:buNone/>
              <a:defRPr sz="2200" b="1"/>
            </a:lvl2pPr>
            <a:lvl3pPr marL="1027220" indent="0">
              <a:buNone/>
              <a:defRPr sz="2000" b="1"/>
            </a:lvl3pPr>
            <a:lvl4pPr marL="1540832" indent="0">
              <a:buNone/>
              <a:defRPr sz="1800" b="1"/>
            </a:lvl4pPr>
            <a:lvl5pPr marL="2054437" indent="0">
              <a:buNone/>
              <a:defRPr sz="1800" b="1"/>
            </a:lvl5pPr>
            <a:lvl6pPr marL="2568049" indent="0">
              <a:buNone/>
              <a:defRPr sz="1800" b="1"/>
            </a:lvl6pPr>
            <a:lvl7pPr marL="3081653" indent="0">
              <a:buNone/>
              <a:defRPr sz="1800" b="1"/>
            </a:lvl7pPr>
            <a:lvl8pPr marL="3595256" indent="0">
              <a:buNone/>
              <a:defRPr sz="1800" b="1"/>
            </a:lvl8pPr>
            <a:lvl9pPr marL="410885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737" algn="l" defTabSz="1027220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37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37" algn="l" defTabSz="1027220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023" indent="-256805" algn="l" defTabSz="1027220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737" algn="l" defTabSz="1027220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6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611" indent="0">
              <a:buNone/>
              <a:defRPr sz="2200" b="1"/>
            </a:lvl2pPr>
            <a:lvl3pPr marL="1027220" indent="0">
              <a:buNone/>
              <a:defRPr sz="2000" b="1"/>
            </a:lvl3pPr>
            <a:lvl4pPr marL="1540832" indent="0">
              <a:buNone/>
              <a:defRPr sz="1800" b="1"/>
            </a:lvl4pPr>
            <a:lvl5pPr marL="2054437" indent="0">
              <a:buNone/>
              <a:defRPr sz="1800" b="1"/>
            </a:lvl5pPr>
            <a:lvl6pPr marL="2568049" indent="0">
              <a:buNone/>
              <a:defRPr sz="1800" b="1"/>
            </a:lvl6pPr>
            <a:lvl7pPr marL="3081653" indent="0">
              <a:buNone/>
              <a:defRPr sz="1800" b="1"/>
            </a:lvl7pPr>
            <a:lvl8pPr marL="3595256" indent="0">
              <a:buNone/>
              <a:defRPr sz="1800" b="1"/>
            </a:lvl8pPr>
            <a:lvl9pPr marL="410885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6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737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737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0832" indent="-256805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1233" indent="-256805" algn="l" defTabSz="102722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pic>
        <p:nvPicPr>
          <p:cNvPr id="6" name="Picture 2" descr="\\10.0.1.42\braque\01_ACTIVE_PROJECTS\GSK\GSK PowerPoint Template\CubistProjectFiles\PPT\LinkedArt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43" y="2112963"/>
            <a:ext cx="2928938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02" tIns="51401" rIns="102802" bIns="51401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kern="0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2" descr="\\10.0.1.42\braque\01_ACTIVE_PROJECTS\GSK\GSK PowerPoint Template\CubistProjectFiles\PPT\LinkedArt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9" y="2111378"/>
            <a:ext cx="2930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kern="0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2" descr="\\10.0.1.42\braque\01_ACTIVE_PROJECTS\GSK\GSK PowerPoint Template\CubistProjectFiles\PPT\LinkedArt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9" y="2111378"/>
            <a:ext cx="2930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1462" y="1519564"/>
            <a:ext cx="9566910" cy="606397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8103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960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2084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6206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6063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20187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1462" y="1519566"/>
            <a:ext cx="9566910" cy="571050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8103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960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2084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6206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6063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20187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kern="0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kern="0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493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493"/>
            <a:ext cx="4543425" cy="5089613"/>
          </a:xfrm>
        </p:spPr>
        <p:txBody>
          <a:bodyPr>
            <a:normAutofit/>
          </a:bodyPr>
          <a:lstStyle>
            <a:lvl1pPr algn="l" defTabSz="1028247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493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493"/>
            <a:ext cx="4543425" cy="5089613"/>
          </a:xfrm>
        </p:spPr>
        <p:txBody>
          <a:bodyPr>
            <a:normAutofit/>
          </a:bodyPr>
          <a:lstStyle>
            <a:lvl1pPr algn="l" defTabSz="1028247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pic>
        <p:nvPicPr>
          <p:cNvPr id="8" name="Picture 2" descr="\\10.0.1.42\braque\01_ACTIVE_PROJECTS\GSK\GSK PowerPoint Template\CubistProjectFiles\PPT\LinkedArt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43" y="2112963"/>
            <a:ext cx="2928938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02" tIns="51401" rIns="102802" bIns="51401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1" y="7335770"/>
            <a:ext cx="10041515" cy="376306"/>
          </a:xfrm>
          <a:prstGeom prst="rect">
            <a:avLst/>
          </a:prstGeom>
        </p:spPr>
        <p:txBody>
          <a:bodyPr lIns="102802" tIns="51401" rIns="102802" bIns="51401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4124" indent="0">
              <a:buNone/>
              <a:defRPr sz="2200" b="1"/>
            </a:lvl2pPr>
            <a:lvl3pPr marL="1028247" indent="0">
              <a:buNone/>
              <a:defRPr sz="2000" b="1"/>
            </a:lvl3pPr>
            <a:lvl4pPr marL="1542371" indent="0">
              <a:buNone/>
              <a:defRPr sz="1800" b="1"/>
            </a:lvl4pPr>
            <a:lvl5pPr marL="2056491" indent="0">
              <a:buNone/>
              <a:defRPr sz="1800" b="1"/>
            </a:lvl5pPr>
            <a:lvl6pPr marL="2570617" indent="0">
              <a:buNone/>
              <a:defRPr sz="1800" b="1"/>
            </a:lvl6pPr>
            <a:lvl7pPr marL="3084736" indent="0">
              <a:buNone/>
              <a:defRPr sz="1800" b="1"/>
            </a:lvl7pPr>
            <a:lvl8pPr marL="3598859" indent="0">
              <a:buNone/>
              <a:defRPr sz="1800" b="1"/>
            </a:lvl8pPr>
            <a:lvl9pPr marL="411298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937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37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634" indent="-257062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37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5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4124" indent="0">
              <a:buNone/>
              <a:defRPr sz="2200" b="1"/>
            </a:lvl2pPr>
            <a:lvl3pPr marL="1028247" indent="0">
              <a:buNone/>
              <a:defRPr sz="2000" b="1"/>
            </a:lvl3pPr>
            <a:lvl4pPr marL="1542371" indent="0">
              <a:buNone/>
              <a:defRPr sz="1800" b="1"/>
            </a:lvl4pPr>
            <a:lvl5pPr marL="2056491" indent="0">
              <a:buNone/>
              <a:defRPr sz="1800" b="1"/>
            </a:lvl5pPr>
            <a:lvl6pPr marL="2570617" indent="0">
              <a:buNone/>
              <a:defRPr sz="1800" b="1"/>
            </a:lvl6pPr>
            <a:lvl7pPr marL="3084736" indent="0">
              <a:buNone/>
              <a:defRPr sz="1800" b="1"/>
            </a:lvl7pPr>
            <a:lvl8pPr marL="3598859" indent="0">
              <a:buNone/>
              <a:defRPr sz="1800" b="1"/>
            </a:lvl8pPr>
            <a:lvl9pPr marL="411298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5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2371" indent="-257062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3553" indent="-257062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4124" indent="0">
              <a:buNone/>
              <a:defRPr sz="2200" b="1"/>
            </a:lvl2pPr>
            <a:lvl3pPr marL="1028247" indent="0">
              <a:buNone/>
              <a:defRPr sz="2000" b="1"/>
            </a:lvl3pPr>
            <a:lvl4pPr marL="1542371" indent="0">
              <a:buNone/>
              <a:defRPr sz="1800" b="1"/>
            </a:lvl4pPr>
            <a:lvl5pPr marL="2056491" indent="0">
              <a:buNone/>
              <a:defRPr sz="1800" b="1"/>
            </a:lvl5pPr>
            <a:lvl6pPr marL="2570617" indent="0">
              <a:buNone/>
              <a:defRPr sz="1800" b="1"/>
            </a:lvl6pPr>
            <a:lvl7pPr marL="3084736" indent="0">
              <a:buNone/>
              <a:defRPr sz="1800" b="1"/>
            </a:lvl7pPr>
            <a:lvl8pPr marL="3598859" indent="0">
              <a:buNone/>
              <a:defRPr sz="1800" b="1"/>
            </a:lvl8pPr>
            <a:lvl9pPr marL="411298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937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37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634" indent="-257062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37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5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4124" indent="0">
              <a:buNone/>
              <a:defRPr sz="2200" b="1"/>
            </a:lvl2pPr>
            <a:lvl3pPr marL="1028247" indent="0">
              <a:buNone/>
              <a:defRPr sz="2000" b="1"/>
            </a:lvl3pPr>
            <a:lvl4pPr marL="1542371" indent="0">
              <a:buNone/>
              <a:defRPr sz="1800" b="1"/>
            </a:lvl4pPr>
            <a:lvl5pPr marL="2056491" indent="0">
              <a:buNone/>
              <a:defRPr sz="1800" b="1"/>
            </a:lvl5pPr>
            <a:lvl6pPr marL="2570617" indent="0">
              <a:buNone/>
              <a:defRPr sz="1800" b="1"/>
            </a:lvl6pPr>
            <a:lvl7pPr marL="3084736" indent="0">
              <a:buNone/>
              <a:defRPr sz="1800" b="1"/>
            </a:lvl7pPr>
            <a:lvl8pPr marL="3598859" indent="0">
              <a:buNone/>
              <a:defRPr sz="1800" b="1"/>
            </a:lvl8pPr>
            <a:lvl9pPr marL="411298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5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2371" indent="-257062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3553" indent="-257062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kern="0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1462" y="1519564"/>
            <a:ext cx="9566910" cy="606397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8103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960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2084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6206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6063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20187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148518"/>
            <a:ext cx="2400300" cy="409576"/>
          </a:xfrm>
          <a:prstGeom prst="rect">
            <a:avLst/>
          </a:prstGeom>
        </p:spPr>
        <p:txBody>
          <a:bodyPr lIns="102824" tIns="51413" rIns="102824" bIns="51413"/>
          <a:lstStyle>
            <a:lvl1pPr fontAlgn="auto">
              <a:spcBef>
                <a:spcPts val="0"/>
              </a:spcBef>
              <a:spcAft>
                <a:spcPts val="0"/>
              </a:spcAft>
              <a:defRPr sz="1800" b="0" u="none">
                <a:solidFill>
                  <a:srgbClr val="685D5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DFEDE0-EB7E-4398-8403-A9D8AB5B745D}" type="datetimeFigureOut">
              <a:rPr lang="en-US"/>
              <a:pPr>
                <a:defRPr/>
              </a:pPr>
              <a:t>9/15/2018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148518"/>
            <a:ext cx="3257550" cy="409576"/>
          </a:xfrm>
          <a:prstGeom prst="rect">
            <a:avLst/>
          </a:prstGeom>
        </p:spPr>
        <p:txBody>
          <a:bodyPr lIns="102824" tIns="51413" rIns="102824" bIns="51413"/>
          <a:lstStyle>
            <a:lvl1pPr fontAlgn="auto">
              <a:spcBef>
                <a:spcPts val="0"/>
              </a:spcBef>
              <a:spcAft>
                <a:spcPts val="0"/>
              </a:spcAft>
              <a:defRPr sz="1800" b="0" u="none">
                <a:solidFill>
                  <a:srgbClr val="685D5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148518"/>
            <a:ext cx="2400300" cy="409576"/>
          </a:xfrm>
          <a:prstGeom prst="rect">
            <a:avLst/>
          </a:prstGeom>
        </p:spPr>
        <p:txBody>
          <a:bodyPr lIns="102824" tIns="51413" rIns="102824" bIns="51413"/>
          <a:lstStyle>
            <a:lvl1pPr fontAlgn="auto">
              <a:spcBef>
                <a:spcPts val="0"/>
              </a:spcBef>
              <a:spcAft>
                <a:spcPts val="0"/>
              </a:spcAft>
              <a:defRPr sz="1800" b="0" u="none">
                <a:solidFill>
                  <a:srgbClr val="685D5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0EA0E7-DC17-412F-960B-92445B40139A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24" tIns="51413" rIns="102824" bIns="51413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2" descr="\\10.0.1.42\braque\01_ACTIVE_PROJECTS\GSK\GSK PowerPoint Template\CubistProjectFiles\PPT\LinkedArt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9" y="2111378"/>
            <a:ext cx="2930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24" tIns="51413" rIns="102824" bIns="51413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  <a:prstGeom prst="rect">
            <a:avLst/>
          </a:prstGeom>
        </p:spPr>
        <p:txBody>
          <a:bodyPr lIns="102824" tIns="51413" rIns="102824" bIns="51413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1462" y="1519564"/>
            <a:ext cx="9566910" cy="6063976"/>
          </a:xfrm>
          <a:prstGeom prst="rect">
            <a:avLst/>
          </a:prstGeom>
        </p:spPr>
        <p:txBody>
          <a:bodyPr lIns="102802" tIns="51401" rIns="102802" bIns="51401"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7791" indent="-19275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552" indent="-19275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1568" indent="-19275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5581" indent="-19275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5343" indent="-19275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19359" indent="-19275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1462" y="1519564"/>
            <a:ext cx="9566910" cy="6063976"/>
          </a:xfrm>
          <a:prstGeom prst="rect">
            <a:avLst/>
          </a:prstGeom>
        </p:spPr>
        <p:txBody>
          <a:bodyPr lIns="102824" tIns="51413" rIns="102824" bIns="51413"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8103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960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2084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6206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6063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20187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  <a:prstGeom prst="rect">
            <a:avLst/>
          </a:prstGeom>
        </p:spPr>
        <p:txBody>
          <a:bodyPr lIns="102824" tIns="51413" rIns="102824" bIns="51413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1462" y="1519573"/>
            <a:ext cx="9566910" cy="5753351"/>
          </a:xfrm>
          <a:prstGeom prst="rect">
            <a:avLst/>
          </a:prstGeom>
        </p:spPr>
        <p:txBody>
          <a:bodyPr lIns="102824" tIns="51413" rIns="102824" bIns="51413"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8103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960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2084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6206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6063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20187" indent="-19279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24" tIns="51413" rIns="102824" bIns="51413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24" tIns="51413" rIns="102824" bIns="51413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  <a:prstGeom prst="rect">
            <a:avLst/>
          </a:prstGeom>
        </p:spPr>
        <p:txBody>
          <a:bodyPr lIns="102824" tIns="51413" rIns="102824" bIns="51413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493"/>
            <a:ext cx="4543425" cy="5089613"/>
          </a:xfrm>
          <a:prstGeom prst="rect">
            <a:avLst/>
          </a:prstGeom>
        </p:spPr>
        <p:txBody>
          <a:bodyPr lIns="102824" tIns="51413" rIns="102824" bIns="51413"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493"/>
            <a:ext cx="4543425" cy="5089613"/>
          </a:xfrm>
          <a:prstGeom prst="rect">
            <a:avLst/>
          </a:prstGeom>
        </p:spPr>
        <p:txBody>
          <a:bodyPr lIns="102824" tIns="51413" rIns="102824" bIns="51413">
            <a:normAutofit/>
          </a:bodyPr>
          <a:lstStyle>
            <a:lvl1pPr algn="l" defTabSz="1028247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493"/>
            <a:ext cx="4543425" cy="5089613"/>
          </a:xfrm>
          <a:prstGeom prst="rect">
            <a:avLst/>
          </a:prstGeom>
        </p:spPr>
        <p:txBody>
          <a:bodyPr lIns="102824" tIns="51413" rIns="102824" bIns="51413"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493"/>
            <a:ext cx="4543425" cy="5089613"/>
          </a:xfrm>
          <a:prstGeom prst="rect">
            <a:avLst/>
          </a:prstGeom>
        </p:spPr>
        <p:txBody>
          <a:bodyPr lIns="102824" tIns="51413" rIns="102824" bIns="51413">
            <a:normAutofit/>
          </a:bodyPr>
          <a:lstStyle>
            <a:lvl1pPr algn="l" defTabSz="1028247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  <a:prstGeom prst="rect">
            <a:avLst/>
          </a:prstGeom>
        </p:spPr>
        <p:txBody>
          <a:bodyPr lIns="102824" tIns="51413" rIns="102824" bIns="51413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  <a:prstGeom prst="rect">
            <a:avLst/>
          </a:prstGeom>
        </p:spPr>
        <p:txBody>
          <a:bodyPr lIns="102824" tIns="51413" rIns="102824" bIns="51413" anchor="b">
            <a:normAutofit/>
          </a:bodyPr>
          <a:lstStyle>
            <a:lvl1pPr marL="0" indent="0">
              <a:buNone/>
              <a:defRPr sz="2200" b="1"/>
            </a:lvl1pPr>
            <a:lvl2pPr marL="514124" indent="0">
              <a:buNone/>
              <a:defRPr sz="2200" b="1"/>
            </a:lvl2pPr>
            <a:lvl3pPr marL="1028247" indent="0">
              <a:buNone/>
              <a:defRPr sz="2000" b="1"/>
            </a:lvl3pPr>
            <a:lvl4pPr marL="1542371" indent="0">
              <a:buNone/>
              <a:defRPr sz="1800" b="1"/>
            </a:lvl4pPr>
            <a:lvl5pPr marL="2056491" indent="0">
              <a:buNone/>
              <a:defRPr sz="1800" b="1"/>
            </a:lvl5pPr>
            <a:lvl6pPr marL="2570617" indent="0">
              <a:buNone/>
              <a:defRPr sz="1800" b="1"/>
            </a:lvl6pPr>
            <a:lvl7pPr marL="3084736" indent="0">
              <a:buNone/>
              <a:defRPr sz="1800" b="1"/>
            </a:lvl7pPr>
            <a:lvl8pPr marL="3598859" indent="0">
              <a:buNone/>
              <a:defRPr sz="1800" b="1"/>
            </a:lvl8pPr>
            <a:lvl9pPr marL="411298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  <a:prstGeom prst="rect">
            <a:avLst/>
          </a:prstGeom>
        </p:spPr>
        <p:txBody>
          <a:bodyPr lIns="102824" tIns="51413" rIns="102824" bIns="51413">
            <a:normAutofit/>
          </a:bodyPr>
          <a:lstStyle>
            <a:lvl1pPr indent="-199937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37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634" indent="-257062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37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5" y="1726291"/>
            <a:ext cx="4546997" cy="719436"/>
          </a:xfrm>
          <a:prstGeom prst="rect">
            <a:avLst/>
          </a:prstGeom>
        </p:spPr>
        <p:txBody>
          <a:bodyPr lIns="102824" tIns="51413" rIns="102824" bIns="51413" anchor="b">
            <a:normAutofit/>
          </a:bodyPr>
          <a:lstStyle>
            <a:lvl1pPr marL="0" indent="0">
              <a:buNone/>
              <a:defRPr sz="2200" b="1"/>
            </a:lvl1pPr>
            <a:lvl2pPr marL="514124" indent="0">
              <a:buNone/>
              <a:defRPr sz="2200" b="1"/>
            </a:lvl2pPr>
            <a:lvl3pPr marL="1028247" indent="0">
              <a:buNone/>
              <a:defRPr sz="2000" b="1"/>
            </a:lvl3pPr>
            <a:lvl4pPr marL="1542371" indent="0">
              <a:buNone/>
              <a:defRPr sz="1800" b="1"/>
            </a:lvl4pPr>
            <a:lvl5pPr marL="2056491" indent="0">
              <a:buNone/>
              <a:defRPr sz="1800" b="1"/>
            </a:lvl5pPr>
            <a:lvl6pPr marL="2570617" indent="0">
              <a:buNone/>
              <a:defRPr sz="1800" b="1"/>
            </a:lvl6pPr>
            <a:lvl7pPr marL="3084736" indent="0">
              <a:buNone/>
              <a:defRPr sz="1800" b="1"/>
            </a:lvl7pPr>
            <a:lvl8pPr marL="3598859" indent="0">
              <a:buNone/>
              <a:defRPr sz="1800" b="1"/>
            </a:lvl8pPr>
            <a:lvl9pPr marL="411298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5" y="2545700"/>
            <a:ext cx="4546997" cy="4443370"/>
          </a:xfrm>
          <a:prstGeom prst="rect">
            <a:avLst/>
          </a:prstGeom>
        </p:spPr>
        <p:txBody>
          <a:bodyPr lIns="102824" tIns="51413" rIns="102824" bIns="51413"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2371" indent="-257062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3553" indent="-257062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  <a:prstGeom prst="rect">
            <a:avLst/>
          </a:prstGeom>
        </p:spPr>
        <p:txBody>
          <a:bodyPr lIns="102824" tIns="51413" rIns="102824" bIns="51413" anchor="b">
            <a:normAutofit/>
          </a:bodyPr>
          <a:lstStyle>
            <a:lvl1pPr marL="0" indent="0">
              <a:buNone/>
              <a:defRPr sz="2200" b="1"/>
            </a:lvl1pPr>
            <a:lvl2pPr marL="514124" indent="0">
              <a:buNone/>
              <a:defRPr sz="2200" b="1"/>
            </a:lvl2pPr>
            <a:lvl3pPr marL="1028247" indent="0">
              <a:buNone/>
              <a:defRPr sz="2000" b="1"/>
            </a:lvl3pPr>
            <a:lvl4pPr marL="1542371" indent="0">
              <a:buNone/>
              <a:defRPr sz="1800" b="1"/>
            </a:lvl4pPr>
            <a:lvl5pPr marL="2056491" indent="0">
              <a:buNone/>
              <a:defRPr sz="1800" b="1"/>
            </a:lvl5pPr>
            <a:lvl6pPr marL="2570617" indent="0">
              <a:buNone/>
              <a:defRPr sz="1800" b="1"/>
            </a:lvl6pPr>
            <a:lvl7pPr marL="3084736" indent="0">
              <a:buNone/>
              <a:defRPr sz="1800" b="1"/>
            </a:lvl7pPr>
            <a:lvl8pPr marL="3598859" indent="0">
              <a:buNone/>
              <a:defRPr sz="1800" b="1"/>
            </a:lvl8pPr>
            <a:lvl9pPr marL="411298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  <a:prstGeom prst="rect">
            <a:avLst/>
          </a:prstGeom>
        </p:spPr>
        <p:txBody>
          <a:bodyPr lIns="102824" tIns="51413" rIns="102824" bIns="51413">
            <a:normAutofit/>
          </a:bodyPr>
          <a:lstStyle>
            <a:lvl1pPr indent="-199937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37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634" indent="-257062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37" algn="l" defTabSz="102824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5" y="1726291"/>
            <a:ext cx="4546997" cy="719436"/>
          </a:xfrm>
          <a:prstGeom prst="rect">
            <a:avLst/>
          </a:prstGeom>
        </p:spPr>
        <p:txBody>
          <a:bodyPr lIns="102824" tIns="51413" rIns="102824" bIns="51413" anchor="b">
            <a:normAutofit/>
          </a:bodyPr>
          <a:lstStyle>
            <a:lvl1pPr marL="0" indent="0">
              <a:buNone/>
              <a:defRPr sz="2200" b="1"/>
            </a:lvl1pPr>
            <a:lvl2pPr marL="514124" indent="0">
              <a:buNone/>
              <a:defRPr sz="2200" b="1"/>
            </a:lvl2pPr>
            <a:lvl3pPr marL="1028247" indent="0">
              <a:buNone/>
              <a:defRPr sz="2000" b="1"/>
            </a:lvl3pPr>
            <a:lvl4pPr marL="1542371" indent="0">
              <a:buNone/>
              <a:defRPr sz="1800" b="1"/>
            </a:lvl4pPr>
            <a:lvl5pPr marL="2056491" indent="0">
              <a:buNone/>
              <a:defRPr sz="1800" b="1"/>
            </a:lvl5pPr>
            <a:lvl6pPr marL="2570617" indent="0">
              <a:buNone/>
              <a:defRPr sz="1800" b="1"/>
            </a:lvl6pPr>
            <a:lvl7pPr marL="3084736" indent="0">
              <a:buNone/>
              <a:defRPr sz="1800" b="1"/>
            </a:lvl7pPr>
            <a:lvl8pPr marL="3598859" indent="0">
              <a:buNone/>
              <a:defRPr sz="1800" b="1"/>
            </a:lvl8pPr>
            <a:lvl9pPr marL="411298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5" y="2545700"/>
            <a:ext cx="4546997" cy="4443370"/>
          </a:xfrm>
          <a:prstGeom prst="rect">
            <a:avLst/>
          </a:prstGeom>
        </p:spPr>
        <p:txBody>
          <a:bodyPr lIns="102824" tIns="51413" rIns="102824" bIns="51413"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37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2371" indent="-257062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3553" indent="-257062" algn="l" defTabSz="102824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  <a:prstGeom prst="rect">
            <a:avLst/>
          </a:prstGeom>
        </p:spPr>
        <p:txBody>
          <a:bodyPr lIns="102824" tIns="51413" rIns="102824" bIns="51413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  <a:prstGeom prst="rect">
            <a:avLst/>
          </a:prstGeom>
        </p:spPr>
        <p:txBody>
          <a:bodyPr lIns="102824" tIns="51413" rIns="102824" bIns="51413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" y="7335770"/>
            <a:ext cx="10041515" cy="376306"/>
          </a:xfrm>
          <a:prstGeom prst="rect">
            <a:avLst/>
          </a:prstGeom>
        </p:spPr>
        <p:txBody>
          <a:bodyPr lIns="102802" tIns="51401" rIns="102802" bIns="51401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1462" y="1519566"/>
            <a:ext cx="9566910" cy="5721217"/>
          </a:xfrm>
          <a:prstGeom prst="rect">
            <a:avLst/>
          </a:prstGeom>
        </p:spPr>
        <p:txBody>
          <a:bodyPr lIns="102802" tIns="51401" rIns="102802" bIns="51401"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7791" indent="-19275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552" indent="-19275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1568" indent="-19275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5581" indent="-19275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5343" indent="-19275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19359" indent="-19275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88833"/>
            <a:ext cx="9258300" cy="5910806"/>
          </a:xfrm>
          <a:prstGeom prst="rect">
            <a:avLst/>
          </a:prstGeom>
        </p:spPr>
        <p:txBody>
          <a:bodyPr lIns="102824" tIns="51413" rIns="102824" bIns="514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29" tIns="51416" rIns="102829" bIns="51416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2" descr="\\10.0.1.42\braque\01_ACTIVE_PROJECTS\GSK\GSK PowerPoint Template\CubistProjectFiles\PPT\LinkedArt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9" y="2111378"/>
            <a:ext cx="2930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29" tIns="51416" rIns="102829" bIns="51416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  <a:prstGeom prst="rect">
            <a:avLst/>
          </a:prstGeom>
        </p:spPr>
        <p:txBody>
          <a:bodyPr lIns="102829" tIns="51416" rIns="102829" bIns="51416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1462" y="1519564"/>
            <a:ext cx="9566910" cy="6063976"/>
          </a:xfrm>
          <a:prstGeom prst="rect">
            <a:avLst/>
          </a:prstGeom>
        </p:spPr>
        <p:txBody>
          <a:bodyPr lIns="102829" tIns="51416" rIns="102829" bIns="51416"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8181" indent="-19280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8062" indent="-19280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2213" indent="-19280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6362" indent="-19280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6243" indent="-19280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20394" indent="-19280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  <a:prstGeom prst="rect">
            <a:avLst/>
          </a:prstGeom>
        </p:spPr>
        <p:txBody>
          <a:bodyPr lIns="102829" tIns="51416" rIns="102829" bIns="51416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1462" y="1519572"/>
            <a:ext cx="9566910" cy="5753351"/>
          </a:xfrm>
          <a:prstGeom prst="rect">
            <a:avLst/>
          </a:prstGeom>
        </p:spPr>
        <p:txBody>
          <a:bodyPr lIns="102829" tIns="51416" rIns="102829" bIns="51416"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8181" indent="-19280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8062" indent="-19280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2213" indent="-19280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6362" indent="-19280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6243" indent="-19280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20394" indent="-19280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29" tIns="51416" rIns="102829" bIns="51416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29" tIns="51416" rIns="102829" bIns="51416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  <a:prstGeom prst="rect">
            <a:avLst/>
          </a:prstGeom>
        </p:spPr>
        <p:txBody>
          <a:bodyPr lIns="102829" tIns="51416" rIns="102829" bIns="51416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491"/>
            <a:ext cx="4543425" cy="5089613"/>
          </a:xfrm>
          <a:prstGeom prst="rect">
            <a:avLst/>
          </a:prstGeom>
        </p:spPr>
        <p:txBody>
          <a:bodyPr lIns="102829" tIns="51416" rIns="102829" bIns="51416"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491"/>
            <a:ext cx="4543425" cy="5089613"/>
          </a:xfrm>
          <a:prstGeom prst="rect">
            <a:avLst/>
          </a:prstGeom>
        </p:spPr>
        <p:txBody>
          <a:bodyPr lIns="102829" tIns="51416" rIns="102829" bIns="51416">
            <a:normAutofit/>
          </a:bodyPr>
          <a:lstStyle>
            <a:lvl1pPr algn="l" defTabSz="1028301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47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47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947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47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491"/>
            <a:ext cx="4543425" cy="5089613"/>
          </a:xfrm>
          <a:prstGeom prst="rect">
            <a:avLst/>
          </a:prstGeom>
        </p:spPr>
        <p:txBody>
          <a:bodyPr lIns="102829" tIns="51416" rIns="102829" bIns="51416"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491"/>
            <a:ext cx="4543425" cy="5089613"/>
          </a:xfrm>
          <a:prstGeom prst="rect">
            <a:avLst/>
          </a:prstGeom>
        </p:spPr>
        <p:txBody>
          <a:bodyPr lIns="102829" tIns="51416" rIns="102829" bIns="51416">
            <a:normAutofit/>
          </a:bodyPr>
          <a:lstStyle>
            <a:lvl1pPr algn="l" defTabSz="1028301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47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47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947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47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  <a:prstGeom prst="rect">
            <a:avLst/>
          </a:prstGeom>
        </p:spPr>
        <p:txBody>
          <a:bodyPr lIns="102829" tIns="51416" rIns="102829" bIns="51416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rgbClr val="66CC66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02" tIns="51401" rIns="102802" bIns="51401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  <a:prstGeom prst="rect">
            <a:avLst/>
          </a:prstGeom>
        </p:spPr>
        <p:txBody>
          <a:bodyPr lIns="102829" tIns="51416" rIns="102829" bIns="51416" anchor="b">
            <a:normAutofit/>
          </a:bodyPr>
          <a:lstStyle>
            <a:lvl1pPr marL="0" indent="0">
              <a:buNone/>
              <a:defRPr sz="2200" b="1"/>
            </a:lvl1pPr>
            <a:lvl2pPr marL="514151" indent="0">
              <a:buNone/>
              <a:defRPr sz="2200" b="1"/>
            </a:lvl2pPr>
            <a:lvl3pPr marL="1028301" indent="0">
              <a:buNone/>
              <a:defRPr sz="2000" b="1"/>
            </a:lvl3pPr>
            <a:lvl4pPr marL="1542452" indent="0">
              <a:buNone/>
              <a:defRPr sz="1800" b="1"/>
            </a:lvl4pPr>
            <a:lvl5pPr marL="2056599" indent="0">
              <a:buNone/>
              <a:defRPr sz="1800" b="1"/>
            </a:lvl5pPr>
            <a:lvl6pPr marL="2570752" indent="0">
              <a:buNone/>
              <a:defRPr sz="1800" b="1"/>
            </a:lvl6pPr>
            <a:lvl7pPr marL="3084899" indent="0">
              <a:buNone/>
              <a:defRPr sz="1800" b="1"/>
            </a:lvl7pPr>
            <a:lvl8pPr marL="3599050" indent="0">
              <a:buNone/>
              <a:defRPr sz="1800" b="1"/>
            </a:lvl8pPr>
            <a:lvl9pPr marL="411319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  <a:prstGeom prst="rect">
            <a:avLst/>
          </a:prstGeom>
        </p:spPr>
        <p:txBody>
          <a:bodyPr lIns="102829" tIns="51416" rIns="102829" bIns="51416">
            <a:normAutofit/>
          </a:bodyPr>
          <a:lstStyle>
            <a:lvl1pPr indent="-199947" algn="l" defTabSz="102830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47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47" algn="l" defTabSz="102830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719" indent="-257075" algn="l" defTabSz="102830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47" algn="l" defTabSz="102830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0" y="1726291"/>
            <a:ext cx="4546997" cy="719436"/>
          </a:xfrm>
          <a:prstGeom prst="rect">
            <a:avLst/>
          </a:prstGeom>
        </p:spPr>
        <p:txBody>
          <a:bodyPr lIns="102829" tIns="51416" rIns="102829" bIns="51416" anchor="b">
            <a:normAutofit/>
          </a:bodyPr>
          <a:lstStyle>
            <a:lvl1pPr marL="0" indent="0">
              <a:buNone/>
              <a:defRPr sz="2200" b="1"/>
            </a:lvl1pPr>
            <a:lvl2pPr marL="514151" indent="0">
              <a:buNone/>
              <a:defRPr sz="2200" b="1"/>
            </a:lvl2pPr>
            <a:lvl3pPr marL="1028301" indent="0">
              <a:buNone/>
              <a:defRPr sz="2000" b="1"/>
            </a:lvl3pPr>
            <a:lvl4pPr marL="1542452" indent="0">
              <a:buNone/>
              <a:defRPr sz="1800" b="1"/>
            </a:lvl4pPr>
            <a:lvl5pPr marL="2056599" indent="0">
              <a:buNone/>
              <a:defRPr sz="1800" b="1"/>
            </a:lvl5pPr>
            <a:lvl6pPr marL="2570752" indent="0">
              <a:buNone/>
              <a:defRPr sz="1800" b="1"/>
            </a:lvl6pPr>
            <a:lvl7pPr marL="3084899" indent="0">
              <a:buNone/>
              <a:defRPr sz="1800" b="1"/>
            </a:lvl7pPr>
            <a:lvl8pPr marL="3599050" indent="0">
              <a:buNone/>
              <a:defRPr sz="1800" b="1"/>
            </a:lvl8pPr>
            <a:lvl9pPr marL="411319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0" y="2545700"/>
            <a:ext cx="4546997" cy="4443370"/>
          </a:xfrm>
          <a:prstGeom prst="rect">
            <a:avLst/>
          </a:prstGeom>
        </p:spPr>
        <p:txBody>
          <a:bodyPr lIns="102829" tIns="51416" rIns="102829" bIns="51416"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47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47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2452" indent="-257075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3675" indent="-257075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  <a:prstGeom prst="rect">
            <a:avLst/>
          </a:prstGeom>
        </p:spPr>
        <p:txBody>
          <a:bodyPr lIns="102829" tIns="51416" rIns="102829" bIns="51416" anchor="b">
            <a:normAutofit/>
          </a:bodyPr>
          <a:lstStyle>
            <a:lvl1pPr marL="0" indent="0">
              <a:buNone/>
              <a:defRPr sz="2200" b="1"/>
            </a:lvl1pPr>
            <a:lvl2pPr marL="514151" indent="0">
              <a:buNone/>
              <a:defRPr sz="2200" b="1"/>
            </a:lvl2pPr>
            <a:lvl3pPr marL="1028301" indent="0">
              <a:buNone/>
              <a:defRPr sz="2000" b="1"/>
            </a:lvl3pPr>
            <a:lvl4pPr marL="1542452" indent="0">
              <a:buNone/>
              <a:defRPr sz="1800" b="1"/>
            </a:lvl4pPr>
            <a:lvl5pPr marL="2056599" indent="0">
              <a:buNone/>
              <a:defRPr sz="1800" b="1"/>
            </a:lvl5pPr>
            <a:lvl6pPr marL="2570752" indent="0">
              <a:buNone/>
              <a:defRPr sz="1800" b="1"/>
            </a:lvl6pPr>
            <a:lvl7pPr marL="3084899" indent="0">
              <a:buNone/>
              <a:defRPr sz="1800" b="1"/>
            </a:lvl7pPr>
            <a:lvl8pPr marL="3599050" indent="0">
              <a:buNone/>
              <a:defRPr sz="1800" b="1"/>
            </a:lvl8pPr>
            <a:lvl9pPr marL="411319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  <a:prstGeom prst="rect">
            <a:avLst/>
          </a:prstGeom>
        </p:spPr>
        <p:txBody>
          <a:bodyPr lIns="102829" tIns="51416" rIns="102829" bIns="51416">
            <a:normAutofit/>
          </a:bodyPr>
          <a:lstStyle>
            <a:lvl1pPr indent="-199947" algn="l" defTabSz="102830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47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47" algn="l" defTabSz="102830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719" indent="-257075" algn="l" defTabSz="102830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947" algn="l" defTabSz="102830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0" y="1726291"/>
            <a:ext cx="4546997" cy="719436"/>
          </a:xfrm>
          <a:prstGeom prst="rect">
            <a:avLst/>
          </a:prstGeom>
        </p:spPr>
        <p:txBody>
          <a:bodyPr lIns="102829" tIns="51416" rIns="102829" bIns="51416" anchor="b">
            <a:normAutofit/>
          </a:bodyPr>
          <a:lstStyle>
            <a:lvl1pPr marL="0" indent="0">
              <a:buNone/>
              <a:defRPr sz="2200" b="1"/>
            </a:lvl1pPr>
            <a:lvl2pPr marL="514151" indent="0">
              <a:buNone/>
              <a:defRPr sz="2200" b="1"/>
            </a:lvl2pPr>
            <a:lvl3pPr marL="1028301" indent="0">
              <a:buNone/>
              <a:defRPr sz="2000" b="1"/>
            </a:lvl3pPr>
            <a:lvl4pPr marL="1542452" indent="0">
              <a:buNone/>
              <a:defRPr sz="1800" b="1"/>
            </a:lvl4pPr>
            <a:lvl5pPr marL="2056599" indent="0">
              <a:buNone/>
              <a:defRPr sz="1800" b="1"/>
            </a:lvl5pPr>
            <a:lvl6pPr marL="2570752" indent="0">
              <a:buNone/>
              <a:defRPr sz="1800" b="1"/>
            </a:lvl6pPr>
            <a:lvl7pPr marL="3084899" indent="0">
              <a:buNone/>
              <a:defRPr sz="1800" b="1"/>
            </a:lvl7pPr>
            <a:lvl8pPr marL="3599050" indent="0">
              <a:buNone/>
              <a:defRPr sz="1800" b="1"/>
            </a:lvl8pPr>
            <a:lvl9pPr marL="411319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0" y="2545700"/>
            <a:ext cx="4546997" cy="4443370"/>
          </a:xfrm>
          <a:prstGeom prst="rect">
            <a:avLst/>
          </a:prstGeom>
        </p:spPr>
        <p:txBody>
          <a:bodyPr lIns="102829" tIns="51416" rIns="102829" bIns="51416"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947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947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2452" indent="-257075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3675" indent="-257075" algn="l" defTabSz="102830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  <a:prstGeom prst="rect">
            <a:avLst/>
          </a:prstGeom>
        </p:spPr>
        <p:txBody>
          <a:bodyPr lIns="102829" tIns="51416" rIns="102829" bIns="51416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7" y="7335770"/>
            <a:ext cx="10041515" cy="376306"/>
          </a:xfrm>
          <a:prstGeom prst="rect">
            <a:avLst/>
          </a:prstGeom>
        </p:spPr>
        <p:txBody>
          <a:bodyPr lIns="102829" tIns="51416" rIns="102829" bIns="51416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/>
          <p:nvPr userDrawn="1"/>
        </p:nvGrpSpPr>
        <p:grpSpPr>
          <a:xfrm>
            <a:off x="8586206" y="406986"/>
            <a:ext cx="1313361" cy="533670"/>
            <a:chOff x="7280906" y="310911"/>
            <a:chExt cx="1507104" cy="612649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311" y="4932249"/>
            <a:ext cx="3081652" cy="743793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924"/>
              </a:lnSpc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311" y="6073498"/>
            <a:ext cx="3061800" cy="276885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60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no logo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4958"/>
            <a:ext cx="623700" cy="535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9311" y="4932249"/>
            <a:ext cx="3081652" cy="743793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924"/>
              </a:lnSpc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99311" y="6073498"/>
            <a:ext cx="3061800" cy="276885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80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0765" y="331525"/>
            <a:ext cx="8524281" cy="3847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10765" y="1345117"/>
            <a:ext cx="9476184" cy="5238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0764" y="778803"/>
            <a:ext cx="8547498" cy="26421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/>
            </a:lvl1pPr>
            <a:lvl2pPr marL="305342" indent="0">
              <a:buNone/>
              <a:defRPr/>
            </a:lvl2pPr>
            <a:lvl3pPr marL="599968" indent="0">
              <a:buNone/>
              <a:defRPr/>
            </a:lvl3pPr>
            <a:lvl4pPr marL="917809" indent="0">
              <a:buNone/>
              <a:defRPr/>
            </a:lvl4pPr>
            <a:lvl5pPr marL="1242792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15764" y="6812543"/>
            <a:ext cx="9501548" cy="138443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900" baseline="0"/>
            </a:lvl1pPr>
            <a:lvl2pPr marL="301630" indent="0">
              <a:buNone/>
              <a:defRPr sz="900"/>
            </a:lvl2pPr>
            <a:lvl3pPr marL="607392" indent="0">
              <a:buNone/>
              <a:defRPr sz="900"/>
            </a:lvl3pPr>
            <a:lvl4pPr marL="912312" indent="0">
              <a:buNone/>
              <a:defRPr sz="900"/>
            </a:lvl4pPr>
            <a:lvl5pPr marL="1214784" indent="0">
              <a:buNone/>
              <a:defRPr sz="9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0765" y="331525"/>
            <a:ext cx="8524281" cy="3847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410765" y="1724506"/>
            <a:ext cx="9470827" cy="50110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0765" y="1332329"/>
            <a:ext cx="9470827" cy="276885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  <a:lvl2pPr marL="305342" indent="0">
              <a:buNone/>
              <a:defRPr/>
            </a:lvl2pPr>
            <a:lvl3pPr marL="599968" indent="0">
              <a:buNone/>
              <a:defRPr/>
            </a:lvl3pPr>
            <a:lvl4pPr marL="917809" indent="0">
              <a:buNone/>
              <a:defRPr/>
            </a:lvl4pPr>
            <a:lvl5pPr marL="1242792" indent="0">
              <a:buNone/>
              <a:defRPr/>
            </a:lvl5pPr>
          </a:lstStyle>
          <a:p>
            <a:pPr lvl="0"/>
            <a:r>
              <a:rPr lang="en-US" dirty="0" smtClean="0"/>
              <a:t>Subheading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smtClean="0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0764" y="778803"/>
            <a:ext cx="8547498" cy="26421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/>
            </a:lvl1pPr>
            <a:lvl2pPr marL="305342" indent="0">
              <a:buNone/>
              <a:defRPr/>
            </a:lvl2pPr>
            <a:lvl3pPr marL="599968" indent="0">
              <a:buNone/>
              <a:defRPr/>
            </a:lvl3pPr>
            <a:lvl4pPr marL="917809" indent="0">
              <a:buNone/>
              <a:defRPr/>
            </a:lvl4pPr>
            <a:lvl5pPr marL="1242792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15764" y="6812543"/>
            <a:ext cx="9501548" cy="138443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900" baseline="0"/>
            </a:lvl1pPr>
            <a:lvl2pPr marL="301630" indent="0">
              <a:buNone/>
              <a:defRPr sz="900"/>
            </a:lvl2pPr>
            <a:lvl3pPr marL="607392" indent="0">
              <a:buNone/>
              <a:defRPr sz="900"/>
            </a:lvl3pPr>
            <a:lvl4pPr marL="912312" indent="0">
              <a:buNone/>
              <a:defRPr sz="900"/>
            </a:lvl4pPr>
            <a:lvl5pPr marL="1214784" indent="0">
              <a:buNone/>
              <a:defRPr sz="9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0765" y="331525"/>
            <a:ext cx="8524281" cy="3847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10765" y="1331761"/>
            <a:ext cx="9476184" cy="5403809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smtClean="0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0764" y="778803"/>
            <a:ext cx="8547498" cy="26421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/>
            </a:lvl1pPr>
            <a:lvl2pPr marL="305342" indent="0">
              <a:buNone/>
              <a:defRPr/>
            </a:lvl2pPr>
            <a:lvl3pPr marL="599968" indent="0">
              <a:buNone/>
              <a:defRPr/>
            </a:lvl3pPr>
            <a:lvl4pPr marL="917809" indent="0">
              <a:buNone/>
              <a:defRPr/>
            </a:lvl4pPr>
            <a:lvl5pPr marL="1242792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10764" y="6812543"/>
            <a:ext cx="9501548" cy="138443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900" baseline="0"/>
            </a:lvl1pPr>
            <a:lvl2pPr marL="301630" indent="0">
              <a:buNone/>
              <a:defRPr sz="900"/>
            </a:lvl2pPr>
            <a:lvl3pPr marL="607392" indent="0">
              <a:buNone/>
              <a:defRPr sz="900"/>
            </a:lvl3pPr>
            <a:lvl4pPr marL="912312" indent="0">
              <a:buNone/>
              <a:defRPr sz="900"/>
            </a:lvl4pPr>
            <a:lvl5pPr marL="1214784" indent="0">
              <a:buNone/>
              <a:defRPr sz="9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3" y="1782766"/>
            <a:ext cx="4320000" cy="2750736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spcBef>
                <a:spcPts val="300"/>
              </a:spcBef>
              <a:defRPr sz="1800"/>
            </a:lvl2pPr>
            <a:lvl3pPr>
              <a:spcBef>
                <a:spcPts val="300"/>
              </a:spcBef>
              <a:defRPr sz="1300"/>
            </a:lvl3pPr>
            <a:lvl4pPr>
              <a:spcBef>
                <a:spcPts val="300"/>
              </a:spcBef>
              <a:defRPr sz="13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726" y="266700"/>
            <a:ext cx="8743950" cy="1284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017676" y="1782766"/>
            <a:ext cx="4320000" cy="2750736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spcBef>
                <a:spcPts val="300"/>
              </a:spcBef>
              <a:defRPr sz="1800"/>
            </a:lvl2pPr>
            <a:lvl3pPr>
              <a:spcBef>
                <a:spcPts val="300"/>
              </a:spcBef>
              <a:defRPr sz="1300"/>
            </a:lvl3pPr>
            <a:lvl4pPr>
              <a:spcBef>
                <a:spcPts val="300"/>
              </a:spcBef>
              <a:defRPr sz="13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3786" y="7047060"/>
            <a:ext cx="2093723" cy="171322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  <a:prstGeom prst="rect">
            <a:avLst/>
          </a:prstGeom>
        </p:spPr>
        <p:txBody>
          <a:bodyPr lIns="102802" tIns="51401" rIns="102802" bIns="51401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1" y="7335770"/>
            <a:ext cx="10041515" cy="376306"/>
          </a:xfrm>
          <a:prstGeom prst="rect">
            <a:avLst/>
          </a:prstGeom>
        </p:spPr>
        <p:txBody>
          <a:bodyPr lIns="102802" tIns="51401" rIns="102802" bIns="51401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"/>
          <a:stretch/>
        </p:blipFill>
        <p:spPr>
          <a:xfrm>
            <a:off x="1" y="0"/>
            <a:ext cx="10287000" cy="7712075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7703" y="6641629"/>
            <a:ext cx="2692612" cy="276885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99968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917809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242792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7702" y="5110984"/>
            <a:ext cx="7729360" cy="37494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Header title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07702" y="1709037"/>
            <a:ext cx="7722396" cy="449939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your statement text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3017"/>
            <a:ext cx="623700" cy="5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0765" y="331525"/>
            <a:ext cx="8524281" cy="3847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0765" y="1331761"/>
            <a:ext cx="4484490" cy="54038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396868" y="1331761"/>
            <a:ext cx="4500798" cy="54038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0764" y="778803"/>
            <a:ext cx="8547498" cy="26421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/>
            </a:lvl1pPr>
            <a:lvl2pPr marL="305342" indent="0">
              <a:buNone/>
              <a:defRPr/>
            </a:lvl2pPr>
            <a:lvl3pPr marL="599968" indent="0">
              <a:buNone/>
              <a:defRPr/>
            </a:lvl3pPr>
            <a:lvl4pPr marL="917809" indent="0">
              <a:buNone/>
              <a:defRPr/>
            </a:lvl4pPr>
            <a:lvl5pPr marL="1242792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10764" y="6812543"/>
            <a:ext cx="4455000" cy="138443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900" baseline="0"/>
            </a:lvl1pPr>
            <a:lvl2pPr marL="301630" indent="0">
              <a:buNone/>
              <a:defRPr sz="900"/>
            </a:lvl2pPr>
            <a:lvl3pPr marL="607392" indent="0">
              <a:buNone/>
              <a:defRPr sz="900"/>
            </a:lvl3pPr>
            <a:lvl4pPr marL="912312" indent="0">
              <a:buNone/>
              <a:defRPr sz="900"/>
            </a:lvl4pPr>
            <a:lvl5pPr marL="1214784" indent="0">
              <a:buNone/>
              <a:defRPr sz="9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402462" y="6812543"/>
            <a:ext cx="4455000" cy="138443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900" baseline="0"/>
            </a:lvl1pPr>
            <a:lvl2pPr marL="301630" indent="0">
              <a:buNone/>
              <a:defRPr sz="900"/>
            </a:lvl2pPr>
            <a:lvl3pPr marL="607392" indent="0">
              <a:buNone/>
              <a:defRPr sz="900"/>
            </a:lvl3pPr>
            <a:lvl4pPr marL="912312" indent="0">
              <a:buNone/>
              <a:defRPr sz="900"/>
            </a:lvl4pPr>
            <a:lvl5pPr marL="1214784" indent="0">
              <a:buNone/>
              <a:defRPr sz="9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0765" y="331525"/>
            <a:ext cx="8524281" cy="3847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410765" y="1333556"/>
            <a:ext cx="4513472" cy="276885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514259" indent="0">
              <a:buNone/>
              <a:defRPr sz="2200" b="1"/>
            </a:lvl2pPr>
            <a:lvl3pPr marL="1028517" indent="0">
              <a:buNone/>
              <a:defRPr sz="2000" b="1"/>
            </a:lvl3pPr>
            <a:lvl4pPr marL="1542776" indent="0">
              <a:buNone/>
              <a:defRPr sz="1800" b="1"/>
            </a:lvl4pPr>
            <a:lvl5pPr marL="2057034" indent="0">
              <a:buNone/>
              <a:defRPr sz="1800" b="1"/>
            </a:lvl5pPr>
            <a:lvl6pPr marL="2571293" indent="0">
              <a:buNone/>
              <a:defRPr sz="1800" b="1"/>
            </a:lvl6pPr>
            <a:lvl7pPr marL="3085551" indent="0">
              <a:buNone/>
              <a:defRPr sz="1800" b="1"/>
            </a:lvl7pPr>
            <a:lvl8pPr marL="3599810" indent="0">
              <a:buNone/>
              <a:defRPr sz="1800" b="1"/>
            </a:lvl8pPr>
            <a:lvl9pPr marL="411406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410765" y="1713796"/>
            <a:ext cx="4492041" cy="5021775"/>
          </a:xfrm>
        </p:spPr>
        <p:txBody>
          <a:bodyPr/>
          <a:lstStyle>
            <a:lvl1pPr>
              <a:defRPr sz="1800"/>
            </a:lvl1pPr>
            <a:lvl2pPr marL="605326" indent="-299984">
              <a:buFont typeface="Arial" pitchFamily="34" charset="0"/>
              <a:buChar char="–"/>
              <a:defRPr sz="16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5381061" y="1333556"/>
            <a:ext cx="4513472" cy="276885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514259" indent="0">
              <a:buNone/>
              <a:defRPr sz="2200" b="1"/>
            </a:lvl2pPr>
            <a:lvl3pPr marL="1028517" indent="0">
              <a:buNone/>
              <a:defRPr sz="2000" b="1"/>
            </a:lvl3pPr>
            <a:lvl4pPr marL="1542776" indent="0">
              <a:buNone/>
              <a:defRPr sz="1800" b="1"/>
            </a:lvl4pPr>
            <a:lvl5pPr marL="2057034" indent="0">
              <a:buNone/>
              <a:defRPr sz="1800" b="1"/>
            </a:lvl5pPr>
            <a:lvl6pPr marL="2571293" indent="0">
              <a:buNone/>
              <a:defRPr sz="1800" b="1"/>
            </a:lvl6pPr>
            <a:lvl7pPr marL="3085551" indent="0">
              <a:buNone/>
              <a:defRPr sz="1800" b="1"/>
            </a:lvl7pPr>
            <a:lvl8pPr marL="3599810" indent="0">
              <a:buNone/>
              <a:defRPr sz="1800" b="1"/>
            </a:lvl8pPr>
            <a:lvl9pPr marL="411406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5381061" y="1713796"/>
            <a:ext cx="4516841" cy="5021775"/>
          </a:xfrm>
        </p:spPr>
        <p:txBody>
          <a:bodyPr/>
          <a:lstStyle>
            <a:lvl1pPr>
              <a:defRPr sz="1800"/>
            </a:lvl1pPr>
            <a:lvl2pPr marL="605326" indent="-299984">
              <a:buFont typeface="Arial" pitchFamily="34" charset="0"/>
              <a:buChar char="–"/>
              <a:defRPr sz="16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 smtClean="0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0764" y="778803"/>
            <a:ext cx="8547498" cy="26421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/>
            </a:lvl1pPr>
            <a:lvl2pPr marL="305342" indent="0">
              <a:buNone/>
              <a:defRPr/>
            </a:lvl2pPr>
            <a:lvl3pPr marL="599968" indent="0">
              <a:buNone/>
              <a:defRPr/>
            </a:lvl3pPr>
            <a:lvl4pPr marL="917809" indent="0">
              <a:buNone/>
              <a:defRPr/>
            </a:lvl4pPr>
            <a:lvl5pPr marL="1242792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10764" y="6812543"/>
            <a:ext cx="4455000" cy="138443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900" baseline="0"/>
            </a:lvl1pPr>
            <a:lvl2pPr marL="301630" indent="0">
              <a:buNone/>
              <a:defRPr sz="900"/>
            </a:lvl2pPr>
            <a:lvl3pPr marL="607392" indent="0">
              <a:buNone/>
              <a:defRPr sz="900"/>
            </a:lvl3pPr>
            <a:lvl4pPr marL="912312" indent="0">
              <a:buNone/>
              <a:defRPr sz="900"/>
            </a:lvl4pPr>
            <a:lvl5pPr marL="1214784" indent="0">
              <a:buNone/>
              <a:defRPr sz="9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402462" y="6812543"/>
            <a:ext cx="4455000" cy="138443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900" baseline="0"/>
            </a:lvl1pPr>
            <a:lvl2pPr marL="301630" indent="0">
              <a:buNone/>
              <a:defRPr sz="900"/>
            </a:lvl2pPr>
            <a:lvl3pPr marL="607392" indent="0">
              <a:buNone/>
              <a:defRPr sz="900"/>
            </a:lvl3pPr>
            <a:lvl4pPr marL="912312" indent="0">
              <a:buNone/>
              <a:defRPr sz="900"/>
            </a:lvl4pPr>
            <a:lvl5pPr marL="1214784" indent="0">
              <a:buNone/>
              <a:defRPr sz="9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020214" y="1549514"/>
            <a:ext cx="6252210" cy="4687229"/>
          </a:xfrm>
        </p:spPr>
        <p:txBody>
          <a:bodyPr lIns="121478" tIns="121478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on the film icon to insert your Standard (4x3 video)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0765" y="331525"/>
            <a:ext cx="8524281" cy="38472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0764" y="778803"/>
            <a:ext cx="8547498" cy="26421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/>
            </a:lvl1pPr>
            <a:lvl2pPr marL="305342" indent="0">
              <a:buNone/>
              <a:defRPr/>
            </a:lvl2pPr>
            <a:lvl3pPr marL="599968" indent="0">
              <a:buNone/>
              <a:defRPr/>
            </a:lvl3pPr>
            <a:lvl4pPr marL="917809" indent="0">
              <a:buNone/>
              <a:defRPr/>
            </a:lvl4pPr>
            <a:lvl5pPr marL="1242792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979122" y="1553126"/>
            <a:ext cx="8330704" cy="4703448"/>
          </a:xfrm>
        </p:spPr>
        <p:txBody>
          <a:bodyPr lIns="121478" tIns="121478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on the film icon to insert your widescreen (16x9) video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0765" y="331525"/>
            <a:ext cx="8524281" cy="38472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0764" y="778803"/>
            <a:ext cx="8547498" cy="26421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/>
            </a:lvl1pPr>
            <a:lvl2pPr marL="305342" indent="0">
              <a:buNone/>
              <a:defRPr/>
            </a:lvl2pPr>
            <a:lvl3pPr marL="599968" indent="0">
              <a:buNone/>
              <a:defRPr/>
            </a:lvl3pPr>
            <a:lvl4pPr marL="917809" indent="0">
              <a:buNone/>
              <a:defRPr/>
            </a:lvl4pPr>
            <a:lvl5pPr marL="1242792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5" y="331525"/>
            <a:ext cx="8524281" cy="3847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0765" y="1328191"/>
            <a:ext cx="4484490" cy="56216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401273" y="1328191"/>
            <a:ext cx="4496393" cy="5212791"/>
          </a:xfrm>
        </p:spPr>
        <p:txBody>
          <a:bodyPr lIns="0" tIns="0"/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10764" y="778803"/>
            <a:ext cx="8547498" cy="26421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/>
            </a:lvl1pPr>
            <a:lvl2pPr marL="305342" indent="0">
              <a:buNone/>
              <a:defRPr/>
            </a:lvl2pPr>
            <a:lvl3pPr marL="599968" indent="0">
              <a:buNone/>
              <a:defRPr/>
            </a:lvl3pPr>
            <a:lvl4pPr marL="917809" indent="0">
              <a:buNone/>
              <a:defRPr/>
            </a:lvl4pPr>
            <a:lvl5pPr marL="1242792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401273" y="6617152"/>
            <a:ext cx="4495799" cy="339188"/>
          </a:xfrm>
        </p:spPr>
        <p:txBody>
          <a:bodyPr lIns="0" tIns="0" rIns="0" bIns="0"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301630" indent="0">
              <a:buNone/>
              <a:defRPr sz="900">
                <a:solidFill>
                  <a:schemeClr val="bg2"/>
                </a:solidFill>
              </a:defRPr>
            </a:lvl2pPr>
            <a:lvl3pPr marL="607392" indent="0">
              <a:buNone/>
              <a:defRPr sz="900">
                <a:solidFill>
                  <a:schemeClr val="bg2"/>
                </a:solidFill>
              </a:defRPr>
            </a:lvl3pPr>
            <a:lvl4pPr marL="912312" indent="0">
              <a:buNone/>
              <a:defRPr sz="900">
                <a:solidFill>
                  <a:schemeClr val="bg2"/>
                </a:solidFill>
              </a:defRPr>
            </a:lvl4pPr>
            <a:lvl5pPr marL="1214784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53458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5" y="331525"/>
            <a:ext cx="8524281" cy="3847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0765" y="1328190"/>
            <a:ext cx="4484490" cy="56323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smtClean="0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10764" y="778803"/>
            <a:ext cx="8547498" cy="26421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/>
            </a:lvl1pPr>
            <a:lvl2pPr marL="305342" indent="0">
              <a:buNone/>
              <a:defRPr/>
            </a:lvl2pPr>
            <a:lvl3pPr marL="599968" indent="0">
              <a:buNone/>
              <a:defRPr/>
            </a:lvl3pPr>
            <a:lvl4pPr marL="917809" indent="0">
              <a:buNone/>
              <a:defRPr/>
            </a:lvl4pPr>
            <a:lvl5pPr marL="1242792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5401273" y="1327596"/>
            <a:ext cx="4496393" cy="2299936"/>
          </a:xfrm>
        </p:spPr>
        <p:txBody>
          <a:bodyPr lIns="0" tIns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401273" y="3722744"/>
            <a:ext cx="4495799" cy="339188"/>
          </a:xfrm>
        </p:spPr>
        <p:txBody>
          <a:bodyPr lIns="0" tIns="0" rIns="0" bIns="0"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301630" indent="0">
              <a:buNone/>
              <a:defRPr sz="900">
                <a:solidFill>
                  <a:schemeClr val="bg2"/>
                </a:solidFill>
              </a:defRPr>
            </a:lvl2pPr>
            <a:lvl3pPr marL="607392" indent="0">
              <a:buNone/>
              <a:defRPr sz="900">
                <a:solidFill>
                  <a:schemeClr val="bg2"/>
                </a:solidFill>
              </a:defRPr>
            </a:lvl3pPr>
            <a:lvl4pPr marL="912312" indent="0">
              <a:buNone/>
              <a:defRPr sz="900">
                <a:solidFill>
                  <a:schemeClr val="bg2"/>
                </a:solidFill>
              </a:defRPr>
            </a:lvl4pPr>
            <a:lvl5pPr marL="1214784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5401273" y="4222005"/>
            <a:ext cx="4496393" cy="2299936"/>
          </a:xfrm>
        </p:spPr>
        <p:txBody>
          <a:bodyPr lIns="0" tIns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401273" y="6617152"/>
            <a:ext cx="4495799" cy="339188"/>
          </a:xfrm>
        </p:spPr>
        <p:txBody>
          <a:bodyPr lIns="0" tIns="0" rIns="0" bIns="0"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  <a:lvl2pPr marL="301630" indent="0">
              <a:buNone/>
              <a:defRPr sz="900">
                <a:solidFill>
                  <a:schemeClr val="bg2"/>
                </a:solidFill>
              </a:defRPr>
            </a:lvl2pPr>
            <a:lvl3pPr marL="607392" indent="0">
              <a:buNone/>
              <a:defRPr sz="900">
                <a:solidFill>
                  <a:schemeClr val="bg2"/>
                </a:solidFill>
              </a:defRPr>
            </a:lvl3pPr>
            <a:lvl4pPr marL="912312" indent="0">
              <a:buNone/>
              <a:defRPr sz="900">
                <a:solidFill>
                  <a:schemeClr val="bg2"/>
                </a:solidFill>
              </a:defRPr>
            </a:lvl4pPr>
            <a:lvl5pPr marL="1214784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0765" y="331525"/>
            <a:ext cx="8524281" cy="3847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0764" y="778803"/>
            <a:ext cx="8547498" cy="26421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/>
            </a:lvl1pPr>
            <a:lvl2pPr marL="305342" indent="0">
              <a:buNone/>
              <a:defRPr/>
            </a:lvl2pPr>
            <a:lvl3pPr marL="599968" indent="0">
              <a:buNone/>
              <a:defRPr/>
            </a:lvl3pPr>
            <a:lvl4pPr marL="917809" indent="0">
              <a:buNone/>
              <a:defRPr/>
            </a:lvl4pPr>
            <a:lvl5pPr marL="1242792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76919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421482" y="7110773"/>
            <a:ext cx="946825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2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or Statement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 t="1108" r="6141"/>
          <a:stretch/>
        </p:blipFill>
        <p:spPr>
          <a:xfrm>
            <a:off x="-117565" y="-1"/>
            <a:ext cx="10507436" cy="7790769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2850" y="5034377"/>
            <a:ext cx="7731450" cy="449939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0"/>
              </a:spcAft>
              <a:buNone/>
              <a:defRPr sz="2900" b="1" baseline="0">
                <a:solidFill>
                  <a:schemeClr val="bg1"/>
                </a:solidFill>
              </a:defRPr>
            </a:lvl1pPr>
            <a:lvl2pPr marL="305342" indent="0"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Header title here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3017"/>
            <a:ext cx="623700" cy="535451"/>
          </a:xfrm>
          <a:prstGeom prst="rect">
            <a:avLst/>
          </a:prstGeom>
        </p:spPr>
      </p:pic>
      <p:sp>
        <p:nvSpPr>
          <p:cNvPr id="2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7001" y="1708396"/>
            <a:ext cx="7731324" cy="449939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 sz="3100" b="1">
                <a:solidFill>
                  <a:schemeClr val="bg1"/>
                </a:solidFill>
              </a:defRPr>
            </a:lvl2pPr>
            <a:lvl3pPr marL="599968" indent="0">
              <a:buNone/>
              <a:defRPr sz="3100" b="1">
                <a:solidFill>
                  <a:schemeClr val="bg1"/>
                </a:solidFill>
              </a:defRPr>
            </a:lvl3pPr>
            <a:lvl4pPr marL="917809" indent="0">
              <a:buNone/>
              <a:defRPr sz="3100" b="1">
                <a:solidFill>
                  <a:schemeClr val="bg1"/>
                </a:solidFill>
              </a:defRPr>
            </a:lvl4pPr>
            <a:lvl5pPr marL="1242792" indent="0">
              <a:buNone/>
              <a:defRPr sz="3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your statement text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3487" y="6641629"/>
            <a:ext cx="7731450" cy="276885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99968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917809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242792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4287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497"/>
            <a:ext cx="4543425" cy="5089613"/>
          </a:xfrm>
          <a:prstGeom prst="rect">
            <a:avLst/>
          </a:prstGeom>
        </p:spPr>
        <p:txBody>
          <a:bodyPr lIns="102802" tIns="51401" rIns="102802" bIns="51401"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497"/>
            <a:ext cx="4543425" cy="5089613"/>
          </a:xfrm>
          <a:prstGeom prst="rect">
            <a:avLst/>
          </a:prstGeom>
        </p:spPr>
        <p:txBody>
          <a:bodyPr lIns="102802" tIns="51401" rIns="102802" bIns="51401">
            <a:normAutofit/>
          </a:bodyPr>
          <a:lstStyle>
            <a:lvl1pPr algn="l" defTabSz="1028031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94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94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94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94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or Statemen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9" r="6666"/>
          <a:stretch/>
        </p:blipFill>
        <p:spPr>
          <a:xfrm>
            <a:off x="-34403" y="-117517"/>
            <a:ext cx="10321403" cy="78788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3017"/>
            <a:ext cx="623700" cy="535451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2850" y="5034377"/>
            <a:ext cx="7731450" cy="449939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0"/>
              </a:spcAft>
              <a:buNone/>
              <a:defRPr sz="2900" b="1" baseline="0">
                <a:solidFill>
                  <a:schemeClr val="bg1"/>
                </a:solidFill>
              </a:defRPr>
            </a:lvl1pPr>
            <a:lvl2pPr marL="305342" indent="0"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Header title here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7001" y="1708396"/>
            <a:ext cx="7731324" cy="449939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 sz="3100" b="1">
                <a:solidFill>
                  <a:schemeClr val="bg1"/>
                </a:solidFill>
              </a:defRPr>
            </a:lvl2pPr>
            <a:lvl3pPr marL="599968" indent="0">
              <a:buNone/>
              <a:defRPr sz="3100" b="1">
                <a:solidFill>
                  <a:schemeClr val="bg1"/>
                </a:solidFill>
              </a:defRPr>
            </a:lvl3pPr>
            <a:lvl4pPr marL="917809" indent="0">
              <a:buNone/>
              <a:defRPr sz="3100" b="1">
                <a:solidFill>
                  <a:schemeClr val="bg1"/>
                </a:solidFill>
              </a:defRPr>
            </a:lvl4pPr>
            <a:lvl5pPr marL="1242792" indent="0">
              <a:buNone/>
              <a:defRPr sz="3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your statement text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3487" y="6641629"/>
            <a:ext cx="7731450" cy="276885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99968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917809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242792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46608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or Statem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5"/>
          <a:stretch/>
        </p:blipFill>
        <p:spPr>
          <a:xfrm>
            <a:off x="-64305" y="-96401"/>
            <a:ext cx="10351305" cy="78149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3017"/>
            <a:ext cx="623700" cy="535451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2850" y="5034377"/>
            <a:ext cx="7731450" cy="449939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0"/>
              </a:spcAft>
              <a:buNone/>
              <a:defRPr sz="2900" b="1" baseline="0">
                <a:solidFill>
                  <a:schemeClr val="bg1"/>
                </a:solidFill>
              </a:defRPr>
            </a:lvl1pPr>
            <a:lvl2pPr marL="305342" indent="0"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Header title here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7001" y="1708396"/>
            <a:ext cx="7731324" cy="449939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 sz="3100" b="1">
                <a:solidFill>
                  <a:schemeClr val="bg1"/>
                </a:solidFill>
              </a:defRPr>
            </a:lvl2pPr>
            <a:lvl3pPr marL="599968" indent="0">
              <a:buNone/>
              <a:defRPr sz="3100" b="1">
                <a:solidFill>
                  <a:schemeClr val="bg1"/>
                </a:solidFill>
              </a:defRPr>
            </a:lvl3pPr>
            <a:lvl4pPr marL="917809" indent="0">
              <a:buNone/>
              <a:defRPr sz="3100" b="1">
                <a:solidFill>
                  <a:schemeClr val="bg1"/>
                </a:solidFill>
              </a:defRPr>
            </a:lvl4pPr>
            <a:lvl5pPr marL="1242792" indent="0">
              <a:buNone/>
              <a:defRPr sz="3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your statement text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3487" y="6641629"/>
            <a:ext cx="7731450" cy="276885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99968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917809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242792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48521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or Statem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6"/>
          <a:stretch/>
        </p:blipFill>
        <p:spPr>
          <a:xfrm>
            <a:off x="-55375" y="-81421"/>
            <a:ext cx="10342375" cy="78149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3017"/>
            <a:ext cx="623700" cy="535451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2850" y="5034377"/>
            <a:ext cx="7731450" cy="449939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0"/>
              </a:spcAft>
              <a:buNone/>
              <a:defRPr sz="2900" b="1" baseline="0">
                <a:solidFill>
                  <a:schemeClr val="bg1"/>
                </a:solidFill>
              </a:defRPr>
            </a:lvl1pPr>
            <a:lvl2pPr marL="305342" indent="0"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Header title here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7001" y="1708396"/>
            <a:ext cx="7731324" cy="449939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 sz="3100" b="1">
                <a:solidFill>
                  <a:schemeClr val="bg1"/>
                </a:solidFill>
              </a:defRPr>
            </a:lvl2pPr>
            <a:lvl3pPr marL="599968" indent="0">
              <a:buNone/>
              <a:defRPr sz="3100" b="1">
                <a:solidFill>
                  <a:schemeClr val="bg1"/>
                </a:solidFill>
              </a:defRPr>
            </a:lvl3pPr>
            <a:lvl4pPr marL="917809" indent="0">
              <a:buNone/>
              <a:defRPr sz="3100" b="1">
                <a:solidFill>
                  <a:schemeClr val="bg1"/>
                </a:solidFill>
              </a:defRPr>
            </a:lvl4pPr>
            <a:lvl5pPr marL="1242792" indent="0">
              <a:buNone/>
              <a:defRPr sz="3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your statement text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3487" y="6641629"/>
            <a:ext cx="7731450" cy="276885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99968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917809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242792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4909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or Statem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"/>
          <a:stretch/>
        </p:blipFill>
        <p:spPr>
          <a:xfrm>
            <a:off x="-32146" y="-74978"/>
            <a:ext cx="10319147" cy="78149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3017"/>
            <a:ext cx="623700" cy="535451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2850" y="5034377"/>
            <a:ext cx="7731450" cy="449939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0"/>
              </a:spcAft>
              <a:buNone/>
              <a:defRPr sz="2900" b="1" baseline="0">
                <a:solidFill>
                  <a:schemeClr val="bg1"/>
                </a:solidFill>
              </a:defRPr>
            </a:lvl1pPr>
            <a:lvl2pPr marL="305342" indent="0"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Header title here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7001" y="1708396"/>
            <a:ext cx="7731324" cy="449939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 sz="3100" b="1">
                <a:solidFill>
                  <a:schemeClr val="bg1"/>
                </a:solidFill>
              </a:defRPr>
            </a:lvl2pPr>
            <a:lvl3pPr marL="599968" indent="0">
              <a:buNone/>
              <a:defRPr sz="3100" b="1">
                <a:solidFill>
                  <a:schemeClr val="bg1"/>
                </a:solidFill>
              </a:defRPr>
            </a:lvl3pPr>
            <a:lvl4pPr marL="917809" indent="0">
              <a:buNone/>
              <a:defRPr sz="3100" b="1">
                <a:solidFill>
                  <a:schemeClr val="bg1"/>
                </a:solidFill>
              </a:defRPr>
            </a:lvl4pPr>
            <a:lvl5pPr marL="1242792" indent="0">
              <a:buNone/>
              <a:defRPr sz="3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your statement text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3487" y="6641629"/>
            <a:ext cx="7731450" cy="276885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99968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917809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242792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87441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03" y="-4846"/>
            <a:ext cx="10382028" cy="7712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grpSp>
        <p:nvGrpSpPr>
          <p:cNvPr id="2" name="Group 16"/>
          <p:cNvGrpSpPr/>
          <p:nvPr userDrawn="1"/>
        </p:nvGrpSpPr>
        <p:grpSpPr>
          <a:xfrm>
            <a:off x="8586206" y="406986"/>
            <a:ext cx="1313361" cy="533670"/>
            <a:chOff x="7280906" y="310911"/>
            <a:chExt cx="1507104" cy="612649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sp>
        <p:nvSpPr>
          <p:cNvPr id="2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2117" y="4930674"/>
            <a:ext cx="3079746" cy="749896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92851" y="6073261"/>
            <a:ext cx="3061097" cy="276885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19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" r="388" b="1"/>
          <a:stretch/>
        </p:blipFill>
        <p:spPr>
          <a:xfrm>
            <a:off x="-9304" y="0"/>
            <a:ext cx="10299233" cy="7712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grpSp>
        <p:nvGrpSpPr>
          <p:cNvPr id="3" name="Group 16"/>
          <p:cNvGrpSpPr/>
          <p:nvPr userDrawn="1"/>
        </p:nvGrpSpPr>
        <p:grpSpPr>
          <a:xfrm>
            <a:off x="8586206" y="406986"/>
            <a:ext cx="1313361" cy="533670"/>
            <a:chOff x="7280906" y="310911"/>
            <a:chExt cx="1507104" cy="612649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sp>
        <p:nvSpPr>
          <p:cNvPr id="2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2117" y="4930674"/>
            <a:ext cx="3079746" cy="749896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92851" y="6073261"/>
            <a:ext cx="3061097" cy="276885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52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"/>
            <a:ext cx="10287000" cy="77050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grpSp>
        <p:nvGrpSpPr>
          <p:cNvPr id="2" name="Group 16"/>
          <p:cNvGrpSpPr/>
          <p:nvPr userDrawn="1"/>
        </p:nvGrpSpPr>
        <p:grpSpPr>
          <a:xfrm>
            <a:off x="8586206" y="406986"/>
            <a:ext cx="1313361" cy="533670"/>
            <a:chOff x="7280906" y="310911"/>
            <a:chExt cx="1507104" cy="612649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sp>
        <p:nvSpPr>
          <p:cNvPr id="2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2117" y="4930674"/>
            <a:ext cx="3079746" cy="749896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92851" y="6073261"/>
            <a:ext cx="3061097" cy="276885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47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7712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grpSp>
        <p:nvGrpSpPr>
          <p:cNvPr id="3" name="Group 16"/>
          <p:cNvGrpSpPr/>
          <p:nvPr userDrawn="1"/>
        </p:nvGrpSpPr>
        <p:grpSpPr>
          <a:xfrm>
            <a:off x="8586206" y="406986"/>
            <a:ext cx="1313361" cy="533670"/>
            <a:chOff x="7280906" y="310911"/>
            <a:chExt cx="1507104" cy="612649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sp>
        <p:nvSpPr>
          <p:cNvPr id="2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2117" y="4930674"/>
            <a:ext cx="3079746" cy="749896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92851" y="6073261"/>
            <a:ext cx="3061097" cy="276885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14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7712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grpSp>
        <p:nvGrpSpPr>
          <p:cNvPr id="2" name="Group 16"/>
          <p:cNvGrpSpPr/>
          <p:nvPr userDrawn="1"/>
        </p:nvGrpSpPr>
        <p:grpSpPr>
          <a:xfrm>
            <a:off x="8586206" y="406986"/>
            <a:ext cx="1313361" cy="533670"/>
            <a:chOff x="7280906" y="310911"/>
            <a:chExt cx="1507104" cy="612649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sp>
        <p:nvSpPr>
          <p:cNvPr id="2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2117" y="4930674"/>
            <a:ext cx="3079746" cy="749896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92851" y="6073261"/>
            <a:ext cx="3061097" cy="276885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2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7712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grpSp>
        <p:nvGrpSpPr>
          <p:cNvPr id="2" name="Group 16"/>
          <p:cNvGrpSpPr/>
          <p:nvPr userDrawn="1"/>
        </p:nvGrpSpPr>
        <p:grpSpPr>
          <a:xfrm>
            <a:off x="8586206" y="406986"/>
            <a:ext cx="1313361" cy="533670"/>
            <a:chOff x="7280906" y="310911"/>
            <a:chExt cx="1507104" cy="612649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sp>
        <p:nvSpPr>
          <p:cNvPr id="2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2117" y="4930674"/>
            <a:ext cx="3079746" cy="749896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92117" y="6073261"/>
            <a:ext cx="3061097" cy="276885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3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497"/>
            <a:ext cx="4543425" cy="5089613"/>
          </a:xfrm>
          <a:prstGeom prst="rect">
            <a:avLst/>
          </a:prstGeom>
        </p:spPr>
        <p:txBody>
          <a:bodyPr lIns="102802" tIns="51401" rIns="102802" bIns="51401"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497"/>
            <a:ext cx="4543425" cy="5089613"/>
          </a:xfrm>
          <a:prstGeom prst="rect">
            <a:avLst/>
          </a:prstGeom>
        </p:spPr>
        <p:txBody>
          <a:bodyPr lIns="102802" tIns="51401" rIns="102802" bIns="51401">
            <a:normAutofit/>
          </a:bodyPr>
          <a:lstStyle>
            <a:lvl1pPr algn="l" defTabSz="1028031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94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94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94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94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1" y="7335770"/>
            <a:ext cx="10041515" cy="376306"/>
          </a:xfrm>
          <a:prstGeom prst="rect">
            <a:avLst/>
          </a:prstGeom>
        </p:spPr>
        <p:txBody>
          <a:bodyPr lIns="102802" tIns="51401" rIns="102802" bIns="51401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"/>
          <a:stretch/>
        </p:blipFill>
        <p:spPr>
          <a:xfrm>
            <a:off x="-1" y="-980"/>
            <a:ext cx="10389870" cy="7727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4958"/>
            <a:ext cx="623700" cy="535508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488" y="4930871"/>
            <a:ext cx="3078000" cy="749896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92117" y="6073261"/>
            <a:ext cx="3061097" cy="276885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66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771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4958"/>
            <a:ext cx="623700" cy="535508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488" y="4930871"/>
            <a:ext cx="3078000" cy="749896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92117" y="6073261"/>
            <a:ext cx="3061097" cy="276885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84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r="-27"/>
          <a:stretch/>
        </p:blipFill>
        <p:spPr>
          <a:xfrm>
            <a:off x="-9304" y="-10711"/>
            <a:ext cx="10296305" cy="7789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4958"/>
            <a:ext cx="623700" cy="53550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488" y="4930871"/>
            <a:ext cx="3078000" cy="749896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92117" y="6073261"/>
            <a:ext cx="3061097" cy="276885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76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771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4958"/>
            <a:ext cx="623700" cy="53550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488" y="4930871"/>
            <a:ext cx="3078000" cy="749896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92117" y="6073261"/>
            <a:ext cx="3061097" cy="276885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43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771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4958"/>
            <a:ext cx="623700" cy="53550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488" y="4930871"/>
            <a:ext cx="3078000" cy="749896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92117" y="6073261"/>
            <a:ext cx="3061097" cy="276885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28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771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4958"/>
            <a:ext cx="623700" cy="53550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488" y="4930871"/>
            <a:ext cx="3078000" cy="749896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92117" y="6073261"/>
            <a:ext cx="3061097" cy="276885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99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771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4958"/>
            <a:ext cx="623700" cy="53550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488" y="4930871"/>
            <a:ext cx="3078000" cy="749896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92117" y="6073261"/>
            <a:ext cx="3061097" cy="276885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29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" y="0"/>
            <a:ext cx="10280147" cy="771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9303" y="2263039"/>
            <a:ext cx="4496160" cy="5463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4958"/>
            <a:ext cx="623700" cy="53550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488" y="4930871"/>
            <a:ext cx="3078000" cy="749896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924"/>
              </a:lnSpc>
              <a:spcAft>
                <a:spcPts val="0"/>
              </a:spcAft>
              <a:buNone/>
              <a:defRPr sz="2900" b="1">
                <a:solidFill>
                  <a:schemeClr val="bg1"/>
                </a:solidFill>
              </a:defRPr>
            </a:lvl1pPr>
            <a:lvl2pPr marL="305342" indent="0">
              <a:buNone/>
              <a:defRPr sz="2900" b="1">
                <a:solidFill>
                  <a:schemeClr val="bg1"/>
                </a:solidFill>
              </a:defRPr>
            </a:lvl2pPr>
            <a:lvl3pPr marL="599968" indent="0">
              <a:buNone/>
              <a:defRPr sz="2900" b="1">
                <a:solidFill>
                  <a:schemeClr val="bg1"/>
                </a:solidFill>
              </a:defRPr>
            </a:lvl3pPr>
            <a:lvl4pPr marL="917809" indent="0">
              <a:buNone/>
              <a:defRPr sz="2900" b="1">
                <a:solidFill>
                  <a:schemeClr val="bg1"/>
                </a:solidFill>
              </a:defRPr>
            </a:lvl4pPr>
            <a:lvl5pPr marL="1242792" indent="0">
              <a:buNone/>
              <a:defRPr sz="2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92117" y="6073261"/>
            <a:ext cx="3061097" cy="276885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05342" indent="0">
              <a:buNone/>
              <a:defRPr>
                <a:solidFill>
                  <a:schemeClr val="bg1"/>
                </a:solidFill>
              </a:defRPr>
            </a:lvl2pPr>
            <a:lvl3pPr marL="599968" indent="0">
              <a:buNone/>
              <a:defRPr>
                <a:solidFill>
                  <a:schemeClr val="bg1"/>
                </a:solidFill>
              </a:defRPr>
            </a:lvl3pPr>
            <a:lvl4pPr marL="917809" indent="0">
              <a:buNone/>
              <a:defRPr>
                <a:solidFill>
                  <a:schemeClr val="bg1"/>
                </a:solidFill>
              </a:defRPr>
            </a:lvl4pPr>
            <a:lvl5pPr marL="124279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9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778803"/>
            <a:ext cx="8547498" cy="26421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/>
            </a:lvl1pPr>
            <a:lvl2pPr marL="305342" indent="0">
              <a:buNone/>
              <a:defRPr/>
            </a:lvl2pPr>
            <a:lvl3pPr marL="599968" indent="0">
              <a:buNone/>
              <a:defRPr/>
            </a:lvl3pPr>
            <a:lvl4pPr marL="917809" indent="0">
              <a:buNone/>
              <a:defRPr/>
            </a:lvl4pPr>
            <a:lvl5pPr marL="1242792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965722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  <a:prstGeom prst="rect">
            <a:avLst/>
          </a:prstGeom>
        </p:spPr>
        <p:txBody>
          <a:bodyPr lIns="102802" tIns="51401" rIns="102802" bIns="51401" anchor="b">
            <a:normAutofit/>
          </a:bodyPr>
          <a:lstStyle>
            <a:lvl1pPr marL="0" indent="0">
              <a:buNone/>
              <a:defRPr sz="2200" b="1"/>
            </a:lvl1pPr>
            <a:lvl2pPr marL="514016" indent="0">
              <a:buNone/>
              <a:defRPr sz="2200" b="1"/>
            </a:lvl2pPr>
            <a:lvl3pPr marL="1028031" indent="0">
              <a:buNone/>
              <a:defRPr sz="2000" b="1"/>
            </a:lvl3pPr>
            <a:lvl4pPr marL="1542047" indent="0">
              <a:buNone/>
              <a:defRPr sz="1800" b="1"/>
            </a:lvl4pPr>
            <a:lvl5pPr marL="2056058" indent="0">
              <a:buNone/>
              <a:defRPr sz="1800" b="1"/>
            </a:lvl5pPr>
            <a:lvl6pPr marL="2570076" indent="0">
              <a:buNone/>
              <a:defRPr sz="1800" b="1"/>
            </a:lvl6pPr>
            <a:lvl7pPr marL="3084085" indent="0">
              <a:buNone/>
              <a:defRPr sz="1800" b="1"/>
            </a:lvl7pPr>
            <a:lvl8pPr marL="3598099" indent="0">
              <a:buNone/>
              <a:defRPr sz="1800" b="1"/>
            </a:lvl8pPr>
            <a:lvl9pPr marL="411211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  <a:prstGeom prst="rect">
            <a:avLst/>
          </a:prstGeom>
        </p:spPr>
        <p:txBody>
          <a:bodyPr lIns="102802" tIns="51401" rIns="102802" bIns="51401">
            <a:normAutofit/>
          </a:bodyPr>
          <a:lstStyle>
            <a:lvl1pPr indent="-199894" algn="l" defTabSz="102803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94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94" algn="l" defTabSz="102803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295" indent="-257008" algn="l" defTabSz="102803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94" algn="l" defTabSz="102803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9" y="1726291"/>
            <a:ext cx="4546997" cy="719436"/>
          </a:xfrm>
          <a:prstGeom prst="rect">
            <a:avLst/>
          </a:prstGeom>
        </p:spPr>
        <p:txBody>
          <a:bodyPr lIns="102802" tIns="51401" rIns="102802" bIns="51401" anchor="b">
            <a:normAutofit/>
          </a:bodyPr>
          <a:lstStyle>
            <a:lvl1pPr marL="0" indent="0">
              <a:buNone/>
              <a:defRPr sz="2200" b="1"/>
            </a:lvl1pPr>
            <a:lvl2pPr marL="514016" indent="0">
              <a:buNone/>
              <a:defRPr sz="2200" b="1"/>
            </a:lvl2pPr>
            <a:lvl3pPr marL="1028031" indent="0">
              <a:buNone/>
              <a:defRPr sz="2000" b="1"/>
            </a:lvl3pPr>
            <a:lvl4pPr marL="1542047" indent="0">
              <a:buNone/>
              <a:defRPr sz="1800" b="1"/>
            </a:lvl4pPr>
            <a:lvl5pPr marL="2056058" indent="0">
              <a:buNone/>
              <a:defRPr sz="1800" b="1"/>
            </a:lvl5pPr>
            <a:lvl6pPr marL="2570076" indent="0">
              <a:buNone/>
              <a:defRPr sz="1800" b="1"/>
            </a:lvl6pPr>
            <a:lvl7pPr marL="3084085" indent="0">
              <a:buNone/>
              <a:defRPr sz="1800" b="1"/>
            </a:lvl7pPr>
            <a:lvl8pPr marL="3598099" indent="0">
              <a:buNone/>
              <a:defRPr sz="1800" b="1"/>
            </a:lvl8pPr>
            <a:lvl9pPr marL="411211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9" y="2545700"/>
            <a:ext cx="4546997" cy="4443370"/>
          </a:xfrm>
          <a:prstGeom prst="rect">
            <a:avLst/>
          </a:prstGeom>
        </p:spPr>
        <p:txBody>
          <a:bodyPr lIns="102802" tIns="51401" rIns="102802" bIns="51401"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94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94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2047" indent="-257008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3065" indent="-257008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  <a:prstGeom prst="rect">
            <a:avLst/>
          </a:prstGeom>
        </p:spPr>
        <p:txBody>
          <a:bodyPr lIns="102802" tIns="51401" rIns="102802" bIns="51401" anchor="b">
            <a:normAutofit/>
          </a:bodyPr>
          <a:lstStyle>
            <a:lvl1pPr marL="0" indent="0">
              <a:buNone/>
              <a:defRPr sz="2200" b="1"/>
            </a:lvl1pPr>
            <a:lvl2pPr marL="514016" indent="0">
              <a:buNone/>
              <a:defRPr sz="2200" b="1"/>
            </a:lvl2pPr>
            <a:lvl3pPr marL="1028031" indent="0">
              <a:buNone/>
              <a:defRPr sz="2000" b="1"/>
            </a:lvl3pPr>
            <a:lvl4pPr marL="1542047" indent="0">
              <a:buNone/>
              <a:defRPr sz="1800" b="1"/>
            </a:lvl4pPr>
            <a:lvl5pPr marL="2056058" indent="0">
              <a:buNone/>
              <a:defRPr sz="1800" b="1"/>
            </a:lvl5pPr>
            <a:lvl6pPr marL="2570076" indent="0">
              <a:buNone/>
              <a:defRPr sz="1800" b="1"/>
            </a:lvl6pPr>
            <a:lvl7pPr marL="3084085" indent="0">
              <a:buNone/>
              <a:defRPr sz="1800" b="1"/>
            </a:lvl7pPr>
            <a:lvl8pPr marL="3598099" indent="0">
              <a:buNone/>
              <a:defRPr sz="1800" b="1"/>
            </a:lvl8pPr>
            <a:lvl9pPr marL="411211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  <a:prstGeom prst="rect">
            <a:avLst/>
          </a:prstGeom>
        </p:spPr>
        <p:txBody>
          <a:bodyPr lIns="102802" tIns="51401" rIns="102802" bIns="51401">
            <a:normAutofit/>
          </a:bodyPr>
          <a:lstStyle>
            <a:lvl1pPr indent="-199894" algn="l" defTabSz="102803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94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94" algn="l" defTabSz="102803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295" indent="-257008" algn="l" defTabSz="102803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94" algn="l" defTabSz="1028031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9" y="1726291"/>
            <a:ext cx="4546997" cy="719436"/>
          </a:xfrm>
          <a:prstGeom prst="rect">
            <a:avLst/>
          </a:prstGeom>
        </p:spPr>
        <p:txBody>
          <a:bodyPr lIns="102802" tIns="51401" rIns="102802" bIns="51401" anchor="b">
            <a:normAutofit/>
          </a:bodyPr>
          <a:lstStyle>
            <a:lvl1pPr marL="0" indent="0">
              <a:buNone/>
              <a:defRPr sz="2200" b="1"/>
            </a:lvl1pPr>
            <a:lvl2pPr marL="514016" indent="0">
              <a:buNone/>
              <a:defRPr sz="2200" b="1"/>
            </a:lvl2pPr>
            <a:lvl3pPr marL="1028031" indent="0">
              <a:buNone/>
              <a:defRPr sz="2000" b="1"/>
            </a:lvl3pPr>
            <a:lvl4pPr marL="1542047" indent="0">
              <a:buNone/>
              <a:defRPr sz="1800" b="1"/>
            </a:lvl4pPr>
            <a:lvl5pPr marL="2056058" indent="0">
              <a:buNone/>
              <a:defRPr sz="1800" b="1"/>
            </a:lvl5pPr>
            <a:lvl6pPr marL="2570076" indent="0">
              <a:buNone/>
              <a:defRPr sz="1800" b="1"/>
            </a:lvl6pPr>
            <a:lvl7pPr marL="3084085" indent="0">
              <a:buNone/>
              <a:defRPr sz="1800" b="1"/>
            </a:lvl7pPr>
            <a:lvl8pPr marL="3598099" indent="0">
              <a:buNone/>
              <a:defRPr sz="1800" b="1"/>
            </a:lvl8pPr>
            <a:lvl9pPr marL="411211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9" y="2545700"/>
            <a:ext cx="4546997" cy="4443370"/>
          </a:xfrm>
          <a:prstGeom prst="rect">
            <a:avLst/>
          </a:prstGeom>
        </p:spPr>
        <p:txBody>
          <a:bodyPr lIns="102802" tIns="51401" rIns="102802" bIns="51401"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94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94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2047" indent="-257008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3065" indent="-257008" algn="l" defTabSz="1028031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1" y="7335770"/>
            <a:ext cx="10041515" cy="376306"/>
          </a:xfrm>
          <a:prstGeom prst="rect">
            <a:avLst/>
          </a:prstGeom>
        </p:spPr>
        <p:txBody>
          <a:bodyPr lIns="102802" tIns="51401" rIns="102802" bIns="51401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1" y="7335770"/>
            <a:ext cx="10041515" cy="376306"/>
          </a:xfrm>
          <a:prstGeom prst="rect">
            <a:avLst/>
          </a:prstGeom>
        </p:spPr>
        <p:txBody>
          <a:bodyPr lIns="102802" tIns="51401" rIns="102802" bIns="51401"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rgbClr val="66CC66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pic>
        <p:nvPicPr>
          <p:cNvPr id="6" name="Picture 2" descr="\\10.0.1.42\braque\01_ACTIVE_PROJECTS\GSK\GSK PowerPoint Template\CubistProjectFiles\PPT\LinkedArt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43" y="2112963"/>
            <a:ext cx="2928938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pic>
        <p:nvPicPr>
          <p:cNvPr id="8" name="Picture 2" descr="\\10.0.1.42\braque\01_ACTIVE_PROJECTS\GSK\GSK PowerPoint Template\CubistProjectFiles\PPT\LinkedArt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43" y="2112963"/>
            <a:ext cx="2928938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3" y="1782763"/>
            <a:ext cx="4320000" cy="241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3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726" y="266700"/>
            <a:ext cx="8743950" cy="1284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017676" y="1782763"/>
            <a:ext cx="4320000" cy="241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3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93723" y="4312617"/>
            <a:ext cx="4320000" cy="241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3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5017676" y="4312617"/>
            <a:ext cx="4320000" cy="241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3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3786" y="7047060"/>
            <a:ext cx="2093723" cy="171322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Aft>
                <a:spcPts val="675"/>
              </a:spcAft>
              <a:defRPr/>
            </a:lvl2pPr>
            <a:lvl3pPr>
              <a:spcAft>
                <a:spcPts val="450"/>
              </a:spcAft>
              <a:defRPr/>
            </a:lvl3pPr>
            <a:lvl4pPr marL="1477713" indent="-19274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451" indent="-19274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1439" indent="-19274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5425" indent="-19274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5163" indent="-19274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19152" indent="-19274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1462" y="1519578"/>
            <a:ext cx="9566910" cy="5753351"/>
          </a:xfrm>
        </p:spPr>
        <p:txBody>
          <a:bodyPr/>
          <a:lstStyle>
            <a:lvl2pPr>
              <a:spcAft>
                <a:spcPts val="675"/>
              </a:spcAft>
              <a:defRPr/>
            </a:lvl2pPr>
            <a:lvl3pPr>
              <a:spcAft>
                <a:spcPts val="450"/>
              </a:spcAft>
              <a:defRPr/>
            </a:lvl3pPr>
            <a:lvl4pPr marL="1477713" indent="-19274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451" indent="-19274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1439" indent="-19274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5425" indent="-19274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5163" indent="-19274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19152" indent="-19274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498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498"/>
            <a:ext cx="4543425" cy="5089613"/>
          </a:xfrm>
        </p:spPr>
        <p:txBody>
          <a:bodyPr>
            <a:normAutofit/>
          </a:bodyPr>
          <a:lstStyle>
            <a:lvl1pPr algn="l" defTabSz="1027977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8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8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8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8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498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498"/>
            <a:ext cx="4543425" cy="5089613"/>
          </a:xfrm>
        </p:spPr>
        <p:txBody>
          <a:bodyPr>
            <a:normAutofit/>
          </a:bodyPr>
          <a:lstStyle>
            <a:lvl1pPr algn="l" defTabSz="1027977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8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8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8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8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89" indent="0">
              <a:buNone/>
              <a:defRPr sz="2200" b="1"/>
            </a:lvl2pPr>
            <a:lvl3pPr marL="1027977" indent="0">
              <a:buNone/>
              <a:defRPr sz="2000" b="1"/>
            </a:lvl3pPr>
            <a:lvl4pPr marL="1541966" indent="0">
              <a:buNone/>
              <a:defRPr sz="1800" b="1"/>
            </a:lvl4pPr>
            <a:lvl5pPr marL="2055950" indent="0">
              <a:buNone/>
              <a:defRPr sz="1800" b="1"/>
            </a:lvl5pPr>
            <a:lvl6pPr marL="2569941" indent="0">
              <a:buNone/>
              <a:defRPr sz="1800" b="1"/>
            </a:lvl6pPr>
            <a:lvl7pPr marL="3083923" indent="0">
              <a:buNone/>
              <a:defRPr sz="1800" b="1"/>
            </a:lvl7pPr>
            <a:lvl8pPr marL="3597909" indent="0">
              <a:buNone/>
              <a:defRPr sz="1800" b="1"/>
            </a:lvl8pPr>
            <a:lvl9pPr marL="411189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84" algn="l" defTabSz="102797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8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84" algn="l" defTabSz="102797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210" indent="-256994" algn="l" defTabSz="102797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84" algn="l" defTabSz="102797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2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89" indent="0">
              <a:buNone/>
              <a:defRPr sz="2200" b="1"/>
            </a:lvl2pPr>
            <a:lvl3pPr marL="1027977" indent="0">
              <a:buNone/>
              <a:defRPr sz="2000" b="1"/>
            </a:lvl3pPr>
            <a:lvl4pPr marL="1541966" indent="0">
              <a:buNone/>
              <a:defRPr sz="1800" b="1"/>
            </a:lvl4pPr>
            <a:lvl5pPr marL="2055950" indent="0">
              <a:buNone/>
              <a:defRPr sz="1800" b="1"/>
            </a:lvl5pPr>
            <a:lvl6pPr marL="2569941" indent="0">
              <a:buNone/>
              <a:defRPr sz="1800" b="1"/>
            </a:lvl6pPr>
            <a:lvl7pPr marL="3083923" indent="0">
              <a:buNone/>
              <a:defRPr sz="1800" b="1"/>
            </a:lvl7pPr>
            <a:lvl8pPr marL="3597909" indent="0">
              <a:buNone/>
              <a:defRPr sz="1800" b="1"/>
            </a:lvl8pPr>
            <a:lvl9pPr marL="411189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2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8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8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966" indent="-25699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943" indent="-25699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89" indent="0">
              <a:buNone/>
              <a:defRPr sz="2200" b="1"/>
            </a:lvl2pPr>
            <a:lvl3pPr marL="1027977" indent="0">
              <a:buNone/>
              <a:defRPr sz="2000" b="1"/>
            </a:lvl3pPr>
            <a:lvl4pPr marL="1541966" indent="0">
              <a:buNone/>
              <a:defRPr sz="1800" b="1"/>
            </a:lvl4pPr>
            <a:lvl5pPr marL="2055950" indent="0">
              <a:buNone/>
              <a:defRPr sz="1800" b="1"/>
            </a:lvl5pPr>
            <a:lvl6pPr marL="2569941" indent="0">
              <a:buNone/>
              <a:defRPr sz="1800" b="1"/>
            </a:lvl6pPr>
            <a:lvl7pPr marL="3083923" indent="0">
              <a:buNone/>
              <a:defRPr sz="1800" b="1"/>
            </a:lvl7pPr>
            <a:lvl8pPr marL="3597909" indent="0">
              <a:buNone/>
              <a:defRPr sz="1800" b="1"/>
            </a:lvl8pPr>
            <a:lvl9pPr marL="411189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84" algn="l" defTabSz="102797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8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84" algn="l" defTabSz="102797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210" indent="-256994" algn="l" defTabSz="102797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84" algn="l" defTabSz="1027977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2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89" indent="0">
              <a:buNone/>
              <a:defRPr sz="2200" b="1"/>
            </a:lvl2pPr>
            <a:lvl3pPr marL="1027977" indent="0">
              <a:buNone/>
              <a:defRPr sz="2000" b="1"/>
            </a:lvl3pPr>
            <a:lvl4pPr marL="1541966" indent="0">
              <a:buNone/>
              <a:defRPr sz="1800" b="1"/>
            </a:lvl4pPr>
            <a:lvl5pPr marL="2055950" indent="0">
              <a:buNone/>
              <a:defRPr sz="1800" b="1"/>
            </a:lvl5pPr>
            <a:lvl6pPr marL="2569941" indent="0">
              <a:buNone/>
              <a:defRPr sz="1800" b="1"/>
            </a:lvl6pPr>
            <a:lvl7pPr marL="3083923" indent="0">
              <a:buNone/>
              <a:defRPr sz="1800" b="1"/>
            </a:lvl7pPr>
            <a:lvl8pPr marL="3597909" indent="0">
              <a:buNone/>
              <a:defRPr sz="1800" b="1"/>
            </a:lvl8pPr>
            <a:lvl9pPr marL="411189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2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8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8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966" indent="-25699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943" indent="-256994" algn="l" defTabSz="1027977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93786" y="7047060"/>
            <a:ext cx="2093723" cy="171322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19" y="-305270"/>
            <a:ext cx="9679781" cy="1183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5066" y="1588830"/>
            <a:ext cx="9258300" cy="27081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66" y="4468363"/>
            <a:ext cx="9258300" cy="27081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900473" y="7400580"/>
            <a:ext cx="5386527" cy="31149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01" y="7400580"/>
            <a:ext cx="4635296" cy="3114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4079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7910" y="7448105"/>
            <a:ext cx="1900761" cy="16440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>
              <a:lnSpc>
                <a:spcPct val="95000"/>
              </a:lnSpc>
              <a:spcAft>
                <a:spcPts val="0"/>
              </a:spcAft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8052291" y="7448105"/>
            <a:ext cx="1900761" cy="16440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95000"/>
              </a:lnSpc>
              <a:spcAft>
                <a:spcPts val="0"/>
              </a:spcAft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7166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62047" y="7282779"/>
            <a:ext cx="324036" cy="410597"/>
          </a:xfrm>
          <a:prstGeom prst="rect">
            <a:avLst/>
          </a:prstGeom>
        </p:spPr>
        <p:txBody>
          <a:bodyPr lIns="102852" tIns="51426" rIns="102852" bIns="51426"/>
          <a:lstStyle/>
          <a:p>
            <a:fld id="{2FE18977-94FB-415F-B497-03350E8854FC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2020" y="749150"/>
            <a:ext cx="8346886" cy="469255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03550" indent="0">
              <a:buNone/>
              <a:defRPr>
                <a:latin typeface="Cambria" pitchFamily="18" charset="0"/>
              </a:defRPr>
            </a:lvl2pPr>
            <a:lvl3pPr marL="807100" indent="0">
              <a:buNone/>
              <a:defRPr>
                <a:latin typeface="Cambria" pitchFamily="18" charset="0"/>
              </a:defRPr>
            </a:lvl3pPr>
            <a:lvl4pPr marL="1210650" indent="0">
              <a:buNone/>
              <a:defRPr>
                <a:latin typeface="Cambria" pitchFamily="18" charset="0"/>
              </a:defRPr>
            </a:lvl4pPr>
            <a:lvl5pPr marL="16142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924232" y="7282779"/>
            <a:ext cx="1032596" cy="4105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9A8B7D"/>
                </a:solidFill>
              </a:rPr>
              <a:t>00 Month 0000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720" y="7282779"/>
            <a:ext cx="1479531" cy="4105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9A8B7D"/>
                </a:solidFill>
              </a:rPr>
              <a:t>Presentation title in footer</a:t>
            </a:r>
            <a:endParaRPr lang="en-GB" dirty="0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39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62047" y="7282779"/>
            <a:ext cx="324036" cy="410597"/>
          </a:xfrm>
          <a:prstGeom prst="rect">
            <a:avLst/>
          </a:prstGeom>
        </p:spPr>
        <p:txBody>
          <a:bodyPr lIns="102852" tIns="51426" rIns="102852" bIns="51426"/>
          <a:lstStyle/>
          <a:p>
            <a:fld id="{2FE18977-94FB-415F-B497-03350E8854FC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2020" y="749150"/>
            <a:ext cx="8346886" cy="469255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03550" indent="0">
              <a:buNone/>
              <a:defRPr>
                <a:latin typeface="Cambria" pitchFamily="18" charset="0"/>
              </a:defRPr>
            </a:lvl2pPr>
            <a:lvl3pPr marL="807100" indent="0">
              <a:buNone/>
              <a:defRPr>
                <a:latin typeface="Cambria" pitchFamily="18" charset="0"/>
              </a:defRPr>
            </a:lvl3pPr>
            <a:lvl4pPr marL="1210650" indent="0">
              <a:buNone/>
              <a:defRPr>
                <a:latin typeface="Cambria" pitchFamily="18" charset="0"/>
              </a:defRPr>
            </a:lvl4pPr>
            <a:lvl5pPr marL="16142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924232" y="7282779"/>
            <a:ext cx="1032596" cy="4105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9A8B7D"/>
                </a:solidFill>
              </a:rPr>
              <a:t>00 Month 0000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720" y="7282779"/>
            <a:ext cx="1479531" cy="4105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9A8B7D"/>
                </a:solidFill>
              </a:rPr>
              <a:t>Presentation title in footer</a:t>
            </a:r>
            <a:endParaRPr lang="en-GB" dirty="0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399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62047" y="7282779"/>
            <a:ext cx="324036" cy="410597"/>
          </a:xfrm>
          <a:prstGeom prst="rect">
            <a:avLst/>
          </a:prstGeom>
        </p:spPr>
        <p:txBody>
          <a:bodyPr lIns="102852" tIns="51426" rIns="102852" bIns="51426"/>
          <a:lstStyle/>
          <a:p>
            <a:fld id="{2FE18977-94FB-415F-B497-03350E8854FC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2020" y="749150"/>
            <a:ext cx="8346886" cy="469255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03550" indent="0">
              <a:buNone/>
              <a:defRPr>
                <a:latin typeface="Cambria" pitchFamily="18" charset="0"/>
              </a:defRPr>
            </a:lvl2pPr>
            <a:lvl3pPr marL="807100" indent="0">
              <a:buNone/>
              <a:defRPr>
                <a:latin typeface="Cambria" pitchFamily="18" charset="0"/>
              </a:defRPr>
            </a:lvl3pPr>
            <a:lvl4pPr marL="1210650" indent="0">
              <a:buNone/>
              <a:defRPr>
                <a:latin typeface="Cambria" pitchFamily="18" charset="0"/>
              </a:defRPr>
            </a:lvl4pPr>
            <a:lvl5pPr marL="16142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924232" y="7282779"/>
            <a:ext cx="1032596" cy="4105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9A8B7D"/>
                </a:solidFill>
              </a:rPr>
              <a:t>00 Month 0000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720" y="7282779"/>
            <a:ext cx="1479531" cy="4105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9A8B7D"/>
                </a:solidFill>
              </a:rPr>
              <a:t>Presentation title in footer</a:t>
            </a:r>
            <a:endParaRPr lang="en-GB" dirty="0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399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62047" y="7282779"/>
            <a:ext cx="324036" cy="410597"/>
          </a:xfrm>
          <a:prstGeom prst="rect">
            <a:avLst/>
          </a:prstGeom>
        </p:spPr>
        <p:txBody>
          <a:bodyPr lIns="102852" tIns="51426" rIns="102852" bIns="51426"/>
          <a:lstStyle/>
          <a:p>
            <a:fld id="{2FE18977-94FB-415F-B497-03350E8854FC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2020" y="749150"/>
            <a:ext cx="8346886" cy="469255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03550" indent="0">
              <a:buNone/>
              <a:defRPr>
                <a:latin typeface="Cambria" pitchFamily="18" charset="0"/>
              </a:defRPr>
            </a:lvl2pPr>
            <a:lvl3pPr marL="807100" indent="0">
              <a:buNone/>
              <a:defRPr>
                <a:latin typeface="Cambria" pitchFamily="18" charset="0"/>
              </a:defRPr>
            </a:lvl3pPr>
            <a:lvl4pPr marL="1210650" indent="0">
              <a:buNone/>
              <a:defRPr>
                <a:latin typeface="Cambria" pitchFamily="18" charset="0"/>
              </a:defRPr>
            </a:lvl4pPr>
            <a:lvl5pPr marL="16142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924232" y="7282779"/>
            <a:ext cx="1032596" cy="4105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9A8B7D"/>
                </a:solidFill>
              </a:rPr>
              <a:t>00 Month 0000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720" y="7282779"/>
            <a:ext cx="1479531" cy="4105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9A8B7D"/>
                </a:solidFill>
              </a:rPr>
              <a:t>Presentation title in footer</a:t>
            </a:r>
            <a:endParaRPr lang="en-GB" dirty="0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39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308841"/>
            <a:ext cx="9258300" cy="128534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14350" y="1799485"/>
            <a:ext cx="4543425" cy="5089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9225" y="1799485"/>
            <a:ext cx="4543425" cy="5089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7030128"/>
            <a:ext cx="2400300" cy="535561"/>
          </a:xfrm>
          <a:prstGeom prst="rect">
            <a:avLst/>
          </a:prstGeom>
          <a:ln/>
        </p:spPr>
        <p:txBody>
          <a:bodyPr lIns="102852" tIns="51426" rIns="102852" bIns="51426"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72350" y="7026557"/>
            <a:ext cx="2400300" cy="535561"/>
          </a:xfrm>
          <a:prstGeom prst="rect">
            <a:avLst/>
          </a:prstGeom>
          <a:ln/>
        </p:spPr>
        <p:txBody>
          <a:bodyPr lIns="102852" tIns="51426" rIns="102852" bIns="51426"/>
          <a:lstStyle>
            <a:lvl1pPr>
              <a:defRPr/>
            </a:lvl1pPr>
          </a:lstStyle>
          <a:p>
            <a:pPr>
              <a:defRPr/>
            </a:pPr>
            <a:fld id="{D53F3180-C231-48A7-B7B7-39658DDA2D6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514725" y="7026557"/>
            <a:ext cx="3257550" cy="535561"/>
          </a:xfrm>
          <a:prstGeom prst="rect">
            <a:avLst/>
          </a:prstGeom>
          <a:ln/>
        </p:spPr>
        <p:txBody>
          <a:bodyPr lIns="102852" tIns="51426" rIns="102852" bIns="51426"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pic>
        <p:nvPicPr>
          <p:cNvPr id="6" name="Picture 2" descr="\\10.0.1.42\braque\01_ACTIVE_PROJECTS\GSK\GSK PowerPoint Template\CubistProjectFiles\PPT\LinkedArt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43" y="2112963"/>
            <a:ext cx="2928938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93786" y="7047060"/>
            <a:ext cx="2093723" cy="171322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pic>
        <p:nvPicPr>
          <p:cNvPr id="8" name="Picture 2" descr="\\10.0.1.42\braque\01_ACTIVE_PROJECTS\GSK\GSK PowerPoint Template\CubistProjectFiles\PPT\LinkedArt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43" y="2112963"/>
            <a:ext cx="2928938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1462" y="1519564"/>
            <a:ext cx="9566910" cy="606397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7635" indent="-19273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349" indent="-19273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1310" indent="-19273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5269" indent="-19273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4983" indent="-19273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18945" indent="-19273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1462" y="1519566"/>
            <a:ext cx="9566910" cy="571050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7635" indent="-19273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349" indent="-19273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1310" indent="-19273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5269" indent="-19273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4983" indent="-19273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18945" indent="-192736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499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499"/>
            <a:ext cx="4543425" cy="5089613"/>
          </a:xfrm>
        </p:spPr>
        <p:txBody>
          <a:bodyPr>
            <a:normAutofit/>
          </a:bodyPr>
          <a:lstStyle>
            <a:lvl1pPr algn="l" defTabSz="1027923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74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74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74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74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499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499"/>
            <a:ext cx="4543425" cy="5089613"/>
          </a:xfrm>
        </p:spPr>
        <p:txBody>
          <a:bodyPr>
            <a:normAutofit/>
          </a:bodyPr>
          <a:lstStyle>
            <a:lvl1pPr algn="l" defTabSz="1027923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74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74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74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74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62" indent="0">
              <a:buNone/>
              <a:defRPr sz="2200" b="1"/>
            </a:lvl2pPr>
            <a:lvl3pPr marL="1027923" indent="0">
              <a:buNone/>
              <a:defRPr sz="2000" b="1"/>
            </a:lvl3pPr>
            <a:lvl4pPr marL="1541885" indent="0">
              <a:buNone/>
              <a:defRPr sz="1800" b="1"/>
            </a:lvl4pPr>
            <a:lvl5pPr marL="2055842" indent="0">
              <a:buNone/>
              <a:defRPr sz="1800" b="1"/>
            </a:lvl5pPr>
            <a:lvl6pPr marL="2569806" indent="0">
              <a:buNone/>
              <a:defRPr sz="1800" b="1"/>
            </a:lvl6pPr>
            <a:lvl7pPr marL="3083761" indent="0">
              <a:buNone/>
              <a:defRPr sz="1800" b="1"/>
            </a:lvl7pPr>
            <a:lvl8pPr marL="3597719" indent="0">
              <a:buNone/>
              <a:defRPr sz="1800" b="1"/>
            </a:lvl8pPr>
            <a:lvl9pPr marL="411167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74" algn="l" defTabSz="102792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74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74" algn="l" defTabSz="102792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126" indent="-256981" algn="l" defTabSz="102792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74" algn="l" defTabSz="102792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2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62" indent="0">
              <a:buNone/>
              <a:defRPr sz="2200" b="1"/>
            </a:lvl2pPr>
            <a:lvl3pPr marL="1027923" indent="0">
              <a:buNone/>
              <a:defRPr sz="2000" b="1"/>
            </a:lvl3pPr>
            <a:lvl4pPr marL="1541885" indent="0">
              <a:buNone/>
              <a:defRPr sz="1800" b="1"/>
            </a:lvl4pPr>
            <a:lvl5pPr marL="2055842" indent="0">
              <a:buNone/>
              <a:defRPr sz="1800" b="1"/>
            </a:lvl5pPr>
            <a:lvl6pPr marL="2569806" indent="0">
              <a:buNone/>
              <a:defRPr sz="1800" b="1"/>
            </a:lvl6pPr>
            <a:lvl7pPr marL="3083761" indent="0">
              <a:buNone/>
              <a:defRPr sz="1800" b="1"/>
            </a:lvl7pPr>
            <a:lvl8pPr marL="3597719" indent="0">
              <a:buNone/>
              <a:defRPr sz="1800" b="1"/>
            </a:lvl8pPr>
            <a:lvl9pPr marL="411167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2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74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74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885" indent="-256981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821" indent="-256981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62" indent="0">
              <a:buNone/>
              <a:defRPr sz="2200" b="1"/>
            </a:lvl2pPr>
            <a:lvl3pPr marL="1027923" indent="0">
              <a:buNone/>
              <a:defRPr sz="2000" b="1"/>
            </a:lvl3pPr>
            <a:lvl4pPr marL="1541885" indent="0">
              <a:buNone/>
              <a:defRPr sz="1800" b="1"/>
            </a:lvl4pPr>
            <a:lvl5pPr marL="2055842" indent="0">
              <a:buNone/>
              <a:defRPr sz="1800" b="1"/>
            </a:lvl5pPr>
            <a:lvl6pPr marL="2569806" indent="0">
              <a:buNone/>
              <a:defRPr sz="1800" b="1"/>
            </a:lvl6pPr>
            <a:lvl7pPr marL="3083761" indent="0">
              <a:buNone/>
              <a:defRPr sz="1800" b="1"/>
            </a:lvl7pPr>
            <a:lvl8pPr marL="3597719" indent="0">
              <a:buNone/>
              <a:defRPr sz="1800" b="1"/>
            </a:lvl8pPr>
            <a:lvl9pPr marL="411167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74" algn="l" defTabSz="102792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74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74" algn="l" defTabSz="102792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126" indent="-256981" algn="l" defTabSz="102792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74" algn="l" defTabSz="1027923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2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62" indent="0">
              <a:buNone/>
              <a:defRPr sz="2200" b="1"/>
            </a:lvl2pPr>
            <a:lvl3pPr marL="1027923" indent="0">
              <a:buNone/>
              <a:defRPr sz="2000" b="1"/>
            </a:lvl3pPr>
            <a:lvl4pPr marL="1541885" indent="0">
              <a:buNone/>
              <a:defRPr sz="1800" b="1"/>
            </a:lvl4pPr>
            <a:lvl5pPr marL="2055842" indent="0">
              <a:buNone/>
              <a:defRPr sz="1800" b="1"/>
            </a:lvl5pPr>
            <a:lvl6pPr marL="2569806" indent="0">
              <a:buNone/>
              <a:defRPr sz="1800" b="1"/>
            </a:lvl6pPr>
            <a:lvl7pPr marL="3083761" indent="0">
              <a:buNone/>
              <a:defRPr sz="1800" b="1"/>
            </a:lvl7pPr>
            <a:lvl8pPr marL="3597719" indent="0">
              <a:buNone/>
              <a:defRPr sz="1800" b="1"/>
            </a:lvl8pPr>
            <a:lvl9pPr marL="411167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2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74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74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885" indent="-256981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821" indent="-256981" algn="l" defTabSz="1027923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33534" indent="-320599">
              <a:buClr>
                <a:srgbClr val="99CCFF"/>
              </a:buClr>
              <a:buSzPct val="80000"/>
              <a:buFont typeface="Arial" pitchFamily="34" charset="0"/>
              <a:buChar char="–"/>
              <a:defRPr/>
            </a:lvl2pPr>
            <a:lvl3pPr marL="1282401" indent="-256481">
              <a:buClr>
                <a:srgbClr val="99CCFF"/>
              </a:buClr>
              <a:buSzPct val="80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>
                <a:latin typeface="Arial" pitchFamily="-107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fld id="{044D1C64-9AE2-4634-AE00-7C7A58DD8CAB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u="sng">
                <a:latin typeface="Arial" charset="0"/>
              </a:defRPr>
            </a:lvl1pPr>
          </a:lstStyle>
          <a:p>
            <a:pPr>
              <a:defRPr/>
            </a:pPr>
            <a:fld id="{F19B8794-0770-4508-B95C-E9DD6BA37B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4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pic>
        <p:nvPicPr>
          <p:cNvPr id="6" name="Picture 2" descr="\\10.0.1.42\braque\01_ACTIVE_PROJECTS\GSK\GSK PowerPoint Template\CubistProjectFiles\PPT\LinkedArt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43" y="2112963"/>
            <a:ext cx="2928938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pic>
        <p:nvPicPr>
          <p:cNvPr id="8" name="Picture 2" descr="\\10.0.1.42\braque\01_ACTIVE_PROJECTS\GSK\GSK PowerPoint Template\CubistProjectFiles\PPT\LinkedArt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43" y="2112963"/>
            <a:ext cx="2928938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1462" y="1519564"/>
            <a:ext cx="9566910" cy="606397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7558" indent="-19272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247" indent="-19272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1182" indent="-19272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5113" indent="-19272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4803" indent="-19272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18738" indent="-19272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1462" y="1519566"/>
            <a:ext cx="9566910" cy="571050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7558" indent="-19272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247" indent="-19272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1182" indent="-19272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5113" indent="-19272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4803" indent="-19272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18738" indent="-19272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5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0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0"/>
            <a:ext cx="4543425" cy="5089613"/>
          </a:xfrm>
        </p:spPr>
        <p:txBody>
          <a:bodyPr>
            <a:normAutofit/>
          </a:bodyPr>
          <a:lstStyle>
            <a:lvl1pPr algn="l" defTabSz="1027869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63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63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63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63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0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0"/>
            <a:ext cx="4543425" cy="5089613"/>
          </a:xfrm>
        </p:spPr>
        <p:txBody>
          <a:bodyPr>
            <a:normAutofit/>
          </a:bodyPr>
          <a:lstStyle>
            <a:lvl1pPr algn="l" defTabSz="1027869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63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63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63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63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5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5" y="312415"/>
            <a:ext cx="9963745" cy="9532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u="sng">
                <a:latin typeface="Arial" charset="0"/>
              </a:defRPr>
            </a:lvl1pPr>
          </a:lstStyle>
          <a:p>
            <a:pPr>
              <a:defRPr/>
            </a:pPr>
            <a:fld id="{6798CCCF-6316-4637-9BBF-023C58AD2F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35" indent="0">
              <a:buNone/>
              <a:defRPr sz="2200" b="1"/>
            </a:lvl2pPr>
            <a:lvl3pPr marL="1027869" indent="0">
              <a:buNone/>
              <a:defRPr sz="2000" b="1"/>
            </a:lvl3pPr>
            <a:lvl4pPr marL="1541804" indent="0">
              <a:buNone/>
              <a:defRPr sz="1800" b="1"/>
            </a:lvl4pPr>
            <a:lvl5pPr marL="2055734" indent="0">
              <a:buNone/>
              <a:defRPr sz="1800" b="1"/>
            </a:lvl5pPr>
            <a:lvl6pPr marL="2569671" indent="0">
              <a:buNone/>
              <a:defRPr sz="1800" b="1"/>
            </a:lvl6pPr>
            <a:lvl7pPr marL="3083599" indent="0">
              <a:buNone/>
              <a:defRPr sz="1800" b="1"/>
            </a:lvl7pPr>
            <a:lvl8pPr marL="3597529" indent="0">
              <a:buNone/>
              <a:defRPr sz="1800" b="1"/>
            </a:lvl8pPr>
            <a:lvl9pPr marL="411146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63" algn="l" defTabSz="102786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63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63" algn="l" defTabSz="102786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041" indent="-256967" algn="l" defTabSz="102786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63" algn="l" defTabSz="102786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4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35" indent="0">
              <a:buNone/>
              <a:defRPr sz="2200" b="1"/>
            </a:lvl2pPr>
            <a:lvl3pPr marL="1027869" indent="0">
              <a:buNone/>
              <a:defRPr sz="2000" b="1"/>
            </a:lvl3pPr>
            <a:lvl4pPr marL="1541804" indent="0">
              <a:buNone/>
              <a:defRPr sz="1800" b="1"/>
            </a:lvl4pPr>
            <a:lvl5pPr marL="2055734" indent="0">
              <a:buNone/>
              <a:defRPr sz="1800" b="1"/>
            </a:lvl5pPr>
            <a:lvl6pPr marL="2569671" indent="0">
              <a:buNone/>
              <a:defRPr sz="1800" b="1"/>
            </a:lvl6pPr>
            <a:lvl7pPr marL="3083599" indent="0">
              <a:buNone/>
              <a:defRPr sz="1800" b="1"/>
            </a:lvl7pPr>
            <a:lvl8pPr marL="3597529" indent="0">
              <a:buNone/>
              <a:defRPr sz="1800" b="1"/>
            </a:lvl8pPr>
            <a:lvl9pPr marL="411146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4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63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63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804" indent="-256967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699" indent="-256967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35" indent="0">
              <a:buNone/>
              <a:defRPr sz="2200" b="1"/>
            </a:lvl2pPr>
            <a:lvl3pPr marL="1027869" indent="0">
              <a:buNone/>
              <a:defRPr sz="2000" b="1"/>
            </a:lvl3pPr>
            <a:lvl4pPr marL="1541804" indent="0">
              <a:buNone/>
              <a:defRPr sz="1800" b="1"/>
            </a:lvl4pPr>
            <a:lvl5pPr marL="2055734" indent="0">
              <a:buNone/>
              <a:defRPr sz="1800" b="1"/>
            </a:lvl5pPr>
            <a:lvl6pPr marL="2569671" indent="0">
              <a:buNone/>
              <a:defRPr sz="1800" b="1"/>
            </a:lvl6pPr>
            <a:lvl7pPr marL="3083599" indent="0">
              <a:buNone/>
              <a:defRPr sz="1800" b="1"/>
            </a:lvl7pPr>
            <a:lvl8pPr marL="3597529" indent="0">
              <a:buNone/>
              <a:defRPr sz="1800" b="1"/>
            </a:lvl8pPr>
            <a:lvl9pPr marL="411146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63" algn="l" defTabSz="102786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63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63" algn="l" defTabSz="102786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6041" indent="-256967" algn="l" defTabSz="102786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63" algn="l" defTabSz="1027869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4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35" indent="0">
              <a:buNone/>
              <a:defRPr sz="2200" b="1"/>
            </a:lvl2pPr>
            <a:lvl3pPr marL="1027869" indent="0">
              <a:buNone/>
              <a:defRPr sz="2000" b="1"/>
            </a:lvl3pPr>
            <a:lvl4pPr marL="1541804" indent="0">
              <a:buNone/>
              <a:defRPr sz="1800" b="1"/>
            </a:lvl4pPr>
            <a:lvl5pPr marL="2055734" indent="0">
              <a:buNone/>
              <a:defRPr sz="1800" b="1"/>
            </a:lvl5pPr>
            <a:lvl6pPr marL="2569671" indent="0">
              <a:buNone/>
              <a:defRPr sz="1800" b="1"/>
            </a:lvl6pPr>
            <a:lvl7pPr marL="3083599" indent="0">
              <a:buNone/>
              <a:defRPr sz="1800" b="1"/>
            </a:lvl7pPr>
            <a:lvl8pPr marL="3597529" indent="0">
              <a:buNone/>
              <a:defRPr sz="1800" b="1"/>
            </a:lvl8pPr>
            <a:lvl9pPr marL="411146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4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63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63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804" indent="-256967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699" indent="-256967" algn="l" defTabSz="1027869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5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pic>
        <p:nvPicPr>
          <p:cNvPr id="6" name="Picture 2" descr="\\10.0.1.42\braque\01_ACTIVE_PROJECTS\GSK\GSK PowerPoint Template\CubistProjectFiles\PPT\LinkedArt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43" y="2112963"/>
            <a:ext cx="2928938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pic>
        <p:nvPicPr>
          <p:cNvPr id="8" name="Picture 2" descr="\\10.0.1.42\braque\01_ACTIVE_PROJECTS\GSK\GSK PowerPoint Template\CubistProjectFiles\PPT\LinkedArt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43" y="2112963"/>
            <a:ext cx="2928938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1462" y="1519564"/>
            <a:ext cx="9566910" cy="606397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7480" indent="-19271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146" indent="-19271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1053" indent="-19271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4956" indent="-19271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4623" indent="-19271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18531" indent="-19271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1462" y="1519565"/>
            <a:ext cx="9566910" cy="573192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75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 marL="1477480" indent="-19271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4pPr>
            <a:lvl5pPr marL="1927146" indent="-19271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5pPr>
            <a:lvl6pPr marL="2441053" indent="-19271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/>
            </a:lvl6pPr>
            <a:lvl7pPr marL="2954956" indent="-19271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7pPr>
            <a:lvl8pPr marL="3404623" indent="-19271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8pPr>
            <a:lvl9pPr marL="3918531" indent="-192715">
              <a:spcAft>
                <a:spcPts val="450"/>
              </a:spcAft>
              <a:buClr>
                <a:schemeClr val="accent1"/>
              </a:buClr>
              <a:buFontTx/>
              <a:buChar char="–"/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u="sng">
                <a:latin typeface="Arial" charset="0"/>
              </a:defRPr>
            </a:lvl1pPr>
          </a:lstStyle>
          <a:p>
            <a:pPr>
              <a:defRPr/>
            </a:pPr>
            <a:fld id="{FDDE66EA-CEB6-430C-93CB-1BE4D1296FC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2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2"/>
            <a:ext cx="4543425" cy="5089613"/>
          </a:xfrm>
        </p:spPr>
        <p:txBody>
          <a:bodyPr>
            <a:normAutofit/>
          </a:bodyPr>
          <a:lstStyle>
            <a:lvl1pPr algn="l" defTabSz="1027815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52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52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52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52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799502"/>
            <a:ext cx="4543425" cy="5089613"/>
          </a:xfrm>
        </p:spPr>
        <p:txBody>
          <a:bodyPr>
            <a:normAutofit/>
          </a:bodyPr>
          <a:lstStyle>
            <a:lvl1pPr>
              <a:spcAft>
                <a:spcPts val="1125"/>
              </a:spcAft>
              <a:defRPr sz="2000"/>
            </a:lvl1pPr>
            <a:lvl2pPr>
              <a:spcAft>
                <a:spcPts val="900"/>
              </a:spcAft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–"/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–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67" y="1799502"/>
            <a:ext cx="4543425" cy="5089613"/>
          </a:xfrm>
        </p:spPr>
        <p:txBody>
          <a:bodyPr>
            <a:normAutofit/>
          </a:bodyPr>
          <a:lstStyle>
            <a:lvl1pPr algn="l" defTabSz="1027815" rtl="0" eaLnBrk="1" latinLnBrk="0" hangingPunct="1">
              <a:spcAft>
                <a:spcPts val="1125"/>
              </a:spcAft>
              <a:buClr>
                <a:schemeClr val="accent1"/>
              </a:buCl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52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52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99852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52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08" indent="0">
              <a:buNone/>
              <a:defRPr sz="2200" b="1"/>
            </a:lvl2pPr>
            <a:lvl3pPr marL="1027815" indent="0">
              <a:buNone/>
              <a:defRPr sz="2000" b="1"/>
            </a:lvl3pPr>
            <a:lvl4pPr marL="1541723" indent="0">
              <a:buNone/>
              <a:defRPr sz="1800" b="1"/>
            </a:lvl4pPr>
            <a:lvl5pPr marL="2055626" indent="0">
              <a:buNone/>
              <a:defRPr sz="1800" b="1"/>
            </a:lvl5pPr>
            <a:lvl6pPr marL="2569536" indent="0">
              <a:buNone/>
              <a:defRPr sz="1800" b="1"/>
            </a:lvl6pPr>
            <a:lvl7pPr marL="3083437" indent="0">
              <a:buNone/>
              <a:defRPr sz="1800" b="1"/>
            </a:lvl7pPr>
            <a:lvl8pPr marL="3597339" indent="0">
              <a:buNone/>
              <a:defRPr sz="1800" b="1"/>
            </a:lvl8pPr>
            <a:lvl9pPr marL="41112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52" algn="l" defTabSz="102781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52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52" algn="l" defTabSz="102781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956" indent="-256954" algn="l" defTabSz="102781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52" algn="l" defTabSz="102781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5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08" indent="0">
              <a:buNone/>
              <a:defRPr sz="2200" b="1"/>
            </a:lvl2pPr>
            <a:lvl3pPr marL="1027815" indent="0">
              <a:buNone/>
              <a:defRPr sz="2000" b="1"/>
            </a:lvl3pPr>
            <a:lvl4pPr marL="1541723" indent="0">
              <a:buNone/>
              <a:defRPr sz="1800" b="1"/>
            </a:lvl4pPr>
            <a:lvl5pPr marL="2055626" indent="0">
              <a:buNone/>
              <a:defRPr sz="1800" b="1"/>
            </a:lvl5pPr>
            <a:lvl6pPr marL="2569536" indent="0">
              <a:buNone/>
              <a:defRPr sz="1800" b="1"/>
            </a:lvl6pPr>
            <a:lvl7pPr marL="3083437" indent="0">
              <a:buNone/>
              <a:defRPr sz="1800" b="1"/>
            </a:lvl7pPr>
            <a:lvl8pPr marL="3597339" indent="0">
              <a:buNone/>
              <a:defRPr sz="1800" b="1"/>
            </a:lvl8pPr>
            <a:lvl9pPr marL="41112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5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52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52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723" indent="-256954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576" indent="-256954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26291"/>
            <a:ext cx="4545212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08" indent="0">
              <a:buNone/>
              <a:defRPr sz="2200" b="1"/>
            </a:lvl2pPr>
            <a:lvl3pPr marL="1027815" indent="0">
              <a:buNone/>
              <a:defRPr sz="2000" b="1"/>
            </a:lvl3pPr>
            <a:lvl4pPr marL="1541723" indent="0">
              <a:buNone/>
              <a:defRPr sz="1800" b="1"/>
            </a:lvl4pPr>
            <a:lvl5pPr marL="2055626" indent="0">
              <a:buNone/>
              <a:defRPr sz="1800" b="1"/>
            </a:lvl5pPr>
            <a:lvl6pPr marL="2569536" indent="0">
              <a:buNone/>
              <a:defRPr sz="1800" b="1"/>
            </a:lvl6pPr>
            <a:lvl7pPr marL="3083437" indent="0">
              <a:buNone/>
              <a:defRPr sz="1800" b="1"/>
            </a:lvl7pPr>
            <a:lvl8pPr marL="3597339" indent="0">
              <a:buNone/>
              <a:defRPr sz="1800" b="1"/>
            </a:lvl8pPr>
            <a:lvl9pPr marL="41112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545700"/>
            <a:ext cx="4545212" cy="4443370"/>
          </a:xfrm>
        </p:spPr>
        <p:txBody>
          <a:bodyPr>
            <a:normAutofit/>
          </a:bodyPr>
          <a:lstStyle>
            <a:lvl1pPr indent="-199852" algn="l" defTabSz="102781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52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52" algn="l" defTabSz="102781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5956" indent="-256954" algn="l" defTabSz="102781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99852" algn="l" defTabSz="1027815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5" y="1726291"/>
            <a:ext cx="4546997" cy="71943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513908" indent="0">
              <a:buNone/>
              <a:defRPr sz="2200" b="1"/>
            </a:lvl2pPr>
            <a:lvl3pPr marL="1027815" indent="0">
              <a:buNone/>
              <a:defRPr sz="2000" b="1"/>
            </a:lvl3pPr>
            <a:lvl4pPr marL="1541723" indent="0">
              <a:buNone/>
              <a:defRPr sz="1800" b="1"/>
            </a:lvl4pPr>
            <a:lvl5pPr marL="2055626" indent="0">
              <a:buNone/>
              <a:defRPr sz="1800" b="1"/>
            </a:lvl5pPr>
            <a:lvl6pPr marL="2569536" indent="0">
              <a:buNone/>
              <a:defRPr sz="1800" b="1"/>
            </a:lvl6pPr>
            <a:lvl7pPr marL="3083437" indent="0">
              <a:buNone/>
              <a:defRPr sz="1800" b="1"/>
            </a:lvl7pPr>
            <a:lvl8pPr marL="3597339" indent="0">
              <a:buNone/>
              <a:defRPr sz="1800" b="1"/>
            </a:lvl8pPr>
            <a:lvl9pPr marL="41112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5" y="2545700"/>
            <a:ext cx="4546997" cy="4443370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99852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99852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1723" indent="-256954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12576" indent="-256954" algn="l" defTabSz="1027815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99943"/>
            <a:ext cx="9566910" cy="1128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6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13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81294"/>
            <a:ext cx="8743950" cy="165309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955723"/>
            <a:ext cx="8758238" cy="19708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1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9" y="7335770"/>
            <a:ext cx="10041515" cy="376306"/>
          </a:xfrm>
        </p:spPr>
        <p:txBody>
          <a:bodyPr anchor="ctr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slideLayout" Target="../slideLayouts/slideLayout23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slideLayout" Target="../slideLayouts/slideLayout2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53.xml"/><Relationship Id="rId16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slideLayout" Target="../slideLayouts/slideLayout26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6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slideLayout" Target="../slideLayouts/slideLayout2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7.xml"/><Relationship Id="rId18" Type="http://schemas.openxmlformats.org/officeDocument/2006/relationships/slideLayout" Target="../slideLayouts/slideLayout312.xml"/><Relationship Id="rId26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297.xml"/><Relationship Id="rId21" Type="http://schemas.openxmlformats.org/officeDocument/2006/relationships/slideLayout" Target="../slideLayouts/slideLayout315.xml"/><Relationship Id="rId34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06.xml"/><Relationship Id="rId17" Type="http://schemas.openxmlformats.org/officeDocument/2006/relationships/slideLayout" Target="../slideLayouts/slideLayout311.xml"/><Relationship Id="rId25" Type="http://schemas.openxmlformats.org/officeDocument/2006/relationships/slideLayout" Target="../slideLayouts/slideLayout319.xml"/><Relationship Id="rId33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296.xml"/><Relationship Id="rId16" Type="http://schemas.openxmlformats.org/officeDocument/2006/relationships/slideLayout" Target="../slideLayouts/slideLayout310.xml"/><Relationship Id="rId20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24" Type="http://schemas.openxmlformats.org/officeDocument/2006/relationships/slideLayout" Target="../slideLayouts/slideLayout318.xml"/><Relationship Id="rId32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299.xml"/><Relationship Id="rId15" Type="http://schemas.openxmlformats.org/officeDocument/2006/relationships/slideLayout" Target="../slideLayouts/slideLayout309.xml"/><Relationship Id="rId23" Type="http://schemas.openxmlformats.org/officeDocument/2006/relationships/slideLayout" Target="../slideLayouts/slideLayout317.xml"/><Relationship Id="rId28" Type="http://schemas.openxmlformats.org/officeDocument/2006/relationships/slideLayout" Target="../slideLayouts/slideLayout322.xml"/><Relationship Id="rId36" Type="http://schemas.openxmlformats.org/officeDocument/2006/relationships/image" Target="../media/image16.png"/><Relationship Id="rId10" Type="http://schemas.openxmlformats.org/officeDocument/2006/relationships/slideLayout" Target="../slideLayouts/slideLayout304.xml"/><Relationship Id="rId19" Type="http://schemas.openxmlformats.org/officeDocument/2006/relationships/slideLayout" Target="../slideLayouts/slideLayout313.xml"/><Relationship Id="rId31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Relationship Id="rId14" Type="http://schemas.openxmlformats.org/officeDocument/2006/relationships/slideLayout" Target="../slideLayouts/slideLayout308.xml"/><Relationship Id="rId22" Type="http://schemas.openxmlformats.org/officeDocument/2006/relationships/slideLayout" Target="../slideLayouts/slideLayout316.xml"/><Relationship Id="rId27" Type="http://schemas.openxmlformats.org/officeDocument/2006/relationships/slideLayout" Target="../slideLayouts/slideLayout321.xml"/><Relationship Id="rId30" Type="http://schemas.openxmlformats.org/officeDocument/2006/relationships/slideLayout" Target="../slideLayouts/slideLayout324.xml"/><Relationship Id="rId35" Type="http://schemas.openxmlformats.org/officeDocument/2006/relationships/theme" Target="../theme/theme23.xml"/><Relationship Id="rId8" Type="http://schemas.openxmlformats.org/officeDocument/2006/relationships/slideLayout" Target="../slideLayouts/slideLayout30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Holding slide strip-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4764"/>
            <a:ext cx="10287000" cy="771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6" y="266700"/>
            <a:ext cx="87439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593" tIns="51289" rIns="102593" bIns="5128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6" y="1782764"/>
            <a:ext cx="87439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593" tIns="51289" rIns="102593" bIns="51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3" r:id="rId1"/>
    <p:sldLayoutId id="2147487523" r:id="rId2"/>
    <p:sldLayoutId id="2147487524" r:id="rId3"/>
    <p:sldLayoutId id="2147487525" r:id="rId4"/>
    <p:sldLayoutId id="2147487526" r:id="rId5"/>
    <p:sldLayoutId id="2147487527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B20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B205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B205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B205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B205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512963"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F16F9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1025923"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F16F9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538887"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F16F9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2051842"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F16F9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80939" indent="-380939" algn="l" rtl="0" eaLnBrk="0" fontAlgn="base" hangingPunct="0">
        <a:spcBef>
          <a:spcPct val="45000"/>
        </a:spcBef>
        <a:spcAft>
          <a:spcPct val="0"/>
        </a:spcAft>
        <a:buClr>
          <a:srgbClr val="FF6600"/>
        </a:buClr>
        <a:buFont typeface="Times" pitchFamily="18" charset="0"/>
        <a:buChar char="•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830132" indent="-446017" algn="l" rtl="0" eaLnBrk="0" fontAlgn="base" hangingPunct="0">
        <a:spcBef>
          <a:spcPct val="30000"/>
        </a:spcBef>
        <a:spcAft>
          <a:spcPct val="0"/>
        </a:spcAft>
        <a:buClr>
          <a:srgbClr val="FF6600"/>
        </a:buClr>
        <a:buFont typeface="Webdings" pitchFamily="18" charset="2"/>
        <a:buChar char="4"/>
        <a:defRPr sz="2200">
          <a:solidFill>
            <a:srgbClr val="4D4D4D"/>
          </a:solidFill>
          <a:latin typeface="+mn-lt"/>
          <a:ea typeface="+mn-ea"/>
          <a:cs typeface="+mn-cs"/>
        </a:defRPr>
      </a:lvl2pPr>
      <a:lvl3pPr marL="1279323" indent="-44443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>
          <a:solidFill>
            <a:srgbClr val="4D4D4D"/>
          </a:solidFill>
          <a:latin typeface="+mn-lt"/>
          <a:ea typeface="+mn-ea"/>
          <a:cs typeface="+mn-cs"/>
        </a:defRPr>
      </a:lvl3pPr>
      <a:lvl4pPr marL="1707878" indent="-425382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>
          <a:solidFill>
            <a:srgbClr val="4D4D4D"/>
          </a:solidFill>
          <a:latin typeface="+mn-lt"/>
          <a:ea typeface="+mn-ea"/>
          <a:cs typeface="+mn-cs"/>
        </a:defRPr>
      </a:lvl4pPr>
      <a:lvl5pPr marL="2076120" indent="-36348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5pPr>
      <a:lvl6pPr marL="2821262" indent="-256481" algn="l" rtl="0" eaLnBrk="1" fontAlgn="base" hangingPunct="1">
        <a:spcBef>
          <a:spcPct val="20000"/>
        </a:spcBef>
        <a:spcAft>
          <a:spcPct val="0"/>
        </a:spcAft>
        <a:buClr>
          <a:srgbClr val="F16F91"/>
        </a:buClr>
        <a:buFont typeface="Arial" pitchFamily="34" charset="0"/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6pPr>
      <a:lvl7pPr marL="3334220" indent="-256481" algn="l" rtl="0" eaLnBrk="1" fontAlgn="base" hangingPunct="1">
        <a:spcBef>
          <a:spcPct val="20000"/>
        </a:spcBef>
        <a:spcAft>
          <a:spcPct val="0"/>
        </a:spcAft>
        <a:buClr>
          <a:srgbClr val="F16F91"/>
        </a:buClr>
        <a:buFont typeface="Arial" pitchFamily="34" charset="0"/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7pPr>
      <a:lvl8pPr marL="3847175" indent="-256481" algn="l" rtl="0" eaLnBrk="1" fontAlgn="base" hangingPunct="1">
        <a:spcBef>
          <a:spcPct val="20000"/>
        </a:spcBef>
        <a:spcAft>
          <a:spcPct val="0"/>
        </a:spcAft>
        <a:buClr>
          <a:srgbClr val="F16F91"/>
        </a:buClr>
        <a:buFont typeface="Arial" pitchFamily="34" charset="0"/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8pPr>
      <a:lvl9pPr marL="4360134" indent="-256481" algn="l" rtl="0" eaLnBrk="1" fontAlgn="base" hangingPunct="1">
        <a:spcBef>
          <a:spcPct val="20000"/>
        </a:spcBef>
        <a:spcAft>
          <a:spcPct val="0"/>
        </a:spcAft>
        <a:buClr>
          <a:srgbClr val="F16F91"/>
        </a:buClr>
        <a:buFont typeface="Arial" pitchFamily="34" charset="0"/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963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923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887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42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4806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7761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0716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3662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75" tIns="51386" rIns="102775" bIns="513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75" tIns="51386" rIns="102775" bIns="51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6" r:id="rId1"/>
    <p:sldLayoutId id="2147487754" r:id="rId2"/>
    <p:sldLayoutId id="2147487755" r:id="rId3"/>
    <p:sldLayoutId id="2147487587" r:id="rId4"/>
    <p:sldLayoutId id="2147487588" r:id="rId5"/>
    <p:sldLayoutId id="2147487589" r:id="rId6"/>
    <p:sldLayoutId id="2147487756" r:id="rId7"/>
    <p:sldLayoutId id="2147487590" r:id="rId8"/>
    <p:sldLayoutId id="2147487591" r:id="rId9"/>
    <p:sldLayoutId id="2147487592" r:id="rId10"/>
    <p:sldLayoutId id="2147487593" r:id="rId11"/>
    <p:sldLayoutId id="2147487594" r:id="rId12"/>
    <p:sldLayoutId id="2147487595" r:id="rId13"/>
    <p:sldLayoutId id="2147487757" r:id="rId14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bg1"/>
        </a:buClr>
        <a:buSzPct val="120000"/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bg1"/>
        </a:buClr>
        <a:buSzPct val="120000"/>
        <a:buFont typeface="Arial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03145" indent="-131742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>
          <a:tab pos="1215832" algn="l"/>
        </a:tabLst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6766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11034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6332" indent="-256940" algn="l" defTabSz="10277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0209" indent="-256940" algn="l" defTabSz="10277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4089" indent="-256940" algn="l" defTabSz="10277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7968" indent="-256940" algn="l" defTabSz="10277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81" algn="l" defTabSz="1027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761" algn="l" defTabSz="1027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642" algn="l" defTabSz="1027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18" algn="l" defTabSz="1027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9401" algn="l" defTabSz="1027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3274" algn="l" defTabSz="1027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7149" algn="l" defTabSz="1027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1028" algn="l" defTabSz="1027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70" tIns="51383" rIns="102770" bIns="513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70" tIns="51383" rIns="102770" bIns="513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96" r:id="rId1"/>
    <p:sldLayoutId id="2147487758" r:id="rId2"/>
    <p:sldLayoutId id="2147487759" r:id="rId3"/>
    <p:sldLayoutId id="2147487597" r:id="rId4"/>
    <p:sldLayoutId id="2147487598" r:id="rId5"/>
    <p:sldLayoutId id="2147487599" r:id="rId6"/>
    <p:sldLayoutId id="2147487760" r:id="rId7"/>
    <p:sldLayoutId id="2147487600" r:id="rId8"/>
    <p:sldLayoutId id="2147487601" r:id="rId9"/>
    <p:sldLayoutId id="2147487602" r:id="rId10"/>
    <p:sldLayoutId id="2147487603" r:id="rId11"/>
    <p:sldLayoutId id="2147487604" r:id="rId12"/>
    <p:sldLayoutId id="2147487605" r:id="rId13"/>
    <p:sldLayoutId id="2147487761" r:id="rId14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bg1"/>
        </a:buClr>
        <a:buSzPct val="120000"/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bg1"/>
        </a:buClr>
        <a:buSzPct val="120000"/>
        <a:buFont typeface="Arial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03145" indent="-131742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>
          <a:tab pos="1215832" algn="l"/>
        </a:tabLst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6766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11034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6183" indent="-256927" algn="l" defTabSz="10277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0033" indent="-256927" algn="l" defTabSz="10277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85" indent="-256927" algn="l" defTabSz="10277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7738" indent="-256927" algn="l" defTabSz="10277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7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54" algn="l" defTabSz="10277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707" algn="l" defTabSz="10277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561" algn="l" defTabSz="10277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10" algn="l" defTabSz="10277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9265" algn="l" defTabSz="10277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3112" algn="l" defTabSz="10277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6959" algn="l" defTabSz="10277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0811" algn="l" defTabSz="10277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65" tIns="51380" rIns="102765" bIns="513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65" tIns="51380" rIns="102765" bIns="51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06" r:id="rId1"/>
    <p:sldLayoutId id="2147487762" r:id="rId2"/>
    <p:sldLayoutId id="2147487763" r:id="rId3"/>
    <p:sldLayoutId id="2147487607" r:id="rId4"/>
    <p:sldLayoutId id="2147487608" r:id="rId5"/>
    <p:sldLayoutId id="2147487609" r:id="rId6"/>
    <p:sldLayoutId id="2147487764" r:id="rId7"/>
    <p:sldLayoutId id="2147487610" r:id="rId8"/>
    <p:sldLayoutId id="2147487611" r:id="rId9"/>
    <p:sldLayoutId id="2147487612" r:id="rId10"/>
    <p:sldLayoutId id="2147487613" r:id="rId11"/>
    <p:sldLayoutId id="2147487614" r:id="rId12"/>
    <p:sldLayoutId id="2147487615" r:id="rId13"/>
    <p:sldLayoutId id="2147487765" r:id="rId14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bg1"/>
        </a:buClr>
        <a:buSzPct val="120000"/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bg1"/>
        </a:buClr>
        <a:buSzPct val="120000"/>
        <a:buFont typeface="Arial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03145" indent="-131742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>
          <a:tab pos="1215832" algn="l"/>
        </a:tabLst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6766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11034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6034" indent="-256913" algn="l" defTabSz="10276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9856" indent="-256913" algn="l" defTabSz="10276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682" indent="-256913" algn="l" defTabSz="10276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7507" indent="-256913" algn="l" defTabSz="10276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6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27" algn="l" defTabSz="10276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653" algn="l" defTabSz="10276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80" algn="l" defTabSz="10276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01" algn="l" defTabSz="10276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9130" algn="l" defTabSz="10276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2950" algn="l" defTabSz="10276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6770" algn="l" defTabSz="10276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0594" algn="l" defTabSz="10276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59" tIns="51377" rIns="102759" bIns="513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59" tIns="51377" rIns="102759" bIns="51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16" r:id="rId1"/>
    <p:sldLayoutId id="2147487766" r:id="rId2"/>
    <p:sldLayoutId id="2147487767" r:id="rId3"/>
    <p:sldLayoutId id="2147487617" r:id="rId4"/>
    <p:sldLayoutId id="2147487618" r:id="rId5"/>
    <p:sldLayoutId id="2147487619" r:id="rId6"/>
    <p:sldLayoutId id="2147487768" r:id="rId7"/>
    <p:sldLayoutId id="2147487620" r:id="rId8"/>
    <p:sldLayoutId id="2147487621" r:id="rId9"/>
    <p:sldLayoutId id="2147487622" r:id="rId10"/>
    <p:sldLayoutId id="2147487623" r:id="rId11"/>
    <p:sldLayoutId id="2147487624" r:id="rId12"/>
    <p:sldLayoutId id="2147487625" r:id="rId13"/>
    <p:sldLayoutId id="2147487769" r:id="rId14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bg1"/>
        </a:buClr>
        <a:buSzPct val="120000"/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bg1"/>
        </a:buClr>
        <a:buSzPct val="120000"/>
        <a:buFont typeface="Arial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01558" indent="-131742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>
          <a:tab pos="1215832" algn="l"/>
        </a:tabLst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6766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09447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5885" indent="-256900" algn="l" defTabSz="102759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9680" indent="-256900" algn="l" defTabSz="102759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478" indent="-256900" algn="l" defTabSz="102759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7277" indent="-256900" algn="l" defTabSz="102759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5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00" algn="l" defTabSz="10275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599" algn="l" defTabSz="10275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399" algn="l" defTabSz="10275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93" algn="l" defTabSz="10275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8995" algn="l" defTabSz="10275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2788" algn="l" defTabSz="10275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6581" algn="l" defTabSz="10275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0377" algn="l" defTabSz="10275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54" tIns="51374" rIns="102754" bIns="513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54" tIns="51374" rIns="102754" bIns="51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6" r:id="rId1"/>
    <p:sldLayoutId id="2147487770" r:id="rId2"/>
    <p:sldLayoutId id="2147487771" r:id="rId3"/>
    <p:sldLayoutId id="2147487627" r:id="rId4"/>
    <p:sldLayoutId id="2147487628" r:id="rId5"/>
    <p:sldLayoutId id="2147487629" r:id="rId6"/>
    <p:sldLayoutId id="2147487772" r:id="rId7"/>
    <p:sldLayoutId id="2147487630" r:id="rId8"/>
    <p:sldLayoutId id="2147487631" r:id="rId9"/>
    <p:sldLayoutId id="2147487632" r:id="rId10"/>
    <p:sldLayoutId id="2147487633" r:id="rId11"/>
    <p:sldLayoutId id="2147487634" r:id="rId12"/>
    <p:sldLayoutId id="2147487635" r:id="rId13"/>
    <p:sldLayoutId id="2147487773" r:id="rId14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bg1"/>
        </a:buClr>
        <a:buSzPct val="120000"/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bg1"/>
        </a:buClr>
        <a:buSzPct val="120000"/>
        <a:buFont typeface="Arial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01558" indent="-131742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>
          <a:tab pos="1215832" algn="l"/>
        </a:tabLst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6766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09447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5736" indent="-256886" algn="l" defTabSz="102754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9504" indent="-256886" algn="l" defTabSz="102754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275" indent="-256886" algn="l" defTabSz="102754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7046" indent="-256886" algn="l" defTabSz="102754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5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73" algn="l" defTabSz="10275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545" algn="l" defTabSz="10275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318" algn="l" defTabSz="10275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085" algn="l" defTabSz="10275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8860" algn="l" defTabSz="10275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2626" algn="l" defTabSz="10275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6392" algn="l" defTabSz="10275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0160" algn="l" defTabSz="10275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48" tIns="51371" rIns="102748" bIns="513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48" tIns="51371" rIns="102748" bIns="51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36" r:id="rId1"/>
    <p:sldLayoutId id="2147487774" r:id="rId2"/>
    <p:sldLayoutId id="2147487775" r:id="rId3"/>
    <p:sldLayoutId id="2147487637" r:id="rId4"/>
    <p:sldLayoutId id="2147487638" r:id="rId5"/>
    <p:sldLayoutId id="2147487639" r:id="rId6"/>
    <p:sldLayoutId id="2147487776" r:id="rId7"/>
    <p:sldLayoutId id="2147487640" r:id="rId8"/>
    <p:sldLayoutId id="2147487641" r:id="rId9"/>
    <p:sldLayoutId id="2147487642" r:id="rId10"/>
    <p:sldLayoutId id="2147487643" r:id="rId11"/>
    <p:sldLayoutId id="2147487644" r:id="rId12"/>
    <p:sldLayoutId id="2147487645" r:id="rId13"/>
    <p:sldLayoutId id="2147487777" r:id="rId14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bg1"/>
        </a:buClr>
        <a:buSzPct val="120000"/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bg1"/>
        </a:buClr>
        <a:buSzPct val="120000"/>
        <a:buFont typeface="Arial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01558" indent="-131742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>
          <a:tab pos="1215832" algn="l"/>
        </a:tabLst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6766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09447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5586" indent="-256873" algn="l" defTabSz="10274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9328" indent="-256873" algn="l" defTabSz="10274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071" indent="-256873" algn="l" defTabSz="10274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6816" indent="-256873" algn="l" defTabSz="10274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4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46" algn="l" defTabSz="10274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491" algn="l" defTabSz="10274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237" algn="l" defTabSz="10274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77" algn="l" defTabSz="10274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8725" algn="l" defTabSz="10274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2464" algn="l" defTabSz="10274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6202" algn="l" defTabSz="10274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9943" algn="l" defTabSz="10274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43" tIns="51368" rIns="102743" bIns="51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43" tIns="51368" rIns="102743" bIns="51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46" r:id="rId1"/>
    <p:sldLayoutId id="2147487778" r:id="rId2"/>
    <p:sldLayoutId id="2147487779" r:id="rId3"/>
    <p:sldLayoutId id="2147487647" r:id="rId4"/>
    <p:sldLayoutId id="2147487648" r:id="rId5"/>
    <p:sldLayoutId id="2147487649" r:id="rId6"/>
    <p:sldLayoutId id="2147487780" r:id="rId7"/>
    <p:sldLayoutId id="2147487650" r:id="rId8"/>
    <p:sldLayoutId id="2147487651" r:id="rId9"/>
    <p:sldLayoutId id="2147487652" r:id="rId10"/>
    <p:sldLayoutId id="2147487653" r:id="rId11"/>
    <p:sldLayoutId id="2147487654" r:id="rId12"/>
    <p:sldLayoutId id="2147487655" r:id="rId13"/>
    <p:sldLayoutId id="2147487781" r:id="rId14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bg1"/>
        </a:buClr>
        <a:buSzPct val="120000"/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bg1"/>
        </a:buClr>
        <a:buSzPct val="120000"/>
        <a:buFont typeface="Arial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01558" indent="-131742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>
          <a:tab pos="1215832" algn="l"/>
        </a:tabLst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6766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09447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5437" indent="-256859" algn="l" defTabSz="102743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9152" indent="-256859" algn="l" defTabSz="102743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2867" indent="-256859" algn="l" defTabSz="102743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6585" indent="-256859" algn="l" defTabSz="102743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4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9" algn="l" defTabSz="10274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436" algn="l" defTabSz="10274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156" algn="l" defTabSz="10274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9" algn="l" defTabSz="10274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8590" algn="l" defTabSz="10274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2301" algn="l" defTabSz="10274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6013" algn="l" defTabSz="10274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9726" algn="l" defTabSz="10274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38" tIns="51365" rIns="102738" bIns="513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38" tIns="51365" rIns="102738" bIns="51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56" r:id="rId1"/>
    <p:sldLayoutId id="2147487782" r:id="rId2"/>
    <p:sldLayoutId id="2147487783" r:id="rId3"/>
    <p:sldLayoutId id="2147487657" r:id="rId4"/>
    <p:sldLayoutId id="2147487658" r:id="rId5"/>
    <p:sldLayoutId id="2147487659" r:id="rId6"/>
    <p:sldLayoutId id="2147487784" r:id="rId7"/>
    <p:sldLayoutId id="2147487660" r:id="rId8"/>
    <p:sldLayoutId id="2147487661" r:id="rId9"/>
    <p:sldLayoutId id="2147487662" r:id="rId10"/>
    <p:sldLayoutId id="2147487663" r:id="rId11"/>
    <p:sldLayoutId id="2147487664" r:id="rId12"/>
    <p:sldLayoutId id="2147487665" r:id="rId13"/>
    <p:sldLayoutId id="2147487785" r:id="rId14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bg1"/>
        </a:buClr>
        <a:buSzPct val="120000"/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bg1"/>
        </a:buClr>
        <a:buSzPct val="120000"/>
        <a:buFont typeface="Arial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01558" indent="-131742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>
          <a:tab pos="1215832" algn="l"/>
        </a:tabLst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5180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09447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5287" indent="-256846" algn="l" defTabSz="10273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8976" indent="-256846" algn="l" defTabSz="10273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2664" indent="-256846" algn="l" defTabSz="10273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6354" indent="-256846" algn="l" defTabSz="10273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92" algn="l" defTabSz="1027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382" algn="l" defTabSz="1027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075" algn="l" defTabSz="1027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61" algn="l" defTabSz="1027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8455" algn="l" defTabSz="1027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2139" algn="l" defTabSz="1027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824" algn="l" defTabSz="1027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9509" algn="l" defTabSz="1027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32" tIns="51362" rIns="102732" bIns="513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32" tIns="51362" rIns="102732" bIns="513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6" r:id="rId1"/>
    <p:sldLayoutId id="2147487786" r:id="rId2"/>
    <p:sldLayoutId id="2147487787" r:id="rId3"/>
    <p:sldLayoutId id="2147487667" r:id="rId4"/>
    <p:sldLayoutId id="2147487668" r:id="rId5"/>
    <p:sldLayoutId id="2147487669" r:id="rId6"/>
    <p:sldLayoutId id="2147487788" r:id="rId7"/>
    <p:sldLayoutId id="2147487670" r:id="rId8"/>
    <p:sldLayoutId id="2147487671" r:id="rId9"/>
    <p:sldLayoutId id="2147487672" r:id="rId10"/>
    <p:sldLayoutId id="2147487673" r:id="rId11"/>
    <p:sldLayoutId id="2147487674" r:id="rId12"/>
    <p:sldLayoutId id="2147487675" r:id="rId13"/>
    <p:sldLayoutId id="2147487789" r:id="rId14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bg1"/>
        </a:buClr>
        <a:buSzPct val="120000"/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bg1"/>
        </a:buClr>
        <a:buSzPct val="120000"/>
        <a:buFont typeface="Arial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01558" indent="-131742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>
          <a:tab pos="1215832" algn="l"/>
        </a:tabLst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5180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09447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5138" indent="-256832" algn="l" defTabSz="10273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8800" indent="-256832" algn="l" defTabSz="10273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2460" indent="-256832" algn="l" defTabSz="10273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6124" indent="-256832" algn="l" defTabSz="10273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3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65" algn="l" defTabSz="10273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328" algn="l" defTabSz="10273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994" algn="l" defTabSz="10273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3" algn="l" defTabSz="10273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8319" algn="l" defTabSz="10273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1977" algn="l" defTabSz="10273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635" algn="l" defTabSz="10273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9293" algn="l" defTabSz="10273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27" tIns="51359" rIns="102727" bIns="513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27" tIns="51359" rIns="102727" bIns="51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6" r:id="rId1"/>
    <p:sldLayoutId id="2147487790" r:id="rId2"/>
    <p:sldLayoutId id="2147487791" r:id="rId3"/>
    <p:sldLayoutId id="2147487677" r:id="rId4"/>
    <p:sldLayoutId id="2147487678" r:id="rId5"/>
    <p:sldLayoutId id="2147487679" r:id="rId6"/>
    <p:sldLayoutId id="2147487792" r:id="rId7"/>
    <p:sldLayoutId id="2147487680" r:id="rId8"/>
    <p:sldLayoutId id="2147487681" r:id="rId9"/>
    <p:sldLayoutId id="2147487682" r:id="rId10"/>
    <p:sldLayoutId id="2147487683" r:id="rId11"/>
    <p:sldLayoutId id="2147487684" r:id="rId12"/>
    <p:sldLayoutId id="2147487685" r:id="rId13"/>
    <p:sldLayoutId id="2147487793" r:id="rId14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bg1"/>
        </a:buClr>
        <a:buSzPct val="120000"/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bg1"/>
        </a:buClr>
        <a:buSzPct val="120000"/>
        <a:buFont typeface="Arial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01558" indent="-131742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>
          <a:tab pos="1215832" algn="l"/>
        </a:tabLst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5180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09447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4989" indent="-256819" algn="l" defTabSz="102727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8623" indent="-256819" algn="l" defTabSz="102727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2257" indent="-256819" algn="l" defTabSz="102727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5893" indent="-256819" algn="l" defTabSz="102727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2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38" algn="l" defTabSz="10272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274" algn="l" defTabSz="10272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913" algn="l" defTabSz="10272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545" algn="l" defTabSz="10272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8184" algn="l" defTabSz="10272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1815" algn="l" defTabSz="10272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446" algn="l" defTabSz="10272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9075" algn="l" defTabSz="10272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hidden">
          <a:xfrm>
            <a:off x="7456495" y="7229475"/>
            <a:ext cx="320675" cy="236538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102593" tIns="51289" rIns="102593" bIns="51289"/>
          <a:lstStyle/>
          <a:p>
            <a:pPr>
              <a:defRPr/>
            </a:pPr>
            <a:endParaRPr lang="en-SG" sz="1800" b="0" u="none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8" y="4799017"/>
            <a:ext cx="10283825" cy="2913061"/>
            <a:chOff x="2" y="2688"/>
            <a:chExt cx="5758" cy="1632"/>
          </a:xfrm>
        </p:grpSpPr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 sz="1800" b="0" u="none" dirty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pitchFamily="34" charset="0"/>
              </a:endParaRPr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91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59" name="Oval 7"/>
              <p:cNvSpPr>
                <a:spLocks noChangeArrowheads="1"/>
              </p:cNvSpPr>
              <p:nvPr/>
            </p:nvSpPr>
            <p:spPr bwMode="hidden">
              <a:xfrm>
                <a:off x="3726" y="3842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60" name="Oval 8"/>
              <p:cNvSpPr>
                <a:spLocks noChangeArrowheads="1"/>
              </p:cNvSpPr>
              <p:nvPr/>
            </p:nvSpPr>
            <p:spPr bwMode="hidden">
              <a:xfrm>
                <a:off x="3782" y="3874"/>
                <a:ext cx="344" cy="20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61" name="Oval 9"/>
              <p:cNvSpPr>
                <a:spLocks noChangeArrowheads="1"/>
              </p:cNvSpPr>
              <p:nvPr/>
            </p:nvSpPr>
            <p:spPr bwMode="hidden">
              <a:xfrm>
                <a:off x="3822" y="3898"/>
                <a:ext cx="262" cy="15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64" name="Freeform 12"/>
              <p:cNvSpPr>
                <a:spLocks/>
              </p:cNvSpPr>
              <p:nvPr/>
            </p:nvSpPr>
            <p:spPr bwMode="hidden">
              <a:xfrm>
                <a:off x="3695" y="4171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513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91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72" name="Oval 20"/>
              <p:cNvSpPr>
                <a:spLocks noChangeArrowheads="1"/>
              </p:cNvSpPr>
              <p:nvPr/>
            </p:nvSpPr>
            <p:spPr bwMode="hidden">
              <a:xfrm>
                <a:off x="2341" y="3978"/>
                <a:ext cx="500" cy="30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3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8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81" name="Freeform 29"/>
              <p:cNvSpPr>
                <a:spLocks/>
              </p:cNvSpPr>
              <p:nvPr/>
            </p:nvSpPr>
            <p:spPr bwMode="hidden">
              <a:xfrm>
                <a:off x="2987" y="4043"/>
                <a:ext cx="108" cy="253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8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6" cy="149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8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2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6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8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5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91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90" name="Freeform 38"/>
              <p:cNvSpPr>
                <a:spLocks/>
              </p:cNvSpPr>
              <p:nvPr/>
            </p:nvSpPr>
            <p:spPr bwMode="hidden">
              <a:xfrm>
                <a:off x="4128" y="3367"/>
                <a:ext cx="544" cy="736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93" name="Freeform 41"/>
              <p:cNvSpPr>
                <a:spLocks/>
              </p:cNvSpPr>
              <p:nvPr/>
            </p:nvSpPr>
            <p:spPr bwMode="hidden">
              <a:xfrm>
                <a:off x="4505" y="4075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94" name="Freeform 42"/>
              <p:cNvSpPr>
                <a:spLocks/>
              </p:cNvSpPr>
              <p:nvPr/>
            </p:nvSpPr>
            <p:spPr bwMode="hidden">
              <a:xfrm>
                <a:off x="5336" y="3657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95" name="Freeform 43"/>
              <p:cNvSpPr>
                <a:spLocks/>
              </p:cNvSpPr>
              <p:nvPr/>
            </p:nvSpPr>
            <p:spPr bwMode="hidden">
              <a:xfrm>
                <a:off x="5061" y="3625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9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6" cy="430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97" name="Freeform 45"/>
              <p:cNvSpPr>
                <a:spLocks/>
              </p:cNvSpPr>
              <p:nvPr/>
            </p:nvSpPr>
            <p:spPr bwMode="hidden">
              <a:xfrm>
                <a:off x="4349" y="3512"/>
                <a:ext cx="908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4" cy="68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199" name="Freeform 47"/>
              <p:cNvSpPr>
                <a:spLocks/>
              </p:cNvSpPr>
              <p:nvPr/>
            </p:nvSpPr>
            <p:spPr bwMode="hidden">
              <a:xfrm>
                <a:off x="4463" y="3560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200" name="Oval 48"/>
              <p:cNvSpPr>
                <a:spLocks noChangeArrowheads="1"/>
              </p:cNvSpPr>
              <p:nvPr/>
            </p:nvSpPr>
            <p:spPr bwMode="hidden">
              <a:xfrm>
                <a:off x="4546" y="3609"/>
                <a:ext cx="518" cy="31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201" name="Oval 49"/>
              <p:cNvSpPr>
                <a:spLocks noChangeArrowheads="1"/>
              </p:cNvSpPr>
              <p:nvPr/>
            </p:nvSpPr>
            <p:spPr bwMode="hidden">
              <a:xfrm>
                <a:off x="4578" y="3633"/>
                <a:ext cx="446" cy="26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2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8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203" name="Oval 51"/>
              <p:cNvSpPr>
                <a:spLocks noChangeArrowheads="1"/>
              </p:cNvSpPr>
              <p:nvPr/>
            </p:nvSpPr>
            <p:spPr bwMode="hidden">
              <a:xfrm>
                <a:off x="4654" y="3681"/>
                <a:ext cx="298" cy="17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2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205" name="Oval 53"/>
              <p:cNvSpPr>
                <a:spLocks noChangeArrowheads="1"/>
              </p:cNvSpPr>
              <p:nvPr/>
            </p:nvSpPr>
            <p:spPr bwMode="hidden">
              <a:xfrm>
                <a:off x="4738" y="3729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513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920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20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60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20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7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210" name="Freeform 58"/>
              <p:cNvSpPr>
                <a:spLocks/>
              </p:cNvSpPr>
              <p:nvPr/>
            </p:nvSpPr>
            <p:spPr bwMode="hidden">
              <a:xfrm>
                <a:off x="5375" y="3247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21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21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921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 sz="1800" b="0" u="none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grpSp>
            <p:nvGrpSpPr>
              <p:cNvPr id="514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92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6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SG" sz="1800" b="0" u="none" dirty="0">
                    <a:solidFill>
                      <a:srgbClr val="FFFFFF"/>
                    </a:solidFill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92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4" y="3102"/>
                  <a:ext cx="180" cy="10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SG" sz="1800" b="0" u="none" dirty="0">
                    <a:solidFill>
                      <a:srgbClr val="FFFFFF"/>
                    </a:solidFill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92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10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SG" sz="1800" b="0" u="none" dirty="0">
                    <a:solidFill>
                      <a:srgbClr val="FFFFFF"/>
                    </a:solidFill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921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6"/>
                  <a:ext cx="76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SG" sz="1800" b="0" u="none" dirty="0">
                    <a:solidFill>
                      <a:srgbClr val="FFFFFF"/>
                    </a:solidFill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92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47642" y="312742"/>
            <a:ext cx="996473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593" tIns="51289" rIns="102593" bIns="5128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2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427165"/>
            <a:ext cx="925830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593" tIns="51289" rIns="102593" bIns="51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92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7023100"/>
            <a:ext cx="24003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593" tIns="51289" rIns="102593" bIns="51289" numCol="1" anchor="b" anchorCtr="0" compatLnSpc="1">
            <a:prstTxWarp prst="textNoShape">
              <a:avLst/>
            </a:prstTxWarp>
          </a:bodyPr>
          <a:lstStyle>
            <a:lvl1pPr>
              <a:defRPr sz="1600" b="0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7023100"/>
            <a:ext cx="32575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593" tIns="51289" rIns="102593" bIns="51289" numCol="1" anchor="b" anchorCtr="0" compatLnSpc="1">
            <a:prstTxWarp prst="textNoShape">
              <a:avLst/>
            </a:prstTxWarp>
          </a:bodyPr>
          <a:lstStyle>
            <a:lvl1pPr algn="ctr">
              <a:defRPr sz="1600" b="0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7023100"/>
            <a:ext cx="24003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593" tIns="51289" rIns="102593" bIns="51289" numCol="1" anchor="b" anchorCtr="0" compatLnSpc="1">
            <a:prstTxWarp prst="textNoShape">
              <a:avLst/>
            </a:prstTxWarp>
          </a:bodyPr>
          <a:lstStyle>
            <a:lvl1pPr algn="r">
              <a:defRPr sz="1600" b="0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fld id="{B2640131-53C3-43E1-9BBA-CA56D063055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714" r:id="rId1"/>
    <p:sldLayoutId id="2147487715" r:id="rId2"/>
    <p:sldLayoutId id="2147487716" r:id="rId3"/>
    <p:sldLayoutId id="2147487717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51296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102592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53888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205184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82528" indent="-38252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31719" indent="-31903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lang="en-US" sz="3100" dirty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MS PGothic"/>
        </a:defRPr>
      </a:lvl2pPr>
      <a:lvl3pPr marL="1280910" indent="-25396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lang="en-US" sz="2700" dirty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MS PGothic"/>
        </a:defRPr>
      </a:lvl3pPr>
      <a:lvl4pPr marL="1793590" indent="-25396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MS PGothic"/>
        </a:defRPr>
      </a:lvl4pPr>
      <a:lvl5pPr marL="2306273" indent="-25396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MS PGothic"/>
        </a:defRPr>
      </a:lvl5pPr>
      <a:lvl6pPr marL="2821262" indent="-256481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334220" indent="-256481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847175" indent="-256481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360134" indent="-256481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963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923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887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42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4806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7761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0716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3662" algn="l" defTabSz="1025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:\01_ACTIVE_PROJECTS\GSK\2278_GSK_SrLdrMtg2010\CubistProjectFiles\PPT\LinkedArt\4x3-text-slide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85765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kern="0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3556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4" y="200031"/>
            <a:ext cx="956786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24" tIns="51413" rIns="102824" bIns="514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35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4" y="1519238"/>
            <a:ext cx="9567862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24" tIns="51413" rIns="102824" bIns="51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4" r:id="rId1"/>
    <p:sldLayoutId id="2147487795" r:id="rId2"/>
    <p:sldLayoutId id="2147487686" r:id="rId3"/>
    <p:sldLayoutId id="2147487687" r:id="rId4"/>
    <p:sldLayoutId id="2147487796" r:id="rId5"/>
    <p:sldLayoutId id="2147487797" r:id="rId6"/>
    <p:sldLayoutId id="2147487688" r:id="rId7"/>
    <p:sldLayoutId id="2147487689" r:id="rId8"/>
    <p:sldLayoutId id="2147487690" r:id="rId9"/>
    <p:sldLayoutId id="2147487691" r:id="rId10"/>
    <p:sldLayoutId id="2147487692" r:id="rId11"/>
    <p:sldLayoutId id="2147487693" r:id="rId12"/>
    <p:sldLayoutId id="2147487798" r:id="rId13"/>
    <p:sldLayoutId id="2147487694" r:id="rId14"/>
    <p:sldLayoutId id="2147487695" r:id="rId15"/>
    <p:sldLayoutId id="214748779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514124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1028247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542371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2056491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98407" indent="-198407" algn="l" rtl="0" eaLnBrk="0" fontAlgn="base" hangingPunct="0">
        <a:spcBef>
          <a:spcPct val="0"/>
        </a:spcBef>
        <a:spcAft>
          <a:spcPts val="1125"/>
        </a:spcAft>
        <a:buClr>
          <a:schemeClr val="accent1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98394" indent="-198407" algn="l" rtl="0" eaLnBrk="0" fontAlgn="base" hangingPunct="0">
        <a:spcBef>
          <a:spcPct val="0"/>
        </a:spcBef>
        <a:spcAft>
          <a:spcPts val="900"/>
        </a:spcAft>
        <a:buClr>
          <a:schemeClr val="accent1"/>
        </a:buClr>
        <a:buSzPct val="120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4732" indent="-13332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8353" indent="-25554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12621" indent="-25554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7675" indent="-257062" algn="l" defTabSz="102824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1798" indent="-257062" algn="l" defTabSz="102824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5921" indent="-257062" algn="l" defTabSz="102824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0044" indent="-257062" algn="l" defTabSz="102824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24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247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371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91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0617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4736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859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982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:\01_ACTIVE_PROJECTS\GSK\2278_GSK_SrLdrMtg2010\CubistProjectFiles\PPT\LinkedArt\4x3-text-slide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85765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4580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5" y="200031"/>
            <a:ext cx="966946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24" tIns="51413" rIns="102824" bIns="514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0" r:id="rId1"/>
    <p:sldLayoutId id="2147487801" r:id="rId2"/>
    <p:sldLayoutId id="2147487696" r:id="rId3"/>
    <p:sldLayoutId id="2147487697" r:id="rId4"/>
    <p:sldLayoutId id="2147487802" r:id="rId5"/>
    <p:sldLayoutId id="2147487803" r:id="rId6"/>
    <p:sldLayoutId id="2147487698" r:id="rId7"/>
    <p:sldLayoutId id="2147487699" r:id="rId8"/>
    <p:sldLayoutId id="2147487700" r:id="rId9"/>
    <p:sldLayoutId id="2147487701" r:id="rId10"/>
    <p:sldLayoutId id="2147487702" r:id="rId11"/>
    <p:sldLayoutId id="2147487703" r:id="rId12"/>
    <p:sldLayoutId id="2147487804" r:id="rId13"/>
    <p:sldLayoutId id="214748770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514124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1028247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542371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2056491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98407" indent="-198407" algn="l" rtl="0" eaLnBrk="0" fontAlgn="base" hangingPunct="0">
        <a:spcBef>
          <a:spcPct val="0"/>
        </a:spcBef>
        <a:spcAft>
          <a:spcPts val="1125"/>
        </a:spcAft>
        <a:buClr>
          <a:schemeClr val="accent1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98394" indent="-198407" algn="l" rtl="0" eaLnBrk="0" fontAlgn="base" hangingPunct="0">
        <a:spcBef>
          <a:spcPct val="0"/>
        </a:spcBef>
        <a:spcAft>
          <a:spcPts val="900"/>
        </a:spcAft>
        <a:buClr>
          <a:schemeClr val="accent1"/>
        </a:buClr>
        <a:buSzPct val="120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4732" indent="-13332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77728" indent="-1920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26920" indent="-1920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442084" indent="-192796" algn="l" defTabSz="1028247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206" indent="-192796" algn="l" defTabSz="1028247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06063" indent="-192796" algn="l" defTabSz="1028247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20187" indent="-192796" algn="l" defTabSz="1028247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24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247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371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91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0617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4736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859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982" algn="l" defTabSz="10282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:\01_ACTIVE_PROJECTS\GSK\2278_GSK_SrLdrMtg2010\CubistProjectFiles\PPT\LinkedArt\4x3-text-slid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5765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5604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5" y="200031"/>
            <a:ext cx="966946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29" tIns="51416" rIns="102829" bIns="514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5" r:id="rId1"/>
    <p:sldLayoutId id="2147487806" r:id="rId2"/>
    <p:sldLayoutId id="2147487705" r:id="rId3"/>
    <p:sldLayoutId id="2147487706" r:id="rId4"/>
    <p:sldLayoutId id="2147487807" r:id="rId5"/>
    <p:sldLayoutId id="2147487808" r:id="rId6"/>
    <p:sldLayoutId id="2147487707" r:id="rId7"/>
    <p:sldLayoutId id="2147487708" r:id="rId8"/>
    <p:sldLayoutId id="2147487709" r:id="rId9"/>
    <p:sldLayoutId id="2147487710" r:id="rId10"/>
    <p:sldLayoutId id="2147487711" r:id="rId11"/>
    <p:sldLayoutId id="2147487712" r:id="rId12"/>
    <p:sldLayoutId id="214748780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514151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1028301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542452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2056599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98407" indent="-198407" algn="l" rtl="0" eaLnBrk="0" fontAlgn="base" hangingPunct="0">
        <a:spcBef>
          <a:spcPct val="0"/>
        </a:spcBef>
        <a:spcAft>
          <a:spcPts val="1125"/>
        </a:spcAft>
        <a:buClr>
          <a:schemeClr val="accent1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98394" indent="-198407" algn="l" rtl="0" eaLnBrk="0" fontAlgn="base" hangingPunct="0">
        <a:spcBef>
          <a:spcPct val="0"/>
        </a:spcBef>
        <a:spcAft>
          <a:spcPts val="900"/>
        </a:spcAft>
        <a:buClr>
          <a:schemeClr val="accent1"/>
        </a:buClr>
        <a:buSzPct val="120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4732" indent="-13332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77728" indent="-1920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26920" indent="-1920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442213" indent="-192806" algn="l" defTabSz="1028301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362" indent="-192806" algn="l" defTabSz="1028301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06243" indent="-192806" algn="l" defTabSz="1028301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20394" indent="-192806" algn="l" defTabSz="1028301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1" algn="l" defTabSz="1028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301" algn="l" defTabSz="1028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452" algn="l" defTabSz="1028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99" algn="l" defTabSz="1028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0752" algn="l" defTabSz="1028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4899" algn="l" defTabSz="1028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050" algn="l" defTabSz="1028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199" algn="l" defTabSz="1028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764" y="1336993"/>
            <a:ext cx="9466027" cy="524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289" y="7238997"/>
            <a:ext cx="2966408" cy="410597"/>
          </a:xfrm>
          <a:prstGeom prst="rect">
            <a:avLst/>
          </a:prstGeom>
        </p:spPr>
        <p:txBody>
          <a:bodyPr vert="horz" lIns="80986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defTabSz="1028517" fontAlgn="auto">
              <a:spcBef>
                <a:spcPts val="0"/>
              </a:spcBef>
              <a:spcAft>
                <a:spcPts val="0"/>
              </a:spcAft>
            </a:pPr>
            <a:r>
              <a:rPr lang="en-GB" b="0" u="none" smtClean="0">
                <a:solidFill>
                  <a:srgbClr val="9A8B7D"/>
                </a:solidFill>
                <a:latin typeface="Arial"/>
                <a:ea typeface="+mn-ea"/>
                <a:cs typeface="+mn-cs"/>
              </a:rPr>
              <a:t>Presentation title</a:t>
            </a:r>
            <a:endParaRPr lang="en-GB" b="0" u="none" dirty="0">
              <a:solidFill>
                <a:srgbClr val="9A8B7D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3306" y="7238997"/>
            <a:ext cx="933888" cy="410597"/>
          </a:xfrm>
          <a:prstGeom prst="rect">
            <a:avLst/>
          </a:prstGeom>
        </p:spPr>
        <p:txBody>
          <a:bodyPr vert="horz" lIns="80986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1028517" fontAlgn="auto">
              <a:spcBef>
                <a:spcPts val="0"/>
              </a:spcBef>
              <a:spcAft>
                <a:spcPts val="0"/>
              </a:spcAft>
            </a:pPr>
            <a:fld id="{9F9F533D-B52E-4A2F-BF72-0ADD2D94BD75}" type="slidenum">
              <a:rPr lang="en-GB" b="0" u="none" smtClean="0">
                <a:solidFill>
                  <a:srgbClr val="9A8B7D"/>
                </a:solidFill>
                <a:latin typeface="Arial"/>
                <a:ea typeface="+mn-ea"/>
                <a:cs typeface="+mn-cs"/>
              </a:rPr>
              <a:pPr defTabSz="1028517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GB" b="0" u="none">
              <a:solidFill>
                <a:srgbClr val="9A8B7D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10765" y="331525"/>
            <a:ext cx="8524281" cy="3847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6" y="404958"/>
            <a:ext cx="623700" cy="53550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3358403" y="7238997"/>
            <a:ext cx="3560321" cy="410597"/>
          </a:xfrm>
          <a:prstGeom prst="rect">
            <a:avLst/>
          </a:prstGeom>
        </p:spPr>
        <p:txBody>
          <a:bodyPr vert="horz" lIns="80986" tIns="0" rIns="80986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algn="ctr" defTabSz="1028517" fontAlgn="auto">
              <a:spcBef>
                <a:spcPts val="0"/>
              </a:spcBef>
              <a:spcAft>
                <a:spcPts val="0"/>
              </a:spcAft>
            </a:pPr>
            <a:r>
              <a:rPr lang="en-US" b="0" u="none" smtClean="0">
                <a:solidFill>
                  <a:srgbClr val="9A8B7D"/>
                </a:solidFill>
                <a:latin typeface="Arial"/>
                <a:ea typeface="+mn-ea"/>
                <a:cs typeface="+mn-cs"/>
              </a:rPr>
              <a:t>Insert your date / confidentiality text here</a:t>
            </a:r>
            <a:endParaRPr lang="en-GB" b="0" u="none" dirty="0">
              <a:solidFill>
                <a:srgbClr val="9A8B7D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21482" y="7110773"/>
            <a:ext cx="946825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21482" y="1209477"/>
            <a:ext cx="946825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18" r:id="rId1"/>
    <p:sldLayoutId id="2147487819" r:id="rId2"/>
    <p:sldLayoutId id="2147487820" r:id="rId3"/>
    <p:sldLayoutId id="2147487821" r:id="rId4"/>
    <p:sldLayoutId id="2147487822" r:id="rId5"/>
    <p:sldLayoutId id="2147487823" r:id="rId6"/>
    <p:sldLayoutId id="2147487824" r:id="rId7"/>
    <p:sldLayoutId id="2147487825" r:id="rId8"/>
    <p:sldLayoutId id="2147487826" r:id="rId9"/>
    <p:sldLayoutId id="2147487827" r:id="rId10"/>
    <p:sldLayoutId id="2147487828" r:id="rId11"/>
    <p:sldLayoutId id="2147487829" r:id="rId12"/>
    <p:sldLayoutId id="2147487830" r:id="rId13"/>
    <p:sldLayoutId id="2147487831" r:id="rId14"/>
    <p:sldLayoutId id="2147487832" r:id="rId15"/>
    <p:sldLayoutId id="2147487833" r:id="rId16"/>
    <p:sldLayoutId id="2147487834" r:id="rId17"/>
    <p:sldLayoutId id="2147487835" r:id="rId18"/>
    <p:sldLayoutId id="2147487836" r:id="rId19"/>
    <p:sldLayoutId id="2147487837" r:id="rId20"/>
    <p:sldLayoutId id="2147487838" r:id="rId21"/>
    <p:sldLayoutId id="2147487839" r:id="rId22"/>
    <p:sldLayoutId id="2147487840" r:id="rId23"/>
    <p:sldLayoutId id="2147487841" r:id="rId24"/>
    <p:sldLayoutId id="2147487842" r:id="rId25"/>
    <p:sldLayoutId id="2147487843" r:id="rId26"/>
    <p:sldLayoutId id="2147487844" r:id="rId27"/>
    <p:sldLayoutId id="2147487845" r:id="rId28"/>
    <p:sldLayoutId id="2147487846" r:id="rId29"/>
    <p:sldLayoutId id="2147487847" r:id="rId30"/>
    <p:sldLayoutId id="2147487848" r:id="rId31"/>
    <p:sldLayoutId id="2147487849" r:id="rId32"/>
    <p:sldLayoutId id="2147487850" r:id="rId33"/>
    <p:sldLayoutId id="2147487851" r:id="rId3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28517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03696" indent="-303696" algn="l" defTabSz="1028517" rtl="0" eaLnBrk="1" latinLnBrk="0" hangingPunct="1">
        <a:spcBef>
          <a:spcPts val="0"/>
        </a:spcBef>
        <a:spcAft>
          <a:spcPts val="675"/>
        </a:spcAft>
        <a:buClr>
          <a:schemeClr val="tx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05326" indent="-303696" algn="l" defTabSz="1028517" rtl="0" eaLnBrk="1" latinLnBrk="0" hangingPunct="1">
        <a:spcBef>
          <a:spcPts val="0"/>
        </a:spcBef>
        <a:spcAft>
          <a:spcPts val="675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1088" indent="-303696" algn="l" defTabSz="1028517" rtl="0" eaLnBrk="1" latinLnBrk="0" hangingPunct="1">
        <a:spcBef>
          <a:spcPts val="0"/>
        </a:spcBef>
        <a:spcAft>
          <a:spcPts val="675"/>
        </a:spcAft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08" indent="-303696" algn="l" defTabSz="1028517" rtl="0" eaLnBrk="1" latinLnBrk="0" hangingPunct="1">
        <a:spcBef>
          <a:spcPts val="0"/>
        </a:spcBef>
        <a:spcAft>
          <a:spcPts val="675"/>
        </a:spcAft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480" indent="-303696" algn="l" defTabSz="1028517" rtl="0" eaLnBrk="1" latinLnBrk="0" hangingPunct="1">
        <a:spcBef>
          <a:spcPts val="0"/>
        </a:spcBef>
        <a:spcAft>
          <a:spcPts val="675"/>
        </a:spcAft>
        <a:buFont typeface="Arial" pitchFamily="34" charset="0"/>
        <a:buChar char="–"/>
        <a:defRPr sz="13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2176" indent="-303696" algn="l" defTabSz="1028517" rtl="0" eaLnBrk="1" latinLnBrk="0" hangingPunct="1">
        <a:spcBef>
          <a:spcPts val="0"/>
        </a:spcBef>
        <a:spcAft>
          <a:spcPts val="675"/>
        </a:spcAft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4640" indent="-303696" algn="l" defTabSz="1028517" rtl="0" eaLnBrk="1" latinLnBrk="0" hangingPunct="1">
        <a:spcBef>
          <a:spcPts val="0"/>
        </a:spcBef>
        <a:spcAft>
          <a:spcPts val="675"/>
        </a:spcAft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28336" indent="-303696" algn="l" defTabSz="1028517" rtl="0" eaLnBrk="1" latinLnBrk="0" hangingPunct="1">
        <a:spcBef>
          <a:spcPts val="0"/>
        </a:spcBef>
        <a:spcAft>
          <a:spcPts val="675"/>
        </a:spcAft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32032" indent="-303696" algn="l" defTabSz="1028517" rtl="0" eaLnBrk="1" latinLnBrk="0" hangingPunct="1">
        <a:spcBef>
          <a:spcPts val="0"/>
        </a:spcBef>
        <a:spcAft>
          <a:spcPts val="675"/>
        </a:spcAft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5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9" algn="l" defTabSz="10285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17" algn="l" defTabSz="10285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776" algn="l" defTabSz="10285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4" algn="l" defTabSz="10285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293" algn="l" defTabSz="10285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551" algn="l" defTabSz="10285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810" algn="l" defTabSz="10285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068" algn="l" defTabSz="10285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:\01_ACTIVE_PROJECTS\GSK\2278_GSK_SrLdrMtg2010\CubistProjectFiles\PPT\LinkedArt\4x3-text-slide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85765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5" y="200031"/>
            <a:ext cx="966946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13" tIns="51407" rIns="102813" bIns="514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8" r:id="rId1"/>
    <p:sldLayoutId id="2147487719" r:id="rId2"/>
    <p:sldLayoutId id="2147487528" r:id="rId3"/>
    <p:sldLayoutId id="2147487529" r:id="rId4"/>
    <p:sldLayoutId id="2147487720" r:id="rId5"/>
    <p:sldLayoutId id="2147487721" r:id="rId6"/>
    <p:sldLayoutId id="2147487530" r:id="rId7"/>
    <p:sldLayoutId id="2147487531" r:id="rId8"/>
    <p:sldLayoutId id="2147487532" r:id="rId9"/>
    <p:sldLayoutId id="2147487533" r:id="rId10"/>
    <p:sldLayoutId id="2147487534" r:id="rId11"/>
    <p:sldLayoutId id="2147487535" r:id="rId12"/>
    <p:sldLayoutId id="2147487722" r:id="rId13"/>
    <p:sldLayoutId id="2147487723" r:id="rId14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accent1"/>
        </a:buClr>
        <a:buSzPct val="120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3145" indent="-131742" algn="l" defTabSz="10253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76141" indent="-190470" algn="l" defTabSz="10253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25334" indent="-190470" algn="l" defTabSz="10253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441826" indent="-192776" algn="l" defTabSz="1028139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893" indent="-192776" algn="l" defTabSz="1028139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703" indent="-192776" algn="l" defTabSz="1028139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9773" indent="-192776" algn="l" defTabSz="1028139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70" algn="l" defTabSz="1028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39" algn="l" defTabSz="1028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209" algn="l" defTabSz="1028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74" algn="l" defTabSz="1028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0346" algn="l" defTabSz="1028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4410" algn="l" defTabSz="1028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479" algn="l" defTabSz="1028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548" algn="l" defTabSz="1028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:\01_ACTIVE_PROJECTS\GSK\2278_GSK_SrLdrMtg2010\CubistProjectFiles\PPT\LinkedArt\4x3-text-slid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5765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rgbClr val="66CC66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08" tIns="51404" rIns="102808" bIns="514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25" r:id="rId1"/>
    <p:sldLayoutId id="2147487726" r:id="rId2"/>
    <p:sldLayoutId id="2147487536" r:id="rId3"/>
    <p:sldLayoutId id="2147487537" r:id="rId4"/>
    <p:sldLayoutId id="2147487727" r:id="rId5"/>
    <p:sldLayoutId id="2147487728" r:id="rId6"/>
    <p:sldLayoutId id="2147487538" r:id="rId7"/>
    <p:sldLayoutId id="2147487539" r:id="rId8"/>
    <p:sldLayoutId id="2147487540" r:id="rId9"/>
    <p:sldLayoutId id="2147487541" r:id="rId10"/>
    <p:sldLayoutId id="2147487542" r:id="rId11"/>
    <p:sldLayoutId id="2147487543" r:id="rId12"/>
    <p:sldLayoutId id="2147487729" r:id="rId13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accent1"/>
        </a:buClr>
        <a:buSzPct val="120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3145" indent="-131742" algn="l" defTabSz="10253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6766" indent="-253960" algn="l" defTabSz="10253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11034" indent="-253960" algn="l" defTabSz="10253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7228" indent="-257021" algn="l" defTabSz="1028085" rtl="0" eaLnBrk="1" latinLnBrk="0" hangingPunct="1">
        <a:spcBef>
          <a:spcPct val="200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341268" indent="-257021" algn="l" defTabSz="1028085" rtl="0" eaLnBrk="1" latinLnBrk="0" hangingPunct="1">
        <a:spcBef>
          <a:spcPct val="200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855310" indent="-257021" algn="l" defTabSz="1028085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4369352" indent="-257021" algn="l" defTabSz="1028085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43" algn="l" defTabSz="1028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085" algn="l" defTabSz="1028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128" algn="l" defTabSz="1028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66" algn="l" defTabSz="1028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0211" algn="l" defTabSz="1028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4247" algn="l" defTabSz="1028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289" algn="l" defTabSz="1028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331" algn="l" defTabSz="1028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:\01_ACTIVE_PROJECTS\GSK\2278_GSK_SrLdrMtg2010\CubistProjectFiles\PPT\LinkedArt\4x3-text-slide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385765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02" tIns="51401" rIns="102802" bIns="51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02" tIns="51401" rIns="102802" bIns="51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0" r:id="rId1"/>
    <p:sldLayoutId id="2147487731" r:id="rId2"/>
    <p:sldLayoutId id="2147487544" r:id="rId3"/>
    <p:sldLayoutId id="2147487545" r:id="rId4"/>
    <p:sldLayoutId id="2147487732" r:id="rId5"/>
    <p:sldLayoutId id="2147487733" r:id="rId6"/>
    <p:sldLayoutId id="2147487546" r:id="rId7"/>
    <p:sldLayoutId id="2147487547" r:id="rId8"/>
    <p:sldLayoutId id="2147487548" r:id="rId9"/>
    <p:sldLayoutId id="2147487549" r:id="rId10"/>
    <p:sldLayoutId id="2147487550" r:id="rId11"/>
    <p:sldLayoutId id="2147487551" r:id="rId12"/>
    <p:sldLayoutId id="2147487734" r:id="rId13"/>
    <p:sldLayoutId id="2147487810" r:id="rId14"/>
    <p:sldLayoutId id="2147487811" r:id="rId15"/>
    <p:sldLayoutId id="2147487812" r:id="rId16"/>
    <p:sldLayoutId id="2147487813" r:id="rId17"/>
    <p:sldLayoutId id="2147487814" r:id="rId18"/>
    <p:sldLayoutId id="2147487815" r:id="rId19"/>
    <p:sldLayoutId id="2147487816" r:id="rId20"/>
    <p:sldLayoutId id="2147487852" r:id="rId21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accent1"/>
        </a:buClr>
        <a:buSzPct val="120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3145" indent="-131742" algn="l" defTabSz="10253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6766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11034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7079" indent="-257008" algn="l" defTabSz="10280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1091" indent="-257008" algn="l" defTabSz="10280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5107" indent="-257008" algn="l" defTabSz="10280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9121" indent="-257008" algn="l" defTabSz="10280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0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16" algn="l" defTabSz="10280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031" algn="l" defTabSz="10280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047" algn="l" defTabSz="10280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58" algn="l" defTabSz="10280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0076" algn="l" defTabSz="10280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4085" algn="l" defTabSz="10280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099" algn="l" defTabSz="10280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114" algn="l" defTabSz="10280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:\01_ACTIVE_PROJECTS\GSK\2278_GSK_SrLdrMtg2010\CubistProjectFiles\PPT\LinkedArt\4x3-text-slid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5765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97" tIns="51398" rIns="102797" bIns="513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97" tIns="51398" rIns="102797" bIns="51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5" r:id="rId1"/>
    <p:sldLayoutId id="2147487736" r:id="rId2"/>
    <p:sldLayoutId id="2147487552" r:id="rId3"/>
    <p:sldLayoutId id="2147487553" r:id="rId4"/>
    <p:sldLayoutId id="2147487737" r:id="rId5"/>
    <p:sldLayoutId id="2147487738" r:id="rId6"/>
    <p:sldLayoutId id="2147487554" r:id="rId7"/>
    <p:sldLayoutId id="2147487555" r:id="rId8"/>
    <p:sldLayoutId id="2147487556" r:id="rId9"/>
    <p:sldLayoutId id="2147487557" r:id="rId10"/>
    <p:sldLayoutId id="2147487558" r:id="rId11"/>
    <p:sldLayoutId id="2147487559" r:id="rId12"/>
    <p:sldLayoutId id="2147487739" r:id="rId13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accent1"/>
        </a:buClr>
        <a:buSzPct val="120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3145" indent="-131742" algn="l" defTabSz="10253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6766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11034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6929" indent="-256994" algn="l" defTabSz="102797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0915" indent="-256994" algn="l" defTabSz="102797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4903" indent="-256994" algn="l" defTabSz="102797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8891" indent="-256994" algn="l" defTabSz="102797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89" algn="l" defTabSz="102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977" algn="l" defTabSz="102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966" algn="l" defTabSz="102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50" algn="l" defTabSz="102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9941" algn="l" defTabSz="102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3923" algn="l" defTabSz="102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7909" algn="l" defTabSz="102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1896" algn="l" defTabSz="102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:\01_ACTIVE_PROJECTS\GSK\2278_GSK_SrLdrMtg2010\CubistProjectFiles\PPT\LinkedArt\4x3-text-slid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5765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92" tIns="51395" rIns="102792" bIns="513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92" tIns="51395" rIns="102792" bIns="51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40" r:id="rId1"/>
    <p:sldLayoutId id="2147487741" r:id="rId2"/>
    <p:sldLayoutId id="2147487560" r:id="rId3"/>
    <p:sldLayoutId id="2147487561" r:id="rId4"/>
    <p:sldLayoutId id="2147487742" r:id="rId5"/>
    <p:sldLayoutId id="2147487743" r:id="rId6"/>
    <p:sldLayoutId id="2147487562" r:id="rId7"/>
    <p:sldLayoutId id="2147487563" r:id="rId8"/>
    <p:sldLayoutId id="2147487564" r:id="rId9"/>
    <p:sldLayoutId id="2147487565" r:id="rId10"/>
    <p:sldLayoutId id="2147487566" r:id="rId11"/>
    <p:sldLayoutId id="2147487567" r:id="rId12"/>
    <p:sldLayoutId id="2147487744" r:id="rId13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accent1"/>
        </a:buClr>
        <a:buSzPct val="120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3145" indent="-131742" algn="l" defTabSz="10253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6766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11034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6780" indent="-256981" algn="l" defTabSz="102792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0738" indent="-256981" algn="l" defTabSz="102792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4700" indent="-256981" algn="l" defTabSz="102792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8660" indent="-256981" algn="l" defTabSz="102792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62" algn="l" defTabSz="1027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923" algn="l" defTabSz="1027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885" algn="l" defTabSz="1027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42" algn="l" defTabSz="1027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9806" algn="l" defTabSz="1027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3761" algn="l" defTabSz="1027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7719" algn="l" defTabSz="1027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1679" algn="l" defTabSz="10279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:\01_ACTIVE_PROJECTS\GSK\2278_GSK_SrLdrMtg2010\CubistProjectFiles\PPT\LinkedArt\4x3-text-slid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5765"/>
            <a:ext cx="10287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3"/>
          <p:cNvSpPr>
            <a:spLocks noChangeArrowheads="1"/>
          </p:cNvSpPr>
          <p:nvPr/>
        </p:nvSpPr>
        <p:spPr bwMode="auto">
          <a:xfrm>
            <a:off x="0" y="4"/>
            <a:ext cx="10287000" cy="171450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1026734" eaLnBrk="0" hangingPunct="0">
              <a:defRPr/>
            </a:pPr>
            <a:r>
              <a:rPr lang="en-GB" sz="2200" b="0" u="none" dirty="0">
                <a:solidFill>
                  <a:srgbClr val="000056"/>
                </a:solidFill>
              </a:rPr>
              <a:t> </a:t>
            </a:r>
          </a:p>
        </p:txBody>
      </p:sp>
      <p:sp>
        <p:nvSpPr>
          <p:cNvPr id="11268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86" tIns="51392" rIns="102786" bIns="51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2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86" tIns="51392" rIns="102786" bIns="51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45" r:id="rId1"/>
    <p:sldLayoutId id="2147487746" r:id="rId2"/>
    <p:sldLayoutId id="2147487568" r:id="rId3"/>
    <p:sldLayoutId id="2147487569" r:id="rId4"/>
    <p:sldLayoutId id="2147487747" r:id="rId5"/>
    <p:sldLayoutId id="2147487748" r:id="rId6"/>
    <p:sldLayoutId id="2147487570" r:id="rId7"/>
    <p:sldLayoutId id="2147487571" r:id="rId8"/>
    <p:sldLayoutId id="2147487572" r:id="rId9"/>
    <p:sldLayoutId id="2147487573" r:id="rId10"/>
    <p:sldLayoutId id="2147487574" r:id="rId11"/>
    <p:sldLayoutId id="2147487575" r:id="rId12"/>
    <p:sldLayoutId id="2147487749" r:id="rId13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accent1"/>
        </a:buClr>
        <a:buSzPct val="120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3145" indent="-131742" algn="l" defTabSz="10253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6766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11034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6630" indent="-256967" algn="l" defTabSz="10278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0562" indent="-256967" algn="l" defTabSz="10278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4496" indent="-256967" algn="l" defTabSz="10278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8430" indent="-256967" algn="l" defTabSz="10278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8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35" algn="l" defTabSz="10278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869" algn="l" defTabSz="10278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804" algn="l" defTabSz="10278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4" algn="l" defTabSz="10278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9671" algn="l" defTabSz="10278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3599" algn="l" defTabSz="10278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7529" algn="l" defTabSz="10278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1462" algn="l" defTabSz="10278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271463" y="200031"/>
            <a:ext cx="956627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81" tIns="51389" rIns="102781" bIns="513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1463" y="1519238"/>
            <a:ext cx="9566276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781" tIns="51389" rIns="102781" bIns="51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76" r:id="rId1"/>
    <p:sldLayoutId id="2147487750" r:id="rId2"/>
    <p:sldLayoutId id="2147487751" r:id="rId3"/>
    <p:sldLayoutId id="2147487577" r:id="rId4"/>
    <p:sldLayoutId id="2147487578" r:id="rId5"/>
    <p:sldLayoutId id="2147487579" r:id="rId6"/>
    <p:sldLayoutId id="2147487752" r:id="rId7"/>
    <p:sldLayoutId id="2147487580" r:id="rId8"/>
    <p:sldLayoutId id="2147487581" r:id="rId9"/>
    <p:sldLayoutId id="2147487582" r:id="rId10"/>
    <p:sldLayoutId id="2147487583" r:id="rId11"/>
    <p:sldLayoutId id="2147487584" r:id="rId12"/>
    <p:sldLayoutId id="2147487585" r:id="rId13"/>
    <p:sldLayoutId id="2147487753" r:id="rId14"/>
  </p:sldLayoutIdLst>
  <p:timing>
    <p:tnLst>
      <p:par>
        <p:cTn id="1" dur="indefinite" restart="never" nodeType="tmRoot"/>
      </p:par>
    </p:tnLst>
  </p:timing>
  <p:txStyles>
    <p:titleStyle>
      <a:lvl1pPr algn="l" defTabSz="10253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253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031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062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09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124" algn="l" defTabSz="102673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96820" indent="-196820" algn="l" defTabSz="1025363" rtl="0" eaLnBrk="0" fontAlgn="base" hangingPunct="0">
        <a:spcBef>
          <a:spcPct val="0"/>
        </a:spcBef>
        <a:spcAft>
          <a:spcPts val="1125"/>
        </a:spcAft>
        <a:buClr>
          <a:schemeClr val="bg1"/>
        </a:buClr>
        <a:buSzPct val="120000"/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96807" indent="-196820" algn="l" defTabSz="1025363" rtl="0" eaLnBrk="0" fontAlgn="base" hangingPunct="0">
        <a:spcBef>
          <a:spcPct val="0"/>
        </a:spcBef>
        <a:spcAft>
          <a:spcPts val="900"/>
        </a:spcAft>
        <a:buClr>
          <a:schemeClr val="bg1"/>
        </a:buClr>
        <a:buSzPct val="120000"/>
        <a:buFont typeface="Arial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03145" indent="-131742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>
          <a:tab pos="1215832" algn="l"/>
        </a:tabLst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96766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11034" indent="-253960" algn="l" defTabSz="10253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26481" indent="-256954" algn="l" defTabSz="10278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0386" indent="-256954" algn="l" defTabSz="10278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4293" indent="-256954" algn="l" defTabSz="10278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8199" indent="-256954" algn="l" defTabSz="10278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08" algn="l" defTabSz="1027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815" algn="l" defTabSz="1027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723" algn="l" defTabSz="1027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26" algn="l" defTabSz="1027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9536" algn="l" defTabSz="1027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3437" algn="l" defTabSz="1027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7339" algn="l" defTabSz="1027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1245" algn="l" defTabSz="1027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/>
          </p:cNvSpPr>
          <p:nvPr>
            <p:ph type="title" idx="4294967295"/>
          </p:nvPr>
        </p:nvSpPr>
        <p:spPr>
          <a:xfrm>
            <a:off x="514350" y="1483527"/>
            <a:ext cx="9258300" cy="1619178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CURSO </a:t>
            </a:r>
            <a:br>
              <a:rPr lang="es-ES_tradnl" b="1" dirty="0" smtClean="0">
                <a:solidFill>
                  <a:schemeClr val="bg1"/>
                </a:solidFill>
              </a:rPr>
            </a:br>
            <a:r>
              <a:rPr lang="es-ES_tradnl" b="1" dirty="0" smtClean="0">
                <a:solidFill>
                  <a:schemeClr val="bg1"/>
                </a:solidFill>
              </a:rPr>
              <a:t>TEMAS DE PATOLOGÍA MÉDICA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305155" name="Rectangle 3"/>
          <p:cNvSpPr>
            <a:spLocks noGrp="1"/>
          </p:cNvSpPr>
          <p:nvPr>
            <p:ph type="body" idx="4294967295"/>
          </p:nvPr>
        </p:nvSpPr>
        <p:spPr>
          <a:xfrm>
            <a:off x="514350" y="4038600"/>
            <a:ext cx="9258300" cy="33147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s-ES_tradnl" sz="2800" dirty="0" smtClean="0"/>
              <a:t>DIRECTOR:</a:t>
            </a:r>
          </a:p>
          <a:p>
            <a:pPr>
              <a:buFont typeface="Georgia" pitchFamily="18" charset="0"/>
              <a:buNone/>
            </a:pPr>
            <a:r>
              <a:rPr lang="es-ES_tradnl" sz="2800" dirty="0" smtClean="0"/>
              <a:t>Prof.  </a:t>
            </a:r>
            <a:r>
              <a:rPr lang="es-ES_tradnl" sz="2800" dirty="0" err="1" smtClean="0"/>
              <a:t>Adj.</a:t>
            </a:r>
            <a:r>
              <a:rPr lang="es-ES_tradnl" sz="2800" dirty="0" smtClean="0"/>
              <a:t>  Dr.  Oscar  A.  </a:t>
            </a:r>
            <a:r>
              <a:rPr lang="es-ES_tradnl" sz="2800" dirty="0" err="1" smtClean="0"/>
              <a:t>Bedini</a:t>
            </a:r>
            <a:endParaRPr lang="es-ES_tradnl" sz="2800" dirty="0" smtClean="0"/>
          </a:p>
          <a:p>
            <a:pPr>
              <a:buFont typeface="Georgia" pitchFamily="18" charset="0"/>
              <a:buNone/>
            </a:pPr>
            <a:endParaRPr lang="es-ES_tradnl" sz="2800" dirty="0" smtClean="0"/>
          </a:p>
          <a:p>
            <a:pPr algn="ctr">
              <a:buFont typeface="Georgia" pitchFamily="18" charset="0"/>
              <a:buNone/>
            </a:pPr>
            <a:r>
              <a:rPr lang="es-ES_tradnl" sz="2800" dirty="0" smtClean="0"/>
              <a:t>UNIDAD DOCENTE ASISTENCIAL DEL </a:t>
            </a:r>
          </a:p>
          <a:p>
            <a:pPr algn="ctr">
              <a:buFont typeface="Georgia" pitchFamily="18" charset="0"/>
              <a:buNone/>
            </a:pPr>
            <a:r>
              <a:rPr lang="es-ES_tradnl" sz="2800" dirty="0" smtClean="0"/>
              <a:t>HOSPITAL PROVINCIAL DE ROSARIO</a:t>
            </a:r>
            <a:endParaRPr lang="es-ES" sz="28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3563007" y="3268134"/>
            <a:ext cx="236482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3200" u="none" dirty="0" smtClean="0"/>
              <a:t>2018</a:t>
            </a:r>
            <a:endParaRPr lang="es-ES" sz="32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0" y="1264816"/>
            <a:ext cx="10287000" cy="60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852" tIns="51426" rIns="102852" bIns="51426"/>
          <a:lstStyle/>
          <a:p>
            <a:pPr marL="385694" indent="-385694">
              <a:spcBef>
                <a:spcPct val="20000"/>
              </a:spcBef>
              <a:buClr>
                <a:schemeClr val="folHlink"/>
              </a:buClr>
              <a:buSzPct val="70000"/>
              <a:defRPr/>
            </a:pPr>
            <a:endParaRPr lang="es-ES_tradnl" sz="36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85694" indent="-385694">
              <a:spcBef>
                <a:spcPct val="20000"/>
              </a:spcBef>
              <a:buClr>
                <a:schemeClr val="folHlink"/>
              </a:buClr>
              <a:buSzPct val="70000"/>
              <a:defRPr/>
            </a:pPr>
            <a:r>
              <a:rPr lang="es-ES_tradnl" sz="3600" u="none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endParaRPr lang="es-ES_tradnl" sz="3100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54000"/>
            <a:ext cx="10287000" cy="965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MX" sz="6100" dirty="0" smtClean="0">
                <a:solidFill>
                  <a:schemeClr val="accent6"/>
                </a:solidFill>
              </a:rPr>
              <a:t>CLASIFICACIÓN</a:t>
            </a:r>
            <a:endParaRPr lang="es-AR" sz="6100" dirty="0">
              <a:solidFill>
                <a:schemeClr val="accent6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1067" y="1415136"/>
            <a:ext cx="9499600" cy="593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52" tIns="51426" rIns="102852" bIns="51426" numCol="1" anchor="t" anchorCtr="0" compatLnSpc="1">
            <a:prstTxWarp prst="textNoShape">
              <a:avLst/>
            </a:prstTxWarp>
          </a:bodyPr>
          <a:lstStyle/>
          <a:p>
            <a:r>
              <a:rPr lang="es-ES" sz="3600" u="none" dirty="0" smtClean="0"/>
              <a:t>5. </a:t>
            </a:r>
            <a:r>
              <a:rPr lang="es-ES" sz="3100" u="none" dirty="0" smtClean="0">
                <a:solidFill>
                  <a:srgbClr val="FF0000"/>
                </a:solidFill>
              </a:rPr>
              <a:t> METRORRAGIAS FISIOLÓGICAS.</a:t>
            </a:r>
          </a:p>
          <a:p>
            <a:endParaRPr lang="es-ES" sz="3100" u="none" dirty="0" smtClean="0">
              <a:solidFill>
                <a:srgbClr val="FF0000"/>
              </a:solidFill>
            </a:endParaRPr>
          </a:p>
          <a:p>
            <a:endParaRPr lang="es-ES" sz="3100" u="none" dirty="0" smtClean="0">
              <a:solidFill>
                <a:srgbClr val="FF0000"/>
              </a:solidFill>
            </a:endParaRPr>
          </a:p>
          <a:p>
            <a:r>
              <a:rPr lang="es-ES" sz="3100" u="none" dirty="0" smtClean="0">
                <a:solidFill>
                  <a:srgbClr val="FF0000"/>
                </a:solidFill>
              </a:rPr>
              <a:t>	</a:t>
            </a:r>
            <a:r>
              <a:rPr lang="es-ES_tradnl" sz="2800" u="none" dirty="0" smtClean="0"/>
              <a:t>LA DE LA RECIÉN NACIDA.</a:t>
            </a:r>
          </a:p>
          <a:p>
            <a:pPr>
              <a:buFont typeface="Wingdings 2" pitchFamily="18" charset="2"/>
              <a:buNone/>
            </a:pPr>
            <a:endParaRPr lang="es-ES_tradnl" sz="2800" u="none" dirty="0" smtClean="0"/>
          </a:p>
          <a:p>
            <a:r>
              <a:rPr lang="es-ES_tradnl" sz="2800" u="none" dirty="0" smtClean="0"/>
              <a:t>	SPOTTING OVULATORIO.</a:t>
            </a:r>
          </a:p>
          <a:p>
            <a:endParaRPr lang="es-ES_tradnl" sz="2800" u="none" dirty="0" smtClean="0"/>
          </a:p>
          <a:p>
            <a:r>
              <a:rPr lang="es-ES_tradnl" sz="2800" u="none" dirty="0" smtClean="0"/>
              <a:t>	ANIDACIÓN DEL  OVULO. </a:t>
            </a:r>
            <a:endParaRPr lang="es-ES" sz="2800" u="none" dirty="0" smtClean="0"/>
          </a:p>
          <a:p>
            <a:r>
              <a:rPr lang="es-ES" sz="3100" u="none" dirty="0" smtClean="0">
                <a:solidFill>
                  <a:srgbClr val="FF0000"/>
                </a:solidFill>
              </a:rPr>
              <a:t> </a:t>
            </a:r>
            <a:endParaRPr lang="es-ES" sz="3600" u="none" dirty="0" smtClean="0">
              <a:solidFill>
                <a:srgbClr val="FF0000"/>
              </a:solidFill>
            </a:endParaRPr>
          </a:p>
          <a:p>
            <a:r>
              <a:rPr lang="es-ES" sz="2700" u="none" dirty="0" smtClean="0"/>
              <a:t>           </a:t>
            </a:r>
          </a:p>
          <a:p>
            <a:r>
              <a:rPr lang="es-ES" sz="2700" u="none" dirty="0" smtClean="0"/>
              <a:t>		</a:t>
            </a:r>
            <a:endParaRPr lang="es-ES_tradnl" sz="3600" b="0" u="none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0" y="1264816"/>
            <a:ext cx="10287000" cy="60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852" tIns="51426" rIns="102852" bIns="51426"/>
          <a:lstStyle/>
          <a:p>
            <a:pPr marL="385694" indent="-385694">
              <a:spcBef>
                <a:spcPct val="20000"/>
              </a:spcBef>
              <a:buClr>
                <a:schemeClr val="folHlink"/>
              </a:buClr>
              <a:buSzPct val="70000"/>
              <a:defRPr/>
            </a:pPr>
            <a:endParaRPr lang="es-ES_tradnl" sz="36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85694" indent="-385694">
              <a:spcBef>
                <a:spcPct val="20000"/>
              </a:spcBef>
              <a:buClr>
                <a:schemeClr val="folHlink"/>
              </a:buClr>
              <a:buSzPct val="70000"/>
              <a:defRPr/>
            </a:pPr>
            <a:r>
              <a:rPr lang="es-ES_tradnl" sz="3600" u="none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endParaRPr lang="es-ES_tradnl" sz="3100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92100"/>
            <a:ext cx="10287000" cy="965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MX" sz="6100" dirty="0" smtClean="0">
                <a:solidFill>
                  <a:schemeClr val="accent6"/>
                </a:solidFill>
              </a:rPr>
              <a:t>CLASIFICACIÓN</a:t>
            </a:r>
            <a:endParaRPr lang="es-AR" sz="6100" dirty="0">
              <a:solidFill>
                <a:schemeClr val="accent6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1067" y="1638300"/>
            <a:ext cx="9499600" cy="571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52" tIns="51426" rIns="102852" bIns="51426" numCol="1" anchor="t" anchorCtr="0" compatLnSpc="1">
            <a:prstTxWarp prst="textNoShape">
              <a:avLst/>
            </a:prstTxWarp>
          </a:bodyPr>
          <a:lstStyle/>
          <a:p>
            <a:pPr marL="514350" indent="-514350"/>
            <a:r>
              <a:rPr lang="es-ES" sz="2800" u="none" dirty="0" smtClean="0"/>
              <a:t>6.</a:t>
            </a:r>
            <a:r>
              <a:rPr lang="es-ES" sz="2800" u="none" dirty="0" smtClean="0">
                <a:solidFill>
                  <a:srgbClr val="FF0000"/>
                </a:solidFill>
              </a:rPr>
              <a:t> GINECORRAGIAS NO PROVENIENTE DEL  ÚTERO</a:t>
            </a:r>
          </a:p>
          <a:p>
            <a:r>
              <a:rPr lang="es-ES" sz="3100" u="none" dirty="0" smtClean="0">
                <a:solidFill>
                  <a:srgbClr val="FF0000"/>
                </a:solidFill>
              </a:rPr>
              <a:t>	</a:t>
            </a:r>
          </a:p>
          <a:p>
            <a:r>
              <a:rPr lang="es-ES" sz="3100" u="none" dirty="0" smtClean="0">
                <a:solidFill>
                  <a:srgbClr val="FF0000"/>
                </a:solidFill>
              </a:rPr>
              <a:t>	</a:t>
            </a:r>
            <a:r>
              <a:rPr lang="es-ES_tradnl" sz="2400" u="none" dirty="0" smtClean="0"/>
              <a:t>TRAUMATISMO POR  COITO.</a:t>
            </a:r>
          </a:p>
          <a:p>
            <a:r>
              <a:rPr lang="es-ES_tradnl" sz="2400" u="none" dirty="0" smtClean="0"/>
              <a:t>		</a:t>
            </a:r>
            <a:r>
              <a:rPr lang="es-ES_tradnl" sz="1800" u="none" dirty="0" smtClean="0"/>
              <a:t>ABUSO SEXUAL.</a:t>
            </a:r>
          </a:p>
          <a:p>
            <a:r>
              <a:rPr lang="es-ES_tradnl" sz="1800" u="none" dirty="0" smtClean="0"/>
              <a:t>		DESFLORACIÓN. </a:t>
            </a:r>
          </a:p>
          <a:p>
            <a:r>
              <a:rPr lang="es-ES_tradnl" sz="1800" u="none" dirty="0" smtClean="0"/>
              <a:t>		DESGARRO.</a:t>
            </a:r>
          </a:p>
          <a:p>
            <a:r>
              <a:rPr lang="es-ES_tradnl" sz="1800" u="none" dirty="0" smtClean="0"/>
              <a:t>	</a:t>
            </a:r>
          </a:p>
          <a:p>
            <a:r>
              <a:rPr lang="es-ES_tradnl" sz="2400" u="none" dirty="0" smtClean="0"/>
              <a:t>	TRAUMATISMO POR  CAIDAS.</a:t>
            </a:r>
            <a:endParaRPr lang="es-ES" sz="2400" u="none" dirty="0" smtClean="0"/>
          </a:p>
          <a:p>
            <a:r>
              <a:rPr lang="es-ES" sz="2400" u="none" dirty="0" smtClean="0"/>
              <a:t>	 POR  CUERPO EXTRAÑO.  </a:t>
            </a:r>
          </a:p>
          <a:p>
            <a:r>
              <a:rPr lang="es-ES" sz="2400" u="none" dirty="0" smtClean="0"/>
              <a:t>            NEOPLASIAS.</a:t>
            </a:r>
            <a:endParaRPr lang="es-AR" sz="2400" u="none" dirty="0" smtClean="0"/>
          </a:p>
          <a:p>
            <a:r>
              <a:rPr lang="es-AR" sz="2400" u="none" dirty="0" smtClean="0"/>
              <a:t>	 ENDOMETRIOSIS.</a:t>
            </a:r>
          </a:p>
          <a:p>
            <a:r>
              <a:rPr lang="es-AR" sz="2400" u="none" dirty="0" smtClean="0"/>
              <a:t>	 ATROFIA.</a:t>
            </a:r>
          </a:p>
          <a:p>
            <a:r>
              <a:rPr lang="es-AR" sz="2400" u="none" dirty="0" smtClean="0"/>
              <a:t>	 INFECCIÓN. </a:t>
            </a:r>
          </a:p>
          <a:p>
            <a:r>
              <a:rPr lang="es-AR" sz="2400" u="none" dirty="0" smtClean="0"/>
              <a:t>	 VARICES.  </a:t>
            </a:r>
            <a:endParaRPr lang="es-ES" sz="2400" u="none" dirty="0" smtClean="0"/>
          </a:p>
          <a:p>
            <a:endParaRPr lang="es-ES" sz="2700" u="none" dirty="0" smtClean="0"/>
          </a:p>
          <a:p>
            <a:r>
              <a:rPr lang="es-ES" sz="2700" u="none" dirty="0" smtClean="0"/>
              <a:t>      </a:t>
            </a:r>
          </a:p>
          <a:p>
            <a:r>
              <a:rPr lang="es-ES" sz="2700" u="none" dirty="0" smtClean="0"/>
              <a:t>		</a:t>
            </a:r>
            <a:endParaRPr lang="es-ES_tradnl" sz="3600" b="0" u="none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7764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tx2">
                    <a:satMod val="130000"/>
                  </a:schemeClr>
                </a:solidFill>
              </a:rPr>
              <a:t>1A )ORGANICAS GRAVIDICAS</a:t>
            </a:r>
            <a:endParaRPr lang="es-ES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4 CuadroTexto"/>
          <p:cNvSpPr txBox="1">
            <a:spLocks noChangeArrowheads="1"/>
          </p:cNvSpPr>
          <p:nvPr/>
        </p:nvSpPr>
        <p:spPr bwMode="auto">
          <a:xfrm>
            <a:off x="3616525" y="2329690"/>
            <a:ext cx="5304234" cy="72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2" tIns="51426" rIns="102852" bIns="51426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Gill Sans MT" pitchFamily="34" charset="0"/>
              </a:rPr>
              <a:t>PRIMER TRIMESTRE</a:t>
            </a:r>
          </a:p>
        </p:txBody>
      </p:sp>
      <p:sp>
        <p:nvSpPr>
          <p:cNvPr id="6" name="5 Flecha curvada hacia la derecha"/>
          <p:cNvSpPr/>
          <p:nvPr/>
        </p:nvSpPr>
        <p:spPr>
          <a:xfrm>
            <a:off x="2089547" y="1847686"/>
            <a:ext cx="823318" cy="13674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52" tIns="51426" rIns="102852" bIns="514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460" name="7 CuadroTexto"/>
          <p:cNvSpPr txBox="1">
            <a:spLocks noChangeArrowheads="1"/>
          </p:cNvSpPr>
          <p:nvPr/>
        </p:nvSpPr>
        <p:spPr bwMode="auto">
          <a:xfrm>
            <a:off x="2089546" y="3775704"/>
            <a:ext cx="5632053" cy="1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852" tIns="51426" rIns="102852" bIns="51426">
            <a:spAutoFit/>
          </a:bodyPr>
          <a:lstStyle/>
          <a:p>
            <a:r>
              <a:rPr lang="es-ES" sz="4000" u="none" dirty="0" smtClean="0">
                <a:latin typeface="Gill Sans MT" pitchFamily="34" charset="0"/>
              </a:rPr>
              <a:t>ABORTOS</a:t>
            </a:r>
          </a:p>
          <a:p>
            <a:r>
              <a:rPr lang="es-AR" sz="4000" u="none" dirty="0" smtClean="0">
                <a:latin typeface="Gill Sans MT" pitchFamily="34" charset="0"/>
              </a:rPr>
              <a:t>EMBARAZO  ECTOPICO</a:t>
            </a:r>
            <a:endParaRPr lang="es-ES" sz="4000" u="none" dirty="0">
              <a:latin typeface="Gill Sans MT" pitchFamily="34" charset="0"/>
            </a:endParaRPr>
          </a:p>
        </p:txBody>
      </p:sp>
      <p:sp>
        <p:nvSpPr>
          <p:cNvPr id="19461" name="8 CuadroTexto"/>
          <p:cNvSpPr txBox="1">
            <a:spLocks noChangeArrowheads="1"/>
          </p:cNvSpPr>
          <p:nvPr/>
        </p:nvSpPr>
        <p:spPr bwMode="auto">
          <a:xfrm>
            <a:off x="2116666" y="5130800"/>
            <a:ext cx="7522634" cy="71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852" tIns="51426" rIns="102852" bIns="51426">
            <a:spAutoFit/>
          </a:bodyPr>
          <a:lstStyle/>
          <a:p>
            <a:r>
              <a:rPr lang="es-ES" sz="4000" u="none" dirty="0" smtClean="0">
                <a:latin typeface="Gill Sans MT" pitchFamily="34" charset="0"/>
              </a:rPr>
              <a:t>ENFERMEDAD  DEL TROFOBLASTO</a:t>
            </a:r>
            <a:endParaRPr lang="es-ES" sz="40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3600" b="1" dirty="0" smtClean="0">
                <a:latin typeface="Gisha" pitchFamily="34" charset="-79"/>
                <a:cs typeface="Gisha" pitchFamily="34" charset="-79"/>
              </a:rPr>
              <a:t>Hemorragias del </a:t>
            </a:r>
            <a:r>
              <a:rPr lang="es-AR" sz="3600" b="1" dirty="0" smtClean="0">
                <a:latin typeface="AR ESSENCE" pitchFamily="2" charset="0"/>
                <a:cs typeface="Gisha" pitchFamily="34" charset="-79"/>
              </a:rPr>
              <a:t>1</a:t>
            </a:r>
            <a:r>
              <a:rPr lang="es-AR" sz="3600" b="1" dirty="0" smtClean="0">
                <a:latin typeface="Gisha" pitchFamily="34" charset="-79"/>
                <a:cs typeface="Gisha" pitchFamily="34" charset="-79"/>
              </a:rPr>
              <a:t>° trimestre del embarazo</a:t>
            </a:r>
            <a:endParaRPr lang="es-AR" sz="3600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71463" y="1744132"/>
            <a:ext cx="9566276" cy="5839355"/>
          </a:xfrm>
        </p:spPr>
        <p:txBody>
          <a:bodyPr/>
          <a:lstStyle/>
          <a:p>
            <a:r>
              <a:rPr lang="es-AR" sz="2800" dirty="0" smtClean="0"/>
              <a:t>Entre un 15 y 20% de los embarazos se acompaña de hemorragia anormal durante el 1° trimestre.</a:t>
            </a:r>
          </a:p>
          <a:p>
            <a:pPr>
              <a:buNone/>
            </a:pPr>
            <a:endParaRPr lang="es-AR" sz="2800" dirty="0" smtClean="0"/>
          </a:p>
          <a:p>
            <a:r>
              <a:rPr lang="es-AR" sz="2800" dirty="0" smtClean="0"/>
              <a:t>Muchas veces no es posible encontrar la causa, pero muchas otras refleja las primeras fases de un aborto, un embarazo ectópico, una infección </a:t>
            </a:r>
            <a:r>
              <a:rPr lang="es-AR" sz="2800" dirty="0" err="1" smtClean="0"/>
              <a:t>cervico</a:t>
            </a:r>
            <a:r>
              <a:rPr lang="es-AR" sz="2800" dirty="0" smtClean="0"/>
              <a:t> uterina o un pólipo.</a:t>
            </a:r>
          </a:p>
          <a:p>
            <a:pPr>
              <a:buNone/>
            </a:pPr>
            <a:endParaRPr lang="es-AR" sz="2800" dirty="0" smtClean="0"/>
          </a:p>
          <a:p>
            <a:r>
              <a:rPr lang="es-AR" sz="2800" dirty="0" smtClean="0"/>
              <a:t>Observación del cérvix, laboratorio, ecografía y la subunidad Beta  permiten la valoración de la hemorragia en estos casos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54000"/>
            <a:ext cx="10287000" cy="10747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130000"/>
                  </a:schemeClr>
                </a:solidFill>
              </a:rPr>
              <a:t>1A) ORGANICAS GRAVIDICAS</a:t>
            </a:r>
            <a:endParaRPr lang="es-E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3 Flecha curvada hacia la derecha"/>
          <p:cNvSpPr/>
          <p:nvPr/>
        </p:nvSpPr>
        <p:spPr>
          <a:xfrm>
            <a:off x="1928812" y="1606683"/>
            <a:ext cx="823318" cy="13674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52" tIns="51426" rIns="102852" bIns="514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483" name="4 CuadroTexto"/>
          <p:cNvSpPr txBox="1">
            <a:spLocks noChangeArrowheads="1"/>
          </p:cNvSpPr>
          <p:nvPr/>
        </p:nvSpPr>
        <p:spPr bwMode="auto">
          <a:xfrm>
            <a:off x="2893219" y="2329690"/>
            <a:ext cx="7072313" cy="65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2" tIns="51426" rIns="102852" bIns="51426">
            <a:spAutoFit/>
          </a:bodyPr>
          <a:lstStyle/>
          <a:p>
            <a:r>
              <a:rPr lang="es-ES" sz="3600" dirty="0">
                <a:solidFill>
                  <a:srgbClr val="0070C0"/>
                </a:solidFill>
                <a:latin typeface="Gill Sans MT" pitchFamily="34" charset="0"/>
              </a:rPr>
              <a:t>SEGUNDO Y </a:t>
            </a:r>
            <a:r>
              <a:rPr lang="es-ES" sz="3600" dirty="0" smtClean="0">
                <a:solidFill>
                  <a:srgbClr val="0070C0"/>
                </a:solidFill>
                <a:latin typeface="Gill Sans MT" pitchFamily="34" charset="0"/>
              </a:rPr>
              <a:t>TERCER </a:t>
            </a:r>
            <a:r>
              <a:rPr lang="es-ES" sz="3600" dirty="0">
                <a:solidFill>
                  <a:srgbClr val="0070C0"/>
                </a:solidFill>
                <a:latin typeface="Gill Sans MT" pitchFamily="34" charset="0"/>
              </a:rPr>
              <a:t>TRIMESTRE</a:t>
            </a:r>
          </a:p>
        </p:txBody>
      </p:sp>
      <p:sp>
        <p:nvSpPr>
          <p:cNvPr id="20484" name="5 CuadroTexto"/>
          <p:cNvSpPr txBox="1">
            <a:spLocks noChangeArrowheads="1"/>
          </p:cNvSpPr>
          <p:nvPr/>
        </p:nvSpPr>
        <p:spPr bwMode="auto">
          <a:xfrm>
            <a:off x="1526978" y="3775704"/>
            <a:ext cx="4902398" cy="89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2" tIns="51426" rIns="102852" bIns="51426">
            <a:spAutoFit/>
          </a:bodyPr>
          <a:lstStyle/>
          <a:p>
            <a:r>
              <a:rPr lang="es-ES" sz="3100" u="none" dirty="0">
                <a:latin typeface="Gill Sans MT" pitchFamily="34" charset="0"/>
              </a:rPr>
              <a:t>PLACENTA PREVIA</a:t>
            </a:r>
          </a:p>
          <a:p>
            <a:endParaRPr lang="es-ES" dirty="0">
              <a:latin typeface="Gill Sans MT" pitchFamily="34" charset="0"/>
            </a:endParaRPr>
          </a:p>
        </p:txBody>
      </p:sp>
      <p:sp>
        <p:nvSpPr>
          <p:cNvPr id="20485" name="7 CuadroTexto"/>
          <p:cNvSpPr txBox="1">
            <a:spLocks noChangeArrowheads="1"/>
          </p:cNvSpPr>
          <p:nvPr/>
        </p:nvSpPr>
        <p:spPr bwMode="auto">
          <a:xfrm>
            <a:off x="1526977" y="4659379"/>
            <a:ext cx="7795617" cy="107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2" tIns="51426" rIns="102852" bIns="51426">
            <a:spAutoFit/>
          </a:bodyPr>
          <a:lstStyle/>
          <a:p>
            <a:r>
              <a:rPr lang="es-ES" sz="3100" u="none" dirty="0">
                <a:latin typeface="Gill Sans MT" pitchFamily="34" charset="0"/>
              </a:rPr>
              <a:t>DESPRENDIMIENTO DE LA PLACENTA NORMALMENTE </a:t>
            </a:r>
            <a:r>
              <a:rPr lang="es-ES" sz="3100" u="none" dirty="0" smtClean="0">
                <a:latin typeface="Gill Sans MT" pitchFamily="34" charset="0"/>
              </a:rPr>
              <a:t> INSERTADA</a:t>
            </a:r>
            <a:endParaRPr lang="es-ES" sz="3100" u="none" dirty="0">
              <a:latin typeface="Gill Sans MT" pitchFamily="34" charset="0"/>
            </a:endParaRPr>
          </a:p>
        </p:txBody>
      </p:sp>
      <p:sp>
        <p:nvSpPr>
          <p:cNvPr id="20486" name="8 CuadroTexto"/>
          <p:cNvSpPr txBox="1">
            <a:spLocks noChangeArrowheads="1"/>
          </p:cNvSpPr>
          <p:nvPr/>
        </p:nvSpPr>
        <p:spPr bwMode="auto">
          <a:xfrm>
            <a:off x="1504950" y="5864391"/>
            <a:ext cx="8219481" cy="58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852" tIns="51426" rIns="102852" bIns="51426">
            <a:spAutoFit/>
          </a:bodyPr>
          <a:lstStyle/>
          <a:p>
            <a:r>
              <a:rPr lang="es-ES" sz="3100" u="none" dirty="0">
                <a:latin typeface="Gill Sans MT" pitchFamily="34" charset="0"/>
              </a:rPr>
              <a:t>AMENAZA </a:t>
            </a:r>
            <a:r>
              <a:rPr lang="es-ES" sz="3100" u="none" dirty="0" smtClean="0">
                <a:latin typeface="Gill Sans MT" pitchFamily="34" charset="0"/>
              </a:rPr>
              <a:t> DE  PARTO  </a:t>
            </a:r>
            <a:r>
              <a:rPr lang="es-ES" sz="3100" u="none" dirty="0">
                <a:latin typeface="Gill Sans MT" pitchFamily="34" charset="0"/>
              </a:rPr>
              <a:t>PREMATURO</a:t>
            </a:r>
          </a:p>
        </p:txBody>
      </p:sp>
      <p:sp>
        <p:nvSpPr>
          <p:cNvPr id="20487" name="10 CuadroTexto"/>
          <p:cNvSpPr txBox="1">
            <a:spLocks noChangeArrowheads="1"/>
          </p:cNvSpPr>
          <p:nvPr/>
        </p:nvSpPr>
        <p:spPr bwMode="auto">
          <a:xfrm>
            <a:off x="1526977" y="6828401"/>
            <a:ext cx="7795617" cy="58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2" tIns="51426" rIns="102852" bIns="51426">
            <a:spAutoFit/>
          </a:bodyPr>
          <a:lstStyle/>
          <a:p>
            <a:r>
              <a:rPr lang="es-ES" sz="3100" u="none" dirty="0">
                <a:latin typeface="Gill Sans MT" pitchFamily="34" charset="0"/>
              </a:rPr>
              <a:t>ROTURA DE VASOS PREVIOS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130000"/>
                  </a:schemeClr>
                </a:solidFill>
              </a:rPr>
              <a:t>1B) ORGANICAS  NO GRAVIDICAS</a:t>
            </a:r>
            <a:endParaRPr lang="es-E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6" name="3 CuadroTexto"/>
          <p:cNvSpPr txBox="1">
            <a:spLocks noChangeArrowheads="1"/>
          </p:cNvSpPr>
          <p:nvPr/>
        </p:nvSpPr>
        <p:spPr bwMode="auto">
          <a:xfrm>
            <a:off x="1526977" y="3534702"/>
            <a:ext cx="3857625" cy="7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2" tIns="51426" rIns="102852" bIns="51426">
            <a:spAutoFit/>
          </a:bodyPr>
          <a:lstStyle/>
          <a:p>
            <a:r>
              <a:rPr lang="es-ES" sz="4500" dirty="0">
                <a:latin typeface="Gill Sans MT" pitchFamily="34" charset="0"/>
              </a:rPr>
              <a:t>CERVICALES</a:t>
            </a:r>
          </a:p>
        </p:txBody>
      </p:sp>
      <p:sp>
        <p:nvSpPr>
          <p:cNvPr id="5" name="4 Flecha izquierda, derecha y arriba"/>
          <p:cNvSpPr/>
          <p:nvPr/>
        </p:nvSpPr>
        <p:spPr>
          <a:xfrm rot="5400000">
            <a:off x="5218792" y="3445245"/>
            <a:ext cx="1367465" cy="957263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52" tIns="51426" rIns="102852" bIns="514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1508" name="5 CuadroTexto"/>
          <p:cNvSpPr txBox="1">
            <a:spLocks noChangeArrowheads="1"/>
          </p:cNvSpPr>
          <p:nvPr/>
        </p:nvSpPr>
        <p:spPr bwMode="auto">
          <a:xfrm>
            <a:off x="4580930" y="2088688"/>
            <a:ext cx="5384601" cy="71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2" tIns="51426" rIns="102852" bIns="51426">
            <a:spAutoFit/>
          </a:bodyPr>
          <a:lstStyle/>
          <a:p>
            <a:r>
              <a:rPr lang="es-ES" sz="4000" dirty="0" smtClean="0">
                <a:solidFill>
                  <a:srgbClr val="0070C0"/>
                </a:solidFill>
                <a:latin typeface="Arial Narrow" pitchFamily="34" charset="0"/>
              </a:rPr>
              <a:t>ECTOPIA</a:t>
            </a:r>
            <a:r>
              <a:rPr lang="es-ES" u="none" dirty="0" smtClean="0">
                <a:latin typeface="Gill Sans MT" pitchFamily="34" charset="0"/>
              </a:rPr>
              <a:t>(POR INFECCIÓN </a:t>
            </a:r>
            <a:r>
              <a:rPr lang="es-ES" u="none" dirty="0">
                <a:latin typeface="Gill Sans MT" pitchFamily="34" charset="0"/>
              </a:rPr>
              <a:t>O </a:t>
            </a:r>
            <a:r>
              <a:rPr lang="es-ES" u="none" dirty="0" smtClean="0">
                <a:latin typeface="Gill Sans MT" pitchFamily="34" charset="0"/>
              </a:rPr>
              <a:t>TRAUMA )</a:t>
            </a:r>
            <a:endParaRPr lang="es-ES" u="none" dirty="0">
              <a:latin typeface="Gill Sans MT" pitchFamily="34" charset="0"/>
            </a:endParaRPr>
          </a:p>
        </p:txBody>
      </p:sp>
      <p:sp>
        <p:nvSpPr>
          <p:cNvPr id="21509" name="6 CuadroTexto"/>
          <p:cNvSpPr txBox="1">
            <a:spLocks noChangeArrowheads="1"/>
          </p:cNvSpPr>
          <p:nvPr/>
        </p:nvSpPr>
        <p:spPr bwMode="auto">
          <a:xfrm>
            <a:off x="6911579" y="3471300"/>
            <a:ext cx="3053953" cy="72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2" tIns="51426" rIns="102852" bIns="51426">
            <a:spAutoFit/>
          </a:bodyPr>
          <a:lstStyle/>
          <a:p>
            <a:r>
              <a:rPr lang="es-ES" sz="4000" dirty="0" smtClean="0">
                <a:solidFill>
                  <a:srgbClr val="0070C0"/>
                </a:solidFill>
                <a:latin typeface="Arial Narrow" pitchFamily="34" charset="0"/>
              </a:rPr>
              <a:t>POLIPOS</a:t>
            </a:r>
            <a:endParaRPr lang="es-ES" sz="40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1510" name="7 CuadroTexto"/>
          <p:cNvSpPr txBox="1">
            <a:spLocks noChangeArrowheads="1"/>
          </p:cNvSpPr>
          <p:nvPr/>
        </p:nvSpPr>
        <p:spPr bwMode="auto">
          <a:xfrm>
            <a:off x="4902399" y="5141384"/>
            <a:ext cx="4420195" cy="72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2" tIns="51426" rIns="102852" bIns="51426">
            <a:spAutoFit/>
          </a:bodyPr>
          <a:lstStyle/>
          <a:p>
            <a:r>
              <a:rPr lang="es-ES" sz="4000" dirty="0" smtClean="0">
                <a:solidFill>
                  <a:srgbClr val="0070C0"/>
                </a:solidFill>
                <a:latin typeface="Arial Narrow" pitchFamily="34" charset="0"/>
              </a:rPr>
              <a:t>CANCER</a:t>
            </a:r>
            <a:endParaRPr lang="es-ES" sz="40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130000"/>
                  </a:schemeClr>
                </a:solidFill>
              </a:rPr>
              <a:t>1B) ORGANICAS  NO GRAVIDICAS</a:t>
            </a:r>
            <a:endParaRPr lang="es-E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0" name="3 CuadroTexto"/>
          <p:cNvSpPr txBox="1">
            <a:spLocks noChangeArrowheads="1"/>
          </p:cNvSpPr>
          <p:nvPr/>
        </p:nvSpPr>
        <p:spPr bwMode="auto">
          <a:xfrm>
            <a:off x="1255515" y="3534701"/>
            <a:ext cx="4450556" cy="78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2" tIns="51426" rIns="102852" bIns="51426">
            <a:spAutoFit/>
          </a:bodyPr>
          <a:lstStyle/>
          <a:p>
            <a:r>
              <a:rPr lang="es-ES" sz="4500" dirty="0">
                <a:latin typeface="Gill Sans MT" pitchFamily="34" charset="0"/>
              </a:rPr>
              <a:t>CORPORALES</a:t>
            </a:r>
          </a:p>
        </p:txBody>
      </p:sp>
      <p:sp>
        <p:nvSpPr>
          <p:cNvPr id="22531" name="6 CuadroTexto"/>
          <p:cNvSpPr txBox="1">
            <a:spLocks noChangeArrowheads="1"/>
          </p:cNvSpPr>
          <p:nvPr/>
        </p:nvSpPr>
        <p:spPr bwMode="auto">
          <a:xfrm>
            <a:off x="4361326" y="1543283"/>
            <a:ext cx="4661297" cy="58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2" tIns="51426" rIns="102852" bIns="51426">
            <a:spAutoFit/>
          </a:bodyPr>
          <a:lstStyle/>
          <a:p>
            <a:r>
              <a:rPr lang="es-ES" sz="31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MT" pitchFamily="34" charset="0"/>
              </a:rPr>
              <a:t>POLIPO </a:t>
            </a:r>
            <a:r>
              <a:rPr lang="es-ES" sz="3100" dirty="0">
                <a:solidFill>
                  <a:schemeClr val="accent6">
                    <a:lumMod val="60000"/>
                    <a:lumOff val="40000"/>
                  </a:schemeClr>
                </a:solidFill>
                <a:latin typeface="Gill Sans MT" pitchFamily="34" charset="0"/>
              </a:rPr>
              <a:t>ENDOMETRIAL</a:t>
            </a:r>
          </a:p>
        </p:txBody>
      </p:sp>
      <p:sp>
        <p:nvSpPr>
          <p:cNvPr id="22532" name="7 CuadroTexto"/>
          <p:cNvSpPr txBox="1">
            <a:spLocks noChangeArrowheads="1"/>
          </p:cNvSpPr>
          <p:nvPr/>
        </p:nvSpPr>
        <p:spPr bwMode="auto">
          <a:xfrm>
            <a:off x="6553200" y="2302933"/>
            <a:ext cx="3573066" cy="58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852" tIns="51426" rIns="102852" bIns="51426">
            <a:spAutoFit/>
          </a:bodyPr>
          <a:lstStyle/>
          <a:p>
            <a:r>
              <a:rPr lang="es-ES" sz="31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MT" pitchFamily="34" charset="0"/>
              </a:rPr>
              <a:t>MIOMATOSIS</a:t>
            </a:r>
          </a:p>
        </p:txBody>
      </p:sp>
      <p:sp>
        <p:nvSpPr>
          <p:cNvPr id="11" name="10 Flecha a la derecha con muesca"/>
          <p:cNvSpPr>
            <a:spLocks noChangeArrowheads="1"/>
          </p:cNvSpPr>
          <p:nvPr/>
        </p:nvSpPr>
        <p:spPr bwMode="auto">
          <a:xfrm rot="17712841">
            <a:off x="4252004" y="2565510"/>
            <a:ext cx="1105370" cy="462846"/>
          </a:xfrm>
          <a:prstGeom prst="notched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vert="eaVert" lIns="102852" tIns="51426" rIns="102852" bIns="514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11 Flecha a la derecha con muesca"/>
          <p:cNvSpPr/>
          <p:nvPr/>
        </p:nvSpPr>
        <p:spPr>
          <a:xfrm rot="19106034">
            <a:off x="5215400" y="2964700"/>
            <a:ext cx="1100138" cy="54448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52" tIns="51426" rIns="102852" bIns="514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4" name="13 Flecha a la derecha con muesca"/>
          <p:cNvSpPr/>
          <p:nvPr/>
        </p:nvSpPr>
        <p:spPr>
          <a:xfrm rot="20529865">
            <a:off x="5638800" y="3610702"/>
            <a:ext cx="1065544" cy="5887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52" tIns="51426" rIns="102852" bIns="514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14 Flecha a la derecha con muesca"/>
          <p:cNvSpPr/>
          <p:nvPr/>
        </p:nvSpPr>
        <p:spPr>
          <a:xfrm rot="353748">
            <a:off x="5630333" y="4414148"/>
            <a:ext cx="1100138" cy="5444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52" tIns="51426" rIns="102852" bIns="514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7" name="16 Flecha a la derecha con muesca"/>
          <p:cNvSpPr/>
          <p:nvPr/>
        </p:nvSpPr>
        <p:spPr>
          <a:xfrm rot="2517085">
            <a:off x="5230812" y="4999644"/>
            <a:ext cx="1100138" cy="54448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52" tIns="51426" rIns="102852" bIns="514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2540" name="17 CuadroTexto"/>
          <p:cNvSpPr txBox="1">
            <a:spLocks noChangeArrowheads="1"/>
          </p:cNvSpPr>
          <p:nvPr/>
        </p:nvSpPr>
        <p:spPr bwMode="auto">
          <a:xfrm>
            <a:off x="6570133" y="5401733"/>
            <a:ext cx="3154298" cy="53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852" tIns="51426" rIns="102852" bIns="51426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MT" pitchFamily="34" charset="0"/>
              </a:rPr>
              <a:t>CARCINOMAS</a:t>
            </a:r>
            <a:endParaRPr lang="es-ES" sz="2800" dirty="0">
              <a:solidFill>
                <a:schemeClr val="accent6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9" name="18 Flecha a la derecha con muesca"/>
          <p:cNvSpPr>
            <a:spLocks noChangeArrowheads="1"/>
          </p:cNvSpPr>
          <p:nvPr/>
        </p:nvSpPr>
        <p:spPr bwMode="auto">
          <a:xfrm rot="4826563">
            <a:off x="3838371" y="5629608"/>
            <a:ext cx="1099685" cy="544712"/>
          </a:xfrm>
          <a:prstGeom prst="notched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rot="10800000" vert="eaVert" lIns="102852" tIns="51426" rIns="102852" bIns="514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542" name="19 CuadroTexto"/>
          <p:cNvSpPr txBox="1">
            <a:spLocks noChangeArrowheads="1"/>
          </p:cNvSpPr>
          <p:nvPr/>
        </p:nvSpPr>
        <p:spPr bwMode="auto">
          <a:xfrm>
            <a:off x="3454400" y="6620933"/>
            <a:ext cx="1828800" cy="53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852" tIns="51426" rIns="102852" bIns="51426">
            <a:spAutoFit/>
          </a:bodyPr>
          <a:lstStyle/>
          <a:p>
            <a:r>
              <a:rPr lang="es-E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ill Sans MT" pitchFamily="34" charset="0"/>
              </a:rPr>
              <a:t>SARCOMA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739468" y="3132667"/>
            <a:ext cx="2818808" cy="53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2852" tIns="51426" rIns="102852" bIns="51426">
            <a:spAutoFit/>
          </a:bodyPr>
          <a:lstStyle/>
          <a:p>
            <a:r>
              <a:rPr lang="es-E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ill Sans MT"/>
                <a:ea typeface="Gungsuh" pitchFamily="18" charset="-127"/>
              </a:rPr>
              <a:t>ENDOMETRITIS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925734" y="4114801"/>
            <a:ext cx="2556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MT" pitchFamily="34" charset="0"/>
              </a:rPr>
              <a:t>HIPERPLASIA ENDOMETRIAL</a:t>
            </a:r>
            <a:endParaRPr lang="es-ES" sz="2800" dirty="0">
              <a:solidFill>
                <a:schemeClr val="accent6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6" name="15 Flecha a la derecha con muesca"/>
          <p:cNvSpPr>
            <a:spLocks noChangeArrowheads="1"/>
          </p:cNvSpPr>
          <p:nvPr/>
        </p:nvSpPr>
        <p:spPr bwMode="auto">
          <a:xfrm rot="3831003">
            <a:off x="4576529" y="5414720"/>
            <a:ext cx="1083091" cy="601821"/>
          </a:xfrm>
          <a:prstGeom prst="notched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rot="10800000" vert="eaVert" lIns="102852" tIns="51426" rIns="102852" bIns="514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88000" y="6366934"/>
            <a:ext cx="364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MT" pitchFamily="34" charset="0"/>
              </a:rPr>
              <a:t>ENDOMETRIOSIS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4900" dirty="0" smtClean="0">
                <a:solidFill>
                  <a:schemeClr val="tx2">
                    <a:satMod val="130000"/>
                  </a:schemeClr>
                </a:solidFill>
                <a:latin typeface="Cooper Black" pitchFamily="18" charset="0"/>
              </a:rPr>
              <a:t/>
            </a:r>
            <a:br>
              <a:rPr lang="es-MX" sz="4900" dirty="0" smtClean="0">
                <a:solidFill>
                  <a:schemeClr val="tx2">
                    <a:satMod val="130000"/>
                  </a:schemeClr>
                </a:solidFill>
                <a:latin typeface="Cooper Black" pitchFamily="18" charset="0"/>
              </a:rPr>
            </a:br>
            <a:endParaRPr lang="es-E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1463" y="2929468"/>
            <a:ext cx="9566276" cy="4114800"/>
          </a:xfrm>
        </p:spPr>
        <p:txBody>
          <a:bodyPr>
            <a:normAutofit lnSpcReduction="10000"/>
          </a:bodyPr>
          <a:lstStyle/>
          <a:p>
            <a:pPr marL="411407" indent="-318840" eaLnBrk="1" fontAlgn="auto" hangingPunct="1">
              <a:spcAft>
                <a:spcPts val="0"/>
              </a:spcAft>
              <a:buNone/>
              <a:defRPr/>
            </a:pPr>
            <a:endParaRPr lang="es-MX" sz="4000" dirty="0" smtClean="0">
              <a:latin typeface="+mj-lt"/>
            </a:endParaRPr>
          </a:p>
          <a:p>
            <a:pPr marL="411407" indent="-31884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MX" sz="4000" dirty="0" smtClean="0">
                <a:latin typeface="+mj-lt"/>
              </a:rPr>
              <a:t>En  la </a:t>
            </a:r>
            <a:r>
              <a:rPr lang="es-MX" sz="4000" dirty="0" err="1" smtClean="0">
                <a:solidFill>
                  <a:srgbClr val="0070C0"/>
                </a:solidFill>
                <a:latin typeface="+mj-lt"/>
              </a:rPr>
              <a:t>postmenarca</a:t>
            </a:r>
            <a:r>
              <a:rPr lang="es-MX" sz="4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s-MX" sz="4000" dirty="0" smtClean="0">
                <a:latin typeface="+mj-lt"/>
              </a:rPr>
              <a:t>por falta de maduración del eje.</a:t>
            </a:r>
          </a:p>
          <a:p>
            <a:pPr marL="411407" indent="-31884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MX" sz="4000" dirty="0" smtClean="0">
              <a:latin typeface="+mj-lt"/>
            </a:endParaRPr>
          </a:p>
          <a:p>
            <a:pPr marL="411407" indent="-31884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MX" sz="4000" dirty="0" smtClean="0">
                <a:latin typeface="+mj-lt"/>
              </a:rPr>
              <a:t>En la </a:t>
            </a:r>
            <a:r>
              <a:rPr lang="es-MX" sz="4000" dirty="0" err="1" smtClean="0">
                <a:solidFill>
                  <a:srgbClr val="0070C0"/>
                </a:solidFill>
                <a:latin typeface="+mj-lt"/>
              </a:rPr>
              <a:t>Perimenopausia</a:t>
            </a:r>
            <a:r>
              <a:rPr lang="es-MX" sz="4000" dirty="0" smtClean="0">
                <a:solidFill>
                  <a:srgbClr val="F23A96"/>
                </a:solidFill>
                <a:latin typeface="+mj-lt"/>
              </a:rPr>
              <a:t> </a:t>
            </a:r>
            <a:r>
              <a:rPr lang="es-MX" sz="4000" dirty="0" smtClean="0">
                <a:latin typeface="+mj-lt"/>
              </a:rPr>
              <a:t>por disminución de secreción de </a:t>
            </a:r>
            <a:r>
              <a:rPr lang="es-MX" sz="4000" dirty="0" err="1" smtClean="0">
                <a:latin typeface="+mj-lt"/>
              </a:rPr>
              <a:t>GnRH</a:t>
            </a:r>
            <a:r>
              <a:rPr lang="es-MX" sz="4000" dirty="0" smtClean="0">
                <a:latin typeface="+mj-lt"/>
              </a:rPr>
              <a:t> y disminución folicular.</a:t>
            </a:r>
          </a:p>
          <a:p>
            <a:pPr marL="411407" indent="-31884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" y="541867"/>
            <a:ext cx="10287000" cy="6578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2852" tIns="51426" rIns="102852" bIns="5142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u="none" dirty="0" smtClean="0">
                <a:latin typeface="+mj-lt"/>
                <a:cs typeface="+mn-cs"/>
              </a:rPr>
              <a:t>2) METRORRAGIAS</a:t>
            </a:r>
            <a:r>
              <a:rPr lang="es-ES" sz="3600" u="none" dirty="0" smtClean="0">
                <a:latin typeface="+mn-lt"/>
                <a:cs typeface="+mn-cs"/>
              </a:rPr>
              <a:t> </a:t>
            </a:r>
            <a:r>
              <a:rPr lang="es-ES" sz="3600" u="none" dirty="0">
                <a:latin typeface="+mn-lt"/>
                <a:cs typeface="+mn-cs"/>
              </a:rPr>
              <a:t>DISFUNCIONALES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43466" y="1591734"/>
            <a:ext cx="909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es-ES" sz="2800" u="none" dirty="0" smtClean="0"/>
              <a:t>Es más frecuente en los dos extremos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2800" u="none" dirty="0" smtClean="0"/>
              <a:t>de la vida reproductiva</a:t>
            </a:r>
            <a:r>
              <a:rPr lang="es-E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7867"/>
            <a:ext cx="10286999" cy="812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5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s-ES" sz="45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s-ES" sz="4500" b="0" dirty="0" smtClean="0">
                <a:solidFill>
                  <a:schemeClr val="tx2">
                    <a:satMod val="130000"/>
                  </a:schemeClr>
                </a:solidFill>
              </a:rPr>
              <a:t>METRORRAGIAS DISFUNCIONALES</a:t>
            </a:r>
            <a:r>
              <a:rPr lang="es-ES" sz="4000" b="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s-ES" sz="4000" b="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s-ES" sz="4000" b="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2 Marcador de contenido"/>
          <p:cNvSpPr>
            <a:spLocks noGrp="1"/>
          </p:cNvSpPr>
          <p:nvPr>
            <p:ph idx="1"/>
          </p:nvPr>
        </p:nvSpPr>
        <p:spPr>
          <a:xfrm>
            <a:off x="457199" y="1519238"/>
            <a:ext cx="9380539" cy="6064250"/>
          </a:xfrm>
        </p:spPr>
        <p:txBody>
          <a:bodyPr/>
          <a:lstStyle/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s-ES" sz="3500" b="1" u="sng" dirty="0" smtClean="0">
                <a:solidFill>
                  <a:srgbClr val="0070C0"/>
                </a:solidFill>
              </a:rPr>
              <a:t>Hemorragia por disrupción de estrógenos</a:t>
            </a:r>
            <a:r>
              <a:rPr lang="es-ES" sz="3500" b="1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endParaRPr lang="es-ES" sz="35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3600" dirty="0" smtClean="0"/>
              <a:t>  </a:t>
            </a:r>
            <a:r>
              <a:rPr lang="es-E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 ausencia de progesterona que limite el crecimiento y produzca descamación periódica, el endometrio alcanza un grosor anormal</a:t>
            </a:r>
            <a:r>
              <a:rPr lang="es-ES" sz="3600" dirty="0" smtClean="0"/>
              <a:t>; hay progresiva vascularización y aumento del contenido glandular sin desarrollar la matriz de sostén. Este tejido es frágil y tiende a presentar desgarros superficiales espontáneos en forma de parches asincrónicos, que conducen a hemorragias profusas</a:t>
            </a:r>
            <a:r>
              <a:rPr lang="es-ES" sz="3000" dirty="0" smtClean="0"/>
              <a:t>.</a:t>
            </a:r>
            <a:endParaRPr lang="es-ES" sz="30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54000"/>
            <a:ext cx="10287000" cy="155786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02852" tIns="51426" rIns="102852" bIns="51426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s-E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4000" b="0" dirty="0" smtClean="0"/>
              <a:t>METRORRAGIAS DISFUNCIONALES</a:t>
            </a:r>
            <a:br>
              <a:rPr lang="es-ES" sz="4000" b="0" dirty="0" smtClean="0"/>
            </a:br>
            <a:r>
              <a:rPr lang="es-ES" sz="4000" b="0" dirty="0" smtClean="0"/>
              <a:t>POR DISRUPCIÓN DE ESTRÓGENOS </a:t>
            </a:r>
            <a:r>
              <a:rPr lang="es-ES" sz="4000" b="0" dirty="0" smtClean="0">
                <a:solidFill>
                  <a:srgbClr val="0070C0"/>
                </a:solidFill>
              </a:rPr>
              <a:t/>
            </a:r>
            <a:br>
              <a:rPr lang="es-ES" sz="4000" b="0" dirty="0" smtClean="0">
                <a:solidFill>
                  <a:srgbClr val="0070C0"/>
                </a:solidFill>
              </a:rPr>
            </a:br>
            <a:r>
              <a:rPr lang="es-E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271463" y="2675467"/>
            <a:ext cx="9566276" cy="4521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z="3600" dirty="0" smtClean="0"/>
              <a:t>  </a:t>
            </a:r>
            <a:r>
              <a:rPr lang="es-ES" sz="3200" dirty="0" smtClean="0">
                <a:solidFill>
                  <a:srgbClr val="FF0000"/>
                </a:solidFill>
              </a:rPr>
              <a:t>Este tipo de sangrado se presenta con frecuencia en situaciones de anovulación.  (  como en el síndrome de ovario </a:t>
            </a:r>
            <a:r>
              <a:rPr lang="es-ES" sz="3200" dirty="0" err="1" smtClean="0">
                <a:solidFill>
                  <a:srgbClr val="FF0000"/>
                </a:solidFill>
              </a:rPr>
              <a:t>poliquístico</a:t>
            </a:r>
            <a:r>
              <a:rPr lang="es-ES" sz="3200" dirty="0" smtClean="0">
                <a:solidFill>
                  <a:srgbClr val="FF0000"/>
                </a:solidFill>
              </a:rPr>
              <a:t>, obesidad, inmadurez del eje hipotálamo-hipófisis-ovárico en las mujeres en edad puberal 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3200" dirty="0" smtClean="0">
                <a:solidFill>
                  <a:srgbClr val="FF0000"/>
                </a:solidFill>
              </a:rPr>
              <a:t>  En casos de anovulación tardía en mujeres cercanas a la  menopausia</a:t>
            </a:r>
            <a:r>
              <a:rPr lang="es-ES" sz="3600" dirty="0" smtClean="0">
                <a:solidFill>
                  <a:schemeClr val="accent1"/>
                </a:solidFill>
              </a:rPr>
              <a:t>.</a:t>
            </a:r>
            <a:r>
              <a:rPr lang="es-ES" sz="36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3600" dirty="0" smtClean="0">
                <a:solidFill>
                  <a:srgbClr val="FF0000"/>
                </a:solidFill>
              </a:rPr>
              <a:t>  </a:t>
            </a:r>
            <a:endParaRPr lang="es-ES" sz="28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ctrTitle" idx="4294967295"/>
          </p:nvPr>
        </p:nvSpPr>
        <p:spPr>
          <a:xfrm>
            <a:off x="0" y="1671146"/>
            <a:ext cx="10287000" cy="16238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84135" indent="-384135" algn="ctr">
              <a:spcBef>
                <a:spcPct val="40000"/>
              </a:spcBef>
            </a:pPr>
            <a:r>
              <a:rPr lang="es-ES" sz="4800" dirty="0" smtClean="0">
                <a:latin typeface="Candara" pitchFamily="34" charset="0"/>
              </a:rPr>
              <a:t>GINECORRAGIA</a:t>
            </a:r>
            <a:endParaRPr lang="en-US" sz="4800" b="0" dirty="0" smtClean="0">
              <a:latin typeface="Candar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77333" y="4182533"/>
            <a:ext cx="9177867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es-ES_tradnl" sz="3200" u="none" dirty="0" smtClean="0"/>
              <a:t>DR.  CORRENTI  JOSÉ  ROBERTO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es-ES" u="none" dirty="0" smtClean="0"/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es-ES" sz="2400" b="0" u="none" dirty="0" smtClean="0"/>
              <a:t>Jefe de Sección: Patología del Tracto Genital Inferior  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es-ES" sz="2400" b="0" u="none" dirty="0" smtClean="0"/>
              <a:t>Hospital Provincial Rosario.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es-ES" sz="2400" b="0" u="none" dirty="0" smtClean="0"/>
              <a:t>Docente de la Cátedra de Ginecología de la U.N.R.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es-ES_tradnl" sz="2400" b="0" u="none" dirty="0" smtClean="0"/>
              <a:t>Ex Miembro de la Sociedad Argentina De Patología del T.G.I.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es-ES_tradnl" sz="2400" b="0" u="none" dirty="0" smtClean="0"/>
              <a:t> y  Colposcopia</a:t>
            </a:r>
            <a:endParaRPr lang="es-ES" sz="2400" b="0" u="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403"/>
            <a:ext cx="10286999" cy="128534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02852" tIns="51426" rIns="102852" bIns="51426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s-ES" sz="4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METRORRAGIAS DISFUNCIONALES</a:t>
            </a:r>
          </a:p>
        </p:txBody>
      </p:sp>
      <p:sp>
        <p:nvSpPr>
          <p:cNvPr id="28674" name="2 Marcador de contenido"/>
          <p:cNvSpPr>
            <a:spLocks noGrp="1"/>
          </p:cNvSpPr>
          <p:nvPr>
            <p:ph idx="1"/>
          </p:nvPr>
        </p:nvSpPr>
        <p:spPr>
          <a:xfrm>
            <a:off x="575733" y="2150532"/>
            <a:ext cx="9076267" cy="5283201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3600" u="sng" dirty="0" smtClean="0">
                <a:solidFill>
                  <a:srgbClr val="0070C0"/>
                </a:solidFill>
              </a:rPr>
              <a:t>Hemorragia por supresión de estrógenos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27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2700" dirty="0" smtClean="0"/>
              <a:t>  </a:t>
            </a:r>
            <a:r>
              <a:rPr lang="es-E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 caer  el nivel  estrogénico en forma  abrupta  </a:t>
            </a:r>
            <a:r>
              <a:rPr lang="es-ES" sz="3200" dirty="0" smtClean="0"/>
              <a:t>se produce una necrosis distal del endometrio debida a vasoconstricción y ausencia de flujo sanguíneo. Aparece hemorragia anormal por la ausencia de los mecanismos que controlan el sangrado en la menstruación, no se presenta colapso tisular ni vasoconstricción prolongada y la acción "curativa" de los estrógenos está ausente.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6399"/>
            <a:ext cx="10286999" cy="154093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02852" tIns="51426" rIns="102852" bIns="51426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METRORRAGIAS DISFUNCIONALES</a:t>
            </a:r>
            <a:br>
              <a:rPr lang="es-E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200" dirty="0" smtClean="0"/>
              <a:t> POR SUPRESIÓN DE ESTRÓGENOS</a:t>
            </a:r>
          </a:p>
        </p:txBody>
      </p:sp>
      <p:sp>
        <p:nvSpPr>
          <p:cNvPr id="29698" name="2 Marcador de contenido"/>
          <p:cNvSpPr>
            <a:spLocks noGrp="1"/>
          </p:cNvSpPr>
          <p:nvPr>
            <p:ph idx="1"/>
          </p:nvPr>
        </p:nvSpPr>
        <p:spPr>
          <a:xfrm>
            <a:off x="271463" y="2133600"/>
            <a:ext cx="9566276" cy="485986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z="3200" dirty="0" smtClean="0"/>
              <a:t> </a:t>
            </a:r>
          </a:p>
          <a:p>
            <a:pPr eaLnBrk="1" hangingPunct="1">
              <a:buNone/>
            </a:pPr>
            <a:r>
              <a:rPr lang="es-ES" sz="3200" dirty="0" smtClean="0"/>
              <a:t>  </a:t>
            </a:r>
            <a:r>
              <a:rPr lang="es-ES" sz="3200" dirty="0" smtClean="0">
                <a:solidFill>
                  <a:srgbClr val="FF0000"/>
                </a:solidFill>
              </a:rPr>
              <a:t>Este tipo de hemorragia se presenta después de la </a:t>
            </a:r>
            <a:r>
              <a:rPr lang="es-ES" sz="3200" dirty="0" err="1" smtClean="0">
                <a:solidFill>
                  <a:srgbClr val="FF0000"/>
                </a:solidFill>
              </a:rPr>
              <a:t>ooforectomía</a:t>
            </a:r>
            <a:r>
              <a:rPr lang="es-ES" sz="3200" dirty="0" smtClean="0">
                <a:solidFill>
                  <a:srgbClr val="FF0000"/>
                </a:solidFill>
              </a:rPr>
              <a:t> bilateral, irradiación de folículos maduros o interrupción de la administración de   estrógenos exógenos.</a:t>
            </a:r>
          </a:p>
          <a:p>
            <a:pPr eaLnBrk="1" hangingPunct="1">
              <a:buNone/>
            </a:pPr>
            <a:r>
              <a:rPr lang="es-ES" sz="3200" dirty="0" smtClean="0">
                <a:solidFill>
                  <a:srgbClr val="FF0000"/>
                </a:solidFill>
              </a:rPr>
              <a:t>  Fisiológicamente puede ocurrir algo de sangrado a mitad del ciclo,  en el  momento de la ovulación  por disminución en los niveles de estrógenos.</a:t>
            </a:r>
            <a:endParaRPr lang="es-ES" sz="3200" dirty="0" smtClean="0">
              <a:solidFill>
                <a:schemeClr val="accent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s-ES" sz="32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AR" sz="3200" dirty="0" smtClean="0">
                <a:solidFill>
                  <a:srgbClr val="FF0000"/>
                </a:solidFill>
              </a:rPr>
              <a:t>	</a:t>
            </a:r>
            <a:endParaRPr lang="es-ES" sz="32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s-ES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02852" tIns="51426" rIns="102852" bIns="51426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E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METRORRAGIAS DISFUNCIONALES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401" y="1507067"/>
            <a:ext cx="9644856" cy="56726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2700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Hemorragia por disrupción de progestágenos</a:t>
            </a:r>
            <a:r>
              <a:rPr lang="es-ES" sz="2700" i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s-ES" sz="2700" i="1" u="sng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Suele ocurrir cuando hay una relación anormal estrógenos/progesterona, con un aumento importante en la concentración de progesterona. </a:t>
            </a:r>
            <a:r>
              <a:rPr lang="es-ES" sz="2800" dirty="0" smtClean="0"/>
              <a:t>En ausencia de cantidad adecuada de estrógenos la progesterona o sus derivados inducen una </a:t>
            </a:r>
            <a:r>
              <a:rPr lang="es-ES" sz="2800" i="1" dirty="0" err="1" smtClean="0"/>
              <a:t>pseudo</a:t>
            </a:r>
            <a:r>
              <a:rPr lang="es-ES" sz="2800" i="1" dirty="0" smtClean="0"/>
              <a:t> atrofia del endometrio, llevando a una composición casi exclusiva </a:t>
            </a:r>
            <a:r>
              <a:rPr lang="es-ES" sz="2800" dirty="0" smtClean="0"/>
              <a:t>de estroma </a:t>
            </a:r>
            <a:r>
              <a:rPr lang="es-ES" sz="2800" dirty="0" err="1" smtClean="0"/>
              <a:t>pseudo</a:t>
            </a:r>
            <a:r>
              <a:rPr lang="es-ES" sz="2800" dirty="0" smtClean="0"/>
              <a:t> </a:t>
            </a:r>
            <a:r>
              <a:rPr lang="es-ES" sz="2800" dirty="0" err="1" smtClean="0"/>
              <a:t>decidual</a:t>
            </a:r>
            <a:r>
              <a:rPr lang="es-ES" sz="2800" dirty="0" smtClean="0"/>
              <a:t> y vasos sanguíneos con escasas glándulas; esto lleva a un sangrado escaso e intermitente, similar al que se produce en la disrupción con niveles bajos de estrógenos. Este endometrio sangra con facilidad debido a su fragilidad.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2800" dirty="0" smtClean="0"/>
              <a:t>  </a:t>
            </a:r>
            <a:endParaRPr lang="es-E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6399"/>
            <a:ext cx="10286999" cy="154093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02852" tIns="51426" rIns="102852" bIns="51426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METRORRAGIAS DISFUNCIONALES</a:t>
            </a:r>
            <a:br>
              <a:rPr lang="es-E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200" dirty="0" smtClean="0"/>
              <a:t> POR </a:t>
            </a:r>
            <a:r>
              <a:rPr lang="es-E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DISRUPCIÓN DE PROGESTÁGENOS</a:t>
            </a:r>
            <a:endParaRPr lang="es-ES" sz="3200" dirty="0" smtClean="0"/>
          </a:p>
        </p:txBody>
      </p:sp>
      <p:sp>
        <p:nvSpPr>
          <p:cNvPr id="29698" name="2 Marcador de contenido"/>
          <p:cNvSpPr>
            <a:spLocks noGrp="1"/>
          </p:cNvSpPr>
          <p:nvPr>
            <p:ph idx="1"/>
          </p:nvPr>
        </p:nvSpPr>
        <p:spPr>
          <a:xfrm>
            <a:off x="271463" y="2252134"/>
            <a:ext cx="9566276" cy="4893734"/>
          </a:xfrm>
        </p:spPr>
        <p:txBody>
          <a:bodyPr/>
          <a:lstStyle/>
          <a:p>
            <a:pPr eaLnBrk="1" hangingPunct="1">
              <a:buNone/>
            </a:pPr>
            <a:r>
              <a:rPr lang="es-ES" sz="3200" dirty="0" smtClean="0">
                <a:solidFill>
                  <a:srgbClr val="FF0000"/>
                </a:solidFill>
              </a:rPr>
              <a:t>  </a:t>
            </a:r>
          </a:p>
          <a:p>
            <a:pPr eaLnBrk="1" hangingPunct="1">
              <a:buNone/>
            </a:pPr>
            <a:endParaRPr lang="es-ES" sz="32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s-ES" sz="3200" dirty="0" smtClean="0">
                <a:solidFill>
                  <a:srgbClr val="FF0000"/>
                </a:solidFill>
              </a:rPr>
              <a:t>  </a:t>
            </a:r>
            <a:r>
              <a:rPr lang="es-ES" sz="4000" dirty="0" smtClean="0">
                <a:solidFill>
                  <a:srgbClr val="FF0000"/>
                </a:solidFill>
              </a:rPr>
              <a:t>Esta hemorragia se ha asociado con métodos anticonceptivos de depósito que contienen sólo progestágeno.</a:t>
            </a:r>
          </a:p>
          <a:p>
            <a:pPr eaLnBrk="1" hangingPunct="1">
              <a:buFont typeface="Wingdings 2" pitchFamily="18" charset="2"/>
              <a:buNone/>
            </a:pPr>
            <a:endParaRPr lang="es-ES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6999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02852" tIns="51426" rIns="102852" bIns="51426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E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METRORRAGIAS DISFUNCIONALES</a:t>
            </a:r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>
          <a:xfrm>
            <a:off x="457199" y="1519238"/>
            <a:ext cx="9380539" cy="550809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3400" u="sng" dirty="0" smtClean="0">
                <a:solidFill>
                  <a:srgbClr val="0070C0"/>
                </a:solidFill>
              </a:rPr>
              <a:t>Hemorragia por supresión de progesterona</a:t>
            </a:r>
            <a:endParaRPr lang="es-ES" sz="3000" dirty="0" smtClean="0"/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30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3000" dirty="0" smtClean="0"/>
              <a:t>  </a:t>
            </a:r>
            <a:r>
              <a:rPr lang="es-E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 hemorragia por supresión de progesterona solo tiene lugar si el </a:t>
            </a:r>
            <a:r>
              <a:rPr lang="es-ES" sz="3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endometrio ha proliferado inicialmente por acción de los estrógenos.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3400" dirty="0" smtClean="0"/>
              <a:t>  Se producirá una hemorragia debida a la ausencia de  tejido de sostén o matriz, cuyo desarrollo depende de la acción de la progesterona.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5599"/>
            <a:ext cx="10286999" cy="179493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02852" tIns="51426" rIns="102852" bIns="51426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s-E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METRORRAGIAS DISFUNCIONALES</a:t>
            </a:r>
            <a:br>
              <a:rPr lang="es-E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800" dirty="0" smtClean="0"/>
              <a:t> POR SUPRESIÓN DE PROGESTERONA</a:t>
            </a:r>
            <a:br>
              <a:rPr lang="es-ES" sz="2800" dirty="0" smtClean="0"/>
            </a:b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>
          <a:xfrm>
            <a:off x="457199" y="2726267"/>
            <a:ext cx="9380539" cy="394546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3200" dirty="0" smtClean="0"/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32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3200" dirty="0" smtClean="0"/>
              <a:t> </a:t>
            </a:r>
            <a:r>
              <a:rPr lang="es-ES" sz="3200" dirty="0" smtClean="0">
                <a:solidFill>
                  <a:srgbClr val="FF0000"/>
                </a:solidFill>
              </a:rPr>
              <a:t>Se produce ante  la   eliminación del cuerpo lúteo o por la suspensión de la administración de    progestágenos exógenos.</a:t>
            </a:r>
            <a:endParaRPr lang="es-ES" sz="3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41109"/>
            <a:ext cx="10286999" cy="13209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s-ES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s-ES" sz="4000" dirty="0" smtClean="0">
                <a:solidFill>
                  <a:schemeClr val="tx2">
                    <a:satMod val="130000"/>
                  </a:schemeClr>
                </a:solidFill>
              </a:rPr>
              <a:t>METRORRAGIAS DISFUNCIONALES ANOVULATORIAS</a:t>
            </a:r>
            <a:br>
              <a:rPr lang="es-ES" sz="4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s-ES" sz="4000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4133" y="1809750"/>
            <a:ext cx="9381067" cy="5179319"/>
          </a:xfrm>
        </p:spPr>
        <p:txBody>
          <a:bodyPr>
            <a:normAutofit lnSpcReduction="10000"/>
          </a:bodyPr>
          <a:lstStyle/>
          <a:p>
            <a:pPr marL="411407" indent="-31884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" dirty="0" smtClean="0">
              <a:latin typeface="Cooper Black" pitchFamily="18" charset="0"/>
            </a:endParaRPr>
          </a:p>
          <a:p>
            <a:pPr marL="411407" indent="-318840" eaLnBrk="1" fontAlgn="auto" hangingPunct="1">
              <a:spcAft>
                <a:spcPts val="0"/>
              </a:spcAft>
              <a:buNone/>
              <a:defRPr/>
            </a:pPr>
            <a:r>
              <a:rPr lang="es-ES" sz="3900" dirty="0" smtClean="0"/>
              <a:t>   Es debida a una alteración del eje hipotálamo-</a:t>
            </a:r>
            <a:r>
              <a:rPr lang="es-ES" sz="3900" dirty="0" err="1" smtClean="0"/>
              <a:t>hipófiso</a:t>
            </a:r>
            <a:r>
              <a:rPr lang="es-ES" sz="3900" dirty="0" smtClean="0"/>
              <a:t>- gonadal la cual conduce a hemorragias irregulares, prolongadas y a veces abundantes.</a:t>
            </a:r>
          </a:p>
          <a:p>
            <a:pPr marL="411407" indent="-318840" eaLnBrk="1" fontAlgn="auto" hangingPunct="1">
              <a:spcAft>
                <a:spcPts val="0"/>
              </a:spcAft>
              <a:buNone/>
              <a:defRPr/>
            </a:pPr>
            <a:r>
              <a:rPr lang="es-ES" sz="3900" dirty="0" smtClean="0"/>
              <a:t>  La anovulación ( y consiguiente deficiencia de progesterona) es la causa más frecuente de metrorragia disfuncional en la edad reproductiva</a:t>
            </a:r>
            <a:r>
              <a:rPr lang="es-ES" sz="4400" dirty="0" smtClean="0"/>
              <a:t>.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02852" tIns="51426" rIns="102852" bIns="51426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s-E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METRORRAGIAS DISFUNCIONALES</a:t>
            </a:r>
            <a:br>
              <a:rPr lang="es-E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ANOVULATORIAS</a:t>
            </a:r>
          </a:p>
        </p:txBody>
      </p:sp>
      <p:sp>
        <p:nvSpPr>
          <p:cNvPr id="33794" name="2 Marcador de contenido"/>
          <p:cNvSpPr>
            <a:spLocks noGrp="1"/>
          </p:cNvSpPr>
          <p:nvPr>
            <p:ph idx="1"/>
          </p:nvPr>
        </p:nvSpPr>
        <p:spPr>
          <a:xfrm>
            <a:off x="558801" y="1994072"/>
            <a:ext cx="9262532" cy="503248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4500" dirty="0" smtClean="0"/>
              <a:t> Los ciclos anovulatorios pueden ser secundarios a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4500" dirty="0" smtClean="0"/>
              <a:t>  </a:t>
            </a:r>
            <a:r>
              <a:rPr lang="es-ES" sz="4500" dirty="0" smtClean="0">
                <a:solidFill>
                  <a:srgbClr val="FF0000"/>
                </a:solidFill>
              </a:rPr>
              <a:t>patología tiroidea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s-ES" sz="4500" dirty="0" smtClean="0">
                <a:solidFill>
                  <a:srgbClr val="FF0000"/>
                </a:solidFill>
              </a:rPr>
              <a:t>  patología hipotalámica funcional     </a:t>
            </a:r>
          </a:p>
          <a:p>
            <a:pPr eaLnBrk="1" hangingPunct="1">
              <a:lnSpc>
                <a:spcPct val="80000"/>
              </a:lnSpc>
              <a:buNone/>
            </a:pPr>
            <a:endParaRPr lang="es-ES" sz="45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s-ES" sz="4500" dirty="0" smtClean="0">
                <a:solidFill>
                  <a:srgbClr val="FF0000"/>
                </a:solidFill>
              </a:rPr>
              <a:t>  </a:t>
            </a:r>
            <a:r>
              <a:rPr lang="es-ES" sz="4500" dirty="0" err="1" smtClean="0"/>
              <a:t>hiperprolactinemia</a:t>
            </a:r>
            <a:endParaRPr lang="es-ES" sz="3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4500" dirty="0" smtClean="0"/>
              <a:t>  </a:t>
            </a:r>
            <a:r>
              <a:rPr lang="es-ES" sz="4500" dirty="0" err="1" smtClean="0"/>
              <a:t>poliquistosis</a:t>
            </a:r>
            <a:r>
              <a:rPr lang="es-ES" sz="4500" dirty="0" smtClean="0"/>
              <a:t> ovárica.      </a:t>
            </a:r>
          </a:p>
          <a:p>
            <a:pPr eaLnBrk="1" hangingPunct="1"/>
            <a:endParaRPr lang="es-ES" dirty="0" smtClean="0"/>
          </a:p>
        </p:txBody>
      </p:sp>
      <p:sp>
        <p:nvSpPr>
          <p:cNvPr id="4" name="3 Cerrar llave"/>
          <p:cNvSpPr/>
          <p:nvPr/>
        </p:nvSpPr>
        <p:spPr>
          <a:xfrm>
            <a:off x="6468533" y="5588000"/>
            <a:ext cx="101600" cy="99906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671733" y="5655732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none" dirty="0" smtClean="0">
                <a:solidFill>
                  <a:schemeClr val="accent1">
                    <a:lumMod val="75000"/>
                  </a:schemeClr>
                </a:solidFill>
              </a:rPr>
              <a:t>OLIGOMENORREA AMENORREA</a:t>
            </a:r>
            <a:endParaRPr lang="es-ES" sz="2400" u="non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3098"/>
            <a:ext cx="10286999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02852" tIns="51426" rIns="102852" bIns="51426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s-E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METRORRAGIAS DISFUNCIONALES OVULATORIAS</a:t>
            </a:r>
            <a:br>
              <a:rPr lang="es-E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8" name="2 Marcador de contenido"/>
          <p:cNvSpPr>
            <a:spLocks noGrp="1"/>
          </p:cNvSpPr>
          <p:nvPr>
            <p:ph idx="1"/>
          </p:nvPr>
        </p:nvSpPr>
        <p:spPr>
          <a:xfrm>
            <a:off x="271463" y="1752600"/>
            <a:ext cx="9566276" cy="5830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3700" dirty="0" smtClean="0"/>
              <a:t>Son menos frecuentes que la metrorragia disfuncional anovulatoria. </a:t>
            </a:r>
          </a:p>
          <a:p>
            <a:pPr eaLnBrk="1" hangingPunct="1">
              <a:lnSpc>
                <a:spcPct val="90000"/>
              </a:lnSpc>
            </a:pPr>
            <a:r>
              <a:rPr lang="es-ES" sz="3700" dirty="0" smtClean="0"/>
              <a:t>Se presentan como sangrado cíclico, regular</a:t>
            </a:r>
            <a:r>
              <a:rPr lang="es-ES" sz="3700" b="1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s-ES" sz="3700" dirty="0" smtClean="0"/>
              <a:t>En la edad media de la vida y se asocia en algunas ocasiones a infertilidad.</a:t>
            </a:r>
          </a:p>
          <a:p>
            <a:pPr eaLnBrk="1" hangingPunct="1">
              <a:lnSpc>
                <a:spcPct val="90000"/>
              </a:lnSpc>
            </a:pPr>
            <a:r>
              <a:rPr lang="es-ES" sz="3700" dirty="0" smtClean="0"/>
              <a:t>No existe alteración del eje hipotálamo-</a:t>
            </a:r>
            <a:r>
              <a:rPr lang="es-ES" sz="3700" dirty="0" err="1" smtClean="0"/>
              <a:t>hipófiso</a:t>
            </a:r>
            <a:r>
              <a:rPr lang="es-ES" sz="3700" dirty="0" smtClean="0"/>
              <a:t>-ovárico</a:t>
            </a:r>
            <a:r>
              <a:rPr lang="es-ES" sz="3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MX" sz="3400" dirty="0" smtClean="0"/>
              <a:t>Descartar causa orgánica concomitante</a:t>
            </a:r>
          </a:p>
          <a:p>
            <a:pPr eaLnBrk="1" hangingPunct="1">
              <a:lnSpc>
                <a:spcPct val="90000"/>
              </a:lnSpc>
            </a:pPr>
            <a:endParaRPr lang="es-E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6700"/>
            <a:ext cx="10287000" cy="106204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02852" tIns="51426" rIns="102852" bIns="51426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s-E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METRORRAGIAS DISFUNCIONALES</a:t>
            </a:r>
            <a:br>
              <a:rPr lang="es-E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OVULATORIAS</a:t>
            </a:r>
          </a:p>
        </p:txBody>
      </p:sp>
      <p:sp>
        <p:nvSpPr>
          <p:cNvPr id="35842" name="2 Marcador de contenido"/>
          <p:cNvSpPr>
            <a:spLocks noGrp="1"/>
          </p:cNvSpPr>
          <p:nvPr>
            <p:ph idx="1"/>
          </p:nvPr>
        </p:nvSpPr>
        <p:spPr>
          <a:xfrm>
            <a:off x="237067" y="1390650"/>
            <a:ext cx="9753600" cy="152399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z="2800" b="1" dirty="0" smtClean="0">
                <a:solidFill>
                  <a:schemeClr val="accent2"/>
                </a:solidFill>
              </a:rPr>
              <a:t>  </a:t>
            </a:r>
            <a:r>
              <a:rPr lang="es-ES" sz="2800" b="1" dirty="0" err="1" smtClean="0">
                <a:solidFill>
                  <a:schemeClr val="accent2"/>
                </a:solidFill>
              </a:rPr>
              <a:t>Spotting</a:t>
            </a:r>
            <a:r>
              <a:rPr lang="es-ES" sz="2800" b="1" dirty="0" smtClean="0">
                <a:solidFill>
                  <a:schemeClr val="accent2"/>
                </a:solidFill>
              </a:rPr>
              <a:t>  </a:t>
            </a:r>
            <a:r>
              <a:rPr lang="es-ES" sz="2800" b="1" dirty="0" err="1" smtClean="0">
                <a:solidFill>
                  <a:schemeClr val="accent2"/>
                </a:solidFill>
              </a:rPr>
              <a:t>ovulatorio</a:t>
            </a:r>
            <a:r>
              <a:rPr lang="es-ES" sz="2800" b="1" dirty="0" smtClean="0">
                <a:solidFill>
                  <a:schemeClr val="accent2"/>
                </a:solidFill>
              </a:rPr>
              <a:t>:</a:t>
            </a:r>
            <a:r>
              <a:rPr lang="es-ES" sz="2400" b="1" dirty="0" smtClean="0"/>
              <a:t>   </a:t>
            </a:r>
            <a:r>
              <a:rPr lang="es-ES" sz="2400" dirty="0" smtClean="0"/>
              <a:t>60 al 94% de las mujeres que ovulan presentan hemorragia uterina, aunque ésta sea microscópica. La causa es la caída abrupta de estrógenos circulantes que se produce tras la ruptura folicular.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04282" y="2946401"/>
            <a:ext cx="9558867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2800" u="none" dirty="0" smtClean="0">
                <a:solidFill>
                  <a:schemeClr val="accent2"/>
                </a:solidFill>
              </a:rPr>
              <a:t>Cuerpo Lúteo Insuficiente: </a:t>
            </a:r>
            <a:r>
              <a:rPr lang="es-ES" sz="2400" b="0" u="none" dirty="0" smtClean="0"/>
              <a:t>En este caso el cuerpo lúteo tiene una vida muy efímera, &lt; 9 días (fase lútea corta). La  progesterona (P4) es &lt;10 </a:t>
            </a:r>
            <a:r>
              <a:rPr lang="es-ES" sz="2400" b="0" u="none" dirty="0" err="1" smtClean="0"/>
              <a:t>ng</a:t>
            </a:r>
            <a:r>
              <a:rPr lang="es-ES" sz="2400" b="0" u="none" dirty="0" smtClean="0"/>
              <a:t>/Ml.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2400" b="0" u="none" dirty="0" smtClean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2400" b="0" u="none" dirty="0" smtClean="0">
                <a:solidFill>
                  <a:srgbClr val="00B050"/>
                </a:solidFill>
              </a:rPr>
              <a:t>         </a:t>
            </a:r>
            <a:r>
              <a:rPr lang="es-ES" sz="2400" u="none" dirty="0" smtClean="0">
                <a:solidFill>
                  <a:srgbClr val="00B050"/>
                </a:solidFill>
              </a:rPr>
              <a:t>ELLO SE DEBE A: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2400" b="0" u="none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sz="2400" b="0" u="none" dirty="0" smtClean="0">
                <a:solidFill>
                  <a:schemeClr val="accent2"/>
                </a:solidFill>
              </a:rPr>
              <a:t> </a:t>
            </a:r>
            <a:r>
              <a:rPr lang="es-ES" sz="2500" b="0" u="none" dirty="0" smtClean="0"/>
              <a:t>Niveles bajos de FSH durante la fase folicular y alteraciones en </a:t>
            </a:r>
          </a:p>
          <a:p>
            <a:pPr eaLnBrk="1" hangingPunct="1">
              <a:lnSpc>
                <a:spcPct val="80000"/>
              </a:lnSpc>
            </a:pPr>
            <a:r>
              <a:rPr lang="es-ES" sz="2500" b="0" u="none" dirty="0" smtClean="0"/>
              <a:t>   la relación FSH/LH en la fase </a:t>
            </a:r>
            <a:r>
              <a:rPr lang="es-ES" sz="2500" b="0" u="none" dirty="0" err="1" smtClean="0"/>
              <a:t>proliferativa</a:t>
            </a:r>
            <a:r>
              <a:rPr lang="es-ES" sz="2500" b="0" u="none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sz="2500" b="0" u="none" dirty="0" smtClean="0">
                <a:solidFill>
                  <a:schemeClr val="accent2"/>
                </a:solidFill>
              </a:rPr>
              <a:t> </a:t>
            </a:r>
            <a:r>
              <a:rPr lang="es-ES" sz="2500" b="0" u="none" dirty="0" smtClean="0"/>
              <a:t>Disminución de receptores hormonales en el folículo primordial </a:t>
            </a:r>
          </a:p>
          <a:p>
            <a:pPr eaLnBrk="1" hangingPunct="1">
              <a:lnSpc>
                <a:spcPct val="80000"/>
              </a:lnSpc>
            </a:pPr>
            <a:r>
              <a:rPr lang="es-ES" sz="2500" b="0" u="none" dirty="0" smtClean="0"/>
              <a:t>   necesarios para provocar una maduración folicular adecuada.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sz="2500" b="0" u="none" dirty="0" smtClean="0">
                <a:solidFill>
                  <a:srgbClr val="FF0000"/>
                </a:solidFill>
              </a:rPr>
              <a:t> </a:t>
            </a:r>
            <a:r>
              <a:rPr lang="es-ES" sz="2500" b="0" u="none" dirty="0" smtClean="0"/>
              <a:t>Incremento bajo en el pico de la LH, necesario para el desarrollo</a:t>
            </a:r>
          </a:p>
          <a:p>
            <a:pPr eaLnBrk="1" hangingPunct="1">
              <a:lnSpc>
                <a:spcPct val="80000"/>
              </a:lnSpc>
            </a:pPr>
            <a:r>
              <a:rPr lang="es-ES" sz="2500" b="0" u="none" dirty="0" smtClean="0"/>
              <a:t>   inicial del cuerpo lúteo.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sz="2500" b="0" u="none" dirty="0" smtClean="0">
                <a:solidFill>
                  <a:schemeClr val="accent2"/>
                </a:solidFill>
              </a:rPr>
              <a:t> </a:t>
            </a:r>
            <a:r>
              <a:rPr lang="es-ES" sz="2500" b="0" u="none" dirty="0" smtClean="0"/>
              <a:t>Secreción baja de LH durante la fase secretoria del ciclo.</a:t>
            </a:r>
            <a:endParaRPr lang="es-ES" sz="2500" b="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55600"/>
            <a:ext cx="10287000" cy="97973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s-MX" sz="6100" dirty="0" smtClean="0">
                <a:solidFill>
                  <a:schemeClr val="accent6"/>
                </a:solidFill>
              </a:rPr>
              <a:t>CICLO NORMAL</a:t>
            </a:r>
            <a:endParaRPr lang="es-AR" sz="6100" dirty="0">
              <a:solidFill>
                <a:schemeClr val="accent6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4978" y="3471333"/>
            <a:ext cx="9478053" cy="321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52" tIns="51426" rIns="102852" bIns="51426" numCol="1" anchor="t" anchorCtr="0" compatLnSpc="1">
            <a:prstTxWarp prst="textNoShape">
              <a:avLst/>
            </a:prstTxWarp>
          </a:bodyPr>
          <a:lstStyle/>
          <a:p>
            <a:pPr marL="385694" indent="-385694" algn="just" defTabSz="1028517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s-ES_tradnl" sz="4000" b="0" u="none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 </a:t>
            </a:r>
            <a:endParaRPr lang="es-ES_tradnl" sz="4000" b="0" i="1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7467" y="1862667"/>
            <a:ext cx="87206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sz="2800" u="none" dirty="0" smtClean="0"/>
              <a:t> </a:t>
            </a:r>
          </a:p>
          <a:p>
            <a:pPr>
              <a:buNone/>
            </a:pPr>
            <a:r>
              <a:rPr lang="es-AR" sz="2800" u="none" dirty="0" smtClean="0"/>
              <a:t>  </a:t>
            </a:r>
          </a:p>
          <a:p>
            <a:pPr>
              <a:buNone/>
            </a:pPr>
            <a:endParaRPr lang="es-AR" sz="2800" u="none" dirty="0" smtClean="0"/>
          </a:p>
          <a:p>
            <a:pPr>
              <a:buNone/>
            </a:pPr>
            <a:r>
              <a:rPr lang="es-AR" sz="2800" u="none" dirty="0" smtClean="0"/>
              <a:t>Consideramos como  normal un ciclo entre 21-35 días contando desde el primer día del ciclo al primer día del ciclo siguiente, con una pérdida de sangre inferior a 80 ml y con una duración de 2-7 días</a:t>
            </a:r>
          </a:p>
          <a:p>
            <a:endParaRPr lang="es-AR" sz="2800" u="none" dirty="0" smtClean="0"/>
          </a:p>
          <a:p>
            <a:endParaRPr lang="es-ES" sz="2800" b="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02852" tIns="51426" rIns="102852" bIns="51426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s-E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METRORRAGIAS DISFUNCIONALES</a:t>
            </a:r>
            <a:r>
              <a:rPr lang="es-E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OVULATORIAS</a:t>
            </a:r>
          </a:p>
        </p:txBody>
      </p:sp>
      <p:sp>
        <p:nvSpPr>
          <p:cNvPr id="37890" name="2 Marcador de contenido"/>
          <p:cNvSpPr>
            <a:spLocks noGrp="1"/>
          </p:cNvSpPr>
          <p:nvPr>
            <p:ph idx="1"/>
          </p:nvPr>
        </p:nvSpPr>
        <p:spPr>
          <a:xfrm>
            <a:off x="287867" y="1628105"/>
            <a:ext cx="9661790" cy="587153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z="1600" b="1" dirty="0" smtClean="0"/>
              <a:t>   </a:t>
            </a:r>
            <a:r>
              <a:rPr lang="es-ES" sz="2700" b="1" dirty="0" smtClean="0">
                <a:solidFill>
                  <a:schemeClr val="accent1"/>
                </a:solidFill>
              </a:rPr>
              <a:t>Cuerpo Lúteo Persistente o Enfermedad de </a:t>
            </a:r>
            <a:r>
              <a:rPr lang="es-ES" sz="2700" b="1" dirty="0" err="1" smtClean="0">
                <a:solidFill>
                  <a:schemeClr val="accent1"/>
                </a:solidFill>
              </a:rPr>
              <a:t>Halban</a:t>
            </a:r>
            <a:endParaRPr lang="es-ES" sz="27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" sz="1600" dirty="0" smtClean="0"/>
              <a:t>    </a:t>
            </a:r>
            <a:r>
              <a:rPr lang="es-ES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 caracteriza por presentar un cuerpo lúteo con una vida media &gt;11 días, de lenta regresión, con caída igualmente gradual de </a:t>
            </a:r>
            <a:r>
              <a:rPr lang="es-ES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 y P4.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200" b="1" dirty="0" smtClean="0"/>
              <a:t>   </a:t>
            </a:r>
            <a:r>
              <a:rPr lang="es-ES" sz="2200" dirty="0" smtClean="0"/>
              <a:t>Ocurre un trastorno en la maduración endometrial que se manifiesta por disociación entre el desarrollo del estroma y de las glándulas, presencia de áreas con diferentes períodos de crecimiento. Hay además déficit en la síntesis de prostaglandina F2ı y aumento en la producción de </a:t>
            </a:r>
            <a:r>
              <a:rPr lang="es-ES" sz="2200" dirty="0" err="1" smtClean="0"/>
              <a:t>prostaciclina</a:t>
            </a:r>
            <a:r>
              <a:rPr lang="es-ES" sz="2200" dirty="0" smtClean="0"/>
              <a:t>, potente vasodilatador e inhibidor de la agregación </a:t>
            </a:r>
            <a:r>
              <a:rPr lang="es-ES" sz="2200" dirty="0" err="1" smtClean="0"/>
              <a:t>plaquetaria</a:t>
            </a:r>
            <a:r>
              <a:rPr lang="es-ES" sz="2200" dirty="0" smtClean="0"/>
              <a:t>, fenómeno que agrava la hemorragia.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200" dirty="0" smtClean="0"/>
              <a:t>  Se produce descamación del endometrio en forma irregular o por parches, que origina una menstruación prolongada y abundante de difícil tratamiento hormonal.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200" dirty="0" smtClean="0"/>
              <a:t>   En caso de fertilización del óvulo, se presentan trastornos en el transporte o en la anidación, lo que origina infertilidad o aborto recurrente del 1º trimestre.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48422" y="3213361"/>
            <a:ext cx="6107949" cy="1765850"/>
          </a:xfrm>
          <a:prstGeom prst="rect">
            <a:avLst/>
          </a:prstGeom>
        </p:spPr>
        <p:txBody>
          <a:bodyPr wrap="square" lIns="102852" tIns="51426" rIns="102852" bIns="51426">
            <a:spAutoFit/>
          </a:bodyPr>
          <a:lstStyle/>
          <a:p>
            <a:pPr algn="ctr"/>
            <a:r>
              <a:rPr lang="es-AR" sz="5400" spc="112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PATOLOGÍAS ORGÁNICAS </a:t>
            </a:r>
            <a:endParaRPr lang="es-ES" sz="5400" spc="112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4800" b="1" dirty="0" smtClean="0">
                <a:latin typeface="Gisha" pitchFamily="34" charset="-79"/>
                <a:cs typeface="Gisha" pitchFamily="34" charset="-79"/>
              </a:rPr>
              <a:t>Infecciones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799484"/>
            <a:ext cx="8888641" cy="5480715"/>
          </a:xfrm>
        </p:spPr>
        <p:txBody>
          <a:bodyPr/>
          <a:lstStyle/>
          <a:p>
            <a:r>
              <a:rPr lang="es-AR" sz="3200" dirty="0" smtClean="0"/>
              <a:t>La endometritis crónica puede originar hemorragia anormal.</a:t>
            </a:r>
          </a:p>
          <a:p>
            <a:r>
              <a:rPr lang="es-AR" sz="3200" dirty="0" smtClean="0"/>
              <a:t>La endometritis crónica en ocasiones es insidiosa y aparece después de un aborto, embarazo o EPI.</a:t>
            </a:r>
          </a:p>
          <a:p>
            <a:r>
              <a:rPr lang="es-AR" sz="3200" dirty="0" smtClean="0"/>
              <a:t>El diagnóstico se establece por medio del laboratorio y la clínica.</a:t>
            </a:r>
          </a:p>
          <a:p>
            <a:r>
              <a:rPr lang="es-AR" sz="3200" dirty="0" smtClean="0"/>
              <a:t>El </a:t>
            </a:r>
            <a:r>
              <a:rPr lang="es-AR" sz="3200" dirty="0" err="1" smtClean="0"/>
              <a:t>tto</a:t>
            </a:r>
            <a:r>
              <a:rPr lang="es-AR" sz="3200" dirty="0" smtClean="0"/>
              <a:t> con ATB similar al que se utiliza en la EPI casi siempre interrumpe la hemorragia.</a:t>
            </a:r>
          </a:p>
          <a:p>
            <a:endParaRPr lang="es-AR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5718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4000" b="1" dirty="0" smtClean="0">
                <a:latin typeface="Gisha" pitchFamily="34" charset="-79"/>
                <a:cs typeface="Gisha" pitchFamily="34" charset="-79"/>
              </a:rPr>
              <a:t>LEIOMIOMAS</a:t>
            </a:r>
            <a:endParaRPr lang="es-AR" sz="4000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1435" y="1799484"/>
            <a:ext cx="9322659" cy="5480715"/>
          </a:xfrm>
        </p:spPr>
        <p:txBody>
          <a:bodyPr>
            <a:normAutofit fontScale="92500" lnSpcReduction="20000"/>
          </a:bodyPr>
          <a:lstStyle/>
          <a:p>
            <a:r>
              <a:rPr lang="es-AR" sz="2600" dirty="0" smtClean="0"/>
              <a:t>Son neoplasias benignas que se originan del </a:t>
            </a:r>
            <a:r>
              <a:rPr lang="es-AR" sz="2600" dirty="0" err="1" smtClean="0"/>
              <a:t>miometrio</a:t>
            </a:r>
            <a:r>
              <a:rPr lang="es-AR" sz="2600" dirty="0" smtClean="0"/>
              <a:t>.</a:t>
            </a:r>
          </a:p>
          <a:p>
            <a:r>
              <a:rPr lang="es-AR" sz="2600" dirty="0" smtClean="0"/>
              <a:t>Llamados también miomas uterinos y fibromas (por la gran cantidad de colágeno que contienen)</a:t>
            </a:r>
          </a:p>
          <a:p>
            <a:r>
              <a:rPr lang="es-AR" sz="2600" dirty="0" smtClean="0"/>
              <a:t>Su frecuencia es de 20 a 25%, pero se ha demostrado que puede ser de 70 a 80% en estudios histopatológicos o ecográficos .</a:t>
            </a:r>
          </a:p>
          <a:p>
            <a:pPr algn="r">
              <a:buNone/>
            </a:pPr>
            <a:r>
              <a:rPr lang="es-AR" sz="2600" i="1" dirty="0" smtClean="0"/>
              <a:t>(</a:t>
            </a:r>
            <a:r>
              <a:rPr lang="es-AR" sz="2600" i="1" dirty="0" err="1" smtClean="0"/>
              <a:t>Buttram</a:t>
            </a:r>
            <a:r>
              <a:rPr lang="es-AR" sz="2600" i="1" dirty="0" smtClean="0"/>
              <a:t> 1981, </a:t>
            </a:r>
            <a:r>
              <a:rPr lang="es-AR" sz="2600" i="1" dirty="0" err="1" smtClean="0"/>
              <a:t>Cramer</a:t>
            </a:r>
            <a:r>
              <a:rPr lang="es-AR" sz="2600" i="1" dirty="0" smtClean="0"/>
              <a:t> 1990, </a:t>
            </a:r>
            <a:r>
              <a:rPr lang="es-AR" sz="2600" i="1" dirty="0" err="1" smtClean="0"/>
              <a:t>Day</a:t>
            </a:r>
            <a:r>
              <a:rPr lang="es-AR" sz="2600" i="1" dirty="0" smtClean="0"/>
              <a:t> </a:t>
            </a:r>
            <a:r>
              <a:rPr lang="es-AR" sz="2600" i="1" dirty="0" err="1" smtClean="0"/>
              <a:t>Baird</a:t>
            </a:r>
            <a:r>
              <a:rPr lang="es-AR" sz="2600" i="1" dirty="0" smtClean="0"/>
              <a:t> 2003)</a:t>
            </a:r>
          </a:p>
          <a:p>
            <a:pPr>
              <a:lnSpc>
                <a:spcPct val="90000"/>
              </a:lnSpc>
            </a:pPr>
            <a:endParaRPr lang="es-AR" sz="2600" dirty="0" smtClean="0"/>
          </a:p>
          <a:p>
            <a:pPr>
              <a:lnSpc>
                <a:spcPct val="90000"/>
              </a:lnSpc>
            </a:pPr>
            <a:r>
              <a:rPr lang="es-AR" sz="2600" dirty="0" smtClean="0"/>
              <a:t>Más comunes en la raza negra (50%).</a:t>
            </a:r>
          </a:p>
          <a:p>
            <a:pPr>
              <a:lnSpc>
                <a:spcPct val="90000"/>
              </a:lnSpc>
              <a:buNone/>
            </a:pPr>
            <a:endParaRPr lang="es-AR" sz="2600" dirty="0" smtClean="0"/>
          </a:p>
          <a:p>
            <a:pPr>
              <a:lnSpc>
                <a:spcPct val="90000"/>
              </a:lnSpc>
            </a:pPr>
            <a:r>
              <a:rPr lang="es-AR" sz="2600" dirty="0" smtClean="0"/>
              <a:t>La mayoría se diagnostica en mujeres de mediana edad (35-55 años).</a:t>
            </a:r>
          </a:p>
          <a:p>
            <a:pPr>
              <a:lnSpc>
                <a:spcPct val="90000"/>
              </a:lnSpc>
            </a:pPr>
            <a:endParaRPr lang="es-AR" sz="2600" dirty="0" smtClean="0"/>
          </a:p>
          <a:p>
            <a:pPr>
              <a:lnSpc>
                <a:spcPct val="90000"/>
              </a:lnSpc>
            </a:pPr>
            <a:r>
              <a:rPr lang="es-AR" sz="2600" dirty="0" smtClean="0"/>
              <a:t>Menos del 1% de la pacientes con miomas sufre degeneración sarcomatosa.</a:t>
            </a:r>
            <a:endParaRPr lang="es-ES" sz="2600" dirty="0" smtClean="0"/>
          </a:p>
          <a:p>
            <a:pPr>
              <a:buNone/>
            </a:pPr>
            <a:endParaRPr lang="es-A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4500" dirty="0" smtClean="0">
                <a:latin typeface="+mj-lt"/>
              </a:rPr>
              <a:t>LEIOMIOMAS </a:t>
            </a:r>
            <a:endParaRPr lang="es-AR" sz="4500" dirty="0"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71463" y="1998134"/>
            <a:ext cx="9566276" cy="5585354"/>
          </a:xfrm>
        </p:spPr>
        <p:txBody>
          <a:bodyPr>
            <a:normAutofit/>
          </a:bodyPr>
          <a:lstStyle/>
          <a:p>
            <a:r>
              <a:rPr lang="es-AR" sz="2400" dirty="0" smtClean="0"/>
              <a:t>Su frecuencia aumenta en la edad fértil</a:t>
            </a:r>
          </a:p>
          <a:p>
            <a:r>
              <a:rPr lang="es-AR" sz="2400" dirty="0" smtClean="0"/>
              <a:t>Durante la menopausia por lo general el tamaño de los </a:t>
            </a:r>
            <a:r>
              <a:rPr lang="es-AR" sz="2400" dirty="0" err="1" smtClean="0"/>
              <a:t>leiomiomas</a:t>
            </a:r>
            <a:r>
              <a:rPr lang="es-AR" sz="2400" dirty="0" smtClean="0"/>
              <a:t> disminuye y rara vez se forma un nuevo tumor.</a:t>
            </a:r>
          </a:p>
          <a:p>
            <a:r>
              <a:rPr lang="es-ES" sz="2400" dirty="0" smtClean="0"/>
              <a:t>Las causas exactas de la aparición de los miomas no están bien establecidas, se cree que se deben tanto a una predisposición </a:t>
            </a:r>
            <a:r>
              <a:rPr lang="es-ES" sz="2400" b="1" dirty="0" smtClean="0">
                <a:solidFill>
                  <a:srgbClr val="C00000"/>
                </a:solidFill>
              </a:rPr>
              <a:t>genética</a:t>
            </a:r>
            <a:r>
              <a:rPr lang="es-ES" sz="2400" dirty="0" smtClean="0"/>
              <a:t> como a una </a:t>
            </a:r>
            <a:r>
              <a:rPr lang="es-ES" sz="2400" b="1" dirty="0" smtClean="0">
                <a:solidFill>
                  <a:srgbClr val="C00000"/>
                </a:solidFill>
              </a:rPr>
              <a:t>mayor sensibilidad a la estimulación hormonal</a:t>
            </a:r>
            <a:r>
              <a:rPr lang="es-ES" sz="2400" b="1" dirty="0" smtClean="0"/>
              <a:t>.</a:t>
            </a:r>
            <a:r>
              <a:rPr lang="es-ES" sz="2400" dirty="0" smtClean="0"/>
              <a:t> (principalmente </a:t>
            </a:r>
            <a:r>
              <a:rPr lang="es-ES" sz="2400" dirty="0" err="1" smtClean="0"/>
              <a:t>estrogénica</a:t>
            </a:r>
            <a:r>
              <a:rPr lang="es-ES" sz="2400" dirty="0" smtClean="0"/>
              <a:t>). </a:t>
            </a:r>
            <a:endParaRPr lang="es-AR" sz="2400" dirty="0" smtClean="0"/>
          </a:p>
          <a:p>
            <a:r>
              <a:rPr lang="es-AR" sz="2400" dirty="0" smtClean="0"/>
              <a:t>La mayor parte del riesgo o de factores protectores depende de las circunstancias que modifican en forma crónica la concentración de estrógenos, progesterona o ambos.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0933"/>
            <a:ext cx="10287000" cy="7609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AR" sz="4500" dirty="0" smtClean="0">
                <a:latin typeface="+mj-lt"/>
              </a:rPr>
              <a:t>Clasificación</a:t>
            </a:r>
            <a:endParaRPr lang="es-AR" sz="4500" dirty="0"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41067" y="1285328"/>
            <a:ext cx="9563762" cy="623587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AR" sz="2600" b="1" dirty="0" smtClean="0"/>
              <a:t>    </a:t>
            </a:r>
            <a:r>
              <a:rPr lang="es-AR" sz="2600" b="1" dirty="0" smtClean="0">
                <a:solidFill>
                  <a:srgbClr val="C00000"/>
                </a:solidFill>
              </a:rPr>
              <a:t>Se clasifican según su ubicación y dirección de crecimiento:</a:t>
            </a:r>
          </a:p>
          <a:p>
            <a:pPr>
              <a:lnSpc>
                <a:spcPct val="80000"/>
              </a:lnSpc>
              <a:buNone/>
            </a:pPr>
            <a:r>
              <a:rPr lang="es-AR" sz="2400" u="sng" dirty="0" smtClean="0"/>
              <a:t>De acuerdo con su ubicación : </a:t>
            </a:r>
          </a:p>
          <a:p>
            <a:pPr>
              <a:lnSpc>
                <a:spcPct val="80000"/>
              </a:lnSpc>
            </a:pPr>
            <a:r>
              <a:rPr lang="es-AR" sz="2400" b="1" dirty="0" smtClean="0"/>
              <a:t>Corporales </a:t>
            </a:r>
            <a:r>
              <a:rPr lang="es-AR" sz="2400" dirty="0" smtClean="0"/>
              <a:t>(95%) Son hormono-dependientes, su desarrollo está vinculado al </a:t>
            </a:r>
          </a:p>
          <a:p>
            <a:pPr>
              <a:lnSpc>
                <a:spcPct val="80000"/>
              </a:lnSpc>
              <a:buNone/>
            </a:pPr>
            <a:r>
              <a:rPr lang="es-AR" sz="2400" dirty="0" smtClean="0"/>
              <a:t>                        incremento de los E, disminuyendo por lo general de volumen en la</a:t>
            </a:r>
          </a:p>
          <a:p>
            <a:pPr>
              <a:lnSpc>
                <a:spcPct val="80000"/>
              </a:lnSpc>
              <a:buNone/>
            </a:pPr>
            <a:r>
              <a:rPr lang="es-AR" sz="2400" dirty="0" smtClean="0"/>
              <a:t>                        posmenopausia.</a:t>
            </a:r>
          </a:p>
          <a:p>
            <a:pPr>
              <a:lnSpc>
                <a:spcPct val="80000"/>
              </a:lnSpc>
            </a:pPr>
            <a:r>
              <a:rPr lang="es-AR" sz="2400" b="1" dirty="0" smtClean="0"/>
              <a:t>Cervicales   ( 5 % )  </a:t>
            </a:r>
          </a:p>
          <a:p>
            <a:pPr>
              <a:lnSpc>
                <a:spcPct val="80000"/>
              </a:lnSpc>
              <a:buNone/>
            </a:pPr>
            <a:endParaRPr lang="es-AR" sz="2400" dirty="0" smtClean="0"/>
          </a:p>
          <a:p>
            <a:pPr>
              <a:lnSpc>
                <a:spcPct val="80000"/>
              </a:lnSpc>
              <a:buNone/>
            </a:pPr>
            <a:r>
              <a:rPr lang="es-AR" sz="2400" u="sng" dirty="0" smtClean="0"/>
              <a:t>Según su dirección de </a:t>
            </a:r>
            <a:r>
              <a:rPr lang="es-AR" sz="2400" u="sng" dirty="0" err="1" smtClean="0"/>
              <a:t>crecieminto</a:t>
            </a:r>
            <a:r>
              <a:rPr lang="es-AR" sz="24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es-AR" sz="2400" b="1" dirty="0" err="1" smtClean="0"/>
              <a:t>Submucosos</a:t>
            </a:r>
            <a:r>
              <a:rPr lang="es-AR" sz="2400" dirty="0" smtClean="0"/>
              <a:t> (5-10%): clínicamente son los que se encuentran por debajo del</a:t>
            </a:r>
          </a:p>
          <a:p>
            <a:pPr>
              <a:lnSpc>
                <a:spcPct val="80000"/>
              </a:lnSpc>
              <a:buNone/>
            </a:pPr>
            <a:r>
              <a:rPr lang="es-AR" sz="2400" dirty="0" smtClean="0"/>
              <a:t>                           endometrio, aunque deberían considerarse aquellos cuyo </a:t>
            </a:r>
          </a:p>
          <a:p>
            <a:pPr>
              <a:lnSpc>
                <a:spcPct val="80000"/>
              </a:lnSpc>
              <a:buNone/>
            </a:pPr>
            <a:r>
              <a:rPr lang="es-AR" sz="2400" dirty="0" smtClean="0"/>
              <a:t>                           volumen fuera más del 50% </a:t>
            </a:r>
            <a:r>
              <a:rPr lang="es-AR" sz="2400" dirty="0" err="1" smtClean="0"/>
              <a:t>intracavitario</a:t>
            </a:r>
            <a:r>
              <a:rPr lang="es-AR" sz="2400" dirty="0" smtClean="0"/>
              <a:t>.</a:t>
            </a:r>
          </a:p>
          <a:p>
            <a:pPr>
              <a:lnSpc>
                <a:spcPct val="80000"/>
              </a:lnSpc>
            </a:pPr>
            <a:endParaRPr lang="es-AR" sz="2400" b="1" dirty="0" smtClean="0"/>
          </a:p>
          <a:p>
            <a:pPr>
              <a:lnSpc>
                <a:spcPct val="80000"/>
              </a:lnSpc>
            </a:pPr>
            <a:r>
              <a:rPr lang="es-AR" sz="2400" b="1" dirty="0" err="1" smtClean="0"/>
              <a:t>Intramurales</a:t>
            </a:r>
            <a:r>
              <a:rPr lang="es-AR" sz="2400" dirty="0" smtClean="0"/>
              <a:t>: dentro del </a:t>
            </a:r>
            <a:r>
              <a:rPr lang="es-AR" sz="2400" dirty="0" err="1" smtClean="0"/>
              <a:t>miometrio</a:t>
            </a:r>
            <a:r>
              <a:rPr lang="es-AR" sz="2400" dirty="0" smtClean="0"/>
              <a:t>, pero sin distorsionar el endometrio ni la</a:t>
            </a:r>
          </a:p>
          <a:p>
            <a:pPr>
              <a:lnSpc>
                <a:spcPct val="80000"/>
              </a:lnSpc>
              <a:buNone/>
            </a:pPr>
            <a:r>
              <a:rPr lang="es-AR" sz="2400" dirty="0" smtClean="0"/>
              <a:t>                           serosa.</a:t>
            </a:r>
          </a:p>
          <a:p>
            <a:pPr>
              <a:lnSpc>
                <a:spcPct val="80000"/>
              </a:lnSpc>
            </a:pPr>
            <a:endParaRPr lang="es-AR" sz="2400" b="1" dirty="0" smtClean="0"/>
          </a:p>
          <a:p>
            <a:pPr>
              <a:lnSpc>
                <a:spcPct val="80000"/>
              </a:lnSpc>
            </a:pPr>
            <a:r>
              <a:rPr lang="es-AR" sz="2400" b="1" dirty="0" err="1" smtClean="0"/>
              <a:t>Subserosos</a:t>
            </a:r>
            <a:r>
              <a:rPr lang="es-AR" sz="2400" dirty="0" smtClean="0"/>
              <a:t>: por debajo de la serosa uterina.   Más del 50% sobresale </a:t>
            </a:r>
          </a:p>
          <a:p>
            <a:pPr>
              <a:lnSpc>
                <a:spcPct val="80000"/>
              </a:lnSpc>
              <a:buNone/>
            </a:pPr>
            <a:r>
              <a:rPr lang="es-AR" sz="2400" dirty="0" smtClean="0"/>
              <a:t>                          de la superficie del órgano. </a:t>
            </a:r>
            <a:endParaRPr lang="es-ES" sz="2400" dirty="0" smtClean="0"/>
          </a:p>
          <a:p>
            <a:pPr>
              <a:lnSpc>
                <a:spcPct val="80000"/>
              </a:lnSpc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067" y="160642"/>
            <a:ext cx="4063037" cy="449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606" y="3695368"/>
            <a:ext cx="5807224" cy="35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dirty="0" smtClean="0"/>
              <a:t>METRORRAGIA  POR  MIOMAS </a:t>
            </a:r>
            <a:r>
              <a:rPr lang="es-AR" b="1" dirty="0" smtClean="0"/>
              <a:t>(30%).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2228850"/>
            <a:ext cx="9165654" cy="50513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AR" sz="3200" dirty="0" smtClean="0"/>
              <a:t>Por lo general se manifiesta en forma de hipermenorrea (forma más común - 70%), menorragia , </a:t>
            </a:r>
            <a:r>
              <a:rPr lang="es-AR" sz="3200" dirty="0" err="1" smtClean="0"/>
              <a:t>hipermenorragia</a:t>
            </a:r>
            <a:r>
              <a:rPr lang="es-AR" sz="3200" dirty="0" smtClean="0"/>
              <a:t> o metrorragia .</a:t>
            </a:r>
          </a:p>
          <a:p>
            <a:pPr>
              <a:lnSpc>
                <a:spcPct val="90000"/>
              </a:lnSpc>
            </a:pPr>
            <a:r>
              <a:rPr lang="es-AR" sz="3200" dirty="0" smtClean="0"/>
              <a:t>Por perturbar la capacidad contráctil del </a:t>
            </a:r>
            <a:r>
              <a:rPr lang="es-AR" sz="3200" dirty="0" err="1" smtClean="0"/>
              <a:t>miometrio</a:t>
            </a:r>
            <a:r>
              <a:rPr lang="es-AR" sz="3200" dirty="0" smtClean="0"/>
              <a:t>, por agrandamiento de la cavidad uterina o por congestión venosa en los miomas  </a:t>
            </a:r>
            <a:r>
              <a:rPr lang="es-AR" sz="3200" dirty="0" err="1" smtClean="0"/>
              <a:t>intraparietales</a:t>
            </a:r>
            <a:r>
              <a:rPr lang="es-AR" sz="3200" dirty="0" smtClean="0"/>
              <a:t> .</a:t>
            </a:r>
          </a:p>
          <a:p>
            <a:pPr>
              <a:lnSpc>
                <a:spcPct val="90000"/>
              </a:lnSpc>
            </a:pPr>
            <a:r>
              <a:rPr lang="es-AR" sz="3200" dirty="0" smtClean="0"/>
              <a:t> Por  ulceración o atrofia en los miomas sub</a:t>
            </a:r>
          </a:p>
          <a:p>
            <a:pPr>
              <a:lnSpc>
                <a:spcPct val="90000"/>
              </a:lnSpc>
              <a:buNone/>
            </a:pPr>
            <a:r>
              <a:rPr lang="es-AR" sz="3200" dirty="0" smtClean="0"/>
              <a:t>   mucosos.</a:t>
            </a:r>
          </a:p>
          <a:p>
            <a:pPr>
              <a:lnSpc>
                <a:spcPct val="90000"/>
              </a:lnSpc>
              <a:buNone/>
            </a:pPr>
            <a:endParaRPr lang="es-AR" sz="3200" dirty="0" smtClean="0"/>
          </a:p>
          <a:p>
            <a:pPr>
              <a:buNone/>
            </a:pP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b="1" dirty="0" smtClean="0">
                <a:latin typeface="Gisha" pitchFamily="34" charset="-79"/>
                <a:cs typeface="Gisha" pitchFamily="34" charset="-79"/>
              </a:rPr>
              <a:t>POLIPOS ENDOMETRIALES</a:t>
            </a:r>
            <a:endParaRPr lang="es-AR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sz="3600" dirty="0" smtClean="0"/>
              <a:t>Son formaciones intrauterinas que constan de glándulas endometriales y estroma fibroso cubierto de epitelio.</a:t>
            </a:r>
          </a:p>
          <a:p>
            <a:r>
              <a:rPr lang="es-AR" sz="3600" dirty="0" smtClean="0"/>
              <a:t>Su prevalencia varía de 10 a 30% en las mujeres con hemorragia uterina anormal.</a:t>
            </a:r>
          </a:p>
          <a:p>
            <a:r>
              <a:rPr lang="es-AR" sz="3600" dirty="0" smtClean="0"/>
              <a:t>La mayor parte de los pólipos son benignos, pero a menudo desarrollan hiperplasia.</a:t>
            </a:r>
          </a:p>
          <a:p>
            <a:r>
              <a:rPr lang="es-AR" sz="3600" dirty="0" smtClean="0"/>
              <a:t>Entre un 1 a 2% sufren transformación maligna.</a:t>
            </a:r>
          </a:p>
          <a:p>
            <a:pPr>
              <a:buNone/>
            </a:pPr>
            <a:endParaRPr lang="es-AR" sz="3600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b="1" dirty="0" smtClean="0">
                <a:latin typeface="Gisha" pitchFamily="34" charset="-79"/>
                <a:cs typeface="Gisha" pitchFamily="34" charset="-79"/>
              </a:rPr>
              <a:t>ADENOMIOSIS</a:t>
            </a:r>
            <a:endParaRPr lang="es-AR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sz="2400" dirty="0" smtClean="0"/>
              <a:t>La </a:t>
            </a:r>
            <a:r>
              <a:rPr lang="es-AR" sz="2400" dirty="0" err="1" smtClean="0"/>
              <a:t>adenomiosis</a:t>
            </a:r>
            <a:r>
              <a:rPr lang="es-AR" sz="2400" dirty="0" smtClean="0"/>
              <a:t> se caracteriza por hipertrofia uterina por la presencia de restos ectópicos de endometrio en la parte profunda del </a:t>
            </a:r>
            <a:r>
              <a:rPr lang="es-AR" sz="2400" dirty="0" err="1" smtClean="0"/>
              <a:t>miometrio</a:t>
            </a:r>
            <a:r>
              <a:rPr lang="es-AR" sz="2400" dirty="0" smtClean="0"/>
              <a:t>.</a:t>
            </a:r>
          </a:p>
          <a:p>
            <a:r>
              <a:rPr lang="es-AR" sz="2400" dirty="0" smtClean="0"/>
              <a:t>Estos restos se encuentran diseminados en el </a:t>
            </a:r>
            <a:r>
              <a:rPr lang="es-AR" sz="2400" dirty="0" err="1" smtClean="0"/>
              <a:t>miometrio</a:t>
            </a:r>
            <a:r>
              <a:rPr lang="es-AR" sz="2400" dirty="0" smtClean="0"/>
              <a:t> (</a:t>
            </a:r>
            <a:r>
              <a:rPr lang="es-AR" sz="2400" b="1" dirty="0" err="1" smtClean="0"/>
              <a:t>adenomiosis</a:t>
            </a:r>
            <a:r>
              <a:rPr lang="es-AR" sz="2400" b="1" dirty="0" smtClean="0"/>
              <a:t> difusa</a:t>
            </a:r>
            <a:r>
              <a:rPr lang="es-AR" sz="2400" dirty="0" smtClean="0"/>
              <a:t>) o forman acumulaciones focales nodulares y circunscriptas con una </a:t>
            </a:r>
            <a:r>
              <a:rPr lang="es-AR" sz="2400" dirty="0" err="1" smtClean="0"/>
              <a:t>pseudocápsula</a:t>
            </a:r>
            <a:r>
              <a:rPr lang="es-AR" sz="2400" dirty="0" smtClean="0"/>
              <a:t> (</a:t>
            </a:r>
            <a:r>
              <a:rPr lang="es-AR" sz="2400" b="1" dirty="0" err="1" smtClean="0"/>
              <a:t>adenomiosis</a:t>
            </a:r>
            <a:r>
              <a:rPr lang="es-AR" sz="2400" b="1" dirty="0" smtClean="0"/>
              <a:t> focal</a:t>
            </a:r>
            <a:r>
              <a:rPr lang="es-AR" sz="2400" dirty="0" smtClean="0"/>
              <a:t>)</a:t>
            </a:r>
          </a:p>
          <a:p>
            <a:r>
              <a:rPr lang="es-AR" sz="2400" dirty="0" smtClean="0"/>
              <a:t>La teoría más popular que explica la </a:t>
            </a:r>
            <a:r>
              <a:rPr lang="es-AR" sz="2400" dirty="0" err="1" smtClean="0"/>
              <a:t>adenomiosis</a:t>
            </a:r>
            <a:r>
              <a:rPr lang="es-AR" sz="2400" dirty="0" smtClean="0"/>
              <a:t> consiste en la invaginación en sentido inferior de la capa basal endometrial dentro del </a:t>
            </a:r>
            <a:r>
              <a:rPr lang="es-AR" sz="2400" dirty="0" err="1" smtClean="0"/>
              <a:t>miometrio</a:t>
            </a:r>
            <a:r>
              <a:rPr lang="es-AR" sz="2400" dirty="0" smtClean="0"/>
              <a:t>.</a:t>
            </a:r>
          </a:p>
          <a:p>
            <a:r>
              <a:rPr lang="es-AR" sz="2400" dirty="0" smtClean="0"/>
              <a:t>Probablemente los E y la P participan en su formación y conservación.</a:t>
            </a:r>
          </a:p>
          <a:p>
            <a:r>
              <a:rPr lang="es-AR" sz="2400" dirty="0" smtClean="0"/>
              <a:t>Se forma durante la edad fértil y sufre regresión durante la menopausia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23333"/>
            <a:ext cx="10287000" cy="97973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s-MX" sz="4000" dirty="0" smtClean="0">
                <a:solidFill>
                  <a:schemeClr val="accent6"/>
                </a:solidFill>
              </a:rPr>
              <a:t>HEMORRAGIA UTERINA ANORMAL</a:t>
            </a:r>
            <a:endParaRPr lang="es-AR" sz="4000" dirty="0">
              <a:solidFill>
                <a:schemeClr val="accent6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4978" y="3471333"/>
            <a:ext cx="9478053" cy="321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52" tIns="51426" rIns="102852" bIns="51426" numCol="1" anchor="t" anchorCtr="0" compatLnSpc="1">
            <a:prstTxWarp prst="textNoShape">
              <a:avLst/>
            </a:prstTxWarp>
          </a:bodyPr>
          <a:lstStyle/>
          <a:p>
            <a:pPr marL="385694" indent="-385694" algn="just" defTabSz="1028517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s-ES_tradnl" sz="4000" b="0" u="none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 </a:t>
            </a:r>
            <a:endParaRPr lang="es-ES_tradnl" sz="4000" b="0" i="1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7467" y="1591733"/>
            <a:ext cx="872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sz="2800" u="none" dirty="0" smtClean="0"/>
              <a:t> </a:t>
            </a:r>
            <a:endParaRPr lang="es-ES" sz="2800" b="0" u="none" dirty="0"/>
          </a:p>
        </p:txBody>
      </p:sp>
      <p:sp>
        <p:nvSpPr>
          <p:cNvPr id="5" name="4 Rectángulo"/>
          <p:cNvSpPr/>
          <p:nvPr/>
        </p:nvSpPr>
        <p:spPr>
          <a:xfrm>
            <a:off x="863599" y="2844800"/>
            <a:ext cx="877146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0" u="none" dirty="0" smtClean="0"/>
              <a:t>La hemorragia uterina anormal es definida como cualquier sangrado que difiera del patrón menstrual en frecuencia, cantidad y duración.</a:t>
            </a:r>
          </a:p>
          <a:p>
            <a:endParaRPr lang="es-AR" sz="3200" b="0" u="none" dirty="0" smtClean="0"/>
          </a:p>
          <a:p>
            <a:endParaRPr lang="es-AR" sz="3200" b="0" u="none" dirty="0" smtClean="0"/>
          </a:p>
          <a:p>
            <a:r>
              <a:rPr lang="es-AR" sz="3200" b="0" u="none" dirty="0" smtClean="0"/>
              <a:t>Es cualquier alteración de la menstruación o del ciclo menstrual causado por trastornos orgánicos o disfuncionales.</a:t>
            </a:r>
            <a:endParaRPr lang="es-ES" sz="3200" b="0" u="none" dirty="0"/>
          </a:p>
        </p:txBody>
      </p:sp>
      <p:sp>
        <p:nvSpPr>
          <p:cNvPr id="6" name="5 CuadroTexto"/>
          <p:cNvSpPr txBox="1"/>
          <p:nvPr/>
        </p:nvSpPr>
        <p:spPr>
          <a:xfrm>
            <a:off x="2032000" y="1608667"/>
            <a:ext cx="550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u="none" dirty="0" smtClean="0"/>
              <a:t>DEFINICIÓN</a:t>
            </a:r>
            <a:endParaRPr lang="es-ES" sz="36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4500" dirty="0" smtClean="0">
                <a:latin typeface="+mj-lt"/>
              </a:rPr>
              <a:t>Factores de riesgo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sz="3200" dirty="0" smtClean="0"/>
              <a:t>Dos factores de riesgo importantes son:</a:t>
            </a:r>
          </a:p>
          <a:p>
            <a:pPr>
              <a:buNone/>
            </a:pPr>
            <a:r>
              <a:rPr lang="es-AR" sz="3200" dirty="0" smtClean="0"/>
              <a:t>   - Paridad</a:t>
            </a:r>
          </a:p>
          <a:p>
            <a:pPr>
              <a:buNone/>
            </a:pPr>
            <a:r>
              <a:rPr lang="es-AR" sz="3200" dirty="0" smtClean="0"/>
              <a:t>   - Edad</a:t>
            </a:r>
          </a:p>
          <a:p>
            <a:pPr>
              <a:buFontTx/>
              <a:buChar char="-"/>
            </a:pPr>
            <a:endParaRPr lang="es-AR" sz="3200" dirty="0" smtClean="0"/>
          </a:p>
          <a:p>
            <a:r>
              <a:rPr lang="es-AR" sz="3200" dirty="0" smtClean="0"/>
              <a:t>Cerca del 90% se observa en mujeres que han tenido hijos y alrededor del 80% en mujeres de 40 a 50 años.</a:t>
            </a:r>
          </a:p>
          <a:p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4500" dirty="0" smtClean="0">
                <a:latin typeface="+mj-lt"/>
              </a:rPr>
              <a:t>Síntomas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799484"/>
            <a:ext cx="9129744" cy="5480715"/>
          </a:xfrm>
        </p:spPr>
        <p:txBody>
          <a:bodyPr/>
          <a:lstStyle/>
          <a:p>
            <a:r>
              <a:rPr lang="es-AR" sz="2800" dirty="0" smtClean="0"/>
              <a:t>Alrededor del 33% de las mujeres con </a:t>
            </a:r>
            <a:r>
              <a:rPr lang="es-AR" sz="2800" dirty="0" err="1" smtClean="0"/>
              <a:t>adenomiosis</a:t>
            </a:r>
            <a:r>
              <a:rPr lang="es-AR" sz="2800" dirty="0" smtClean="0"/>
              <a:t> padecen síntomas.</a:t>
            </a:r>
          </a:p>
          <a:p>
            <a:r>
              <a:rPr lang="es-AR" sz="2800" dirty="0" smtClean="0"/>
              <a:t>A menudo se acompañan de:</a:t>
            </a:r>
          </a:p>
          <a:p>
            <a:pPr>
              <a:buFont typeface="Wingdings" pitchFamily="2" charset="2"/>
              <a:buChar char="Ø"/>
            </a:pPr>
            <a:r>
              <a:rPr lang="es-AR" sz="2800" dirty="0" smtClean="0"/>
              <a:t> </a:t>
            </a:r>
            <a:r>
              <a:rPr lang="es-AR" sz="2800" b="1" u="sng" dirty="0" smtClean="0"/>
              <a:t>HIPERMENORREA </a:t>
            </a:r>
            <a:r>
              <a:rPr lang="es-AR" sz="2800" dirty="0" smtClean="0"/>
              <a:t>: resultado de la mayor</a:t>
            </a:r>
          </a:p>
          <a:p>
            <a:pPr>
              <a:buNone/>
            </a:pPr>
            <a:r>
              <a:rPr lang="es-AR" sz="2800" dirty="0" smtClean="0"/>
              <a:t>    vascularización anormal del revestimiento </a:t>
            </a:r>
          </a:p>
          <a:p>
            <a:pPr>
              <a:buNone/>
            </a:pPr>
            <a:r>
              <a:rPr lang="es-AR" sz="2800" dirty="0" smtClean="0"/>
              <a:t>    endometrial.</a:t>
            </a:r>
          </a:p>
          <a:p>
            <a:pPr>
              <a:buFont typeface="Wingdings" pitchFamily="2" charset="2"/>
              <a:buChar char="Ø"/>
            </a:pPr>
            <a:r>
              <a:rPr lang="es-AR" sz="2800" b="1" u="sng" dirty="0" smtClean="0"/>
              <a:t>Dismenorrea</a:t>
            </a:r>
            <a:r>
              <a:rPr lang="es-AR" sz="2800" dirty="0" smtClean="0"/>
              <a:t>: causada por la mayor</a:t>
            </a:r>
          </a:p>
          <a:p>
            <a:pPr>
              <a:buNone/>
            </a:pPr>
            <a:r>
              <a:rPr lang="es-AR" sz="2800" dirty="0" smtClean="0"/>
              <a:t>    producción de prostaglandinas en el tejido </a:t>
            </a:r>
          </a:p>
          <a:p>
            <a:pPr>
              <a:buNone/>
            </a:pPr>
            <a:r>
              <a:rPr lang="es-AR" sz="2800" dirty="0" smtClean="0"/>
              <a:t>    </a:t>
            </a:r>
            <a:r>
              <a:rPr lang="es-AR" sz="2800" dirty="0" err="1" smtClean="0"/>
              <a:t>adenomiótico</a:t>
            </a:r>
            <a:r>
              <a:rPr lang="es-AR" sz="2800" dirty="0" smtClean="0"/>
              <a:t>, comparado con el </a:t>
            </a:r>
            <a:r>
              <a:rPr lang="es-AR" sz="2800" dirty="0" err="1" smtClean="0"/>
              <a:t>miometrio</a:t>
            </a:r>
            <a:endParaRPr lang="es-AR" sz="2800" dirty="0" smtClean="0"/>
          </a:p>
          <a:p>
            <a:pPr>
              <a:buNone/>
            </a:pPr>
            <a:r>
              <a:rPr lang="es-AR" sz="2800" dirty="0" smtClean="0"/>
              <a:t>    normal.</a:t>
            </a:r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1312"/>
            <a:ext cx="10287000" cy="79086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dirty="0" smtClean="0"/>
              <a:t>Hiperplasia endometrial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82170" y="1862667"/>
            <a:ext cx="9129744" cy="5109490"/>
          </a:xfrm>
        </p:spPr>
        <p:txBody>
          <a:bodyPr/>
          <a:lstStyle/>
          <a:p>
            <a:r>
              <a:rPr lang="es-AR" sz="2400" dirty="0" smtClean="0"/>
              <a:t>La hiperplasia endometrial es el único precursor directo conocido de enfermedad invasora.</a:t>
            </a:r>
          </a:p>
          <a:p>
            <a:r>
              <a:rPr lang="es-AR" sz="2400" dirty="0" smtClean="0"/>
              <a:t>Los factores de riesgo para desarrollar hiperplasia son los mismos que para el Ca endometrial.</a:t>
            </a:r>
          </a:p>
          <a:p>
            <a:r>
              <a:rPr lang="es-AR" sz="2400" dirty="0" smtClean="0"/>
              <a:t>El principal criterio para establecer este diagnostico es el engrosamiento del endometrio por el incremento en el n° y tamaño de las glándulas de proliferación irregular.</a:t>
            </a:r>
          </a:p>
          <a:p>
            <a:r>
              <a:rPr lang="es-AR" sz="2400" dirty="0" smtClean="0"/>
              <a:t>Sólo la hiperplasia endometrial atípica tienen una relación clara con el desarrollo de Ca de endometrio.</a:t>
            </a:r>
          </a:p>
          <a:p>
            <a:r>
              <a:rPr lang="es-AR" sz="2400" b="1" dirty="0" smtClean="0"/>
              <a:t>2/3 de las mujeres se presentan con hemorragia en la posmenopáusica</a:t>
            </a:r>
          </a:p>
          <a:p>
            <a:pPr>
              <a:buNone/>
            </a:pPr>
            <a:endParaRPr lang="es-AR" sz="2400" dirty="0" smtClean="0"/>
          </a:p>
          <a:p>
            <a:pPr>
              <a:buNone/>
            </a:pPr>
            <a:endParaRPr lang="es-AR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Potencial de malignidad</a:t>
            </a:r>
            <a:endParaRPr lang="es-E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2398475"/>
            <a:ext cx="10287000" cy="591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52" tIns="51426" rIns="102852" bIns="51426" numCol="1" anchor="t" anchorCtr="0" compatLnSpc="1">
            <a:prstTxWarp prst="textNoShape">
              <a:avLst/>
            </a:prstTxWarp>
          </a:bodyPr>
          <a:lstStyle/>
          <a:p>
            <a:pPr marL="385694" indent="-385694" defTabSz="1028517" eaLnBrk="0" hangingPunct="0">
              <a:spcBef>
                <a:spcPct val="20000"/>
              </a:spcBef>
              <a:buClr>
                <a:schemeClr val="tx1"/>
              </a:buClr>
              <a:buSzPts val="3200"/>
              <a:buFontTx/>
              <a:buChar char="•"/>
            </a:pPr>
            <a:r>
              <a:rPr lang="es-ES" sz="3600" b="0" u="none" dirty="0" smtClean="0"/>
              <a:t>H Simple			1% a los 15 años </a:t>
            </a:r>
          </a:p>
          <a:p>
            <a:pPr marL="385694" indent="-385694" defTabSz="1028517" eaLnBrk="0" hangingPunct="0">
              <a:spcBef>
                <a:spcPct val="20000"/>
              </a:spcBef>
              <a:buClr>
                <a:schemeClr val="tx1"/>
              </a:buClr>
              <a:buSzPts val="3200"/>
              <a:buFontTx/>
              <a:buChar char="•"/>
            </a:pPr>
            <a:r>
              <a:rPr lang="es-ES" sz="3600" b="0" u="none" dirty="0" smtClean="0"/>
              <a:t>H compleja			3% a los 13 años</a:t>
            </a:r>
          </a:p>
          <a:p>
            <a:pPr marL="385694" indent="-385694" defTabSz="1028517" eaLnBrk="0" hangingPunct="0">
              <a:spcBef>
                <a:spcPct val="20000"/>
              </a:spcBef>
              <a:buClr>
                <a:schemeClr val="tx1"/>
              </a:buClr>
              <a:buSzPts val="3200"/>
              <a:buFontTx/>
              <a:buChar char="•"/>
            </a:pPr>
            <a:r>
              <a:rPr lang="es-ES" sz="3600" b="0" u="none" dirty="0" smtClean="0"/>
              <a:t>H simple c/ atipia		8% a los 11años</a:t>
            </a:r>
          </a:p>
          <a:p>
            <a:pPr marL="385694" indent="-385694" defTabSz="1028517" eaLnBrk="0" hangingPunct="0">
              <a:spcBef>
                <a:spcPct val="20000"/>
              </a:spcBef>
              <a:buClr>
                <a:schemeClr val="tx1"/>
              </a:buClr>
              <a:buSzPts val="3200"/>
              <a:buFontTx/>
              <a:buChar char="•"/>
            </a:pPr>
            <a:r>
              <a:rPr lang="es-ES" sz="3600" b="0" u="none" dirty="0" smtClean="0"/>
              <a:t>H compleja c /atipia	29% a los 11años</a:t>
            </a:r>
          </a:p>
          <a:p>
            <a:pPr marL="385694" indent="-385694" defTabSz="1028517" eaLnBrk="0" hangingPunct="0">
              <a:spcBef>
                <a:spcPct val="20000"/>
              </a:spcBef>
              <a:buFontTx/>
              <a:buChar char="•"/>
            </a:pPr>
            <a:endParaRPr lang="es-ES" sz="3600" b="0" u="none" dirty="0" smtClean="0"/>
          </a:p>
          <a:p>
            <a:pPr marL="385694" indent="-385694" defTabSz="1028517" eaLnBrk="0" hangingPunct="0">
              <a:spcBef>
                <a:spcPct val="20000"/>
              </a:spcBef>
            </a:pPr>
            <a:r>
              <a:rPr lang="es-E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		(Ginecología </a:t>
            </a:r>
            <a:r>
              <a:rPr lang="es-ES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Oncologica.Steven</a:t>
            </a:r>
            <a:r>
              <a:rPr lang="es-E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Piver.2000)</a:t>
            </a:r>
          </a:p>
          <a:p>
            <a:pPr marL="385694" indent="-385694" defTabSz="1028517" eaLnBrk="0" hangingPunct="0">
              <a:spcBef>
                <a:spcPct val="20000"/>
              </a:spcBef>
              <a:buFontTx/>
              <a:buChar char="•"/>
            </a:pPr>
            <a:endParaRPr lang="es-ES" sz="3100" b="0" u="none" dirty="0" smtClean="0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7260419"/>
            <a:ext cx="10287000" cy="492716"/>
            <a:chOff x="0" y="4044"/>
            <a:chExt cx="5760" cy="276"/>
          </a:xfrm>
        </p:grpSpPr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4830" y="4089"/>
              <a:ext cx="9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s-AR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8" name="Text Box 36"/>
            <p:cNvSpPr txBox="1">
              <a:spLocks noChangeArrowheads="1"/>
            </p:cNvSpPr>
            <p:nvPr/>
          </p:nvSpPr>
          <p:spPr bwMode="auto">
            <a:xfrm>
              <a:off x="0" y="4068"/>
              <a:ext cx="283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s-AR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" name="Line 37"/>
            <p:cNvSpPr>
              <a:spLocks noChangeShapeType="1"/>
            </p:cNvSpPr>
            <p:nvPr/>
          </p:nvSpPr>
          <p:spPr bwMode="auto">
            <a:xfrm>
              <a:off x="0" y="4089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Line 38"/>
            <p:cNvSpPr>
              <a:spLocks noChangeShapeType="1"/>
            </p:cNvSpPr>
            <p:nvPr/>
          </p:nvSpPr>
          <p:spPr bwMode="auto">
            <a:xfrm>
              <a:off x="0" y="4044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b="1" dirty="0" smtClean="0">
                <a:latin typeface="Gisha" pitchFamily="34" charset="-79"/>
                <a:cs typeface="Gisha" pitchFamily="34" charset="-79"/>
              </a:rPr>
              <a:t>CANCER DE ENDOMETRIO</a:t>
            </a:r>
            <a:endParaRPr lang="es-AR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1435" y="1799484"/>
            <a:ext cx="9322659" cy="5480715"/>
          </a:xfrm>
        </p:spPr>
        <p:txBody>
          <a:bodyPr/>
          <a:lstStyle/>
          <a:p>
            <a:r>
              <a:rPr lang="es-AR" sz="3200" b="1" dirty="0" smtClean="0"/>
              <a:t>Entre el 80 a 90% de las mujeres con Ca de endometrio manifiesta hemorragia uterina anormal.</a:t>
            </a:r>
          </a:p>
          <a:p>
            <a:r>
              <a:rPr lang="es-AR" sz="3200" dirty="0" smtClean="0"/>
              <a:t>La frecuencia y el riesgo de carcinoma endometrial aumenta con la edad y el 75% de las mujeres con este tipo de cáncer se encuentra en la etapa </a:t>
            </a:r>
            <a:r>
              <a:rPr lang="es-AR" sz="3200" dirty="0" err="1" smtClean="0"/>
              <a:t>postmenopáusica</a:t>
            </a:r>
            <a:r>
              <a:rPr lang="es-AR" sz="3200" dirty="0" smtClean="0"/>
              <a:t>.</a:t>
            </a:r>
          </a:p>
          <a:p>
            <a:r>
              <a:rPr lang="es-AR" sz="3200" dirty="0" smtClean="0"/>
              <a:t>Del 25% restante de las mujeres con cáncer endometrial </a:t>
            </a:r>
            <a:r>
              <a:rPr lang="es-AR" sz="3200" dirty="0" err="1" smtClean="0"/>
              <a:t>premenopáusicas</a:t>
            </a:r>
            <a:r>
              <a:rPr lang="es-AR" sz="3200" dirty="0" smtClean="0"/>
              <a:t>, sólo 5% son menores de 40 años.</a:t>
            </a:r>
          </a:p>
          <a:p>
            <a:pPr>
              <a:buNone/>
            </a:pP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1647"/>
            <a:ext cx="10286999" cy="87120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b="1" dirty="0" smtClean="0">
                <a:latin typeface="Gisha" pitchFamily="34" charset="-79"/>
                <a:cs typeface="Gisha" pitchFamily="34" charset="-79"/>
              </a:rPr>
              <a:t>CANCER DE ENDOMETRIO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531283" y="1625600"/>
            <a:ext cx="8969009" cy="5588000"/>
          </a:xfrm>
        </p:spPr>
        <p:txBody>
          <a:bodyPr/>
          <a:lstStyle/>
          <a:p>
            <a:r>
              <a:rPr lang="es-AR" sz="2400" dirty="0" smtClean="0"/>
              <a:t>El diagnóstico precoz depende casi por completo de la identificación temprana y la valoración de la hemorragia irregular o anormal.</a:t>
            </a:r>
          </a:p>
          <a:p>
            <a:r>
              <a:rPr lang="es-AR" sz="2400" dirty="0" smtClean="0"/>
              <a:t>La hemorragia postmenopáusica conlleva una probabilidad de 5 a 10% de diagnosticar Ca endometrial.</a:t>
            </a:r>
          </a:p>
          <a:p>
            <a:r>
              <a:rPr lang="es-AR" sz="2400" dirty="0" smtClean="0"/>
              <a:t>Casi el 75% de las pacientes se encuentra en la etapa post </a:t>
            </a:r>
            <a:r>
              <a:rPr lang="es-AR" sz="2400" dirty="0" err="1" smtClean="0"/>
              <a:t>menopaúsicas</a:t>
            </a:r>
            <a:r>
              <a:rPr lang="es-AR" sz="2400" dirty="0" smtClean="0"/>
              <a:t>  al momento del diagnóstico, solo 5 % son menores de 40 años.</a:t>
            </a:r>
          </a:p>
          <a:p>
            <a:r>
              <a:rPr lang="es-AR" sz="2400" dirty="0" smtClean="0"/>
              <a:t>La </a:t>
            </a:r>
            <a:r>
              <a:rPr lang="es-AR" sz="2400" dirty="0" err="1" smtClean="0"/>
              <a:t>histeroscopia</a:t>
            </a:r>
            <a:r>
              <a:rPr lang="es-AR" sz="2400" dirty="0" smtClean="0"/>
              <a:t>  con biopsia  es preferible para la valoración inicial de pacientes con  con hemorragia sospechosa de malignidad.</a:t>
            </a:r>
          </a:p>
          <a:p>
            <a:r>
              <a:rPr lang="es-AR" sz="2400" dirty="0" smtClean="0"/>
              <a:t>Si no cuentan con </a:t>
            </a:r>
            <a:r>
              <a:rPr lang="es-AR" sz="2400" dirty="0" err="1" smtClean="0"/>
              <a:t>histeroscopia</a:t>
            </a:r>
            <a:r>
              <a:rPr lang="es-AR" sz="2400" dirty="0" smtClean="0"/>
              <a:t>  realizar AMEU  diagnóstica Y si la hemorragia persiste, es necesario la dilatación y legrado para el diagnóstico.</a:t>
            </a:r>
          </a:p>
          <a:p>
            <a:endParaRPr lang="es-AR" sz="2400" dirty="0" smtClean="0"/>
          </a:p>
          <a:p>
            <a:endParaRPr lang="es-A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1312"/>
            <a:ext cx="10287000" cy="10333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4500" dirty="0" smtClean="0">
                <a:latin typeface="+mj-lt"/>
              </a:rPr>
              <a:t>Factores de riesgo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71463" y="1710266"/>
            <a:ext cx="9566276" cy="5873221"/>
          </a:xfrm>
        </p:spPr>
        <p:txBody>
          <a:bodyPr/>
          <a:lstStyle/>
          <a:p>
            <a:r>
              <a:rPr lang="es-AR" sz="2400" dirty="0" smtClean="0"/>
              <a:t>Hemorragia uterina anormal</a:t>
            </a:r>
          </a:p>
          <a:p>
            <a:r>
              <a:rPr lang="es-AR" sz="2400" dirty="0" smtClean="0"/>
              <a:t>Anovulación crónica</a:t>
            </a:r>
          </a:p>
          <a:p>
            <a:r>
              <a:rPr lang="es-AR" sz="2400" dirty="0" err="1" smtClean="0"/>
              <a:t>Nuliparidad</a:t>
            </a:r>
            <a:endParaRPr lang="es-AR" sz="2400" dirty="0" smtClean="0"/>
          </a:p>
          <a:p>
            <a:r>
              <a:rPr lang="es-AR" sz="2400" dirty="0" smtClean="0"/>
              <a:t>Menopausia tardía</a:t>
            </a:r>
          </a:p>
          <a:p>
            <a:r>
              <a:rPr lang="es-AR" sz="2400" dirty="0" err="1" smtClean="0"/>
              <a:t>Estrogenoterapia</a:t>
            </a:r>
            <a:r>
              <a:rPr lang="es-AR" sz="2400" dirty="0" smtClean="0"/>
              <a:t> sin oposición  </a:t>
            </a:r>
          </a:p>
          <a:p>
            <a:r>
              <a:rPr lang="es-AR" sz="2400" dirty="0" smtClean="0"/>
              <a:t>DBT</a:t>
            </a:r>
          </a:p>
          <a:p>
            <a:r>
              <a:rPr lang="es-AR" sz="2400" dirty="0" smtClean="0"/>
              <a:t>Obesidad</a:t>
            </a:r>
          </a:p>
          <a:p>
            <a:r>
              <a:rPr lang="es-AR" sz="2400" dirty="0" smtClean="0"/>
              <a:t>Hipertensión</a:t>
            </a:r>
          </a:p>
          <a:p>
            <a:r>
              <a:rPr lang="es-AR" sz="2400" dirty="0" smtClean="0"/>
              <a:t>Uso de </a:t>
            </a:r>
            <a:r>
              <a:rPr lang="es-AR" sz="2400" dirty="0" err="1" smtClean="0"/>
              <a:t>tamoxifeno</a:t>
            </a:r>
            <a:endParaRPr lang="es-AR" sz="2400" dirty="0" smtClean="0"/>
          </a:p>
          <a:p>
            <a:r>
              <a:rPr lang="es-AR" sz="2400" dirty="0" smtClean="0"/>
              <a:t>Edad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accent6"/>
                </a:solidFill>
              </a:rPr>
              <a:t>GINECORRAGIA  SEGÚN EL GRUPO ETARIO</a:t>
            </a:r>
            <a:endParaRPr lang="es-ES" sz="3600" dirty="0">
              <a:solidFill>
                <a:schemeClr val="accent6"/>
              </a:solidFill>
            </a:endParaRPr>
          </a:p>
        </p:txBody>
      </p:sp>
      <p:sp>
        <p:nvSpPr>
          <p:cNvPr id="419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dirty="0" smtClean="0">
                <a:solidFill>
                  <a:srgbClr val="0070C0"/>
                </a:solidFill>
              </a:rPr>
              <a:t>  </a:t>
            </a:r>
            <a:endParaRPr lang="es-AR" dirty="0" smtClean="0"/>
          </a:p>
          <a:p>
            <a:pPr eaLnBrk="1" hangingPunct="1">
              <a:buFont typeface="Wingdings 2" pitchFamily="18" charset="2"/>
              <a:buNone/>
            </a:pPr>
            <a:endParaRPr lang="es-ES" dirty="0" smtClean="0"/>
          </a:p>
          <a:p>
            <a:pPr>
              <a:buNone/>
            </a:pPr>
            <a:r>
              <a:rPr lang="es-AR" sz="4400" b="1" dirty="0" smtClean="0">
                <a:solidFill>
                  <a:srgbClr val="EA0C7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AR" sz="4400" dirty="0" smtClean="0">
                <a:solidFill>
                  <a:srgbClr val="EA0C70"/>
                </a:solidFill>
                <a:latin typeface="Algerian" pitchFamily="82" charset="0"/>
                <a:cs typeface="Aharoni" pitchFamily="2" charset="-79"/>
              </a:rPr>
              <a:t>Tanto el diagnóstico como el tratamiento  se facilitan si se conocen las principales causas de  hemorragia dentro de cada grupo etario.</a:t>
            </a:r>
          </a:p>
          <a:p>
            <a:pPr eaLnBrk="1" hangingPunct="1"/>
            <a:endParaRPr lang="es-E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6"/>
                </a:solidFill>
              </a:rPr>
              <a:t>RECIEN NACIDA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419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dirty="0" smtClean="0">
                <a:solidFill>
                  <a:srgbClr val="0070C0"/>
                </a:solidFill>
              </a:rPr>
              <a:t>  </a:t>
            </a:r>
            <a:endParaRPr lang="es-AR" dirty="0" smtClean="0"/>
          </a:p>
          <a:p>
            <a:pPr eaLnBrk="1" hangingPunct="1">
              <a:buFont typeface="Wingdings 2" pitchFamily="18" charset="2"/>
              <a:buNone/>
            </a:pPr>
            <a:endParaRPr lang="es-ES" dirty="0" smtClean="0"/>
          </a:p>
          <a:p>
            <a:pPr eaLnBrk="1" hangingPunct="1"/>
            <a:r>
              <a:rPr lang="es-ES" dirty="0" smtClean="0"/>
              <a:t>SE PRESENTA EN LA SEMANA QUE SIGUE AL NACIMIENTO.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HIPERPLASIA DEL ENDOMETRIO CON POSTERIOR DESCAMACION  AL</a:t>
            </a:r>
          </a:p>
          <a:p>
            <a:pPr eaLnBrk="1" hangingPunct="1"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   DISMINUIR LOS ESTROGENOS QUE LE PASA LA MADRE.</a:t>
            </a:r>
          </a:p>
          <a:p>
            <a:pPr eaLnBrk="1" hangingPunct="1">
              <a:buNone/>
            </a:pPr>
            <a:endParaRPr lang="es-ES" dirty="0" smtClean="0"/>
          </a:p>
          <a:p>
            <a:pPr eaLnBrk="1" hangingPunct="1"/>
            <a:r>
              <a:rPr lang="es-ES" dirty="0" smtClean="0"/>
              <a:t>PERDIDA SANGUINEA EXCASA </a:t>
            </a:r>
          </a:p>
          <a:p>
            <a:pPr eaLnBrk="1" hangingPunct="1">
              <a:buNone/>
            </a:pPr>
            <a:endParaRPr lang="es-ES" dirty="0" smtClean="0"/>
          </a:p>
          <a:p>
            <a:pPr eaLnBrk="1" hangingPunct="1"/>
            <a:r>
              <a:rPr lang="es-ES" dirty="0" smtClean="0"/>
              <a:t>NO REQUIERE NINGÚN   TRATAMIENTO.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6999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b="1" dirty="0" smtClean="0">
                <a:solidFill>
                  <a:srgbClr val="4F19AF"/>
                </a:solidFill>
              </a:rPr>
              <a:t>INFANCIA</a:t>
            </a:r>
            <a:endParaRPr lang="es-AR" b="1" dirty="0">
              <a:solidFill>
                <a:srgbClr val="4F19A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507067"/>
            <a:ext cx="9258300" cy="5994400"/>
          </a:xfrm>
        </p:spPr>
        <p:txBody>
          <a:bodyPr/>
          <a:lstStyle/>
          <a:p>
            <a:r>
              <a:rPr lang="es-AR" sz="2800" dirty="0" smtClean="0"/>
              <a:t>Establecer el origen de la hemorragia: los sangrados vaginales, uretrales o rectales se manifiestan de forma similar.</a:t>
            </a:r>
          </a:p>
          <a:p>
            <a:pPr>
              <a:buNone/>
            </a:pPr>
            <a:endParaRPr lang="es-AR" sz="2800" dirty="0" smtClean="0"/>
          </a:p>
          <a:p>
            <a:r>
              <a:rPr lang="es-AR" sz="2800" dirty="0" smtClean="0"/>
              <a:t>La hemorragia uterina verdadera por lo general es causada por elevación de los estrógenos.</a:t>
            </a:r>
          </a:p>
          <a:p>
            <a:pPr>
              <a:buNone/>
            </a:pPr>
            <a:endParaRPr lang="es-AR" sz="2800" dirty="0" smtClean="0"/>
          </a:p>
          <a:p>
            <a:r>
              <a:rPr lang="es-AR" sz="2800" dirty="0" smtClean="0"/>
              <a:t> Descartar la posibilidad de pubertad precoz, ingestión accidental exógena de hormonas o tumores ováricos.</a:t>
            </a:r>
          </a:p>
          <a:p>
            <a:pPr>
              <a:buNone/>
            </a:pPr>
            <a:endParaRPr lang="es-AR" sz="2800" dirty="0" smtClean="0"/>
          </a:p>
          <a:p>
            <a:r>
              <a:rPr lang="es-AR" sz="2800" dirty="0" smtClean="0"/>
              <a:t> Descartar  traumatismo, abuso sexual  o  cuerpos  extraños en vagina.</a:t>
            </a:r>
          </a:p>
          <a:p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55600"/>
            <a:ext cx="10287000" cy="97973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s-MX" sz="6100" dirty="0" smtClean="0">
                <a:solidFill>
                  <a:schemeClr val="accent6"/>
                </a:solidFill>
              </a:rPr>
              <a:t>GINECORRAGIA</a:t>
            </a:r>
            <a:endParaRPr lang="es-AR" sz="6100" dirty="0">
              <a:solidFill>
                <a:schemeClr val="accent6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4978" y="3471333"/>
            <a:ext cx="9478053" cy="321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52" tIns="51426" rIns="102852" bIns="51426" numCol="1" anchor="t" anchorCtr="0" compatLnSpc="1">
            <a:prstTxWarp prst="textNoShape">
              <a:avLst/>
            </a:prstTxWarp>
          </a:bodyPr>
          <a:lstStyle/>
          <a:p>
            <a:pPr marL="385694" indent="-385694" algn="just" defTabSz="1028517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s-ES_tradnl" sz="4000" b="0" u="none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 </a:t>
            </a:r>
            <a:endParaRPr lang="es-ES_tradnl" sz="4000" b="0" i="1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60400" y="1862667"/>
            <a:ext cx="919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AR" sz="2800" u="none" dirty="0" smtClean="0"/>
          </a:p>
          <a:p>
            <a:pPr>
              <a:buFont typeface="Arial" pitchFamily="34" charset="0"/>
              <a:buChar char="•"/>
            </a:pPr>
            <a:endParaRPr lang="es-AR" sz="2800" u="none" dirty="0" smtClean="0"/>
          </a:p>
          <a:p>
            <a:pPr>
              <a:buFont typeface="Arial" pitchFamily="34" charset="0"/>
              <a:buChar char="•"/>
            </a:pPr>
            <a:endParaRPr lang="es-AR" sz="2800" u="none" dirty="0" smtClean="0"/>
          </a:p>
          <a:p>
            <a:pPr>
              <a:buFont typeface="Arial" pitchFamily="34" charset="0"/>
              <a:buChar char="•"/>
            </a:pPr>
            <a:r>
              <a:rPr lang="es-AR" sz="2800" u="none" dirty="0" smtClean="0"/>
              <a:t>TÉRMINO QUE  HACE  REFERENCIA  A LA </a:t>
            </a:r>
          </a:p>
          <a:p>
            <a:r>
              <a:rPr lang="es-AR" sz="2800" u="none" dirty="0" smtClean="0"/>
              <a:t>  HEMORRAGIA  O  SANGRADO  INTERMENSTRUAL</a:t>
            </a:r>
          </a:p>
          <a:p>
            <a:r>
              <a:rPr lang="es-AR" sz="2800" u="none" dirty="0" smtClean="0"/>
              <a:t>  DE ORIGEN   GINECOLÓGICO .</a:t>
            </a:r>
          </a:p>
          <a:p>
            <a:r>
              <a:rPr lang="es-AR" sz="2800" u="none" dirty="0" smtClean="0"/>
              <a:t> </a:t>
            </a:r>
            <a:endParaRPr lang="es-AR" sz="2800" u="none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AR" sz="2800" u="none" dirty="0" smtClean="0">
                <a:solidFill>
                  <a:srgbClr val="C00000"/>
                </a:solidFill>
              </a:rPr>
              <a:t> ES UN  SIGNO – SÍNTOMA  CON UN DIAGNÓSTICO</a:t>
            </a:r>
          </a:p>
          <a:p>
            <a:r>
              <a:rPr lang="es-AR" sz="2800" u="none" dirty="0" smtClean="0">
                <a:solidFill>
                  <a:srgbClr val="C00000"/>
                </a:solidFill>
              </a:rPr>
              <a:t>  ETILOLÓGICO    A REALIZAR,  EVALUANDO TODO </a:t>
            </a:r>
          </a:p>
          <a:p>
            <a:r>
              <a:rPr lang="es-AR" sz="2800" u="none" dirty="0" smtClean="0">
                <a:solidFill>
                  <a:srgbClr val="C00000"/>
                </a:solidFill>
              </a:rPr>
              <a:t>  EL APARATO GINECOLÓGICO.</a:t>
            </a:r>
          </a:p>
          <a:p>
            <a:endParaRPr lang="es-AR" sz="2800" u="none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AR" sz="2800" u="none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es-ES" sz="2800" b="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b="1" dirty="0" smtClean="0">
                <a:solidFill>
                  <a:srgbClr val="4F19AF"/>
                </a:solidFill>
              </a:rPr>
              <a:t>ADOLESCENCIA</a:t>
            </a:r>
            <a:endParaRPr lang="es-AR" b="1" dirty="0">
              <a:solidFill>
                <a:srgbClr val="4F19A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 sz="2800" dirty="0" smtClean="0"/>
          </a:p>
          <a:p>
            <a:r>
              <a:rPr lang="es-AR" sz="2800" dirty="0" smtClean="0"/>
              <a:t>En esta etapa de la vida el mayor porcentaje  de metrorragia se debe  por anovulación ( 80  % ).</a:t>
            </a:r>
          </a:p>
          <a:p>
            <a:pPr>
              <a:buNone/>
            </a:pPr>
            <a:endParaRPr lang="es-AR" sz="2800" dirty="0" smtClean="0"/>
          </a:p>
          <a:p>
            <a:r>
              <a:rPr lang="es-AR" sz="2800" dirty="0" smtClean="0"/>
              <a:t> Se debe descartar la posibilidad de embarazo  </a:t>
            </a:r>
          </a:p>
          <a:p>
            <a:pPr>
              <a:buNone/>
            </a:pPr>
            <a:r>
              <a:rPr lang="es-AR" sz="2800" dirty="0" smtClean="0"/>
              <a:t>   complicado, abuso sexual , traumatismo , patología</a:t>
            </a:r>
          </a:p>
          <a:p>
            <a:pPr>
              <a:buNone/>
            </a:pPr>
            <a:r>
              <a:rPr lang="es-AR" sz="2800" dirty="0" smtClean="0"/>
              <a:t>   sistémicas , E.T.S.</a:t>
            </a:r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0133"/>
            <a:ext cx="10287000" cy="11086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b="1" dirty="0" smtClean="0">
                <a:solidFill>
                  <a:srgbClr val="4F19AF"/>
                </a:solidFill>
              </a:rPr>
              <a:t>EDAD FERTIL</a:t>
            </a:r>
            <a:endParaRPr lang="es-AR" b="1" dirty="0">
              <a:solidFill>
                <a:srgbClr val="4F19A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405468"/>
            <a:ext cx="9049376" cy="5874732"/>
          </a:xfrm>
        </p:spPr>
        <p:txBody>
          <a:bodyPr/>
          <a:lstStyle/>
          <a:p>
            <a:r>
              <a:rPr lang="es-AR" sz="2400" dirty="0" smtClean="0"/>
              <a:t>La metrorragia es un problema frecuente durante los años reproductivos</a:t>
            </a:r>
          </a:p>
          <a:p>
            <a:r>
              <a:rPr lang="es-AR" sz="2400" dirty="0" smtClean="0"/>
              <a:t>Al incrementarse la actividad sexual, aumenta la hemorragia uterina por embarazo o ETS.</a:t>
            </a:r>
          </a:p>
          <a:p>
            <a:r>
              <a:rPr lang="es-AR" sz="2400" dirty="0" smtClean="0"/>
              <a:t>La frecuencia de </a:t>
            </a:r>
            <a:r>
              <a:rPr lang="es-AR" sz="2400" dirty="0" err="1" smtClean="0"/>
              <a:t>leiomiomas</a:t>
            </a:r>
            <a:r>
              <a:rPr lang="es-AR" sz="2400" dirty="0" smtClean="0"/>
              <a:t> , cáncer y pólipos endometriales aumenta con la edad y la hemorragia proveniente de estas lesiones es bastante frecuente</a:t>
            </a:r>
            <a:r>
              <a:rPr lang="es-AR" dirty="0" smtClean="0"/>
              <a:t>.</a:t>
            </a:r>
          </a:p>
          <a:p>
            <a:r>
              <a:rPr lang="es-AR" sz="2400" dirty="0" smtClean="0"/>
              <a:t>Por lo tanto  pensar  en  causas:</a:t>
            </a:r>
          </a:p>
          <a:p>
            <a:pPr>
              <a:buNone/>
            </a:pPr>
            <a:r>
              <a:rPr lang="es-AR" dirty="0" smtClean="0"/>
              <a:t>               GRAVÍDICAS.</a:t>
            </a:r>
          </a:p>
          <a:p>
            <a:pPr>
              <a:buNone/>
            </a:pPr>
            <a:r>
              <a:rPr lang="es-AR" dirty="0" smtClean="0"/>
              <a:t>		TUMORALES  (  BENIGNOS  Y  MALIGNOS )</a:t>
            </a:r>
          </a:p>
          <a:p>
            <a:pPr>
              <a:buNone/>
            </a:pPr>
            <a:r>
              <a:rPr lang="es-AR" dirty="0" smtClean="0"/>
              <a:t>                LESIÓN DE  CUELLO. ( CÁNCER – INFECCIONES – ECTOPIA )</a:t>
            </a:r>
          </a:p>
          <a:p>
            <a:pPr>
              <a:buNone/>
            </a:pPr>
            <a:r>
              <a:rPr lang="es-AR" dirty="0" smtClean="0"/>
              <a:t>                DISFUNCIONALES.</a:t>
            </a:r>
          </a:p>
          <a:p>
            <a:pPr>
              <a:buNone/>
            </a:pPr>
            <a:r>
              <a:rPr lang="es-AR" dirty="0" smtClean="0"/>
              <a:t>		 SISTÉMICAS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                 </a:t>
            </a:r>
          </a:p>
          <a:p>
            <a:pPr>
              <a:buNone/>
            </a:pPr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b="1" dirty="0" smtClean="0">
                <a:solidFill>
                  <a:srgbClr val="4F19AF"/>
                </a:solidFill>
              </a:rPr>
              <a:t>PERIMENOPAUSIA</a:t>
            </a:r>
            <a:endParaRPr lang="es-AR" b="1" dirty="0">
              <a:solidFill>
                <a:srgbClr val="4F19A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71463" y="2099732"/>
            <a:ext cx="9566276" cy="4724401"/>
          </a:xfrm>
        </p:spPr>
        <p:txBody>
          <a:bodyPr>
            <a:normAutofit/>
          </a:bodyPr>
          <a:lstStyle/>
          <a:p>
            <a:r>
              <a:rPr lang="es-AR" sz="2400" dirty="0" smtClean="0"/>
              <a:t>La hemorragia uterina anormal es un problema clínico frecuente que causa alrededor del 70% de las consultas ginecológicas de las mujeres </a:t>
            </a:r>
            <a:r>
              <a:rPr lang="es-AR" sz="2400" dirty="0" err="1" smtClean="0"/>
              <a:t>perimenopáusicas</a:t>
            </a:r>
            <a:r>
              <a:rPr lang="es-AR" sz="2400" dirty="0" smtClean="0"/>
              <a:t>. </a:t>
            </a:r>
          </a:p>
          <a:p>
            <a:endParaRPr lang="es-AR" sz="2400" dirty="0" smtClean="0"/>
          </a:p>
          <a:p>
            <a:r>
              <a:rPr lang="es-AR" sz="2400" dirty="0" smtClean="0"/>
              <a:t>La hemorragia uterina anovulatoria por disfunción del eje H-H-O se convierte en un hallazgo más común en este grupo.</a:t>
            </a:r>
          </a:p>
          <a:p>
            <a:pPr>
              <a:buNone/>
            </a:pPr>
            <a:endParaRPr lang="es-AR" sz="2400" dirty="0" smtClean="0"/>
          </a:p>
          <a:p>
            <a:r>
              <a:rPr lang="es-AR" sz="2400" dirty="0" smtClean="0"/>
              <a:t>No debemos dejar  de  pensar  en las otras  causas,  recordando que con el aumento de la  edad ( 40 años )   aumenta  riesgo de padecer neoplasias tanto benignas como malignas</a:t>
            </a:r>
            <a:r>
              <a:rPr lang="es-AR" dirty="0" smtClean="0"/>
              <a:t>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0133"/>
            <a:ext cx="10287000" cy="11086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b="1" dirty="0" smtClean="0">
                <a:solidFill>
                  <a:srgbClr val="4F19AF"/>
                </a:solidFill>
              </a:rPr>
              <a:t>MENOPAUSIA</a:t>
            </a:r>
            <a:endParaRPr lang="es-AR" b="1" dirty="0">
              <a:solidFill>
                <a:srgbClr val="4F19A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388534"/>
            <a:ext cx="8808273" cy="5891666"/>
          </a:xfrm>
        </p:spPr>
        <p:txBody>
          <a:bodyPr/>
          <a:lstStyle/>
          <a:p>
            <a:r>
              <a:rPr lang="es-AR" sz="2800" dirty="0" smtClean="0"/>
              <a:t>La frecuencia y el riesgo de carcinoma endometrial aumenta con la edad y 75% de las mujeres con este cáncer se encuentra en la etapa posmenopáusica</a:t>
            </a:r>
          </a:p>
          <a:p>
            <a:pPr>
              <a:buNone/>
            </a:pPr>
            <a:r>
              <a:rPr lang="es-AR" dirty="0" smtClean="0"/>
              <a:t>                                 </a:t>
            </a:r>
            <a:r>
              <a:rPr lang="es-AR" b="1" dirty="0" smtClean="0"/>
              <a:t> ATROFIA ENDOMETRIAL               (45 % )</a:t>
            </a:r>
          </a:p>
          <a:p>
            <a:pPr>
              <a:buNone/>
            </a:pPr>
            <a:r>
              <a:rPr lang="es-AR" b="1" dirty="0" smtClean="0"/>
              <a:t>                                  HIPERPLASIA  ENDOMETRIAL     (15 % )</a:t>
            </a:r>
          </a:p>
          <a:p>
            <a:pPr>
              <a:buNone/>
            </a:pPr>
            <a:r>
              <a:rPr lang="es-AR" b="1" dirty="0" smtClean="0"/>
              <a:t>                                  CA.  DE  ENDOMETRIO                  (10 % )</a:t>
            </a:r>
          </a:p>
          <a:p>
            <a:pPr>
              <a:buNone/>
            </a:pPr>
            <a:r>
              <a:rPr lang="es-AR" b="1" dirty="0" smtClean="0"/>
              <a:t>                                   ENDOMETRITIS</a:t>
            </a:r>
          </a:p>
          <a:p>
            <a:pPr>
              <a:buNone/>
            </a:pPr>
            <a:r>
              <a:rPr lang="es-AR" b="1" dirty="0" smtClean="0"/>
              <a:t>                                   IATROGÉNICAS  (  T.R.H. --  TAMOXIFENO  )</a:t>
            </a:r>
          </a:p>
          <a:p>
            <a:pPr>
              <a:buNone/>
            </a:pPr>
            <a:r>
              <a:rPr lang="es-AR" b="1" dirty="0" smtClean="0"/>
              <a:t>                                   PÓLIPOS UTERINOS  </a:t>
            </a:r>
          </a:p>
          <a:p>
            <a:pPr>
              <a:buNone/>
            </a:pPr>
            <a:r>
              <a:rPr lang="es-AR" b="1" dirty="0" smtClean="0"/>
              <a:t>                                   TUMORES  FUNCIONANTES  DE  OVARIOS</a:t>
            </a:r>
          </a:p>
          <a:p>
            <a:pPr>
              <a:buNone/>
            </a:pPr>
            <a:r>
              <a:rPr lang="es-AR" b="1" dirty="0" smtClean="0"/>
              <a:t>                                   TRASTORNO DE LA COAGULACIÓN</a:t>
            </a:r>
          </a:p>
          <a:p>
            <a:pPr>
              <a:buNone/>
            </a:pPr>
            <a:r>
              <a:rPr lang="es-AR" b="1" dirty="0" smtClean="0"/>
              <a:t>			      MIOMAS EN PARTO - SARCOMAS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17880" y="3052691"/>
            <a:ext cx="5884843" cy="1042575"/>
          </a:xfrm>
          <a:prstGeom prst="rect">
            <a:avLst/>
          </a:prstGeom>
          <a:noFill/>
        </p:spPr>
        <p:txBody>
          <a:bodyPr wrap="none" lIns="102852" tIns="51426" rIns="102852" bIns="51426">
            <a:spAutoFit/>
          </a:bodyPr>
          <a:lstStyle/>
          <a:p>
            <a:pPr algn="ctr"/>
            <a:r>
              <a:rPr lang="es-ES" sz="6100" spc="112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DIAGNÓSTICO</a:t>
            </a:r>
            <a:endParaRPr lang="es-ES" sz="6100" spc="112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7867"/>
            <a:ext cx="10287000" cy="5926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AR" sz="4000" dirty="0" smtClean="0"/>
              <a:t>ANAMNESIS</a:t>
            </a:r>
            <a:r>
              <a:rPr lang="es-AR" dirty="0" smtClean="0">
                <a:solidFill>
                  <a:srgbClr val="9966FF"/>
                </a:solidFill>
              </a:rPr>
              <a:t> </a:t>
            </a:r>
            <a:endParaRPr lang="es-AR" b="1" dirty="0">
              <a:solidFill>
                <a:srgbClr val="9966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2353733"/>
            <a:ext cx="9129744" cy="4926466"/>
          </a:xfrm>
        </p:spPr>
        <p:txBody>
          <a:bodyPr/>
          <a:lstStyle/>
          <a:p>
            <a:r>
              <a:rPr lang="es-AR" b="1" dirty="0" smtClean="0"/>
              <a:t>PATRON MENSTRUAL.</a:t>
            </a:r>
          </a:p>
          <a:p>
            <a:r>
              <a:rPr lang="es-AR" b="1" dirty="0" smtClean="0"/>
              <a:t>DESCARTAR EMBARAZO.</a:t>
            </a:r>
          </a:p>
          <a:p>
            <a:r>
              <a:rPr lang="es-AR" b="1" dirty="0" smtClean="0"/>
              <a:t>USO DE  M.A.C.</a:t>
            </a:r>
          </a:p>
          <a:p>
            <a:r>
              <a:rPr lang="es-AR" b="1" dirty="0" smtClean="0"/>
              <a:t>FÁRMACOS UTILIZADOS.</a:t>
            </a:r>
          </a:p>
          <a:p>
            <a:r>
              <a:rPr lang="es-AR" b="1" dirty="0" smtClean="0"/>
              <a:t>HABITOS. </a:t>
            </a:r>
          </a:p>
          <a:p>
            <a:r>
              <a:rPr lang="es-AR" b="1" dirty="0" smtClean="0"/>
              <a:t>ALTERACIONES NUTRICIONALES.</a:t>
            </a:r>
          </a:p>
          <a:p>
            <a:r>
              <a:rPr lang="es-AR" b="1" dirty="0" smtClean="0"/>
              <a:t>DESCARTAR DISCRACIAS SANGUINEAS.</a:t>
            </a:r>
          </a:p>
          <a:p>
            <a:r>
              <a:rPr lang="es-AR" b="1" dirty="0" smtClean="0"/>
              <a:t>TRASTONOS  PSICOLÓGICOS.</a:t>
            </a:r>
          </a:p>
          <a:p>
            <a:r>
              <a:rPr lang="es-AR" b="1" dirty="0" smtClean="0"/>
              <a:t>ANTECEDENTES OBSTÉTRICOS</a:t>
            </a:r>
          </a:p>
          <a:p>
            <a:r>
              <a:rPr lang="es-AR" b="1" dirty="0" smtClean="0"/>
              <a:t>ANTECEDENTES  QUIRÚRGICOS.</a:t>
            </a:r>
          </a:p>
          <a:p>
            <a:r>
              <a:rPr lang="es-AR" b="1" dirty="0" smtClean="0"/>
              <a:t>ANTECEDENTES FAMILIARES.</a:t>
            </a:r>
          </a:p>
          <a:p>
            <a:pPr>
              <a:buNone/>
            </a:pPr>
            <a:r>
              <a:rPr lang="es-AR" b="1" dirty="0" smtClean="0"/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57200" y="1134533"/>
            <a:ext cx="924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none" dirty="0" smtClean="0"/>
              <a:t>El objetivo del diagnóstico, ante una </a:t>
            </a:r>
            <a:r>
              <a:rPr lang="es-AR" u="none" dirty="0" err="1" smtClean="0"/>
              <a:t>ginecorragia</a:t>
            </a:r>
            <a:r>
              <a:rPr lang="es-AR" u="none" dirty="0" smtClean="0"/>
              <a:t>, es  identificar el problema de fondo para que el tratamiento  sea satisfactorio debiendo  excluir patología  maligna.</a:t>
            </a:r>
          </a:p>
          <a:p>
            <a:endParaRPr lang="es-ES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7867"/>
            <a:ext cx="10287000" cy="5926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AR" sz="4000" dirty="0" smtClean="0"/>
              <a:t>EXAMEN FÍSICO</a:t>
            </a:r>
            <a:r>
              <a:rPr lang="es-AR" dirty="0" smtClean="0">
                <a:solidFill>
                  <a:srgbClr val="9966FF"/>
                </a:solidFill>
              </a:rPr>
              <a:t> </a:t>
            </a:r>
            <a:endParaRPr lang="es-AR" b="1" dirty="0">
              <a:solidFill>
                <a:srgbClr val="9966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422400"/>
            <a:ext cx="9129744" cy="3369733"/>
          </a:xfrm>
        </p:spPr>
        <p:txBody>
          <a:bodyPr/>
          <a:lstStyle/>
          <a:p>
            <a:r>
              <a:rPr lang="es-AR" b="1" dirty="0" smtClean="0"/>
              <a:t>BIOTIPOLOGÍA .</a:t>
            </a:r>
          </a:p>
          <a:p>
            <a:r>
              <a:rPr lang="es-AR" b="1" dirty="0" smtClean="0"/>
              <a:t>EVALUAR  OBESIDAD, HIRSUTISMO, CONTROL  DE LA  T.A.</a:t>
            </a:r>
          </a:p>
          <a:p>
            <a:r>
              <a:rPr lang="es-AR" b="1" dirty="0" smtClean="0"/>
              <a:t>PRESENCIA DE LESIONES  EQUIMÓTICAS.</a:t>
            </a:r>
          </a:p>
          <a:p>
            <a:r>
              <a:rPr lang="es-AR" b="1" dirty="0" smtClean="0"/>
              <a:t>PRESENCIA  DE  GALACTORREA .</a:t>
            </a:r>
          </a:p>
          <a:p>
            <a:r>
              <a:rPr lang="es-AR" b="1" dirty="0" smtClean="0"/>
              <a:t>PALPAR TIROIDES.</a:t>
            </a:r>
          </a:p>
          <a:p>
            <a:r>
              <a:rPr lang="es-AR" b="1" dirty="0" smtClean="0"/>
              <a:t>PALPAR  HÍGADO.</a:t>
            </a:r>
          </a:p>
          <a:p>
            <a:r>
              <a:rPr lang="es-AR" b="1" dirty="0" smtClean="0"/>
              <a:t>PIEL Y FANERAS.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57200" y="965202"/>
            <a:ext cx="924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u="none" dirty="0" smtClean="0">
                <a:solidFill>
                  <a:schemeClr val="accent1">
                    <a:lumMod val="75000"/>
                  </a:schemeClr>
                </a:solidFill>
              </a:rPr>
              <a:t>A )   GENERAL</a:t>
            </a:r>
            <a:endParaRPr lang="es-ES" sz="2800" u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7999" y="4572000"/>
            <a:ext cx="773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u="none" dirty="0" smtClean="0">
                <a:solidFill>
                  <a:schemeClr val="accent1">
                    <a:lumMod val="75000"/>
                  </a:schemeClr>
                </a:solidFill>
              </a:rPr>
              <a:t>B )  GINECOLÓGICO</a:t>
            </a:r>
            <a:endParaRPr lang="es-ES" sz="2800" u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800" y="5147733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AR" u="none" dirty="0" smtClean="0"/>
              <a:t>INSPECCIÓN  Y  PALPACIÓN DE ÓRGANOS EXTERNOS E INTERNOS.</a:t>
            </a:r>
          </a:p>
          <a:p>
            <a:r>
              <a:rPr lang="es-AR" u="none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s-AR" u="none" dirty="0" smtClean="0">
                <a:solidFill>
                  <a:srgbClr val="C00000"/>
                </a:solidFill>
              </a:rPr>
              <a:t> </a:t>
            </a:r>
            <a:r>
              <a:rPr lang="es-AR" u="none" dirty="0" smtClean="0"/>
              <a:t>EVALUAR ORIGEN Y MAGNITUD DE LA GINECORRAGIA.</a:t>
            </a:r>
          </a:p>
          <a:p>
            <a:endParaRPr lang="es-AR" u="none" dirty="0" smtClean="0"/>
          </a:p>
          <a:p>
            <a:pPr>
              <a:buFont typeface="Wingdings" pitchFamily="2" charset="2"/>
              <a:buChar char="§"/>
            </a:pPr>
            <a:r>
              <a:rPr lang="es-AR" u="none" dirty="0" smtClean="0">
                <a:solidFill>
                  <a:srgbClr val="C00000"/>
                </a:solidFill>
              </a:rPr>
              <a:t> </a:t>
            </a:r>
            <a:r>
              <a:rPr lang="es-AR" u="none" dirty="0" smtClean="0"/>
              <a:t>DETERMINAR TAMAÑO DEL  ÚTERO Y ANEXOS.</a:t>
            </a:r>
          </a:p>
          <a:p>
            <a:endParaRPr lang="es-AR" u="none" dirty="0" smtClean="0"/>
          </a:p>
          <a:p>
            <a:pPr>
              <a:buFont typeface="Wingdings" pitchFamily="2" charset="2"/>
              <a:buChar char="§"/>
            </a:pPr>
            <a:r>
              <a:rPr lang="es-AR" u="none" dirty="0" smtClean="0">
                <a:solidFill>
                  <a:srgbClr val="C00000"/>
                </a:solidFill>
              </a:rPr>
              <a:t> </a:t>
            </a:r>
            <a:r>
              <a:rPr lang="es-AR" u="none" dirty="0" smtClean="0"/>
              <a:t>DETERMINAR PRESENCIA O AUSENCIA DE DOLOR </a:t>
            </a:r>
            <a:endParaRPr lang="es-ES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1733"/>
            <a:ext cx="10287000" cy="10070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3600" dirty="0" smtClean="0"/>
              <a:t>Exámenes de laboratorio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sz="2400" dirty="0" smtClean="0"/>
              <a:t>La biometría </a:t>
            </a:r>
            <a:r>
              <a:rPr lang="es-AR" sz="2400" dirty="0" err="1" smtClean="0"/>
              <a:t>hemática</a:t>
            </a:r>
            <a:r>
              <a:rPr lang="es-AR" sz="2400" dirty="0" smtClean="0"/>
              <a:t> es útil para buscar anemia por hemorragia y calcular el volumen de sangre perdida en las mujeres con menorragia.</a:t>
            </a:r>
          </a:p>
          <a:p>
            <a:r>
              <a:rPr lang="es-AR" sz="2400" dirty="0" smtClean="0"/>
              <a:t>La concentración sérica de ferritina por debajo de los valores normales, significa que la </a:t>
            </a:r>
            <a:r>
              <a:rPr lang="es-AR" sz="2400" dirty="0" err="1" smtClean="0"/>
              <a:t>pte</a:t>
            </a:r>
            <a:r>
              <a:rPr lang="es-AR" sz="2400" dirty="0" smtClean="0"/>
              <a:t> ha perdido más de 80ml por ciclo menstrual.</a:t>
            </a:r>
          </a:p>
          <a:p>
            <a:r>
              <a:rPr lang="es-AR" sz="2400" dirty="0" smtClean="0"/>
              <a:t>Las complicaciones del embarazo se excluyen midiendo la subunidad B sérica.</a:t>
            </a:r>
          </a:p>
          <a:p>
            <a:r>
              <a:rPr lang="es-AR" sz="2400" dirty="0" smtClean="0"/>
              <a:t>Pedir  T.S.H.   Prolactina, gonadotrofinas y andrógenos. (Testosterona libre )</a:t>
            </a:r>
          </a:p>
          <a:p>
            <a:r>
              <a:rPr lang="es-AR" sz="2400" dirty="0" smtClean="0"/>
              <a:t>En las mujeres con menorragia y sin otras causas evidentes se debe buscar algún trastorno de la coagulación ( </a:t>
            </a:r>
            <a:r>
              <a:rPr lang="es-AR" sz="2400" dirty="0" err="1" smtClean="0"/>
              <a:t>Coagulograma</a:t>
            </a:r>
            <a:r>
              <a:rPr lang="es-AR" sz="2400" dirty="0" smtClean="0"/>
              <a:t> ).</a:t>
            </a:r>
          </a:p>
          <a:p>
            <a:r>
              <a:rPr lang="es-AR" sz="2400" dirty="0" smtClean="0"/>
              <a:t>Evaluar  función hepática, renal, suprarrenal.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1733"/>
            <a:ext cx="10287000" cy="10070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3600" dirty="0" smtClean="0"/>
              <a:t>Otros exámenes complementarios 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sz="3200" dirty="0" smtClean="0"/>
              <a:t>Confirmar si la paciente presenta  Papanicolaou  negativo.</a:t>
            </a:r>
          </a:p>
          <a:p>
            <a:r>
              <a:rPr lang="es-AR" sz="3200" dirty="0" smtClean="0"/>
              <a:t>Si presenta  hemorragia del  tracto genital inferior,  de no  origen traumático, realizar colposcopia. </a:t>
            </a:r>
          </a:p>
          <a:p>
            <a:r>
              <a:rPr lang="es-AR" sz="3200" dirty="0" smtClean="0"/>
              <a:t>Ecografía ginecológica – Ecografía  </a:t>
            </a:r>
            <a:r>
              <a:rPr lang="es-AR" sz="3200" dirty="0" err="1" smtClean="0"/>
              <a:t>transvaginal</a:t>
            </a:r>
            <a:r>
              <a:rPr lang="es-AR" sz="3200" dirty="0" smtClean="0"/>
              <a:t>.</a:t>
            </a:r>
          </a:p>
          <a:p>
            <a:r>
              <a:rPr lang="es-AR" sz="3200" dirty="0" err="1" smtClean="0"/>
              <a:t>Histeroscopia</a:t>
            </a:r>
            <a:r>
              <a:rPr lang="es-AR" sz="3200" dirty="0" smtClean="0"/>
              <a:t> diagnóstica.</a:t>
            </a:r>
          </a:p>
          <a:p>
            <a:r>
              <a:rPr lang="es-AR" sz="3200" dirty="0" smtClean="0"/>
              <a:t> Aspirado endometrial   (  A.M.E.U. – PIPELLE ),</a:t>
            </a:r>
          </a:p>
          <a:p>
            <a:r>
              <a:rPr lang="es-AR" sz="3200" dirty="0" smtClean="0"/>
              <a:t>Dilatación y legrado endometrial.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dirty="0" smtClean="0"/>
              <a:t>HISTEROSCOPIA  Y BIOPSIA ENDOMETRIAL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799484"/>
            <a:ext cx="8808273" cy="5480715"/>
          </a:xfrm>
        </p:spPr>
        <p:txBody>
          <a:bodyPr/>
          <a:lstStyle/>
          <a:p>
            <a:endParaRPr lang="es-AR" sz="2800" dirty="0" smtClean="0"/>
          </a:p>
          <a:p>
            <a:r>
              <a:rPr lang="es-AR" sz="2800" dirty="0" smtClean="0"/>
              <a:t>La valoración </a:t>
            </a:r>
            <a:r>
              <a:rPr lang="es-AR" sz="2800" dirty="0" err="1" smtClean="0"/>
              <a:t>histeroscópica</a:t>
            </a:r>
            <a:r>
              <a:rPr lang="es-AR" sz="2800" dirty="0" smtClean="0"/>
              <a:t>  y biopsia  de una muestra de endometrio en una mujer con hemorragia uterina anormal permite identificar infecciones, hiperplasia endometrial, cáncer, pólipos o  miomas </a:t>
            </a:r>
            <a:r>
              <a:rPr lang="es-AR" sz="2800" dirty="0" err="1" smtClean="0"/>
              <a:t>intra</a:t>
            </a:r>
            <a:r>
              <a:rPr lang="es-AR" sz="2800" dirty="0" smtClean="0"/>
              <a:t> </a:t>
            </a:r>
            <a:r>
              <a:rPr lang="es-AR" sz="2800" dirty="0" err="1" smtClean="0"/>
              <a:t>cavitarios</a:t>
            </a:r>
            <a:r>
              <a:rPr lang="es-AR" sz="2800" dirty="0" smtClean="0"/>
              <a:t>.</a:t>
            </a:r>
          </a:p>
          <a:p>
            <a:endParaRPr lang="es-AR" sz="2800" dirty="0" smtClean="0"/>
          </a:p>
          <a:p>
            <a:r>
              <a:rPr lang="es-AR" sz="2800" dirty="0" smtClean="0"/>
              <a:t>La obtención de muestras endometriales a ciegas  tiene un mayor % de resultados falsos negativos  si el problema está circunscripto como los pólipos endometriales o cáncer muy focal.</a:t>
            </a:r>
          </a:p>
          <a:p>
            <a:endParaRPr lang="es-AR" sz="2800" dirty="0" smtClean="0"/>
          </a:p>
          <a:p>
            <a:endParaRPr lang="es-AR" sz="2800" dirty="0" smtClean="0"/>
          </a:p>
          <a:p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7650"/>
            <a:ext cx="10287000" cy="115541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s-MX" sz="3600" dirty="0" smtClean="0">
                <a:solidFill>
                  <a:schemeClr val="accent6"/>
                </a:solidFill>
              </a:rPr>
              <a:t>PATRONES DE SANGRADO UTERINO </a:t>
            </a:r>
            <a:endParaRPr lang="es-AR" sz="3600" dirty="0">
              <a:solidFill>
                <a:schemeClr val="accent6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4978" y="3471333"/>
            <a:ext cx="9478053" cy="321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52" tIns="51426" rIns="102852" bIns="51426" numCol="1" anchor="t" anchorCtr="0" compatLnSpc="1">
            <a:prstTxWarp prst="textNoShape">
              <a:avLst/>
            </a:prstTxWarp>
          </a:bodyPr>
          <a:lstStyle/>
          <a:p>
            <a:pPr marL="385694" indent="-385694" algn="just" defTabSz="1028517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s-ES_tradnl" sz="4000" b="0" u="none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 </a:t>
            </a:r>
            <a:endParaRPr lang="es-ES_tradnl" sz="4000" b="0" i="1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7467" y="1591733"/>
            <a:ext cx="872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sz="2800" u="none" dirty="0" smtClean="0"/>
              <a:t> </a:t>
            </a:r>
            <a:endParaRPr lang="es-ES" sz="2800" b="0" u="none" dirty="0"/>
          </a:p>
        </p:txBody>
      </p:sp>
      <p:sp>
        <p:nvSpPr>
          <p:cNvPr id="5" name="4 Rectángulo"/>
          <p:cNvSpPr/>
          <p:nvPr/>
        </p:nvSpPr>
        <p:spPr>
          <a:xfrm>
            <a:off x="552451" y="1524001"/>
            <a:ext cx="9082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0" u="none" dirty="0" smtClean="0">
                <a:solidFill>
                  <a:srgbClr val="EA0C70"/>
                </a:solidFill>
              </a:rPr>
              <a:t>Menorragia</a:t>
            </a:r>
            <a:r>
              <a:rPr lang="es-AR" sz="2400" b="0" u="none" dirty="0" smtClean="0">
                <a:solidFill>
                  <a:srgbClr val="EA0C70"/>
                </a:solidFill>
              </a:rPr>
              <a:t>:</a:t>
            </a:r>
            <a:r>
              <a:rPr lang="es-AR" sz="2400" b="0" u="none" dirty="0" smtClean="0"/>
              <a:t> menstruación cíclica prolongada (más de 7 días ). </a:t>
            </a:r>
            <a:r>
              <a:rPr lang="es-AR" sz="2400" b="0" u="none" dirty="0" smtClean="0">
                <a:solidFill>
                  <a:srgbClr val="EA0C70"/>
                </a:solidFill>
              </a:rPr>
              <a:t>Hipermenorrea: </a:t>
            </a:r>
            <a:r>
              <a:rPr lang="es-AR" sz="2400" b="0" u="none" dirty="0" smtClean="0"/>
              <a:t>sangrado uterino regular, de duración normal, pero en cantidad excesiva (mayor de 80 ml). </a:t>
            </a:r>
          </a:p>
          <a:p>
            <a:r>
              <a:rPr lang="es-AR" sz="2400" b="0" u="none" dirty="0" err="1" smtClean="0">
                <a:solidFill>
                  <a:schemeClr val="accent1">
                    <a:lumMod val="75000"/>
                  </a:schemeClr>
                </a:solidFill>
              </a:rPr>
              <a:t>Menometrorragia</a:t>
            </a:r>
            <a:r>
              <a:rPr lang="es-AR" sz="2400" b="0" u="none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s-AR" sz="2400" b="0" u="none" dirty="0" smtClean="0"/>
              <a:t>menstruación cíclica prolongada y abundante (más de 7 días y mayor a 80  ml  ) </a:t>
            </a:r>
          </a:p>
          <a:p>
            <a:r>
              <a:rPr lang="es-AR" sz="2400" b="0" u="none" dirty="0" smtClean="0">
                <a:solidFill>
                  <a:srgbClr val="EA0C70"/>
                </a:solidFill>
              </a:rPr>
              <a:t>Metrorragia:</a:t>
            </a:r>
            <a:r>
              <a:rPr lang="es-AR" sz="2400" b="0" u="none" dirty="0" smtClean="0"/>
              <a:t> hemorragia </a:t>
            </a:r>
            <a:r>
              <a:rPr lang="es-AR" sz="2400" b="0" u="none" dirty="0" err="1" smtClean="0"/>
              <a:t>intermenstrual</a:t>
            </a:r>
            <a:r>
              <a:rPr lang="es-AR" sz="2400" b="0" u="none" dirty="0" smtClean="0"/>
              <a:t>.</a:t>
            </a:r>
            <a:endParaRPr lang="es-AR" sz="2400" b="0" u="none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s-AR" sz="2400" b="0" u="none" dirty="0" smtClean="0">
                <a:solidFill>
                  <a:srgbClr val="EA0C70"/>
                </a:solidFill>
              </a:rPr>
              <a:t>Hipomenorrea: </a:t>
            </a:r>
            <a:r>
              <a:rPr lang="es-AR" sz="2400" b="0" u="none" dirty="0" smtClean="0"/>
              <a:t>sangrado uterino regular, de duración normal, pero en cantidad reducida. </a:t>
            </a:r>
            <a:endParaRPr lang="pt-BR" sz="2400" b="0" u="none" dirty="0" smtClean="0"/>
          </a:p>
          <a:p>
            <a:r>
              <a:rPr lang="pt-BR" sz="2400" b="0" u="none" dirty="0" smtClean="0">
                <a:solidFill>
                  <a:srgbClr val="EA0C70"/>
                </a:solidFill>
              </a:rPr>
              <a:t>Sangrado uterino </a:t>
            </a:r>
            <a:r>
              <a:rPr lang="pt-BR" sz="2400" b="0" u="none" dirty="0" err="1" smtClean="0">
                <a:solidFill>
                  <a:srgbClr val="EA0C70"/>
                </a:solidFill>
              </a:rPr>
              <a:t>spotting</a:t>
            </a:r>
            <a:r>
              <a:rPr lang="pt-BR" sz="2400" b="0" u="none" dirty="0" smtClean="0">
                <a:solidFill>
                  <a:srgbClr val="EA0C70"/>
                </a:solidFill>
              </a:rPr>
              <a:t>: </a:t>
            </a:r>
            <a:r>
              <a:rPr lang="pt-BR" sz="2400" b="0" u="none" dirty="0" smtClean="0"/>
              <a:t>sangrado escaso que se </a:t>
            </a:r>
            <a:r>
              <a:rPr lang="pt-BR" sz="2400" b="0" u="none" dirty="0" err="1" smtClean="0"/>
              <a:t>produce</a:t>
            </a:r>
            <a:r>
              <a:rPr lang="pt-BR" sz="2400" b="0" u="none" dirty="0" smtClean="0"/>
              <a:t> entre dos períodos </a:t>
            </a:r>
            <a:r>
              <a:rPr lang="pt-BR" sz="2400" b="0" u="none" dirty="0" err="1" smtClean="0"/>
              <a:t>normales</a:t>
            </a:r>
            <a:r>
              <a:rPr lang="pt-BR" sz="2400" b="0" u="none" dirty="0" smtClean="0"/>
              <a:t> </a:t>
            </a:r>
            <a:endParaRPr lang="es-AR" sz="2400" b="0" u="none" dirty="0" smtClean="0"/>
          </a:p>
          <a:p>
            <a:r>
              <a:rPr lang="es-AR" sz="2400" b="0" u="none" dirty="0" err="1" smtClean="0">
                <a:solidFill>
                  <a:srgbClr val="EA0C70"/>
                </a:solidFill>
              </a:rPr>
              <a:t>Polimenorrea</a:t>
            </a:r>
            <a:r>
              <a:rPr lang="es-AR" sz="2400" b="0" u="none" dirty="0" smtClean="0">
                <a:solidFill>
                  <a:srgbClr val="EA0C70"/>
                </a:solidFill>
              </a:rPr>
              <a:t>:</a:t>
            </a:r>
            <a:r>
              <a:rPr lang="es-AR" sz="2400" b="0" u="none" dirty="0" smtClean="0"/>
              <a:t> patrón de sangrado periódico y regular, pero con una frecuencia menor a 21 días. </a:t>
            </a:r>
          </a:p>
          <a:p>
            <a:r>
              <a:rPr lang="es-AR" sz="2400" b="0" u="none" dirty="0" err="1" smtClean="0">
                <a:solidFill>
                  <a:srgbClr val="EA0C70"/>
                </a:solidFill>
              </a:rPr>
              <a:t>Oligomenorrea</a:t>
            </a:r>
            <a:r>
              <a:rPr lang="es-AR" sz="2400" b="0" u="none" dirty="0" smtClean="0">
                <a:solidFill>
                  <a:srgbClr val="EA0C70"/>
                </a:solidFill>
              </a:rPr>
              <a:t>:</a:t>
            </a:r>
            <a:r>
              <a:rPr lang="es-AR" sz="2400" b="0" u="none" dirty="0" smtClean="0"/>
              <a:t>  sangrado mayor a 35 días menor a 90 días . </a:t>
            </a:r>
          </a:p>
          <a:p>
            <a:r>
              <a:rPr lang="es-AR" sz="2400" b="0" u="none" dirty="0" smtClean="0">
                <a:solidFill>
                  <a:schemeClr val="accent1">
                    <a:lumMod val="75000"/>
                  </a:schemeClr>
                </a:solidFill>
              </a:rPr>
              <a:t>Amenorrea  :</a:t>
            </a:r>
            <a:r>
              <a:rPr lang="es-AR" sz="2400" b="0" u="none" dirty="0" smtClean="0"/>
              <a:t> sangrado mayor a 90 días.</a:t>
            </a:r>
          </a:p>
          <a:p>
            <a:r>
              <a:rPr lang="es-AR" sz="2400" b="0" u="none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Sinusorragia</a:t>
            </a:r>
            <a:r>
              <a:rPr lang="es-AR" sz="2400" b="0" u="non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:  </a:t>
            </a:r>
            <a:r>
              <a:rPr lang="es-AR" sz="2400" b="0" u="none" dirty="0" smtClean="0"/>
              <a:t>sangrado  durante  o post  coito    </a:t>
            </a:r>
            <a:endParaRPr lang="es-ES" sz="2400" b="0" u="none" dirty="0"/>
          </a:p>
        </p:txBody>
      </p:sp>
      <p:sp>
        <p:nvSpPr>
          <p:cNvPr id="6" name="5 CuadroTexto"/>
          <p:cNvSpPr txBox="1"/>
          <p:nvPr/>
        </p:nvSpPr>
        <p:spPr>
          <a:xfrm>
            <a:off x="2032000" y="1354667"/>
            <a:ext cx="550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u="none" dirty="0" smtClean="0"/>
              <a:t> </a:t>
            </a:r>
            <a:endParaRPr lang="es-ES" sz="36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1646"/>
            <a:ext cx="10287000" cy="9515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dirty="0" smtClean="0"/>
              <a:t>Biopsia endometrial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62538" y="2048934"/>
            <a:ext cx="9049376" cy="5334000"/>
          </a:xfrm>
        </p:spPr>
        <p:txBody>
          <a:bodyPr>
            <a:normAutofit fontScale="92500" lnSpcReduction="20000"/>
          </a:bodyPr>
          <a:lstStyle/>
          <a:p>
            <a:r>
              <a:rPr lang="es-AR" sz="2400" dirty="0" smtClean="0">
                <a:latin typeface="+mj-lt"/>
              </a:rPr>
              <a:t>Durante muchos años se utilizó la dilatación y legrado para obtener muestras de tejido endometrial</a:t>
            </a:r>
          </a:p>
          <a:p>
            <a:r>
              <a:rPr lang="es-AR" sz="2400" dirty="0" smtClean="0">
                <a:latin typeface="+mj-lt"/>
              </a:rPr>
              <a:t>Se han probado varios instrumentos delgados y flexibles de plástico obteniendo hallazgos histológicos comparables a los de tejido obtenidos por legrado o histerectomías.</a:t>
            </a:r>
          </a:p>
          <a:p>
            <a:r>
              <a:rPr lang="es-AR" sz="2400" dirty="0" smtClean="0">
                <a:latin typeface="+mj-lt"/>
              </a:rPr>
              <a:t>En un </a:t>
            </a:r>
            <a:r>
              <a:rPr lang="es-AR" sz="2400" dirty="0" err="1" smtClean="0">
                <a:latin typeface="+mj-lt"/>
              </a:rPr>
              <a:t>metaanálisis</a:t>
            </a:r>
            <a:r>
              <a:rPr lang="es-AR" sz="2400" dirty="0" smtClean="0">
                <a:latin typeface="+mj-lt"/>
              </a:rPr>
              <a:t> sobre instrumental para biopsia se encontró que la mejor es la marca </a:t>
            </a:r>
            <a:r>
              <a:rPr lang="es-AR" sz="2400" dirty="0" err="1" smtClean="0">
                <a:latin typeface="+mj-lt"/>
              </a:rPr>
              <a:t>Pipelle</a:t>
            </a:r>
            <a:r>
              <a:rPr lang="es-AR" sz="2400" dirty="0" smtClean="0">
                <a:latin typeface="+mj-lt"/>
              </a:rPr>
              <a:t> o A.M.E.U. </a:t>
            </a:r>
          </a:p>
          <a:p>
            <a:r>
              <a:rPr lang="es-AR" sz="2400" dirty="0" smtClean="0">
                <a:latin typeface="+mj-lt"/>
              </a:rPr>
              <a:t>Cuando la valoración con </a:t>
            </a:r>
            <a:r>
              <a:rPr lang="es-AR" sz="2400" dirty="0" err="1" smtClean="0">
                <a:latin typeface="+mj-lt"/>
              </a:rPr>
              <a:t>Pipelle</a:t>
            </a:r>
            <a:r>
              <a:rPr lang="es-AR" sz="2400" dirty="0" smtClean="0">
                <a:latin typeface="+mj-lt"/>
              </a:rPr>
              <a:t>  o AMEU es incompleta o persiste el sangrado es necesario realizar nueva eco T.V . </a:t>
            </a:r>
            <a:r>
              <a:rPr lang="es-AR" sz="2400" dirty="0" err="1" smtClean="0">
                <a:latin typeface="+mj-lt"/>
              </a:rPr>
              <a:t>histeroscopia</a:t>
            </a:r>
            <a:r>
              <a:rPr lang="es-AR" sz="2400" dirty="0" smtClean="0">
                <a:latin typeface="+mj-lt"/>
              </a:rPr>
              <a:t> diagnóstica o</a:t>
            </a:r>
            <a:r>
              <a:rPr lang="es-AR" sz="2400" dirty="0" smtClean="0"/>
              <a:t> dilatación y legrado</a:t>
            </a:r>
            <a:r>
              <a:rPr lang="es-AR" sz="2400" dirty="0" smtClean="0">
                <a:latin typeface="+mj-lt"/>
              </a:rPr>
              <a:t>.</a:t>
            </a:r>
          </a:p>
          <a:p>
            <a:r>
              <a:rPr lang="es-AR" sz="2400" dirty="0" smtClean="0">
                <a:latin typeface="+mj-lt"/>
              </a:rPr>
              <a:t>Un resultado negativo por aspirado endometrial  no es necesariamente excluyente. </a:t>
            </a:r>
          </a:p>
          <a:p>
            <a:pPr>
              <a:buNone/>
            </a:pPr>
            <a:r>
              <a:rPr lang="es-AR" sz="2400" dirty="0" smtClean="0">
                <a:latin typeface="+mj-lt"/>
              </a:rPr>
              <a:t>			28 % de muestra inadecuada </a:t>
            </a:r>
          </a:p>
          <a:p>
            <a:pPr>
              <a:buNone/>
            </a:pPr>
            <a:r>
              <a:rPr lang="es-AR" sz="2400" dirty="0" smtClean="0">
                <a:latin typeface="+mj-lt"/>
              </a:rPr>
              <a:t>                          17 % falsos negativos </a:t>
            </a:r>
          </a:p>
          <a:p>
            <a:pPr>
              <a:buNone/>
            </a:pPr>
            <a:r>
              <a:rPr lang="es-AR" sz="2400" dirty="0" smtClean="0">
                <a:latin typeface="+mj-lt"/>
              </a:rPr>
              <a:t>                            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377" y="481981"/>
            <a:ext cx="3938020" cy="616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3132" y="1044324"/>
            <a:ext cx="3649370" cy="473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6999" cy="8477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4400" dirty="0" smtClean="0"/>
              <a:t>Ecografía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71463" y="1123950"/>
            <a:ext cx="9566276" cy="6191249"/>
          </a:xfrm>
        </p:spPr>
        <p:txBody>
          <a:bodyPr/>
          <a:lstStyle/>
          <a:p>
            <a:r>
              <a:rPr lang="es-AR" sz="2400" dirty="0" smtClean="0"/>
              <a:t>Cuando la hemorragia se origina por un trastorno </a:t>
            </a:r>
            <a:r>
              <a:rPr lang="es-AR" sz="2400" dirty="0" err="1" smtClean="0"/>
              <a:t>miometrial</a:t>
            </a:r>
            <a:r>
              <a:rPr lang="es-AR" sz="2400" dirty="0" smtClean="0"/>
              <a:t> como </a:t>
            </a:r>
            <a:r>
              <a:rPr lang="es-AR" sz="2400" dirty="0" err="1" smtClean="0"/>
              <a:t>leiomiomas</a:t>
            </a:r>
            <a:r>
              <a:rPr lang="es-AR" sz="2400" dirty="0" smtClean="0"/>
              <a:t> o </a:t>
            </a:r>
            <a:r>
              <a:rPr lang="es-AR" sz="2400" dirty="0" err="1" smtClean="0"/>
              <a:t>adenomiosis</a:t>
            </a:r>
            <a:r>
              <a:rPr lang="es-AR" sz="2400" dirty="0" smtClean="0"/>
              <a:t>, la ecografía ofrece información anatómica que no se obtiene con </a:t>
            </a:r>
            <a:r>
              <a:rPr lang="es-AR" sz="2400" dirty="0" err="1" smtClean="0"/>
              <a:t>histeroscopia</a:t>
            </a:r>
            <a:r>
              <a:rPr lang="es-AR" sz="2400" dirty="0" smtClean="0"/>
              <a:t> o biopsia endometrial.</a:t>
            </a:r>
          </a:p>
          <a:p>
            <a:r>
              <a:rPr lang="es-AR" sz="2400" dirty="0" smtClean="0"/>
              <a:t>En las mujeres posmenopáusicas se ha correlacionado el espesor endometrial con el riesgo de padecer cáncer endometrial.</a:t>
            </a:r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Si el espesor es &lt; o igual a 4mm su sensibilidad es de 95 a 97%    para excluir la posibilidad de cáncer de endometrio  y la hemorragia puede deberse a atrofia endometrial</a:t>
            </a:r>
          </a:p>
          <a:p>
            <a:pPr marL="196820" lvl="1">
              <a:spcAft>
                <a:spcPts val="1125"/>
              </a:spcAft>
              <a:buFont typeface="Wingdings" pitchFamily="2" charset="2"/>
              <a:buChar char="Ø"/>
            </a:pPr>
            <a:r>
              <a:rPr lang="es-AR" sz="2400" dirty="0" smtClean="0"/>
              <a:t>En las mujeres con un espesor endometrial mayor de 5mm es         necesario realizar más estudios, </a:t>
            </a:r>
            <a:r>
              <a:rPr lang="es-AR" sz="2400" dirty="0" err="1" smtClean="0"/>
              <a:t>histeroscopia</a:t>
            </a:r>
            <a:r>
              <a:rPr lang="es-AR" sz="2400" dirty="0" smtClean="0"/>
              <a:t> o biopsia endometrial.</a:t>
            </a:r>
            <a:endParaRPr lang="es-AR" dirty="0" smtClean="0"/>
          </a:p>
          <a:p>
            <a:pPr marL="196820" lvl="1">
              <a:spcAft>
                <a:spcPts val="1125"/>
              </a:spcAft>
              <a:buFont typeface="Wingdings" pitchFamily="2" charset="2"/>
              <a:buChar char="Ø"/>
            </a:pPr>
            <a:r>
              <a:rPr lang="es-AR" sz="2400" dirty="0" smtClean="0"/>
              <a:t>Heterogeneidad o acumulación de liquido, complementar estudio</a:t>
            </a:r>
          </a:p>
          <a:p>
            <a:pPr marL="196820" lvl="1">
              <a:spcAft>
                <a:spcPts val="1125"/>
              </a:spcAft>
              <a:buNone/>
            </a:pPr>
            <a:r>
              <a:rPr lang="es-AR" sz="2400" dirty="0" smtClean="0"/>
              <a:t>   endometrial</a:t>
            </a:r>
            <a:endParaRPr lang="es-ES" sz="2400" dirty="0" smtClean="0"/>
          </a:p>
          <a:p>
            <a:pPr>
              <a:buFont typeface="Wingdings" pitchFamily="2" charset="2"/>
              <a:buChar char="Ø"/>
            </a:pPr>
            <a:endParaRPr lang="es-AR" sz="2400" dirty="0" smtClean="0"/>
          </a:p>
          <a:p>
            <a:pPr>
              <a:buFont typeface="Wingdings" pitchFamily="2" charset="2"/>
              <a:buChar char="Ø"/>
            </a:pPr>
            <a:endParaRPr lang="es-AR" sz="2400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50831"/>
            <a:ext cx="10287000" cy="11287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4000" dirty="0" smtClean="0"/>
              <a:t>Ecografía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608668"/>
            <a:ext cx="9323917" cy="5671532"/>
          </a:xfrm>
        </p:spPr>
        <p:txBody>
          <a:bodyPr/>
          <a:lstStyle/>
          <a:p>
            <a:r>
              <a:rPr lang="es-AR" sz="2400" dirty="0" smtClean="0"/>
              <a:t>En cuanto al espesor endometrial en mujeres </a:t>
            </a:r>
            <a:r>
              <a:rPr lang="es-AR" sz="2400" dirty="0" err="1" smtClean="0"/>
              <a:t>premenopáusicas</a:t>
            </a:r>
            <a:r>
              <a:rPr lang="es-AR" sz="2400" dirty="0" smtClean="0"/>
              <a:t> se estableció:</a:t>
            </a:r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 4mm al cuarto día del ciclo menstrual.</a:t>
            </a:r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8mm al octavo día del ciclo.</a:t>
            </a:r>
          </a:p>
          <a:p>
            <a:r>
              <a:rPr lang="es-AR" sz="2400" dirty="0" smtClean="0"/>
              <a:t>El hecho de encontrar en forma persistente un espesor endometrial ≥ 12mm independientemente del día del ciclo obliga a realizar más estudios, en especial en aquellas que tienen otros factores de riesgo para Ca de endometrio.</a:t>
            </a:r>
          </a:p>
          <a:p>
            <a:r>
              <a:rPr lang="es-AR" sz="2400" dirty="0" smtClean="0"/>
              <a:t> En </a:t>
            </a:r>
            <a:r>
              <a:rPr lang="es-AR" sz="2400" dirty="0" err="1" smtClean="0"/>
              <a:t>ptes</a:t>
            </a:r>
            <a:r>
              <a:rPr lang="es-AR" sz="2400" dirty="0" smtClean="0"/>
              <a:t> que utilizan </a:t>
            </a:r>
            <a:r>
              <a:rPr lang="es-AR" sz="2400" dirty="0" err="1" smtClean="0"/>
              <a:t>tamoxifeno</a:t>
            </a:r>
            <a:r>
              <a:rPr lang="es-AR" sz="2400" dirty="0" smtClean="0"/>
              <a:t>  el grosor promedio es de 8mm y actualmente si no presenta metrorragia  aun con endometrio  de  11  mm  no esta indicado  biopsia de endometrio  en forma  sistemática.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dirty="0" smtClean="0"/>
              <a:t>Ecografía con solución salina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422400"/>
            <a:ext cx="9129744" cy="5857799"/>
          </a:xfrm>
        </p:spPr>
        <p:txBody>
          <a:bodyPr/>
          <a:lstStyle/>
          <a:p>
            <a:r>
              <a:rPr lang="es-AR" sz="2200" dirty="0" smtClean="0"/>
              <a:t>Permite valorar con precisión el </a:t>
            </a:r>
            <a:r>
              <a:rPr lang="es-AR" sz="2200" dirty="0" err="1" smtClean="0"/>
              <a:t>miometrio</a:t>
            </a:r>
            <a:r>
              <a:rPr lang="es-AR" sz="2200" dirty="0" smtClean="0"/>
              <a:t>, endometrio y cavidad endometrial.</a:t>
            </a:r>
          </a:p>
          <a:p>
            <a:r>
              <a:rPr lang="es-AR" sz="2200" dirty="0" smtClean="0"/>
              <a:t>Con este método se observan los tumores que suelen acompañarse de hemorragia uterina anormal: pólipos endometriales, miomas </a:t>
            </a:r>
            <a:r>
              <a:rPr lang="es-AR" sz="2200" dirty="0" err="1" smtClean="0"/>
              <a:t>submucosos</a:t>
            </a:r>
            <a:r>
              <a:rPr lang="es-AR" sz="2200" dirty="0" smtClean="0"/>
              <a:t> y coágulos sanguíneos </a:t>
            </a:r>
            <a:r>
              <a:rPr lang="es-AR" sz="2200" dirty="0" err="1" smtClean="0"/>
              <a:t>intracavitarios</a:t>
            </a:r>
            <a:r>
              <a:rPr lang="es-AR" sz="2200" dirty="0" smtClean="0"/>
              <a:t>.</a:t>
            </a:r>
          </a:p>
          <a:p>
            <a:r>
              <a:rPr lang="es-AR" sz="2200" dirty="0" smtClean="0"/>
              <a:t>Distingue las lesiones endometriales de las </a:t>
            </a:r>
            <a:r>
              <a:rPr lang="es-AR" sz="2200" dirty="0" err="1" smtClean="0"/>
              <a:t>submucosas</a:t>
            </a:r>
            <a:r>
              <a:rPr lang="es-AR" sz="2200" dirty="0" smtClean="0"/>
              <a:t> o </a:t>
            </a:r>
            <a:r>
              <a:rPr lang="es-AR" sz="2200" dirty="0" err="1" smtClean="0"/>
              <a:t>intramurales</a:t>
            </a:r>
            <a:r>
              <a:rPr lang="es-AR" sz="2200" dirty="0" smtClean="0"/>
              <a:t>.</a:t>
            </a:r>
          </a:p>
          <a:p>
            <a:r>
              <a:rPr lang="es-AR" sz="2200" dirty="0" smtClean="0"/>
              <a:t>Tiene una precisión diagnóstica similar a la </a:t>
            </a:r>
            <a:r>
              <a:rPr lang="es-AR" sz="2200" dirty="0" err="1" smtClean="0"/>
              <a:t>histeroscopia</a:t>
            </a:r>
            <a:r>
              <a:rPr lang="es-AR" sz="2200" dirty="0" smtClean="0"/>
              <a:t> para identificar lesiones focales </a:t>
            </a:r>
            <a:r>
              <a:rPr lang="es-AR" sz="2200" dirty="0" err="1" smtClean="0"/>
              <a:t>intracavitarias</a:t>
            </a:r>
            <a:r>
              <a:rPr lang="es-AR" sz="2200" dirty="0" smtClean="0"/>
              <a:t>.</a:t>
            </a:r>
          </a:p>
          <a:p>
            <a:r>
              <a:rPr lang="es-AR" sz="2200" dirty="0" smtClean="0"/>
              <a:t>Ni la </a:t>
            </a:r>
            <a:r>
              <a:rPr lang="es-AR" sz="2200" dirty="0" err="1" smtClean="0"/>
              <a:t>histeroscopia</a:t>
            </a:r>
            <a:r>
              <a:rPr lang="es-AR" sz="2200" dirty="0" smtClean="0"/>
              <a:t>, ni la eco con solución salina permiten distinguir entre lesiones focales benignas y malignas.</a:t>
            </a:r>
          </a:p>
          <a:p>
            <a:r>
              <a:rPr lang="es-AR" sz="2200" dirty="0" smtClean="0"/>
              <a:t>Conviene realizarla en fase </a:t>
            </a:r>
            <a:r>
              <a:rPr lang="es-AR" sz="2200" dirty="0" err="1" smtClean="0"/>
              <a:t>proliferativa</a:t>
            </a:r>
            <a:r>
              <a:rPr lang="es-AR" sz="2200" dirty="0" smtClean="0"/>
              <a:t> para disminuir al mínimo los resultados falsos negativos como positivos.</a:t>
            </a:r>
          </a:p>
          <a:p>
            <a:r>
              <a:rPr lang="es-AR" sz="2200" dirty="0" smtClean="0"/>
              <a:t>El índice de resultados inconclusos es similar al de la </a:t>
            </a:r>
            <a:r>
              <a:rPr lang="es-AR" sz="2200" dirty="0" err="1" smtClean="0"/>
              <a:t>histeroscopia</a:t>
            </a:r>
            <a:r>
              <a:rPr lang="es-AR" sz="2200" dirty="0" smtClean="0"/>
              <a:t> diagnostica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48422" y="3213361"/>
            <a:ext cx="6107949" cy="934487"/>
          </a:xfrm>
          <a:prstGeom prst="rect">
            <a:avLst/>
          </a:prstGeom>
        </p:spPr>
        <p:txBody>
          <a:bodyPr wrap="square" lIns="102852" tIns="51426" rIns="102852" bIns="51426">
            <a:spAutoFit/>
          </a:bodyPr>
          <a:lstStyle/>
          <a:p>
            <a:pPr algn="ctr"/>
            <a:r>
              <a:rPr lang="es-ES" sz="5400" spc="112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TRATAMIENTOS</a:t>
            </a:r>
            <a:endParaRPr lang="es-ES" sz="5400" spc="112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338667"/>
            <a:ext cx="102869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u="none" dirty="0" smtClean="0"/>
              <a:t>OBJETIVOS  DEL  DIAGNOSTICO Y  TRATAMIENTO </a:t>
            </a:r>
            <a:endParaRPr lang="es-ES" sz="3200" u="none" dirty="0"/>
          </a:p>
        </p:txBody>
      </p:sp>
      <p:sp>
        <p:nvSpPr>
          <p:cNvPr id="6" name="5 CuadroTexto"/>
          <p:cNvSpPr txBox="1"/>
          <p:nvPr/>
        </p:nvSpPr>
        <p:spPr>
          <a:xfrm>
            <a:off x="626533" y="1466491"/>
            <a:ext cx="902546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u="none" dirty="0" smtClean="0"/>
          </a:p>
          <a:p>
            <a:pPr>
              <a:buFont typeface="Wingdings" pitchFamily="2" charset="2"/>
              <a:buChar char="Ø"/>
            </a:pPr>
            <a:r>
              <a:rPr lang="es-AR" u="none" dirty="0" smtClean="0">
                <a:solidFill>
                  <a:srgbClr val="FF0000"/>
                </a:solidFill>
              </a:rPr>
              <a:t>  </a:t>
            </a:r>
            <a:r>
              <a:rPr lang="es-AR" u="none" dirty="0" smtClean="0"/>
              <a:t>DESCARTAR PATOLOGÍAS  MALIGNAS.  </a:t>
            </a:r>
          </a:p>
          <a:p>
            <a:endParaRPr lang="es-ES" u="none" dirty="0" smtClean="0"/>
          </a:p>
          <a:p>
            <a:pPr>
              <a:buFont typeface="Wingdings" pitchFamily="2" charset="2"/>
              <a:buChar char="Ø"/>
            </a:pPr>
            <a:r>
              <a:rPr lang="es-AR" u="none" dirty="0" smtClean="0">
                <a:solidFill>
                  <a:srgbClr val="FF0000"/>
                </a:solidFill>
              </a:rPr>
              <a:t>  </a:t>
            </a:r>
            <a:r>
              <a:rPr lang="es-AR" u="none" dirty="0" smtClean="0"/>
              <a:t>DESCARTAR PATOLOGÍAS SISTÉMICAS. </a:t>
            </a:r>
          </a:p>
          <a:p>
            <a:endParaRPr lang="es-AR" u="none" dirty="0" smtClean="0"/>
          </a:p>
          <a:p>
            <a:pPr>
              <a:buFont typeface="Wingdings" pitchFamily="2" charset="2"/>
              <a:buChar char="Ø"/>
            </a:pPr>
            <a:r>
              <a:rPr lang="es-AR" u="none" dirty="0" smtClean="0">
                <a:solidFill>
                  <a:srgbClr val="FF0000"/>
                </a:solidFill>
              </a:rPr>
              <a:t> </a:t>
            </a:r>
            <a:r>
              <a:rPr lang="es-AR" u="none" dirty="0" smtClean="0"/>
              <a:t>EN LAS DE ORIGEN ORGÁNICO SE  DEBE TENER EN CUENTA EL</a:t>
            </a:r>
          </a:p>
          <a:p>
            <a:r>
              <a:rPr lang="es-AR" u="none" dirty="0" smtClean="0"/>
              <a:t>    DESEO DE MATERNIDAD PARA LA  ELECCIÓN DEL TRATAMIENTO.</a:t>
            </a:r>
          </a:p>
          <a:p>
            <a:endParaRPr lang="es-AR" u="none" dirty="0" smtClean="0"/>
          </a:p>
          <a:p>
            <a:pPr>
              <a:buFont typeface="Wingdings" pitchFamily="2" charset="2"/>
              <a:buChar char="Ø"/>
            </a:pPr>
            <a:r>
              <a:rPr lang="es-AR" u="none" dirty="0" smtClean="0">
                <a:solidFill>
                  <a:srgbClr val="FF0000"/>
                </a:solidFill>
              </a:rPr>
              <a:t>  </a:t>
            </a:r>
            <a:r>
              <a:rPr lang="es-AR" u="none" dirty="0" smtClean="0"/>
              <a:t>DISCERNIR SI CORRESPONDE A UNA  EMERGENCIA.</a:t>
            </a:r>
          </a:p>
          <a:p>
            <a:pPr>
              <a:buFont typeface="Wingdings" pitchFamily="2" charset="2"/>
              <a:buChar char="Ø"/>
            </a:pPr>
            <a:endParaRPr lang="es-AR" u="none" dirty="0" smtClean="0"/>
          </a:p>
          <a:p>
            <a:r>
              <a:rPr lang="es-AR" u="none" dirty="0" smtClean="0"/>
              <a:t>  </a:t>
            </a:r>
          </a:p>
          <a:p>
            <a:pPr>
              <a:buFont typeface="Wingdings" pitchFamily="2" charset="2"/>
              <a:buChar char="Ø"/>
            </a:pPr>
            <a:endParaRPr lang="es-AR" u="none" dirty="0" smtClean="0"/>
          </a:p>
          <a:p>
            <a:pPr>
              <a:buFont typeface="Wingdings" pitchFamily="2" charset="2"/>
              <a:buChar char="Ø"/>
            </a:pPr>
            <a:r>
              <a:rPr lang="es-AR" u="none" dirty="0" smtClean="0"/>
              <a:t> INTERRUMPIR EL SANGRADO. </a:t>
            </a:r>
          </a:p>
          <a:p>
            <a:pPr>
              <a:buFont typeface="Wingdings" pitchFamily="2" charset="2"/>
              <a:buChar char="Ø"/>
            </a:pPr>
            <a:endParaRPr lang="es-AR" u="none" dirty="0" smtClean="0"/>
          </a:p>
          <a:p>
            <a:pPr>
              <a:buFont typeface="Wingdings" pitchFamily="2" charset="2"/>
              <a:buChar char="Ø"/>
            </a:pPr>
            <a:r>
              <a:rPr lang="es-AR" u="none" dirty="0" smtClean="0"/>
              <a:t> EVITAR RECURRENCIAS. </a:t>
            </a:r>
          </a:p>
          <a:p>
            <a:pPr>
              <a:buFont typeface="Wingdings" pitchFamily="2" charset="2"/>
              <a:buChar char="Ø"/>
            </a:pPr>
            <a:endParaRPr lang="es-AR" u="none" dirty="0" smtClean="0"/>
          </a:p>
          <a:p>
            <a:pPr>
              <a:buFont typeface="Wingdings" pitchFamily="2" charset="2"/>
              <a:buChar char="Ø"/>
            </a:pPr>
            <a:r>
              <a:rPr lang="es-AR" u="none" dirty="0" smtClean="0"/>
              <a:t> RESTABLECER EL CICLO.</a:t>
            </a:r>
          </a:p>
          <a:p>
            <a:pPr>
              <a:buFont typeface="Wingdings" pitchFamily="2" charset="2"/>
              <a:buChar char="Ø"/>
            </a:pPr>
            <a:endParaRPr lang="es-AR" u="none" dirty="0" smtClean="0"/>
          </a:p>
          <a:p>
            <a:endParaRPr lang="es-AR" u="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1646"/>
            <a:ext cx="10286999" cy="7836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4000" dirty="0" smtClean="0">
                <a:latin typeface="Copperplate Gothic Bold" pitchFamily="34" charset="0"/>
              </a:rPr>
              <a:t>TRATAMIENTOS</a:t>
            </a:r>
            <a:endParaRPr lang="es-AR" sz="4000" dirty="0">
              <a:latin typeface="Copperplate Gothic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49" y="1173193"/>
            <a:ext cx="9475039" cy="6314536"/>
          </a:xfrm>
        </p:spPr>
        <p:txBody>
          <a:bodyPr/>
          <a:lstStyle/>
          <a:p>
            <a:pPr>
              <a:buNone/>
            </a:pPr>
            <a:r>
              <a:rPr lang="es-AR" b="1" dirty="0" smtClean="0"/>
              <a:t>      </a:t>
            </a:r>
            <a:r>
              <a:rPr lang="es-AR" sz="2400" b="1" dirty="0" smtClean="0"/>
              <a:t>MÉDICOS </a:t>
            </a:r>
            <a:r>
              <a:rPr lang="es-AR" b="1" dirty="0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s-AR" sz="2000" b="1" dirty="0" smtClean="0"/>
              <a:t>AINES</a:t>
            </a:r>
          </a:p>
          <a:p>
            <a:pPr lvl="2">
              <a:buFont typeface="Arial" pitchFamily="34" charset="0"/>
              <a:buChar char="•"/>
            </a:pPr>
            <a:r>
              <a:rPr lang="es-AR" sz="2000" b="1" dirty="0" smtClean="0"/>
              <a:t>A.C.O.</a:t>
            </a:r>
          </a:p>
          <a:p>
            <a:pPr lvl="2">
              <a:buFont typeface="Arial" pitchFamily="34" charset="0"/>
              <a:buChar char="•"/>
            </a:pPr>
            <a:r>
              <a:rPr lang="es-AR" sz="2000" b="1" dirty="0" smtClean="0"/>
              <a:t>D.I.U.  hormonal    ( </a:t>
            </a:r>
            <a:r>
              <a:rPr lang="es-AR" sz="2000" b="1" dirty="0" err="1" smtClean="0"/>
              <a:t>levonorgestrel</a:t>
            </a:r>
            <a:r>
              <a:rPr lang="es-AR" sz="2000" b="1" dirty="0" smtClean="0"/>
              <a:t> )</a:t>
            </a:r>
          </a:p>
          <a:p>
            <a:pPr lvl="2">
              <a:buFont typeface="Arial" pitchFamily="34" charset="0"/>
              <a:buChar char="•"/>
            </a:pPr>
            <a:r>
              <a:rPr lang="es-AR" sz="2000" b="1" dirty="0" smtClean="0"/>
              <a:t>Agentes </a:t>
            </a:r>
            <a:r>
              <a:rPr lang="es-AR" sz="2000" b="1" dirty="0" err="1" smtClean="0"/>
              <a:t>antifibrinolíticos</a:t>
            </a:r>
            <a:r>
              <a:rPr lang="es-AR" sz="2000" b="1" dirty="0" smtClean="0"/>
              <a:t> ( Ácido </a:t>
            </a:r>
            <a:r>
              <a:rPr lang="es-AR" sz="2000" b="1" dirty="0" err="1" smtClean="0"/>
              <a:t>tranexánico</a:t>
            </a:r>
            <a:r>
              <a:rPr lang="es-AR" sz="2000" b="1" dirty="0" smtClean="0"/>
              <a:t> 1 gr. Cada 6  hs )</a:t>
            </a:r>
          </a:p>
          <a:p>
            <a:pPr lvl="2">
              <a:buFont typeface="Arial" pitchFamily="34" charset="0"/>
              <a:buChar char="•"/>
            </a:pPr>
            <a:r>
              <a:rPr lang="es-AR" sz="2000" b="1" dirty="0" smtClean="0"/>
              <a:t>Agonistas de </a:t>
            </a:r>
            <a:r>
              <a:rPr lang="es-AR" sz="2000" b="1" dirty="0" err="1" smtClean="0"/>
              <a:t>GnRH</a:t>
            </a:r>
            <a:endParaRPr lang="es-AR" sz="2000" b="1" dirty="0" smtClean="0"/>
          </a:p>
          <a:p>
            <a:pPr lvl="2">
              <a:buFont typeface="Arial" pitchFamily="34" charset="0"/>
              <a:buChar char="•"/>
            </a:pPr>
            <a:r>
              <a:rPr lang="es-AR" sz="2000" b="1" dirty="0" err="1" smtClean="0"/>
              <a:t>Antiprogestágenos</a:t>
            </a:r>
            <a:r>
              <a:rPr lang="es-AR" sz="2000" b="1" dirty="0" smtClean="0"/>
              <a:t>  ( </a:t>
            </a:r>
            <a:r>
              <a:rPr lang="es-AR" sz="2000" b="1" dirty="0" err="1" smtClean="0"/>
              <a:t>Danazol</a:t>
            </a:r>
            <a:r>
              <a:rPr lang="es-AR" sz="2000" b="1" dirty="0" smtClean="0"/>
              <a:t> )</a:t>
            </a:r>
          </a:p>
          <a:p>
            <a:pPr lvl="2">
              <a:buFont typeface="Arial" pitchFamily="34" charset="0"/>
              <a:buChar char="•"/>
            </a:pPr>
            <a:r>
              <a:rPr lang="es-AR" sz="2000" b="1" dirty="0" err="1" smtClean="0"/>
              <a:t>Embolización</a:t>
            </a:r>
            <a:r>
              <a:rPr lang="es-AR" sz="2000" b="1" dirty="0" smtClean="0"/>
              <a:t> AU</a:t>
            </a:r>
          </a:p>
          <a:p>
            <a:pPr lvl="2">
              <a:buFont typeface="Arial" pitchFamily="34" charset="0"/>
              <a:buChar char="•"/>
            </a:pPr>
            <a:r>
              <a:rPr lang="es-AR" sz="2000" b="1" dirty="0" smtClean="0"/>
              <a:t> </a:t>
            </a:r>
            <a:r>
              <a:rPr lang="es-AR" sz="2000" b="1" dirty="0" err="1" smtClean="0"/>
              <a:t>Uliprestal</a:t>
            </a:r>
            <a:r>
              <a:rPr lang="es-AR" sz="2000" b="1" dirty="0" smtClean="0"/>
              <a:t> ( modulador selectivo de los receptores de progesterona)</a:t>
            </a:r>
            <a:endParaRPr lang="es-AR" sz="2400" b="1" dirty="0" smtClean="0"/>
          </a:p>
          <a:p>
            <a:pPr>
              <a:buNone/>
            </a:pPr>
            <a:r>
              <a:rPr lang="es-AR" sz="2400" b="1" dirty="0" smtClean="0"/>
              <a:t>       QUIRÚRGICOS : </a:t>
            </a:r>
          </a:p>
          <a:p>
            <a:pPr lvl="2">
              <a:buFont typeface="Arial" pitchFamily="34" charset="0"/>
              <a:buChar char="•"/>
            </a:pPr>
            <a:r>
              <a:rPr lang="es-AR" sz="2000" b="1" dirty="0" smtClean="0"/>
              <a:t>Ablación endometrial</a:t>
            </a:r>
          </a:p>
          <a:p>
            <a:pPr lvl="2">
              <a:buFont typeface="Arial" pitchFamily="34" charset="0"/>
              <a:buChar char="•"/>
            </a:pPr>
            <a:r>
              <a:rPr lang="es-AR" sz="2000" b="1" dirty="0" err="1" smtClean="0"/>
              <a:t>Polipectomía</a:t>
            </a:r>
            <a:endParaRPr lang="es-AR" sz="2000" b="1" dirty="0" smtClean="0"/>
          </a:p>
          <a:p>
            <a:pPr lvl="2">
              <a:buFont typeface="Arial" pitchFamily="34" charset="0"/>
              <a:buChar char="•"/>
            </a:pPr>
            <a:r>
              <a:rPr lang="es-AR" sz="2000" b="1" dirty="0" err="1" smtClean="0"/>
              <a:t>Miomectomía</a:t>
            </a:r>
            <a:endParaRPr lang="es-AR" sz="2000" b="1" dirty="0" smtClean="0"/>
          </a:p>
          <a:p>
            <a:pPr lvl="2">
              <a:buFont typeface="Arial" pitchFamily="34" charset="0"/>
              <a:buChar char="•"/>
            </a:pPr>
            <a:r>
              <a:rPr lang="es-AR" sz="2000" b="1" dirty="0" smtClean="0"/>
              <a:t>Histerectomía</a:t>
            </a:r>
          </a:p>
          <a:p>
            <a:pPr>
              <a:buNone/>
            </a:pPr>
            <a:endParaRPr lang="es-AR" b="1" dirty="0" smtClean="0"/>
          </a:p>
          <a:p>
            <a:pPr>
              <a:buNone/>
            </a:pPr>
            <a:endParaRPr lang="es-AR" b="1" dirty="0" smtClean="0"/>
          </a:p>
          <a:p>
            <a:pPr>
              <a:buNone/>
            </a:pPr>
            <a:r>
              <a:rPr lang="es-AR" b="1" dirty="0" smtClean="0"/>
              <a:t>              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94461"/>
            <a:ext cx="10287000" cy="71053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dirty="0" smtClean="0"/>
              <a:t>TRATAMIENTO MÉDICO  -  AINES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445997"/>
            <a:ext cx="8969009" cy="602510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AR" sz="2800" dirty="0" smtClean="0"/>
              <a:t>En las hemorragias </a:t>
            </a:r>
            <a:r>
              <a:rPr lang="es-AR" sz="2800" dirty="0" err="1" smtClean="0"/>
              <a:t>ovulatorias</a:t>
            </a:r>
            <a:r>
              <a:rPr lang="es-AR" sz="2800" dirty="0" smtClean="0"/>
              <a:t> ( menorragias ).</a:t>
            </a:r>
          </a:p>
          <a:p>
            <a:pPr>
              <a:buFont typeface="Wingdings" pitchFamily="2" charset="2"/>
              <a:buChar char="Ø"/>
            </a:pPr>
            <a:r>
              <a:rPr lang="es-AR" sz="2800" dirty="0" smtClean="0"/>
              <a:t>En las mujeres con dismenorrea existen  concentraciones más elevadas de prostaglandinas  que en las mujeres asintomáticas.</a:t>
            </a:r>
          </a:p>
          <a:p>
            <a:pPr>
              <a:buFont typeface="Wingdings" pitchFamily="2" charset="2"/>
              <a:buChar char="Ø"/>
            </a:pPr>
            <a:r>
              <a:rPr lang="es-AR" sz="2800" dirty="0" smtClean="0"/>
              <a:t>El tratamiento de la dismenorrea más menorragia se basa en la participación de las prostaglandinas  como reguladores de estos síntomas.</a:t>
            </a:r>
          </a:p>
          <a:p>
            <a:pPr>
              <a:buFont typeface="Wingdings" pitchFamily="2" charset="2"/>
              <a:buChar char="Ø"/>
            </a:pPr>
            <a:r>
              <a:rPr lang="es-AR" sz="2800" dirty="0" smtClean="0"/>
              <a:t>Se utilizan el Ac. </a:t>
            </a:r>
            <a:r>
              <a:rPr lang="es-AR" sz="2800" dirty="0" err="1" smtClean="0"/>
              <a:t>mefenámico</a:t>
            </a:r>
            <a:r>
              <a:rPr lang="es-AR" sz="2800" dirty="0" smtClean="0"/>
              <a:t>, </a:t>
            </a:r>
            <a:r>
              <a:rPr lang="es-AR" sz="2800" dirty="0" err="1" smtClean="0"/>
              <a:t>Naproxeno</a:t>
            </a:r>
            <a:r>
              <a:rPr lang="es-AR" sz="2800" dirty="0" smtClean="0"/>
              <a:t>,   Ibuprofeno, etc.</a:t>
            </a:r>
          </a:p>
          <a:p>
            <a:pPr>
              <a:buFont typeface="Wingdings" pitchFamily="2" charset="2"/>
              <a:buChar char="Ø"/>
            </a:pPr>
            <a:r>
              <a:rPr lang="es-AR" sz="2800" dirty="0" smtClean="0"/>
              <a:t>Utilizar  al  comenzar antes de su  primer </a:t>
            </a:r>
            <a:r>
              <a:rPr lang="es-AR" sz="2800" dirty="0" err="1" smtClean="0"/>
              <a:t>dia</a:t>
            </a:r>
            <a:r>
              <a:rPr lang="es-AR" sz="2800" dirty="0" smtClean="0"/>
              <a:t> menstrual y continuar hasta el  cese del  sangrado.</a:t>
            </a:r>
          </a:p>
          <a:p>
            <a:pPr>
              <a:buFont typeface="Wingdings" pitchFamily="2" charset="2"/>
              <a:buChar char="Ø"/>
            </a:pPr>
            <a:r>
              <a:rPr lang="es-AR" sz="2800" dirty="0" smtClean="0"/>
              <a:t>Ideal combinarlos con  algún A.C.O.</a:t>
            </a:r>
          </a:p>
          <a:p>
            <a:pPr>
              <a:buFont typeface="Wingdings" pitchFamily="2" charset="2"/>
              <a:buChar char="Ø"/>
            </a:pPr>
            <a:endParaRPr lang="es-AR" sz="2800" dirty="0" smtClean="0"/>
          </a:p>
          <a:p>
            <a:pPr>
              <a:buFont typeface="Wingdings" pitchFamily="2" charset="2"/>
              <a:buChar char="Ø"/>
            </a:pPr>
            <a:endParaRPr lang="es-AR" sz="2800" dirty="0" smtClean="0"/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642673"/>
            <a:ext cx="10287000" cy="10443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500" dirty="0" smtClean="0"/>
              <a:t>AGENTES ANTIFIBRINOLÍTICOS</a:t>
            </a:r>
            <a:r>
              <a:rPr lang="es-ES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s-E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8370" name="2 Marcador de contenido"/>
          <p:cNvSpPr>
            <a:spLocks noGrp="1"/>
          </p:cNvSpPr>
          <p:nvPr>
            <p:ph idx="1"/>
          </p:nvPr>
        </p:nvSpPr>
        <p:spPr>
          <a:xfrm>
            <a:off x="271463" y="2523066"/>
            <a:ext cx="9566276" cy="5060421"/>
          </a:xfrm>
        </p:spPr>
        <p:txBody>
          <a:bodyPr/>
          <a:lstStyle/>
          <a:p>
            <a:pPr eaLnBrk="1" hangingPunct="1"/>
            <a:r>
              <a:rPr lang="es-ES_tradnl" sz="2800" dirty="0" smtClean="0"/>
              <a:t>En las metrorragias  incoercibles por  otros tratamientos.  </a:t>
            </a:r>
          </a:p>
          <a:p>
            <a:pPr eaLnBrk="1" hangingPunct="1"/>
            <a:r>
              <a:rPr lang="es-ES_tradnl" sz="2800" dirty="0" smtClean="0"/>
              <a:t>En hemorragias </a:t>
            </a:r>
            <a:r>
              <a:rPr lang="es-ES_tradnl" sz="2800" dirty="0" err="1" smtClean="0"/>
              <a:t>ovulatorias</a:t>
            </a:r>
            <a:r>
              <a:rPr lang="es-ES_tradnl" sz="2800" dirty="0" smtClean="0"/>
              <a:t>.</a:t>
            </a:r>
          </a:p>
          <a:p>
            <a:pPr eaLnBrk="1" hangingPunct="1"/>
            <a:r>
              <a:rPr lang="es-ES_tradnl" sz="2800" dirty="0" smtClean="0"/>
              <a:t>Se sugiere combinar con ACO</a:t>
            </a:r>
            <a:endParaRPr lang="es-ES" sz="2800" dirty="0" smtClean="0"/>
          </a:p>
          <a:p>
            <a:pPr eaLnBrk="1" hangingPunct="1"/>
            <a:r>
              <a:rPr lang="es-ES" sz="2800" dirty="0" smtClean="0"/>
              <a:t>EJ: Un gramo de ácido </a:t>
            </a:r>
            <a:r>
              <a:rPr lang="es-ES" sz="2800" dirty="0" err="1" smtClean="0"/>
              <a:t>tranexámico</a:t>
            </a:r>
            <a:r>
              <a:rPr lang="es-ES" sz="2800" dirty="0" smtClean="0"/>
              <a:t> cada 6 horas por los primeros 4 días del ciclo menstrual (reduce la pérdida sanguínea en un 40%.)</a:t>
            </a:r>
            <a:r>
              <a:rPr lang="es-ES_tradnl" sz="2800" dirty="0" smtClean="0"/>
              <a:t> </a:t>
            </a:r>
          </a:p>
          <a:p>
            <a:pPr eaLnBrk="1" hangingPunct="1"/>
            <a:r>
              <a:rPr lang="es-ES_tradnl" sz="2800" dirty="0" smtClean="0"/>
              <a:t>Efectos  </a:t>
            </a:r>
            <a:r>
              <a:rPr lang="es-ES_tradnl" sz="2800" dirty="0" err="1" smtClean="0"/>
              <a:t>Ind</a:t>
            </a:r>
            <a:r>
              <a:rPr lang="es-ES_tradnl" sz="2800" dirty="0" smtClean="0"/>
              <a:t>.: nauseas, diarrea, cefaleas, dolor abdominal, reacciones alérgicas.</a:t>
            </a:r>
          </a:p>
          <a:p>
            <a:pPr eaLnBrk="1" hangingPunct="1"/>
            <a:endParaRPr lang="es-ES" sz="2800" dirty="0" smtClean="0"/>
          </a:p>
          <a:p>
            <a:pPr eaLnBrk="1" hangingPunct="1"/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55600"/>
            <a:ext cx="10287000" cy="97973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s-MX" sz="4000" dirty="0" smtClean="0">
                <a:solidFill>
                  <a:schemeClr val="accent6"/>
                </a:solidFill>
              </a:rPr>
              <a:t>METRORRAGIAS  DISFUNCIONALES</a:t>
            </a:r>
            <a:endParaRPr lang="es-AR" sz="4000" dirty="0">
              <a:solidFill>
                <a:schemeClr val="accent6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4978" y="3471333"/>
            <a:ext cx="9478053" cy="321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52" tIns="51426" rIns="102852" bIns="51426" numCol="1" anchor="t" anchorCtr="0" compatLnSpc="1">
            <a:prstTxWarp prst="textNoShape">
              <a:avLst/>
            </a:prstTxWarp>
          </a:bodyPr>
          <a:lstStyle/>
          <a:p>
            <a:pPr marL="385694" indent="-385694" algn="just" defTabSz="1028517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s-ES_tradnl" sz="4000" b="0" u="none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 </a:t>
            </a:r>
            <a:endParaRPr lang="es-ES_tradnl" sz="4000" b="0" i="1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60400" y="2404533"/>
            <a:ext cx="919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0" u="none" dirty="0" smtClean="0"/>
              <a:t>ES TODA  AQUELLA  HEMORRAGIA  ANORMAL  ORIGINADA  EN EL ENDOMETRIO Y  QUE  NO  ESTÁ  RELACIONADA CON LESIONES ANATÓMICAS DEL  ÚTERO</a:t>
            </a:r>
            <a:endParaRPr lang="es-ES" sz="4000" b="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7867"/>
            <a:ext cx="10287000" cy="79586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dirty="0" smtClean="0"/>
              <a:t>TRATAMIENTO MÉDICO  -  HORMONALES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236133"/>
            <a:ext cx="9129744" cy="6044066"/>
          </a:xfrm>
        </p:spPr>
        <p:txBody>
          <a:bodyPr>
            <a:normAutofit/>
          </a:bodyPr>
          <a:lstStyle/>
          <a:p>
            <a:pPr>
              <a:buNone/>
            </a:pPr>
            <a:endParaRPr lang="es-AR" dirty="0" smtClean="0"/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Se utilizan tanto ACO combinados como progestágenos solos para inducir atrofia endometrial y reducir la producción de prostaglandinas .</a:t>
            </a:r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En cuanto a los </a:t>
            </a:r>
            <a:r>
              <a:rPr lang="es-AR" sz="2400" dirty="0" err="1" smtClean="0"/>
              <a:t>leiomiomas</a:t>
            </a:r>
            <a:r>
              <a:rPr lang="es-AR" sz="2400" dirty="0" smtClean="0"/>
              <a:t> no </a:t>
            </a:r>
            <a:r>
              <a:rPr lang="es-AR" sz="2400" smtClean="0"/>
              <a:t>utilizar A.C.O.  </a:t>
            </a:r>
            <a:r>
              <a:rPr lang="es-AR" sz="2400" dirty="0" smtClean="0"/>
              <a:t>ya que  tiene efecto sobre el crecimiento de los mismos, y existe la posibilidad de que empeoren los síntomas.</a:t>
            </a:r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 Con </a:t>
            </a:r>
            <a:r>
              <a:rPr lang="es-AR" sz="2400" dirty="0" err="1" smtClean="0"/>
              <a:t>progestina</a:t>
            </a:r>
            <a:r>
              <a:rPr lang="es-AR" sz="2400" dirty="0" smtClean="0"/>
              <a:t> oral durante 21 días continuos (días 5 al 26 del ciclo menstrual) reduce efectivamente la pérdida menstrual, pero la satisfacción de la paciente es superior con el DIU liberador de LNG</a:t>
            </a:r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El DIU liberador de </a:t>
            </a:r>
            <a:r>
              <a:rPr lang="es-AR" sz="2400" dirty="0" err="1" smtClean="0"/>
              <a:t>levonorgestrel</a:t>
            </a:r>
            <a:r>
              <a:rPr lang="es-AR" sz="2400" dirty="0" smtClean="0"/>
              <a:t> produce reducciones importantes del flujo menstrual.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idx="1"/>
          </p:nvPr>
        </p:nvSpPr>
        <p:spPr>
          <a:xfrm>
            <a:off x="844814" y="1185334"/>
            <a:ext cx="8715375" cy="582429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4500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4500" dirty="0" smtClean="0">
                <a:solidFill>
                  <a:srgbClr val="00B0F0"/>
                </a:solidFill>
              </a:rPr>
              <a:t>Metrorragias aguda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45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4500" dirty="0" smtClean="0"/>
              <a:t> </a:t>
            </a:r>
            <a:r>
              <a:rPr lang="es-ES_tradnl" sz="4000" dirty="0" smtClean="0"/>
              <a:t>ACO de 30 </a:t>
            </a:r>
            <a:r>
              <a:rPr lang="es-ES_tradnl" sz="4000" dirty="0" err="1" smtClean="0"/>
              <a:t>mcg</a:t>
            </a:r>
            <a:r>
              <a:rPr lang="es-ES_tradnl" sz="4000" dirty="0" smtClean="0"/>
              <a:t> EE 1 com. 3 a 4 veces por día por 5 a 7 días  hasta que cese el sangrado luego continuar 1 com. día hasta completar 18 a  20 días  de  tratamiento. Seguir por  3 a 6 meses con </a:t>
            </a:r>
            <a:r>
              <a:rPr lang="es-ES_tradnl" sz="4000" dirty="0" err="1" smtClean="0"/>
              <a:t>aco</a:t>
            </a:r>
            <a:r>
              <a:rPr lang="es-ES_tradnl" sz="4000" dirty="0" smtClean="0"/>
              <a:t> .</a:t>
            </a:r>
          </a:p>
          <a:p>
            <a:pPr eaLnBrk="1" hangingPunct="1"/>
            <a:endParaRPr lang="es-ES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0" y="406400"/>
            <a:ext cx="10287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u="none" dirty="0" smtClean="0"/>
              <a:t>TRATAMIENTO MÉDICO  -  HORMONALES</a:t>
            </a:r>
            <a:endParaRPr lang="es-ES" sz="32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2 Marcador de contenido"/>
          <p:cNvSpPr>
            <a:spLocks noGrp="1"/>
          </p:cNvSpPr>
          <p:nvPr>
            <p:ph idx="1"/>
          </p:nvPr>
        </p:nvSpPr>
        <p:spPr>
          <a:xfrm>
            <a:off x="321733" y="1151468"/>
            <a:ext cx="9736667" cy="2590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None/>
            </a:pPr>
            <a:r>
              <a:rPr lang="es-ES_tradnl" sz="2800" dirty="0" smtClean="0">
                <a:solidFill>
                  <a:srgbClr val="0070C0"/>
                </a:solidFill>
              </a:rPr>
              <a:t>Estrógenos conjugados</a:t>
            </a:r>
            <a:r>
              <a:rPr lang="es-ES_tradnl" sz="2800" dirty="0" smtClean="0"/>
              <a:t>: </a:t>
            </a:r>
          </a:p>
          <a:p>
            <a:pPr eaLnBrk="1" hangingPunct="1">
              <a:buNone/>
            </a:pPr>
            <a:r>
              <a:rPr lang="es-ES_tradnl" sz="2800" dirty="0" smtClean="0"/>
              <a:t>  A</a:t>
            </a:r>
            <a:r>
              <a:rPr lang="es-AR" sz="2800" dirty="0" err="1" smtClean="0"/>
              <a:t>dministrar</a:t>
            </a:r>
            <a:r>
              <a:rPr lang="es-AR" sz="2800" dirty="0" smtClean="0"/>
              <a:t>, por vía intravenosa, 25 </a:t>
            </a:r>
            <a:r>
              <a:rPr lang="es-AR" sz="2800" dirty="0" err="1" smtClean="0"/>
              <a:t>mgrs</a:t>
            </a:r>
            <a:r>
              <a:rPr lang="es-AR" sz="2800" dirty="0" smtClean="0"/>
              <a:t>. E.C.E cada 4hs.  u  </a:t>
            </a:r>
            <a:r>
              <a:rPr lang="es-ES_tradnl" sz="2800" dirty="0" smtClean="0"/>
              <a:t>oral 2,5mg.c/6hs. </a:t>
            </a:r>
            <a:r>
              <a:rPr lang="es-AR" sz="2800" dirty="0" smtClean="0"/>
              <a:t> hasta que la pérdida hemática haya cedido o disminuido, continuando con progestágenos 20 días.</a:t>
            </a:r>
            <a:r>
              <a:rPr lang="es-ES_tradnl" sz="28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2800" dirty="0" smtClean="0"/>
              <a:t>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0" y="304801"/>
            <a:ext cx="10287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s-ES_tradnl" sz="2400" u="none" dirty="0" smtClean="0"/>
              <a:t>SANGRADOS MUY ABUNDANTES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3742267"/>
            <a:ext cx="10287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s-ES" sz="2400" u="none" dirty="0" smtClean="0"/>
              <a:t>SANGRADOS MODERADOS</a:t>
            </a:r>
            <a:r>
              <a:rPr lang="es-ES_tradnl" sz="2400" u="none" dirty="0" smtClean="0"/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42925" y="4555067"/>
            <a:ext cx="9315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ES_tradnl" sz="2800" b="0" u="none" dirty="0" smtClean="0"/>
              <a:t>1 </a:t>
            </a:r>
            <a:r>
              <a:rPr lang="es-ES_tradnl" sz="2800" b="0" u="none" dirty="0" err="1" smtClean="0"/>
              <a:t>amp</a:t>
            </a:r>
            <a:r>
              <a:rPr lang="es-ES_tradnl" sz="2800" b="0" u="none" dirty="0" smtClean="0"/>
              <a:t>.  I.M y otra a las 24hs:</a:t>
            </a:r>
            <a:r>
              <a:rPr lang="es-ES" sz="2800" b="0" u="none" dirty="0" smtClean="0"/>
              <a:t>   </a:t>
            </a:r>
            <a:r>
              <a:rPr lang="es-ES" sz="2800" b="0" u="none" dirty="0" err="1" smtClean="0"/>
              <a:t>caproato</a:t>
            </a:r>
            <a:r>
              <a:rPr lang="es-ES" sz="2800" b="0" u="none" dirty="0" smtClean="0"/>
              <a:t> de </a:t>
            </a:r>
            <a:r>
              <a:rPr lang="es-ES" sz="2800" b="0" u="none" dirty="0" err="1" smtClean="0"/>
              <a:t>hidroxiprogesterona</a:t>
            </a:r>
            <a:r>
              <a:rPr lang="es-ES" sz="2800" b="0" u="none" dirty="0" smtClean="0"/>
              <a:t> 250 mg  Y  benzoato de estradiol 10 mg  </a:t>
            </a:r>
            <a:r>
              <a:rPr lang="es-ES_tradnl" sz="2800" b="0" u="none" dirty="0" smtClean="0"/>
              <a:t>luego V.O 1 com. cada 8hs </a:t>
            </a:r>
            <a:r>
              <a:rPr lang="es-ES" sz="2800" b="0" u="none" dirty="0" smtClean="0"/>
              <a:t>de </a:t>
            </a:r>
            <a:r>
              <a:rPr lang="es-ES" sz="2800" b="0" u="none" dirty="0" err="1" smtClean="0"/>
              <a:t>etinilestradiol</a:t>
            </a:r>
            <a:r>
              <a:rPr lang="es-ES" sz="2800" b="0" u="none" dirty="0" smtClean="0"/>
              <a:t> 0,01 </a:t>
            </a:r>
            <a:r>
              <a:rPr lang="es-ES" sz="2800" b="0" u="none" dirty="0" err="1" smtClean="0"/>
              <a:t>mgrs</a:t>
            </a:r>
            <a:r>
              <a:rPr lang="es-ES" sz="2800" b="0" u="none" dirty="0" smtClean="0"/>
              <a:t>  y 2 </a:t>
            </a:r>
            <a:r>
              <a:rPr lang="es-ES" sz="2800" b="0" u="none" dirty="0" err="1" smtClean="0"/>
              <a:t>mgrs</a:t>
            </a:r>
            <a:r>
              <a:rPr lang="es-ES" sz="2800" b="0" u="none" dirty="0" smtClean="0"/>
              <a:t> acetato de </a:t>
            </a:r>
            <a:r>
              <a:rPr lang="es-ES" sz="2800" b="0" u="none" dirty="0" err="1" smtClean="0"/>
              <a:t>noretisterona</a:t>
            </a:r>
            <a:r>
              <a:rPr lang="es-ES" sz="2800" b="0" u="none" dirty="0" smtClean="0"/>
              <a:t>.</a:t>
            </a:r>
            <a:endParaRPr lang="es-ES_tradnl" sz="2800" b="0" u="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1312"/>
            <a:ext cx="10287000" cy="79086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dirty="0" smtClean="0"/>
              <a:t>TRATAMIENTO MÉDICO - OTROS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285328"/>
            <a:ext cx="9210112" cy="6025101"/>
          </a:xfrm>
        </p:spPr>
        <p:txBody>
          <a:bodyPr>
            <a:normAutofit lnSpcReduction="10000"/>
          </a:bodyPr>
          <a:lstStyle/>
          <a:p>
            <a:r>
              <a:rPr lang="es-AR" b="1" dirty="0" smtClean="0"/>
              <a:t>Andrógenos:</a:t>
            </a:r>
            <a:r>
              <a:rPr lang="es-AR" dirty="0" smtClean="0"/>
              <a:t> tanto el </a:t>
            </a:r>
            <a:r>
              <a:rPr lang="es-AR" dirty="0" err="1" smtClean="0"/>
              <a:t>danazol</a:t>
            </a:r>
            <a:r>
              <a:rPr lang="es-AR" dirty="0" smtClean="0"/>
              <a:t> como la </a:t>
            </a:r>
            <a:r>
              <a:rPr lang="es-AR" dirty="0" err="1" smtClean="0"/>
              <a:t>gestrinona</a:t>
            </a:r>
            <a:r>
              <a:rPr lang="es-AR" dirty="0" smtClean="0"/>
              <a:t> reducen el volumen de los </a:t>
            </a:r>
            <a:r>
              <a:rPr lang="es-AR" dirty="0" err="1" smtClean="0"/>
              <a:t>leiomiomas</a:t>
            </a:r>
            <a:r>
              <a:rPr lang="es-AR" dirty="0" smtClean="0"/>
              <a:t> y mejoran los síntomas hemorrágicos. 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Por sus efectos colaterales </a:t>
            </a:r>
            <a:r>
              <a:rPr lang="es-AR" dirty="0" err="1" smtClean="0"/>
              <a:t>androgénicos</a:t>
            </a:r>
            <a:r>
              <a:rPr lang="es-AR" dirty="0" smtClean="0"/>
              <a:t>  (</a:t>
            </a:r>
            <a:r>
              <a:rPr lang="es-AR" dirty="0" err="1" smtClean="0"/>
              <a:t>acné,hirsutismo</a:t>
            </a:r>
            <a:r>
              <a:rPr lang="es-AR" dirty="0" smtClean="0"/>
              <a:t>, cambio de voz , de humor y aumento de peso) impiden utilizarlos como fármacos de primera línea.</a:t>
            </a:r>
          </a:p>
          <a:p>
            <a:pPr marL="196820" lvl="2" indent="-196820">
              <a:spcBef>
                <a:spcPct val="0"/>
              </a:spcBef>
              <a:spcAft>
                <a:spcPts val="1125"/>
              </a:spcAft>
              <a:buSzPct val="120000"/>
              <a:buFont typeface="Wingdings" pitchFamily="2" charset="2"/>
              <a:buChar char="§"/>
            </a:pPr>
            <a:r>
              <a:rPr lang="es-AR" sz="2000" b="1" dirty="0" smtClean="0"/>
              <a:t> </a:t>
            </a:r>
            <a:r>
              <a:rPr lang="es-AR" sz="2000" b="1" dirty="0" err="1" smtClean="0"/>
              <a:t>Uliprestal</a:t>
            </a:r>
            <a:r>
              <a:rPr lang="es-AR" sz="2000" b="1" dirty="0" smtClean="0"/>
              <a:t> ( modulador selectivo de los receptores de progesterona)</a:t>
            </a:r>
          </a:p>
          <a:p>
            <a:pPr marL="196820" lvl="2" indent="-196820">
              <a:spcBef>
                <a:spcPct val="0"/>
              </a:spcBef>
              <a:spcAft>
                <a:spcPts val="1125"/>
              </a:spcAft>
              <a:buSzPct val="120000"/>
              <a:buNone/>
            </a:pPr>
            <a:endParaRPr lang="es-AR" dirty="0" smtClean="0"/>
          </a:p>
          <a:p>
            <a:r>
              <a:rPr lang="es-AR" b="1" dirty="0" smtClean="0"/>
              <a:t>Agonistas de la </a:t>
            </a:r>
            <a:r>
              <a:rPr lang="es-AR" b="1" dirty="0" err="1" smtClean="0"/>
              <a:t>GnRH</a:t>
            </a:r>
            <a:r>
              <a:rPr lang="es-AR" dirty="0" smtClean="0"/>
              <a:t>: Reducen el tamaño de los </a:t>
            </a:r>
            <a:r>
              <a:rPr lang="es-AR" dirty="0" err="1" smtClean="0"/>
              <a:t>leiomiomas</a:t>
            </a:r>
            <a:r>
              <a:rPr lang="es-AR" dirty="0" smtClean="0"/>
              <a:t> por los efectos sobre el crecimiento sobre estrógenos y progesterona.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Produce reducción en el volumen del útero y los </a:t>
            </a:r>
            <a:r>
              <a:rPr lang="es-AR" dirty="0" err="1" smtClean="0"/>
              <a:t>leiomiomas</a:t>
            </a:r>
            <a:r>
              <a:rPr lang="es-A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Los beneficios clínicos de la reducción del volumen del mioma son alivio del dolor y disminución de la menorragia.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Prolongar el </a:t>
            </a:r>
            <a:r>
              <a:rPr lang="es-AR" dirty="0" err="1" smtClean="0"/>
              <a:t>tto</a:t>
            </a:r>
            <a:r>
              <a:rPr lang="es-AR" dirty="0" smtClean="0"/>
              <a:t> por 3 a 6 meses.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Luego de suspendido el fármaco, el útero y los </a:t>
            </a:r>
            <a:r>
              <a:rPr lang="es-AR" dirty="0" err="1" smtClean="0"/>
              <a:t>leiomiomas</a:t>
            </a:r>
            <a:r>
              <a:rPr lang="es-AR" dirty="0" smtClean="0"/>
              <a:t> vuelven a crecer. 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Se observó que el alivio sintomático luego de finalizado el </a:t>
            </a:r>
            <a:r>
              <a:rPr lang="es-AR" dirty="0" err="1" smtClean="0"/>
              <a:t>tto</a:t>
            </a:r>
            <a:r>
              <a:rPr lang="es-AR" dirty="0" smtClean="0"/>
              <a:t>, se prolonga alrededor de 1 año en 50% de las mujeres.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0934"/>
            <a:ext cx="10287000" cy="62653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TRATAMIENTO QUIRURGICO - ABLACIÓN ENDOMETRIAL</a:t>
            </a:r>
            <a:r>
              <a:rPr lang="es-AR" dirty="0" smtClean="0">
                <a:solidFill>
                  <a:srgbClr val="8C19FF"/>
                </a:solidFill>
              </a:rPr>
              <a:t/>
            </a:r>
            <a:br>
              <a:rPr lang="es-AR" dirty="0" smtClean="0">
                <a:solidFill>
                  <a:srgbClr val="8C19FF"/>
                </a:solidFill>
              </a:rPr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204993"/>
            <a:ext cx="9129744" cy="6075206"/>
          </a:xfrm>
        </p:spPr>
        <p:txBody>
          <a:bodyPr>
            <a:normAutofit/>
          </a:bodyPr>
          <a:lstStyle/>
          <a:p>
            <a:r>
              <a:rPr lang="es-AR" dirty="0" smtClean="0"/>
              <a:t>Como alternativas de la histerectomía para el tratamiento de la menorragia se han propuesto métodos mínimamente invasivos para la destrucción del endometrio. </a:t>
            </a:r>
          </a:p>
          <a:p>
            <a:r>
              <a:rPr lang="es-AR" dirty="0" smtClean="0"/>
              <a:t>Los procedimientos se dividen en métodos de primera  y segunda generación.</a:t>
            </a:r>
          </a:p>
          <a:p>
            <a:r>
              <a:rPr lang="es-AR" dirty="0" smtClean="0"/>
              <a:t>El adelgazamiento preoperatorio endometrial con análogos de la hormona liberadora de gonadotrofina o </a:t>
            </a:r>
            <a:r>
              <a:rPr lang="es-AR" dirty="0" err="1" smtClean="0"/>
              <a:t>danazol</a:t>
            </a:r>
            <a:r>
              <a:rPr lang="es-AR" dirty="0" smtClean="0"/>
              <a:t> mejora la realización técnica y los resultados, con tasas más elevadas de amenorrea posoperatoria.</a:t>
            </a:r>
          </a:p>
          <a:p>
            <a:r>
              <a:rPr lang="es-AR" dirty="0" smtClean="0"/>
              <a:t>Las mujeres tienen que haber completado su período fértil y tener una causa benigna de su menorragia</a:t>
            </a:r>
          </a:p>
          <a:p>
            <a:r>
              <a:rPr lang="es-AR" dirty="0" smtClean="0"/>
              <a:t>Si la paciente desea evitar la cirugía mayor y ya ha completado el número de embarazos deseados, una alternativa razonable y efectiva es la ablación del endometrio.</a:t>
            </a:r>
          </a:p>
          <a:p>
            <a:r>
              <a:rPr lang="es-AR" dirty="0" smtClean="0"/>
              <a:t>Aunque la resección endometrial permite un retorno más rápido a las actividades normales que la histerectomía, se asocia con una tasa de re intervención del 22%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1312"/>
            <a:ext cx="10287000" cy="7908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dirty="0" smtClean="0"/>
              <a:t>TRATAMIENTO QUIRURGICO - POLIPECTOMIA </a:t>
            </a:r>
            <a:r>
              <a:rPr lang="es-AR" b="1" dirty="0" smtClean="0">
                <a:solidFill>
                  <a:srgbClr val="8C19FF"/>
                </a:solidFill>
              </a:rPr>
              <a:t> </a:t>
            </a:r>
            <a:endParaRPr lang="es-AR" b="1" dirty="0">
              <a:solidFill>
                <a:srgbClr val="8C19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862667"/>
            <a:ext cx="9049376" cy="5417532"/>
          </a:xfrm>
        </p:spPr>
        <p:txBody>
          <a:bodyPr/>
          <a:lstStyle/>
          <a:p>
            <a:r>
              <a:rPr lang="es-AR" sz="2800" dirty="0" smtClean="0"/>
              <a:t>Las indicaciones para la resección de pólipos endometriales incluyen: hemorragia uterina anormal, infecundidad y riesgo de transformación maligna.</a:t>
            </a:r>
          </a:p>
          <a:p>
            <a:r>
              <a:rPr lang="es-AR" sz="2800" dirty="0" smtClean="0"/>
              <a:t>La ablación </a:t>
            </a:r>
            <a:r>
              <a:rPr lang="es-AR" sz="2800" dirty="0" err="1" smtClean="0"/>
              <a:t>histeroscópica</a:t>
            </a:r>
            <a:r>
              <a:rPr lang="es-AR" sz="2800" dirty="0" smtClean="0"/>
              <a:t> de estos tumores puede concluirse con varios métodos: el </a:t>
            </a:r>
            <a:r>
              <a:rPr lang="es-AR" sz="2800" dirty="0" err="1" smtClean="0"/>
              <a:t>resectoscopio</a:t>
            </a:r>
            <a:r>
              <a:rPr lang="es-AR" sz="2800" dirty="0" smtClean="0"/>
              <a:t> y el </a:t>
            </a:r>
            <a:r>
              <a:rPr lang="es-AR" sz="2800" dirty="0" err="1" smtClean="0"/>
              <a:t>fragmentador</a:t>
            </a:r>
            <a:r>
              <a:rPr lang="es-AR" sz="2800" dirty="0" smtClean="0"/>
              <a:t> ofrecen la máxima versatilidad para lesiones grandes y pequeñas.</a:t>
            </a:r>
          </a:p>
          <a:p>
            <a:r>
              <a:rPr lang="es-AR" sz="2800" dirty="0" smtClean="0"/>
              <a:t>La recuperación luego de la </a:t>
            </a:r>
            <a:r>
              <a:rPr lang="es-AR" sz="2800" dirty="0" err="1" smtClean="0"/>
              <a:t>polipectomía</a:t>
            </a:r>
            <a:r>
              <a:rPr lang="es-AR" sz="2800" dirty="0" smtClean="0"/>
              <a:t> es rápida y por lo general sin complicaciones</a:t>
            </a:r>
            <a:r>
              <a:rPr lang="es-AR" dirty="0" smtClean="0"/>
              <a:t>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1646"/>
            <a:ext cx="10287000" cy="7105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dirty="0" smtClean="0"/>
              <a:t>TRATAMIENTO QUIRURGICO -  MIOMECTOMÍA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350" y="1365663"/>
            <a:ext cx="8888641" cy="5914536"/>
          </a:xfrm>
        </p:spPr>
        <p:txBody>
          <a:bodyPr/>
          <a:lstStyle/>
          <a:p>
            <a:r>
              <a:rPr lang="es-AR" sz="2400" dirty="0" smtClean="0"/>
              <a:t>La resección de los tumores constituye una opción en las mujeres sintomáticas que desean conservar su capacidad reproductiva.</a:t>
            </a:r>
          </a:p>
          <a:p>
            <a:r>
              <a:rPr lang="es-AR" sz="2400" dirty="0" smtClean="0"/>
              <a:t>Esta intervención se lleva a cabo por vía laparoscópica, </a:t>
            </a:r>
            <a:r>
              <a:rPr lang="es-AR" sz="2400" dirty="0" err="1" smtClean="0"/>
              <a:t>histeroscópica</a:t>
            </a:r>
            <a:r>
              <a:rPr lang="es-AR" sz="2400" dirty="0" smtClean="0"/>
              <a:t> o por laparotomía.</a:t>
            </a:r>
          </a:p>
          <a:p>
            <a:r>
              <a:rPr lang="es-AR" sz="2400" dirty="0" smtClean="0"/>
              <a:t>La </a:t>
            </a:r>
            <a:r>
              <a:rPr lang="es-AR" sz="2400" dirty="0" err="1" smtClean="0"/>
              <a:t>miomectomía</a:t>
            </a:r>
            <a:r>
              <a:rPr lang="es-AR" sz="2400" dirty="0" smtClean="0"/>
              <a:t> mejora el dolor, la infertilidad y la hemorragia (70 a 80% de las </a:t>
            </a:r>
            <a:r>
              <a:rPr lang="es-AR" sz="2400" dirty="0" err="1" smtClean="0"/>
              <a:t>ptes</a:t>
            </a:r>
            <a:r>
              <a:rPr lang="es-AR" sz="2400" dirty="0" smtClean="0"/>
              <a:t>).</a:t>
            </a:r>
          </a:p>
          <a:p>
            <a:r>
              <a:rPr lang="es-AR" sz="2400" dirty="0" smtClean="0"/>
              <a:t>Los miomas </a:t>
            </a:r>
            <a:r>
              <a:rPr lang="es-AR" sz="2400" dirty="0" err="1" smtClean="0"/>
              <a:t>intramurales</a:t>
            </a:r>
            <a:r>
              <a:rPr lang="es-AR" sz="2400" dirty="0" smtClean="0"/>
              <a:t> y </a:t>
            </a:r>
            <a:r>
              <a:rPr lang="es-AR" sz="2400" dirty="0" err="1" smtClean="0"/>
              <a:t>subserosos</a:t>
            </a:r>
            <a:r>
              <a:rPr lang="es-AR" sz="2400" dirty="0" smtClean="0"/>
              <a:t> requieren laparotomía</a:t>
            </a:r>
          </a:p>
          <a:p>
            <a:r>
              <a:rPr lang="es-AR" sz="2400" dirty="0" smtClean="0"/>
              <a:t>Las mujeres elegibles para </a:t>
            </a:r>
            <a:r>
              <a:rPr lang="es-AR" sz="2400" dirty="0" err="1" smtClean="0"/>
              <a:t>miomectomía</a:t>
            </a:r>
            <a:r>
              <a:rPr lang="es-AR" sz="2400" dirty="0" smtClean="0"/>
              <a:t> por </a:t>
            </a:r>
            <a:r>
              <a:rPr lang="es-AR" sz="2400" dirty="0" err="1" smtClean="0"/>
              <a:t>histeroscopia</a:t>
            </a:r>
            <a:r>
              <a:rPr lang="es-AR" sz="2400" dirty="0" smtClean="0"/>
              <a:t>  incluyen aquellas con hemorragia uterina anormal o infecundidad  por pólipos o   </a:t>
            </a:r>
            <a:r>
              <a:rPr lang="es-AR" sz="2400" dirty="0" err="1" smtClean="0"/>
              <a:t>leiomiomas</a:t>
            </a:r>
            <a:r>
              <a:rPr lang="es-AR" sz="2400" dirty="0" smtClean="0"/>
              <a:t>  pediculados hacia la cavidad endometrial o sésil </a:t>
            </a:r>
            <a:r>
              <a:rPr lang="es-AR" sz="2400" dirty="0" err="1" smtClean="0"/>
              <a:t>submucoso</a:t>
            </a:r>
            <a:r>
              <a:rPr lang="es-AR" sz="2400" dirty="0" smtClean="0"/>
              <a:t> con un componente </a:t>
            </a:r>
            <a:r>
              <a:rPr lang="es-AR" sz="2400" dirty="0" err="1" smtClean="0"/>
              <a:t>intramural</a:t>
            </a:r>
            <a:r>
              <a:rPr lang="es-AR" sz="2400" dirty="0" smtClean="0"/>
              <a:t> no mayor al 50 % del espesor parietal.</a:t>
            </a:r>
          </a:p>
          <a:p>
            <a:endParaRPr lang="es-AR" sz="2400" dirty="0" smtClean="0"/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1646"/>
            <a:ext cx="10286999" cy="7105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dirty="0" smtClean="0"/>
              <a:t>TRATAMIENTO QUIRURGICO  - </a:t>
            </a:r>
            <a:r>
              <a:rPr lang="es-AR" b="1" dirty="0" smtClean="0"/>
              <a:t>HISTERECTOMÍA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1435" y="2032000"/>
            <a:ext cx="9322659" cy="5248199"/>
          </a:xfrm>
        </p:spPr>
        <p:txBody>
          <a:bodyPr/>
          <a:lstStyle/>
          <a:p>
            <a:r>
              <a:rPr lang="es-AR" sz="2800" dirty="0" smtClean="0"/>
              <a:t>La histerectomía es un tratamiento definitivo de la menorragia, pero existe el riesgo de morbilidad quirúrgica y su costo económico es elevado.</a:t>
            </a:r>
          </a:p>
          <a:p>
            <a:r>
              <a:rPr lang="es-AR" sz="2800" dirty="0" smtClean="0"/>
              <a:t>La histerectomía se realiza por vía abdominal, vaginal o por video laparoscópica.</a:t>
            </a:r>
          </a:p>
          <a:p>
            <a:r>
              <a:rPr lang="es-AR" sz="2800" dirty="0" smtClean="0"/>
              <a:t>Algunos estudios observaron que la histerectomía en mujeres con </a:t>
            </a:r>
            <a:r>
              <a:rPr lang="es-AR" sz="2800" dirty="0" err="1" smtClean="0"/>
              <a:t>leiomiomas</a:t>
            </a:r>
            <a:r>
              <a:rPr lang="es-AR" sz="2800" dirty="0" smtClean="0"/>
              <a:t> sintomáticos tiene un índice de satisfacción mayor del 90%</a:t>
            </a:r>
          </a:p>
          <a:p>
            <a:endParaRPr lang="es-AR" sz="2800" dirty="0" smtClean="0"/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031"/>
            <a:ext cx="10287000" cy="11287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 CONCLUSIONES</a:t>
            </a:r>
            <a:endParaRPr lang="es-ES" dirty="0"/>
          </a:p>
        </p:txBody>
      </p:sp>
      <p:sp>
        <p:nvSpPr>
          <p:cNvPr id="74754" name="2 Marcador de contenido"/>
          <p:cNvSpPr>
            <a:spLocks noGrp="1"/>
          </p:cNvSpPr>
          <p:nvPr>
            <p:ph idx="1"/>
          </p:nvPr>
        </p:nvSpPr>
        <p:spPr>
          <a:xfrm>
            <a:off x="558800" y="2150533"/>
            <a:ext cx="9093199" cy="5079538"/>
          </a:xfrm>
        </p:spPr>
        <p:txBody>
          <a:bodyPr/>
          <a:lstStyle/>
          <a:p>
            <a:pPr eaLnBrk="1" hangingPunct="1"/>
            <a:r>
              <a:rPr lang="es-ES" sz="2800" dirty="0" smtClean="0"/>
              <a:t>TENER EN CUENTA POBLACIONES DE RIESGO.</a:t>
            </a:r>
          </a:p>
          <a:p>
            <a:pPr eaLnBrk="1" hangingPunct="1"/>
            <a:r>
              <a:rPr lang="es-ES" sz="2800" dirty="0" smtClean="0"/>
              <a:t>DIAGNOSTICO RAPIDO Y SEGURO.</a:t>
            </a:r>
          </a:p>
          <a:p>
            <a:pPr eaLnBrk="1" hangingPunct="1"/>
            <a:r>
              <a:rPr lang="es-ES" sz="2800" dirty="0" smtClean="0"/>
              <a:t>DESCARTAR SIEMPRE EMBARAZO  PARA CONTINUAR CON LAS PATOLOGIAS ORGANICAS  Y DISFUNCIONALES.</a:t>
            </a:r>
          </a:p>
          <a:p>
            <a:pPr eaLnBrk="1" hangingPunct="1"/>
            <a:r>
              <a:rPr lang="es-ES" sz="2800" dirty="0" smtClean="0"/>
              <a:t>MUJERES JOVENES -  ANOVULACION ???? </a:t>
            </a:r>
          </a:p>
          <a:p>
            <a:pPr eaLnBrk="1" hangingPunct="1"/>
            <a:r>
              <a:rPr lang="es-ES" sz="2800" dirty="0" smtClean="0"/>
              <a:t>MUJERES ADULTAS  -  PATOLOGIA ONCOLOGICA ????</a:t>
            </a:r>
          </a:p>
          <a:p>
            <a:pPr eaLnBrk="1" hangingPunct="1">
              <a:buFont typeface="Wingdings 2" pitchFamily="18" charset="2"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0" y="1264816"/>
            <a:ext cx="10287000" cy="60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852" tIns="51426" rIns="102852" bIns="51426"/>
          <a:lstStyle/>
          <a:p>
            <a:pPr marL="385694" indent="-385694">
              <a:spcBef>
                <a:spcPct val="20000"/>
              </a:spcBef>
              <a:buClr>
                <a:schemeClr val="folHlink"/>
              </a:buClr>
              <a:buSzPct val="70000"/>
              <a:defRPr/>
            </a:pPr>
            <a:endParaRPr lang="es-ES_tradnl" sz="36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85694" indent="-385694">
              <a:spcBef>
                <a:spcPct val="20000"/>
              </a:spcBef>
              <a:buClr>
                <a:schemeClr val="folHlink"/>
              </a:buClr>
              <a:buSzPct val="70000"/>
              <a:defRPr/>
            </a:pPr>
            <a:r>
              <a:rPr lang="es-ES_tradnl" sz="3600" u="none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endParaRPr lang="es-ES_tradnl" sz="3100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54000"/>
            <a:ext cx="10287000" cy="9313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MX" sz="6100" dirty="0" smtClean="0">
                <a:solidFill>
                  <a:schemeClr val="accent6"/>
                </a:solidFill>
              </a:rPr>
              <a:t>CLASIFICACIÓN</a:t>
            </a:r>
            <a:endParaRPr lang="es-AR" sz="6100" dirty="0">
              <a:solidFill>
                <a:schemeClr val="accent6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1067" y="1415136"/>
            <a:ext cx="9499600" cy="593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52" tIns="51426" rIns="102852" bIns="51426" numCol="1" anchor="t" anchorCtr="0" compatLnSpc="1">
            <a:prstTxWarp prst="textNoShape">
              <a:avLst/>
            </a:prstTxWarp>
          </a:bodyPr>
          <a:lstStyle/>
          <a:p>
            <a:r>
              <a:rPr lang="es-ES" sz="3600" u="none" dirty="0" smtClean="0"/>
              <a:t>1. </a:t>
            </a:r>
            <a:r>
              <a:rPr lang="es-ES" sz="3100" u="none" dirty="0" smtClean="0">
                <a:solidFill>
                  <a:srgbClr val="FF0000"/>
                </a:solidFill>
              </a:rPr>
              <a:t>Metrorragias de origen orgánico.</a:t>
            </a:r>
            <a:endParaRPr lang="es-ES" sz="3600" u="none" dirty="0" smtClean="0">
              <a:solidFill>
                <a:srgbClr val="FF0000"/>
              </a:solidFill>
            </a:endParaRPr>
          </a:p>
          <a:p>
            <a:r>
              <a:rPr lang="es-ES" sz="2700" u="none" dirty="0" smtClean="0"/>
              <a:t>          A- Metrorragias gravídicas.</a:t>
            </a:r>
          </a:p>
          <a:p>
            <a:r>
              <a:rPr lang="es-ES" sz="2700" u="none" dirty="0" smtClean="0"/>
              <a:t>		- Metrorragias del I trimestre.</a:t>
            </a:r>
          </a:p>
          <a:p>
            <a:r>
              <a:rPr lang="es-ES" sz="2700" u="none" dirty="0" smtClean="0"/>
              <a:t>		- Metrorragias del II-III trimestre.</a:t>
            </a:r>
          </a:p>
          <a:p>
            <a:r>
              <a:rPr lang="es-ES" sz="2700" u="none" dirty="0" smtClean="0"/>
              <a:t>	B- Metrorragias no gravídicas.</a:t>
            </a:r>
          </a:p>
          <a:p>
            <a:r>
              <a:rPr lang="es-ES" sz="2700" u="none" dirty="0" smtClean="0"/>
              <a:t>		- Cervicales.</a:t>
            </a:r>
          </a:p>
          <a:p>
            <a:r>
              <a:rPr lang="es-ES" sz="2700" u="none" dirty="0" smtClean="0"/>
              <a:t>		- Corporales.</a:t>
            </a:r>
          </a:p>
          <a:p>
            <a:endParaRPr lang="es-ES" sz="2700" u="none" dirty="0" smtClean="0"/>
          </a:p>
          <a:p>
            <a:r>
              <a:rPr lang="es-ES" sz="3600" u="none" dirty="0" smtClean="0"/>
              <a:t>2. </a:t>
            </a:r>
            <a:r>
              <a:rPr lang="es-ES" sz="3100" u="none" dirty="0" smtClean="0">
                <a:solidFill>
                  <a:srgbClr val="FF0000"/>
                </a:solidFill>
              </a:rPr>
              <a:t>Metrorragias uterina disfuncional.</a:t>
            </a:r>
          </a:p>
          <a:p>
            <a:r>
              <a:rPr lang="es-ES" sz="3600" u="none" dirty="0" smtClean="0"/>
              <a:t>	</a:t>
            </a:r>
            <a:r>
              <a:rPr lang="es-ES" sz="2700" u="none" dirty="0" smtClean="0"/>
              <a:t>A- </a:t>
            </a:r>
            <a:r>
              <a:rPr lang="es-ES" sz="2700" u="none" dirty="0" err="1" smtClean="0"/>
              <a:t>Ovulatorias</a:t>
            </a:r>
            <a:r>
              <a:rPr lang="es-ES" sz="2700" u="none" dirty="0" smtClean="0"/>
              <a:t>.     ( 20 % )</a:t>
            </a:r>
          </a:p>
          <a:p>
            <a:r>
              <a:rPr lang="es-ES" sz="2700" u="none" dirty="0" smtClean="0"/>
              <a:t>	B- Anovulatorias. ( 80 % )</a:t>
            </a:r>
            <a:endParaRPr lang="es-ES_tradnl" sz="2700" u="none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42823" indent="-535686" algn="just" defTabSz="1028517" eaLnBrk="0" hangingPunct="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95000"/>
              <a:tabLst>
                <a:tab pos="5035448" algn="l"/>
              </a:tabLst>
              <a:defRPr/>
            </a:pPr>
            <a:r>
              <a:rPr lang="es-ES_tradnl" sz="3600" u="none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  <a:endParaRPr lang="es-ES_tradnl" sz="3600" b="0" u="none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0" y="1264816"/>
            <a:ext cx="10287000" cy="60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852" tIns="51426" rIns="102852" bIns="51426"/>
          <a:lstStyle/>
          <a:p>
            <a:pPr marL="385694" indent="-385694">
              <a:spcBef>
                <a:spcPct val="20000"/>
              </a:spcBef>
              <a:buClr>
                <a:schemeClr val="folHlink"/>
              </a:buClr>
              <a:buSzPct val="70000"/>
              <a:defRPr/>
            </a:pPr>
            <a:endParaRPr lang="es-ES_tradnl" sz="36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85694" indent="-385694">
              <a:spcBef>
                <a:spcPct val="20000"/>
              </a:spcBef>
              <a:buClr>
                <a:schemeClr val="folHlink"/>
              </a:buClr>
              <a:buSzPct val="70000"/>
              <a:defRPr/>
            </a:pPr>
            <a:r>
              <a:rPr lang="es-ES_tradnl" sz="3600" u="none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endParaRPr lang="es-ES_tradnl" sz="3100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0933"/>
            <a:ext cx="10287000" cy="8974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MX" sz="6100" dirty="0" smtClean="0">
                <a:solidFill>
                  <a:schemeClr val="accent6"/>
                </a:solidFill>
              </a:rPr>
              <a:t>CLASIFICACIÓN</a:t>
            </a:r>
            <a:endParaRPr lang="es-AR" sz="6100" dirty="0">
              <a:solidFill>
                <a:schemeClr val="accent6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7067" y="1320800"/>
            <a:ext cx="9499600" cy="607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52" tIns="51426" rIns="102852" bIns="51426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s-ES" sz="2200" u="none" dirty="0" smtClean="0">
                <a:latin typeface="+mj-lt"/>
              </a:rPr>
              <a:t>3. </a:t>
            </a:r>
            <a:r>
              <a:rPr lang="es-ES" sz="2800" u="none" dirty="0" smtClean="0">
                <a:solidFill>
                  <a:srgbClr val="FF0000"/>
                </a:solidFill>
              </a:rPr>
              <a:t>Metrorragias de origen</a:t>
            </a:r>
            <a:r>
              <a:rPr lang="es-ES" sz="2800" u="none" dirty="0" smtClean="0">
                <a:latin typeface="+mj-lt"/>
              </a:rPr>
              <a:t> </a:t>
            </a:r>
            <a:r>
              <a:rPr lang="es-AR" sz="2800" u="none" dirty="0" smtClean="0">
                <a:solidFill>
                  <a:srgbClr val="FF0000"/>
                </a:solidFill>
                <a:latin typeface="+mj-lt"/>
              </a:rPr>
              <a:t>sistémico. </a:t>
            </a:r>
          </a:p>
          <a:p>
            <a:r>
              <a:rPr lang="es-AR" sz="2200" u="none" dirty="0" smtClean="0">
                <a:latin typeface="+mj-lt"/>
              </a:rPr>
              <a:t>	Endocrinopatías: enfermedad tiroidea, suprarrenal, </a:t>
            </a:r>
            <a:r>
              <a:rPr lang="es-AR" sz="2200" u="none" dirty="0" err="1" smtClean="0">
                <a:latin typeface="+mj-lt"/>
              </a:rPr>
              <a:t>hipofisis</a:t>
            </a:r>
            <a:r>
              <a:rPr lang="es-AR" sz="2200" u="none" dirty="0" smtClean="0">
                <a:latin typeface="+mj-lt"/>
              </a:rPr>
              <a:t>.</a:t>
            </a:r>
          </a:p>
          <a:p>
            <a:r>
              <a:rPr lang="es-AR" sz="2200" u="none" dirty="0" smtClean="0">
                <a:latin typeface="+mj-lt"/>
              </a:rPr>
              <a:t>            Hepatopatías. </a:t>
            </a:r>
          </a:p>
          <a:p>
            <a:r>
              <a:rPr lang="es-AR" sz="2200" u="none" dirty="0" smtClean="0">
                <a:latin typeface="+mj-lt"/>
              </a:rPr>
              <a:t>	Nefropatías. </a:t>
            </a:r>
          </a:p>
          <a:p>
            <a:r>
              <a:rPr lang="es-AR" sz="2200" u="none" dirty="0" smtClean="0">
                <a:latin typeface="+mj-lt"/>
              </a:rPr>
              <a:t>	</a:t>
            </a:r>
            <a:r>
              <a:rPr lang="es-AR" sz="2200" u="none" dirty="0" err="1" smtClean="0">
                <a:latin typeface="+mj-lt"/>
              </a:rPr>
              <a:t>Coagulopatías</a:t>
            </a:r>
            <a:r>
              <a:rPr lang="es-AR" sz="2200" u="none" dirty="0" smtClean="0">
                <a:latin typeface="+mj-lt"/>
              </a:rPr>
              <a:t>: enfermedad de Von </a:t>
            </a:r>
            <a:r>
              <a:rPr lang="es-AR" sz="2200" u="none" dirty="0" err="1" smtClean="0">
                <a:latin typeface="+mj-lt"/>
              </a:rPr>
              <a:t>Willebrand</a:t>
            </a:r>
            <a:r>
              <a:rPr lang="es-AR" sz="2200" u="none" dirty="0" smtClean="0">
                <a:latin typeface="+mj-lt"/>
              </a:rPr>
              <a:t>, púrpura 	 		               </a:t>
            </a:r>
            <a:r>
              <a:rPr lang="es-AR" sz="2200" u="none" dirty="0" err="1" smtClean="0">
                <a:latin typeface="+mj-lt"/>
              </a:rPr>
              <a:t>trombocitopénica</a:t>
            </a:r>
            <a:r>
              <a:rPr lang="es-AR" sz="2200" u="none" dirty="0" smtClean="0">
                <a:latin typeface="+mj-lt"/>
              </a:rPr>
              <a:t> inmunológica. </a:t>
            </a:r>
          </a:p>
          <a:p>
            <a:r>
              <a:rPr lang="es-AR" sz="2200" u="none" dirty="0" smtClean="0">
                <a:latin typeface="+mj-lt"/>
              </a:rPr>
              <a:t>	Trastornos nutricionales.</a:t>
            </a:r>
          </a:p>
          <a:p>
            <a:r>
              <a:rPr lang="es-AR" sz="2200" u="none" dirty="0" smtClean="0">
                <a:latin typeface="+mj-lt"/>
              </a:rPr>
              <a:t>	Alteraciones psicógenas.</a:t>
            </a:r>
          </a:p>
          <a:p>
            <a:endParaRPr lang="es-AR" sz="2200" u="none" dirty="0" smtClean="0">
              <a:latin typeface="+mj-lt"/>
            </a:endParaRPr>
          </a:p>
          <a:p>
            <a:pPr>
              <a:buNone/>
            </a:pPr>
            <a:r>
              <a:rPr lang="es-AR" sz="2200" u="none" dirty="0" smtClean="0">
                <a:latin typeface="+mj-lt"/>
              </a:rPr>
              <a:t>4</a:t>
            </a:r>
            <a:r>
              <a:rPr lang="es-AR" sz="2800" u="none" dirty="0" smtClean="0">
                <a:latin typeface="+mj-lt"/>
              </a:rPr>
              <a:t>. </a:t>
            </a:r>
            <a:r>
              <a:rPr lang="es-ES" sz="2800" u="none" dirty="0" smtClean="0">
                <a:solidFill>
                  <a:srgbClr val="FF0000"/>
                </a:solidFill>
              </a:rPr>
              <a:t>Metrorragias de origen</a:t>
            </a:r>
            <a:r>
              <a:rPr lang="es-ES" sz="2800" u="none" dirty="0" smtClean="0"/>
              <a:t> </a:t>
            </a:r>
            <a:r>
              <a:rPr lang="es-AR" sz="2800" u="none" dirty="0" smtClean="0">
                <a:solidFill>
                  <a:srgbClr val="FF0000"/>
                </a:solidFill>
                <a:latin typeface="+mj-lt"/>
              </a:rPr>
              <a:t>iatrogénico. </a:t>
            </a:r>
          </a:p>
          <a:p>
            <a:r>
              <a:rPr lang="es-AR" sz="2200" u="none" dirty="0" smtClean="0">
                <a:latin typeface="+mj-lt"/>
              </a:rPr>
              <a:t>	Anticoagulantes. </a:t>
            </a:r>
          </a:p>
          <a:p>
            <a:r>
              <a:rPr lang="es-AR" sz="2200" u="none" dirty="0" smtClean="0">
                <a:latin typeface="+mj-lt"/>
              </a:rPr>
              <a:t>	T.R.H. </a:t>
            </a:r>
          </a:p>
          <a:p>
            <a:r>
              <a:rPr lang="es-AR" sz="2200" u="none" dirty="0" smtClean="0">
                <a:latin typeface="+mj-lt"/>
              </a:rPr>
              <a:t>	 M.A.C. ( MÉTODOS  ANTICONCEPTIVOS ) Hormonales , DIU .</a:t>
            </a:r>
          </a:p>
          <a:p>
            <a:r>
              <a:rPr lang="es-AR" sz="2200" u="none" dirty="0" smtClean="0">
                <a:latin typeface="+mj-lt"/>
              </a:rPr>
              <a:t>	</a:t>
            </a:r>
            <a:r>
              <a:rPr lang="es-AR" sz="2200" u="none" dirty="0" smtClean="0"/>
              <a:t>Corticoides. </a:t>
            </a:r>
          </a:p>
          <a:p>
            <a:r>
              <a:rPr lang="es-AR" sz="2200" u="none" dirty="0" smtClean="0"/>
              <a:t>	</a:t>
            </a:r>
            <a:r>
              <a:rPr lang="es-AR" sz="2200" u="none" dirty="0" err="1" smtClean="0"/>
              <a:t>Tamoxifeno</a:t>
            </a:r>
            <a:r>
              <a:rPr lang="es-AR" sz="2200" u="none" dirty="0" smtClean="0"/>
              <a:t>. </a:t>
            </a:r>
            <a:endParaRPr lang="es-AR" sz="2200" u="none" dirty="0" smtClean="0">
              <a:latin typeface="+mj-lt"/>
            </a:endParaRPr>
          </a:p>
          <a:p>
            <a:r>
              <a:rPr lang="es-AR" sz="2200" u="none" dirty="0" smtClean="0">
                <a:latin typeface="+mj-lt"/>
              </a:rPr>
              <a:t> 	 Psicotrópicos </a:t>
            </a:r>
          </a:p>
          <a:p>
            <a:r>
              <a:rPr lang="es-AR" sz="2200" u="none" dirty="0" smtClean="0">
                <a:latin typeface="+mj-lt"/>
              </a:rPr>
              <a:t>             Otros </a:t>
            </a:r>
            <a:r>
              <a:rPr lang="es-ES_tradnl" sz="2200" u="none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 </a:t>
            </a:r>
            <a:endParaRPr lang="es-ES_tradnl" sz="2200" u="none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theme/theme1.xml><?xml version="1.0" encoding="utf-8"?>
<a:theme xmlns:a="http://schemas.openxmlformats.org/drawingml/2006/main" name="Frontiers of Cervical Cancer Prevention Template v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2">
  <a:themeElements>
    <a:clrScheme name="All White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Blank3">
  <a:themeElements>
    <a:clrScheme name="All White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Blank4">
  <a:themeElements>
    <a:clrScheme name="All White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Blank5">
  <a:themeElements>
    <a:clrScheme name="All White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Blank6">
  <a:themeElements>
    <a:clrScheme name="All White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Blank7">
  <a:themeElements>
    <a:clrScheme name="All White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Blank8">
  <a:themeElements>
    <a:clrScheme name="All White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Blank9">
  <a:themeElements>
    <a:clrScheme name="All White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Blank10">
  <a:themeElements>
    <a:clrScheme name="All White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Blank11">
  <a:themeElements>
    <a:clrScheme name="All White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New Master 200111">
  <a:themeElements>
    <a:clrScheme name="Ripple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Aubergine">
  <a:themeElements>
    <a:clrScheme name="Aubergine">
      <a:dk1>
        <a:srgbClr val="685D55"/>
      </a:dk1>
      <a:lt1>
        <a:sysClr val="window" lastClr="FFFFFF"/>
      </a:lt1>
      <a:dk2>
        <a:srgbClr val="999999"/>
      </a:dk2>
      <a:lt2>
        <a:srgbClr val="FF6600"/>
      </a:lt2>
      <a:accent1>
        <a:srgbClr val="832D6A"/>
      </a:accent1>
      <a:accent2>
        <a:srgbClr val="336699"/>
      </a:accent2>
      <a:accent3>
        <a:srgbClr val="66CC66"/>
      </a:accent3>
      <a:accent4>
        <a:srgbClr val="6699CC"/>
      </a:accent4>
      <a:accent5>
        <a:srgbClr val="FFCC00"/>
      </a:accent5>
      <a:accent6>
        <a:srgbClr val="F0AB00"/>
      </a:accent6>
      <a:hlink>
        <a:srgbClr val="FF0033"/>
      </a:hlink>
      <a:folHlink>
        <a:srgbClr val="E1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Orange">
  <a:themeElements>
    <a:clrScheme name="Orange">
      <a:dk1>
        <a:srgbClr val="685D55"/>
      </a:dk1>
      <a:lt1>
        <a:sysClr val="window" lastClr="FFFFFF"/>
      </a:lt1>
      <a:dk2>
        <a:srgbClr val="999999"/>
      </a:dk2>
      <a:lt2>
        <a:srgbClr val="FF6600"/>
      </a:lt2>
      <a:accent1>
        <a:srgbClr val="F0AB00"/>
      </a:accent1>
      <a:accent2>
        <a:srgbClr val="336699"/>
      </a:accent2>
      <a:accent3>
        <a:srgbClr val="6699CC"/>
      </a:accent3>
      <a:accent4>
        <a:srgbClr val="336666"/>
      </a:accent4>
      <a:accent5>
        <a:srgbClr val="CCCCFF"/>
      </a:accent5>
      <a:accent6>
        <a:srgbClr val="FFCC00"/>
      </a:accent6>
      <a:hlink>
        <a:srgbClr val="FF0033"/>
      </a:hlink>
      <a:folHlink>
        <a:srgbClr val="E1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algn="ctr" eaLnBrk="0" fontAlgn="auto" hangingPunct="0">
          <a:spcBef>
            <a:spcPts val="0"/>
          </a:spcBef>
          <a:spcAft>
            <a:spcPts val="0"/>
          </a:spcAft>
          <a:defRPr sz="28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2.xml><?xml version="1.0" encoding="utf-8"?>
<a:theme xmlns:a="http://schemas.openxmlformats.org/drawingml/2006/main" name="1_Orange">
  <a:themeElements>
    <a:clrScheme name="Orange">
      <a:dk1>
        <a:srgbClr val="685D55"/>
      </a:dk1>
      <a:lt1>
        <a:sysClr val="window" lastClr="FFFFFF"/>
      </a:lt1>
      <a:dk2>
        <a:srgbClr val="999999"/>
      </a:dk2>
      <a:lt2>
        <a:srgbClr val="FF6600"/>
      </a:lt2>
      <a:accent1>
        <a:srgbClr val="F0AB00"/>
      </a:accent1>
      <a:accent2>
        <a:srgbClr val="336699"/>
      </a:accent2>
      <a:accent3>
        <a:srgbClr val="6699CC"/>
      </a:accent3>
      <a:accent4>
        <a:srgbClr val="336666"/>
      </a:accent4>
      <a:accent5>
        <a:srgbClr val="CCCCFF"/>
      </a:accent5>
      <a:accent6>
        <a:srgbClr val="FFCC00"/>
      </a:accent6>
      <a:hlink>
        <a:srgbClr val="FF0033"/>
      </a:hlink>
      <a:folHlink>
        <a:srgbClr val="E1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algn="ctr" eaLnBrk="0" fontAlgn="auto" hangingPunct="0">
          <a:spcBef>
            <a:spcPts val="0"/>
          </a:spcBef>
          <a:spcAft>
            <a:spcPts val="0"/>
          </a:spcAft>
          <a:defRPr sz="28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GSK ">
  <a:themeElements>
    <a:clrScheme name="GSK Colour palette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9A8B7D"/>
      </a:accent3>
      <a:accent4>
        <a:srgbClr val="00B6C9"/>
      </a:accent4>
      <a:accent5>
        <a:srgbClr val="BE0077"/>
      </a:accent5>
      <a:accent6>
        <a:srgbClr val="4A8322"/>
      </a:accent6>
      <a:hlink>
        <a:srgbClr val="FF6600"/>
      </a:hlink>
      <a:folHlink>
        <a:srgbClr val="9A8B7D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SK 2">
  <a:themeElements>
    <a:clrScheme name="Orange">
      <a:dk1>
        <a:srgbClr val="685D55"/>
      </a:dk1>
      <a:lt1>
        <a:sysClr val="window" lastClr="FFFFFF"/>
      </a:lt1>
      <a:dk2>
        <a:srgbClr val="999999"/>
      </a:dk2>
      <a:lt2>
        <a:srgbClr val="FF6600"/>
      </a:lt2>
      <a:accent1>
        <a:srgbClr val="F0AB00"/>
      </a:accent1>
      <a:accent2>
        <a:srgbClr val="336699"/>
      </a:accent2>
      <a:accent3>
        <a:srgbClr val="6699CC"/>
      </a:accent3>
      <a:accent4>
        <a:srgbClr val="336666"/>
      </a:accent4>
      <a:accent5>
        <a:srgbClr val="CCCCFF"/>
      </a:accent5>
      <a:accent6>
        <a:srgbClr val="FFCC00"/>
      </a:accent6>
      <a:hlink>
        <a:srgbClr val="FF0033"/>
      </a:hlink>
      <a:folHlink>
        <a:srgbClr val="E1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algn="ctr" eaLnBrk="0" fontAlgn="auto" hangingPunct="0">
          <a:spcBef>
            <a:spcPts val="0"/>
          </a:spcBef>
          <a:spcAft>
            <a:spcPts val="0"/>
          </a:spcAft>
          <a:defRPr sz="28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Green">
  <a:themeElements>
    <a:clrScheme name="Green">
      <a:dk1>
        <a:srgbClr val="685D55"/>
      </a:dk1>
      <a:lt1>
        <a:sysClr val="window" lastClr="FFFFFF"/>
      </a:lt1>
      <a:dk2>
        <a:srgbClr val="999999"/>
      </a:dk2>
      <a:lt2>
        <a:srgbClr val="FF6600"/>
      </a:lt2>
      <a:accent1>
        <a:srgbClr val="66CC66"/>
      </a:accent1>
      <a:accent2>
        <a:srgbClr val="6699CC"/>
      </a:accent2>
      <a:accent3>
        <a:srgbClr val="CCFF99"/>
      </a:accent3>
      <a:accent4>
        <a:srgbClr val="CCCCFF"/>
      </a:accent4>
      <a:accent5>
        <a:srgbClr val="336699"/>
      </a:accent5>
      <a:accent6>
        <a:srgbClr val="F0AB00"/>
      </a:accent6>
      <a:hlink>
        <a:srgbClr val="FF0033"/>
      </a:hlink>
      <a:folHlink>
        <a:srgbClr val="E1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Dark Blu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Dark Green">
  <a:themeElements>
    <a:clrScheme name="Dark Green">
      <a:dk1>
        <a:srgbClr val="685D55"/>
      </a:dk1>
      <a:lt1>
        <a:sysClr val="window" lastClr="FFFFFF"/>
      </a:lt1>
      <a:dk2>
        <a:srgbClr val="999999"/>
      </a:dk2>
      <a:lt2>
        <a:srgbClr val="FF6600"/>
      </a:lt2>
      <a:accent1>
        <a:srgbClr val="336666"/>
      </a:accent1>
      <a:accent2>
        <a:srgbClr val="336699"/>
      </a:accent2>
      <a:accent3>
        <a:srgbClr val="832D6A"/>
      </a:accent3>
      <a:accent4>
        <a:srgbClr val="66CC66"/>
      </a:accent4>
      <a:accent5>
        <a:srgbClr val="FFCC00"/>
      </a:accent5>
      <a:accent6>
        <a:srgbClr val="F0AB00"/>
      </a:accent6>
      <a:hlink>
        <a:srgbClr val="FF0033"/>
      </a:hlink>
      <a:folHlink>
        <a:srgbClr val="E1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Aubergine">
  <a:themeElements>
    <a:clrScheme name="Aubergine">
      <a:dk1>
        <a:srgbClr val="685D55"/>
      </a:dk1>
      <a:lt1>
        <a:sysClr val="window" lastClr="FFFFFF"/>
      </a:lt1>
      <a:dk2>
        <a:srgbClr val="999999"/>
      </a:dk2>
      <a:lt2>
        <a:srgbClr val="FF6600"/>
      </a:lt2>
      <a:accent1>
        <a:srgbClr val="832D6A"/>
      </a:accent1>
      <a:accent2>
        <a:srgbClr val="336699"/>
      </a:accent2>
      <a:accent3>
        <a:srgbClr val="66CC66"/>
      </a:accent3>
      <a:accent4>
        <a:srgbClr val="6699CC"/>
      </a:accent4>
      <a:accent5>
        <a:srgbClr val="FFCC00"/>
      </a:accent5>
      <a:accent6>
        <a:srgbClr val="F0AB00"/>
      </a:accent6>
      <a:hlink>
        <a:srgbClr val="FF0033"/>
      </a:hlink>
      <a:folHlink>
        <a:srgbClr val="E1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Mid Blue">
  <a:themeElements>
    <a:clrScheme name="Mid Blue">
      <a:dk1>
        <a:srgbClr val="685D55"/>
      </a:dk1>
      <a:lt1>
        <a:sysClr val="window" lastClr="FFFFFF"/>
      </a:lt1>
      <a:dk2>
        <a:srgbClr val="999999"/>
      </a:dk2>
      <a:lt2>
        <a:srgbClr val="FF6600"/>
      </a:lt2>
      <a:accent1>
        <a:srgbClr val="6699CC"/>
      </a:accent1>
      <a:accent2>
        <a:srgbClr val="832D6A"/>
      </a:accent2>
      <a:accent3>
        <a:srgbClr val="66CC66"/>
      </a:accent3>
      <a:accent4>
        <a:srgbClr val="336699"/>
      </a:accent4>
      <a:accent5>
        <a:srgbClr val="FFCC00"/>
      </a:accent5>
      <a:accent6>
        <a:srgbClr val="F0AB00"/>
      </a:accent6>
      <a:hlink>
        <a:srgbClr val="FF0033"/>
      </a:hlink>
      <a:folHlink>
        <a:srgbClr val="E1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Blank1">
  <a:themeElements>
    <a:clrScheme name="All White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Frontiers of Cervical Cancer Prevention Template v3</Template>
  <TotalTime>6023</TotalTime>
  <Words>4661</Words>
  <Application>Microsoft Office PowerPoint</Application>
  <PresentationFormat>Personalizado</PresentationFormat>
  <Paragraphs>605</Paragraphs>
  <Slides>78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23</vt:i4>
      </vt:variant>
      <vt:variant>
        <vt:lpstr>Títulos de diapositiva</vt:lpstr>
      </vt:variant>
      <vt:variant>
        <vt:i4>78</vt:i4>
      </vt:variant>
    </vt:vector>
  </HeadingPairs>
  <TitlesOfParts>
    <vt:vector size="122" baseType="lpstr">
      <vt:lpstr>MS PGothic</vt:lpstr>
      <vt:lpstr>MS PGothic</vt:lpstr>
      <vt:lpstr>Aharoni</vt:lpstr>
      <vt:lpstr>Algerian</vt:lpstr>
      <vt:lpstr>AR ESSENCE</vt:lpstr>
      <vt:lpstr>Arial</vt:lpstr>
      <vt:lpstr>Arial Narrow</vt:lpstr>
      <vt:lpstr>Arial Unicode MS</vt:lpstr>
      <vt:lpstr>Cambria</vt:lpstr>
      <vt:lpstr>Candara</vt:lpstr>
      <vt:lpstr>Cooper Black</vt:lpstr>
      <vt:lpstr>Copperplate Gothic Bold</vt:lpstr>
      <vt:lpstr>Courier New</vt:lpstr>
      <vt:lpstr>Georgia</vt:lpstr>
      <vt:lpstr>Gill Sans MT</vt:lpstr>
      <vt:lpstr>Gisha</vt:lpstr>
      <vt:lpstr>Gungsuh</vt:lpstr>
      <vt:lpstr>Times</vt:lpstr>
      <vt:lpstr>Webdings</vt:lpstr>
      <vt:lpstr>Wingdings</vt:lpstr>
      <vt:lpstr>Wingdings 2</vt:lpstr>
      <vt:lpstr>Frontiers of Cervical Cancer Prevention Template v3</vt:lpstr>
      <vt:lpstr>New Master 200111</vt:lpstr>
      <vt:lpstr>GSK 2</vt:lpstr>
      <vt:lpstr>Green</vt:lpstr>
      <vt:lpstr>Dark Blue</vt:lpstr>
      <vt:lpstr>Dark Green</vt:lpstr>
      <vt:lpstr>Aubergine</vt:lpstr>
      <vt:lpstr>Mid Blue</vt:lpstr>
      <vt:lpstr>Blank1</vt:lpstr>
      <vt:lpstr>Blank2</vt:lpstr>
      <vt:lpstr>Blank3</vt:lpstr>
      <vt:lpstr>Blank4</vt:lpstr>
      <vt:lpstr>Blank5</vt:lpstr>
      <vt:lpstr>Blank6</vt:lpstr>
      <vt:lpstr>Blank7</vt:lpstr>
      <vt:lpstr>Blank8</vt:lpstr>
      <vt:lpstr>Blank9</vt:lpstr>
      <vt:lpstr>Blank10</vt:lpstr>
      <vt:lpstr>Blank11</vt:lpstr>
      <vt:lpstr>1_Aubergine</vt:lpstr>
      <vt:lpstr>Orange</vt:lpstr>
      <vt:lpstr>1_Orange</vt:lpstr>
      <vt:lpstr>GSK </vt:lpstr>
      <vt:lpstr>CURSO  TEMAS DE PATOLOGÍA MÉDICA </vt:lpstr>
      <vt:lpstr>GINECORRAGIA</vt:lpstr>
      <vt:lpstr>CICLO NORMAL</vt:lpstr>
      <vt:lpstr>HEMORRAGIA UTERINA ANORMAL</vt:lpstr>
      <vt:lpstr>GINECORRAGIA</vt:lpstr>
      <vt:lpstr>PATRONES DE SANGRADO UTERINO </vt:lpstr>
      <vt:lpstr>METRORRAGIAS  DISFUNCIONALES</vt:lpstr>
      <vt:lpstr>CLASIFICACIÓN</vt:lpstr>
      <vt:lpstr>CLASIFICACIÓN</vt:lpstr>
      <vt:lpstr>CLASIFICACIÓN</vt:lpstr>
      <vt:lpstr>CLASIFICACIÓN</vt:lpstr>
      <vt:lpstr>1A )ORGANICAS GRAVIDICAS</vt:lpstr>
      <vt:lpstr>Hemorragias del 1° trimestre del embarazo</vt:lpstr>
      <vt:lpstr>1A) ORGANICAS GRAVIDICAS</vt:lpstr>
      <vt:lpstr>1B) ORGANICAS  NO GRAVIDICAS</vt:lpstr>
      <vt:lpstr>1B) ORGANICAS  NO GRAVIDICAS</vt:lpstr>
      <vt:lpstr> </vt:lpstr>
      <vt:lpstr> METRORRAGIAS DISFUNCIONALES </vt:lpstr>
      <vt:lpstr>  METRORRAGIAS DISFUNCIONALES POR DISRUPCIÓN DE ESTRÓGENOS   </vt:lpstr>
      <vt:lpstr>METRORRAGIAS DISFUNCIONALES</vt:lpstr>
      <vt:lpstr>METRORRAGIAS DISFUNCIONALES   POR SUPRESIÓN DE ESTRÓGENOS</vt:lpstr>
      <vt:lpstr>METRORRAGIAS DISFUNCIONALES</vt:lpstr>
      <vt:lpstr>METRORRAGIAS DISFUNCIONALES   POR DISRUPCIÓN DE PROGESTÁGENOS</vt:lpstr>
      <vt:lpstr>METRORRAGIAS DISFUNCIONALES</vt:lpstr>
      <vt:lpstr>METRORRAGIAS DISFUNCIONALES   POR SUPRESIÓN DE PROGESTERONA </vt:lpstr>
      <vt:lpstr> METRORRAGIAS DISFUNCIONALES ANOVULATORIAS </vt:lpstr>
      <vt:lpstr>METRORRAGIAS DISFUNCIONALES ANOVULATORIAS</vt:lpstr>
      <vt:lpstr> METRORRAGIAS DISFUNCIONALES OVULATORIAS </vt:lpstr>
      <vt:lpstr>METRORRAGIAS DISFUNCIONALES OVULATORIAS</vt:lpstr>
      <vt:lpstr>METRORRAGIAS DISFUNCIONALES OVULATORIAS</vt:lpstr>
      <vt:lpstr>Presentación de PowerPoint</vt:lpstr>
      <vt:lpstr>Infecciones</vt:lpstr>
      <vt:lpstr>LEIOMIOMAS</vt:lpstr>
      <vt:lpstr>LEIOMIOMAS </vt:lpstr>
      <vt:lpstr>Clasificación</vt:lpstr>
      <vt:lpstr>Presentación de PowerPoint</vt:lpstr>
      <vt:lpstr>METRORRAGIA  POR  MIOMAS (30%).</vt:lpstr>
      <vt:lpstr>POLIPOS ENDOMETRIALES</vt:lpstr>
      <vt:lpstr>ADENOMIOSIS</vt:lpstr>
      <vt:lpstr>Factores de riesgo</vt:lpstr>
      <vt:lpstr>Síntomas</vt:lpstr>
      <vt:lpstr>Hiperplasia endometrial</vt:lpstr>
      <vt:lpstr>Potencial de malignidad</vt:lpstr>
      <vt:lpstr>CANCER DE ENDOMETRIO</vt:lpstr>
      <vt:lpstr>CANCER DE ENDOMETRIO</vt:lpstr>
      <vt:lpstr>Factores de riesgo</vt:lpstr>
      <vt:lpstr>GINECORRAGIA  SEGÚN EL GRUPO ETARIO</vt:lpstr>
      <vt:lpstr>RECIEN NACIDA</vt:lpstr>
      <vt:lpstr>INFANCIA</vt:lpstr>
      <vt:lpstr>ADOLESCENCIA</vt:lpstr>
      <vt:lpstr>EDAD FERTIL</vt:lpstr>
      <vt:lpstr>PERIMENOPAUSIA</vt:lpstr>
      <vt:lpstr>MENOPAUSIA</vt:lpstr>
      <vt:lpstr>Presentación de PowerPoint</vt:lpstr>
      <vt:lpstr>ANAMNESIS </vt:lpstr>
      <vt:lpstr>EXAMEN FÍSICO </vt:lpstr>
      <vt:lpstr>Exámenes de laboratorio</vt:lpstr>
      <vt:lpstr>Otros exámenes complementarios </vt:lpstr>
      <vt:lpstr>HISTEROSCOPIA  Y BIOPSIA ENDOMETRIAL</vt:lpstr>
      <vt:lpstr>Biopsia endometrial</vt:lpstr>
      <vt:lpstr>Presentación de PowerPoint</vt:lpstr>
      <vt:lpstr>Ecografía</vt:lpstr>
      <vt:lpstr>Ecografía</vt:lpstr>
      <vt:lpstr>Ecografía con solución salina</vt:lpstr>
      <vt:lpstr>Presentación de PowerPoint</vt:lpstr>
      <vt:lpstr>Presentación de PowerPoint</vt:lpstr>
      <vt:lpstr>TRATAMIENTOS</vt:lpstr>
      <vt:lpstr>TRATAMIENTO MÉDICO  -  AINES</vt:lpstr>
      <vt:lpstr>AGENTES ANTIFIBRINOLÍTICOS </vt:lpstr>
      <vt:lpstr>TRATAMIENTO MÉDICO  -  HORMONALES</vt:lpstr>
      <vt:lpstr>Presentación de PowerPoint</vt:lpstr>
      <vt:lpstr>Presentación de PowerPoint</vt:lpstr>
      <vt:lpstr>TRATAMIENTO MÉDICO - OTROS</vt:lpstr>
      <vt:lpstr> TRATAMIENTO QUIRURGICO - ABLACIÓN ENDOMETRIAL </vt:lpstr>
      <vt:lpstr>TRATAMIENTO QUIRURGICO - POLIPECTOMIA  </vt:lpstr>
      <vt:lpstr>TRATAMIENTO QUIRURGICO -  MIOMECTOMÍA</vt:lpstr>
      <vt:lpstr>TRATAMIENTO QUIRURGICO  - HISTERECTOMÍA</vt:lpstr>
      <vt:lpstr> 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Frontiers of Cervical Cancer Prevention</dc:title>
  <dc:creator>Kristina Theusner (MTM)</dc:creator>
  <cp:lastModifiedBy>Usuario de Windows</cp:lastModifiedBy>
  <cp:revision>661</cp:revision>
  <dcterms:created xsi:type="dcterms:W3CDTF">2011-04-19T15:56:02Z</dcterms:created>
  <dcterms:modified xsi:type="dcterms:W3CDTF">2018-09-15T03:59:25Z</dcterms:modified>
</cp:coreProperties>
</file>