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AA8A1-1AEA-4E55-8B3D-7D71E61B5806}" type="datetimeFigureOut">
              <a:rPr lang="es-ES" smtClean="0"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43F4-AC35-4CBB-83A7-722363974C5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61772" y="2285992"/>
            <a:ext cx="403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RATA 2-  DOS MESES ZINC ORAL+ ETANOL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23151" t="35277" r="38814" b="14011"/>
          <a:stretch>
            <a:fillRect/>
          </a:stretch>
        </p:blipFill>
        <p:spPr bwMode="auto">
          <a:xfrm rot="16200000">
            <a:off x="2143108" y="1428736"/>
            <a:ext cx="324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857224" y="5357826"/>
            <a:ext cx="709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Mucosa gástrica </a:t>
            </a:r>
            <a:r>
              <a:rPr lang="es-AR" dirty="0" err="1" smtClean="0"/>
              <a:t>oxíntica</a:t>
            </a:r>
            <a:r>
              <a:rPr lang="es-AR" dirty="0" smtClean="0"/>
              <a:t> de morfología preservada, con leve descamación</a:t>
            </a:r>
          </a:p>
          <a:p>
            <a:r>
              <a:rPr lang="es-AR" dirty="0" smtClean="0"/>
              <a:t>De la zona superficial del epitelio. (H&amp;E x 100)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Office PowerPoint</Application>
  <PresentationFormat>Presentación en pantalla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 Enrique Naves</dc:creator>
  <cp:lastModifiedBy>Oscar Bedini</cp:lastModifiedBy>
  <cp:revision>1</cp:revision>
  <dcterms:created xsi:type="dcterms:W3CDTF">2022-09-15T10:24:16Z</dcterms:created>
  <dcterms:modified xsi:type="dcterms:W3CDTF">2022-09-20T00:47:51Z</dcterms:modified>
</cp:coreProperties>
</file>