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1.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6.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8.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9.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6.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7.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8.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9.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 id="2147483809" r:id="rId2"/>
    <p:sldMasterId id="2147483861" r:id="rId3"/>
    <p:sldMasterId id="2147484147" r:id="rId4"/>
    <p:sldMasterId id="2147484156" r:id="rId5"/>
    <p:sldMasterId id="2147484178" r:id="rId6"/>
    <p:sldMasterId id="2147484217" r:id="rId7"/>
    <p:sldMasterId id="2147484262" r:id="rId8"/>
    <p:sldMasterId id="2147484336" r:id="rId9"/>
    <p:sldMasterId id="2147484349" r:id="rId10"/>
    <p:sldMasterId id="2147484362" r:id="rId11"/>
    <p:sldMasterId id="2147484374" r:id="rId12"/>
    <p:sldMasterId id="2147484386" r:id="rId13"/>
    <p:sldMasterId id="2147484399" r:id="rId14"/>
    <p:sldMasterId id="2147484408" r:id="rId15"/>
    <p:sldMasterId id="2147484420" r:id="rId16"/>
    <p:sldMasterId id="2147484433" r:id="rId17"/>
    <p:sldMasterId id="2147484442" r:id="rId18"/>
    <p:sldMasterId id="2147484451" r:id="rId19"/>
    <p:sldMasterId id="2147484463" r:id="rId20"/>
    <p:sldMasterId id="2147484477" r:id="rId21"/>
    <p:sldMasterId id="2147484486" r:id="rId22"/>
    <p:sldMasterId id="2147484500" r:id="rId23"/>
    <p:sldMasterId id="2147484515" r:id="rId24"/>
    <p:sldMasterId id="2147484529" r:id="rId25"/>
    <p:sldMasterId id="2147484538" r:id="rId26"/>
    <p:sldMasterId id="2147484548" r:id="rId27"/>
    <p:sldMasterId id="2147484560" r:id="rId28"/>
    <p:sldMasterId id="2147484572" r:id="rId29"/>
    <p:sldMasterId id="2147484584" r:id="rId30"/>
    <p:sldMasterId id="2147484595" r:id="rId31"/>
    <p:sldMasterId id="2147484607" r:id="rId32"/>
    <p:sldMasterId id="2147484619" r:id="rId33"/>
    <p:sldMasterId id="2147484628" r:id="rId34"/>
    <p:sldMasterId id="2147484677" r:id="rId35"/>
    <p:sldMasterId id="2147484689" r:id="rId36"/>
    <p:sldMasterId id="2147484699" r:id="rId37"/>
    <p:sldMasterId id="2147484708" r:id="rId38"/>
    <p:sldMasterId id="2147484717" r:id="rId39"/>
    <p:sldMasterId id="2147484726" r:id="rId40"/>
  </p:sldMasterIdLst>
  <p:notesMasterIdLst>
    <p:notesMasterId r:id="rId110"/>
  </p:notesMasterIdLst>
  <p:sldIdLst>
    <p:sldId id="662" r:id="rId41"/>
    <p:sldId id="531" r:id="rId42"/>
    <p:sldId id="532" r:id="rId43"/>
    <p:sldId id="533" r:id="rId44"/>
    <p:sldId id="534" r:id="rId45"/>
    <p:sldId id="535" r:id="rId46"/>
    <p:sldId id="536" r:id="rId47"/>
    <p:sldId id="537" r:id="rId48"/>
    <p:sldId id="538" r:id="rId49"/>
    <p:sldId id="541" r:id="rId50"/>
    <p:sldId id="539" r:id="rId51"/>
    <p:sldId id="540" r:id="rId52"/>
    <p:sldId id="542" r:id="rId53"/>
    <p:sldId id="543" r:id="rId54"/>
    <p:sldId id="544" r:id="rId55"/>
    <p:sldId id="545" r:id="rId56"/>
    <p:sldId id="546" r:id="rId57"/>
    <p:sldId id="547" r:id="rId58"/>
    <p:sldId id="548" r:id="rId59"/>
    <p:sldId id="549" r:id="rId60"/>
    <p:sldId id="550" r:id="rId61"/>
    <p:sldId id="551" r:id="rId62"/>
    <p:sldId id="552" r:id="rId63"/>
    <p:sldId id="553" r:id="rId64"/>
    <p:sldId id="554" r:id="rId65"/>
    <p:sldId id="555" r:id="rId66"/>
    <p:sldId id="556" r:id="rId67"/>
    <p:sldId id="557" r:id="rId68"/>
    <p:sldId id="558" r:id="rId69"/>
    <p:sldId id="607" r:id="rId70"/>
    <p:sldId id="604" r:id="rId71"/>
    <p:sldId id="670" r:id="rId72"/>
    <p:sldId id="605" r:id="rId73"/>
    <p:sldId id="559" r:id="rId74"/>
    <p:sldId id="560" r:id="rId75"/>
    <p:sldId id="561" r:id="rId76"/>
    <p:sldId id="562" r:id="rId77"/>
    <p:sldId id="563" r:id="rId78"/>
    <p:sldId id="564" r:id="rId79"/>
    <p:sldId id="565" r:id="rId80"/>
    <p:sldId id="566" r:id="rId81"/>
    <p:sldId id="663" r:id="rId82"/>
    <p:sldId id="664" r:id="rId83"/>
    <p:sldId id="666" r:id="rId84"/>
    <p:sldId id="567" r:id="rId85"/>
    <p:sldId id="568" r:id="rId86"/>
    <p:sldId id="569" r:id="rId87"/>
    <p:sldId id="570" r:id="rId88"/>
    <p:sldId id="571" r:id="rId89"/>
    <p:sldId id="667" r:id="rId90"/>
    <p:sldId id="572" r:id="rId91"/>
    <p:sldId id="668" r:id="rId92"/>
    <p:sldId id="573" r:id="rId93"/>
    <p:sldId id="574" r:id="rId94"/>
    <p:sldId id="575" r:id="rId95"/>
    <p:sldId id="576" r:id="rId96"/>
    <p:sldId id="577" r:id="rId97"/>
    <p:sldId id="578" r:id="rId98"/>
    <p:sldId id="579" r:id="rId99"/>
    <p:sldId id="580" r:id="rId100"/>
    <p:sldId id="581" r:id="rId101"/>
    <p:sldId id="582" r:id="rId102"/>
    <p:sldId id="583" r:id="rId103"/>
    <p:sldId id="584" r:id="rId104"/>
    <p:sldId id="585" r:id="rId105"/>
    <p:sldId id="586" r:id="rId106"/>
    <p:sldId id="587" r:id="rId107"/>
    <p:sldId id="588" r:id="rId108"/>
    <p:sldId id="485" r:id="rId109"/>
  </p:sldIdLst>
  <p:sldSz cx="12192000" cy="6858000"/>
  <p:notesSz cx="6858000" cy="9144000"/>
  <p:defaultTextStyle>
    <a:defPPr>
      <a:defRPr lang="es-ES"/>
    </a:defPPr>
    <a:lvl1pPr marL="0" algn="l" defTabSz="913765" rtl="0" eaLnBrk="1" latinLnBrk="0" hangingPunct="1">
      <a:defRPr sz="1900" kern="1200">
        <a:solidFill>
          <a:schemeClr val="tx1"/>
        </a:solidFill>
        <a:latin typeface="+mn-lt"/>
        <a:ea typeface="+mn-ea"/>
        <a:cs typeface="+mn-cs"/>
      </a:defRPr>
    </a:lvl1pPr>
    <a:lvl2pPr marL="456867"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648"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430" algn="l" defTabSz="913765" rtl="0" eaLnBrk="1" latinLnBrk="0" hangingPunct="1">
      <a:defRPr sz="1900" kern="1200">
        <a:solidFill>
          <a:schemeClr val="tx1"/>
        </a:solidFill>
        <a:latin typeface="+mn-lt"/>
        <a:ea typeface="+mn-ea"/>
        <a:cs typeface="+mn-cs"/>
      </a:defRPr>
    </a:lvl6pPr>
    <a:lvl7pPr marL="2741294" algn="l" defTabSz="913765" rtl="0" eaLnBrk="1" latinLnBrk="0" hangingPunct="1">
      <a:defRPr sz="1900" kern="1200">
        <a:solidFill>
          <a:schemeClr val="tx1"/>
        </a:solidFill>
        <a:latin typeface="+mn-lt"/>
        <a:ea typeface="+mn-ea"/>
        <a:cs typeface="+mn-cs"/>
      </a:defRPr>
    </a:lvl7pPr>
    <a:lvl8pPr marL="3198160" algn="l" defTabSz="913765" rtl="0" eaLnBrk="1" latinLnBrk="0" hangingPunct="1">
      <a:defRPr sz="1900" kern="1200">
        <a:solidFill>
          <a:schemeClr val="tx1"/>
        </a:solidFill>
        <a:latin typeface="+mn-lt"/>
        <a:ea typeface="+mn-ea"/>
        <a:cs typeface="+mn-cs"/>
      </a:defRPr>
    </a:lvl8pPr>
    <a:lvl9pPr marL="3655027" algn="l" defTabSz="91376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88A"/>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2" autoAdjust="0"/>
  </p:normalViewPr>
  <p:slideViewPr>
    <p:cSldViewPr snapToGrid="0">
      <p:cViewPr varScale="1">
        <p:scale>
          <a:sx n="111" d="100"/>
          <a:sy n="111" d="100"/>
        </p:scale>
        <p:origin x="-552"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3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slide" Target="slides/slide49.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slide" Target="slides/slide67.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5.xml"/><Relationship Id="rId53" Type="http://schemas.openxmlformats.org/officeDocument/2006/relationships/slide" Target="slides/slide13.xml"/><Relationship Id="rId58" Type="http://schemas.openxmlformats.org/officeDocument/2006/relationships/slide" Target="slides/slide18.xml"/><Relationship Id="rId66" Type="http://schemas.openxmlformats.org/officeDocument/2006/relationships/slide" Target="slides/slide26.xml"/><Relationship Id="rId74" Type="http://schemas.openxmlformats.org/officeDocument/2006/relationships/slide" Target="slides/slide34.xml"/><Relationship Id="rId79" Type="http://schemas.openxmlformats.org/officeDocument/2006/relationships/slide" Target="slides/slide39.xml"/><Relationship Id="rId87" Type="http://schemas.openxmlformats.org/officeDocument/2006/relationships/slide" Target="slides/slide47.xml"/><Relationship Id="rId102" Type="http://schemas.openxmlformats.org/officeDocument/2006/relationships/slide" Target="slides/slide62.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21.xml"/><Relationship Id="rId82" Type="http://schemas.openxmlformats.org/officeDocument/2006/relationships/slide" Target="slides/slide42.xml"/><Relationship Id="rId90" Type="http://schemas.openxmlformats.org/officeDocument/2006/relationships/slide" Target="slides/slide50.xml"/><Relationship Id="rId95"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3.xml"/><Relationship Id="rId48" Type="http://schemas.openxmlformats.org/officeDocument/2006/relationships/slide" Target="slides/slide8.xml"/><Relationship Id="rId56" Type="http://schemas.openxmlformats.org/officeDocument/2006/relationships/slide" Target="slides/slide16.xml"/><Relationship Id="rId64" Type="http://schemas.openxmlformats.org/officeDocument/2006/relationships/slide" Target="slides/slide24.xml"/><Relationship Id="rId69" Type="http://schemas.openxmlformats.org/officeDocument/2006/relationships/slide" Target="slides/slide29.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80" Type="http://schemas.openxmlformats.org/officeDocument/2006/relationships/slide" Target="slides/slide40.xml"/><Relationship Id="rId85" Type="http://schemas.openxmlformats.org/officeDocument/2006/relationships/slide" Target="slides/slide45.xml"/><Relationship Id="rId93" Type="http://schemas.openxmlformats.org/officeDocument/2006/relationships/slide" Target="slides/slide53.xml"/><Relationship Id="rId98" Type="http://schemas.openxmlformats.org/officeDocument/2006/relationships/slide" Target="slides/slide5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slide" Target="slides/slide27.xml"/><Relationship Id="rId103" Type="http://schemas.openxmlformats.org/officeDocument/2006/relationships/slide" Target="slides/slide63.xml"/><Relationship Id="rId108" Type="http://schemas.openxmlformats.org/officeDocument/2006/relationships/slide" Target="slides/slide68.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 Id="rId70" Type="http://schemas.openxmlformats.org/officeDocument/2006/relationships/slide" Target="slides/slide30.xml"/><Relationship Id="rId75" Type="http://schemas.openxmlformats.org/officeDocument/2006/relationships/slide" Target="slides/slide35.xml"/><Relationship Id="rId83" Type="http://schemas.openxmlformats.org/officeDocument/2006/relationships/slide" Target="slides/slide43.xml"/><Relationship Id="rId88" Type="http://schemas.openxmlformats.org/officeDocument/2006/relationships/slide" Target="slides/slide48.xml"/><Relationship Id="rId91" Type="http://schemas.openxmlformats.org/officeDocument/2006/relationships/slide" Target="slides/slide51.xml"/><Relationship Id="rId96" Type="http://schemas.openxmlformats.org/officeDocument/2006/relationships/slide" Target="slides/slide56.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6" Type="http://schemas.openxmlformats.org/officeDocument/2006/relationships/slide" Target="slides/slide6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27036-604F-0B43-A053-471AC481B5F7}"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079D6E57-C9CF-FA45-AEF9-3762EBFD2AD2}">
      <dgm:prSet custT="1"/>
      <dgm:spPr/>
      <dgm:t>
        <a:bodyPr/>
        <a:lstStyle/>
        <a:p>
          <a:r>
            <a:rPr lang="en-US" sz="1800" dirty="0" err="1" smtClean="0">
              <a:latin typeface="Calibri" pitchFamily="34" charset="0"/>
              <a:cs typeface="Calibri" pitchFamily="34" charset="0"/>
            </a:rPr>
            <a:t>Formulaciones</a:t>
          </a:r>
          <a:r>
            <a:rPr lang="en-US" sz="1800" dirty="0" smtClean="0">
              <a:latin typeface="Calibri" pitchFamily="34" charset="0"/>
              <a:cs typeface="Calibri" pitchFamily="34" charset="0"/>
            </a:rPr>
            <a:t> de </a:t>
          </a:r>
          <a:r>
            <a:rPr lang="en-US" sz="1800" dirty="0" err="1" smtClean="0">
              <a:latin typeface="Calibri" pitchFamily="34" charset="0"/>
              <a:cs typeface="Calibri" pitchFamily="34" charset="0"/>
            </a:rPr>
            <a:t>larga</a:t>
          </a:r>
          <a:r>
            <a:rPr lang="en-US" sz="1800" dirty="0" smtClean="0">
              <a:latin typeface="Calibri" pitchFamily="34" charset="0"/>
              <a:cs typeface="Calibri" pitchFamily="34" charset="0"/>
            </a:rPr>
            <a:t> </a:t>
          </a:r>
          <a:r>
            <a:rPr lang="en-US" sz="1800" dirty="0" err="1" smtClean="0">
              <a:latin typeface="Calibri" pitchFamily="34" charset="0"/>
              <a:cs typeface="Calibri" pitchFamily="34" charset="0"/>
            </a:rPr>
            <a:t>acción</a:t>
          </a:r>
          <a:endParaRPr lang="en-US" sz="1800" dirty="0">
            <a:latin typeface="Calibri" pitchFamily="34" charset="0"/>
            <a:cs typeface="Calibri" pitchFamily="34" charset="0"/>
          </a:endParaRPr>
        </a:p>
      </dgm:t>
    </dgm:pt>
    <dgm:pt modelId="{0507A7DA-2555-304F-9A39-076D05C3DCC7}" type="parTrans" cxnId="{82A5A09F-CB55-B842-ADAA-93BBD8EB8273}">
      <dgm:prSet/>
      <dgm:spPr/>
      <dgm:t>
        <a:bodyPr/>
        <a:lstStyle/>
        <a:p>
          <a:endParaRPr lang="en-US"/>
        </a:p>
      </dgm:t>
    </dgm:pt>
    <dgm:pt modelId="{F7714758-F77F-3F4A-84B2-D828A34203D8}" type="sibTrans" cxnId="{82A5A09F-CB55-B842-ADAA-93BBD8EB8273}">
      <dgm:prSet/>
      <dgm:spPr/>
      <dgm:t>
        <a:bodyPr/>
        <a:lstStyle/>
        <a:p>
          <a:endParaRPr lang="en-US"/>
        </a:p>
      </dgm:t>
    </dgm:pt>
    <dgm:pt modelId="{08A235B0-8D6E-B248-83C4-AA460D89C972}">
      <dgm:prSet/>
      <dgm:spPr/>
      <dgm:t>
        <a:bodyPr/>
        <a:lstStyle/>
        <a:p>
          <a:r>
            <a:rPr lang="en-US" dirty="0" err="1" smtClean="0">
              <a:latin typeface="Calibri" pitchFamily="34" charset="0"/>
              <a:cs typeface="Calibri" pitchFamily="34" charset="0"/>
            </a:rPr>
            <a:t>Estrategias</a:t>
          </a:r>
          <a:r>
            <a:rPr lang="en-US" dirty="0" smtClean="0">
              <a:latin typeface="Calibri" pitchFamily="34" charset="0"/>
              <a:cs typeface="Calibri" pitchFamily="34" charset="0"/>
            </a:rPr>
            <a:t> </a:t>
          </a:r>
          <a:r>
            <a:rPr lang="en-US" dirty="0" err="1" smtClean="0">
              <a:latin typeface="Calibri" pitchFamily="34" charset="0"/>
              <a:cs typeface="Calibri" pitchFamily="34" charset="0"/>
            </a:rPr>
            <a:t>potenciales</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cura</a:t>
          </a:r>
          <a:endParaRPr lang="en-US" dirty="0">
            <a:latin typeface="Calibri" pitchFamily="34" charset="0"/>
            <a:cs typeface="Calibri" pitchFamily="34" charset="0"/>
          </a:endParaRPr>
        </a:p>
      </dgm:t>
    </dgm:pt>
    <dgm:pt modelId="{06C97D43-A343-3948-A369-8E4615006FCD}" type="parTrans" cxnId="{D85F8804-60FF-3C4C-840E-5B4C93F98D15}">
      <dgm:prSet/>
      <dgm:spPr/>
      <dgm:t>
        <a:bodyPr/>
        <a:lstStyle/>
        <a:p>
          <a:endParaRPr lang="en-US"/>
        </a:p>
      </dgm:t>
    </dgm:pt>
    <dgm:pt modelId="{4B30495E-C2F5-7042-A7AE-1843819881B9}" type="sibTrans" cxnId="{D85F8804-60FF-3C4C-840E-5B4C93F98D15}">
      <dgm:prSet/>
      <dgm:spPr/>
      <dgm:t>
        <a:bodyPr/>
        <a:lstStyle/>
        <a:p>
          <a:endParaRPr lang="en-US"/>
        </a:p>
      </dgm:t>
    </dgm:pt>
    <dgm:pt modelId="{456FAA07-368B-DC4D-8F4D-56A7247054D0}">
      <dgm:prSet custT="1"/>
      <dgm:spPr>
        <a:solidFill>
          <a:srgbClr val="B48900"/>
        </a:solidFill>
      </dgm:spPr>
      <dgm:t>
        <a:bodyPr/>
        <a:lstStyle/>
        <a:p>
          <a:r>
            <a:rPr lang="en-US" sz="1800" dirty="0" err="1" smtClean="0">
              <a:latin typeface="Calibri" pitchFamily="34" charset="0"/>
              <a:cs typeface="Calibri" pitchFamily="34" charset="0"/>
            </a:rPr>
            <a:t>Nuevas</a:t>
          </a:r>
          <a:r>
            <a:rPr lang="en-US" sz="1800" dirty="0" smtClean="0">
              <a:latin typeface="Calibri" pitchFamily="34" charset="0"/>
              <a:cs typeface="Calibri" pitchFamily="34" charset="0"/>
            </a:rPr>
            <a:t> </a:t>
          </a:r>
          <a:r>
            <a:rPr lang="en-US" sz="1800" dirty="0" err="1" smtClean="0">
              <a:latin typeface="Calibri" pitchFamily="34" charset="0"/>
              <a:cs typeface="Calibri" pitchFamily="34" charset="0"/>
            </a:rPr>
            <a:t>estrategias</a:t>
          </a:r>
          <a:r>
            <a:rPr lang="en-US" sz="1800" dirty="0" smtClean="0">
              <a:latin typeface="Calibri" pitchFamily="34" charset="0"/>
              <a:cs typeface="Calibri" pitchFamily="34" charset="0"/>
            </a:rPr>
            <a:t> de </a:t>
          </a:r>
          <a:r>
            <a:rPr lang="en-US" sz="1800" dirty="0" err="1" smtClean="0">
              <a:latin typeface="Calibri" pitchFamily="34" charset="0"/>
              <a:cs typeface="Calibri" pitchFamily="34" charset="0"/>
            </a:rPr>
            <a:t>PreP</a:t>
          </a:r>
          <a:endParaRPr lang="en-US" sz="1800" dirty="0">
            <a:latin typeface="Calibri" pitchFamily="34" charset="0"/>
            <a:cs typeface="Calibri" pitchFamily="34" charset="0"/>
          </a:endParaRPr>
        </a:p>
      </dgm:t>
    </dgm:pt>
    <dgm:pt modelId="{D09CC920-437F-034E-928E-382C626B4014}" type="parTrans" cxnId="{00EB731D-3E05-804D-A516-7E61B4B79891}">
      <dgm:prSet/>
      <dgm:spPr/>
      <dgm:t>
        <a:bodyPr/>
        <a:lstStyle/>
        <a:p>
          <a:endParaRPr lang="en-US"/>
        </a:p>
      </dgm:t>
    </dgm:pt>
    <dgm:pt modelId="{6775A7B9-CD74-E746-9928-AFAAF68556CE}" type="sibTrans" cxnId="{00EB731D-3E05-804D-A516-7E61B4B79891}">
      <dgm:prSet/>
      <dgm:spPr/>
      <dgm:t>
        <a:bodyPr/>
        <a:lstStyle/>
        <a:p>
          <a:endParaRPr lang="en-US"/>
        </a:p>
      </dgm:t>
    </dgm:pt>
    <dgm:pt modelId="{C6FE5216-D033-F044-AD88-9EDB7076E2DD}">
      <dgm:prSet custT="1"/>
      <dgm:spPr>
        <a:solidFill>
          <a:srgbClr val="22588A"/>
        </a:solidFill>
      </dgm:spPr>
      <dgm:t>
        <a:bodyPr/>
        <a:lstStyle/>
        <a:p>
          <a:r>
            <a:rPr lang="en-US" sz="1800" dirty="0" smtClean="0">
              <a:latin typeface="Calibri" pitchFamily="34" charset="0"/>
              <a:cs typeface="Calibri" pitchFamily="34" charset="0"/>
            </a:rPr>
            <a:t>Nueva </a:t>
          </a:r>
          <a:r>
            <a:rPr lang="en-US" sz="1800" dirty="0" err="1" smtClean="0">
              <a:latin typeface="Calibri" pitchFamily="34" charset="0"/>
              <a:cs typeface="Calibri" pitchFamily="34" charset="0"/>
            </a:rPr>
            <a:t>clase</a:t>
          </a:r>
          <a:r>
            <a:rPr lang="en-US" sz="1800" dirty="0" smtClean="0">
              <a:latin typeface="Calibri" pitchFamily="34" charset="0"/>
              <a:cs typeface="Calibri" pitchFamily="34" charset="0"/>
            </a:rPr>
            <a:t> de </a:t>
          </a:r>
          <a:r>
            <a:rPr lang="en-US" sz="1800" dirty="0" err="1" smtClean="0">
              <a:latin typeface="Calibri" pitchFamily="34" charset="0"/>
              <a:cs typeface="Calibri" pitchFamily="34" charset="0"/>
            </a:rPr>
            <a:t>drogas</a:t>
          </a:r>
          <a:endParaRPr lang="en-US" sz="1800" dirty="0">
            <a:latin typeface="Calibri" pitchFamily="34" charset="0"/>
            <a:cs typeface="Calibri" pitchFamily="34" charset="0"/>
          </a:endParaRPr>
        </a:p>
      </dgm:t>
    </dgm:pt>
    <dgm:pt modelId="{A0B0E95A-935B-E443-BA3A-C8F483F8E903}" type="parTrans" cxnId="{0B7BDAC1-1271-9048-837D-98AA86524650}">
      <dgm:prSet/>
      <dgm:spPr/>
      <dgm:t>
        <a:bodyPr/>
        <a:lstStyle/>
        <a:p>
          <a:endParaRPr lang="en-US"/>
        </a:p>
      </dgm:t>
    </dgm:pt>
    <dgm:pt modelId="{6136A4BD-5CAC-5243-841B-4BFEB638E787}" type="sibTrans" cxnId="{0B7BDAC1-1271-9048-837D-98AA86524650}">
      <dgm:prSet/>
      <dgm:spPr/>
      <dgm:t>
        <a:bodyPr/>
        <a:lstStyle/>
        <a:p>
          <a:endParaRPr lang="en-US"/>
        </a:p>
      </dgm:t>
    </dgm:pt>
    <dgm:pt modelId="{F8078386-E442-7146-B996-6BC8C0610F9F}" type="pres">
      <dgm:prSet presAssocID="{7E727036-604F-0B43-A053-471AC481B5F7}" presName="matrix" presStyleCnt="0">
        <dgm:presLayoutVars>
          <dgm:chMax val="1"/>
          <dgm:dir/>
          <dgm:resizeHandles val="exact"/>
        </dgm:presLayoutVars>
      </dgm:prSet>
      <dgm:spPr/>
      <dgm:t>
        <a:bodyPr/>
        <a:lstStyle/>
        <a:p>
          <a:endParaRPr lang="es-AR"/>
        </a:p>
      </dgm:t>
    </dgm:pt>
    <dgm:pt modelId="{AD0C158B-1D7E-0D46-9A33-8C06D0F3A6F2}" type="pres">
      <dgm:prSet presAssocID="{7E727036-604F-0B43-A053-471AC481B5F7}" presName="diamond" presStyleLbl="bgShp" presStyleIdx="0" presStyleCnt="1"/>
      <dgm:spPr/>
    </dgm:pt>
    <dgm:pt modelId="{0CBCC270-2C53-984D-A725-56B13069AB01}" type="pres">
      <dgm:prSet presAssocID="{7E727036-604F-0B43-A053-471AC481B5F7}" presName="quad1" presStyleLbl="node1" presStyleIdx="0" presStyleCnt="4">
        <dgm:presLayoutVars>
          <dgm:chMax val="0"/>
          <dgm:chPref val="0"/>
          <dgm:bulletEnabled val="1"/>
        </dgm:presLayoutVars>
      </dgm:prSet>
      <dgm:spPr/>
      <dgm:t>
        <a:bodyPr/>
        <a:lstStyle/>
        <a:p>
          <a:endParaRPr lang="es-AR"/>
        </a:p>
      </dgm:t>
    </dgm:pt>
    <dgm:pt modelId="{1B875B98-F14D-5645-A534-12204CB4FCCE}" type="pres">
      <dgm:prSet presAssocID="{7E727036-604F-0B43-A053-471AC481B5F7}" presName="quad2" presStyleLbl="node1" presStyleIdx="1" presStyleCnt="4">
        <dgm:presLayoutVars>
          <dgm:chMax val="0"/>
          <dgm:chPref val="0"/>
          <dgm:bulletEnabled val="1"/>
        </dgm:presLayoutVars>
      </dgm:prSet>
      <dgm:spPr/>
      <dgm:t>
        <a:bodyPr/>
        <a:lstStyle/>
        <a:p>
          <a:endParaRPr lang="es-AR"/>
        </a:p>
      </dgm:t>
    </dgm:pt>
    <dgm:pt modelId="{FC3652F3-D889-7A40-BE57-23C49DA152FD}" type="pres">
      <dgm:prSet presAssocID="{7E727036-604F-0B43-A053-471AC481B5F7}" presName="quad3" presStyleLbl="node1" presStyleIdx="2" presStyleCnt="4">
        <dgm:presLayoutVars>
          <dgm:chMax val="0"/>
          <dgm:chPref val="0"/>
          <dgm:bulletEnabled val="1"/>
        </dgm:presLayoutVars>
      </dgm:prSet>
      <dgm:spPr/>
      <dgm:t>
        <a:bodyPr/>
        <a:lstStyle/>
        <a:p>
          <a:endParaRPr lang="es-AR"/>
        </a:p>
      </dgm:t>
    </dgm:pt>
    <dgm:pt modelId="{9827374E-5F62-8E46-844C-96C844CD4DB1}" type="pres">
      <dgm:prSet presAssocID="{7E727036-604F-0B43-A053-471AC481B5F7}" presName="quad4" presStyleLbl="node1" presStyleIdx="3" presStyleCnt="4" custLinFactNeighborX="2685">
        <dgm:presLayoutVars>
          <dgm:chMax val="0"/>
          <dgm:chPref val="0"/>
          <dgm:bulletEnabled val="1"/>
        </dgm:presLayoutVars>
      </dgm:prSet>
      <dgm:spPr/>
      <dgm:t>
        <a:bodyPr/>
        <a:lstStyle/>
        <a:p>
          <a:endParaRPr lang="es-AR"/>
        </a:p>
      </dgm:t>
    </dgm:pt>
  </dgm:ptLst>
  <dgm:cxnLst>
    <dgm:cxn modelId="{1BFAFE57-ECD3-45CE-B15D-36B6A748076C}" type="presOf" srcId="{7E727036-604F-0B43-A053-471AC481B5F7}" destId="{F8078386-E442-7146-B996-6BC8C0610F9F}" srcOrd="0" destOrd="0" presId="urn:microsoft.com/office/officeart/2005/8/layout/matrix3"/>
    <dgm:cxn modelId="{A4E3B1EE-D642-4057-AB48-F71FE8D1F8B8}" type="presOf" srcId="{C6FE5216-D033-F044-AD88-9EDB7076E2DD}" destId="{0CBCC270-2C53-984D-A725-56B13069AB01}" srcOrd="0" destOrd="0" presId="urn:microsoft.com/office/officeart/2005/8/layout/matrix3"/>
    <dgm:cxn modelId="{B078D133-599F-4616-8569-B69F48EE5E20}" type="presOf" srcId="{456FAA07-368B-DC4D-8F4D-56A7247054D0}" destId="{9827374E-5F62-8E46-844C-96C844CD4DB1}" srcOrd="0" destOrd="0" presId="urn:microsoft.com/office/officeart/2005/8/layout/matrix3"/>
    <dgm:cxn modelId="{D85F8804-60FF-3C4C-840E-5B4C93F98D15}" srcId="{7E727036-604F-0B43-A053-471AC481B5F7}" destId="{08A235B0-8D6E-B248-83C4-AA460D89C972}" srcOrd="2" destOrd="0" parTransId="{06C97D43-A343-3948-A369-8E4615006FCD}" sibTransId="{4B30495E-C2F5-7042-A7AE-1843819881B9}"/>
    <dgm:cxn modelId="{0B7BDAC1-1271-9048-837D-98AA86524650}" srcId="{7E727036-604F-0B43-A053-471AC481B5F7}" destId="{C6FE5216-D033-F044-AD88-9EDB7076E2DD}" srcOrd="0" destOrd="0" parTransId="{A0B0E95A-935B-E443-BA3A-C8F483F8E903}" sibTransId="{6136A4BD-5CAC-5243-841B-4BFEB638E787}"/>
    <dgm:cxn modelId="{00EB731D-3E05-804D-A516-7E61B4B79891}" srcId="{7E727036-604F-0B43-A053-471AC481B5F7}" destId="{456FAA07-368B-DC4D-8F4D-56A7247054D0}" srcOrd="3" destOrd="0" parTransId="{D09CC920-437F-034E-928E-382C626B4014}" sibTransId="{6775A7B9-CD74-E746-9928-AFAAF68556CE}"/>
    <dgm:cxn modelId="{C72301A0-31E5-475D-9274-D16C6B9E04C8}" type="presOf" srcId="{08A235B0-8D6E-B248-83C4-AA460D89C972}" destId="{FC3652F3-D889-7A40-BE57-23C49DA152FD}" srcOrd="0" destOrd="0" presId="urn:microsoft.com/office/officeart/2005/8/layout/matrix3"/>
    <dgm:cxn modelId="{82A5A09F-CB55-B842-ADAA-93BBD8EB8273}" srcId="{7E727036-604F-0B43-A053-471AC481B5F7}" destId="{079D6E57-C9CF-FA45-AEF9-3762EBFD2AD2}" srcOrd="1" destOrd="0" parTransId="{0507A7DA-2555-304F-9A39-076D05C3DCC7}" sibTransId="{F7714758-F77F-3F4A-84B2-D828A34203D8}"/>
    <dgm:cxn modelId="{2B5E6C51-31F5-4800-A091-3A1C32D66612}" type="presOf" srcId="{079D6E57-C9CF-FA45-AEF9-3762EBFD2AD2}" destId="{1B875B98-F14D-5645-A534-12204CB4FCCE}" srcOrd="0" destOrd="0" presId="urn:microsoft.com/office/officeart/2005/8/layout/matrix3"/>
    <dgm:cxn modelId="{924FD566-AA63-4196-9BB2-21FB945E67ED}" type="presParOf" srcId="{F8078386-E442-7146-B996-6BC8C0610F9F}" destId="{AD0C158B-1D7E-0D46-9A33-8C06D0F3A6F2}" srcOrd="0" destOrd="0" presId="urn:microsoft.com/office/officeart/2005/8/layout/matrix3"/>
    <dgm:cxn modelId="{B2D068CD-802A-4812-8DC8-EA26C2BC3CC8}" type="presParOf" srcId="{F8078386-E442-7146-B996-6BC8C0610F9F}" destId="{0CBCC270-2C53-984D-A725-56B13069AB01}" srcOrd="1" destOrd="0" presId="urn:microsoft.com/office/officeart/2005/8/layout/matrix3"/>
    <dgm:cxn modelId="{D86DD26F-F7EB-40CF-B528-23A04607C46E}" type="presParOf" srcId="{F8078386-E442-7146-B996-6BC8C0610F9F}" destId="{1B875B98-F14D-5645-A534-12204CB4FCCE}" srcOrd="2" destOrd="0" presId="urn:microsoft.com/office/officeart/2005/8/layout/matrix3"/>
    <dgm:cxn modelId="{C8BC271D-8B27-42CD-A4CB-725F178CF500}" type="presParOf" srcId="{F8078386-E442-7146-B996-6BC8C0610F9F}" destId="{FC3652F3-D889-7A40-BE57-23C49DA152FD}" srcOrd="3" destOrd="0" presId="urn:microsoft.com/office/officeart/2005/8/layout/matrix3"/>
    <dgm:cxn modelId="{2C2FDFD4-31FE-43BA-80BD-0C65F472C690}" type="presParOf" srcId="{F8078386-E442-7146-B996-6BC8C0610F9F}" destId="{9827374E-5F62-8E46-844C-96C844CD4DB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94D02A-9EA9-42C9-B45E-39697C4AE56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9CCE6CE-62DF-45DF-8D1B-F9A98ED0D45C}">
      <dgm:prSet phldrT="[Text]" custT="1"/>
      <dgm:spPr>
        <a:solidFill>
          <a:schemeClr val="bg1">
            <a:lumMod val="95000"/>
          </a:schemeClr>
        </a:solidFill>
      </dgm:spPr>
      <dgm:t>
        <a:bodyPr/>
        <a:lstStyle/>
        <a:p>
          <a:pPr algn="ctr"/>
          <a:r>
            <a:rPr lang="en-US" sz="2400" dirty="0" smtClean="0">
              <a:solidFill>
                <a:schemeClr val="bg2">
                  <a:lumMod val="10000"/>
                </a:schemeClr>
              </a:solidFill>
            </a:rPr>
            <a:t>    TDF (TAF)/FTC  o</a:t>
          </a:r>
        </a:p>
        <a:p>
          <a:pPr algn="ctr"/>
          <a:r>
            <a:rPr lang="en-US" sz="2400" dirty="0" smtClean="0">
              <a:solidFill>
                <a:schemeClr val="bg2">
                  <a:lumMod val="10000"/>
                </a:schemeClr>
              </a:solidFill>
            </a:rPr>
            <a:t>ABV/3TC  </a:t>
          </a:r>
          <a:endParaRPr lang="en-US" sz="2400" dirty="0">
            <a:solidFill>
              <a:schemeClr val="bg2">
                <a:lumMod val="10000"/>
              </a:schemeClr>
            </a:solidFill>
          </a:endParaRPr>
        </a:p>
      </dgm:t>
    </dgm:pt>
    <dgm:pt modelId="{5CFAEBB9-2B45-4677-A57F-42BA89844C06}" type="parTrans" cxnId="{B006A3A3-2293-43EE-B000-F1711F94ED39}">
      <dgm:prSet/>
      <dgm:spPr/>
      <dgm:t>
        <a:bodyPr/>
        <a:lstStyle/>
        <a:p>
          <a:endParaRPr lang="en-US" sz="2400">
            <a:solidFill>
              <a:schemeClr val="bg2">
                <a:lumMod val="10000"/>
              </a:schemeClr>
            </a:solidFill>
          </a:endParaRPr>
        </a:p>
      </dgm:t>
    </dgm:pt>
    <dgm:pt modelId="{02DEA8D8-6CE8-42BA-85F2-5AE0E55A9020}" type="sibTrans" cxnId="{B006A3A3-2293-43EE-B000-F1711F94ED39}">
      <dgm:prSet/>
      <dgm:spPr/>
      <dgm:t>
        <a:bodyPr/>
        <a:lstStyle/>
        <a:p>
          <a:endParaRPr lang="en-US" sz="2400">
            <a:solidFill>
              <a:schemeClr val="bg2">
                <a:lumMod val="10000"/>
              </a:schemeClr>
            </a:solidFill>
          </a:endParaRPr>
        </a:p>
      </dgm:t>
    </dgm:pt>
    <dgm:pt modelId="{47FB3CBE-1694-44BF-BA03-0BFCA2A46C5B}">
      <dgm:prSet phldrT="[Text]" custT="1"/>
      <dgm:spPr>
        <a:solidFill>
          <a:srgbClr val="FF0000"/>
        </a:solidFill>
      </dgm:spPr>
      <dgm:t>
        <a:bodyPr/>
        <a:lstStyle/>
        <a:p>
          <a:r>
            <a:rPr kumimoji="0" lang="en-US" sz="2400" b="0" i="0" u="none" strike="noStrike" cap="none" spc="0" normalizeH="0" baseline="0" noProof="0" dirty="0" smtClean="0">
              <a:ln>
                <a:noFill/>
              </a:ln>
              <a:solidFill>
                <a:schemeClr val="bg1">
                  <a:lumMod val="95000"/>
                </a:schemeClr>
              </a:solidFill>
              <a:effectLst/>
              <a:uLnTx/>
              <a:uFillTx/>
              <a:latin typeface="+mn-lt"/>
              <a:ea typeface="+mn-ea"/>
              <a:cs typeface="+mn-cs"/>
            </a:rPr>
            <a:t>EFV</a:t>
          </a:r>
        </a:p>
        <a:p>
          <a:r>
            <a:rPr kumimoji="0" lang="en-US" sz="2400" b="0" i="0" u="none" strike="noStrike" cap="none" spc="0" normalizeH="0" baseline="0" noProof="0" dirty="0" smtClean="0">
              <a:ln>
                <a:noFill/>
              </a:ln>
              <a:solidFill>
                <a:schemeClr val="bg1">
                  <a:lumMod val="95000"/>
                </a:schemeClr>
              </a:solidFill>
              <a:effectLst/>
              <a:uLnTx/>
              <a:uFillTx/>
              <a:latin typeface="+mn-lt"/>
              <a:ea typeface="+mn-ea"/>
              <a:cs typeface="+mn-cs"/>
            </a:rPr>
            <a:t>RPV</a:t>
          </a:r>
          <a:endParaRPr lang="en-US" sz="2400" dirty="0">
            <a:solidFill>
              <a:schemeClr val="bg1">
                <a:lumMod val="95000"/>
              </a:schemeClr>
            </a:solidFill>
          </a:endParaRPr>
        </a:p>
      </dgm:t>
    </dgm:pt>
    <dgm:pt modelId="{0F1CA33E-A581-430C-834F-A79492E49BBA}" type="parTrans" cxnId="{2A5F0879-1B0F-4F04-82CA-F964FF534181}">
      <dgm:prSet/>
      <dgm:spPr/>
      <dgm:t>
        <a:bodyPr/>
        <a:lstStyle/>
        <a:p>
          <a:endParaRPr lang="en-US" sz="2400">
            <a:solidFill>
              <a:schemeClr val="bg2">
                <a:lumMod val="10000"/>
              </a:schemeClr>
            </a:solidFill>
          </a:endParaRPr>
        </a:p>
      </dgm:t>
    </dgm:pt>
    <dgm:pt modelId="{876A5463-ADCE-406C-A147-537534A49B9A}" type="sibTrans" cxnId="{2A5F0879-1B0F-4F04-82CA-F964FF534181}">
      <dgm:prSet/>
      <dgm:spPr/>
      <dgm:t>
        <a:bodyPr/>
        <a:lstStyle/>
        <a:p>
          <a:endParaRPr lang="en-US" sz="2400">
            <a:solidFill>
              <a:schemeClr val="bg2">
                <a:lumMod val="10000"/>
              </a:schemeClr>
            </a:solidFill>
          </a:endParaRPr>
        </a:p>
      </dgm:t>
    </dgm:pt>
    <dgm:pt modelId="{C995F1C4-CC01-4AE0-AC12-43B333F0AA85}">
      <dgm:prSet phldrT="[Text]" custT="1"/>
      <dgm:spPr>
        <a:solidFill>
          <a:srgbClr val="C00000"/>
        </a:solidFill>
      </dgm:spPr>
      <dgm:t>
        <a:bodyPr/>
        <a:lstStyle/>
        <a:p>
          <a:pPr rtl="0"/>
          <a:r>
            <a:rPr lang="en-US" sz="2400" b="0" baseline="0" dirty="0" smtClean="0">
              <a:solidFill>
                <a:schemeClr val="bg1"/>
              </a:solidFill>
              <a:latin typeface="+mn-lt"/>
            </a:rPr>
            <a:t>ATV/RTV</a:t>
          </a:r>
        </a:p>
        <a:p>
          <a:pPr rtl="0"/>
          <a:r>
            <a:rPr lang="en-US" sz="2400" b="0" baseline="0" dirty="0" smtClean="0">
              <a:solidFill>
                <a:schemeClr val="bg1"/>
              </a:solidFill>
              <a:latin typeface="+mn-lt"/>
            </a:rPr>
            <a:t>ATZ/COBI</a:t>
          </a:r>
          <a:endParaRPr lang="en-US" sz="2400" baseline="0" dirty="0">
            <a:solidFill>
              <a:schemeClr val="bg1"/>
            </a:solidFill>
          </a:endParaRPr>
        </a:p>
      </dgm:t>
    </dgm:pt>
    <dgm:pt modelId="{779D88E2-9228-49F1-9DA3-B3E72B6BEA2D}" type="parTrans" cxnId="{7448891B-F547-47A7-B32D-D22549CC8C8A}">
      <dgm:prSet/>
      <dgm:spPr/>
      <dgm:t>
        <a:bodyPr/>
        <a:lstStyle/>
        <a:p>
          <a:endParaRPr lang="en-US" sz="2400">
            <a:solidFill>
              <a:schemeClr val="bg2">
                <a:lumMod val="10000"/>
              </a:schemeClr>
            </a:solidFill>
          </a:endParaRPr>
        </a:p>
      </dgm:t>
    </dgm:pt>
    <dgm:pt modelId="{18D20D49-66A6-4D48-A7C1-1BEF9FD26965}" type="sibTrans" cxnId="{7448891B-F547-47A7-B32D-D22549CC8C8A}">
      <dgm:prSet/>
      <dgm:spPr/>
      <dgm:t>
        <a:bodyPr/>
        <a:lstStyle/>
        <a:p>
          <a:endParaRPr lang="en-US" sz="2400">
            <a:solidFill>
              <a:schemeClr val="bg2">
                <a:lumMod val="10000"/>
              </a:schemeClr>
            </a:solidFill>
          </a:endParaRPr>
        </a:p>
      </dgm:t>
    </dgm:pt>
    <dgm:pt modelId="{D2A1DD93-1BD7-4DCB-9B79-E294B3FFBBAF}">
      <dgm:prSet phldrT="[Text]" custT="1"/>
      <dgm:spPr>
        <a:solidFill>
          <a:srgbClr val="FFC000"/>
        </a:solidFill>
      </dgm:spPr>
      <dgm:t>
        <a:bodyPr/>
        <a:lstStyle/>
        <a:p>
          <a:pPr rtl="0"/>
          <a:r>
            <a:rPr kumimoji="0" lang="en-US" sz="2400" b="0" i="0" u="none" strike="noStrike" cap="none" spc="0" normalizeH="0" baseline="0" noProof="0" dirty="0" smtClean="0">
              <a:ln>
                <a:noFill/>
              </a:ln>
              <a:solidFill>
                <a:schemeClr val="tx1">
                  <a:lumMod val="85000"/>
                  <a:lumOff val="15000"/>
                </a:schemeClr>
              </a:solidFill>
              <a:effectLst/>
              <a:uLnTx/>
              <a:uFillTx/>
              <a:latin typeface="+mn-lt"/>
              <a:ea typeface="+mn-ea"/>
              <a:cs typeface="+mn-cs"/>
            </a:rPr>
            <a:t>DRV/RTV</a:t>
          </a:r>
          <a:endParaRPr lang="en-US" sz="2400" baseline="0" dirty="0">
            <a:solidFill>
              <a:schemeClr val="tx1">
                <a:lumMod val="85000"/>
                <a:lumOff val="15000"/>
              </a:schemeClr>
            </a:solidFill>
          </a:endParaRPr>
        </a:p>
      </dgm:t>
    </dgm:pt>
    <dgm:pt modelId="{6B69D683-296F-4AF2-BD42-D0AC345A84EB}" type="parTrans" cxnId="{4EC2871E-3067-4E39-B692-2390C63B2388}">
      <dgm:prSet/>
      <dgm:spPr/>
      <dgm:t>
        <a:bodyPr/>
        <a:lstStyle/>
        <a:p>
          <a:endParaRPr lang="en-US" sz="2400">
            <a:solidFill>
              <a:schemeClr val="bg2">
                <a:lumMod val="10000"/>
              </a:schemeClr>
            </a:solidFill>
          </a:endParaRPr>
        </a:p>
      </dgm:t>
    </dgm:pt>
    <dgm:pt modelId="{F567A6DC-4458-427B-8EFA-C2D6ADFEBA70}" type="sibTrans" cxnId="{4EC2871E-3067-4E39-B692-2390C63B2388}">
      <dgm:prSet/>
      <dgm:spPr/>
      <dgm:t>
        <a:bodyPr/>
        <a:lstStyle/>
        <a:p>
          <a:endParaRPr lang="en-US" sz="2400">
            <a:solidFill>
              <a:schemeClr val="bg2">
                <a:lumMod val="10000"/>
              </a:schemeClr>
            </a:solidFill>
          </a:endParaRPr>
        </a:p>
      </dgm:t>
    </dgm:pt>
    <dgm:pt modelId="{68E69A43-86CC-4181-804E-569A70876ACD}">
      <dgm:prSet phldrT="[Text]" custT="1"/>
      <dgm:spPr>
        <a:solidFill>
          <a:schemeClr val="tx2">
            <a:lumMod val="50000"/>
            <a:lumOff val="50000"/>
          </a:schemeClr>
        </a:solidFill>
      </dgm:spPr>
      <dgm:t>
        <a:bodyPr/>
        <a:lstStyle/>
        <a:p>
          <a:pPr rtl="0"/>
          <a:endParaRPr lang="en-US" sz="1800" b="0" dirty="0" smtClean="0">
            <a:solidFill>
              <a:schemeClr val="bg1"/>
            </a:solidFill>
            <a:latin typeface="+mn-lt"/>
          </a:endParaRPr>
        </a:p>
        <a:p>
          <a:pPr rtl="0"/>
          <a:r>
            <a:rPr lang="en-US" sz="1600" b="0" dirty="0" smtClean="0">
              <a:solidFill>
                <a:schemeClr val="bg1"/>
              </a:solidFill>
              <a:latin typeface="+mn-lt"/>
            </a:rPr>
            <a:t>RAL</a:t>
          </a:r>
        </a:p>
        <a:p>
          <a:pPr rtl="0"/>
          <a:r>
            <a:rPr lang="en-US" sz="1600" b="0" dirty="0" smtClean="0">
              <a:solidFill>
                <a:schemeClr val="bg1"/>
              </a:solidFill>
              <a:latin typeface="+mn-lt"/>
            </a:rPr>
            <a:t>DLV</a:t>
          </a:r>
        </a:p>
        <a:p>
          <a:pPr rtl="0"/>
          <a:r>
            <a:rPr lang="en-US" sz="1600" b="0" dirty="0" smtClean="0">
              <a:solidFill>
                <a:schemeClr val="bg1"/>
              </a:solidFill>
              <a:latin typeface="+mn-lt"/>
            </a:rPr>
            <a:t>ELV</a:t>
          </a:r>
        </a:p>
        <a:p>
          <a:pPr rtl="0"/>
          <a:r>
            <a:rPr lang="en-US" sz="1600" b="0" dirty="0" smtClean="0">
              <a:solidFill>
                <a:schemeClr val="bg1"/>
              </a:solidFill>
              <a:latin typeface="+mn-lt"/>
            </a:rPr>
            <a:t>BIV</a:t>
          </a:r>
          <a:endParaRPr lang="en-US" sz="1600" dirty="0">
            <a:solidFill>
              <a:schemeClr val="bg1"/>
            </a:solidFill>
          </a:endParaRPr>
        </a:p>
      </dgm:t>
    </dgm:pt>
    <dgm:pt modelId="{D9FAEAA3-3EC1-4545-BE3A-9E3286976974}" type="parTrans" cxnId="{CB08EB9B-11EA-4BB6-B116-820E2A008716}">
      <dgm:prSet/>
      <dgm:spPr/>
      <dgm:t>
        <a:bodyPr/>
        <a:lstStyle/>
        <a:p>
          <a:endParaRPr lang="en-US" sz="2400">
            <a:solidFill>
              <a:schemeClr val="bg2">
                <a:lumMod val="10000"/>
              </a:schemeClr>
            </a:solidFill>
          </a:endParaRPr>
        </a:p>
      </dgm:t>
    </dgm:pt>
    <dgm:pt modelId="{A8C96921-AB90-4F3C-8B80-A093FF37A510}" type="sibTrans" cxnId="{CB08EB9B-11EA-4BB6-B116-820E2A008716}">
      <dgm:prSet/>
      <dgm:spPr/>
      <dgm:t>
        <a:bodyPr/>
        <a:lstStyle/>
        <a:p>
          <a:endParaRPr lang="en-US" sz="2400">
            <a:solidFill>
              <a:schemeClr val="bg2">
                <a:lumMod val="10000"/>
              </a:schemeClr>
            </a:solidFill>
          </a:endParaRPr>
        </a:p>
      </dgm:t>
    </dgm:pt>
    <dgm:pt modelId="{BFFD7F31-D63A-4BF1-A98A-D869ED53C0AD}" type="pres">
      <dgm:prSet presAssocID="{4B94D02A-9EA9-42C9-B45E-39697C4AE561}" presName="diagram" presStyleCnt="0">
        <dgm:presLayoutVars>
          <dgm:chMax val="1"/>
          <dgm:dir/>
          <dgm:animLvl val="ctr"/>
          <dgm:resizeHandles val="exact"/>
        </dgm:presLayoutVars>
      </dgm:prSet>
      <dgm:spPr/>
      <dgm:t>
        <a:bodyPr/>
        <a:lstStyle/>
        <a:p>
          <a:endParaRPr lang="en-US"/>
        </a:p>
      </dgm:t>
    </dgm:pt>
    <dgm:pt modelId="{94335FF2-C8FA-4FE1-9690-88CDC3410FCD}" type="pres">
      <dgm:prSet presAssocID="{4B94D02A-9EA9-42C9-B45E-39697C4AE561}" presName="matrix" presStyleCnt="0"/>
      <dgm:spPr/>
    </dgm:pt>
    <dgm:pt modelId="{8006CFDC-C160-412F-8A61-7AA4D8C6377D}" type="pres">
      <dgm:prSet presAssocID="{4B94D02A-9EA9-42C9-B45E-39697C4AE561}" presName="tile1" presStyleLbl="node1" presStyleIdx="0" presStyleCnt="4" custLinFactNeighborX="336"/>
      <dgm:spPr/>
      <dgm:t>
        <a:bodyPr/>
        <a:lstStyle/>
        <a:p>
          <a:endParaRPr lang="en-US"/>
        </a:p>
      </dgm:t>
    </dgm:pt>
    <dgm:pt modelId="{7BA6F386-CCCE-48F9-A588-9C9B862FD6BE}" type="pres">
      <dgm:prSet presAssocID="{4B94D02A-9EA9-42C9-B45E-39697C4AE561}" presName="tile1text" presStyleLbl="node1" presStyleIdx="0" presStyleCnt="4">
        <dgm:presLayoutVars>
          <dgm:chMax val="0"/>
          <dgm:chPref val="0"/>
          <dgm:bulletEnabled val="1"/>
        </dgm:presLayoutVars>
      </dgm:prSet>
      <dgm:spPr/>
      <dgm:t>
        <a:bodyPr/>
        <a:lstStyle/>
        <a:p>
          <a:endParaRPr lang="en-US"/>
        </a:p>
      </dgm:t>
    </dgm:pt>
    <dgm:pt modelId="{1E0462E0-BB54-4768-909E-500BFB82DD8D}" type="pres">
      <dgm:prSet presAssocID="{4B94D02A-9EA9-42C9-B45E-39697C4AE561}" presName="tile2" presStyleLbl="node1" presStyleIdx="1" presStyleCnt="4"/>
      <dgm:spPr/>
      <dgm:t>
        <a:bodyPr/>
        <a:lstStyle/>
        <a:p>
          <a:endParaRPr lang="en-US"/>
        </a:p>
      </dgm:t>
    </dgm:pt>
    <dgm:pt modelId="{6CFE1DF7-6558-46FA-988B-86D1BF63B317}" type="pres">
      <dgm:prSet presAssocID="{4B94D02A-9EA9-42C9-B45E-39697C4AE561}" presName="tile2text" presStyleLbl="node1" presStyleIdx="1" presStyleCnt="4">
        <dgm:presLayoutVars>
          <dgm:chMax val="0"/>
          <dgm:chPref val="0"/>
          <dgm:bulletEnabled val="1"/>
        </dgm:presLayoutVars>
      </dgm:prSet>
      <dgm:spPr/>
      <dgm:t>
        <a:bodyPr/>
        <a:lstStyle/>
        <a:p>
          <a:endParaRPr lang="en-US"/>
        </a:p>
      </dgm:t>
    </dgm:pt>
    <dgm:pt modelId="{6EABCB8D-F66D-4970-B421-200A6F4B3038}" type="pres">
      <dgm:prSet presAssocID="{4B94D02A-9EA9-42C9-B45E-39697C4AE561}" presName="tile3" presStyleLbl="node1" presStyleIdx="2" presStyleCnt="4" custLinFactNeighborX="135"/>
      <dgm:spPr/>
      <dgm:t>
        <a:bodyPr/>
        <a:lstStyle/>
        <a:p>
          <a:endParaRPr lang="en-US"/>
        </a:p>
      </dgm:t>
    </dgm:pt>
    <dgm:pt modelId="{F1AF4D95-513B-4925-8C69-F9E1C9C6EF9E}" type="pres">
      <dgm:prSet presAssocID="{4B94D02A-9EA9-42C9-B45E-39697C4AE561}" presName="tile3text" presStyleLbl="node1" presStyleIdx="2" presStyleCnt="4">
        <dgm:presLayoutVars>
          <dgm:chMax val="0"/>
          <dgm:chPref val="0"/>
          <dgm:bulletEnabled val="1"/>
        </dgm:presLayoutVars>
      </dgm:prSet>
      <dgm:spPr/>
      <dgm:t>
        <a:bodyPr/>
        <a:lstStyle/>
        <a:p>
          <a:endParaRPr lang="en-US"/>
        </a:p>
      </dgm:t>
    </dgm:pt>
    <dgm:pt modelId="{78BAA43F-1D1B-4B14-BD2F-FF1F2CE54997}" type="pres">
      <dgm:prSet presAssocID="{4B94D02A-9EA9-42C9-B45E-39697C4AE561}" presName="tile4" presStyleLbl="node1" presStyleIdx="3" presStyleCnt="4" custLinFactNeighborX="-650" custLinFactNeighborY="420"/>
      <dgm:spPr/>
      <dgm:t>
        <a:bodyPr/>
        <a:lstStyle/>
        <a:p>
          <a:endParaRPr lang="en-US"/>
        </a:p>
      </dgm:t>
    </dgm:pt>
    <dgm:pt modelId="{3C39BC40-5387-42B0-B728-15AD234B6FF6}" type="pres">
      <dgm:prSet presAssocID="{4B94D02A-9EA9-42C9-B45E-39697C4AE561}" presName="tile4text" presStyleLbl="node1" presStyleIdx="3" presStyleCnt="4">
        <dgm:presLayoutVars>
          <dgm:chMax val="0"/>
          <dgm:chPref val="0"/>
          <dgm:bulletEnabled val="1"/>
        </dgm:presLayoutVars>
      </dgm:prSet>
      <dgm:spPr/>
      <dgm:t>
        <a:bodyPr/>
        <a:lstStyle/>
        <a:p>
          <a:endParaRPr lang="en-US"/>
        </a:p>
      </dgm:t>
    </dgm:pt>
    <dgm:pt modelId="{FFF350E5-EC40-4E8A-AE05-C3B8F56FFE5E}" type="pres">
      <dgm:prSet presAssocID="{4B94D02A-9EA9-42C9-B45E-39697C4AE561}" presName="centerTile" presStyleLbl="fgShp" presStyleIdx="0" presStyleCnt="1" custScaleX="185944" custScaleY="145975">
        <dgm:presLayoutVars>
          <dgm:chMax val="0"/>
          <dgm:chPref val="0"/>
        </dgm:presLayoutVars>
      </dgm:prSet>
      <dgm:spPr/>
      <dgm:t>
        <a:bodyPr/>
        <a:lstStyle/>
        <a:p>
          <a:endParaRPr lang="en-US"/>
        </a:p>
      </dgm:t>
    </dgm:pt>
  </dgm:ptLst>
  <dgm:cxnLst>
    <dgm:cxn modelId="{B006A3A3-2293-43EE-B000-F1711F94ED39}" srcId="{4B94D02A-9EA9-42C9-B45E-39697C4AE561}" destId="{59CCE6CE-62DF-45DF-8D1B-F9A98ED0D45C}" srcOrd="0" destOrd="0" parTransId="{5CFAEBB9-2B45-4677-A57F-42BA89844C06}" sibTransId="{02DEA8D8-6CE8-42BA-85F2-5AE0E55A9020}"/>
    <dgm:cxn modelId="{E4909A62-52AE-4B63-9D1E-9B4CD80F930B}" type="presOf" srcId="{59CCE6CE-62DF-45DF-8D1B-F9A98ED0D45C}" destId="{FFF350E5-EC40-4E8A-AE05-C3B8F56FFE5E}" srcOrd="0" destOrd="0" presId="urn:microsoft.com/office/officeart/2005/8/layout/matrix1"/>
    <dgm:cxn modelId="{330AE3BA-2D8E-42F1-8236-4A976FCC991F}" type="presOf" srcId="{4B94D02A-9EA9-42C9-B45E-39697C4AE561}" destId="{BFFD7F31-D63A-4BF1-A98A-D869ED53C0AD}" srcOrd="0" destOrd="0" presId="urn:microsoft.com/office/officeart/2005/8/layout/matrix1"/>
    <dgm:cxn modelId="{CC2611EA-6C5A-4F4C-9973-95DBF4B51800}" type="presOf" srcId="{68E69A43-86CC-4181-804E-569A70876ACD}" destId="{3C39BC40-5387-42B0-B728-15AD234B6FF6}" srcOrd="1" destOrd="0" presId="urn:microsoft.com/office/officeart/2005/8/layout/matrix1"/>
    <dgm:cxn modelId="{23F1DA98-A71E-4F86-B116-EA56CD08F3E4}" type="presOf" srcId="{47FB3CBE-1694-44BF-BA03-0BFCA2A46C5B}" destId="{8006CFDC-C160-412F-8A61-7AA4D8C6377D}" srcOrd="0" destOrd="0" presId="urn:microsoft.com/office/officeart/2005/8/layout/matrix1"/>
    <dgm:cxn modelId="{7448891B-F547-47A7-B32D-D22549CC8C8A}" srcId="{59CCE6CE-62DF-45DF-8D1B-F9A98ED0D45C}" destId="{C995F1C4-CC01-4AE0-AC12-43B333F0AA85}" srcOrd="1" destOrd="0" parTransId="{779D88E2-9228-49F1-9DA3-B3E72B6BEA2D}" sibTransId="{18D20D49-66A6-4D48-A7C1-1BEF9FD26965}"/>
    <dgm:cxn modelId="{70C5F611-C702-43ED-93EE-CC261F7C438C}" type="presOf" srcId="{47FB3CBE-1694-44BF-BA03-0BFCA2A46C5B}" destId="{7BA6F386-CCCE-48F9-A588-9C9B862FD6BE}" srcOrd="1" destOrd="0" presId="urn:microsoft.com/office/officeart/2005/8/layout/matrix1"/>
    <dgm:cxn modelId="{2A5F0879-1B0F-4F04-82CA-F964FF534181}" srcId="{59CCE6CE-62DF-45DF-8D1B-F9A98ED0D45C}" destId="{47FB3CBE-1694-44BF-BA03-0BFCA2A46C5B}" srcOrd="0" destOrd="0" parTransId="{0F1CA33E-A581-430C-834F-A79492E49BBA}" sibTransId="{876A5463-ADCE-406C-A147-537534A49B9A}"/>
    <dgm:cxn modelId="{1A9BE1C0-0AC5-42F9-8962-171E905A909A}" type="presOf" srcId="{C995F1C4-CC01-4AE0-AC12-43B333F0AA85}" destId="{6CFE1DF7-6558-46FA-988B-86D1BF63B317}" srcOrd="1" destOrd="0" presId="urn:microsoft.com/office/officeart/2005/8/layout/matrix1"/>
    <dgm:cxn modelId="{56049862-4062-43B1-81AF-B6250F3C986F}" type="presOf" srcId="{D2A1DD93-1BD7-4DCB-9B79-E294B3FFBBAF}" destId="{F1AF4D95-513B-4925-8C69-F9E1C9C6EF9E}" srcOrd="1" destOrd="0" presId="urn:microsoft.com/office/officeart/2005/8/layout/matrix1"/>
    <dgm:cxn modelId="{CB08EB9B-11EA-4BB6-B116-820E2A008716}" srcId="{59CCE6CE-62DF-45DF-8D1B-F9A98ED0D45C}" destId="{68E69A43-86CC-4181-804E-569A70876ACD}" srcOrd="3" destOrd="0" parTransId="{D9FAEAA3-3EC1-4545-BE3A-9E3286976974}" sibTransId="{A8C96921-AB90-4F3C-8B80-A093FF37A510}"/>
    <dgm:cxn modelId="{A572AB7F-057D-46C4-A687-2DAB28F74D24}" type="presOf" srcId="{68E69A43-86CC-4181-804E-569A70876ACD}" destId="{78BAA43F-1D1B-4B14-BD2F-FF1F2CE54997}" srcOrd="0" destOrd="0" presId="urn:microsoft.com/office/officeart/2005/8/layout/matrix1"/>
    <dgm:cxn modelId="{B169532A-1EFF-43F7-85CA-7A32198E74DE}" type="presOf" srcId="{D2A1DD93-1BD7-4DCB-9B79-E294B3FFBBAF}" destId="{6EABCB8D-F66D-4970-B421-200A6F4B3038}" srcOrd="0" destOrd="0" presId="urn:microsoft.com/office/officeart/2005/8/layout/matrix1"/>
    <dgm:cxn modelId="{4EC2871E-3067-4E39-B692-2390C63B2388}" srcId="{59CCE6CE-62DF-45DF-8D1B-F9A98ED0D45C}" destId="{D2A1DD93-1BD7-4DCB-9B79-E294B3FFBBAF}" srcOrd="2" destOrd="0" parTransId="{6B69D683-296F-4AF2-BD42-D0AC345A84EB}" sibTransId="{F567A6DC-4458-427B-8EFA-C2D6ADFEBA70}"/>
    <dgm:cxn modelId="{D19EB23E-3E56-44E9-A938-97CAACB5D5AE}" type="presOf" srcId="{C995F1C4-CC01-4AE0-AC12-43B333F0AA85}" destId="{1E0462E0-BB54-4768-909E-500BFB82DD8D}" srcOrd="0" destOrd="0" presId="urn:microsoft.com/office/officeart/2005/8/layout/matrix1"/>
    <dgm:cxn modelId="{42FABDC1-B856-4257-9334-52270B56D70F}" type="presParOf" srcId="{BFFD7F31-D63A-4BF1-A98A-D869ED53C0AD}" destId="{94335FF2-C8FA-4FE1-9690-88CDC3410FCD}" srcOrd="0" destOrd="0" presId="urn:microsoft.com/office/officeart/2005/8/layout/matrix1"/>
    <dgm:cxn modelId="{AEC35663-4DD9-42AF-8C7B-B685C3EFF77C}" type="presParOf" srcId="{94335FF2-C8FA-4FE1-9690-88CDC3410FCD}" destId="{8006CFDC-C160-412F-8A61-7AA4D8C6377D}" srcOrd="0" destOrd="0" presId="urn:microsoft.com/office/officeart/2005/8/layout/matrix1"/>
    <dgm:cxn modelId="{27F144E5-D99C-45AF-8B67-DD799A50ECB4}" type="presParOf" srcId="{94335FF2-C8FA-4FE1-9690-88CDC3410FCD}" destId="{7BA6F386-CCCE-48F9-A588-9C9B862FD6BE}" srcOrd="1" destOrd="0" presId="urn:microsoft.com/office/officeart/2005/8/layout/matrix1"/>
    <dgm:cxn modelId="{4A024BAE-48C0-4AD4-A7EE-42015FDA5F89}" type="presParOf" srcId="{94335FF2-C8FA-4FE1-9690-88CDC3410FCD}" destId="{1E0462E0-BB54-4768-909E-500BFB82DD8D}" srcOrd="2" destOrd="0" presId="urn:microsoft.com/office/officeart/2005/8/layout/matrix1"/>
    <dgm:cxn modelId="{AC0122B6-5079-4F97-B455-9A2201BC6E44}" type="presParOf" srcId="{94335FF2-C8FA-4FE1-9690-88CDC3410FCD}" destId="{6CFE1DF7-6558-46FA-988B-86D1BF63B317}" srcOrd="3" destOrd="0" presId="urn:microsoft.com/office/officeart/2005/8/layout/matrix1"/>
    <dgm:cxn modelId="{F8ED3B17-8EF8-42CC-8586-90DD7FFEA283}" type="presParOf" srcId="{94335FF2-C8FA-4FE1-9690-88CDC3410FCD}" destId="{6EABCB8D-F66D-4970-B421-200A6F4B3038}" srcOrd="4" destOrd="0" presId="urn:microsoft.com/office/officeart/2005/8/layout/matrix1"/>
    <dgm:cxn modelId="{82555E57-B850-4C62-AC77-D12EEAE5BFD9}" type="presParOf" srcId="{94335FF2-C8FA-4FE1-9690-88CDC3410FCD}" destId="{F1AF4D95-513B-4925-8C69-F9E1C9C6EF9E}" srcOrd="5" destOrd="0" presId="urn:microsoft.com/office/officeart/2005/8/layout/matrix1"/>
    <dgm:cxn modelId="{6C8F8C2D-8EFB-4BA0-93DD-EA1A29398A10}" type="presParOf" srcId="{94335FF2-C8FA-4FE1-9690-88CDC3410FCD}" destId="{78BAA43F-1D1B-4B14-BD2F-FF1F2CE54997}" srcOrd="6" destOrd="0" presId="urn:microsoft.com/office/officeart/2005/8/layout/matrix1"/>
    <dgm:cxn modelId="{74EF1D01-4D91-4A8A-BC7E-1CD7DBDA2BA3}" type="presParOf" srcId="{94335FF2-C8FA-4FE1-9690-88CDC3410FCD}" destId="{3C39BC40-5387-42B0-B728-15AD234B6FF6}" srcOrd="7" destOrd="0" presId="urn:microsoft.com/office/officeart/2005/8/layout/matrix1"/>
    <dgm:cxn modelId="{FD4439D1-C9A9-4624-B7DD-9F7EFE0D9D6B}" type="presParOf" srcId="{BFFD7F31-D63A-4BF1-A98A-D869ED53C0AD}" destId="{FFF350E5-EC40-4E8A-AE05-C3B8F56FFE5E}"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C158B-1D7E-0D46-9A33-8C06D0F3A6F2}">
      <dsp:nvSpPr>
        <dsp:cNvPr id="0" name=""/>
        <dsp:cNvSpPr/>
      </dsp:nvSpPr>
      <dsp:spPr>
        <a:xfrm>
          <a:off x="401317" y="0"/>
          <a:ext cx="3910281" cy="391028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CC270-2C53-984D-A725-56B13069AB01}">
      <dsp:nvSpPr>
        <dsp:cNvPr id="0" name=""/>
        <dsp:cNvSpPr/>
      </dsp:nvSpPr>
      <dsp:spPr>
        <a:xfrm>
          <a:off x="772793" y="371476"/>
          <a:ext cx="1525009" cy="1525009"/>
        </a:xfrm>
        <a:prstGeom prst="roundRect">
          <a:avLst/>
        </a:prstGeom>
        <a:solidFill>
          <a:srgbClr val="2258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Nueva </a:t>
          </a:r>
          <a:r>
            <a:rPr lang="en-US" sz="1800" kern="1200" dirty="0" err="1" smtClean="0">
              <a:latin typeface="Calibri" pitchFamily="34" charset="0"/>
              <a:cs typeface="Calibri" pitchFamily="34" charset="0"/>
            </a:rPr>
            <a:t>clase</a:t>
          </a:r>
          <a:r>
            <a:rPr lang="en-US" sz="1800" kern="1200" dirty="0" smtClean="0">
              <a:latin typeface="Calibri" pitchFamily="34" charset="0"/>
              <a:cs typeface="Calibri" pitchFamily="34" charset="0"/>
            </a:rPr>
            <a:t> de </a:t>
          </a:r>
          <a:r>
            <a:rPr lang="en-US" sz="1800" kern="1200" dirty="0" err="1" smtClean="0">
              <a:latin typeface="Calibri" pitchFamily="34" charset="0"/>
              <a:cs typeface="Calibri" pitchFamily="34" charset="0"/>
            </a:rPr>
            <a:t>drogas</a:t>
          </a:r>
          <a:endParaRPr lang="en-US" sz="1800" kern="1200" dirty="0">
            <a:latin typeface="Calibri" pitchFamily="34" charset="0"/>
            <a:cs typeface="Calibri" pitchFamily="34" charset="0"/>
          </a:endParaRPr>
        </a:p>
      </dsp:txBody>
      <dsp:txXfrm>
        <a:off x="847238" y="445921"/>
        <a:ext cx="1376119" cy="1376119"/>
      </dsp:txXfrm>
    </dsp:sp>
    <dsp:sp modelId="{1B875B98-F14D-5645-A534-12204CB4FCCE}">
      <dsp:nvSpPr>
        <dsp:cNvPr id="0" name=""/>
        <dsp:cNvSpPr/>
      </dsp:nvSpPr>
      <dsp:spPr>
        <a:xfrm>
          <a:off x="2415111" y="371476"/>
          <a:ext cx="1525009" cy="152500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Formulaciones</a:t>
          </a:r>
          <a:r>
            <a:rPr lang="en-US" sz="1800" kern="1200" dirty="0" smtClean="0">
              <a:latin typeface="Calibri" pitchFamily="34" charset="0"/>
              <a:cs typeface="Calibri" pitchFamily="34" charset="0"/>
            </a:rPr>
            <a:t> de </a:t>
          </a:r>
          <a:r>
            <a:rPr lang="en-US" sz="1800" kern="1200" dirty="0" err="1" smtClean="0">
              <a:latin typeface="Calibri" pitchFamily="34" charset="0"/>
              <a:cs typeface="Calibri" pitchFamily="34" charset="0"/>
            </a:rPr>
            <a:t>larga</a:t>
          </a:r>
          <a:r>
            <a:rPr lang="en-US" sz="1800" kern="1200" dirty="0" smtClean="0">
              <a:latin typeface="Calibri" pitchFamily="34" charset="0"/>
              <a:cs typeface="Calibri" pitchFamily="34" charset="0"/>
            </a:rPr>
            <a:t> </a:t>
          </a:r>
          <a:r>
            <a:rPr lang="en-US" sz="1800" kern="1200" dirty="0" err="1" smtClean="0">
              <a:latin typeface="Calibri" pitchFamily="34" charset="0"/>
              <a:cs typeface="Calibri" pitchFamily="34" charset="0"/>
            </a:rPr>
            <a:t>acción</a:t>
          </a:r>
          <a:endParaRPr lang="en-US" sz="1800" kern="1200" dirty="0">
            <a:latin typeface="Calibri" pitchFamily="34" charset="0"/>
            <a:cs typeface="Calibri" pitchFamily="34" charset="0"/>
          </a:endParaRPr>
        </a:p>
      </dsp:txBody>
      <dsp:txXfrm>
        <a:off x="2489556" y="445921"/>
        <a:ext cx="1376119" cy="1376119"/>
      </dsp:txXfrm>
    </dsp:sp>
    <dsp:sp modelId="{FC3652F3-D889-7A40-BE57-23C49DA152FD}">
      <dsp:nvSpPr>
        <dsp:cNvPr id="0" name=""/>
        <dsp:cNvSpPr/>
      </dsp:nvSpPr>
      <dsp:spPr>
        <a:xfrm>
          <a:off x="772793" y="2013794"/>
          <a:ext cx="1525009" cy="152500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libri" pitchFamily="34" charset="0"/>
              <a:cs typeface="Calibri" pitchFamily="34" charset="0"/>
            </a:rPr>
            <a:t>Estrategias</a:t>
          </a:r>
          <a:r>
            <a:rPr lang="en-US" sz="2000" kern="1200" dirty="0" smtClean="0">
              <a:latin typeface="Calibri" pitchFamily="34" charset="0"/>
              <a:cs typeface="Calibri" pitchFamily="34" charset="0"/>
            </a:rPr>
            <a:t> </a:t>
          </a:r>
          <a:r>
            <a:rPr lang="en-US" sz="2000" kern="1200" dirty="0" err="1" smtClean="0">
              <a:latin typeface="Calibri" pitchFamily="34" charset="0"/>
              <a:cs typeface="Calibri" pitchFamily="34" charset="0"/>
            </a:rPr>
            <a:t>potenciales</a:t>
          </a:r>
          <a:r>
            <a:rPr lang="en-US" sz="2000" kern="1200" dirty="0" smtClean="0">
              <a:latin typeface="Calibri" pitchFamily="34" charset="0"/>
              <a:cs typeface="Calibri" pitchFamily="34" charset="0"/>
            </a:rPr>
            <a:t> de </a:t>
          </a:r>
          <a:r>
            <a:rPr lang="en-US" sz="2000" kern="1200" dirty="0" err="1" smtClean="0">
              <a:latin typeface="Calibri" pitchFamily="34" charset="0"/>
              <a:cs typeface="Calibri" pitchFamily="34" charset="0"/>
            </a:rPr>
            <a:t>cura</a:t>
          </a:r>
          <a:endParaRPr lang="en-US" sz="2000" kern="1200" dirty="0">
            <a:latin typeface="Calibri" pitchFamily="34" charset="0"/>
            <a:cs typeface="Calibri" pitchFamily="34" charset="0"/>
          </a:endParaRPr>
        </a:p>
      </dsp:txBody>
      <dsp:txXfrm>
        <a:off x="847238" y="2088239"/>
        <a:ext cx="1376119" cy="1376119"/>
      </dsp:txXfrm>
    </dsp:sp>
    <dsp:sp modelId="{9827374E-5F62-8E46-844C-96C844CD4DB1}">
      <dsp:nvSpPr>
        <dsp:cNvPr id="0" name=""/>
        <dsp:cNvSpPr/>
      </dsp:nvSpPr>
      <dsp:spPr>
        <a:xfrm>
          <a:off x="2456058" y="2013794"/>
          <a:ext cx="1525009" cy="1525009"/>
        </a:xfrm>
        <a:prstGeom prst="roundRect">
          <a:avLst/>
        </a:prstGeom>
        <a:solidFill>
          <a:srgbClr val="B48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Nuevas</a:t>
          </a:r>
          <a:r>
            <a:rPr lang="en-US" sz="1800" kern="1200" dirty="0" smtClean="0">
              <a:latin typeface="Calibri" pitchFamily="34" charset="0"/>
              <a:cs typeface="Calibri" pitchFamily="34" charset="0"/>
            </a:rPr>
            <a:t> </a:t>
          </a:r>
          <a:r>
            <a:rPr lang="en-US" sz="1800" kern="1200" dirty="0" err="1" smtClean="0">
              <a:latin typeface="Calibri" pitchFamily="34" charset="0"/>
              <a:cs typeface="Calibri" pitchFamily="34" charset="0"/>
            </a:rPr>
            <a:t>estrategias</a:t>
          </a:r>
          <a:r>
            <a:rPr lang="en-US" sz="1800" kern="1200" dirty="0" smtClean="0">
              <a:latin typeface="Calibri" pitchFamily="34" charset="0"/>
              <a:cs typeface="Calibri" pitchFamily="34" charset="0"/>
            </a:rPr>
            <a:t> de </a:t>
          </a:r>
          <a:r>
            <a:rPr lang="en-US" sz="1800" kern="1200" dirty="0" err="1" smtClean="0">
              <a:latin typeface="Calibri" pitchFamily="34" charset="0"/>
              <a:cs typeface="Calibri" pitchFamily="34" charset="0"/>
            </a:rPr>
            <a:t>PreP</a:t>
          </a:r>
          <a:endParaRPr lang="en-US" sz="1800" kern="1200" dirty="0">
            <a:latin typeface="Calibri" pitchFamily="34" charset="0"/>
            <a:cs typeface="Calibri" pitchFamily="34" charset="0"/>
          </a:endParaRPr>
        </a:p>
      </dsp:txBody>
      <dsp:txXfrm>
        <a:off x="2530503" y="2088239"/>
        <a:ext cx="1376119" cy="1376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E40494-50C0-4D58-960F-0B7414075624}" type="datetimeFigureOut">
              <a:rPr lang="es-AR" smtClean="0"/>
              <a:t>06/09/2019</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596B8-F534-44E5-93A5-17230F352CFF}" type="slidenum">
              <a:rPr lang="es-AR" smtClean="0"/>
              <a:t>‹Nº›</a:t>
            </a:fld>
            <a:endParaRPr lang="es-AR"/>
          </a:p>
        </p:txBody>
      </p:sp>
    </p:spTree>
    <p:extLst>
      <p:ext uri="{BB962C8B-B14F-4D97-AF65-F5344CB8AC3E}">
        <p14:creationId xmlns:p14="http://schemas.microsoft.com/office/powerpoint/2010/main" val="3402706082"/>
      </p:ext>
    </p:extLst>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6867" algn="l" defTabSz="913765" rtl="0" eaLnBrk="1" latinLnBrk="0" hangingPunct="1">
      <a:defRPr sz="1200" kern="1200">
        <a:solidFill>
          <a:schemeClr val="tx1"/>
        </a:solidFill>
        <a:latin typeface="+mn-lt"/>
        <a:ea typeface="+mn-ea"/>
        <a:cs typeface="+mn-cs"/>
      </a:defRPr>
    </a:lvl2pPr>
    <a:lvl3pPr marL="913765" algn="l" defTabSz="913765" rtl="0" eaLnBrk="1" latinLnBrk="0" hangingPunct="1">
      <a:defRPr sz="1200" kern="1200">
        <a:solidFill>
          <a:schemeClr val="tx1"/>
        </a:solidFill>
        <a:latin typeface="+mn-lt"/>
        <a:ea typeface="+mn-ea"/>
        <a:cs typeface="+mn-cs"/>
      </a:defRPr>
    </a:lvl3pPr>
    <a:lvl4pPr marL="1370648" algn="l" defTabSz="913765" rtl="0" eaLnBrk="1" latinLnBrk="0" hangingPunct="1">
      <a:defRPr sz="1200" kern="1200">
        <a:solidFill>
          <a:schemeClr val="tx1"/>
        </a:solidFill>
        <a:latin typeface="+mn-lt"/>
        <a:ea typeface="+mn-ea"/>
        <a:cs typeface="+mn-cs"/>
      </a:defRPr>
    </a:lvl4pPr>
    <a:lvl5pPr marL="1827530" algn="l" defTabSz="913765" rtl="0" eaLnBrk="1" latinLnBrk="0" hangingPunct="1">
      <a:defRPr sz="1200" kern="1200">
        <a:solidFill>
          <a:schemeClr val="tx1"/>
        </a:solidFill>
        <a:latin typeface="+mn-lt"/>
        <a:ea typeface="+mn-ea"/>
        <a:cs typeface="+mn-cs"/>
      </a:defRPr>
    </a:lvl5pPr>
    <a:lvl6pPr marL="2284430" algn="l" defTabSz="913765" rtl="0" eaLnBrk="1" latinLnBrk="0" hangingPunct="1">
      <a:defRPr sz="1200" kern="1200">
        <a:solidFill>
          <a:schemeClr val="tx1"/>
        </a:solidFill>
        <a:latin typeface="+mn-lt"/>
        <a:ea typeface="+mn-ea"/>
        <a:cs typeface="+mn-cs"/>
      </a:defRPr>
    </a:lvl6pPr>
    <a:lvl7pPr marL="2741294" algn="l" defTabSz="913765" rtl="0" eaLnBrk="1" latinLnBrk="0" hangingPunct="1">
      <a:defRPr sz="1200" kern="1200">
        <a:solidFill>
          <a:schemeClr val="tx1"/>
        </a:solidFill>
        <a:latin typeface="+mn-lt"/>
        <a:ea typeface="+mn-ea"/>
        <a:cs typeface="+mn-cs"/>
      </a:defRPr>
    </a:lvl7pPr>
    <a:lvl8pPr marL="3198160" algn="l" defTabSz="913765" rtl="0" eaLnBrk="1" latinLnBrk="0" hangingPunct="1">
      <a:defRPr sz="1200" kern="1200">
        <a:solidFill>
          <a:schemeClr val="tx1"/>
        </a:solidFill>
        <a:latin typeface="+mn-lt"/>
        <a:ea typeface="+mn-ea"/>
        <a:cs typeface="+mn-cs"/>
      </a:defRPr>
    </a:lvl8pPr>
    <a:lvl9pPr marL="3655027"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3776867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E8FF7CC-1FA2-4376-82C8-3DE44D6E7B29}"/>
              </a:ext>
            </a:extLst>
          </p:cNvPr>
          <p:cNvSpPr>
            <a:spLocks noGrp="1"/>
          </p:cNvSpPr>
          <p:nvPr>
            <p:ph type="body" idx="1"/>
          </p:nvPr>
        </p:nvSpPr>
        <p:spPr/>
        <p:txBody>
          <a:bodyPr/>
          <a:lstStyle/>
          <a:p>
            <a:pPr defTabSz="864931" eaLnBrk="0" fontAlgn="base" hangingPunct="0">
              <a:spcBef>
                <a:spcPct val="30000"/>
              </a:spcBef>
              <a:spcAft>
                <a:spcPct val="0"/>
              </a:spcAft>
              <a:defRPr/>
            </a:pPr>
            <a:r>
              <a:rPr lang="es-MX" dirty="0" smtClean="0"/>
              <a:t>Esta tabla describe muchas de las ventajas y desventajas de cada uno de los INSTI disponibles actualmente. Este comentario se centra en </a:t>
            </a:r>
            <a:r>
              <a:rPr lang="es-MX" dirty="0" err="1" smtClean="0"/>
              <a:t>bictegravir</a:t>
            </a:r>
            <a:r>
              <a:rPr lang="es-MX" dirty="0" smtClean="0"/>
              <a:t> y </a:t>
            </a:r>
            <a:r>
              <a:rPr lang="es-MX" dirty="0" err="1" smtClean="0"/>
              <a:t>dolutegravir</a:t>
            </a:r>
            <a:r>
              <a:rPr lang="es-MX" dirty="0" smtClean="0"/>
              <a:t> porque estos son los INSTI que los proveedores de VIH prescriben con mayor frecuencia. Los atributos comunes de estos 2 medicamentos incluyen la falta de interacciones entre medicamentos, la disponibilidad como parte de los regímenes de comprimidos únicos (STR) y las bajas tasas de resistencia al fracaso virológico; de hecho, en estudios de estudios sin tratamiento previo, no hay Ha sido un solo caso todavía.</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Los datos más recientes que deben considerarse son aquellos sobre el </a:t>
            </a:r>
            <a:r>
              <a:rPr lang="es-MX" dirty="0" err="1" smtClean="0"/>
              <a:t>dolutegravir</a:t>
            </a:r>
            <a:r>
              <a:rPr lang="es-MX" dirty="0" smtClean="0"/>
              <a:t> en el embarazo temprano: existen algunas preocupaciones sobre el </a:t>
            </a:r>
            <a:r>
              <a:rPr lang="es-MX" dirty="0" err="1" smtClean="0"/>
              <a:t>dolutegravir</a:t>
            </a:r>
            <a:r>
              <a:rPr lang="es-MX" dirty="0" smtClean="0"/>
              <a:t> tomado en el momento de la concepción o el embarazo temprano según los datos del ensayo de </a:t>
            </a:r>
            <a:r>
              <a:rPr lang="es-MX" dirty="0" err="1" smtClean="0"/>
              <a:t>Tsepamo</a:t>
            </a:r>
            <a:r>
              <a:rPr lang="es-MX" dirty="0" smtClean="0"/>
              <a:t> en </a:t>
            </a:r>
            <a:r>
              <a:rPr lang="es-MX" dirty="0" err="1" smtClean="0"/>
              <a:t>Botswana</a:t>
            </a:r>
            <a:r>
              <a:rPr lang="es-MX" dirty="0" smtClean="0"/>
              <a:t>, que se analizarán en una diapositiva más adelante. Es posible que tengamos datos actualizados de esta prueba más adelante este año que nos ayudarán a guiarnos.</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¿Para qué se recomienda el tratamiento de primera línea? Esta es una de las siguientes indicaciones: los ensayos clínicos comparados con el INSTI frente a los regímenes que contienen otras clases de medicamentos ARV o frente a otros regímenes que contienen INSTI. Notará que el régimen INSTI no es inferior al otro régimen que los resultados del ensayo. La tasa de interrupción de los eventos adversos fue más baja con los regímenes INSTI en la comparación con los regímenes que contienen IP reforzados o NNRTI, que fue la principal diferencia entre los 2 </a:t>
            </a:r>
            <a:r>
              <a:rPr lang="es-MX" dirty="0" err="1" smtClean="0"/>
              <a:t>regímene</a:t>
            </a:r>
            <a:endParaRPr lang="en-US" dirty="0"/>
          </a:p>
        </p:txBody>
      </p:sp>
    </p:spTree>
    <p:extLst>
      <p:ext uri="{BB962C8B-B14F-4D97-AF65-F5344CB8AC3E}">
        <p14:creationId xmlns:p14="http://schemas.microsoft.com/office/powerpoint/2010/main" val="3800161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 xmlns:a16="http://schemas.microsoft.com/office/drawing/2014/main" id="{FE8FF7CC-1FA2-4376-82C8-3DE44D6E7B29}"/>
              </a:ext>
            </a:extLst>
          </p:cNvPr>
          <p:cNvSpPr>
            <a:spLocks noGrp="1"/>
          </p:cNvSpPr>
          <p:nvPr>
            <p:ph type="body" idx="1"/>
          </p:nvPr>
        </p:nvSpPr>
        <p:spPr/>
        <p:txBody>
          <a:bodyPr/>
          <a:lstStyle/>
          <a:p>
            <a:pPr defTabSz="864931" eaLnBrk="0" fontAlgn="base" hangingPunct="0">
              <a:spcBef>
                <a:spcPct val="30000"/>
              </a:spcBef>
              <a:spcAft>
                <a:spcPct val="0"/>
              </a:spcAft>
              <a:defRPr/>
            </a:pPr>
            <a:r>
              <a:rPr lang="es-MX" dirty="0" smtClean="0"/>
              <a:t>Esta tabla describe muchas de las ventajas y desventajas de cada uno de los INSTI disponibles actualmente. Este comentario se centra en </a:t>
            </a:r>
            <a:r>
              <a:rPr lang="es-MX" dirty="0" err="1" smtClean="0"/>
              <a:t>bictegravir</a:t>
            </a:r>
            <a:r>
              <a:rPr lang="es-MX" dirty="0" smtClean="0"/>
              <a:t> y </a:t>
            </a:r>
            <a:r>
              <a:rPr lang="es-MX" dirty="0" err="1" smtClean="0"/>
              <a:t>dolutegravir</a:t>
            </a:r>
            <a:r>
              <a:rPr lang="es-MX" dirty="0" smtClean="0"/>
              <a:t> porque estos son los INSTI que los proveedores de VIH prescriben con mayor frecuencia. Los atributos comunes de estos 2 medicamentos incluyen la falta de interacciones entre medicamentos, la disponibilidad como parte de los regímenes de comprimidos únicos (STR) y las bajas tasas de resistencia al fracaso virológico; de hecho, en estudios de estudios sin tratamiento previo, no hay Ha sido un solo caso todavía.</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Los datos más recientes que deben considerarse son aquellos sobre el </a:t>
            </a:r>
            <a:r>
              <a:rPr lang="es-MX" dirty="0" err="1" smtClean="0"/>
              <a:t>dolutegravir</a:t>
            </a:r>
            <a:r>
              <a:rPr lang="es-MX" dirty="0" smtClean="0"/>
              <a:t> en el embarazo temprano: existen algunas preocupaciones sobre el </a:t>
            </a:r>
            <a:r>
              <a:rPr lang="es-MX" dirty="0" err="1" smtClean="0"/>
              <a:t>dolutegravir</a:t>
            </a:r>
            <a:r>
              <a:rPr lang="es-MX" dirty="0" smtClean="0"/>
              <a:t> tomado en el momento de la concepción o el embarazo temprano según los datos del ensayo de </a:t>
            </a:r>
            <a:r>
              <a:rPr lang="es-MX" dirty="0" err="1" smtClean="0"/>
              <a:t>Tsepamo</a:t>
            </a:r>
            <a:r>
              <a:rPr lang="es-MX" dirty="0" smtClean="0"/>
              <a:t> en </a:t>
            </a:r>
            <a:r>
              <a:rPr lang="es-MX" dirty="0" err="1" smtClean="0"/>
              <a:t>Botswana</a:t>
            </a:r>
            <a:r>
              <a:rPr lang="es-MX" dirty="0" smtClean="0"/>
              <a:t>, que se analizarán en una diapositiva más adelante. Es posible que tengamos datos actualizados de esta prueba más adelante este año que nos ayudarán a guiarnos.</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¿Para qué se recomienda el tratamiento de primera línea? Esta es una de las siguientes indicaciones: los ensayos clínicos comparados con el INSTI frente a los regímenes que contienen otras clases de medicamentos ARV o frente a otros regímenes que contienen INSTI. Notará que el régimen INSTI no es inferior al otro régimen que los resultados del ensayo. La tasa de interrupción de los eventos adversos fue más baja con los regímenes INSTI en la comparación con los regímenes que contienen IP reforzados o NNRTI, que fue la principal diferencia entre los 2 </a:t>
            </a:r>
            <a:r>
              <a:rPr lang="es-MX" dirty="0" err="1" smtClean="0"/>
              <a:t>regímene</a:t>
            </a:r>
            <a:endParaRPr lang="en-US" dirty="0"/>
          </a:p>
        </p:txBody>
      </p:sp>
    </p:spTree>
    <p:extLst>
      <p:ext uri="{BB962C8B-B14F-4D97-AF65-F5344CB8AC3E}">
        <p14:creationId xmlns:p14="http://schemas.microsoft.com/office/powerpoint/2010/main" val="308567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EFV, efavirenz; Hx, history; IDU, injection drug use; PY, person-years; rx, medication.</a:t>
            </a:r>
          </a:p>
          <a:p>
            <a:endParaRPr lang="en-US" altLang="en-US" i="1" smtClean="0">
              <a:latin typeface="Arial" pitchFamily="34" charset="0"/>
            </a:endParaRPr>
          </a:p>
          <a:p>
            <a:r>
              <a:rPr lang="en-US" altLang="en-US" smtClean="0">
                <a:latin typeface="Arial" pitchFamily="34" charset="0"/>
              </a:rPr>
              <a:t>The next slide goes over a study published in the </a:t>
            </a:r>
            <a:r>
              <a:rPr lang="en-US" altLang="en-US" i="1" smtClean="0">
                <a:latin typeface="Arial" pitchFamily="34" charset="0"/>
              </a:rPr>
              <a:t>Annals of Internal Medicine</a:t>
            </a:r>
            <a:r>
              <a:rPr lang="en-US" altLang="en-US" smtClean="0">
                <a:latin typeface="Arial" pitchFamily="34" charset="0"/>
              </a:rPr>
              <a:t> by Katy Mollan and colleagues, showing that there may be a risk of suicidality, which in this case meant either suicidal ideation, suicide attempt, or actual suicide in patients on efavirenz-containing regimens. In this particular publication, Katy looked at patients who were randomized to either an efavirenz-based regimen or an efavirenz-free regimen. It’s important to note that this was not a prospective study—it was done retrospectively—but what she showed is that there was a little bit more than 2-fold greater risk of suicidality in patients who were randomized to efavirenz. The risk was small, but it was about 2-fold higher.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r>
              <a:rPr lang="en-US" altLang="en-US" smtClean="0">
                <a:latin typeface="Arial" pitchFamily="34" charset="0"/>
              </a:rPr>
              <a:t>And if you looked at attempted or completed suicide, it didn’t quite reach statistical significance, but you can see that the hazard ratio was also over 2—2.5, 2.6. And also when one looked at death due to injury, substance abuse, unknown cause, or homicide, those on efavirenz were at increased risk for those things, whereas if you looked at AIDS-related deaths, the 2 groups were absolutely overlapping. So there was a clear association, in this analysis anyway, that efavirenz is associated with suicidality and real suicide risk.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r>
              <a:rPr lang="en-US" altLang="en-US" smtClean="0">
                <a:latin typeface="Arial" pitchFamily="34" charset="0"/>
              </a:rPr>
              <a:t>There have been other studies in claims data and in the D:A:D data that haven’t yet confirmed these results, but again, those were not randomized studies, so obviously this is an issue that is still being investigated in other cohorts, but there’s a pretty strong suggestion.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endParaRPr lang="en-US" altLang="en-US" i="1" smtClean="0">
              <a:latin typeface="Arial" pitchFamily="34" charset="0"/>
            </a:endParaRPr>
          </a:p>
          <a:p>
            <a:endParaRPr lang="en-US" altLang="en-US" i="1" smtClean="0">
              <a:latin typeface="Arial"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MS PGothic" pitchFamily="34" charset="-128"/>
              </a:defRPr>
            </a:lvl1pPr>
            <a:lvl2pPr marL="702756" indent="-270291">
              <a:defRPr b="1">
                <a:solidFill>
                  <a:schemeClr val="tx1"/>
                </a:solidFill>
                <a:latin typeface="Arial" pitchFamily="34" charset="0"/>
                <a:ea typeface="MS PGothic" pitchFamily="34" charset="-128"/>
              </a:defRPr>
            </a:lvl2pPr>
            <a:lvl3pPr marL="1081164" indent="-216233">
              <a:defRPr b="1">
                <a:solidFill>
                  <a:schemeClr val="tx1"/>
                </a:solidFill>
                <a:latin typeface="Arial" pitchFamily="34" charset="0"/>
                <a:ea typeface="MS PGothic" pitchFamily="34" charset="-128"/>
              </a:defRPr>
            </a:lvl3pPr>
            <a:lvl4pPr marL="1513629" indent="-216233">
              <a:defRPr b="1">
                <a:solidFill>
                  <a:schemeClr val="tx1"/>
                </a:solidFill>
                <a:latin typeface="Arial" pitchFamily="34" charset="0"/>
                <a:ea typeface="MS PGothic" pitchFamily="34" charset="-128"/>
              </a:defRPr>
            </a:lvl4pPr>
            <a:lvl5pPr marL="1946095" indent="-216233">
              <a:defRPr b="1">
                <a:solidFill>
                  <a:schemeClr val="tx1"/>
                </a:solidFill>
                <a:latin typeface="Arial" pitchFamily="34" charset="0"/>
                <a:ea typeface="MS PGothic" pitchFamily="34" charset="-128"/>
              </a:defRPr>
            </a:lvl5pPr>
            <a:lvl6pPr marL="2378560" indent="-216233" eaLnBrk="0" fontAlgn="base" hangingPunct="0">
              <a:spcBef>
                <a:spcPct val="0"/>
              </a:spcBef>
              <a:spcAft>
                <a:spcPct val="0"/>
              </a:spcAft>
              <a:defRPr b="1">
                <a:solidFill>
                  <a:schemeClr val="tx1"/>
                </a:solidFill>
                <a:latin typeface="Arial" pitchFamily="34" charset="0"/>
                <a:ea typeface="MS PGothic" pitchFamily="34" charset="-128"/>
              </a:defRPr>
            </a:lvl6pPr>
            <a:lvl7pPr marL="2811026" indent="-216233" eaLnBrk="0" fontAlgn="base" hangingPunct="0">
              <a:spcBef>
                <a:spcPct val="0"/>
              </a:spcBef>
              <a:spcAft>
                <a:spcPct val="0"/>
              </a:spcAft>
              <a:defRPr b="1">
                <a:solidFill>
                  <a:schemeClr val="tx1"/>
                </a:solidFill>
                <a:latin typeface="Arial" pitchFamily="34" charset="0"/>
                <a:ea typeface="MS PGothic" pitchFamily="34" charset="-128"/>
              </a:defRPr>
            </a:lvl7pPr>
            <a:lvl8pPr marL="3243491" indent="-216233" eaLnBrk="0" fontAlgn="base" hangingPunct="0">
              <a:spcBef>
                <a:spcPct val="0"/>
              </a:spcBef>
              <a:spcAft>
                <a:spcPct val="0"/>
              </a:spcAft>
              <a:defRPr b="1">
                <a:solidFill>
                  <a:schemeClr val="tx1"/>
                </a:solidFill>
                <a:latin typeface="Arial" pitchFamily="34" charset="0"/>
                <a:ea typeface="MS PGothic" pitchFamily="34" charset="-128"/>
              </a:defRPr>
            </a:lvl8pPr>
            <a:lvl9pPr marL="3675957" indent="-216233" eaLnBrk="0" fontAlgn="base" hangingPunct="0">
              <a:spcBef>
                <a:spcPct val="0"/>
              </a:spcBef>
              <a:spcAft>
                <a:spcPct val="0"/>
              </a:spcAft>
              <a:defRPr b="1">
                <a:solidFill>
                  <a:schemeClr val="tx1"/>
                </a:solidFill>
                <a:latin typeface="Arial" pitchFamily="34" charset="0"/>
                <a:ea typeface="MS PGothic" pitchFamily="34" charset="-128"/>
              </a:defRPr>
            </a:lvl9pPr>
          </a:lstStyle>
          <a:p>
            <a:fld id="{719FAF2A-19BD-4C1A-A7C7-4EA4930DE41A}" type="slidenum">
              <a:rPr lang="en-US" altLang="en-US" b="0">
                <a:solidFill>
                  <a:prstClr val="black"/>
                </a:solidFill>
              </a:rPr>
              <a:pPr/>
              <a:t>20</a:t>
            </a:fld>
            <a:endParaRPr lang="en-US" altLang="en-US" b="0">
              <a:solidFill>
                <a:prstClr val="black"/>
              </a:solidFill>
            </a:endParaRPr>
          </a:p>
        </p:txBody>
      </p:sp>
    </p:spTree>
    <p:extLst>
      <p:ext uri="{BB962C8B-B14F-4D97-AF65-F5344CB8AC3E}">
        <p14:creationId xmlns:p14="http://schemas.microsoft.com/office/powerpoint/2010/main" val="350731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Pladsholder til diasbillede 1"/>
          <p:cNvSpPr>
            <a:spLocks noGrp="1" noRot="1" noChangeAspect="1" noTextEdit="1"/>
          </p:cNvSpPr>
          <p:nvPr>
            <p:ph type="sldImg"/>
          </p:nvPr>
        </p:nvSpPr>
        <p:spPr>
          <a:xfrm>
            <a:off x="381000" y="685800"/>
            <a:ext cx="6096000" cy="3429000"/>
          </a:xfrm>
          <a:ln/>
        </p:spPr>
      </p:sp>
      <p:sp>
        <p:nvSpPr>
          <p:cNvPr id="27443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
        <p:nvSpPr>
          <p:cNvPr id="27443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rebuchet MS" pitchFamily="34" charset="0"/>
              </a:defRPr>
            </a:lvl1pPr>
            <a:lvl2pPr marL="742950" indent="-285750">
              <a:defRPr b="1">
                <a:solidFill>
                  <a:schemeClr val="tx1"/>
                </a:solidFill>
                <a:latin typeface="Trebuchet MS" pitchFamily="34" charset="0"/>
              </a:defRPr>
            </a:lvl2pPr>
            <a:lvl3pPr marL="1143000" indent="-228600">
              <a:defRPr b="1">
                <a:solidFill>
                  <a:schemeClr val="tx1"/>
                </a:solidFill>
                <a:latin typeface="Trebuchet MS" pitchFamily="34" charset="0"/>
              </a:defRPr>
            </a:lvl3pPr>
            <a:lvl4pPr marL="1600200" indent="-228600">
              <a:defRPr b="1">
                <a:solidFill>
                  <a:schemeClr val="tx1"/>
                </a:solidFill>
                <a:latin typeface="Trebuchet MS" pitchFamily="34" charset="0"/>
              </a:defRPr>
            </a:lvl4pPr>
            <a:lvl5pPr marL="2057400" indent="-228600">
              <a:defRPr b="1">
                <a:solidFill>
                  <a:schemeClr val="tx1"/>
                </a:solidFill>
                <a:latin typeface="Trebuchet MS" pitchFamily="34" charset="0"/>
              </a:defRPr>
            </a:lvl5pPr>
            <a:lvl6pPr marL="2514600" indent="-228600" algn="ctr" eaLnBrk="0" fontAlgn="base" hangingPunct="0">
              <a:spcBef>
                <a:spcPct val="0"/>
              </a:spcBef>
              <a:spcAft>
                <a:spcPct val="0"/>
              </a:spcAft>
              <a:defRPr b="1">
                <a:solidFill>
                  <a:schemeClr val="tx1"/>
                </a:solidFill>
                <a:latin typeface="Trebuchet MS" pitchFamily="34" charset="0"/>
              </a:defRPr>
            </a:lvl6pPr>
            <a:lvl7pPr marL="2971800" indent="-228600" algn="ctr" eaLnBrk="0" fontAlgn="base" hangingPunct="0">
              <a:spcBef>
                <a:spcPct val="0"/>
              </a:spcBef>
              <a:spcAft>
                <a:spcPct val="0"/>
              </a:spcAft>
              <a:defRPr b="1">
                <a:solidFill>
                  <a:schemeClr val="tx1"/>
                </a:solidFill>
                <a:latin typeface="Trebuchet MS" pitchFamily="34" charset="0"/>
              </a:defRPr>
            </a:lvl7pPr>
            <a:lvl8pPr marL="3429000" indent="-228600" algn="ctr" eaLnBrk="0" fontAlgn="base" hangingPunct="0">
              <a:spcBef>
                <a:spcPct val="0"/>
              </a:spcBef>
              <a:spcAft>
                <a:spcPct val="0"/>
              </a:spcAft>
              <a:defRPr b="1">
                <a:solidFill>
                  <a:schemeClr val="tx1"/>
                </a:solidFill>
                <a:latin typeface="Trebuchet MS" pitchFamily="34" charset="0"/>
              </a:defRPr>
            </a:lvl8pPr>
            <a:lvl9pPr marL="3886200" indent="-228600" algn="ctr" eaLnBrk="0" fontAlgn="base" hangingPunct="0">
              <a:spcBef>
                <a:spcPct val="0"/>
              </a:spcBef>
              <a:spcAft>
                <a:spcPct val="0"/>
              </a:spcAft>
              <a:defRPr b="1">
                <a:solidFill>
                  <a:schemeClr val="tx1"/>
                </a:solidFill>
                <a:latin typeface="Trebuchet MS" pitchFamily="34" charset="0"/>
              </a:defRPr>
            </a:lvl9pPr>
          </a:lstStyle>
          <a:p>
            <a:fld id="{1251B333-637F-4A21-B536-7E3CF75755A5}" type="slidenum">
              <a:rPr lang="en-GB" b="0">
                <a:solidFill>
                  <a:srgbClr val="000000"/>
                </a:solidFill>
              </a:rPr>
              <a:pPr/>
              <a:t>21</a:t>
            </a:fld>
            <a:endParaRPr lang="en-GB" b="0">
              <a:solidFill>
                <a:srgbClr val="000000"/>
              </a:solidFill>
            </a:endParaRPr>
          </a:p>
        </p:txBody>
      </p:sp>
    </p:spTree>
    <p:extLst>
      <p:ext uri="{BB962C8B-B14F-4D97-AF65-F5344CB8AC3E}">
        <p14:creationId xmlns:p14="http://schemas.microsoft.com/office/powerpoint/2010/main" val="4289362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El otro evento adverso que a veces se observa con los INSTI son los eventos adversos </a:t>
            </a:r>
            <a:r>
              <a:rPr lang="es-MX" dirty="0" err="1" smtClean="0"/>
              <a:t>neuropsiquiátricos</a:t>
            </a:r>
            <a:r>
              <a:rPr lang="es-MX" dirty="0" smtClean="0"/>
              <a:t>. Esto se ha informado principalmente en ensayos clínicos. Este evento adverso se ha documentado con todos los INSTI, pero quizás con más frecuencia con </a:t>
            </a:r>
            <a:r>
              <a:rPr lang="es-MX" dirty="0" err="1" smtClean="0"/>
              <a:t>dolutegravir</a:t>
            </a:r>
            <a:r>
              <a:rPr lang="es-MX" dirty="0" smtClean="0"/>
              <a:t>, especialmente cuando se combina con </a:t>
            </a:r>
            <a:r>
              <a:rPr lang="es-MX" dirty="0" err="1" smtClean="0"/>
              <a:t>abacavir</a:t>
            </a:r>
            <a:r>
              <a:rPr lang="es-MX" dirty="0" smtClean="0"/>
              <a:t> / </a:t>
            </a:r>
            <a:r>
              <a:rPr lang="es-MX" dirty="0" err="1" smtClean="0"/>
              <a:t>lamivudina</a:t>
            </a:r>
            <a:r>
              <a:rPr lang="es-MX" dirty="0" smtClean="0"/>
              <a:t> (3TC). No es un evento adverso grave, ni ocurre en la mayoría de los pacientes. Parece ser más común en mujeres y pacientes mayores.</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22</a:t>
            </a:fld>
            <a:endParaRPr lang="en-US" altLang="en-US" dirty="0">
              <a:solidFill>
                <a:prstClr val="black"/>
              </a:solidFill>
            </a:endParaRPr>
          </a:p>
        </p:txBody>
      </p:sp>
    </p:spTree>
    <p:extLst>
      <p:ext uri="{BB962C8B-B14F-4D97-AF65-F5344CB8AC3E}">
        <p14:creationId xmlns:p14="http://schemas.microsoft.com/office/powerpoint/2010/main" val="381279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1048620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algn="l"/>
            <a:r>
              <a:rPr lang="es-AR" b="0" i="0" dirty="0" smtClean="0">
                <a:solidFill>
                  <a:srgbClr val="000000"/>
                </a:solidFill>
                <a:effectLst/>
                <a:latin typeface="arial"/>
              </a:rPr>
              <a:t>HIV-</a:t>
            </a:r>
            <a:r>
              <a:rPr lang="es-AR" b="0" i="0" dirty="0" err="1" smtClean="0">
                <a:solidFill>
                  <a:srgbClr val="000000"/>
                </a:solidFill>
                <a:effectLst/>
                <a:latin typeface="arial"/>
              </a:rPr>
              <a:t>Associated</a:t>
            </a:r>
            <a:r>
              <a:rPr lang="es-AR" b="0" i="0" dirty="0" smtClean="0">
                <a:solidFill>
                  <a:srgbClr val="000000"/>
                </a:solidFill>
                <a:effectLst/>
                <a:latin typeface="arial"/>
              </a:rPr>
              <a:t> </a:t>
            </a:r>
            <a:r>
              <a:rPr lang="es-AR" b="0" i="0" dirty="0" err="1" smtClean="0">
                <a:solidFill>
                  <a:srgbClr val="000000"/>
                </a:solidFill>
                <a:effectLst/>
                <a:latin typeface="arial"/>
              </a:rPr>
              <a:t>Neurocognitive</a:t>
            </a:r>
            <a:r>
              <a:rPr lang="es-AR" b="0" i="0" dirty="0" smtClean="0">
                <a:solidFill>
                  <a:srgbClr val="000000"/>
                </a:solidFill>
                <a:effectLst/>
                <a:latin typeface="arial"/>
              </a:rPr>
              <a:t> </a:t>
            </a:r>
            <a:r>
              <a:rPr lang="es-AR" b="0" i="0" dirty="0" err="1" smtClean="0">
                <a:solidFill>
                  <a:srgbClr val="000000"/>
                </a:solidFill>
                <a:effectLst/>
                <a:latin typeface="arial"/>
              </a:rPr>
              <a:t>Disorder</a:t>
            </a:r>
            <a:r>
              <a:rPr lang="es-AR" b="0" i="0" dirty="0" smtClean="0">
                <a:solidFill>
                  <a:srgbClr val="000000"/>
                </a:solidFill>
                <a:effectLst/>
                <a:latin typeface="arial"/>
              </a:rPr>
              <a:t> (HAND)</a:t>
            </a:r>
          </a:p>
          <a:p>
            <a:endParaRPr lang="es-AR" dirty="0"/>
          </a:p>
        </p:txBody>
      </p:sp>
      <p:sp>
        <p:nvSpPr>
          <p:cNvPr id="4" name="3 Marcador de número de diapositiva"/>
          <p:cNvSpPr>
            <a:spLocks noGrp="1"/>
          </p:cNvSpPr>
          <p:nvPr>
            <p:ph type="sldNum" sz="quarter" idx="10"/>
          </p:nvPr>
        </p:nvSpPr>
        <p:spPr/>
        <p:txBody>
          <a:bodyPr/>
          <a:lstStyle/>
          <a:p>
            <a:fld id="{644596B8-F534-44E5-93A5-17230F352CFF}" type="slidenum">
              <a:rPr lang="es-AR" smtClean="0">
                <a:solidFill>
                  <a:prstClr val="black"/>
                </a:solidFill>
              </a:rPr>
              <a:pPr/>
              <a:t>25</a:t>
            </a:fld>
            <a:endParaRPr lang="es-AR">
              <a:solidFill>
                <a:prstClr val="black"/>
              </a:solidFill>
            </a:endParaRPr>
          </a:p>
        </p:txBody>
      </p:sp>
    </p:spTree>
    <p:extLst>
      <p:ext uri="{BB962C8B-B14F-4D97-AF65-F5344CB8AC3E}">
        <p14:creationId xmlns:p14="http://schemas.microsoft.com/office/powerpoint/2010/main" val="3238123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latin typeface="Arial" charset="0"/>
              </a:rPr>
              <a:t> </a:t>
            </a:r>
            <a:r>
              <a:rPr lang="es-MX" sz="1100" dirty="0" smtClean="0">
                <a:latin typeface="Arial" charset="0"/>
              </a:rPr>
              <a:t>Debemos reconocer que si bien los INSTI son excelentes medicamentos, no son perfectos. Ahora hemos visto en muchos estudios que los regímenes basados en INSTI están asociados con el aumento de peso. Este aumento de peso puede estar asociado con un retorno a la salud, pero para algunos, también puede ser patológico. Los datos que se muestran en esta diapositiva son de la cohorte NA-ACCORD; uno puede ver que los INSTI se asocian con un mayor aumento de peso después del inicio del tratamiento que los medicamentos de comparación. Los IC en torno a algunas de estas determinaciones son muy amplios, pero debería haber más precisión en estas estimaciones con datos actualizados, y vemos estos datos actualizados en la Conferencia de Retrovirus e Infecciones Oportunistas de 2019. No obstante, hay una tendencia de aumento de peso con INSTI que se observa en este y otros estudios, y esperamos que los datos adicionales aclaren por qué ocurre esto.</a:t>
            </a:r>
          </a:p>
          <a:p>
            <a:endParaRPr lang="en-US" sz="1100" dirty="0">
              <a:latin typeface="Arial" charset="0"/>
            </a:endParaRPr>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28</a:t>
            </a:fld>
            <a:endParaRPr lang="en-US" altLang="en-US" dirty="0">
              <a:solidFill>
                <a:prstClr val="black"/>
              </a:solidFill>
            </a:endParaRPr>
          </a:p>
        </p:txBody>
      </p:sp>
    </p:spTree>
    <p:extLst>
      <p:ext uri="{BB962C8B-B14F-4D97-AF65-F5344CB8AC3E}">
        <p14:creationId xmlns:p14="http://schemas.microsoft.com/office/powerpoint/2010/main" val="757398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extLst>
      <p:ext uri="{BB962C8B-B14F-4D97-AF65-F5344CB8AC3E}">
        <p14:creationId xmlns:p14="http://schemas.microsoft.com/office/powerpoint/2010/main" val="1473881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316637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4</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dirty="0">
                <a:latin typeface="Arial" charset="0"/>
              </a:rPr>
              <a:t>DTG, dolutegravir; EFV, efavirenz; NTD, neural tube defects.</a:t>
            </a:r>
          </a:p>
          <a:p>
            <a:r>
              <a:rPr lang="es-MX" sz="1100" i="1" dirty="0" smtClean="0">
                <a:latin typeface="Arial" charset="0"/>
              </a:rPr>
              <a:t>Estos son los datos sobre </a:t>
            </a:r>
            <a:r>
              <a:rPr lang="es-MX" sz="1100" i="1" dirty="0" err="1" smtClean="0">
                <a:latin typeface="Arial" charset="0"/>
              </a:rPr>
              <a:t>dolutegravir</a:t>
            </a:r>
            <a:r>
              <a:rPr lang="es-MX" sz="1100" i="1" dirty="0" smtClean="0">
                <a:latin typeface="Arial" charset="0"/>
              </a:rPr>
              <a:t> y el embarazo del ensayo de </a:t>
            </a:r>
            <a:r>
              <a:rPr lang="es-MX" sz="1100" i="1" dirty="0" err="1" smtClean="0">
                <a:latin typeface="Arial" charset="0"/>
              </a:rPr>
              <a:t>Tsepamo</a:t>
            </a:r>
            <a:r>
              <a:rPr lang="es-MX" sz="1100" i="1" dirty="0" smtClean="0">
                <a:latin typeface="Arial" charset="0"/>
              </a:rPr>
              <a:t>. Hubo 4 casos de defectos del tubo neural en mujeres que recibían </a:t>
            </a:r>
            <a:r>
              <a:rPr lang="es-MX" sz="1100" i="1" dirty="0" err="1" smtClean="0">
                <a:latin typeface="Arial" charset="0"/>
              </a:rPr>
              <a:t>dolutegravir</a:t>
            </a:r>
            <a:r>
              <a:rPr lang="es-MX" sz="1100" i="1" dirty="0" smtClean="0">
                <a:latin typeface="Arial" charset="0"/>
              </a:rPr>
              <a:t> en el momento de la concepción. Uno puede ver los IC amplios en torno al cálculo de </a:t>
            </a:r>
            <a:r>
              <a:rPr lang="es-MX" sz="1100" i="1" dirty="0" err="1" smtClean="0">
                <a:latin typeface="Arial" charset="0"/>
              </a:rPr>
              <a:t>dolutegravir</a:t>
            </a:r>
            <a:r>
              <a:rPr lang="es-MX" sz="1100" i="1" dirty="0" smtClean="0">
                <a:latin typeface="Arial" charset="0"/>
              </a:rPr>
              <a:t>, y eso se debe a que los números aún son muy pequeños. Sin embargo, la parte inferior de la IC no se superpone con ninguna de las otras categorías, incluido el tratamiento antirretroviral sin </a:t>
            </a:r>
            <a:r>
              <a:rPr lang="es-MX" sz="1100" i="1" dirty="0" err="1" smtClean="0">
                <a:latin typeface="Arial" charset="0"/>
              </a:rPr>
              <a:t>dolutegravir</a:t>
            </a:r>
            <a:r>
              <a:rPr lang="es-MX" sz="1100" i="1" dirty="0" smtClean="0">
                <a:latin typeface="Arial" charset="0"/>
              </a:rPr>
              <a:t>, </a:t>
            </a:r>
            <a:r>
              <a:rPr lang="es-MX" sz="1100" i="1" dirty="0" err="1" smtClean="0">
                <a:latin typeface="Arial" charset="0"/>
              </a:rPr>
              <a:t>efavirenz</a:t>
            </a:r>
            <a:r>
              <a:rPr lang="es-MX" sz="1100" i="1" dirty="0" smtClean="0">
                <a:latin typeface="Arial" charset="0"/>
              </a:rPr>
              <a:t>, </a:t>
            </a:r>
            <a:r>
              <a:rPr lang="es-MX" sz="1100" i="1" dirty="0" err="1" smtClean="0">
                <a:latin typeface="Arial" charset="0"/>
              </a:rPr>
              <a:t>dolutegravir</a:t>
            </a:r>
            <a:r>
              <a:rPr lang="es-MX" sz="1100" i="1" dirty="0" smtClean="0">
                <a:latin typeface="Arial" charset="0"/>
              </a:rPr>
              <a:t> o mujeres VIH negativas. Se realizará un análisis en curso, pero la recomendación actual es evitar el uso de </a:t>
            </a:r>
            <a:r>
              <a:rPr lang="es-MX" sz="1100" i="1" dirty="0" err="1" smtClean="0">
                <a:latin typeface="Arial" charset="0"/>
              </a:rPr>
              <a:t>dolutegravir</a:t>
            </a:r>
            <a:r>
              <a:rPr lang="es-MX" sz="1100" i="1" dirty="0" smtClean="0">
                <a:latin typeface="Arial" charset="0"/>
              </a:rPr>
              <a:t> en el embarazo temprano y probar a las mujeres que están a punto de comenzar a tomar </a:t>
            </a:r>
            <a:r>
              <a:rPr lang="es-MX" sz="1100" i="1" dirty="0" err="1" smtClean="0">
                <a:latin typeface="Arial" charset="0"/>
              </a:rPr>
              <a:t>dolutegravir</a:t>
            </a:r>
            <a:r>
              <a:rPr lang="es-MX" sz="1100" i="1" dirty="0" smtClean="0">
                <a:latin typeface="Arial" charset="0"/>
              </a:rPr>
              <a:t> para el embarazo.</a:t>
            </a:r>
            <a:endParaRPr lang="en-US" sz="1100" i="1" dirty="0">
              <a:latin typeface="Arial" charset="0"/>
            </a:endParaRPr>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solidFill>
                  <a:srgbClr val="000000"/>
                </a:solidFill>
              </a:rPr>
              <a:pPr>
                <a:defRPr/>
              </a:pPr>
              <a:t>31</a:t>
            </a:fld>
            <a:endParaRPr lang="en-US" altLang="en-US" dirty="0">
              <a:solidFill>
                <a:srgbClr val="000000"/>
              </a:solidFill>
            </a:endParaRPr>
          </a:p>
        </p:txBody>
      </p:sp>
    </p:spTree>
    <p:extLst>
      <p:ext uri="{BB962C8B-B14F-4D97-AF65-F5344CB8AC3E}">
        <p14:creationId xmlns:p14="http://schemas.microsoft.com/office/powerpoint/2010/main" val="3352516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sz="1100" i="1" dirty="0">
                <a:latin typeface="Arial" charset="0"/>
              </a:rPr>
              <a:t>DTG, dolutegravir; NTD, neural tube defect.</a:t>
            </a:r>
            <a:endParaRPr lang="en-US" dirty="0"/>
          </a:p>
          <a:p>
            <a:endParaRPr lang="en-US" dirty="0"/>
          </a:p>
        </p:txBody>
      </p:sp>
      <p:sp>
        <p:nvSpPr>
          <p:cNvPr id="4" name="Slide Number Placeholder 3"/>
          <p:cNvSpPr>
            <a:spLocks noGrp="1"/>
          </p:cNvSpPr>
          <p:nvPr>
            <p:ph type="sldNum" sz="quarter" idx="5"/>
          </p:nvPr>
        </p:nvSpPr>
        <p:spPr/>
        <p:txBody>
          <a:bodyPr/>
          <a:lstStyle/>
          <a:p>
            <a:fld id="{91CAEE76-CD84-495E-B8FA-D908200B4DC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316833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BIC, bictegravir; CNS, central nervous system; EVG, elvitegravir; NTD, neural tube defect.</a:t>
            </a:r>
          </a:p>
          <a:p>
            <a:pPr algn="l" fontAlgn="t"/>
            <a:r>
              <a:rPr lang="es-MX" b="0" i="0" dirty="0" smtClean="0">
                <a:solidFill>
                  <a:srgbClr val="777777"/>
                </a:solidFill>
                <a:effectLst/>
                <a:latin typeface="Roboto"/>
              </a:rPr>
              <a:t/>
            </a:r>
            <a:br>
              <a:rPr lang="es-MX" b="0" i="0" dirty="0" smtClean="0">
                <a:solidFill>
                  <a:srgbClr val="777777"/>
                </a:solidFill>
                <a:effectLst/>
                <a:latin typeface="Roboto"/>
              </a:rPr>
            </a:br>
            <a:r>
              <a:rPr lang="es-MX" b="0" i="0" dirty="0" smtClean="0">
                <a:solidFill>
                  <a:srgbClr val="777777"/>
                </a:solidFill>
                <a:effectLst/>
                <a:latin typeface="Roboto"/>
              </a:rPr>
              <a:t>675/5000</a:t>
            </a:r>
          </a:p>
          <a:p>
            <a:pPr algn="l" rtl="0"/>
            <a:r>
              <a:rPr lang="es-MX" b="0" i="0" dirty="0" smtClean="0">
                <a:solidFill>
                  <a:srgbClr val="777777"/>
                </a:solidFill>
                <a:effectLst/>
                <a:latin typeface="Roboto"/>
              </a:rPr>
              <a:t>Entonces, ¿qué pasa con el otro INSTIS? Hay datos muy limitados. No hay informes de defectos del tubo neural en el Registro de embarazo antirretroviral con uso de </a:t>
            </a:r>
            <a:r>
              <a:rPr lang="es-MX" b="0" i="0" dirty="0" err="1" smtClean="0">
                <a:solidFill>
                  <a:srgbClr val="777777"/>
                </a:solidFill>
                <a:effectLst/>
                <a:latin typeface="Roboto"/>
              </a:rPr>
              <a:t>elvitegravir</a:t>
            </a:r>
            <a:r>
              <a:rPr lang="es-MX" b="0" i="0" dirty="0" smtClean="0">
                <a:solidFill>
                  <a:srgbClr val="777777"/>
                </a:solidFill>
                <a:effectLst/>
                <a:latin typeface="Roboto"/>
              </a:rPr>
              <a:t> o </a:t>
            </a:r>
            <a:r>
              <a:rPr lang="es-MX" b="0" i="0" dirty="0" err="1" smtClean="0">
                <a:solidFill>
                  <a:srgbClr val="777777"/>
                </a:solidFill>
                <a:effectLst/>
                <a:latin typeface="Roboto"/>
              </a:rPr>
              <a:t>raltegravir</a:t>
            </a:r>
            <a:r>
              <a:rPr lang="es-MX" b="0" i="0" dirty="0" smtClean="0">
                <a:solidFill>
                  <a:srgbClr val="777777"/>
                </a:solidFill>
                <a:effectLst/>
                <a:latin typeface="Roboto"/>
              </a:rPr>
              <a:t> durante el primer trimestre, y no hay datos sobre el </a:t>
            </a:r>
            <a:r>
              <a:rPr lang="es-MX" b="0" i="0" dirty="0" err="1" smtClean="0">
                <a:solidFill>
                  <a:srgbClr val="777777"/>
                </a:solidFill>
                <a:effectLst/>
                <a:latin typeface="Roboto"/>
              </a:rPr>
              <a:t>bictegravir</a:t>
            </a:r>
            <a:r>
              <a:rPr lang="es-MX" b="0" i="0" dirty="0" smtClean="0">
                <a:solidFill>
                  <a:srgbClr val="777777"/>
                </a:solidFill>
                <a:effectLst/>
                <a:latin typeface="Roboto"/>
              </a:rPr>
              <a:t> en este momento. El Registro, por supuesto, es mucho más pequeño que los datos recopilados prospectivamente por el fabricante. Estos datos del fabricante de </a:t>
            </a:r>
            <a:r>
              <a:rPr lang="es-MX" b="0" i="0" dirty="0" err="1" smtClean="0">
                <a:solidFill>
                  <a:srgbClr val="777777"/>
                </a:solidFill>
                <a:effectLst/>
                <a:latin typeface="Roboto"/>
              </a:rPr>
              <a:t>bictegravir</a:t>
            </a:r>
            <a:r>
              <a:rPr lang="es-MX" b="0" i="0" dirty="0" smtClean="0">
                <a:solidFill>
                  <a:srgbClr val="777777"/>
                </a:solidFill>
                <a:effectLst/>
                <a:latin typeface="Roboto"/>
              </a:rPr>
              <a:t> y </a:t>
            </a:r>
            <a:r>
              <a:rPr lang="es-MX" b="0" i="0" dirty="0" err="1" smtClean="0">
                <a:solidFill>
                  <a:srgbClr val="777777"/>
                </a:solidFill>
                <a:effectLst/>
                <a:latin typeface="Roboto"/>
              </a:rPr>
              <a:t>elvitegravir</a:t>
            </a:r>
            <a:r>
              <a:rPr lang="es-MX" b="0" i="0" dirty="0" smtClean="0">
                <a:solidFill>
                  <a:srgbClr val="777777"/>
                </a:solidFill>
                <a:effectLst/>
                <a:latin typeface="Roboto"/>
              </a:rPr>
              <a:t> sugieren que el riesgo de defecto del tubo neural no excede la tasa de referencia. Sin embargo, debemos enfatizar qué tan limitados son los datos: para </a:t>
            </a:r>
            <a:r>
              <a:rPr lang="es-MX" b="0" i="0" dirty="0" err="1" smtClean="0">
                <a:solidFill>
                  <a:srgbClr val="777777"/>
                </a:solidFill>
                <a:effectLst/>
                <a:latin typeface="Roboto"/>
              </a:rPr>
              <a:t>bictegravir</a:t>
            </a:r>
            <a:r>
              <a:rPr lang="es-MX" b="0" i="0" dirty="0" smtClean="0">
                <a:solidFill>
                  <a:srgbClr val="777777"/>
                </a:solidFill>
                <a:effectLst/>
                <a:latin typeface="Roboto"/>
              </a:rPr>
              <a:t>, solo se estudiaron 25 embarazos. Se deben recopilar más datos a más largo plazo para todos los INSTI.</a:t>
            </a:r>
          </a:p>
          <a:p>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33</a:t>
            </a:fld>
            <a:endParaRPr lang="en-US" altLang="en-US" dirty="0">
              <a:solidFill>
                <a:prstClr val="black"/>
              </a:solidFill>
            </a:endParaRPr>
          </a:p>
        </p:txBody>
      </p:sp>
    </p:spTree>
    <p:extLst>
      <p:ext uri="{BB962C8B-B14F-4D97-AF65-F5344CB8AC3E}">
        <p14:creationId xmlns:p14="http://schemas.microsoft.com/office/powerpoint/2010/main" val="226299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t"/>
            <a:r>
              <a:rPr lang="es-MX" b="0" i="0" dirty="0" smtClean="0">
                <a:solidFill>
                  <a:srgbClr val="777777"/>
                </a:solidFill>
                <a:effectLst/>
                <a:latin typeface="Roboto"/>
              </a:rPr>
              <a:t/>
            </a:r>
            <a:br>
              <a:rPr lang="es-MX" b="0" i="0" dirty="0" smtClean="0">
                <a:solidFill>
                  <a:srgbClr val="777777"/>
                </a:solidFill>
                <a:effectLst/>
                <a:latin typeface="Roboto"/>
              </a:rPr>
            </a:br>
            <a:r>
              <a:rPr lang="es-MX" b="0" i="0" dirty="0" smtClean="0">
                <a:solidFill>
                  <a:srgbClr val="777777"/>
                </a:solidFill>
                <a:effectLst/>
                <a:latin typeface="Roboto"/>
              </a:rPr>
              <a:t>653/5000</a:t>
            </a:r>
          </a:p>
          <a:p>
            <a:pPr algn="l" rtl="0"/>
            <a:r>
              <a:rPr lang="es-MX" b="0" i="0" dirty="0" smtClean="0">
                <a:solidFill>
                  <a:srgbClr val="777777"/>
                </a:solidFill>
                <a:effectLst/>
                <a:latin typeface="Roboto"/>
              </a:rPr>
              <a:t>¿Por qué elegir uno un PI reforzado como ARTE de primera línea? Uno podría considerar el uso de un IP reforzado si está eligiendo un régimen inicial y no hay datos de resistencia para el paciente o si el paciente tiene un riesgo muy alto de mala adherencia. Pero debemos reconocer que existen problemas con los IP potenciados, y estos incluyen la posibilidad de interacciones medicamentosas, problemas de intolerancia gastrointestinal y problemas con la hiperlipidemia y un mayor riesgo cardiovascular con todos los IP, excepto el </a:t>
            </a:r>
            <a:r>
              <a:rPr lang="es-MX" b="0" i="0" dirty="0" err="1" smtClean="0">
                <a:solidFill>
                  <a:srgbClr val="777777"/>
                </a:solidFill>
                <a:effectLst/>
                <a:latin typeface="Roboto"/>
              </a:rPr>
              <a:t>atazanavir</a:t>
            </a:r>
            <a:r>
              <a:rPr lang="es-MX" b="0" i="0" dirty="0" smtClean="0">
                <a:solidFill>
                  <a:srgbClr val="777777"/>
                </a:solidFill>
                <a:effectLst/>
                <a:latin typeface="Roboto"/>
              </a:rPr>
              <a:t>. Por otro lado, </a:t>
            </a:r>
            <a:r>
              <a:rPr lang="es-MX" b="0" i="0" dirty="0" err="1" smtClean="0">
                <a:solidFill>
                  <a:srgbClr val="777777"/>
                </a:solidFill>
                <a:effectLst/>
                <a:latin typeface="Roboto"/>
              </a:rPr>
              <a:t>atazanavir</a:t>
            </a:r>
            <a:r>
              <a:rPr lang="es-MX" b="0" i="0" dirty="0" smtClean="0">
                <a:solidFill>
                  <a:srgbClr val="777777"/>
                </a:solidFill>
                <a:effectLst/>
                <a:latin typeface="Roboto"/>
              </a:rPr>
              <a:t> no es parte de un régimen </a:t>
            </a:r>
            <a:r>
              <a:rPr lang="es-MX" b="0" i="0" dirty="0" err="1" smtClean="0">
                <a:solidFill>
                  <a:srgbClr val="777777"/>
                </a:solidFill>
                <a:effectLst/>
                <a:latin typeface="Roboto"/>
              </a:rPr>
              <a:t>coformulado</a:t>
            </a:r>
            <a:r>
              <a:rPr lang="es-MX" b="0" i="0" dirty="0" smtClean="0">
                <a:solidFill>
                  <a:srgbClr val="777777"/>
                </a:solidFill>
                <a:effectLst/>
                <a:latin typeface="Roboto"/>
              </a:rPr>
              <a:t>. Como resultado de estos problemas, los IP potenciados se han trasladado en gran medida a los regímenes de segunda línea.</a:t>
            </a:r>
          </a:p>
          <a:p>
            <a:endParaRPr lang="en-US" dirty="0"/>
          </a:p>
        </p:txBody>
      </p:sp>
      <p:sp>
        <p:nvSpPr>
          <p:cNvPr id="4" name="Slide Number Placeholder 3"/>
          <p:cNvSpPr>
            <a:spLocks noGrp="1"/>
          </p:cNvSpPr>
          <p:nvPr>
            <p:ph type="sldNum" sz="quarter" idx="10"/>
          </p:nvPr>
        </p:nvSpPr>
        <p:spPr/>
        <p:txBody>
          <a:bodyPr/>
          <a:lstStyle/>
          <a:p>
            <a:fld id="{5E5FB3F0-D852-4D56-BE75-172E4915761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12176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s-MX" dirty="0" smtClean="0"/>
              <a:t>Por qué elegir uno un régimen basado en NNRTI para la terapia de primera línea? Los NNRTI tienen un papel en las personas que han experimentado eventos adversos en un INSTI. También hay mujeres que comienzan la terapia antirretroviral y pueden desear un embarazo en un futuro cercano, y no parece haber ninguna señal de </a:t>
            </a:r>
            <a:r>
              <a:rPr lang="es-MX" dirty="0" err="1" smtClean="0"/>
              <a:t>teratogenicidad</a:t>
            </a:r>
            <a:r>
              <a:rPr lang="es-MX" dirty="0" smtClean="0"/>
              <a:t> con ninguno de los INNTR. Debemos tener en cuenta que todavía no tenemos datos sobre la </a:t>
            </a:r>
            <a:r>
              <a:rPr lang="es-MX" dirty="0" err="1" smtClean="0"/>
              <a:t>doravirina</a:t>
            </a:r>
            <a:r>
              <a:rPr lang="es-MX" dirty="0" smtClean="0"/>
              <a:t>, pero existen datos extensos sobre </a:t>
            </a:r>
            <a:r>
              <a:rPr lang="es-MX" dirty="0" err="1" smtClean="0"/>
              <a:t>efavirenz</a:t>
            </a:r>
            <a:r>
              <a:rPr lang="es-MX" dirty="0" smtClean="0"/>
              <a:t> basados ​​en su uso extensivo en el África subsahariana.</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Sin embargo, existen algunos desafíos con los INNTR. Hay datos extensos sobre los eventos adversos </a:t>
            </a:r>
            <a:r>
              <a:rPr lang="es-MX" dirty="0" err="1" smtClean="0"/>
              <a:t>neuropsiquiátricos</a:t>
            </a:r>
            <a:r>
              <a:rPr lang="es-MX" dirty="0" smtClean="0"/>
              <a:t> con </a:t>
            </a:r>
            <a:r>
              <a:rPr lang="es-MX" dirty="0" err="1" smtClean="0"/>
              <a:t>efavirenz</a:t>
            </a:r>
            <a:r>
              <a:rPr lang="es-MX" dirty="0" smtClean="0"/>
              <a:t>, y hay aumentos de lípidos con el uso de este medicamento. Tanto </a:t>
            </a:r>
            <a:r>
              <a:rPr lang="es-MX" dirty="0" err="1" smtClean="0"/>
              <a:t>efavirenz</a:t>
            </a:r>
            <a:r>
              <a:rPr lang="es-MX" dirty="0" smtClean="0"/>
              <a:t> como </a:t>
            </a:r>
            <a:r>
              <a:rPr lang="es-MX" dirty="0" err="1" smtClean="0"/>
              <a:t>rilpivirina</a:t>
            </a:r>
            <a:r>
              <a:rPr lang="es-MX" dirty="0" smtClean="0"/>
              <a:t> tienen una barrera baja para el desarrollo de la resistencia, y hay una gran cantidad de reacciones de fármaco a fármaco con cada uno. La </a:t>
            </a:r>
            <a:r>
              <a:rPr lang="es-MX" dirty="0" err="1" smtClean="0"/>
              <a:t>rilpivirina</a:t>
            </a:r>
            <a:r>
              <a:rPr lang="es-MX" dirty="0" smtClean="0"/>
              <a:t> es muy bien tolerada, pero es menos efectiva en pacientes con ARN del VIH-1&gt; 100,000 copias / ml y / o recuentos de células CD4 + &lt;200 células / mm³. Debe tomarse con una comida, lo que dificulta que algunos pacientes lo tomen. </a:t>
            </a:r>
            <a:r>
              <a:rPr lang="es-MX" dirty="0" err="1" smtClean="0"/>
              <a:t>Doravirina</a:t>
            </a:r>
            <a:r>
              <a:rPr lang="es-MX" dirty="0" smtClean="0"/>
              <a:t> puede ser la respuesta a muchos de estos problemas. Sin embargo, necesitaremos algunos datos a largo plazo con </a:t>
            </a:r>
            <a:r>
              <a:rPr lang="es-MX" dirty="0" err="1" smtClean="0"/>
              <a:t>doravirina</a:t>
            </a:r>
            <a:r>
              <a:rPr lang="es-MX" dirty="0" smtClean="0"/>
              <a:t>, y necesitaremos una comparación directa con un INSTI para determinar si se debe elegir la </a:t>
            </a:r>
            <a:r>
              <a:rPr lang="es-MX" dirty="0" err="1" smtClean="0"/>
              <a:t>doravirina</a:t>
            </a:r>
            <a:r>
              <a:rPr lang="es-MX" dirty="0" smtClean="0"/>
              <a:t> en lugar de un INSTI.</a:t>
            </a:r>
          </a:p>
          <a:p>
            <a:pPr defTabSz="864931"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35</a:t>
            </a:fld>
            <a:endParaRPr lang="en-US" altLang="en-US" dirty="0">
              <a:solidFill>
                <a:prstClr val="black"/>
              </a:solidFill>
            </a:endParaRPr>
          </a:p>
        </p:txBody>
      </p:sp>
    </p:spTree>
    <p:extLst>
      <p:ext uri="{BB962C8B-B14F-4D97-AF65-F5344CB8AC3E}">
        <p14:creationId xmlns:p14="http://schemas.microsoft.com/office/powerpoint/2010/main" val="2561294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¿Sigue habiendo un papel para el TDF en los regímenes de primera línea de hoy? En esta diapositiva se enumeran algunos de los atributos que pueden admitir el uso de TDF. El TDF tiene más experiencia clínica que el TAF y está incluido en muchos medicamentos y regímenes </a:t>
            </a:r>
            <a:r>
              <a:rPr lang="es-MX" dirty="0" err="1" smtClean="0"/>
              <a:t>coformulados</a:t>
            </a:r>
            <a:r>
              <a:rPr lang="es-MX" dirty="0" smtClean="0"/>
              <a:t>. Disminuye los lípidos, pero no está claro si esta observación tiene algún significado clínico. Existe esta posible señal de ganancia de peso con TAF, pero los datos son limitados. TDF es un INTR recomendado en el embarazo, pero hay un ensayo clínico en curso de TAF en el embarazo. Hay una versión genérica de TDF.</a:t>
            </a:r>
          </a:p>
          <a:p>
            <a:endParaRPr lang="es-MX" dirty="0" smtClean="0"/>
          </a:p>
          <a:p>
            <a:r>
              <a:rPr lang="es-MX" dirty="0" smtClean="0"/>
              <a:t>Por otro lado, el TAF claramente tiene menos impacto en los huesos y menos impacto en los </a:t>
            </a:r>
            <a:r>
              <a:rPr lang="es-MX" dirty="0" err="1" smtClean="0"/>
              <a:t>biomarcadores</a:t>
            </a:r>
            <a:r>
              <a:rPr lang="es-MX" dirty="0" smtClean="0"/>
              <a:t> renales. También se usa en una dosis mucho menor (25 mg frente a 300 mg), por lo que se puede administrar en tabletas mucho más pequeñas.</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36</a:t>
            </a:fld>
            <a:endParaRPr lang="en-US" altLang="en-US" dirty="0">
              <a:solidFill>
                <a:prstClr val="black"/>
              </a:solidFill>
            </a:endParaRPr>
          </a:p>
        </p:txBody>
      </p:sp>
    </p:spTree>
    <p:extLst>
      <p:ext uri="{BB962C8B-B14F-4D97-AF65-F5344CB8AC3E}">
        <p14:creationId xmlns:p14="http://schemas.microsoft.com/office/powerpoint/2010/main" val="506721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¿Qué pasa con el </a:t>
            </a:r>
            <a:r>
              <a:rPr lang="es-MX" dirty="0" err="1" smtClean="0"/>
              <a:t>abacavir</a:t>
            </a:r>
            <a:r>
              <a:rPr lang="es-MX" dirty="0" smtClean="0"/>
              <a:t>? El uso de </a:t>
            </a:r>
            <a:r>
              <a:rPr lang="es-MX" dirty="0" err="1" smtClean="0"/>
              <a:t>abacavir</a:t>
            </a:r>
            <a:r>
              <a:rPr lang="es-MX" dirty="0" smtClean="0"/>
              <a:t> es cada vez más raro, excepto que está </a:t>
            </a:r>
            <a:r>
              <a:rPr lang="es-MX" dirty="0" err="1" smtClean="0"/>
              <a:t>coformulado</a:t>
            </a:r>
            <a:r>
              <a:rPr lang="es-MX" dirty="0" smtClean="0"/>
              <a:t> con </a:t>
            </a:r>
            <a:r>
              <a:rPr lang="es-MX" dirty="0" err="1" smtClean="0"/>
              <a:t>dolutegravir</a:t>
            </a:r>
            <a:r>
              <a:rPr lang="es-MX" dirty="0" smtClean="0"/>
              <a:t>. Es posible que los paradigmas emergentes como los regímenes de 2 medicamentos (incluido el </a:t>
            </a:r>
            <a:r>
              <a:rPr lang="es-MX" dirty="0" err="1" smtClean="0"/>
              <a:t>dolutegravir</a:t>
            </a:r>
            <a:r>
              <a:rPr lang="es-MX" dirty="0" smtClean="0"/>
              <a:t> / 3TC) hagan que el </a:t>
            </a:r>
            <a:r>
              <a:rPr lang="es-MX" dirty="0" err="1" smtClean="0"/>
              <a:t>abacavir</a:t>
            </a:r>
            <a:r>
              <a:rPr lang="es-MX" dirty="0" smtClean="0"/>
              <a:t> quede obsoleto.</a:t>
            </a:r>
          </a:p>
          <a:p>
            <a:endParaRPr lang="es-MX" dirty="0" smtClean="0"/>
          </a:p>
          <a:p>
            <a:r>
              <a:rPr lang="es-MX" dirty="0" smtClean="0"/>
              <a:t>Las razones para no usar </a:t>
            </a:r>
            <a:r>
              <a:rPr lang="es-MX" dirty="0" err="1" smtClean="0"/>
              <a:t>abacavir</a:t>
            </a:r>
            <a:r>
              <a:rPr lang="es-MX" dirty="0" smtClean="0"/>
              <a:t> son más extensas y se describen en la diapositiva. La mayoría de estos deben ser bien conocidos: se requiere una prueba de genotipo para HLA-B * 5701 antes de usar </a:t>
            </a:r>
            <a:r>
              <a:rPr lang="es-MX" dirty="0" err="1" smtClean="0"/>
              <a:t>abacavir</a:t>
            </a:r>
            <a:r>
              <a:rPr lang="es-MX" dirty="0" smtClean="0"/>
              <a:t> y una tasa más alta de falla virológica con </a:t>
            </a:r>
            <a:r>
              <a:rPr lang="es-MX" dirty="0" err="1" smtClean="0"/>
              <a:t>abacavir</a:t>
            </a:r>
            <a:r>
              <a:rPr lang="es-MX" dirty="0" smtClean="0"/>
              <a:t> (que con TDF) con ARN del VIH-1&gt; 100,000 copias / </a:t>
            </a:r>
            <a:r>
              <a:rPr lang="es-MX" dirty="0" err="1" smtClean="0"/>
              <a:t>mL</a:t>
            </a:r>
            <a:r>
              <a:rPr lang="es-MX" dirty="0" smtClean="0"/>
              <a:t> cuando </a:t>
            </a:r>
            <a:r>
              <a:rPr lang="es-MX" dirty="0" err="1" smtClean="0"/>
              <a:t>abacavir</a:t>
            </a:r>
            <a:r>
              <a:rPr lang="es-MX" dirty="0" smtClean="0"/>
              <a:t> / 3TC se combina con </a:t>
            </a:r>
            <a:r>
              <a:rPr lang="es-MX" dirty="0" err="1" smtClean="0"/>
              <a:t>efavirenz</a:t>
            </a:r>
            <a:r>
              <a:rPr lang="es-MX" dirty="0" smtClean="0"/>
              <a:t> o </a:t>
            </a:r>
            <a:r>
              <a:rPr lang="es-MX" dirty="0" err="1" smtClean="0"/>
              <a:t>atazanavir</a:t>
            </a:r>
            <a:r>
              <a:rPr lang="es-MX" dirty="0" smtClean="0"/>
              <a:t> / </a:t>
            </a:r>
            <a:r>
              <a:rPr lang="es-MX" dirty="0" err="1" smtClean="0"/>
              <a:t>ritonavir</a:t>
            </a:r>
            <a:r>
              <a:rPr lang="es-MX" dirty="0" smtClean="0"/>
              <a:t> en ACTG 5202. Existe evidencia en curso que vincula </a:t>
            </a:r>
            <a:r>
              <a:rPr lang="es-MX" dirty="0" err="1" smtClean="0"/>
              <a:t>abacavir</a:t>
            </a:r>
            <a:r>
              <a:rPr lang="es-MX" dirty="0" smtClean="0"/>
              <a:t> con un mayor riesgo de infarto de miocardio. También se informó que los pacientes que recibieron </a:t>
            </a:r>
            <a:r>
              <a:rPr lang="es-MX" dirty="0" err="1" smtClean="0"/>
              <a:t>abacavir</a:t>
            </a:r>
            <a:r>
              <a:rPr lang="es-MX" dirty="0" smtClean="0"/>
              <a:t> experimentaron más eventos adversos (independientemente de las reacciones de hipersensibilidad) que los que recibieron TDF o TAF. Estos eventos adversos, incluidos el malestar y los efectos adversos gastrointestinales, fueron más frecuentes con </a:t>
            </a:r>
            <a:r>
              <a:rPr lang="es-MX" dirty="0" err="1" smtClean="0"/>
              <a:t>abacavir</a:t>
            </a:r>
            <a:r>
              <a:rPr lang="es-MX" dirty="0" smtClean="0"/>
              <a:t> que con </a:t>
            </a:r>
            <a:r>
              <a:rPr lang="es-MX" dirty="0" err="1" smtClean="0"/>
              <a:t>tenofovir</a:t>
            </a:r>
            <a:r>
              <a:rPr lang="es-MX" dirty="0" smtClean="0"/>
              <a:t>.</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37</a:t>
            </a:fld>
            <a:endParaRPr lang="en-US" altLang="en-US" dirty="0">
              <a:solidFill>
                <a:prstClr val="black"/>
              </a:solidFill>
            </a:endParaRPr>
          </a:p>
        </p:txBody>
      </p:sp>
    </p:spTree>
    <p:extLst>
      <p:ext uri="{BB962C8B-B14F-4D97-AF65-F5344CB8AC3E}">
        <p14:creationId xmlns:p14="http://schemas.microsoft.com/office/powerpoint/2010/main" val="2404880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BC955-0DC3-46AC-B8AB-8B7A9E101FF4}" type="slidenum">
              <a:rPr lang="es-ES">
                <a:solidFill>
                  <a:prstClr val="black"/>
                </a:solidFill>
              </a:rPr>
              <a:pPr/>
              <a:t>38</a:t>
            </a:fld>
            <a:endParaRPr lang="es-ES">
              <a:solidFill>
                <a:prstClr val="black"/>
              </a:solidFill>
            </a:endParaRPr>
          </a:p>
        </p:txBody>
      </p:sp>
      <p:sp>
        <p:nvSpPr>
          <p:cNvPr id="537602" name="Slide Image Placeholder 1"/>
          <p:cNvSpPr>
            <a:spLocks noGrp="1" noRot="1" noChangeAspect="1" noTextEdit="1"/>
          </p:cNvSpPr>
          <p:nvPr>
            <p:ph type="sldImg"/>
          </p:nvPr>
        </p:nvSpPr>
        <p:spPr>
          <a:xfrm>
            <a:off x="382588" y="685800"/>
            <a:ext cx="6096000" cy="3429000"/>
          </a:xfrm>
          <a:ln/>
        </p:spPr>
      </p:sp>
      <p:sp>
        <p:nvSpPr>
          <p:cNvPr id="537603" name="Notes Placeholder 2"/>
          <p:cNvSpPr>
            <a:spLocks noGrp="1"/>
          </p:cNvSpPr>
          <p:nvPr>
            <p:ph type="body" idx="1"/>
          </p:nvPr>
        </p:nvSpPr>
        <p:spPr>
          <a:xfrm>
            <a:off x="915988" y="4343400"/>
            <a:ext cx="5026025" cy="4114800"/>
          </a:xfrm>
          <a:ln/>
        </p:spPr>
        <p:txBody>
          <a:bodyPr lIns="90475" tIns="44443" rIns="90475" bIns="44443"/>
          <a:lstStyle/>
          <a:p>
            <a:endParaRPr lang="en-US" dirty="0"/>
          </a:p>
        </p:txBody>
      </p:sp>
    </p:spTree>
    <p:extLst>
      <p:ext uri="{BB962C8B-B14F-4D97-AF65-F5344CB8AC3E}">
        <p14:creationId xmlns:p14="http://schemas.microsoft.com/office/powerpoint/2010/main" val="288413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1449964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67373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smtClean="0"/>
          </a:p>
        </p:txBody>
      </p:sp>
      <p:sp>
        <p:nvSpPr>
          <p:cNvPr id="4" name="3 Marcador de número de diapositiva"/>
          <p:cNvSpPr>
            <a:spLocks noGrp="1"/>
          </p:cNvSpPr>
          <p:nvPr>
            <p:ph type="sldNum" sz="quarter" idx="5"/>
          </p:nvPr>
        </p:nvSpPr>
        <p:spPr>
          <a:xfrm>
            <a:off x="3884613" y="8685213"/>
            <a:ext cx="2971800" cy="457200"/>
          </a:xfrm>
          <a:prstGeom prst="rect">
            <a:avLst/>
          </a:prstGeom>
        </p:spPr>
        <p:txBody>
          <a:bodyPr/>
          <a:lstStyle/>
          <a:p>
            <a:pPr>
              <a:defRPr/>
            </a:pPr>
            <a:fld id="{E2F9B188-9322-4CD5-9414-D8F6EFAA0FB0}" type="slidenum">
              <a:rPr lang="es-ES">
                <a:solidFill>
                  <a:prstClr val="black"/>
                </a:solidFill>
              </a:rPr>
              <a:pPr>
                <a:defRPr/>
              </a:pPr>
              <a:t>5</a:t>
            </a:fld>
            <a:endParaRPr lang="es-ES">
              <a:solidFill>
                <a:prstClr val="black"/>
              </a:solidFill>
            </a:endParaRPr>
          </a:p>
        </p:txBody>
      </p:sp>
    </p:spTree>
    <p:extLst>
      <p:ext uri="{BB962C8B-B14F-4D97-AF65-F5344CB8AC3E}">
        <p14:creationId xmlns:p14="http://schemas.microsoft.com/office/powerpoint/2010/main" val="167576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i="1" dirty="0"/>
              <a:t>3TC, lamivudine; BL, baseline; </a:t>
            </a:r>
            <a:r>
              <a:rPr lang="en-US" sz="1100" i="1" dirty="0">
                <a:latin typeface="Arial" charset="0"/>
              </a:rPr>
              <a:t>DTG, dolutegravir; FTC, emtricitabine; TDF, tenofovir disoproxil fumarate.</a:t>
            </a:r>
            <a:endParaRPr lang="en-US" i="1" dirty="0"/>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42</a:t>
            </a:fld>
            <a:endParaRPr lang="en-US" altLang="en-US" dirty="0">
              <a:solidFill>
                <a:prstClr val="black"/>
              </a:solidFill>
            </a:endParaRPr>
          </a:p>
        </p:txBody>
      </p:sp>
    </p:spTree>
    <p:extLst>
      <p:ext uri="{BB962C8B-B14F-4D97-AF65-F5344CB8AC3E}">
        <p14:creationId xmlns:p14="http://schemas.microsoft.com/office/powerpoint/2010/main" val="37234800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sz="800" i="1" dirty="0"/>
              <a:t>3TC, lamivudine; DTG, dolutegravir; FTC; emtricitabine; ITT-E, intention-to-treat, exposed; HBV, hepatitis B virus; HCV, hepatitis C virus; TAF, tenofovir alafenamide; TDF, tenofovir disoproxil; VF, virologic failure. </a:t>
            </a:r>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43</a:t>
            </a:fld>
            <a:endParaRPr lang="en-US" altLang="en-US" dirty="0">
              <a:solidFill>
                <a:prstClr val="black"/>
              </a:solidFill>
            </a:endParaRPr>
          </a:p>
        </p:txBody>
      </p:sp>
    </p:spTree>
    <p:extLst>
      <p:ext uri="{BB962C8B-B14F-4D97-AF65-F5344CB8AC3E}">
        <p14:creationId xmlns:p14="http://schemas.microsoft.com/office/powerpoint/2010/main" val="701626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sz="1100" i="1" dirty="0">
                <a:latin typeface="Arial" charset="0"/>
              </a:rPr>
              <a:t>3TC, lamivudine; BL, baseline; CAB, cabotegravir; DTG, dolutegravir; ITT-E, intention-to-treat, exposed; </a:t>
            </a:r>
            <a:r>
              <a:rPr lang="en-US" i="1" dirty="0"/>
              <a:t>LA, long-acting; </a:t>
            </a:r>
            <a:r>
              <a:rPr lang="en-US" sz="1100" i="1" dirty="0">
                <a:latin typeface="Arial" charset="0"/>
              </a:rPr>
              <a:t>NI, noninferiority; RPV, rilpivirine; TAF, tenofovir alafenamide; CVW, confirmed virologic withdrawal.</a:t>
            </a:r>
            <a:endParaRPr lang="en-US" i="1" dirty="0"/>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b="0" smtClean="0">
                <a:solidFill>
                  <a:prstClr val="black"/>
                </a:solidFill>
                <a:latin typeface="Calibri" panose="020F0502020204030204"/>
              </a:rPr>
              <a:pPr>
                <a:defRPr/>
              </a:pPr>
              <a:t>44</a:t>
            </a:fld>
            <a:endParaRPr lang="en-US" altLang="en-US" b="0" dirty="0">
              <a:solidFill>
                <a:prstClr val="black"/>
              </a:solidFill>
              <a:latin typeface="Calibri" panose="020F0502020204030204"/>
            </a:endParaRPr>
          </a:p>
        </p:txBody>
      </p:sp>
    </p:spTree>
    <p:extLst>
      <p:ext uri="{BB962C8B-B14F-4D97-AF65-F5344CB8AC3E}">
        <p14:creationId xmlns:p14="http://schemas.microsoft.com/office/powerpoint/2010/main" val="38313198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sz="1100" i="1" dirty="0">
                <a:latin typeface="Arial" charset="0"/>
              </a:rPr>
              <a:t>BL, baseline; CAB, cabotegravir; ITT-E, intention-to-treat exposed; </a:t>
            </a:r>
            <a:r>
              <a:rPr lang="en-US" altLang="en-US" i="1" dirty="0">
                <a:latin typeface="Arial" panose="020B0604020202020204" pitchFamily="34" charset="0"/>
              </a:rPr>
              <a:t>LA, long acting; NI, noninferiority; </a:t>
            </a:r>
            <a:r>
              <a:rPr lang="en-US" sz="1100" i="1" dirty="0">
                <a:latin typeface="Arial" charset="0"/>
              </a:rPr>
              <a:t>RPV, rilpivirine.</a:t>
            </a:r>
            <a:endParaRPr lang="en-US" altLang="en-US" i="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48</a:t>
            </a:fld>
            <a:endParaRPr lang="en-US" altLang="en-US" dirty="0">
              <a:solidFill>
                <a:prstClr val="black"/>
              </a:solidFill>
            </a:endParaRPr>
          </a:p>
        </p:txBody>
      </p:sp>
    </p:spTree>
    <p:extLst>
      <p:ext uri="{BB962C8B-B14F-4D97-AF65-F5344CB8AC3E}">
        <p14:creationId xmlns:p14="http://schemas.microsoft.com/office/powerpoint/2010/main" val="1139991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3TC, lamivudine; ABC, abacavir; BL, baseline; </a:t>
            </a:r>
            <a:r>
              <a:rPr lang="en-US" sz="1100" i="1" dirty="0">
                <a:latin typeface="Arial" charset="0"/>
              </a:rPr>
              <a:t>CAB, cabotegravir; DTG, dolutegravir; ITT-E, intention-to-treat exposed; LA, long-acting; </a:t>
            </a:r>
            <a:r>
              <a:rPr lang="en-US" i="1" dirty="0"/>
              <a:t>NI, noninferiority;</a:t>
            </a:r>
            <a:r>
              <a:rPr lang="en-US" sz="1100" i="1" dirty="0">
                <a:latin typeface="Arial" charset="0"/>
              </a:rPr>
              <a:t> RPV, rilpivirine; VF, virologic failure.</a:t>
            </a:r>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49</a:t>
            </a:fld>
            <a:endParaRPr lang="en-US" altLang="en-US" dirty="0">
              <a:solidFill>
                <a:prstClr val="black"/>
              </a:solidFill>
            </a:endParaRPr>
          </a:p>
        </p:txBody>
      </p:sp>
    </p:spTree>
    <p:extLst>
      <p:ext uri="{BB962C8B-B14F-4D97-AF65-F5344CB8AC3E}">
        <p14:creationId xmlns:p14="http://schemas.microsoft.com/office/powerpoint/2010/main" val="739974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altLang="en-US" sz="1100" i="1" dirty="0">
                <a:latin typeface="Arial" charset="0"/>
              </a:rPr>
              <a:t>BL, baseline; CAB, cabotegravir; LA, long-acting; RPV, rilpivirine.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50</a:t>
            </a:fld>
            <a:endParaRPr lang="en-US" altLang="en-US" dirty="0">
              <a:solidFill>
                <a:prstClr val="black"/>
              </a:solidFill>
            </a:endParaRPr>
          </a:p>
        </p:txBody>
      </p:sp>
    </p:spTree>
    <p:extLst>
      <p:ext uri="{BB962C8B-B14F-4D97-AF65-F5344CB8AC3E}">
        <p14:creationId xmlns:p14="http://schemas.microsoft.com/office/powerpoint/2010/main" val="2851107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A9E5D351-1EE6-4DF5-BCC9-284B592FCC88}" type="slidenum">
              <a:rPr lang="es-AR">
                <a:solidFill>
                  <a:srgbClr val="000000"/>
                </a:solidFill>
                <a:latin typeface="Times New Roman" pitchFamily="18" charset="0"/>
                <a:ea typeface="DejaVu Sans"/>
                <a:cs typeface="DejaVu Sans"/>
              </a:rPr>
              <a:pPr eaLnBrk="1">
                <a:buFont typeface="Times New Roman" pitchFamily="18" charset="0"/>
                <a:buNone/>
              </a:pPr>
              <a:t>51</a:t>
            </a:fld>
            <a:endParaRPr lang="es-AR">
              <a:solidFill>
                <a:srgbClr val="000000"/>
              </a:solidFill>
              <a:latin typeface="Times New Roman" pitchFamily="18" charset="0"/>
              <a:ea typeface="DejaVu Sans"/>
              <a:cs typeface="DejaVu Sans"/>
            </a:endParaRPr>
          </a:p>
        </p:txBody>
      </p:sp>
      <p:sp>
        <p:nvSpPr>
          <p:cNvPr id="25190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8"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smtClean="0">
                <a:latin typeface="Arial" pitchFamily="34" charset="0"/>
                <a:ea typeface="WenQuanYi Micro Hei"/>
                <a:cs typeface="WenQuanYi Micro Hei"/>
              </a:rPr>
              <a:t>FTR, fostemsavir; OBT, optimized background therapy.</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61C08BEA-A69D-4E77-AFFD-54AAA8A1BF2F}"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51</a:t>
            </a:fld>
            <a:endParaRPr lang="es-AR" sz="1200" smtClean="0">
              <a:latin typeface="Calibri"/>
              <a:ea typeface="+mn-ea" charset="0"/>
              <a:cs typeface="+mn-ea" charset="0"/>
            </a:endParaRPr>
          </a:p>
        </p:txBody>
      </p:sp>
    </p:spTree>
    <p:extLst>
      <p:ext uri="{BB962C8B-B14F-4D97-AF65-F5344CB8AC3E}">
        <p14:creationId xmlns:p14="http://schemas.microsoft.com/office/powerpoint/2010/main" val="148882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GB" i="1" kern="0" dirty="0">
                <a:solidFill>
                  <a:srgbClr val="000000"/>
                </a:solidFill>
                <a:latin typeface="Calibri" panose="020F0502020204030204" pitchFamily="34" charset="0"/>
                <a:cs typeface="Calibri" panose="020F0502020204030204" pitchFamily="34" charset="0"/>
              </a:rPr>
              <a:t>ITT-E, intention-to-treat exposed.</a:t>
            </a:r>
          </a:p>
          <a:p>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52</a:t>
            </a:fld>
            <a:endParaRPr lang="en-US" altLang="en-US" dirty="0">
              <a:solidFill>
                <a:prstClr val="black"/>
              </a:solidFill>
            </a:endParaRPr>
          </a:p>
        </p:txBody>
      </p:sp>
    </p:spTree>
    <p:extLst>
      <p:ext uri="{BB962C8B-B14F-4D97-AF65-F5344CB8AC3E}">
        <p14:creationId xmlns:p14="http://schemas.microsoft.com/office/powerpoint/2010/main" val="1079126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1pPr>
            <a:lvl2pPr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2pPr>
            <a:lvl3pPr marL="1143000"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3pPr>
            <a:lvl4pPr marL="1600200"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4pPr>
            <a:lvl5pPr marL="2057400"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9pPr>
          </a:lstStyle>
          <a:p>
            <a:pPr eaLnBrk="1"/>
            <a:fld id="{529C01C8-7BB4-4486-9936-B246935614C5}" type="slidenum">
              <a:rPr lang="es-AR">
                <a:solidFill>
                  <a:srgbClr val="000000"/>
                </a:solidFill>
                <a:latin typeface="Times New Roman" pitchFamily="18" charset="0"/>
                <a:ea typeface="DejaVu Sans" charset="0"/>
                <a:cs typeface="DejaVu Sans" charset="0"/>
              </a:rPr>
              <a:pPr eaLnBrk="1"/>
              <a:t>53</a:t>
            </a:fld>
            <a:endParaRPr lang="es-AR">
              <a:solidFill>
                <a:srgbClr val="000000"/>
              </a:solidFill>
              <a:latin typeface="Times New Roman" pitchFamily="18" charset="0"/>
              <a:ea typeface="DejaVu Sans" charset="0"/>
              <a:cs typeface="DejaVu Sans" charset="0"/>
            </a:endParaRPr>
          </a:p>
        </p:txBody>
      </p:sp>
      <p:sp>
        <p:nvSpPr>
          <p:cNvPr id="31129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3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smtClean="0">
              <a:latin typeface="Times New Roman" pitchFamily="18" charset="0"/>
            </a:endParaRPr>
          </a:p>
        </p:txBody>
      </p:sp>
    </p:spTree>
    <p:extLst>
      <p:ext uri="{BB962C8B-B14F-4D97-AF65-F5344CB8AC3E}">
        <p14:creationId xmlns:p14="http://schemas.microsoft.com/office/powerpoint/2010/main" val="3177205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381000" y="685800"/>
            <a:ext cx="6096000" cy="34290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smtClean="0"/>
              <a:t>ART, antiretroviral therapy; ARV, antiretroviral; OBR, optimized background regimen.</a:t>
            </a:r>
          </a:p>
          <a:p>
            <a:endParaRPr lang="en-US" alt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02756" indent="-270291">
              <a:defRPr b="1">
                <a:solidFill>
                  <a:schemeClr val="tx1"/>
                </a:solidFill>
                <a:latin typeface="Arial" charset="0"/>
                <a:cs typeface="Arial" charset="0"/>
              </a:defRPr>
            </a:lvl2pPr>
            <a:lvl3pPr marL="1081164" indent="-216233">
              <a:defRPr b="1">
                <a:solidFill>
                  <a:schemeClr val="tx1"/>
                </a:solidFill>
                <a:latin typeface="Arial" charset="0"/>
                <a:cs typeface="Arial" charset="0"/>
              </a:defRPr>
            </a:lvl3pPr>
            <a:lvl4pPr marL="1513629" indent="-216233">
              <a:defRPr b="1">
                <a:solidFill>
                  <a:schemeClr val="tx1"/>
                </a:solidFill>
                <a:latin typeface="Arial" charset="0"/>
                <a:cs typeface="Arial" charset="0"/>
              </a:defRPr>
            </a:lvl4pPr>
            <a:lvl5pPr marL="1946095" indent="-216233">
              <a:defRPr b="1">
                <a:solidFill>
                  <a:schemeClr val="tx1"/>
                </a:solidFill>
                <a:latin typeface="Arial" charset="0"/>
                <a:cs typeface="Arial" charset="0"/>
              </a:defRPr>
            </a:lvl5pPr>
            <a:lvl6pPr marL="2378560" indent="-216233" eaLnBrk="0" fontAlgn="base" hangingPunct="0">
              <a:spcBef>
                <a:spcPct val="0"/>
              </a:spcBef>
              <a:spcAft>
                <a:spcPct val="0"/>
              </a:spcAft>
              <a:defRPr b="1">
                <a:solidFill>
                  <a:schemeClr val="tx1"/>
                </a:solidFill>
                <a:latin typeface="Arial" charset="0"/>
                <a:cs typeface="Arial" charset="0"/>
              </a:defRPr>
            </a:lvl6pPr>
            <a:lvl7pPr marL="2811026" indent="-216233" eaLnBrk="0" fontAlgn="base" hangingPunct="0">
              <a:spcBef>
                <a:spcPct val="0"/>
              </a:spcBef>
              <a:spcAft>
                <a:spcPct val="0"/>
              </a:spcAft>
              <a:defRPr b="1">
                <a:solidFill>
                  <a:schemeClr val="tx1"/>
                </a:solidFill>
                <a:latin typeface="Arial" charset="0"/>
                <a:cs typeface="Arial" charset="0"/>
              </a:defRPr>
            </a:lvl7pPr>
            <a:lvl8pPr marL="3243491" indent="-216233" eaLnBrk="0" fontAlgn="base" hangingPunct="0">
              <a:spcBef>
                <a:spcPct val="0"/>
              </a:spcBef>
              <a:spcAft>
                <a:spcPct val="0"/>
              </a:spcAft>
              <a:defRPr b="1">
                <a:solidFill>
                  <a:schemeClr val="tx1"/>
                </a:solidFill>
                <a:latin typeface="Arial" charset="0"/>
                <a:cs typeface="Arial" charset="0"/>
              </a:defRPr>
            </a:lvl8pPr>
            <a:lvl9pPr marL="3675957" indent="-216233" eaLnBrk="0" fontAlgn="base" hangingPunct="0">
              <a:spcBef>
                <a:spcPct val="0"/>
              </a:spcBef>
              <a:spcAft>
                <a:spcPct val="0"/>
              </a:spcAft>
              <a:defRPr b="1">
                <a:solidFill>
                  <a:schemeClr val="tx1"/>
                </a:solidFill>
                <a:latin typeface="Arial" charset="0"/>
                <a:cs typeface="Arial" charset="0"/>
              </a:defRPr>
            </a:lvl9pPr>
          </a:lstStyle>
          <a:p>
            <a:fld id="{7D1FF3FD-C713-40D3-A1CB-0FF6E5255BAF}" type="slidenum">
              <a:rPr lang="en-US" altLang="en-US" b="0">
                <a:solidFill>
                  <a:prstClr val="black"/>
                </a:solidFill>
              </a:rPr>
              <a:pPr/>
              <a:t>54</a:t>
            </a:fld>
            <a:endParaRPr lang="en-US" altLang="en-US" b="0">
              <a:solidFill>
                <a:prstClr val="black"/>
              </a:solidFill>
            </a:endParaRPr>
          </a:p>
        </p:txBody>
      </p:sp>
    </p:spTree>
    <p:extLst>
      <p:ext uri="{BB962C8B-B14F-4D97-AF65-F5344CB8AC3E}">
        <p14:creationId xmlns:p14="http://schemas.microsoft.com/office/powerpoint/2010/main" val="59503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1485306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847477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4FFF104D-B8CE-409C-AEB3-39A6E4A87E73}"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734570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366033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3525784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555734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1AB1B0C1-7259-4916-8F1C-F062682AF48B}" type="slidenum">
              <a:rPr lang="es-AR">
                <a:solidFill>
                  <a:srgbClr val="000000"/>
                </a:solidFill>
                <a:latin typeface="Times New Roman" pitchFamily="18" charset="0"/>
                <a:ea typeface="DejaVu Sans"/>
                <a:cs typeface="DejaVu Sans"/>
              </a:rPr>
              <a:pPr eaLnBrk="1">
                <a:buFont typeface="Times New Roman" pitchFamily="18" charset="0"/>
                <a:buNone/>
              </a:pPr>
              <a:t>61</a:t>
            </a:fld>
            <a:endParaRPr lang="es-AR">
              <a:solidFill>
                <a:srgbClr val="000000"/>
              </a:solidFill>
              <a:latin typeface="Times New Roman" pitchFamily="18" charset="0"/>
              <a:ea typeface="DejaVu Sans"/>
              <a:cs typeface="DejaVu Sans"/>
            </a:endParaRPr>
          </a:p>
        </p:txBody>
      </p:sp>
      <p:sp>
        <p:nvSpPr>
          <p:cNvPr id="25395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dirty="0" smtClean="0">
                <a:latin typeface="Arial" pitchFamily="34" charset="0"/>
                <a:ea typeface="WenQuanYi Micro Hei"/>
                <a:cs typeface="WenQuanYi Micro Hei"/>
              </a:rPr>
              <a:t>MSM, </a:t>
            </a:r>
            <a:r>
              <a:rPr lang="es-AR" sz="2000" i="1" dirty="0" err="1" smtClean="0">
                <a:latin typeface="Arial" pitchFamily="34" charset="0"/>
                <a:ea typeface="WenQuanYi Micro Hei"/>
                <a:cs typeface="WenQuanYi Micro Hei"/>
              </a:rPr>
              <a:t>men</a:t>
            </a:r>
            <a:r>
              <a:rPr lang="es-AR" sz="2000" i="1" dirty="0" smtClean="0">
                <a:latin typeface="Arial" pitchFamily="34" charset="0"/>
                <a:ea typeface="WenQuanYi Micro Hei"/>
                <a:cs typeface="WenQuanYi Micro Hei"/>
              </a:rPr>
              <a:t> </a:t>
            </a:r>
            <a:r>
              <a:rPr lang="es-AR" sz="2000" i="1" dirty="0" err="1" smtClean="0">
                <a:latin typeface="Arial" pitchFamily="34" charset="0"/>
                <a:ea typeface="WenQuanYi Micro Hei"/>
                <a:cs typeface="WenQuanYi Micro Hei"/>
              </a:rPr>
              <a:t>who</a:t>
            </a:r>
            <a:r>
              <a:rPr lang="es-AR" sz="2000" i="1" dirty="0" smtClean="0">
                <a:latin typeface="Arial" pitchFamily="34" charset="0"/>
                <a:ea typeface="WenQuanYi Micro Hei"/>
                <a:cs typeface="WenQuanYi Micro Hei"/>
              </a:rPr>
              <a:t> </a:t>
            </a:r>
            <a:r>
              <a:rPr lang="es-AR" sz="2000" i="1" dirty="0" err="1" smtClean="0">
                <a:latin typeface="Arial" pitchFamily="34" charset="0"/>
                <a:ea typeface="WenQuanYi Micro Hei"/>
                <a:cs typeface="WenQuanYi Micro Hei"/>
              </a:rPr>
              <a:t>have</a:t>
            </a:r>
            <a:r>
              <a:rPr lang="es-AR" sz="2000" i="1" dirty="0" smtClean="0">
                <a:latin typeface="Arial" pitchFamily="34" charset="0"/>
                <a:ea typeface="WenQuanYi Micro Hei"/>
                <a:cs typeface="WenQuanYi Micro Hei"/>
              </a:rPr>
              <a:t> sex </a:t>
            </a:r>
            <a:r>
              <a:rPr lang="es-AR" sz="2000" i="1" dirty="0" err="1" smtClean="0">
                <a:latin typeface="Arial" pitchFamily="34" charset="0"/>
                <a:ea typeface="WenQuanYi Micro Hei"/>
                <a:cs typeface="WenQuanYi Micro Hei"/>
              </a:rPr>
              <a:t>with</a:t>
            </a:r>
            <a:r>
              <a:rPr lang="es-AR" sz="2000" i="1" dirty="0" smtClean="0">
                <a:latin typeface="Arial" pitchFamily="34" charset="0"/>
                <a:ea typeface="WenQuanYi Micro Hei"/>
                <a:cs typeface="WenQuanYi Micro Hei"/>
              </a:rPr>
              <a:t> </a:t>
            </a:r>
            <a:r>
              <a:rPr lang="es-AR" sz="2000" i="1" dirty="0" err="1" smtClean="0">
                <a:latin typeface="Arial" pitchFamily="34" charset="0"/>
                <a:ea typeface="WenQuanYi Micro Hei"/>
                <a:cs typeface="WenQuanYi Micro Hei"/>
              </a:rPr>
              <a:t>men</a:t>
            </a:r>
            <a:r>
              <a:rPr lang="es-AR" sz="2000" i="1" dirty="0" smtClean="0">
                <a:latin typeface="Arial" pitchFamily="34" charset="0"/>
                <a:ea typeface="WenQuanYi Micro Hei"/>
                <a:cs typeface="WenQuanYi Micro Hei"/>
              </a:rPr>
              <a:t>.</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393E92B3-FB65-4F76-B4D1-D0C380749445}"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61</a:t>
            </a:fld>
            <a:endParaRPr lang="es-AR" sz="1200" smtClean="0">
              <a:latin typeface="Calibri"/>
              <a:ea typeface="+mn-ea" charset="0"/>
              <a:cs typeface="+mn-ea" charset="0"/>
            </a:endParaRPr>
          </a:p>
        </p:txBody>
      </p:sp>
    </p:spTree>
    <p:extLst>
      <p:ext uri="{BB962C8B-B14F-4D97-AF65-F5344CB8AC3E}">
        <p14:creationId xmlns:p14="http://schemas.microsoft.com/office/powerpoint/2010/main" val="38850110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extLst>
      <p:ext uri="{BB962C8B-B14F-4D97-AF65-F5344CB8AC3E}">
        <p14:creationId xmlns:p14="http://schemas.microsoft.com/office/powerpoint/2010/main" val="578636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extLst>
      <p:ext uri="{BB962C8B-B14F-4D97-AF65-F5344CB8AC3E}">
        <p14:creationId xmlns:p14="http://schemas.microsoft.com/office/powerpoint/2010/main" val="2121399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extLst>
      <p:ext uri="{BB962C8B-B14F-4D97-AF65-F5344CB8AC3E}">
        <p14:creationId xmlns:p14="http://schemas.microsoft.com/office/powerpoint/2010/main" val="3960961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288907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ART, antiretroviral therapy.</a:t>
            </a:r>
          </a:p>
          <a:p>
            <a:endParaRPr lang="en-US" altLang="en-US" i="1" smtClean="0">
              <a:latin typeface="Arial" panose="020B0604020202020204" pitchFamily="34" charset="0"/>
            </a:endParaRPr>
          </a:p>
          <a:p>
            <a:r>
              <a:rPr lang="en-US" altLang="en-US" smtClean="0">
                <a:latin typeface="Arial" panose="020B0604020202020204" pitchFamily="34" charset="0"/>
              </a:rPr>
              <a:t>For more information about this study, go to http://www.clinicaloptions.com/HIV/Conference%20Coverage/IAS%202015/Treatment/Capsules/MOSY03.aspx </a:t>
            </a:r>
          </a:p>
          <a:p>
            <a:endParaRPr lang="en-US" altLang="en-US" i="1" smtClean="0">
              <a:latin typeface="Arial" panose="020B0604020202020204" pitchFamily="34" charset="0"/>
            </a:endParaRPr>
          </a:p>
          <a:p>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52035B5-E6F7-4C58-9829-E169273F43B1}" type="slidenum">
              <a:rPr lang="en-US" altLang="en-US" b="0">
                <a:solidFill>
                  <a:prstClr val="black"/>
                </a:solidFill>
              </a:rPr>
              <a:pPr/>
              <a:t>9</a:t>
            </a:fld>
            <a:endParaRPr lang="en-US" altLang="en-US" b="0">
              <a:solidFill>
                <a:prstClr val="black"/>
              </a:solidFill>
            </a:endParaRPr>
          </a:p>
        </p:txBody>
      </p:sp>
    </p:spTree>
    <p:extLst>
      <p:ext uri="{BB962C8B-B14F-4D97-AF65-F5344CB8AC3E}">
        <p14:creationId xmlns:p14="http://schemas.microsoft.com/office/powerpoint/2010/main" val="230314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398661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D20966D5-087E-4910-BB1D-8A1E06D3AB21}" type="slidenum">
              <a:rPr lang="en-US" smtClean="0">
                <a:solidFill>
                  <a:srgbClr val="000000"/>
                </a:solidFill>
                <a:latin typeface="Arial" panose="020B0604020202020204" pitchFamily="34" charset="0"/>
                <a:cs typeface="Arial" panose="020B0604020202020204" pitchFamily="34" charset="0"/>
              </a:rPr>
              <a:pPr defTabSz="914400" fontAlgn="base">
                <a:spcBef>
                  <a:spcPct val="0"/>
                </a:spcBef>
                <a:spcAft>
                  <a:spcPct val="0"/>
                </a:spcAft>
                <a:defRPr/>
              </a:pPr>
              <a:t>12</a:t>
            </a:fld>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756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extLst>
      <p:ext uri="{BB962C8B-B14F-4D97-AF65-F5344CB8AC3E}">
        <p14:creationId xmlns:p14="http://schemas.microsoft.com/office/powerpoint/2010/main" val="310201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¿Por qué se recomiendan los regímenes basados en INSTI para el tratamiento de primera línea? Esta diapositiva destaca los muchos ensayos clínicos aleatorios que comparan los INSTI frente a los regímenes que contienen otras clases de medicamentos ARV o frente a otros regímenes que contienen INSTI. Notará que el régimen INSTI no es inferior al otro régimen o que los resultados del ensayo favorecen al régimen INSTI. Debemos tener en cuenta que en muchos ensayos, la tasa de interrupción de los eventos adversos fue más baja con los regímenes INSTI en comparación con los regímenes que contenían IP reforzados o NNRTI, que fue la principal diferencia entre los 2 regímenes. Los INSTI de segunda generación, </a:t>
            </a:r>
            <a:r>
              <a:rPr lang="es-MX" dirty="0" err="1" smtClean="0"/>
              <a:t>dolutegravir</a:t>
            </a:r>
            <a:r>
              <a:rPr lang="es-MX" dirty="0" smtClean="0"/>
              <a:t> y </a:t>
            </a:r>
            <a:r>
              <a:rPr lang="es-MX" dirty="0" err="1" smtClean="0"/>
              <a:t>bictegravir</a:t>
            </a:r>
            <a:r>
              <a:rPr lang="es-MX" dirty="0" smtClean="0"/>
              <a:t> también tienen una barrera muy alta a la resistencia sin resistencia observada en el fracaso virológico con regímenes que contienen estos INSTI.</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16</a:t>
            </a:fld>
            <a:endParaRPr lang="en-US" altLang="en-US" dirty="0">
              <a:solidFill>
                <a:prstClr val="black"/>
              </a:solidFill>
            </a:endParaRPr>
          </a:p>
        </p:txBody>
      </p:sp>
    </p:spTree>
    <p:extLst>
      <p:ext uri="{BB962C8B-B14F-4D97-AF65-F5344CB8AC3E}">
        <p14:creationId xmlns:p14="http://schemas.microsoft.com/office/powerpoint/2010/main" val="3394472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8.gi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4" name="Text Placeholder 19"/>
          <p:cNvSpPr>
            <a:spLocks noGrp="1"/>
          </p:cNvSpPr>
          <p:nvPr>
            <p:ph type="body" sz="quarter" idx="11"/>
          </p:nvPr>
        </p:nvSpPr>
        <p:spPr>
          <a:xfrm>
            <a:off x="1117600" y="5574792"/>
            <a:ext cx="8631936" cy="859536"/>
          </a:xfrm>
        </p:spPr>
        <p:txBody>
          <a:bodyPr/>
          <a:lstStyle>
            <a:lvl1pPr marL="0" indent="0">
              <a:buNone/>
              <a:defRPr sz="1300" i="1">
                <a:solidFill>
                  <a:schemeClr val="tx1"/>
                </a:solidFill>
              </a:defRPr>
            </a:lvl1pPr>
            <a:lvl2pPr marL="185638" indent="0">
              <a:buNone/>
              <a:defRPr/>
            </a:lvl2pPr>
            <a:lvl3pPr marL="380766" indent="0">
              <a:buNone/>
              <a:defRPr/>
            </a:lvl3pPr>
            <a:lvl4pPr marL="552117" indent="0">
              <a:buNone/>
              <a:defRPr/>
            </a:lvl4pPr>
            <a:lvl5pPr marL="715511" indent="0">
              <a:buNone/>
              <a:defRPr/>
            </a:lvl5pPr>
          </a:lstStyle>
          <a:p>
            <a:pPr lvl="0"/>
            <a:r>
              <a:rPr lang="en-US" dirty="0"/>
              <a:t>Click to edit Master text styles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756"/>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6903" indent="0" algn="ctr">
              <a:buNone/>
              <a:defRPr>
                <a:solidFill>
                  <a:schemeClr val="tx1">
                    <a:tint val="75000"/>
                  </a:schemeClr>
                </a:solidFill>
              </a:defRPr>
            </a:lvl2pPr>
            <a:lvl3pPr marL="913828" indent="0" algn="ctr">
              <a:buNone/>
              <a:defRPr>
                <a:solidFill>
                  <a:schemeClr val="tx1">
                    <a:tint val="75000"/>
                  </a:schemeClr>
                </a:solidFill>
              </a:defRPr>
            </a:lvl3pPr>
            <a:lvl4pPr marL="1370744" indent="0" algn="ctr">
              <a:buNone/>
              <a:defRPr>
                <a:solidFill>
                  <a:schemeClr val="tx1">
                    <a:tint val="75000"/>
                  </a:schemeClr>
                </a:solidFill>
              </a:defRPr>
            </a:lvl4pPr>
            <a:lvl5pPr marL="1827660" indent="0" algn="ctr">
              <a:buNone/>
              <a:defRPr>
                <a:solidFill>
                  <a:schemeClr val="tx1">
                    <a:tint val="75000"/>
                  </a:schemeClr>
                </a:solidFill>
              </a:defRPr>
            </a:lvl5pPr>
            <a:lvl6pPr marL="2284590" indent="0" algn="ctr">
              <a:buNone/>
              <a:defRPr>
                <a:solidFill>
                  <a:schemeClr val="tx1">
                    <a:tint val="75000"/>
                  </a:schemeClr>
                </a:solidFill>
              </a:defRPr>
            </a:lvl6pPr>
            <a:lvl7pPr marL="2741486" indent="0" algn="ctr">
              <a:buNone/>
              <a:defRPr>
                <a:solidFill>
                  <a:schemeClr val="tx1">
                    <a:tint val="75000"/>
                  </a:schemeClr>
                </a:solidFill>
              </a:defRPr>
            </a:lvl7pPr>
            <a:lvl8pPr marL="3198387" indent="0" algn="ctr">
              <a:buNone/>
              <a:defRPr>
                <a:solidFill>
                  <a:schemeClr val="tx1">
                    <a:tint val="75000"/>
                  </a:schemeClr>
                </a:solidFill>
              </a:defRPr>
            </a:lvl8pPr>
            <a:lvl9pPr marL="365528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8540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9"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7194157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7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B927A3-1E1E-48F1-BA12-8E07A7A04C3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87931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744404-0C90-41FF-9419-F92F27D2EEF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563470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610"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1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6E489F-DF2F-4D47-A80F-0FC3BDC843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808165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5C6061-8442-4CB0-9F0F-E3B4B740BBB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95130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98694F-96DB-4067-9C5F-4DEB2F4BA97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847992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3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88E134-3122-43D5-9863-0A059EA9C65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857893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29"/>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s-ES" noProof="0" smtClean="0"/>
          </a:p>
        </p:txBody>
      </p:sp>
      <p:sp>
        <p:nvSpPr>
          <p:cNvPr id="4" name="3 Marcador de texto"/>
          <p:cNvSpPr>
            <a:spLocks noGrp="1"/>
          </p:cNvSpPr>
          <p:nvPr>
            <p:ph type="body" sz="half" idx="2"/>
          </p:nvPr>
        </p:nvSpPr>
        <p:spPr>
          <a:xfrm>
            <a:off x="2389717" y="5367427"/>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81EF36-6C95-418B-8537-200F2AE227C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666794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D1571E-FD3E-4524-B15F-3E8D40A1EB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8755863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04"/>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90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56F3E3-D59F-4D14-BAF9-CCD270DCF80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57065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09600" y="1600206"/>
            <a:ext cx="10972800" cy="4525963"/>
          </a:xfrm>
        </p:spPr>
        <p:txBody>
          <a:bodyPr/>
          <a:lstStyle/>
          <a:p>
            <a:pPr lvl="0"/>
            <a:endParaRPr lang="es-E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537D12-CE9E-4599-980E-FC60528D9DC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50494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3" y="1371600"/>
            <a:ext cx="11143488" cy="457200"/>
          </a:xfrm>
        </p:spPr>
        <p:txBody>
          <a:bodyPr/>
          <a:lstStyle>
            <a:lvl1pPr marL="0" indent="0">
              <a:buNone/>
              <a:defRPr sz="23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507896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700">
                <a:solidFill>
                  <a:srgbClr val="FFFFFF"/>
                </a:solidFill>
              </a:defRPr>
            </a:lvl1pPr>
            <a:lvl2pPr marL="456615" indent="0" algn="ctr">
              <a:buNone/>
            </a:lvl2pPr>
            <a:lvl3pPr marL="913289" indent="0" algn="ctr">
              <a:buNone/>
            </a:lvl3pPr>
            <a:lvl4pPr marL="1369934" indent="0" algn="ctr">
              <a:buNone/>
            </a:lvl4pPr>
            <a:lvl5pPr marL="1826578" indent="0" algn="ctr">
              <a:buNone/>
            </a:lvl5pPr>
            <a:lvl6pPr marL="2283254" indent="0" algn="ctr">
              <a:buNone/>
            </a:lvl6pPr>
            <a:lvl7pPr marL="2739866" indent="0" algn="ctr">
              <a:buNone/>
            </a:lvl7pPr>
            <a:lvl8pPr marL="3196480" indent="0" algn="ctr">
              <a:buNone/>
            </a:lvl8pPr>
            <a:lvl9pPr marL="3653095"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9/6/2019</a:t>
            </a:fld>
            <a:endParaRPr lang="en-US" dirty="0"/>
          </a:p>
        </p:txBody>
      </p:sp>
      <p:sp>
        <p:nvSpPr>
          <p:cNvPr id="17" name="16 Marcador de pie de página"/>
          <p:cNvSpPr>
            <a:spLocks noGrp="1"/>
          </p:cNvSpPr>
          <p:nvPr>
            <p:ph type="ftr" sz="quarter" idx="11"/>
          </p:nvPr>
        </p:nvSpPr>
        <p:spPr>
          <a:xfrm>
            <a:off x="2780524" y="236796"/>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9552268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9/6/2019</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8038429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59"/>
            <a:ext cx="9497484" cy="1673225"/>
          </a:xfrm>
        </p:spPr>
        <p:txBody>
          <a:bodyPr anchor="t"/>
          <a:lstStyle>
            <a:lvl1pPr marL="0" indent="0">
              <a:buNone/>
              <a:defRPr sz="280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9/6/2019</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32152520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9/6/2019</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42339814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367"/>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9/6/2019</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2881057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9/6/2019</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30236192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9/6/2019</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34739196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367"/>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9/6/2019</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967" tIns="182682" rIns="136967" bIns="91342"/>
          <a:lstStyle>
            <a:lvl1pPr marL="0" indent="0">
              <a:spcAft>
                <a:spcPts val="1000"/>
              </a:spcAft>
              <a:buNone/>
              <a:defRPr sz="1900"/>
            </a:lvl1pPr>
            <a:lvl2pPr>
              <a:buNone/>
              <a:defRPr sz="1200"/>
            </a:lvl2pPr>
            <a:lvl3pPr>
              <a:buNone/>
              <a:defRPr sz="11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8596233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1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2" name="11 Marcador de fecha"/>
          <p:cNvSpPr>
            <a:spLocks noGrp="1"/>
          </p:cNvSpPr>
          <p:nvPr>
            <p:ph type="dt" sz="half" idx="10"/>
          </p:nvPr>
        </p:nvSpPr>
        <p:spPr>
          <a:xfrm>
            <a:off x="8331200" y="6248660"/>
            <a:ext cx="3556000" cy="365125"/>
          </a:xfrm>
        </p:spPr>
        <p:txBody>
          <a:bodyPr rtlCol="0"/>
          <a:lstStyle/>
          <a:p>
            <a:fld id="{23A271A1-F6D6-438B-A432-4747EE7ECD40}" type="datetimeFigureOut">
              <a:rPr lang="en-US" smtClean="0">
                <a:solidFill>
                  <a:srgbClr val="CDD7D9"/>
                </a:solidFill>
              </a:rPr>
              <a:pPr/>
              <a:t>9/6/2019</a:t>
            </a:fld>
            <a:endParaRPr lang="en-US">
              <a:solidFill>
                <a:srgbClr val="CDD7D9"/>
              </a:solidFill>
            </a:endParaRPr>
          </a:p>
        </p:txBody>
      </p:sp>
      <p:sp>
        <p:nvSpPr>
          <p:cNvPr id="13" name="12 Marcador de número de diapositiva"/>
          <p:cNvSpPr>
            <a:spLocks noGrp="1"/>
          </p:cNvSpPr>
          <p:nvPr>
            <p:ph type="sldNum" sz="quarter" idx="11"/>
          </p:nvPr>
        </p:nvSpPr>
        <p:spPr>
          <a:xfrm>
            <a:off x="0" y="4667505"/>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464"/>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11026819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9/6/2019</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276640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3" name="Straight Connector 4"/>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6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705658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857"/>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3"/>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660"/>
            <a:ext cx="2946400" cy="365125"/>
          </a:xfrm>
        </p:spPr>
        <p:txBody>
          <a:bodyPr/>
          <a:lstStyle/>
          <a:p>
            <a:fld id="{23A271A1-F6D6-438B-A432-4747EE7ECD40}" type="datetimeFigureOut">
              <a:rPr lang="en-US" smtClean="0">
                <a:solidFill>
                  <a:srgbClr val="CDD7D9"/>
                </a:solidFill>
              </a:rPr>
              <a:pPr/>
              <a:t>9/6/2019</a:t>
            </a:fld>
            <a:endParaRPr lang="en-US" dirty="0">
              <a:solidFill>
                <a:srgbClr val="CDD7D9"/>
              </a:solidFill>
            </a:endParaRPr>
          </a:p>
        </p:txBody>
      </p:sp>
      <p:sp>
        <p:nvSpPr>
          <p:cNvPr id="5" name="4 Marcador de pie de página"/>
          <p:cNvSpPr>
            <a:spLocks noGrp="1"/>
          </p:cNvSpPr>
          <p:nvPr>
            <p:ph type="ftr" sz="quarter" idx="11"/>
          </p:nvPr>
        </p:nvSpPr>
        <p:spPr>
          <a:xfrm>
            <a:off x="609841" y="6248468"/>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n-US">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n-US">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n-US">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472610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bwMode="white">
          <a:xfrm>
            <a:off x="0" y="5970591"/>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5" name="4 Rectángulo"/>
          <p:cNvSpPr/>
          <p:nvPr/>
        </p:nvSpPr>
        <p:spPr>
          <a:xfrm>
            <a:off x="-12700" y="605346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3145591" y="6044053"/>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8" name="7 Título"/>
          <p:cNvSpPr>
            <a:spLocks noGrp="1"/>
          </p:cNvSpPr>
          <p:nvPr>
            <p:ph type="ctrTitle"/>
          </p:nvPr>
        </p:nvSpPr>
        <p:spPr>
          <a:xfrm>
            <a:off x="3149601" y="4038600"/>
            <a:ext cx="8636000" cy="1828800"/>
          </a:xfrm>
        </p:spPr>
        <p:txBody>
          <a:bodyPr anchor="b"/>
          <a:lstStyle>
            <a:lvl1pPr>
              <a:defRPr cap="all" baseline="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3500">
                <a:solidFill>
                  <a:srgbClr val="FFFFFF"/>
                </a:solidFill>
              </a:defRPr>
            </a:lvl1pPr>
            <a:lvl2pPr marL="608131" indent="0" algn="ctr">
              <a:buNone/>
            </a:lvl2pPr>
            <a:lvl3pPr marL="1216364" indent="0" algn="ctr">
              <a:buNone/>
            </a:lvl3pPr>
            <a:lvl4pPr marL="1824528" indent="0" algn="ctr">
              <a:buNone/>
            </a:lvl4pPr>
            <a:lvl5pPr marL="2432722" indent="0" algn="ctr">
              <a:buNone/>
            </a:lvl5pPr>
            <a:lvl6pPr marL="3040841" indent="0" algn="ctr">
              <a:buNone/>
            </a:lvl6pPr>
            <a:lvl7pPr marL="3648983" indent="0" algn="ctr">
              <a:buNone/>
            </a:lvl7pPr>
            <a:lvl8pPr marL="4257188" indent="0" algn="ctr">
              <a:buNone/>
            </a:lvl8pPr>
            <a:lvl9pPr marL="4865360" indent="0" algn="ctr">
              <a:buNone/>
            </a:lvl9pPr>
          </a:lstStyle>
          <a:p>
            <a:r>
              <a:rPr lang="es-ES" smtClean="0"/>
              <a:t>Haga clic para modificar el estilo de subtítulo del patrón</a:t>
            </a:r>
            <a:endParaRPr lang="en-US"/>
          </a:p>
        </p:txBody>
      </p:sp>
      <p:sp>
        <p:nvSpPr>
          <p:cNvPr id="7" name="27 Marcador de fecha"/>
          <p:cNvSpPr>
            <a:spLocks noGrp="1"/>
          </p:cNvSpPr>
          <p:nvPr>
            <p:ph type="dt" sz="half" idx="10"/>
          </p:nvPr>
        </p:nvSpPr>
        <p:spPr>
          <a:xfrm>
            <a:off x="101600" y="6069013"/>
            <a:ext cx="2743200" cy="685800"/>
          </a:xfrm>
        </p:spPr>
        <p:txBody>
          <a:bodyPr>
            <a:noAutofit/>
          </a:bodyPr>
          <a:lstStyle>
            <a:lvl1pPr algn="ctr" fontAlgn="base">
              <a:spcBef>
                <a:spcPct val="0"/>
              </a:spcBef>
              <a:spcAft>
                <a:spcPct val="0"/>
              </a:spcAft>
              <a:defRPr sz="2700">
                <a:solidFill>
                  <a:srgbClr val="FFFFFF"/>
                </a:solidFill>
                <a:latin typeface="Calibri" pitchFamily="34" charset="0"/>
                <a:cs typeface="Arial" pitchFamily="34" charset="0"/>
              </a:defRPr>
            </a:lvl1pPr>
          </a:lstStyle>
          <a:p>
            <a:pPr>
              <a:defRPr/>
            </a:pPr>
            <a:fld id="{0F6DAFFE-6BC9-4DCF-BD21-E9DA7A709F6C}" type="datetimeFigureOut">
              <a:rPr lang="en-US"/>
              <a:pPr>
                <a:defRPr/>
              </a:pPr>
              <a:t>9/6/2019</a:t>
            </a:fld>
            <a:endParaRPr lang="en-US" dirty="0"/>
          </a:p>
        </p:txBody>
      </p:sp>
      <p:sp>
        <p:nvSpPr>
          <p:cNvPr id="10" name="16 Marcador de pie de página"/>
          <p:cNvSpPr>
            <a:spLocks noGrp="1"/>
          </p:cNvSpPr>
          <p:nvPr>
            <p:ph type="ftr" sz="quarter" idx="11"/>
          </p:nvPr>
        </p:nvSpPr>
        <p:spPr>
          <a:xfrm>
            <a:off x="2781301" y="236868"/>
            <a:ext cx="7823200" cy="365125"/>
          </a:xfrm>
        </p:spPr>
        <p:txBody>
          <a:bodyPr/>
          <a:lstStyle>
            <a:lvl1pPr algn="r" fontAlgn="base">
              <a:spcBef>
                <a:spcPct val="0"/>
              </a:spcBef>
              <a:spcAft>
                <a:spcPct val="0"/>
              </a:spcAft>
              <a:defRPr>
                <a:solidFill>
                  <a:srgbClr val="CDD7D9"/>
                </a:solidFill>
                <a:latin typeface="Calibri" pitchFamily="34" charset="0"/>
                <a:cs typeface="Arial" pitchFamily="34" charset="0"/>
              </a:defRPr>
            </a:lvl1pPr>
          </a:lstStyle>
          <a:p>
            <a:pPr>
              <a:defRPr/>
            </a:pPr>
            <a:endParaRPr lang="en-US"/>
          </a:p>
        </p:txBody>
      </p:sp>
      <p:sp>
        <p:nvSpPr>
          <p:cNvPr id="11" name="28 Marcador de número de diapositiva"/>
          <p:cNvSpPr>
            <a:spLocks noGrp="1"/>
          </p:cNvSpPr>
          <p:nvPr>
            <p:ph type="sldNum" sz="quarter" idx="12"/>
          </p:nvPr>
        </p:nvSpPr>
        <p:spPr>
          <a:xfrm>
            <a:off x="10668000" y="228600"/>
            <a:ext cx="1117600" cy="381000"/>
          </a:xfrm>
        </p:spPr>
        <p:txBody>
          <a:bodyPr/>
          <a:lstStyle>
            <a:lvl1pPr fontAlgn="base">
              <a:spcBef>
                <a:spcPct val="0"/>
              </a:spcBef>
              <a:spcAft>
                <a:spcPct val="0"/>
              </a:spcAft>
              <a:defRPr>
                <a:solidFill>
                  <a:srgbClr val="CDD7D9"/>
                </a:solidFill>
                <a:latin typeface="Calibri" pitchFamily="34" charset="0"/>
                <a:cs typeface="Arial" pitchFamily="34" charset="0"/>
              </a:defRPr>
            </a:lvl1pPr>
          </a:lstStyle>
          <a:p>
            <a:pPr>
              <a:defRPr/>
            </a:pPr>
            <a:fld id="{0EF21FF7-8285-4E30-B91B-15EF42855118}" type="slidenum">
              <a:rPr lang="en-US"/>
              <a:pPr>
                <a:defRPr/>
              </a:pPr>
              <a:t>‹Nº›</a:t>
            </a:fld>
            <a:endParaRPr lang="en-US" dirty="0"/>
          </a:p>
        </p:txBody>
      </p:sp>
    </p:spTree>
    <p:extLst>
      <p:ext uri="{BB962C8B-B14F-4D97-AF65-F5344CB8AC3E}">
        <p14:creationId xmlns:p14="http://schemas.microsoft.com/office/powerpoint/2010/main" val="35054958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816864" y="1600200"/>
            <a:ext cx="108712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9733C562-9E75-4418-9BC1-5314A95090D3}" type="datetimeFigureOut">
              <a:rPr lang="en-US"/>
              <a:pPr>
                <a:defRPr/>
              </a:pPr>
              <a:t>9/6/2019</a:t>
            </a:fld>
            <a:endParaRPr lang="en-US"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78DDB93C-E001-4C25-B8B8-C26864CBD383}" type="slidenum">
              <a:rPr lang="en-US"/>
              <a:pPr>
                <a:defRPr/>
              </a:pPr>
              <a:t>‹Nº›</a:t>
            </a:fld>
            <a:endParaRPr lang="en-US" dirty="0"/>
          </a:p>
        </p:txBody>
      </p:sp>
    </p:spTree>
    <p:extLst>
      <p:ext uri="{BB962C8B-B14F-4D97-AF65-F5344CB8AC3E}">
        <p14:creationId xmlns:p14="http://schemas.microsoft.com/office/powerpoint/2010/main" val="17930199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5" name="4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3" name="2 Marcador de texto"/>
          <p:cNvSpPr>
            <a:spLocks noGrp="1"/>
          </p:cNvSpPr>
          <p:nvPr>
            <p:ph type="body" idx="1"/>
          </p:nvPr>
        </p:nvSpPr>
        <p:spPr>
          <a:xfrm>
            <a:off x="1828867" y="2743259"/>
            <a:ext cx="9497484" cy="1673225"/>
          </a:xfrm>
        </p:spPr>
        <p:txBody>
          <a:bodyPr/>
          <a:lstStyle>
            <a:lvl1pPr marL="0" indent="0">
              <a:buNone/>
              <a:defRPr sz="3700">
                <a:solidFill>
                  <a:schemeClr val="tx2"/>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1828800" y="1600200"/>
            <a:ext cx="10160000" cy="990600"/>
          </a:xfrm>
        </p:spPr>
        <p:txBody>
          <a:bodyPr/>
          <a:lstStyle>
            <a:lvl1pPr algn="l">
              <a:buNone/>
              <a:defRPr sz="5900" b="0" cap="none">
                <a:solidFill>
                  <a:srgbClr val="FFFFFF"/>
                </a:solidFill>
              </a:defRPr>
            </a:lvl1pPr>
          </a:lstStyle>
          <a:p>
            <a:r>
              <a:rPr lang="es-ES" smtClean="0"/>
              <a:t>Haga clic para modificar el estilo de título del patrón</a:t>
            </a:r>
            <a:endParaRPr lang="en-US"/>
          </a:p>
        </p:txBody>
      </p:sp>
      <p:sp>
        <p:nvSpPr>
          <p:cNvPr id="7" name="11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F2AC4A98-984C-49B4-B052-9A35EF931955}" type="datetimeFigureOut">
              <a:rPr lang="en-US"/>
              <a:pPr>
                <a:defRPr/>
              </a:pPr>
              <a:t>9/6/2019</a:t>
            </a:fld>
            <a:endParaRPr lang="en-US"/>
          </a:p>
        </p:txBody>
      </p:sp>
      <p:sp>
        <p:nvSpPr>
          <p:cNvPr id="8" name="12 Marcador de número de diapositiva"/>
          <p:cNvSpPr>
            <a:spLocks noGrp="1"/>
          </p:cNvSpPr>
          <p:nvPr>
            <p:ph type="sldNum" sz="quarter" idx="11"/>
          </p:nvPr>
        </p:nvSpPr>
        <p:spPr>
          <a:xfrm>
            <a:off x="0" y="1752929"/>
            <a:ext cx="1727200" cy="701675"/>
          </a:xfrm>
        </p:spPr>
        <p:txBody>
          <a:bodyPr>
            <a:noAutofit/>
          </a:bodyPr>
          <a:lstStyle>
            <a:lvl1pPr fontAlgn="base">
              <a:spcBef>
                <a:spcPct val="0"/>
              </a:spcBef>
              <a:spcAft>
                <a:spcPct val="0"/>
              </a:spcAft>
              <a:defRPr sz="3200">
                <a:solidFill>
                  <a:srgbClr val="FFFFFF"/>
                </a:solidFill>
                <a:latin typeface="Calibri" pitchFamily="34" charset="0"/>
                <a:cs typeface="Arial" pitchFamily="34" charset="0"/>
              </a:defRPr>
            </a:lvl1pPr>
          </a:lstStyle>
          <a:p>
            <a:pPr>
              <a:defRPr/>
            </a:pPr>
            <a:fld id="{53386B64-D422-4B65-B046-822C0A5FFF46}" type="slidenum">
              <a:rPr lang="en-US"/>
              <a:pPr>
                <a:defRPr/>
              </a:pPr>
              <a:t>‹Nº›</a:t>
            </a:fld>
            <a:endParaRPr lang="en-US" dirty="0"/>
          </a:p>
        </p:txBody>
      </p:sp>
      <p:sp>
        <p:nvSpPr>
          <p:cNvPr id="9" name="13 Marcador de pie de página"/>
          <p:cNvSpPr>
            <a:spLocks noGrp="1"/>
          </p:cNvSpPr>
          <p:nvPr>
            <p:ph type="ftr" sz="quarter" idx="12"/>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2885542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812800"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6459869"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4B24BE8E-ED2C-4541-A134-429117A93862}" type="datetimeFigureOut">
              <a:rPr lang="en-US"/>
              <a:pPr>
                <a:defRPr/>
              </a:pPr>
              <a:t>9/6/2019</a:t>
            </a:fld>
            <a:endParaRPr lang="en-US"/>
          </a:p>
        </p:txBody>
      </p:sp>
      <p:sp>
        <p:nvSpPr>
          <p:cNvPr id="6" name="9 Marcador de número de diapositiva"/>
          <p:cNvSpPr>
            <a:spLocks noGrp="1"/>
          </p:cNvSpPr>
          <p:nvPr>
            <p:ph type="sldNum" sz="quarter" idx="11"/>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8A268F83-B67D-4549-94F0-36570624764C}" type="slidenum">
              <a:rPr lang="en-US"/>
              <a:pPr>
                <a:defRPr/>
              </a:pPr>
              <a:t>‹Nº›</a:t>
            </a:fld>
            <a:endParaRPr lang="en-US"/>
          </a:p>
        </p:txBody>
      </p:sp>
      <p:sp>
        <p:nvSpPr>
          <p:cNvPr id="7" name="11 Marcador de pie de página"/>
          <p:cNvSpPr>
            <a:spLocks noGrp="1"/>
          </p:cNvSpPr>
          <p:nvPr>
            <p:ph type="ftr" sz="quarter" idx="12"/>
          </p:nvPr>
        </p:nvSpPr>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599257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1" y="273501"/>
            <a:ext cx="10871200" cy="869951"/>
          </a:xfrm>
        </p:spPr>
        <p:txBody>
          <a:bodyPr/>
          <a:lstStyle>
            <a:lvl1pPr>
              <a:defRPr/>
            </a:lvl1pPr>
          </a:lstStyle>
          <a:p>
            <a:r>
              <a:rPr lang="es-ES" smtClean="0"/>
              <a:t>Haga clic para modificar el estilo de título del patrón</a:t>
            </a:r>
            <a:endParaRPr lang="en-US"/>
          </a:p>
        </p:txBody>
      </p:sp>
      <p:sp>
        <p:nvSpPr>
          <p:cNvPr id="11" name="10 Marcador de contenido"/>
          <p:cNvSpPr>
            <a:spLocks noGrp="1"/>
          </p:cNvSpPr>
          <p:nvPr>
            <p:ph sz="quarter" idx="2"/>
          </p:nvPr>
        </p:nvSpPr>
        <p:spPr>
          <a:xfrm>
            <a:off x="812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6400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700" b="1">
                <a:solidFill>
                  <a:srgbClr val="FFFFFF"/>
                </a:solidFill>
              </a:defRPr>
            </a:lvl1pPr>
          </a:lstStyle>
          <a:p>
            <a:pPr lvl="0"/>
            <a:r>
              <a:rPr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700" b="1">
                <a:solidFill>
                  <a:srgbClr val="FFFFFF"/>
                </a:solidFill>
              </a:defRPr>
            </a:lvl1pPr>
          </a:lstStyle>
          <a:p>
            <a:pPr lvl="0"/>
            <a:r>
              <a:rPr lang="es-ES" smtClean="0"/>
              <a:t>Haga clic para modificar el estilo de texto del patrón</a:t>
            </a:r>
          </a:p>
        </p:txBody>
      </p:sp>
      <p:sp>
        <p:nvSpPr>
          <p:cNvPr id="7" name="9 Marcador de fecha"/>
          <p:cNvSpPr>
            <a:spLocks noGrp="1"/>
          </p:cNvSpPr>
          <p:nvPr>
            <p:ph type="dt" sz="half" idx="10"/>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34121A9C-3D9D-4DE9-BE36-1962054699C2}" type="datetimeFigureOut">
              <a:rPr lang="en-US"/>
              <a:pPr>
                <a:defRPr/>
              </a:pPr>
              <a:t>9/6/2019</a:t>
            </a:fld>
            <a:endParaRPr lang="en-US"/>
          </a:p>
        </p:txBody>
      </p:sp>
      <p:sp>
        <p:nvSpPr>
          <p:cNvPr id="8" name="11 Marcador de número de diapositiva"/>
          <p:cNvSpPr>
            <a:spLocks noGrp="1"/>
          </p:cNvSpPr>
          <p:nvPr>
            <p:ph type="sldNum" sz="quarter" idx="11"/>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B06029FF-E64B-491C-9BBC-66A87CE1A895}" type="slidenum">
              <a:rPr lang="en-US"/>
              <a:pPr>
                <a:defRPr/>
              </a:pPr>
              <a:t>‹Nº›</a:t>
            </a:fld>
            <a:endParaRPr lang="en-US"/>
          </a:p>
        </p:txBody>
      </p:sp>
      <p:sp>
        <p:nvSpPr>
          <p:cNvPr id="9" name="13 Marcador de pie de página"/>
          <p:cNvSpPr>
            <a:spLocks noGrp="1"/>
          </p:cNvSpPr>
          <p:nvPr>
            <p:ph type="ftr" sz="quarter" idx="12"/>
          </p:nvPr>
        </p:nvSpPr>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57799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0EB194A5-3084-4527-8F31-D2D0044BB208}" type="datetimeFigureOut">
              <a:rPr lang="en-US"/>
              <a:pPr>
                <a:defRPr/>
              </a:pPr>
              <a:t>9/6/2019</a:t>
            </a:fld>
            <a:endParaRPr lang="en-US"/>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B8AA92F6-5658-40BA-99A7-C26AAA8D05A7}" type="slidenum">
              <a:rPr lang="en-US"/>
              <a:pPr>
                <a:defRPr/>
              </a:pPr>
              <a:t>‹Nº›</a:t>
            </a:fld>
            <a:endParaRPr lang="en-US" dirty="0"/>
          </a:p>
        </p:txBody>
      </p:sp>
    </p:spTree>
    <p:extLst>
      <p:ext uri="{BB962C8B-B14F-4D97-AF65-F5344CB8AC3E}">
        <p14:creationId xmlns:p14="http://schemas.microsoft.com/office/powerpoint/2010/main" val="9969371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ACEAEDEA-B45A-4741-BD70-95541E917FFA}" type="datetimeFigureOut">
              <a:rPr lang="en-US"/>
              <a:pPr>
                <a:defRPr/>
              </a:pPr>
              <a:t>9/6/2019</a:t>
            </a:fld>
            <a:endParaRPr lang="en-US"/>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4" name="3 Marcador de número de diapositiva"/>
          <p:cNvSpPr>
            <a:spLocks noGrp="1"/>
          </p:cNvSpPr>
          <p:nvPr>
            <p:ph type="sldNum" sz="quarter" idx="12"/>
          </p:nvPr>
        </p:nvSpPr>
        <p:spPr>
          <a:xfrm>
            <a:off x="0" y="6248400"/>
            <a:ext cx="711200" cy="381000"/>
          </a:xfrm>
        </p:spPr>
        <p:txBody>
          <a:bodyPr/>
          <a:lstStyle>
            <a:lvl1pPr fontAlgn="base">
              <a:spcBef>
                <a:spcPct val="0"/>
              </a:spcBef>
              <a:spcAft>
                <a:spcPct val="0"/>
              </a:spcAft>
              <a:defRPr>
                <a:solidFill>
                  <a:srgbClr val="CDD7D9"/>
                </a:solidFill>
                <a:latin typeface="Calibri" pitchFamily="34" charset="0"/>
                <a:cs typeface="Arial" pitchFamily="34" charset="0"/>
              </a:defRPr>
            </a:lvl1pPr>
          </a:lstStyle>
          <a:p>
            <a:pPr>
              <a:defRPr/>
            </a:pPr>
            <a:fld id="{D6FFB4F5-4E3C-4C81-B842-C5527F7FB627}" type="slidenum">
              <a:rPr lang="en-US"/>
              <a:pPr>
                <a:defRPr/>
              </a:pPr>
              <a:t>‹Nº›</a:t>
            </a:fld>
            <a:endParaRPr lang="en-US" dirty="0"/>
          </a:p>
        </p:txBody>
      </p:sp>
    </p:spTree>
    <p:extLst>
      <p:ext uri="{BB962C8B-B14F-4D97-AF65-F5344CB8AC3E}">
        <p14:creationId xmlns:p14="http://schemas.microsoft.com/office/powerpoint/2010/main" val="8650899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1" y="273501"/>
            <a:ext cx="10769600" cy="869951"/>
          </a:xfrm>
        </p:spPr>
        <p:txBody>
          <a:bodyPr/>
          <a:lstStyle>
            <a:lvl1pPr algn="l">
              <a:buNone/>
              <a:defRPr sz="5900" b="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82470" tIns="243277" rIns="182470" bIns="121648"/>
          <a:lstStyle>
            <a:lvl1pPr marL="0" indent="0">
              <a:spcAft>
                <a:spcPts val="1333"/>
              </a:spcAft>
              <a:buNone/>
              <a:defRPr sz="2400"/>
            </a:lvl1pPr>
            <a:lvl2pPr>
              <a:buNone/>
              <a:defRPr sz="1600"/>
            </a:lvl2pPr>
            <a:lvl3pPr>
              <a:buNone/>
              <a:defRPr sz="1300"/>
            </a:lvl3pPr>
            <a:lvl4pPr>
              <a:buNone/>
              <a:defRPr sz="1200"/>
            </a:lvl4pPr>
            <a:lvl5pPr>
              <a:buNone/>
              <a:defRPr sz="1200"/>
            </a:lvl5pPr>
          </a:lstStyle>
          <a:p>
            <a:pPr lvl="0"/>
            <a:r>
              <a:rPr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1166A077-AF1F-4BF1-8DD2-2A169A06F4D6}" type="datetimeFigureOut">
              <a:rPr lang="en-US"/>
              <a:pPr>
                <a:defRPr/>
              </a:pPr>
              <a:t>9/6/2019</a:t>
            </a:fld>
            <a:endParaRPr lang="en-US"/>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FF0B3C63-8B67-4028-BCBE-AA4AB8ADDD13}" type="slidenum">
              <a:rPr lang="en-US"/>
              <a:pPr>
                <a:defRPr/>
              </a:pPr>
              <a:t>‹Nº›</a:t>
            </a:fld>
            <a:endParaRPr lang="en-US" dirty="0"/>
          </a:p>
        </p:txBody>
      </p:sp>
    </p:spTree>
    <p:extLst>
      <p:ext uri="{BB962C8B-B14F-4D97-AF65-F5344CB8AC3E}">
        <p14:creationId xmlns:p14="http://schemas.microsoft.com/office/powerpoint/2010/main" val="2968867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tángulo"/>
          <p:cNvSpPr/>
          <p:nvPr/>
        </p:nvSpPr>
        <p:spPr bwMode="white">
          <a:xfrm>
            <a:off x="-12700" y="4572328"/>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12696"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7" name="6 Rectángulo"/>
          <p:cNvSpPr/>
          <p:nvPr/>
        </p:nvSpPr>
        <p:spPr>
          <a:xfrm>
            <a:off x="2059517" y="4654551"/>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8" name="7 Rectángulo"/>
          <p:cNvSpPr/>
          <p:nvPr/>
        </p:nvSpPr>
        <p:spPr bwMode="white">
          <a:xfrm>
            <a:off x="1930480" y="4"/>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4" name="3 Marcador de texto"/>
          <p:cNvSpPr>
            <a:spLocks noGrp="1"/>
          </p:cNvSpPr>
          <p:nvPr>
            <p:ph type="body" sz="half" idx="2"/>
          </p:nvPr>
        </p:nvSpPr>
        <p:spPr>
          <a:xfrm>
            <a:off x="2133600" y="5486400"/>
            <a:ext cx="9753600" cy="685800"/>
          </a:xfrm>
        </p:spPr>
        <p:txBody>
          <a:bodyPr/>
          <a:lstStyle>
            <a:lvl1pPr marL="0" indent="0">
              <a:buFontTx/>
              <a:buNone/>
              <a:defRPr sz="2300"/>
            </a:lvl1pPr>
            <a:lvl2pPr>
              <a:buFontTx/>
              <a:buNone/>
              <a:defRPr sz="1600"/>
            </a:lvl2pPr>
            <a:lvl3pPr>
              <a:buFontTx/>
              <a:buNone/>
              <a:defRPr sz="1300"/>
            </a:lvl3pPr>
            <a:lvl4pPr>
              <a:buFontTx/>
              <a:buNone/>
              <a:defRPr sz="1200"/>
            </a:lvl4pPr>
            <a:lvl5pPr>
              <a:buFontTx/>
              <a:buNone/>
              <a:defRPr sz="1200"/>
            </a:lvl5pPr>
          </a:lstStyle>
          <a:p>
            <a:pPr lvl="0"/>
            <a:r>
              <a:rPr lang="es-ES" smtClean="0"/>
              <a:t>Haga clic para modificar el estilo de texto del patrón</a:t>
            </a:r>
          </a:p>
        </p:txBody>
      </p:sp>
      <p:sp>
        <p:nvSpPr>
          <p:cNvPr id="2" name="1 Título"/>
          <p:cNvSpPr>
            <a:spLocks noGrp="1"/>
          </p:cNvSpPr>
          <p:nvPr>
            <p:ph type="title"/>
          </p:nvPr>
        </p:nvSpPr>
        <p:spPr>
          <a:xfrm>
            <a:off x="2133600" y="4648200"/>
            <a:ext cx="9753600" cy="685800"/>
          </a:xfrm>
        </p:spPr>
        <p:txBody>
          <a:bodyPr/>
          <a:lstStyle>
            <a:lvl1pPr algn="l">
              <a:buNone/>
              <a:defRPr sz="3700" b="0">
                <a:solidFill>
                  <a:srgbClr val="FFFFFF"/>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4300"/>
            </a:lvl1pPr>
          </a:lstStyle>
          <a:p>
            <a:pPr lvl="0"/>
            <a:r>
              <a:rPr lang="es-ES" noProof="0" smtClean="0"/>
              <a:t>Haga clic en el icono para agregar una imagen</a:t>
            </a:r>
            <a:endParaRPr lang="en-US" noProof="0" dirty="0"/>
          </a:p>
        </p:txBody>
      </p:sp>
      <p:sp>
        <p:nvSpPr>
          <p:cNvPr id="9" name="11 Marcador de fecha"/>
          <p:cNvSpPr>
            <a:spLocks noGrp="1"/>
          </p:cNvSpPr>
          <p:nvPr>
            <p:ph type="dt" sz="half" idx="10"/>
          </p:nvPr>
        </p:nvSpPr>
        <p:spPr>
          <a:xfrm>
            <a:off x="8331200" y="6248728"/>
            <a:ext cx="3556000" cy="365125"/>
          </a:xfrm>
        </p:spPr>
        <p:txBody>
          <a:bodyPr rtlCol="0"/>
          <a:lstStyle>
            <a:lvl1pPr fontAlgn="base">
              <a:spcBef>
                <a:spcPct val="0"/>
              </a:spcBef>
              <a:spcAft>
                <a:spcPct val="0"/>
              </a:spcAft>
              <a:defRPr>
                <a:latin typeface="Calibri" pitchFamily="34" charset="0"/>
                <a:cs typeface="Arial" pitchFamily="34" charset="0"/>
              </a:defRPr>
            </a:lvl1pPr>
          </a:lstStyle>
          <a:p>
            <a:pPr>
              <a:defRPr/>
            </a:pPr>
            <a:fld id="{955479B2-9190-4C7D-B597-85606BA6B2D1}" type="datetimeFigureOut">
              <a:rPr lang="en-US"/>
              <a:pPr>
                <a:defRPr/>
              </a:pPr>
              <a:t>9/6/2019</a:t>
            </a:fld>
            <a:endParaRPr lang="en-US"/>
          </a:p>
        </p:txBody>
      </p:sp>
      <p:sp>
        <p:nvSpPr>
          <p:cNvPr id="10" name="12 Marcador de número de diapositiva"/>
          <p:cNvSpPr>
            <a:spLocks noGrp="1"/>
          </p:cNvSpPr>
          <p:nvPr>
            <p:ph type="sldNum" sz="quarter" idx="11"/>
          </p:nvPr>
        </p:nvSpPr>
        <p:spPr>
          <a:xfrm>
            <a:off x="0" y="4667691"/>
            <a:ext cx="1930400" cy="663575"/>
          </a:xfrm>
        </p:spPr>
        <p:txBody>
          <a:bodyPr rtlCol="0"/>
          <a:lstStyle>
            <a:lvl1pPr fontAlgn="base">
              <a:spcBef>
                <a:spcPct val="0"/>
              </a:spcBef>
              <a:spcAft>
                <a:spcPct val="0"/>
              </a:spcAft>
              <a:defRPr sz="3700">
                <a:latin typeface="Calibri" pitchFamily="34" charset="0"/>
                <a:cs typeface="Arial" pitchFamily="34" charset="0"/>
              </a:defRPr>
            </a:lvl1pPr>
          </a:lstStyle>
          <a:p>
            <a:pPr>
              <a:defRPr/>
            </a:pPr>
            <a:fld id="{9BB6EFFA-11C9-49B1-9370-DD9C2702387C}" type="slidenum">
              <a:rPr lang="en-US"/>
              <a:pPr>
                <a:defRPr/>
              </a:pPr>
              <a:t>‹Nº›</a:t>
            </a:fld>
            <a:endParaRPr lang="en-US" dirty="0"/>
          </a:p>
        </p:txBody>
      </p:sp>
      <p:sp>
        <p:nvSpPr>
          <p:cNvPr id="11" name="13 Marcador de pie de página"/>
          <p:cNvSpPr>
            <a:spLocks noGrp="1"/>
          </p:cNvSpPr>
          <p:nvPr>
            <p:ph type="ftr" sz="quarter" idx="12"/>
          </p:nvPr>
        </p:nvSpPr>
        <p:spPr>
          <a:xfrm>
            <a:off x="2133600" y="6248728"/>
            <a:ext cx="6096000" cy="365125"/>
          </a:xfrm>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753775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cstate="print"/>
          <a:srcRect/>
          <a:stretch>
            <a:fillRect/>
          </a:stretch>
        </p:blipFill>
        <p:spPr bwMode="auto">
          <a:xfrm>
            <a:off x="5" y="2146473"/>
            <a:ext cx="12192000" cy="2547939"/>
          </a:xfrm>
          <a:prstGeom prst="rect">
            <a:avLst/>
          </a:prstGeom>
          <a:noFill/>
          <a:ln w="9525">
            <a:noFill/>
            <a:miter lim="800000"/>
            <a:headEnd/>
            <a:tailEnd/>
          </a:ln>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200" i="1">
                <a:solidFill>
                  <a:schemeClr val="tx1"/>
                </a:solidFill>
              </a:defRPr>
            </a:lvl1pPr>
            <a:lvl2pPr marL="185638" indent="0">
              <a:buNone/>
              <a:defRPr/>
            </a:lvl2pPr>
            <a:lvl3pPr marL="380766" indent="0">
              <a:buNone/>
              <a:defRPr/>
            </a:lvl3pPr>
            <a:lvl4pPr marL="552117" indent="0">
              <a:buNone/>
              <a:defRPr/>
            </a:lvl4pPr>
            <a:lvl5pPr marL="715513" indent="0">
              <a:buNone/>
              <a:defRPr/>
            </a:lvl5pPr>
          </a:lstStyle>
          <a:p>
            <a:pPr lvl="0"/>
            <a:r>
              <a:rPr lang="en-US" dirty="0"/>
              <a:t>Click to edit Master text styles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5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753"/>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6903" indent="0" algn="ctr">
              <a:buNone/>
              <a:defRPr>
                <a:solidFill>
                  <a:schemeClr val="tx1">
                    <a:tint val="75000"/>
                  </a:schemeClr>
                </a:solidFill>
              </a:defRPr>
            </a:lvl2pPr>
            <a:lvl3pPr marL="913833" indent="0" algn="ctr">
              <a:buNone/>
              <a:defRPr>
                <a:solidFill>
                  <a:schemeClr val="tx1">
                    <a:tint val="75000"/>
                  </a:schemeClr>
                </a:solidFill>
              </a:defRPr>
            </a:lvl3pPr>
            <a:lvl4pPr marL="1370750" indent="0" algn="ctr">
              <a:buNone/>
              <a:defRPr>
                <a:solidFill>
                  <a:schemeClr val="tx1">
                    <a:tint val="75000"/>
                  </a:schemeClr>
                </a:solidFill>
              </a:defRPr>
            </a:lvl4pPr>
            <a:lvl5pPr marL="1827666" indent="0" algn="ctr">
              <a:buNone/>
              <a:defRPr>
                <a:solidFill>
                  <a:schemeClr val="tx1">
                    <a:tint val="75000"/>
                  </a:schemeClr>
                </a:solidFill>
              </a:defRPr>
            </a:lvl5pPr>
            <a:lvl6pPr marL="2284598" indent="0" algn="ctr">
              <a:buNone/>
              <a:defRPr>
                <a:solidFill>
                  <a:schemeClr val="tx1">
                    <a:tint val="75000"/>
                  </a:schemeClr>
                </a:solidFill>
              </a:defRPr>
            </a:lvl6pPr>
            <a:lvl7pPr marL="2741498" indent="0" algn="ctr">
              <a:buNone/>
              <a:defRPr>
                <a:solidFill>
                  <a:schemeClr val="tx1">
                    <a:tint val="75000"/>
                  </a:schemeClr>
                </a:solidFill>
              </a:defRPr>
            </a:lvl7pPr>
            <a:lvl8pPr marL="3198400" indent="0" algn="ctr">
              <a:buNone/>
              <a:defRPr>
                <a:solidFill>
                  <a:schemeClr val="tx1">
                    <a:tint val="75000"/>
                  </a:schemeClr>
                </a:solidFill>
              </a:defRPr>
            </a:lvl8pPr>
            <a:lvl9pPr marL="3655303" indent="0" algn="ctr">
              <a:buNone/>
              <a:defRPr>
                <a:solidFill>
                  <a:schemeClr val="tx1">
                    <a:tint val="75000"/>
                  </a:schemeClr>
                </a:solidFill>
              </a:defRPr>
            </a:lvl9pPr>
          </a:lstStyle>
          <a:p>
            <a:r>
              <a:rPr lang="en-US" dirty="0"/>
              <a:t>Click to edit Master subtitle style</a:t>
            </a:r>
          </a:p>
        </p:txBody>
      </p:sp>
      <p:pic>
        <p:nvPicPr>
          <p:cNvPr id="8" name="Picture 6">
            <a:extLst>
              <a:ext uri="{FF2B5EF4-FFF2-40B4-BE49-F238E27FC236}">
                <a16:creationId xmlns="" xmlns:a16="http://schemas.microsoft.com/office/drawing/2014/main" id="{579A3F37-BB05-48EE-8169-89EFFF2066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 xmlns:a16="http://schemas.microsoft.com/office/drawing/2014/main" id="{9000E545-03B2-418D-BE6C-E24C4871BF31}"/>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205323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AA4E63E8-2246-4023-B9F0-7A0CD7BCEFA2}" type="datetimeFigureOut">
              <a:rPr lang="en-US"/>
              <a:pPr>
                <a:defRPr/>
              </a:pPr>
              <a:t>9/6/2019</a:t>
            </a:fld>
            <a:endParaRPr lang="en-U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Calibri" pitchFamily="34" charset="0"/>
                <a:cs typeface="Arial" pitchFamily="34" charset="0"/>
              </a:defRPr>
            </a:lvl1pPr>
          </a:lstStyle>
          <a:p>
            <a:pPr>
              <a:defRPr/>
            </a:pPr>
            <a:fld id="{B30A83A8-C9FC-4AD3-B8D9-4C7729088944}" type="slidenum">
              <a:rPr lang="en-US"/>
              <a:pPr>
                <a:defRPr/>
              </a:pPr>
              <a:t>‹Nº›</a:t>
            </a:fld>
            <a:endParaRPr lang="en-US"/>
          </a:p>
        </p:txBody>
      </p:sp>
    </p:spTree>
    <p:extLst>
      <p:ext uri="{BB962C8B-B14F-4D97-AF65-F5344CB8AC3E}">
        <p14:creationId xmlns:p14="http://schemas.microsoft.com/office/powerpoint/2010/main" val="38712436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p:nvPr/>
        </p:nvSpPr>
        <p:spPr bwMode="white">
          <a:xfrm>
            <a:off x="8128228"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5" name="4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2" name="1 Título vertical"/>
          <p:cNvSpPr>
            <a:spLocks noGrp="1"/>
          </p:cNvSpPr>
          <p:nvPr>
            <p:ph type="title" orient="vert"/>
          </p:nvPr>
        </p:nvSpPr>
        <p:spPr>
          <a:xfrm>
            <a:off x="8737600" y="609941"/>
            <a:ext cx="2743200" cy="55165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609603"/>
            <a:ext cx="7416800" cy="551656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a:xfrm>
            <a:off x="8737600" y="6248728"/>
            <a:ext cx="2946400" cy="365125"/>
          </a:xfrm>
        </p:spPr>
        <p:txBody>
          <a:bodyPr/>
          <a:lstStyle>
            <a:lvl1pPr fontAlgn="base">
              <a:spcBef>
                <a:spcPct val="0"/>
              </a:spcBef>
              <a:spcAft>
                <a:spcPct val="0"/>
              </a:spcAft>
              <a:defRPr>
                <a:latin typeface="Calibri" pitchFamily="34" charset="0"/>
                <a:cs typeface="Arial" pitchFamily="34" charset="0"/>
              </a:defRPr>
            </a:lvl1pPr>
          </a:lstStyle>
          <a:p>
            <a:pPr>
              <a:defRPr/>
            </a:pPr>
            <a:fld id="{1D746EB6-0BB2-43B9-A903-E3DC445F3F89}" type="datetimeFigureOut">
              <a:rPr lang="en-US"/>
              <a:pPr>
                <a:defRPr/>
              </a:pPr>
              <a:t>9/6/2019</a:t>
            </a:fld>
            <a:endParaRPr lang="en-US" dirty="0"/>
          </a:p>
        </p:txBody>
      </p:sp>
      <p:sp>
        <p:nvSpPr>
          <p:cNvPr id="8" name="4 Marcador de pie de página"/>
          <p:cNvSpPr>
            <a:spLocks noGrp="1"/>
          </p:cNvSpPr>
          <p:nvPr>
            <p:ph type="ftr" sz="quarter" idx="11"/>
          </p:nvPr>
        </p:nvSpPr>
        <p:spPr>
          <a:xfrm>
            <a:off x="609916" y="6248728"/>
            <a:ext cx="7431617" cy="365125"/>
          </a:xfrm>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9" name="5 Marcador de número de diapositiva"/>
          <p:cNvSpPr>
            <a:spLocks noGrp="1"/>
          </p:cNvSpPr>
          <p:nvPr>
            <p:ph type="sldNum" sz="quarter" idx="12"/>
          </p:nvPr>
        </p:nvSpPr>
        <p:spPr>
          <a:xfrm rot="5400000">
            <a:off x="8075084" y="104125"/>
            <a:ext cx="533400" cy="325967"/>
          </a:xfrm>
        </p:spPr>
        <p:txBody>
          <a:bodyPr/>
          <a:lstStyle>
            <a:lvl1pPr fontAlgn="base">
              <a:spcBef>
                <a:spcPct val="0"/>
              </a:spcBef>
              <a:spcAft>
                <a:spcPct val="0"/>
              </a:spcAft>
              <a:defRPr>
                <a:latin typeface="Calibri" pitchFamily="34" charset="0"/>
                <a:cs typeface="Arial" pitchFamily="34" charset="0"/>
              </a:defRPr>
            </a:lvl1pPr>
          </a:lstStyle>
          <a:p>
            <a:pPr>
              <a:defRPr/>
            </a:pPr>
            <a:fld id="{3CA824DA-1135-4446-895A-3CCC593A6380}" type="slidenum">
              <a:rPr lang="en-US"/>
              <a:pPr>
                <a:defRPr/>
              </a:pPr>
              <a:t>‹Nº›</a:t>
            </a:fld>
            <a:endParaRPr lang="en-US" dirty="0"/>
          </a:p>
        </p:txBody>
      </p:sp>
    </p:spTree>
    <p:extLst>
      <p:ext uri="{BB962C8B-B14F-4D97-AF65-F5344CB8AC3E}">
        <p14:creationId xmlns:p14="http://schemas.microsoft.com/office/powerpoint/2010/main" val="32337318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65"/>
            <a:ext cx="9144000" cy="1655763"/>
          </a:xfrm>
        </p:spPr>
        <p:txBody>
          <a:bodyPr/>
          <a:lstStyle>
            <a:lvl1pPr marL="0" indent="0" algn="ctr">
              <a:buNone/>
              <a:defRPr sz="2400"/>
            </a:lvl1pPr>
            <a:lvl2pPr marL="455871" indent="0" algn="ctr">
              <a:buNone/>
              <a:defRPr sz="2000"/>
            </a:lvl2pPr>
            <a:lvl3pPr marL="911884" indent="0" algn="ctr">
              <a:buNone/>
              <a:defRPr sz="1900"/>
            </a:lvl3pPr>
            <a:lvl4pPr marL="1367826" indent="0" algn="ctr">
              <a:buNone/>
              <a:defRPr sz="1600"/>
            </a:lvl4pPr>
            <a:lvl5pPr marL="1823768" indent="0" algn="ctr">
              <a:buNone/>
              <a:defRPr sz="1600"/>
            </a:lvl5pPr>
            <a:lvl6pPr marL="2279782" indent="0" algn="ctr">
              <a:buNone/>
              <a:defRPr sz="1600"/>
            </a:lvl6pPr>
            <a:lvl7pPr marL="2735650" indent="0" algn="ctr">
              <a:buNone/>
              <a:defRPr sz="1600"/>
            </a:lvl7pPr>
            <a:lvl8pPr marL="3191520" indent="0" algn="ctr">
              <a:buNone/>
              <a:defRPr sz="1600"/>
            </a:lvl8pPr>
            <a:lvl9pPr marL="3647391"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9362484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0924827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184"/>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65"/>
            <a:ext cx="10515600" cy="1500187"/>
          </a:xfrm>
        </p:spPr>
        <p:txBody>
          <a:bodyPr/>
          <a:lstStyle>
            <a:lvl1pPr marL="0" indent="0">
              <a:buNone/>
              <a:defRPr sz="2400">
                <a:solidFill>
                  <a:schemeClr val="tx1"/>
                </a:solidFill>
              </a:defRPr>
            </a:lvl1pPr>
            <a:lvl2pPr marL="455871" indent="0">
              <a:buNone/>
              <a:defRPr sz="2000">
                <a:solidFill>
                  <a:schemeClr val="tx1">
                    <a:tint val="75000"/>
                  </a:schemeClr>
                </a:solidFill>
              </a:defRPr>
            </a:lvl2pPr>
            <a:lvl3pPr marL="911884" indent="0">
              <a:buNone/>
              <a:defRPr sz="1900">
                <a:solidFill>
                  <a:schemeClr val="tx1">
                    <a:tint val="75000"/>
                  </a:schemeClr>
                </a:solidFill>
              </a:defRPr>
            </a:lvl3pPr>
            <a:lvl4pPr marL="1367826" indent="0">
              <a:buNone/>
              <a:defRPr sz="1600">
                <a:solidFill>
                  <a:schemeClr val="tx1">
                    <a:tint val="75000"/>
                  </a:schemeClr>
                </a:solidFill>
              </a:defRPr>
            </a:lvl4pPr>
            <a:lvl5pPr marL="1823768" indent="0">
              <a:buNone/>
              <a:defRPr sz="1600">
                <a:solidFill>
                  <a:schemeClr val="tx1">
                    <a:tint val="75000"/>
                  </a:schemeClr>
                </a:solidFill>
              </a:defRPr>
            </a:lvl5pPr>
            <a:lvl6pPr marL="2279782" indent="0">
              <a:buNone/>
              <a:defRPr sz="1600">
                <a:solidFill>
                  <a:schemeClr val="tx1">
                    <a:tint val="75000"/>
                  </a:schemeClr>
                </a:solidFill>
              </a:defRPr>
            </a:lvl6pPr>
            <a:lvl7pPr marL="2735650" indent="0">
              <a:buNone/>
              <a:defRPr sz="1600">
                <a:solidFill>
                  <a:schemeClr val="tx1">
                    <a:tint val="75000"/>
                  </a:schemeClr>
                </a:solidFill>
              </a:defRPr>
            </a:lvl7pPr>
            <a:lvl8pPr marL="3191520" indent="0">
              <a:buNone/>
              <a:defRPr sz="1600">
                <a:solidFill>
                  <a:schemeClr val="tx1">
                    <a:tint val="75000"/>
                  </a:schemeClr>
                </a:solidFill>
              </a:defRPr>
            </a:lvl8pPr>
            <a:lvl9pPr marL="3647391"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69287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347895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871" indent="0">
              <a:buNone/>
              <a:defRPr sz="2000" b="1"/>
            </a:lvl2pPr>
            <a:lvl3pPr marL="911884" indent="0">
              <a:buNone/>
              <a:defRPr sz="1900" b="1"/>
            </a:lvl3pPr>
            <a:lvl4pPr marL="1367826" indent="0">
              <a:buNone/>
              <a:defRPr sz="1600" b="1"/>
            </a:lvl4pPr>
            <a:lvl5pPr marL="1823768" indent="0">
              <a:buNone/>
              <a:defRPr sz="1600" b="1"/>
            </a:lvl5pPr>
            <a:lvl6pPr marL="2279782" indent="0">
              <a:buNone/>
              <a:defRPr sz="1600" b="1"/>
            </a:lvl6pPr>
            <a:lvl7pPr marL="2735650" indent="0">
              <a:buNone/>
              <a:defRPr sz="1600" b="1"/>
            </a:lvl7pPr>
            <a:lvl8pPr marL="3191520" indent="0">
              <a:buNone/>
              <a:defRPr sz="1600" b="1"/>
            </a:lvl8pPr>
            <a:lvl9pPr marL="3647391"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5871" indent="0">
              <a:buNone/>
              <a:defRPr sz="2000" b="1"/>
            </a:lvl2pPr>
            <a:lvl3pPr marL="911884" indent="0">
              <a:buNone/>
              <a:defRPr sz="1900" b="1"/>
            </a:lvl3pPr>
            <a:lvl4pPr marL="1367826" indent="0">
              <a:buNone/>
              <a:defRPr sz="1600" b="1"/>
            </a:lvl4pPr>
            <a:lvl5pPr marL="1823768" indent="0">
              <a:buNone/>
              <a:defRPr sz="1600" b="1"/>
            </a:lvl5pPr>
            <a:lvl6pPr marL="2279782" indent="0">
              <a:buNone/>
              <a:defRPr sz="1600" b="1"/>
            </a:lvl6pPr>
            <a:lvl7pPr marL="2735650" indent="0">
              <a:buNone/>
              <a:defRPr sz="1600" b="1"/>
            </a:lvl7pPr>
            <a:lvl8pPr marL="3191520" indent="0">
              <a:buNone/>
              <a:defRPr sz="1600" b="1"/>
            </a:lvl8pPr>
            <a:lvl9pPr marL="3647391"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730436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815412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4960753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8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871" indent="0">
              <a:buNone/>
              <a:defRPr sz="1500"/>
            </a:lvl2pPr>
            <a:lvl3pPr marL="911884" indent="0">
              <a:buNone/>
              <a:defRPr sz="1200"/>
            </a:lvl3pPr>
            <a:lvl4pPr marL="1367826" indent="0">
              <a:buNone/>
              <a:defRPr sz="1100"/>
            </a:lvl4pPr>
            <a:lvl5pPr marL="1823768" indent="0">
              <a:buNone/>
              <a:defRPr sz="1100"/>
            </a:lvl5pPr>
            <a:lvl6pPr marL="2279782" indent="0">
              <a:buNone/>
              <a:defRPr sz="1100"/>
            </a:lvl6pPr>
            <a:lvl7pPr marL="2735650" indent="0">
              <a:buNone/>
              <a:defRPr sz="1100"/>
            </a:lvl7pPr>
            <a:lvl8pPr marL="3191520" indent="0">
              <a:buNone/>
              <a:defRPr sz="1100"/>
            </a:lvl8pPr>
            <a:lvl9pPr marL="3647391"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00082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print"/>
          <a:srcRect/>
          <a:stretch>
            <a:fillRect/>
          </a:stretch>
        </p:blipFill>
        <p:spPr bwMode="auto">
          <a:xfrm>
            <a:off x="5" y="2146473"/>
            <a:ext cx="12192000" cy="2547939"/>
          </a:xfrm>
          <a:prstGeom prst="rect">
            <a:avLst/>
          </a:prstGeom>
          <a:noFill/>
          <a:ln w="9525">
            <a:noFill/>
            <a:miter lim="800000"/>
            <a:headEnd/>
            <a:tailEnd/>
          </a:ln>
        </p:spPr>
      </p:pic>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5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6903" indent="0" algn="ctr">
              <a:buNone/>
              <a:defRPr>
                <a:solidFill>
                  <a:schemeClr val="tx1">
                    <a:tint val="75000"/>
                  </a:schemeClr>
                </a:solidFill>
              </a:defRPr>
            </a:lvl2pPr>
            <a:lvl3pPr marL="913833" indent="0" algn="ctr">
              <a:buNone/>
              <a:defRPr>
                <a:solidFill>
                  <a:schemeClr val="tx1">
                    <a:tint val="75000"/>
                  </a:schemeClr>
                </a:solidFill>
              </a:defRPr>
            </a:lvl3pPr>
            <a:lvl4pPr marL="1370750" indent="0" algn="ctr">
              <a:buNone/>
              <a:defRPr>
                <a:solidFill>
                  <a:schemeClr val="tx1">
                    <a:tint val="75000"/>
                  </a:schemeClr>
                </a:solidFill>
              </a:defRPr>
            </a:lvl4pPr>
            <a:lvl5pPr marL="1827666" indent="0" algn="ctr">
              <a:buNone/>
              <a:defRPr>
                <a:solidFill>
                  <a:schemeClr val="tx1">
                    <a:tint val="75000"/>
                  </a:schemeClr>
                </a:solidFill>
              </a:defRPr>
            </a:lvl5pPr>
            <a:lvl6pPr marL="2284598" indent="0" algn="ctr">
              <a:buNone/>
              <a:defRPr>
                <a:solidFill>
                  <a:schemeClr val="tx1">
                    <a:tint val="75000"/>
                  </a:schemeClr>
                </a:solidFill>
              </a:defRPr>
            </a:lvl6pPr>
            <a:lvl7pPr marL="2741498" indent="0" algn="ctr">
              <a:buNone/>
              <a:defRPr>
                <a:solidFill>
                  <a:schemeClr val="tx1">
                    <a:tint val="75000"/>
                  </a:schemeClr>
                </a:solidFill>
              </a:defRPr>
            </a:lvl7pPr>
            <a:lvl8pPr marL="3198400" indent="0" algn="ctr">
              <a:buNone/>
              <a:defRPr>
                <a:solidFill>
                  <a:schemeClr val="tx1">
                    <a:tint val="75000"/>
                  </a:schemeClr>
                </a:solidFill>
              </a:defRPr>
            </a:lvl8pPr>
            <a:lvl9pPr marL="3655303" indent="0" algn="ctr">
              <a:buNone/>
              <a:defRPr>
                <a:solidFill>
                  <a:schemeClr val="tx1">
                    <a:tint val="75000"/>
                  </a:schemeClr>
                </a:solidFill>
              </a:defRPr>
            </a:lvl9pPr>
          </a:lstStyle>
          <a:p>
            <a:r>
              <a:rPr lang="en-US" dirty="0"/>
              <a:t>Click to edit Master subtitle style</a:t>
            </a:r>
          </a:p>
        </p:txBody>
      </p:sp>
      <p:pic>
        <p:nvPicPr>
          <p:cNvPr id="6" name="Picture 6">
            <a:extLst>
              <a:ext uri="{FF2B5EF4-FFF2-40B4-BE49-F238E27FC236}">
                <a16:creationId xmlns="" xmlns:a16="http://schemas.microsoft.com/office/drawing/2014/main" id="{B86BFF21-0636-4157-A918-5841BAB1C7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 xmlns:a16="http://schemas.microsoft.com/office/drawing/2014/main" id="{9E925108-85C3-4FD5-9C4C-C82ADC336618}"/>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294755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868"/>
            <a:ext cx="6172200" cy="4873625"/>
          </a:xfrm>
        </p:spPr>
        <p:txBody>
          <a:bodyPr anchor="t"/>
          <a:lstStyle>
            <a:lvl1pPr marL="0" indent="0">
              <a:buNone/>
              <a:defRPr sz="3200"/>
            </a:lvl1pPr>
            <a:lvl2pPr marL="455871" indent="0">
              <a:buNone/>
              <a:defRPr sz="2800"/>
            </a:lvl2pPr>
            <a:lvl3pPr marL="911884" indent="0">
              <a:buNone/>
              <a:defRPr sz="2400"/>
            </a:lvl3pPr>
            <a:lvl4pPr marL="1367826" indent="0">
              <a:buNone/>
              <a:defRPr sz="2000"/>
            </a:lvl4pPr>
            <a:lvl5pPr marL="1823768" indent="0">
              <a:buNone/>
              <a:defRPr sz="2000"/>
            </a:lvl5pPr>
            <a:lvl6pPr marL="2279782" indent="0">
              <a:buNone/>
              <a:defRPr sz="2000"/>
            </a:lvl6pPr>
            <a:lvl7pPr marL="2735650" indent="0">
              <a:buNone/>
              <a:defRPr sz="2000"/>
            </a:lvl7pPr>
            <a:lvl8pPr marL="3191520" indent="0">
              <a:buNone/>
              <a:defRPr sz="2000"/>
            </a:lvl8pPr>
            <a:lvl9pPr marL="3647391"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871" indent="0">
              <a:buNone/>
              <a:defRPr sz="1500"/>
            </a:lvl2pPr>
            <a:lvl3pPr marL="911884" indent="0">
              <a:buNone/>
              <a:defRPr sz="1200"/>
            </a:lvl3pPr>
            <a:lvl4pPr marL="1367826" indent="0">
              <a:buNone/>
              <a:defRPr sz="1100"/>
            </a:lvl4pPr>
            <a:lvl5pPr marL="1823768" indent="0">
              <a:buNone/>
              <a:defRPr sz="1100"/>
            </a:lvl5pPr>
            <a:lvl6pPr marL="2279782" indent="0">
              <a:buNone/>
              <a:defRPr sz="1100"/>
            </a:lvl6pPr>
            <a:lvl7pPr marL="2735650" indent="0">
              <a:buNone/>
              <a:defRPr sz="1100"/>
            </a:lvl7pPr>
            <a:lvl8pPr marL="3191520" indent="0">
              <a:buNone/>
              <a:defRPr sz="1100"/>
            </a:lvl8pPr>
            <a:lvl9pPr marL="3647391"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74753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808045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97"/>
            <a:ext cx="2628900" cy="581183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297"/>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315887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26884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1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93"/>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 xmlns:a16="http://schemas.microsoft.com/office/drawing/2014/main" id="{1995186E-FFB7-4896-95F9-68CD76B703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25" y="328776"/>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0740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6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13"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1773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797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6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5890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16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458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16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7661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4551"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243" y="3785617"/>
            <a:ext cx="10485121" cy="1014984"/>
          </a:xfrm>
        </p:spPr>
        <p:txBody>
          <a:bodyPr anchor="t">
            <a:normAutofit/>
          </a:bodyPr>
          <a:lstStyle>
            <a:lvl1pPr algn="l">
              <a:lnSpc>
                <a:spcPts val="2400"/>
              </a:lnSpc>
              <a:defRPr sz="20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243" y="990773"/>
            <a:ext cx="10485121"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6903" indent="0">
              <a:buNone/>
              <a:defRPr sz="1900">
                <a:solidFill>
                  <a:schemeClr val="tx1">
                    <a:tint val="75000"/>
                  </a:schemeClr>
                </a:solidFill>
              </a:defRPr>
            </a:lvl2pPr>
            <a:lvl3pPr marL="913833" indent="0">
              <a:buNone/>
              <a:defRPr sz="1600">
                <a:solidFill>
                  <a:schemeClr val="tx1">
                    <a:tint val="75000"/>
                  </a:schemeClr>
                </a:solidFill>
              </a:defRPr>
            </a:lvl3pPr>
            <a:lvl4pPr marL="1370750" indent="0">
              <a:buNone/>
              <a:defRPr sz="1500">
                <a:solidFill>
                  <a:schemeClr val="tx1">
                    <a:tint val="75000"/>
                  </a:schemeClr>
                </a:solidFill>
              </a:defRPr>
            </a:lvl4pPr>
            <a:lvl5pPr marL="1827666" indent="0">
              <a:buNone/>
              <a:defRPr sz="1500">
                <a:solidFill>
                  <a:schemeClr val="tx1">
                    <a:tint val="75000"/>
                  </a:schemeClr>
                </a:solidFill>
              </a:defRPr>
            </a:lvl5pPr>
            <a:lvl6pPr marL="2284598" indent="0">
              <a:buNone/>
              <a:defRPr sz="1500">
                <a:solidFill>
                  <a:schemeClr val="tx1">
                    <a:tint val="75000"/>
                  </a:schemeClr>
                </a:solidFill>
              </a:defRPr>
            </a:lvl6pPr>
            <a:lvl7pPr marL="2741498" indent="0">
              <a:buNone/>
              <a:defRPr sz="1500">
                <a:solidFill>
                  <a:schemeClr val="tx1">
                    <a:tint val="75000"/>
                  </a:schemeClr>
                </a:solidFill>
              </a:defRPr>
            </a:lvl7pPr>
            <a:lvl8pPr marL="3198400" indent="0">
              <a:buNone/>
              <a:defRPr sz="1500">
                <a:solidFill>
                  <a:schemeClr val="tx1">
                    <a:tint val="75000"/>
                  </a:schemeClr>
                </a:solidFill>
              </a:defRPr>
            </a:lvl8pPr>
            <a:lvl9pPr marL="3655303" indent="0">
              <a:buNone/>
              <a:defRPr sz="15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243" y="4828881"/>
            <a:ext cx="10485121" cy="838200"/>
          </a:xfrm>
        </p:spPr>
        <p:txBody>
          <a:bodyPr/>
          <a:lstStyle>
            <a:lvl1pPr marL="0" indent="0">
              <a:buNone/>
              <a:defRPr sz="1600" b="1"/>
            </a:lvl1pPr>
            <a:lvl2pPr marL="185638" indent="0">
              <a:buNone/>
              <a:defRPr b="1"/>
            </a:lvl2pPr>
            <a:lvl3pPr marL="380766" indent="0">
              <a:buNone/>
              <a:defRPr b="1"/>
            </a:lvl3pPr>
            <a:lvl4pPr marL="552117" indent="0">
              <a:buNone/>
              <a:defRPr b="1"/>
            </a:lvl4pPr>
            <a:lvl5pPr marL="715513"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243" y="5705777"/>
            <a:ext cx="10485121" cy="750063"/>
          </a:xfrm>
        </p:spPr>
        <p:txBody>
          <a:bodyPr/>
          <a:lstStyle>
            <a:lvl1pPr marL="0" indent="0">
              <a:buNone/>
              <a:defRPr sz="1200" i="1"/>
            </a:lvl1pPr>
            <a:lvl2pPr marL="185638" indent="0">
              <a:buNone/>
              <a:defRPr/>
            </a:lvl2pPr>
            <a:lvl3pPr marL="380766" indent="0">
              <a:buNone/>
              <a:defRPr/>
            </a:lvl3pPr>
            <a:lvl4pPr marL="552117" indent="0">
              <a:buNone/>
              <a:defRPr/>
            </a:lvl4pPr>
            <a:lvl5pPr marL="715513" indent="0">
              <a:buNone/>
              <a:defRPr/>
            </a:lvl5pPr>
          </a:lstStyle>
          <a:p>
            <a:pPr lvl="0"/>
            <a:r>
              <a:rPr lang="en-US" dirty="0"/>
              <a:t>Click to edit Master text styles</a:t>
            </a:r>
          </a:p>
        </p:txBody>
      </p:sp>
      <p:pic>
        <p:nvPicPr>
          <p:cNvPr id="9" name="Picture 6">
            <a:extLst>
              <a:ext uri="{FF2B5EF4-FFF2-40B4-BE49-F238E27FC236}">
                <a16:creationId xmlns="" xmlns:a16="http://schemas.microsoft.com/office/drawing/2014/main" id="{23133D8B-B25E-405D-8FE5-F45AF3A68F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 xmlns:a16="http://schemas.microsoft.com/office/drawing/2014/main" id="{1549718F-2B96-4BBD-87E6-751C2E65945D}"/>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8106575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132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372" y="4856689"/>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32"/>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92"/>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75"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3297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548"/>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212"/>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1884"/>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212"/>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5108003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481"/>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4"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212"/>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555608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049"/>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4"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4"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674297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1" y="60662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0"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4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3604814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1" y="60662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0964"/>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15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13" y="2250964"/>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15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207072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62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4852399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5915743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075"/>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369"/>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369"/>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508408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12"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7" name="Picture 6">
            <a:extLst>
              <a:ext uri="{FF2B5EF4-FFF2-40B4-BE49-F238E27FC236}">
                <a16:creationId xmlns="" xmlns:a16="http://schemas.microsoft.com/office/drawing/2014/main" id="{85F1FE3E-5C2B-453B-B4AC-781DFDD30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 xmlns:a16="http://schemas.microsoft.com/office/drawing/2014/main" id="{0953E928-1054-4CFA-B9E4-822CB541F039}"/>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1932103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461"/>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5"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3" y="5260229"/>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5904078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481"/>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7456265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78"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828"/>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01" y="675828"/>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4" y="5956212"/>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01" y="5951884"/>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212"/>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0399524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65"/>
            <a:ext cx="9144000" cy="1655763"/>
          </a:xfrm>
        </p:spPr>
        <p:txBody>
          <a:bodyPr/>
          <a:lstStyle>
            <a:lvl1pPr marL="0" indent="0" algn="ctr">
              <a:buNone/>
              <a:defRPr sz="1900"/>
            </a:lvl1pPr>
            <a:lvl2pPr marL="342506" indent="0" algn="ctr">
              <a:buNone/>
              <a:defRPr sz="1500"/>
            </a:lvl2pPr>
            <a:lvl3pPr marL="685014" indent="0" algn="ctr">
              <a:buNone/>
              <a:defRPr sz="1300"/>
            </a:lvl3pPr>
            <a:lvl4pPr marL="1027458" indent="0" algn="ctr">
              <a:buNone/>
              <a:defRPr sz="1200"/>
            </a:lvl4pPr>
            <a:lvl5pPr marL="1369934" indent="0" algn="ctr">
              <a:buNone/>
              <a:defRPr sz="1200"/>
            </a:lvl5pPr>
            <a:lvl6pPr marL="1712409" indent="0" algn="ctr">
              <a:buNone/>
              <a:defRPr sz="1200"/>
            </a:lvl6pPr>
            <a:lvl7pPr marL="2054855" indent="0" algn="ctr">
              <a:buNone/>
              <a:defRPr sz="1200"/>
            </a:lvl7pPr>
            <a:lvl8pPr marL="2397360" indent="0" algn="ctr">
              <a:buNone/>
              <a:defRPr sz="1200"/>
            </a:lvl8pPr>
            <a:lvl9pPr marL="2739866" indent="0" algn="ctr">
              <a:buNone/>
              <a:defRPr sz="12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4674867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807155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10104"/>
            <a:ext cx="10515600" cy="2852737"/>
          </a:xfrm>
        </p:spPr>
        <p:txBody>
          <a:bodyPr anchor="b"/>
          <a:lstStyle>
            <a:lvl1pPr>
              <a:defRPr sz="45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1" y="4589769"/>
            <a:ext cx="10515600" cy="1500187"/>
          </a:xfrm>
        </p:spPr>
        <p:txBody>
          <a:bodyPr/>
          <a:lstStyle>
            <a:lvl1pPr marL="0" indent="0">
              <a:buNone/>
              <a:defRPr sz="1900">
                <a:solidFill>
                  <a:schemeClr val="tx1">
                    <a:tint val="75000"/>
                  </a:schemeClr>
                </a:solidFill>
              </a:defRPr>
            </a:lvl1pPr>
            <a:lvl2pPr marL="342506" indent="0">
              <a:buNone/>
              <a:defRPr sz="1500">
                <a:solidFill>
                  <a:schemeClr val="tx1">
                    <a:tint val="75000"/>
                  </a:schemeClr>
                </a:solidFill>
              </a:defRPr>
            </a:lvl2pPr>
            <a:lvl3pPr marL="685014" indent="0">
              <a:buNone/>
              <a:defRPr sz="1300">
                <a:solidFill>
                  <a:schemeClr val="tx1">
                    <a:tint val="75000"/>
                  </a:schemeClr>
                </a:solidFill>
              </a:defRPr>
            </a:lvl3pPr>
            <a:lvl4pPr marL="1027458" indent="0">
              <a:buNone/>
              <a:defRPr sz="1200">
                <a:solidFill>
                  <a:schemeClr val="tx1">
                    <a:tint val="75000"/>
                  </a:schemeClr>
                </a:solidFill>
              </a:defRPr>
            </a:lvl4pPr>
            <a:lvl5pPr marL="1369934" indent="0">
              <a:buNone/>
              <a:defRPr sz="1200">
                <a:solidFill>
                  <a:schemeClr val="tx1">
                    <a:tint val="75000"/>
                  </a:schemeClr>
                </a:solidFill>
              </a:defRPr>
            </a:lvl5pPr>
            <a:lvl6pPr marL="1712409" indent="0">
              <a:buNone/>
              <a:defRPr sz="1200">
                <a:solidFill>
                  <a:schemeClr val="tx1">
                    <a:tint val="75000"/>
                  </a:schemeClr>
                </a:solidFill>
              </a:defRPr>
            </a:lvl6pPr>
            <a:lvl7pPr marL="2054855" indent="0">
              <a:buNone/>
              <a:defRPr sz="1200">
                <a:solidFill>
                  <a:schemeClr val="tx1">
                    <a:tint val="75000"/>
                  </a:schemeClr>
                </a:solidFill>
              </a:defRPr>
            </a:lvl7pPr>
            <a:lvl8pPr marL="2397360" indent="0">
              <a:buNone/>
              <a:defRPr sz="1200">
                <a:solidFill>
                  <a:schemeClr val="tx1">
                    <a:tint val="75000"/>
                  </a:schemeClr>
                </a:solidFill>
              </a:defRPr>
            </a:lvl8pPr>
            <a:lvl9pPr marL="2739866"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750652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316516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900" b="1"/>
            </a:lvl1pPr>
            <a:lvl2pPr marL="342506" indent="0">
              <a:buNone/>
              <a:defRPr sz="1500" b="1"/>
            </a:lvl2pPr>
            <a:lvl3pPr marL="685014" indent="0">
              <a:buNone/>
              <a:defRPr sz="1300" b="1"/>
            </a:lvl3pPr>
            <a:lvl4pPr marL="1027458" indent="0">
              <a:buNone/>
              <a:defRPr sz="1200" b="1"/>
            </a:lvl4pPr>
            <a:lvl5pPr marL="1369934" indent="0">
              <a:buNone/>
              <a:defRPr sz="1200" b="1"/>
            </a:lvl5pPr>
            <a:lvl6pPr marL="1712409" indent="0">
              <a:buNone/>
              <a:defRPr sz="1200" b="1"/>
            </a:lvl6pPr>
            <a:lvl7pPr marL="2054855" indent="0">
              <a:buNone/>
              <a:defRPr sz="1200" b="1"/>
            </a:lvl7pPr>
            <a:lvl8pPr marL="2397360" indent="0">
              <a:buNone/>
              <a:defRPr sz="1200" b="1"/>
            </a:lvl8pPr>
            <a:lvl9pPr marL="2739866"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1900" b="1"/>
            </a:lvl1pPr>
            <a:lvl2pPr marL="342506" indent="0">
              <a:buNone/>
              <a:defRPr sz="1500" b="1"/>
            </a:lvl2pPr>
            <a:lvl3pPr marL="685014" indent="0">
              <a:buNone/>
              <a:defRPr sz="1300" b="1"/>
            </a:lvl3pPr>
            <a:lvl4pPr marL="1027458" indent="0">
              <a:buNone/>
              <a:defRPr sz="1200" b="1"/>
            </a:lvl4pPr>
            <a:lvl5pPr marL="1369934" indent="0">
              <a:buNone/>
              <a:defRPr sz="1200" b="1"/>
            </a:lvl5pPr>
            <a:lvl6pPr marL="1712409" indent="0">
              <a:buNone/>
              <a:defRPr sz="1200" b="1"/>
            </a:lvl6pPr>
            <a:lvl7pPr marL="2054855" indent="0">
              <a:buNone/>
              <a:defRPr sz="1200" b="1"/>
            </a:lvl7pPr>
            <a:lvl8pPr marL="2397360" indent="0">
              <a:buNone/>
              <a:defRPr sz="1200" b="1"/>
            </a:lvl8pPr>
            <a:lvl9pPr marL="2739866"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AR">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51113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AR">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74848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AR">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045975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7" name="Picture 6">
            <a:extLst>
              <a:ext uri="{FF2B5EF4-FFF2-40B4-BE49-F238E27FC236}">
                <a16:creationId xmlns="" xmlns:a16="http://schemas.microsoft.com/office/drawing/2014/main" id="{594EF216-1C0C-42BE-8286-FF3AF87EDE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 xmlns:a16="http://schemas.microsoft.com/office/drawing/2014/main" id="{AB4733D9-D139-4632-B13A-51BA41B9E20E}"/>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10860761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790"/>
            <a:ext cx="6172200" cy="487362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3"/>
            <a:ext cx="3932237" cy="3811588"/>
          </a:xfrm>
        </p:spPr>
        <p:txBody>
          <a:bodyPr/>
          <a:lstStyle>
            <a:lvl1pPr marL="0" indent="0">
              <a:buNone/>
              <a:defRPr sz="1200"/>
            </a:lvl1pPr>
            <a:lvl2pPr marL="342506" indent="0">
              <a:buNone/>
              <a:defRPr sz="1100"/>
            </a:lvl2pPr>
            <a:lvl3pPr marL="685014" indent="0">
              <a:buNone/>
              <a:defRPr sz="900"/>
            </a:lvl3pPr>
            <a:lvl4pPr marL="1027458" indent="0">
              <a:buNone/>
              <a:defRPr sz="800"/>
            </a:lvl4pPr>
            <a:lvl5pPr marL="1369934" indent="0">
              <a:buNone/>
              <a:defRPr sz="800"/>
            </a:lvl5pPr>
            <a:lvl6pPr marL="1712409" indent="0">
              <a:buNone/>
              <a:defRPr sz="800"/>
            </a:lvl6pPr>
            <a:lvl7pPr marL="2054855" indent="0">
              <a:buNone/>
              <a:defRPr sz="800"/>
            </a:lvl7pPr>
            <a:lvl8pPr marL="2397360" indent="0">
              <a:buNone/>
              <a:defRPr sz="800"/>
            </a:lvl8pPr>
            <a:lvl9pPr marL="2739866" indent="0">
              <a:buNone/>
              <a:defRPr sz="8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0085859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790"/>
            <a:ext cx="6172200" cy="4873625"/>
          </a:xfrm>
        </p:spPr>
        <p:txBody>
          <a:bodyPr/>
          <a:lstStyle>
            <a:lvl1pPr marL="0" indent="0">
              <a:buNone/>
              <a:defRPr sz="2400"/>
            </a:lvl1pPr>
            <a:lvl2pPr marL="342506" indent="0">
              <a:buNone/>
              <a:defRPr sz="2100"/>
            </a:lvl2pPr>
            <a:lvl3pPr marL="685014" indent="0">
              <a:buNone/>
              <a:defRPr sz="1900"/>
            </a:lvl3pPr>
            <a:lvl4pPr marL="1027458" indent="0">
              <a:buNone/>
              <a:defRPr sz="1500"/>
            </a:lvl4pPr>
            <a:lvl5pPr marL="1369934" indent="0">
              <a:buNone/>
              <a:defRPr sz="1500"/>
            </a:lvl5pPr>
            <a:lvl6pPr marL="1712409" indent="0">
              <a:buNone/>
              <a:defRPr sz="1500"/>
            </a:lvl6pPr>
            <a:lvl7pPr marL="2054855" indent="0">
              <a:buNone/>
              <a:defRPr sz="1500"/>
            </a:lvl7pPr>
            <a:lvl8pPr marL="2397360" indent="0">
              <a:buNone/>
              <a:defRPr sz="1500"/>
            </a:lvl8pPr>
            <a:lvl9pPr marL="2739866" indent="0">
              <a:buNone/>
              <a:defRPr sz="1500"/>
            </a:lvl9pPr>
          </a:lstStyle>
          <a:p>
            <a:endParaRPr lang="es-AR"/>
          </a:p>
        </p:txBody>
      </p:sp>
      <p:sp>
        <p:nvSpPr>
          <p:cNvPr id="4" name="Marcador de texto 3"/>
          <p:cNvSpPr>
            <a:spLocks noGrp="1"/>
          </p:cNvSpPr>
          <p:nvPr>
            <p:ph type="body" sz="half" idx="2"/>
          </p:nvPr>
        </p:nvSpPr>
        <p:spPr>
          <a:xfrm>
            <a:off x="839788" y="2057403"/>
            <a:ext cx="3932237" cy="3811588"/>
          </a:xfrm>
        </p:spPr>
        <p:txBody>
          <a:bodyPr/>
          <a:lstStyle>
            <a:lvl1pPr marL="0" indent="0">
              <a:buNone/>
              <a:defRPr sz="1200"/>
            </a:lvl1pPr>
            <a:lvl2pPr marL="342506" indent="0">
              <a:buNone/>
              <a:defRPr sz="1100"/>
            </a:lvl2pPr>
            <a:lvl3pPr marL="685014" indent="0">
              <a:buNone/>
              <a:defRPr sz="900"/>
            </a:lvl3pPr>
            <a:lvl4pPr marL="1027458" indent="0">
              <a:buNone/>
              <a:defRPr sz="800"/>
            </a:lvl4pPr>
            <a:lvl5pPr marL="1369934" indent="0">
              <a:buNone/>
              <a:defRPr sz="800"/>
            </a:lvl5pPr>
            <a:lvl6pPr marL="1712409" indent="0">
              <a:buNone/>
              <a:defRPr sz="800"/>
            </a:lvl6pPr>
            <a:lvl7pPr marL="2054855" indent="0">
              <a:buNone/>
              <a:defRPr sz="800"/>
            </a:lvl7pPr>
            <a:lvl8pPr marL="2397360" indent="0">
              <a:buNone/>
              <a:defRPr sz="800"/>
            </a:lvl8pPr>
            <a:lvl9pPr marL="2739866" indent="0">
              <a:buNone/>
              <a:defRPr sz="8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8772720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056847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215"/>
            <a:ext cx="2628900" cy="5811839"/>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3" y="365215"/>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06/09/2019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444068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31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889674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1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93"/>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 xmlns:a16="http://schemas.microsoft.com/office/drawing/2014/main" id="{46B1E5FC-D157-447C-BC6A-701C59231D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25" y="328776"/>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0378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6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13"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4251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04147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6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76940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16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173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9" name="Picture 6">
            <a:extLst>
              <a:ext uri="{FF2B5EF4-FFF2-40B4-BE49-F238E27FC236}">
                <a16:creationId xmlns="" xmlns:a16="http://schemas.microsoft.com/office/drawing/2014/main" id="{06657210-4B0E-4ACD-93B9-9D8E131278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 xmlns:a16="http://schemas.microsoft.com/office/drawing/2014/main" id="{D5524EE4-0647-4D97-BB73-388A1A361DE1}"/>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1087383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16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6428481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55915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372" y="4856689"/>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32"/>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92"/>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75"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9067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007"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sp>
        <p:nvSpPr>
          <p:cNvPr id="10" name="Rectangle 54"/>
          <p:cNvSpPr>
            <a:spLocks noGrp="1" noChangeArrowheads="1"/>
          </p:cNvSpPr>
          <p:nvPr>
            <p:ph type="subTitle" idx="1"/>
          </p:nvPr>
        </p:nvSpPr>
        <p:spPr>
          <a:xfrm>
            <a:off x="609600" y="404179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HIV Now: Current Controversies and New Developments in HIV Management</a:t>
            </a: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 xmlns:a16="http://schemas.microsoft.com/office/drawing/2014/main" id="{EAC1F4C4-904F-4A08-85AB-1BEA559A2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59121" y="328792"/>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4847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70"/>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09"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0200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120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70"/>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9981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70"/>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33858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70"/>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828839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220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13"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1" name="Picture 6">
            <a:extLst>
              <a:ext uri="{FF2B5EF4-FFF2-40B4-BE49-F238E27FC236}">
                <a16:creationId xmlns="" xmlns:a16="http://schemas.microsoft.com/office/drawing/2014/main" id="{571438DF-8A76-4FE7-9173-908D8E9D15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16:creationId xmlns="" xmlns:a16="http://schemas.microsoft.com/office/drawing/2014/main" id="{DFB614DF-7989-402F-B695-CF62782A5CBA}"/>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847446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71" y="589135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3130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94"/>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15" indent="0" algn="ctr">
              <a:buNone/>
              <a:defRPr>
                <a:solidFill>
                  <a:schemeClr val="tx1">
                    <a:tint val="75000"/>
                  </a:schemeClr>
                </a:solidFill>
              </a:defRPr>
            </a:lvl2pPr>
            <a:lvl3pPr marL="913289" indent="0" algn="ctr">
              <a:buNone/>
              <a:defRPr>
                <a:solidFill>
                  <a:schemeClr val="tx1">
                    <a:tint val="75000"/>
                  </a:schemeClr>
                </a:solidFill>
              </a:defRPr>
            </a:lvl3pPr>
            <a:lvl4pPr marL="1369934" indent="0" algn="ctr">
              <a:buNone/>
              <a:defRPr>
                <a:solidFill>
                  <a:schemeClr val="tx1">
                    <a:tint val="75000"/>
                  </a:schemeClr>
                </a:solidFill>
              </a:defRPr>
            </a:lvl4pPr>
            <a:lvl5pPr marL="1826578" indent="0" algn="ctr">
              <a:buNone/>
              <a:defRPr>
                <a:solidFill>
                  <a:schemeClr val="tx1">
                    <a:tint val="75000"/>
                  </a:schemeClr>
                </a:solidFill>
              </a:defRPr>
            </a:lvl5pPr>
            <a:lvl6pPr marL="2283254" indent="0" algn="ctr">
              <a:buNone/>
              <a:defRPr>
                <a:solidFill>
                  <a:schemeClr val="tx1">
                    <a:tint val="75000"/>
                  </a:schemeClr>
                </a:solidFill>
              </a:defRPr>
            </a:lvl6pPr>
            <a:lvl7pPr marL="2739866" indent="0" algn="ctr">
              <a:buNone/>
              <a:defRPr>
                <a:solidFill>
                  <a:schemeClr val="tx1">
                    <a:tint val="75000"/>
                  </a:schemeClr>
                </a:solidFill>
              </a:defRPr>
            </a:lvl7pPr>
            <a:lvl8pPr marL="3196480" indent="0" algn="ctr">
              <a:buNone/>
              <a:defRPr>
                <a:solidFill>
                  <a:schemeClr val="tx1">
                    <a:tint val="75000"/>
                  </a:schemeClr>
                </a:solidFill>
              </a:defRPr>
            </a:lvl8pPr>
            <a:lvl9pPr marL="3653095"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136148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183923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09"/>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15" indent="0">
              <a:buNone/>
              <a:defRPr sz="1900">
                <a:solidFill>
                  <a:schemeClr val="tx1">
                    <a:tint val="75000"/>
                  </a:schemeClr>
                </a:solidFill>
              </a:defRPr>
            </a:lvl2pPr>
            <a:lvl3pPr marL="913289" indent="0">
              <a:buNone/>
              <a:defRPr sz="1600">
                <a:solidFill>
                  <a:schemeClr val="tx1">
                    <a:tint val="75000"/>
                  </a:schemeClr>
                </a:solidFill>
              </a:defRPr>
            </a:lvl3pPr>
            <a:lvl4pPr marL="1369934" indent="0">
              <a:buNone/>
              <a:defRPr sz="1500">
                <a:solidFill>
                  <a:schemeClr val="tx1">
                    <a:tint val="75000"/>
                  </a:schemeClr>
                </a:solidFill>
              </a:defRPr>
            </a:lvl4pPr>
            <a:lvl5pPr marL="1826578" indent="0">
              <a:buNone/>
              <a:defRPr sz="1500">
                <a:solidFill>
                  <a:schemeClr val="tx1">
                    <a:tint val="75000"/>
                  </a:schemeClr>
                </a:solidFill>
              </a:defRPr>
            </a:lvl5pPr>
            <a:lvl6pPr marL="2283254" indent="0">
              <a:buNone/>
              <a:defRPr sz="1500">
                <a:solidFill>
                  <a:schemeClr val="tx1">
                    <a:tint val="75000"/>
                  </a:schemeClr>
                </a:solidFill>
              </a:defRPr>
            </a:lvl6pPr>
            <a:lvl7pPr marL="2739866" indent="0">
              <a:buNone/>
              <a:defRPr sz="1500">
                <a:solidFill>
                  <a:schemeClr val="tx1">
                    <a:tint val="75000"/>
                  </a:schemeClr>
                </a:solidFill>
              </a:defRPr>
            </a:lvl7pPr>
            <a:lvl8pPr marL="3196480" indent="0">
              <a:buNone/>
              <a:defRPr sz="1500">
                <a:solidFill>
                  <a:schemeClr val="tx1">
                    <a:tint val="75000"/>
                  </a:schemeClr>
                </a:solidFill>
              </a:defRPr>
            </a:lvl8pPr>
            <a:lvl9pPr marL="3653095" indent="0">
              <a:buNone/>
              <a:defRPr sz="15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420161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338794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572"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905523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72316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919169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257"/>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32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999793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809"/>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endParaRPr lang="es-ES"/>
          </a:p>
        </p:txBody>
      </p:sp>
      <p:sp>
        <p:nvSpPr>
          <p:cNvPr id="4" name="3 Marcador de texto"/>
          <p:cNvSpPr>
            <a:spLocks noGrp="1"/>
          </p:cNvSpPr>
          <p:nvPr>
            <p:ph type="body" sz="half" idx="2"/>
          </p:nvPr>
        </p:nvSpPr>
        <p:spPr>
          <a:xfrm>
            <a:off x="2389717" y="5367607"/>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1699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6903" indent="0" algn="ctr">
              <a:buNone/>
              <a:defRPr>
                <a:solidFill>
                  <a:schemeClr val="tx1">
                    <a:tint val="75000"/>
                  </a:schemeClr>
                </a:solidFill>
              </a:defRPr>
            </a:lvl2pPr>
            <a:lvl3pPr marL="913828" indent="0" algn="ctr">
              <a:buNone/>
              <a:defRPr>
                <a:solidFill>
                  <a:schemeClr val="tx1">
                    <a:tint val="75000"/>
                  </a:schemeClr>
                </a:solidFill>
              </a:defRPr>
            </a:lvl3pPr>
            <a:lvl4pPr marL="1370744" indent="0" algn="ctr">
              <a:buNone/>
              <a:defRPr>
                <a:solidFill>
                  <a:schemeClr val="tx1">
                    <a:tint val="75000"/>
                  </a:schemeClr>
                </a:solidFill>
              </a:defRPr>
            </a:lvl4pPr>
            <a:lvl5pPr marL="1827660" indent="0" algn="ctr">
              <a:buNone/>
              <a:defRPr>
                <a:solidFill>
                  <a:schemeClr val="tx1">
                    <a:tint val="75000"/>
                  </a:schemeClr>
                </a:solidFill>
              </a:defRPr>
            </a:lvl5pPr>
            <a:lvl6pPr marL="2284590" indent="0" algn="ctr">
              <a:buNone/>
              <a:defRPr>
                <a:solidFill>
                  <a:schemeClr val="tx1">
                    <a:tint val="75000"/>
                  </a:schemeClr>
                </a:solidFill>
              </a:defRPr>
            </a:lvl6pPr>
            <a:lvl7pPr marL="2741486" indent="0" algn="ctr">
              <a:buNone/>
              <a:defRPr>
                <a:solidFill>
                  <a:schemeClr val="tx1">
                    <a:tint val="75000"/>
                  </a:schemeClr>
                </a:solidFill>
              </a:defRPr>
            </a:lvl7pPr>
            <a:lvl8pPr marL="3198387" indent="0" algn="ctr">
              <a:buNone/>
              <a:defRPr>
                <a:solidFill>
                  <a:schemeClr val="tx1">
                    <a:tint val="75000"/>
                  </a:schemeClr>
                </a:solidFill>
              </a:defRPr>
            </a:lvl8pPr>
            <a:lvl9pPr marL="365528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6124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5" name="Picture 6">
            <a:extLst>
              <a:ext uri="{FF2B5EF4-FFF2-40B4-BE49-F238E27FC236}">
                <a16:creationId xmlns="" xmlns:a16="http://schemas.microsoft.com/office/drawing/2014/main" id="{24CA4FEE-F35E-47DB-B2A8-0739502997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16:creationId xmlns="" xmlns:a16="http://schemas.microsoft.com/office/drawing/2014/main" id="{6D7085D4-6A0E-48D5-A22A-920D724F6ABF}"/>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21138894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578877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44"/>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84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420722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insight_master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nsight_masterFLA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42" name="Rectangle 2"/>
          <p:cNvSpPr>
            <a:spLocks noGrp="1" noChangeArrowheads="1"/>
          </p:cNvSpPr>
          <p:nvPr>
            <p:ph type="ctrTitle"/>
          </p:nvPr>
        </p:nvSpPr>
        <p:spPr>
          <a:xfrm>
            <a:off x="914400" y="2130694"/>
            <a:ext cx="10363200" cy="1470025"/>
          </a:xfrm>
        </p:spPr>
        <p:txBody>
          <a:bodyPr/>
          <a:lstStyle>
            <a:lvl1pPr>
              <a:defRPr/>
            </a:lvl1pPr>
          </a:lstStyle>
          <a:p>
            <a:pPr lvl="0"/>
            <a:r>
              <a:rPr lang="en-US" noProof="0" smtClean="0"/>
              <a:t>Click to edit Master title style</a:t>
            </a:r>
          </a:p>
        </p:txBody>
      </p:sp>
      <p:sp>
        <p:nvSpPr>
          <p:cNvPr id="77824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6"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585F2C87-5735-4E61-9C77-A07D6F289E5C}" type="slidenum">
              <a:rPr lang="en-US"/>
              <a:pPr>
                <a:defRPr/>
              </a:pPr>
              <a:t>‹Nº›</a:t>
            </a:fld>
            <a:endParaRPr lang="en-US" dirty="0"/>
          </a:p>
        </p:txBody>
      </p:sp>
    </p:spTree>
    <p:extLst>
      <p:ext uri="{BB962C8B-B14F-4D97-AF65-F5344CB8AC3E}">
        <p14:creationId xmlns:p14="http://schemas.microsoft.com/office/powerpoint/2010/main" val="7534543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686E2617-3707-4468-BAEA-8FC54BE018FB}" type="slidenum">
              <a:rPr lang="en-US"/>
              <a:pPr>
                <a:defRPr/>
              </a:pPr>
              <a:t>‹Nº›</a:t>
            </a:fld>
            <a:endParaRPr lang="en-US" dirty="0"/>
          </a:p>
        </p:txBody>
      </p:sp>
    </p:spTree>
    <p:extLst>
      <p:ext uri="{BB962C8B-B14F-4D97-AF65-F5344CB8AC3E}">
        <p14:creationId xmlns:p14="http://schemas.microsoft.com/office/powerpoint/2010/main" val="3144798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083678C6-C464-4FF7-ABF0-AA4AB03B33C9}" type="slidenum">
              <a:rPr lang="en-US"/>
              <a:pPr>
                <a:defRPr/>
              </a:pPr>
              <a:t>‹Nº›</a:t>
            </a:fld>
            <a:endParaRPr lang="en-US" dirty="0"/>
          </a:p>
        </p:txBody>
      </p:sp>
    </p:spTree>
    <p:extLst>
      <p:ext uri="{BB962C8B-B14F-4D97-AF65-F5344CB8AC3E}">
        <p14:creationId xmlns:p14="http://schemas.microsoft.com/office/powerpoint/2010/main" val="1880837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B087E14A-CEA3-464C-BD1A-EA40DAD73092}" type="slidenum">
              <a:rPr lang="en-US"/>
              <a:pPr>
                <a:defRPr/>
              </a:pPr>
              <a:t>‹Nº›</a:t>
            </a:fld>
            <a:endParaRPr lang="en-US" dirty="0"/>
          </a:p>
        </p:txBody>
      </p:sp>
    </p:spTree>
    <p:extLst>
      <p:ext uri="{BB962C8B-B14F-4D97-AF65-F5344CB8AC3E}">
        <p14:creationId xmlns:p14="http://schemas.microsoft.com/office/powerpoint/2010/main" val="41732654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568"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6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8DA048C4-BCD2-4438-AC23-4F6CD474A739}" type="slidenum">
              <a:rPr lang="en-US"/>
              <a:pPr>
                <a:defRPr/>
              </a:pPr>
              <a:t>‹Nº›</a:t>
            </a:fld>
            <a:endParaRPr lang="en-US" dirty="0"/>
          </a:p>
        </p:txBody>
      </p:sp>
    </p:spTree>
    <p:extLst>
      <p:ext uri="{BB962C8B-B14F-4D97-AF65-F5344CB8AC3E}">
        <p14:creationId xmlns:p14="http://schemas.microsoft.com/office/powerpoint/2010/main" val="1160709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B47F69A0-DD24-4F26-ACC2-7D43E5369A64}" type="slidenum">
              <a:rPr lang="en-US"/>
              <a:pPr>
                <a:defRPr/>
              </a:pPr>
              <a:t>‹Nº›</a:t>
            </a:fld>
            <a:endParaRPr lang="en-US" dirty="0"/>
          </a:p>
        </p:txBody>
      </p:sp>
    </p:spTree>
    <p:extLst>
      <p:ext uri="{BB962C8B-B14F-4D97-AF65-F5344CB8AC3E}">
        <p14:creationId xmlns:p14="http://schemas.microsoft.com/office/powerpoint/2010/main" val="288299272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E87DDE0F-060D-4D3B-A061-05501C3419F7}" type="slidenum">
              <a:rPr lang="en-US"/>
              <a:pPr>
                <a:defRPr/>
              </a:pPr>
              <a:t>‹Nº›</a:t>
            </a:fld>
            <a:endParaRPr lang="en-US" dirty="0"/>
          </a:p>
        </p:txBody>
      </p:sp>
    </p:spTree>
    <p:extLst>
      <p:ext uri="{BB962C8B-B14F-4D97-AF65-F5344CB8AC3E}">
        <p14:creationId xmlns:p14="http://schemas.microsoft.com/office/powerpoint/2010/main" val="40698207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7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FA35F3D9-17E3-4DA8-A8EE-4A48EACE1F61}" type="slidenum">
              <a:rPr lang="en-US"/>
              <a:pPr>
                <a:defRPr/>
              </a:pPr>
              <a:t>‹Nº›</a:t>
            </a:fld>
            <a:endParaRPr lang="en-US" dirty="0"/>
          </a:p>
        </p:txBody>
      </p:sp>
    </p:spTree>
    <p:extLst>
      <p:ext uri="{BB962C8B-B14F-4D97-AF65-F5344CB8AC3E}">
        <p14:creationId xmlns:p14="http://schemas.microsoft.com/office/powerpoint/2010/main" val="504351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5" name="Picture 6">
            <a:extLst>
              <a:ext uri="{FF2B5EF4-FFF2-40B4-BE49-F238E27FC236}">
                <a16:creationId xmlns="" xmlns:a16="http://schemas.microsoft.com/office/drawing/2014/main" id="{EF287B78-B9F9-4888-8FCA-9A7E558F77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16:creationId xmlns="" xmlns:a16="http://schemas.microsoft.com/office/drawing/2014/main" id="{E68F9933-23DE-4092-BE04-5D307CB045C8}"/>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27425390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427"/>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9EA056CB-104F-42F8-A232-8B498B917715}" type="slidenum">
              <a:rPr lang="en-US"/>
              <a:pPr>
                <a:defRPr/>
              </a:pPr>
              <a:t>‹Nº›</a:t>
            </a:fld>
            <a:endParaRPr lang="en-US" dirty="0"/>
          </a:p>
        </p:txBody>
      </p:sp>
    </p:spTree>
    <p:extLst>
      <p:ext uri="{BB962C8B-B14F-4D97-AF65-F5344CB8AC3E}">
        <p14:creationId xmlns:p14="http://schemas.microsoft.com/office/powerpoint/2010/main" val="32663053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b="1">
                <a:latin typeface="Trebuchet MS" pitchFamily="34" charset="0"/>
              </a:defRPr>
            </a:lvl1pPr>
          </a:lstStyle>
          <a:p>
            <a:pPr>
              <a:defRPr/>
            </a:pPr>
            <a:fld id="{67A09EDA-A989-4AE1-AFCF-F2A9A4A3FAD1}" type="slidenum">
              <a:rPr lang="en-US"/>
              <a:pPr>
                <a:defRPr/>
              </a:pPr>
              <a:t>‹Nº›</a:t>
            </a:fld>
            <a:endParaRPr lang="en-US" dirty="0"/>
          </a:p>
        </p:txBody>
      </p:sp>
    </p:spTree>
    <p:extLst>
      <p:ext uri="{BB962C8B-B14F-4D97-AF65-F5344CB8AC3E}">
        <p14:creationId xmlns:p14="http://schemas.microsoft.com/office/powerpoint/2010/main" val="72903720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4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4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DF3FC2EC-86E0-4D01-9B99-17E29BA5EEDE}" type="slidenum">
              <a:rPr lang="en-US"/>
              <a:pPr>
                <a:defRPr/>
              </a:pPr>
              <a:t>‹Nº›</a:t>
            </a:fld>
            <a:endParaRPr lang="en-US" dirty="0"/>
          </a:p>
        </p:txBody>
      </p:sp>
    </p:spTree>
    <p:extLst>
      <p:ext uri="{BB962C8B-B14F-4D97-AF65-F5344CB8AC3E}">
        <p14:creationId xmlns:p14="http://schemas.microsoft.com/office/powerpoint/2010/main" val="13192101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48"/>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baseline="0" smtClean="0">
                <a:latin typeface="Trebuchet MS" pitchFamily="34" charset="0"/>
              </a:defRPr>
            </a:lvl1pPr>
          </a:lstStyle>
          <a:p>
            <a:pPr>
              <a:defRPr/>
            </a:pPr>
            <a:fld id="{986F6958-1021-4CBF-B0C9-FC7ADAE5ED38}" type="slidenum">
              <a:rPr lang="en-US"/>
              <a:pPr>
                <a:defRPr/>
              </a:pPr>
              <a:t>‹Nº›</a:t>
            </a:fld>
            <a:endParaRPr lang="en-US" dirty="0"/>
          </a:p>
        </p:txBody>
      </p:sp>
    </p:spTree>
    <p:extLst>
      <p:ext uri="{BB962C8B-B14F-4D97-AF65-F5344CB8AC3E}">
        <p14:creationId xmlns:p14="http://schemas.microsoft.com/office/powerpoint/2010/main" val="5421531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23C0D4F4-63C0-44AC-B3A4-345FBCA6FC00}" type="slidenum">
              <a:rPr lang="en-US"/>
              <a:pPr>
                <a:defRPr/>
              </a:pPr>
              <a:t>‹Nº›</a:t>
            </a:fld>
            <a:endParaRPr lang="en-US"/>
          </a:p>
        </p:txBody>
      </p:sp>
    </p:spTree>
    <p:extLst>
      <p:ext uri="{BB962C8B-B14F-4D97-AF65-F5344CB8AC3E}">
        <p14:creationId xmlns:p14="http://schemas.microsoft.com/office/powerpoint/2010/main" val="27873993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003"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eaLnBrk="0" fontAlgn="base" hangingPunct="0">
              <a:spcBef>
                <a:spcPct val="0"/>
              </a:spcBef>
              <a:spcAft>
                <a:spcPct val="0"/>
              </a:spcAft>
              <a:defRPr/>
            </a:pPr>
            <a:endParaRPr lang="en-US" sz="2400" b="1" dirty="0">
              <a:solidFill>
                <a:srgbClr val="FFFFFF"/>
              </a:solidFill>
            </a:endParaRPr>
          </a:p>
        </p:txBody>
      </p:sp>
      <p:sp>
        <p:nvSpPr>
          <p:cNvPr id="10" name="Rectangle 54"/>
          <p:cNvSpPr>
            <a:spLocks noGrp="1" noChangeArrowheads="1"/>
          </p:cNvSpPr>
          <p:nvPr>
            <p:ph type="subTitle" idx="1"/>
          </p:nvPr>
        </p:nvSpPr>
        <p:spPr>
          <a:xfrm>
            <a:off x="609600" y="4041787"/>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eaLnBrk="0" fontAlgn="base" hangingPunct="0">
              <a:spcBef>
                <a:spcPct val="0"/>
              </a:spcBef>
              <a:spcAft>
                <a:spcPct val="0"/>
              </a:spcAft>
              <a:defRPr/>
            </a:pPr>
            <a:endParaRPr lang="en-US" sz="2400" b="1"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HIV Now: Current Controversies and New Developments in HIV Management</a:t>
            </a: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 xmlns:a16="http://schemas.microsoft.com/office/drawing/2014/main" id="{EAC1F4C4-904F-4A08-85AB-1BEA559A2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59117" y="328792"/>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0779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66"/>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05"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12243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a:defRPr/>
            </a:pPr>
            <a:endParaRPr lang="en-US" sz="2400" b="1"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0094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66"/>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93437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66"/>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1054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spTree>
    <p:extLst>
      <p:ext uri="{BB962C8B-B14F-4D97-AF65-F5344CB8AC3E}">
        <p14:creationId xmlns:p14="http://schemas.microsoft.com/office/powerpoint/2010/main" val="21027319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66"/>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544469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014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67" y="5891351"/>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4898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54"/>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131" indent="0" algn="ctr">
              <a:buNone/>
              <a:defRPr/>
            </a:lvl2pPr>
            <a:lvl3pPr marL="912324" indent="0" algn="ctr">
              <a:buNone/>
              <a:defRPr/>
            </a:lvl3pPr>
            <a:lvl4pPr marL="1368486" indent="0" algn="ctr">
              <a:buNone/>
              <a:defRPr/>
            </a:lvl4pPr>
            <a:lvl5pPr marL="1824646" indent="0" algn="ctr">
              <a:buNone/>
              <a:defRPr/>
            </a:lvl5pPr>
            <a:lvl6pPr marL="2280842" indent="0" algn="ctr">
              <a:buNone/>
              <a:defRPr/>
            </a:lvl6pPr>
            <a:lvl7pPr marL="2736970" indent="0" algn="ctr">
              <a:buNone/>
              <a:defRPr/>
            </a:lvl7pPr>
            <a:lvl8pPr marL="3193100" indent="0" algn="ctr">
              <a:buNone/>
              <a:defRPr/>
            </a:lvl8pPr>
            <a:lvl9pPr marL="3649231" indent="0" algn="ctr">
              <a:buNone/>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E095F2F-4FAD-4366-BF5B-9CF3AA553E5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4503823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F0D3C162-CB2E-4CC9-8739-18B71BBA64A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7751699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41"/>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000"/>
            </a:lvl1pPr>
            <a:lvl2pPr marL="456131" indent="0">
              <a:buNone/>
              <a:defRPr sz="1900"/>
            </a:lvl2pPr>
            <a:lvl3pPr marL="912324" indent="0">
              <a:buNone/>
              <a:defRPr sz="1600"/>
            </a:lvl3pPr>
            <a:lvl4pPr marL="1368486" indent="0">
              <a:buNone/>
              <a:defRPr sz="1500"/>
            </a:lvl4pPr>
            <a:lvl5pPr marL="1824646" indent="0">
              <a:buNone/>
              <a:defRPr sz="1500"/>
            </a:lvl5pPr>
            <a:lvl6pPr marL="2280842" indent="0">
              <a:buNone/>
              <a:defRPr sz="1500"/>
            </a:lvl6pPr>
            <a:lvl7pPr marL="2736970" indent="0">
              <a:buNone/>
              <a:defRPr sz="1500"/>
            </a:lvl7pPr>
            <a:lvl8pPr marL="3193100" indent="0">
              <a:buNone/>
              <a:defRPr sz="1500"/>
            </a:lvl8pPr>
            <a:lvl9pPr marL="3649231" indent="0">
              <a:buNone/>
              <a:defRPr sz="15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78B145C-5FF3-46E4-A679-5B39A1295567}"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6531917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ABD95E1A-3CAC-4C7D-9851-76E6C1CDC7A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817533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4" y="1535122"/>
            <a:ext cx="5386917" cy="639763"/>
          </a:xfrm>
        </p:spPr>
        <p:txBody>
          <a:bodyPr anchor="b"/>
          <a:lstStyle>
            <a:lvl1pPr marL="0" indent="0">
              <a:buNone/>
              <a:defRPr sz="2400" b="1"/>
            </a:lvl1pPr>
            <a:lvl2pPr marL="456131" indent="0">
              <a:buNone/>
              <a:defRPr sz="2000" b="1"/>
            </a:lvl2pPr>
            <a:lvl3pPr marL="912324" indent="0">
              <a:buNone/>
              <a:defRPr sz="1900" b="1"/>
            </a:lvl3pPr>
            <a:lvl4pPr marL="1368486" indent="0">
              <a:buNone/>
              <a:defRPr sz="1600" b="1"/>
            </a:lvl4pPr>
            <a:lvl5pPr marL="1824646" indent="0">
              <a:buNone/>
              <a:defRPr sz="1600" b="1"/>
            </a:lvl5pPr>
            <a:lvl6pPr marL="2280842" indent="0">
              <a:buNone/>
              <a:defRPr sz="1600" b="1"/>
            </a:lvl6pPr>
            <a:lvl7pPr marL="2736970" indent="0">
              <a:buNone/>
              <a:defRPr sz="1600" b="1"/>
            </a:lvl7pPr>
            <a:lvl8pPr marL="3193100" indent="0">
              <a:buNone/>
              <a:defRPr sz="1600" b="1"/>
            </a:lvl8pPr>
            <a:lvl9pPr marL="364923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620" y="1535122"/>
            <a:ext cx="5389033" cy="639763"/>
          </a:xfrm>
        </p:spPr>
        <p:txBody>
          <a:bodyPr anchor="b"/>
          <a:lstStyle>
            <a:lvl1pPr marL="0" indent="0">
              <a:buNone/>
              <a:defRPr sz="2400" b="1"/>
            </a:lvl1pPr>
            <a:lvl2pPr marL="456131" indent="0">
              <a:buNone/>
              <a:defRPr sz="2000" b="1"/>
            </a:lvl2pPr>
            <a:lvl3pPr marL="912324" indent="0">
              <a:buNone/>
              <a:defRPr sz="1900" b="1"/>
            </a:lvl3pPr>
            <a:lvl4pPr marL="1368486" indent="0">
              <a:buNone/>
              <a:defRPr sz="1600" b="1"/>
            </a:lvl4pPr>
            <a:lvl5pPr marL="1824646" indent="0">
              <a:buNone/>
              <a:defRPr sz="1600" b="1"/>
            </a:lvl5pPr>
            <a:lvl6pPr marL="2280842" indent="0">
              <a:buNone/>
              <a:defRPr sz="1600" b="1"/>
            </a:lvl6pPr>
            <a:lvl7pPr marL="2736970" indent="0">
              <a:buNone/>
              <a:defRPr sz="1600" b="1"/>
            </a:lvl7pPr>
            <a:lvl8pPr marL="3193100" indent="0">
              <a:buNone/>
              <a:defRPr sz="1600" b="1"/>
            </a:lvl8pPr>
            <a:lvl9pPr marL="364923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2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0FA67100-2BCB-4A4A-9048-6D80E986C0E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2286432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62BE027-BDE1-44AB-8703-62932492B1D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77007506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BA0F8052-AB13-425D-9557-D75EF056C77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116428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3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spTree>
    <p:extLst>
      <p:ext uri="{BB962C8B-B14F-4D97-AF65-F5344CB8AC3E}">
        <p14:creationId xmlns:p14="http://schemas.microsoft.com/office/powerpoint/2010/main" val="30485534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15" y="273085"/>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3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15" y="1435211"/>
            <a:ext cx="4011084" cy="4691063"/>
          </a:xfrm>
        </p:spPr>
        <p:txBody>
          <a:bodyPr/>
          <a:lstStyle>
            <a:lvl1pPr marL="0" indent="0">
              <a:buNone/>
              <a:defRPr sz="1500"/>
            </a:lvl1pPr>
            <a:lvl2pPr marL="456131" indent="0">
              <a:buNone/>
              <a:defRPr sz="1200"/>
            </a:lvl2pPr>
            <a:lvl3pPr marL="912324" indent="0">
              <a:buNone/>
              <a:defRPr sz="1100"/>
            </a:lvl3pPr>
            <a:lvl4pPr marL="1368486" indent="0">
              <a:buNone/>
              <a:defRPr sz="900"/>
            </a:lvl4pPr>
            <a:lvl5pPr marL="1824646" indent="0">
              <a:buNone/>
              <a:defRPr sz="900"/>
            </a:lvl5pPr>
            <a:lvl6pPr marL="2280842" indent="0">
              <a:buNone/>
              <a:defRPr sz="900"/>
            </a:lvl6pPr>
            <a:lvl7pPr marL="2736970" indent="0">
              <a:buNone/>
              <a:defRPr sz="900"/>
            </a:lvl7pPr>
            <a:lvl8pPr marL="3193100" indent="0">
              <a:buNone/>
              <a:defRPr sz="900"/>
            </a:lvl8pPr>
            <a:lvl9pPr marL="364923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812E215-BF65-4D51-B121-4E45E871178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1325803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37"/>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131" indent="0">
              <a:buNone/>
              <a:defRPr sz="2800"/>
            </a:lvl2pPr>
            <a:lvl3pPr marL="912324" indent="0">
              <a:buNone/>
              <a:defRPr sz="2400"/>
            </a:lvl3pPr>
            <a:lvl4pPr marL="1368486" indent="0">
              <a:buNone/>
              <a:defRPr sz="2000"/>
            </a:lvl4pPr>
            <a:lvl5pPr marL="1824646" indent="0">
              <a:buNone/>
              <a:defRPr sz="2000"/>
            </a:lvl5pPr>
            <a:lvl6pPr marL="2280842" indent="0">
              <a:buNone/>
              <a:defRPr sz="2000"/>
            </a:lvl6pPr>
            <a:lvl7pPr marL="2736970" indent="0">
              <a:buNone/>
              <a:defRPr sz="2000"/>
            </a:lvl7pPr>
            <a:lvl8pPr marL="3193100" indent="0">
              <a:buNone/>
              <a:defRPr sz="2000"/>
            </a:lvl8pPr>
            <a:lvl9pPr marL="3649231" indent="0">
              <a:buNone/>
              <a:defRPr sz="2000"/>
            </a:lvl9pPr>
          </a:lstStyle>
          <a:p>
            <a:endParaRPr lang="es-CO"/>
          </a:p>
        </p:txBody>
      </p:sp>
      <p:sp>
        <p:nvSpPr>
          <p:cNvPr id="4" name="3 Marcador de texto"/>
          <p:cNvSpPr>
            <a:spLocks noGrp="1"/>
          </p:cNvSpPr>
          <p:nvPr>
            <p:ph type="body" sz="half" idx="2"/>
          </p:nvPr>
        </p:nvSpPr>
        <p:spPr>
          <a:xfrm>
            <a:off x="2389717" y="5367427"/>
            <a:ext cx="7315200" cy="804863"/>
          </a:xfrm>
        </p:spPr>
        <p:txBody>
          <a:bodyPr/>
          <a:lstStyle>
            <a:lvl1pPr marL="0" indent="0">
              <a:buNone/>
              <a:defRPr sz="1500"/>
            </a:lvl1pPr>
            <a:lvl2pPr marL="456131" indent="0">
              <a:buNone/>
              <a:defRPr sz="1200"/>
            </a:lvl2pPr>
            <a:lvl3pPr marL="912324" indent="0">
              <a:buNone/>
              <a:defRPr sz="1100"/>
            </a:lvl3pPr>
            <a:lvl4pPr marL="1368486" indent="0">
              <a:buNone/>
              <a:defRPr sz="900"/>
            </a:lvl4pPr>
            <a:lvl5pPr marL="1824646" indent="0">
              <a:buNone/>
              <a:defRPr sz="900"/>
            </a:lvl5pPr>
            <a:lvl6pPr marL="2280842" indent="0">
              <a:buNone/>
              <a:defRPr sz="900"/>
            </a:lvl6pPr>
            <a:lvl7pPr marL="2736970" indent="0">
              <a:buNone/>
              <a:defRPr sz="900"/>
            </a:lvl7pPr>
            <a:lvl8pPr marL="3193100" indent="0">
              <a:buNone/>
              <a:defRPr sz="900"/>
            </a:lvl8pPr>
            <a:lvl9pPr marL="364923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F6E7350A-54D2-40F5-9A01-2741DEE3881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9705482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2000952-74D1-47B4-8917-9F6D1160263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3207639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80"/>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880"/>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024825E-A952-419B-9754-97E9335539A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6992075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26"/>
            <a:ext cx="10972800" cy="4525963"/>
          </a:xfrm>
        </p:spPr>
        <p:txBody>
          <a:bodyPr/>
          <a:lstStyle/>
          <a:p>
            <a:endParaRPr lang="es-CO"/>
          </a:p>
        </p:txBody>
      </p:sp>
      <p:sp>
        <p:nvSpPr>
          <p:cNvPr id="4" name="3 Marcador de fecha"/>
          <p:cNvSpPr>
            <a:spLocks noGrp="1"/>
          </p:cNvSpPr>
          <p:nvPr>
            <p:ph type="dt" sz="half" idx="10"/>
          </p:nvPr>
        </p:nvSpPr>
        <p:spPr>
          <a:xfrm>
            <a:off x="609600" y="6245253"/>
            <a:ext cx="2844800" cy="476251"/>
          </a:xfrm>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a:xfrm>
            <a:off x="4165600" y="6245253"/>
            <a:ext cx="3860800" cy="476251"/>
          </a:xfrm>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a:xfrm>
            <a:off x="8737600" y="6245253"/>
            <a:ext cx="2844800" cy="476251"/>
          </a:xfrm>
        </p:spPr>
        <p:txBody>
          <a:bodyPr/>
          <a:lstStyle>
            <a:lvl1pPr>
              <a:defRPr/>
            </a:lvl1pPr>
          </a:lstStyle>
          <a:p>
            <a:fld id="{B414E4E0-8CED-46D4-BE67-98E99EB37CB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0154705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880"/>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3" name="2 Marcador de fecha"/>
          <p:cNvSpPr>
            <a:spLocks noGrp="1"/>
          </p:cNvSpPr>
          <p:nvPr>
            <p:ph type="dt" sz="half" idx="10"/>
          </p:nvPr>
        </p:nvSpPr>
        <p:spPr>
          <a:xfrm>
            <a:off x="609600" y="6245253"/>
            <a:ext cx="2844800" cy="476251"/>
          </a:xfrm>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a:xfrm>
            <a:off x="4165600" y="6245253"/>
            <a:ext cx="3860800" cy="476251"/>
          </a:xfrm>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a:xfrm>
            <a:off x="8737600" y="6245253"/>
            <a:ext cx="2844800" cy="476251"/>
          </a:xfrm>
        </p:spPr>
        <p:txBody>
          <a:bodyPr/>
          <a:lstStyle>
            <a:lvl1pPr>
              <a:defRPr/>
            </a:lvl1pPr>
          </a:lstStyle>
          <a:p>
            <a:fld id="{043A3F19-1055-4896-AFCC-3A6A209C0AE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1837885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4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411" indent="0" algn="ctr">
              <a:buNone/>
              <a:defRPr>
                <a:solidFill>
                  <a:schemeClr val="tx1">
                    <a:tint val="75000"/>
                  </a:schemeClr>
                </a:solidFill>
              </a:defRPr>
            </a:lvl2pPr>
            <a:lvl3pPr marL="1216918" indent="0" algn="ctr">
              <a:buNone/>
              <a:defRPr>
                <a:solidFill>
                  <a:schemeClr val="tx1">
                    <a:tint val="75000"/>
                  </a:schemeClr>
                </a:solidFill>
              </a:defRPr>
            </a:lvl3pPr>
            <a:lvl4pPr marL="1825362" indent="0" algn="ctr">
              <a:buNone/>
              <a:defRPr>
                <a:solidFill>
                  <a:schemeClr val="tx1">
                    <a:tint val="75000"/>
                  </a:schemeClr>
                </a:solidFill>
              </a:defRPr>
            </a:lvl4pPr>
            <a:lvl5pPr marL="2433830" indent="0" algn="ctr">
              <a:buNone/>
              <a:defRPr>
                <a:solidFill>
                  <a:schemeClr val="tx1">
                    <a:tint val="75000"/>
                  </a:schemeClr>
                </a:solidFill>
              </a:defRPr>
            </a:lvl5pPr>
            <a:lvl6pPr marL="3042237" indent="0" algn="ctr">
              <a:buNone/>
              <a:defRPr>
                <a:solidFill>
                  <a:schemeClr val="tx1">
                    <a:tint val="75000"/>
                  </a:schemeClr>
                </a:solidFill>
              </a:defRPr>
            </a:lvl6pPr>
            <a:lvl7pPr marL="3650659" indent="0" algn="ctr">
              <a:buNone/>
              <a:defRPr>
                <a:solidFill>
                  <a:schemeClr val="tx1">
                    <a:tint val="75000"/>
                  </a:schemeClr>
                </a:solidFill>
              </a:defRPr>
            </a:lvl7pPr>
            <a:lvl8pPr marL="4259130" indent="0" algn="ctr">
              <a:buNone/>
              <a:defRPr>
                <a:solidFill>
                  <a:schemeClr val="tx1">
                    <a:tint val="75000"/>
                  </a:schemeClr>
                </a:solidFill>
              </a:defRPr>
            </a:lvl8pPr>
            <a:lvl9pPr marL="486759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9761514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9832439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4"/>
            <a:ext cx="10363200" cy="1362075"/>
          </a:xfrm>
        </p:spPr>
        <p:txBody>
          <a:bodyPr anchor="t"/>
          <a:lstStyle>
            <a:lvl1pPr algn="l">
              <a:defRPr sz="53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411" indent="0">
              <a:buNone/>
              <a:defRPr sz="2400">
                <a:solidFill>
                  <a:schemeClr val="tx1">
                    <a:tint val="75000"/>
                  </a:schemeClr>
                </a:solidFill>
              </a:defRPr>
            </a:lvl2pPr>
            <a:lvl3pPr marL="1216918" indent="0">
              <a:buNone/>
              <a:defRPr sz="2100">
                <a:solidFill>
                  <a:schemeClr val="tx1">
                    <a:tint val="75000"/>
                  </a:schemeClr>
                </a:solidFill>
              </a:defRPr>
            </a:lvl3pPr>
            <a:lvl4pPr marL="1825362" indent="0">
              <a:buNone/>
              <a:defRPr sz="1900">
                <a:solidFill>
                  <a:schemeClr val="tx1">
                    <a:tint val="75000"/>
                  </a:schemeClr>
                </a:solidFill>
              </a:defRPr>
            </a:lvl4pPr>
            <a:lvl5pPr marL="2433830" indent="0">
              <a:buNone/>
              <a:defRPr sz="1900">
                <a:solidFill>
                  <a:schemeClr val="tx1">
                    <a:tint val="75000"/>
                  </a:schemeClr>
                </a:solidFill>
              </a:defRPr>
            </a:lvl5pPr>
            <a:lvl6pPr marL="3042237" indent="0">
              <a:buNone/>
              <a:defRPr sz="1900">
                <a:solidFill>
                  <a:schemeClr val="tx1">
                    <a:tint val="75000"/>
                  </a:schemeClr>
                </a:solidFill>
              </a:defRPr>
            </a:lvl6pPr>
            <a:lvl7pPr marL="3650659" indent="0">
              <a:buNone/>
              <a:defRPr sz="1900">
                <a:solidFill>
                  <a:schemeClr val="tx1">
                    <a:tint val="75000"/>
                  </a:schemeClr>
                </a:solidFill>
              </a:defRPr>
            </a:lvl7pPr>
            <a:lvl8pPr marL="4259130" indent="0">
              <a:buNone/>
              <a:defRPr sz="1900">
                <a:solidFill>
                  <a:schemeClr val="tx1">
                    <a:tint val="75000"/>
                  </a:schemeClr>
                </a:solidFill>
              </a:defRPr>
            </a:lvl8pPr>
            <a:lvl9pPr marL="4867594"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96430010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853398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5" name="Straight Connector 4"/>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31195812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411" indent="0">
              <a:buNone/>
              <a:defRPr sz="2700" b="1"/>
            </a:lvl2pPr>
            <a:lvl3pPr marL="1216918" indent="0">
              <a:buNone/>
              <a:defRPr sz="2400" b="1"/>
            </a:lvl3pPr>
            <a:lvl4pPr marL="1825362" indent="0">
              <a:buNone/>
              <a:defRPr sz="2100" b="1"/>
            </a:lvl4pPr>
            <a:lvl5pPr marL="2433830" indent="0">
              <a:buNone/>
              <a:defRPr sz="2100" b="1"/>
            </a:lvl5pPr>
            <a:lvl6pPr marL="3042237" indent="0">
              <a:buNone/>
              <a:defRPr sz="2100" b="1"/>
            </a:lvl6pPr>
            <a:lvl7pPr marL="3650659" indent="0">
              <a:buNone/>
              <a:defRPr sz="2100" b="1"/>
            </a:lvl7pPr>
            <a:lvl8pPr marL="4259130" indent="0">
              <a:buNone/>
              <a:defRPr sz="2100" b="1"/>
            </a:lvl8pPr>
            <a:lvl9pPr marL="4867594"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589" y="1535117"/>
            <a:ext cx="5389033" cy="639763"/>
          </a:xfrm>
        </p:spPr>
        <p:txBody>
          <a:bodyPr anchor="b"/>
          <a:lstStyle>
            <a:lvl1pPr marL="0" indent="0">
              <a:buNone/>
              <a:defRPr sz="3200" b="1"/>
            </a:lvl1pPr>
            <a:lvl2pPr marL="608411" indent="0">
              <a:buNone/>
              <a:defRPr sz="2700" b="1"/>
            </a:lvl2pPr>
            <a:lvl3pPr marL="1216918" indent="0">
              <a:buNone/>
              <a:defRPr sz="2400" b="1"/>
            </a:lvl3pPr>
            <a:lvl4pPr marL="1825362" indent="0">
              <a:buNone/>
              <a:defRPr sz="2100" b="1"/>
            </a:lvl4pPr>
            <a:lvl5pPr marL="2433830" indent="0">
              <a:buNone/>
              <a:defRPr sz="2100" b="1"/>
            </a:lvl5pPr>
            <a:lvl6pPr marL="3042237" indent="0">
              <a:buNone/>
              <a:defRPr sz="2100" b="1"/>
            </a:lvl6pPr>
            <a:lvl7pPr marL="3650659" indent="0">
              <a:buNone/>
              <a:defRPr sz="2100" b="1"/>
            </a:lvl7pPr>
            <a:lvl8pPr marL="4259130" indent="0">
              <a:buNone/>
              <a:defRPr sz="2100" b="1"/>
            </a:lvl8pPr>
            <a:lvl9pPr marL="4867594"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8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127979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41566887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564185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9" y="273273"/>
            <a:ext cx="4011084" cy="1162051"/>
          </a:xfrm>
        </p:spPr>
        <p:txBody>
          <a:bodyPr anchor="b"/>
          <a:lstStyle>
            <a:lvl1pPr algn="l">
              <a:defRPr sz="2700" b="1"/>
            </a:lvl1pPr>
          </a:lstStyle>
          <a:p>
            <a:r>
              <a:rPr lang="en-US" smtClean="0"/>
              <a:t>Click to edit Master title style</a:t>
            </a:r>
            <a:endParaRPr lang="en-GB"/>
          </a:p>
        </p:txBody>
      </p:sp>
      <p:sp>
        <p:nvSpPr>
          <p:cNvPr id="3" name="Content Placeholder 2"/>
          <p:cNvSpPr>
            <a:spLocks noGrp="1"/>
          </p:cNvSpPr>
          <p:nvPr>
            <p:ph idx="1"/>
          </p:nvPr>
        </p:nvSpPr>
        <p:spPr>
          <a:xfrm>
            <a:off x="4766733" y="27337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39" y="1435104"/>
            <a:ext cx="4011084" cy="4691063"/>
          </a:xfrm>
        </p:spPr>
        <p:txBody>
          <a:bodyPr/>
          <a:lstStyle>
            <a:lvl1pPr marL="0" indent="0">
              <a:buNone/>
              <a:defRPr sz="1900"/>
            </a:lvl1pPr>
            <a:lvl2pPr marL="608411" indent="0">
              <a:buNone/>
              <a:defRPr sz="1600"/>
            </a:lvl2pPr>
            <a:lvl3pPr marL="1216918" indent="0">
              <a:buNone/>
              <a:defRPr sz="1300"/>
            </a:lvl3pPr>
            <a:lvl4pPr marL="1825362" indent="0">
              <a:buNone/>
              <a:defRPr sz="1200"/>
            </a:lvl4pPr>
            <a:lvl5pPr marL="2433830" indent="0">
              <a:buNone/>
              <a:defRPr sz="1200"/>
            </a:lvl5pPr>
            <a:lvl6pPr marL="3042237" indent="0">
              <a:buNone/>
              <a:defRPr sz="1200"/>
            </a:lvl6pPr>
            <a:lvl7pPr marL="3650659" indent="0">
              <a:buNone/>
              <a:defRPr sz="1200"/>
            </a:lvl7pPr>
            <a:lvl8pPr marL="4259130" indent="0">
              <a:buNone/>
              <a:defRPr sz="1200"/>
            </a:lvl8pPr>
            <a:lvl9pPr marL="486759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7634269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825"/>
            <a:ext cx="7315200" cy="566739"/>
          </a:xfrm>
        </p:spPr>
        <p:txBody>
          <a:bodyPr anchor="b"/>
          <a:lstStyle>
            <a:lvl1pPr algn="l">
              <a:defRPr sz="27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411" indent="0">
              <a:buNone/>
              <a:defRPr sz="3700"/>
            </a:lvl2pPr>
            <a:lvl3pPr marL="1216918" indent="0">
              <a:buNone/>
              <a:defRPr sz="3200"/>
            </a:lvl3pPr>
            <a:lvl4pPr marL="1825362" indent="0">
              <a:buNone/>
              <a:defRPr sz="2700"/>
            </a:lvl4pPr>
            <a:lvl5pPr marL="2433830" indent="0">
              <a:buNone/>
              <a:defRPr sz="2700"/>
            </a:lvl5pPr>
            <a:lvl6pPr marL="3042237" indent="0">
              <a:buNone/>
              <a:defRPr sz="2700"/>
            </a:lvl6pPr>
            <a:lvl7pPr marL="3650659" indent="0">
              <a:buNone/>
              <a:defRPr sz="2700"/>
            </a:lvl7pPr>
            <a:lvl8pPr marL="4259130" indent="0">
              <a:buNone/>
              <a:defRPr sz="2700"/>
            </a:lvl8pPr>
            <a:lvl9pPr marL="4867594" indent="0">
              <a:buNone/>
              <a:defRPr sz="2700"/>
            </a:lvl9pPr>
          </a:lstStyle>
          <a:p>
            <a:endParaRPr lang="en-GB"/>
          </a:p>
        </p:txBody>
      </p:sp>
      <p:sp>
        <p:nvSpPr>
          <p:cNvPr id="4" name="Text Placeholder 3"/>
          <p:cNvSpPr>
            <a:spLocks noGrp="1"/>
          </p:cNvSpPr>
          <p:nvPr>
            <p:ph type="body" sz="half" idx="2"/>
          </p:nvPr>
        </p:nvSpPr>
        <p:spPr>
          <a:xfrm>
            <a:off x="2389717" y="5367659"/>
            <a:ext cx="7315200" cy="804863"/>
          </a:xfrm>
        </p:spPr>
        <p:txBody>
          <a:bodyPr/>
          <a:lstStyle>
            <a:lvl1pPr marL="0" indent="0">
              <a:buNone/>
              <a:defRPr sz="1900"/>
            </a:lvl1pPr>
            <a:lvl2pPr marL="608411" indent="0">
              <a:buNone/>
              <a:defRPr sz="1600"/>
            </a:lvl2pPr>
            <a:lvl3pPr marL="1216918" indent="0">
              <a:buNone/>
              <a:defRPr sz="1300"/>
            </a:lvl3pPr>
            <a:lvl4pPr marL="1825362" indent="0">
              <a:buNone/>
              <a:defRPr sz="1200"/>
            </a:lvl4pPr>
            <a:lvl5pPr marL="2433830" indent="0">
              <a:buNone/>
              <a:defRPr sz="1200"/>
            </a:lvl5pPr>
            <a:lvl6pPr marL="3042237" indent="0">
              <a:buNone/>
              <a:defRPr sz="1200"/>
            </a:lvl6pPr>
            <a:lvl7pPr marL="3650659" indent="0">
              <a:buNone/>
              <a:defRPr sz="1200"/>
            </a:lvl7pPr>
            <a:lvl8pPr marL="4259130" indent="0">
              <a:buNone/>
              <a:defRPr sz="1200"/>
            </a:lvl8pPr>
            <a:lvl9pPr marL="486759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54510146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5900599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64"/>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86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06/09/2019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5910957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609761" y="6172200"/>
            <a:ext cx="10972483" cy="533400"/>
          </a:xfrm>
        </p:spPr>
        <p:txBody>
          <a:bodyPr anchor="b"/>
          <a:lstStyle>
            <a:lvl1pPr marL="0" indent="0">
              <a:buFontTx/>
              <a:buNone/>
              <a:defRPr sz="1600"/>
            </a:lvl1pPr>
          </a:lstStyle>
          <a:p>
            <a:pPr lvl="0"/>
            <a:r>
              <a:rPr lang="en-US" dirty="0"/>
              <a:t>Click to edit Master text styles</a:t>
            </a:r>
          </a:p>
        </p:txBody>
      </p:sp>
      <p:sp>
        <p:nvSpPr>
          <p:cNvPr id="6" name="Slide Number Placeholder 8"/>
          <p:cNvSpPr>
            <a:spLocks noGrp="1"/>
          </p:cNvSpPr>
          <p:nvPr>
            <p:ph type="sldNum" sz="quarter" idx="14"/>
          </p:nvPr>
        </p:nvSpPr>
        <p:spPr>
          <a:xfrm>
            <a:off x="11582808" y="6537553"/>
            <a:ext cx="330601" cy="168275"/>
          </a:xfrm>
        </p:spPr>
        <p:txBody>
          <a:bodyPr/>
          <a:lstStyle>
            <a:lvl1pPr>
              <a:defRPr/>
            </a:lvl1pPr>
          </a:lstStyle>
          <a:p>
            <a:pPr>
              <a:defRPr/>
            </a:pPr>
            <a:fld id="{1AA6DB88-5349-4D25-A5C2-67E7C71FAAF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6138322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609761" y="6172200"/>
            <a:ext cx="10972483" cy="533400"/>
          </a:xfrm>
        </p:spPr>
        <p:txBody>
          <a:bodyPr anchor="b"/>
          <a:lstStyle>
            <a:lvl1pPr marL="0" indent="0">
              <a:buFontTx/>
              <a:buNone/>
              <a:defRPr sz="1600"/>
            </a:lvl1pPr>
          </a:lstStyle>
          <a:p>
            <a:pPr lvl="0"/>
            <a:r>
              <a:rPr lang="en-US" dirty="0"/>
              <a:t>Click to edit Master text styles</a:t>
            </a:r>
          </a:p>
        </p:txBody>
      </p:sp>
      <p:sp>
        <p:nvSpPr>
          <p:cNvPr id="6" name="Slide Number Placeholder 8"/>
          <p:cNvSpPr>
            <a:spLocks noGrp="1"/>
          </p:cNvSpPr>
          <p:nvPr>
            <p:ph type="sldNum" sz="quarter" idx="14"/>
          </p:nvPr>
        </p:nvSpPr>
        <p:spPr>
          <a:xfrm>
            <a:off x="11582808" y="6537553"/>
            <a:ext cx="330601" cy="168275"/>
          </a:xfrm>
        </p:spPr>
        <p:txBody>
          <a:bodyPr/>
          <a:lstStyle>
            <a:lvl1pPr>
              <a:defRPr/>
            </a:lvl1pPr>
          </a:lstStyle>
          <a:p>
            <a:pPr>
              <a:defRPr/>
            </a:pPr>
            <a:fld id="{1AA6DB88-5349-4D25-A5C2-67E7C71FAAF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1698499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717858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600" i="1">
                <a:solidFill>
                  <a:schemeClr val="tx1"/>
                </a:solidFill>
              </a:defRPr>
            </a:lvl1pPr>
            <a:lvl2pPr marL="247458" indent="0">
              <a:buNone/>
              <a:defRPr/>
            </a:lvl2pPr>
            <a:lvl3pPr marL="507606" indent="0">
              <a:buNone/>
              <a:defRPr/>
            </a:lvl3pPr>
            <a:lvl4pPr marL="736020" indent="0">
              <a:buNone/>
              <a:defRPr/>
            </a:lvl4pPr>
            <a:lvl5pPr marL="953848" indent="0">
              <a:buNone/>
              <a:defRPr/>
            </a:lvl5pPr>
          </a:lstStyle>
          <a:p>
            <a:pPr lvl="0"/>
            <a:r>
              <a:rPr lang="en-US" dirty="0" smtClean="0"/>
              <a:t>Click to edit Master text styles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753"/>
            <a:ext cx="8631936" cy="1046923"/>
          </a:xfrm>
          <a:prstGeom prst="rect">
            <a:avLst/>
          </a:prstGeom>
        </p:spPr>
        <p:txBody>
          <a:bodyPr>
            <a:normAutofit/>
          </a:bodyPr>
          <a:lstStyle>
            <a:lvl1pPr marL="0" indent="0" algn="l">
              <a:buNone/>
              <a:defRPr sz="2100" b="1" i="0">
                <a:solidFill>
                  <a:schemeClr val="tx1"/>
                </a:solidFill>
                <a:effectLst/>
                <a:latin typeface="Arial"/>
                <a:cs typeface="Arial"/>
              </a:defRPr>
            </a:lvl1pPr>
            <a:lvl2pPr marL="609099" indent="0" algn="ctr">
              <a:buNone/>
              <a:defRPr>
                <a:solidFill>
                  <a:schemeClr val="tx1">
                    <a:tint val="75000"/>
                  </a:schemeClr>
                </a:solidFill>
              </a:defRPr>
            </a:lvl2pPr>
            <a:lvl3pPr marL="1218236" indent="0" algn="ctr">
              <a:buNone/>
              <a:defRPr>
                <a:solidFill>
                  <a:schemeClr val="tx1">
                    <a:tint val="75000"/>
                  </a:schemeClr>
                </a:solidFill>
              </a:defRPr>
            </a:lvl3pPr>
            <a:lvl4pPr marL="1827346" indent="0" algn="ctr">
              <a:buNone/>
              <a:defRPr>
                <a:solidFill>
                  <a:schemeClr val="tx1">
                    <a:tint val="75000"/>
                  </a:schemeClr>
                </a:solidFill>
              </a:defRPr>
            </a:lvl4pPr>
            <a:lvl5pPr marL="2436470" indent="0" algn="ctr">
              <a:buNone/>
              <a:defRPr>
                <a:solidFill>
                  <a:schemeClr val="tx1">
                    <a:tint val="75000"/>
                  </a:schemeClr>
                </a:solidFill>
              </a:defRPr>
            </a:lvl5pPr>
            <a:lvl6pPr marL="3045563" indent="0" algn="ctr">
              <a:buNone/>
              <a:defRPr>
                <a:solidFill>
                  <a:schemeClr val="tx1">
                    <a:tint val="75000"/>
                  </a:schemeClr>
                </a:solidFill>
              </a:defRPr>
            </a:lvl6pPr>
            <a:lvl7pPr marL="3654667" indent="0" algn="ctr">
              <a:buNone/>
              <a:defRPr>
                <a:solidFill>
                  <a:schemeClr val="tx1">
                    <a:tint val="75000"/>
                  </a:schemeClr>
                </a:solidFill>
              </a:defRPr>
            </a:lvl7pPr>
            <a:lvl8pPr marL="4263785" indent="0" algn="ctr">
              <a:buNone/>
              <a:defRPr>
                <a:solidFill>
                  <a:schemeClr val="tx1">
                    <a:tint val="75000"/>
                  </a:schemeClr>
                </a:solidFill>
              </a:defRPr>
            </a:lvl8pPr>
            <a:lvl9pPr marL="487289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4591613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52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600" i="1">
                <a:solidFill>
                  <a:schemeClr val="tx1"/>
                </a:solidFill>
              </a:defRPr>
            </a:lvl1pPr>
            <a:lvl2pPr marL="247308" indent="0">
              <a:buNone/>
              <a:defRPr/>
            </a:lvl2pPr>
            <a:lvl3pPr marL="507306" indent="0">
              <a:buNone/>
              <a:defRPr/>
            </a:lvl3pPr>
            <a:lvl4pPr marL="735570" indent="0">
              <a:buNone/>
              <a:defRPr/>
            </a:lvl4pPr>
            <a:lvl5pPr marL="953248" indent="0">
              <a:buNone/>
              <a:defRPr/>
            </a:lvl5pPr>
          </a:lstStyle>
          <a:p>
            <a:pPr lvl="0"/>
            <a:r>
              <a:rPr lang="en-US" dirty="0" smtClean="0"/>
              <a:t>Click to edit Master text styles</a:t>
            </a:r>
          </a:p>
        </p:txBody>
      </p:sp>
      <p:sp>
        <p:nvSpPr>
          <p:cNvPr id="5" name="Title 1"/>
          <p:cNvSpPr>
            <a:spLocks noGrp="1"/>
          </p:cNvSpPr>
          <p:nvPr>
            <p:ph type="ctrTitle"/>
          </p:nvPr>
        </p:nvSpPr>
        <p:spPr>
          <a:xfrm>
            <a:off x="1117600"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805"/>
            <a:ext cx="8631936" cy="1046923"/>
          </a:xfrm>
          <a:prstGeom prst="rect">
            <a:avLst/>
          </a:prstGeom>
        </p:spPr>
        <p:txBody>
          <a:bodyPr>
            <a:normAutofit/>
          </a:bodyPr>
          <a:lstStyle>
            <a:lvl1pPr marL="0" indent="0" algn="l">
              <a:buNone/>
              <a:defRPr sz="2100" b="1" i="0">
                <a:solidFill>
                  <a:schemeClr val="tx1"/>
                </a:solidFill>
                <a:effectLst/>
                <a:latin typeface="Arial"/>
                <a:cs typeface="Arial"/>
              </a:defRPr>
            </a:lvl1pPr>
            <a:lvl2pPr marL="608699" indent="0" algn="ctr">
              <a:buNone/>
              <a:defRPr>
                <a:solidFill>
                  <a:schemeClr val="tx1">
                    <a:tint val="75000"/>
                  </a:schemeClr>
                </a:solidFill>
              </a:defRPr>
            </a:lvl2pPr>
            <a:lvl3pPr marL="1217486" indent="0" algn="ctr">
              <a:buNone/>
              <a:defRPr>
                <a:solidFill>
                  <a:schemeClr val="tx1">
                    <a:tint val="75000"/>
                  </a:schemeClr>
                </a:solidFill>
              </a:defRPr>
            </a:lvl3pPr>
            <a:lvl4pPr marL="1826213" indent="0" algn="ctr">
              <a:buNone/>
              <a:defRPr>
                <a:solidFill>
                  <a:schemeClr val="tx1">
                    <a:tint val="75000"/>
                  </a:schemeClr>
                </a:solidFill>
              </a:defRPr>
            </a:lvl4pPr>
            <a:lvl5pPr marL="2434970" indent="0" algn="ctr">
              <a:buNone/>
              <a:defRPr>
                <a:solidFill>
                  <a:schemeClr val="tx1">
                    <a:tint val="75000"/>
                  </a:schemeClr>
                </a:solidFill>
              </a:defRPr>
            </a:lvl5pPr>
            <a:lvl6pPr marL="3043663" indent="0" algn="ctr">
              <a:buNone/>
              <a:defRPr>
                <a:solidFill>
                  <a:schemeClr val="tx1">
                    <a:tint val="75000"/>
                  </a:schemeClr>
                </a:solidFill>
              </a:defRPr>
            </a:lvl6pPr>
            <a:lvl7pPr marL="3652367" indent="0" algn="ctr">
              <a:buNone/>
              <a:defRPr>
                <a:solidFill>
                  <a:schemeClr val="tx1">
                    <a:tint val="75000"/>
                  </a:schemeClr>
                </a:solidFill>
              </a:defRPr>
            </a:lvl7pPr>
            <a:lvl8pPr marL="4261119" indent="0" algn="ctr">
              <a:buNone/>
              <a:defRPr>
                <a:solidFill>
                  <a:schemeClr val="tx1">
                    <a:tint val="75000"/>
                  </a:schemeClr>
                </a:solidFill>
              </a:defRPr>
            </a:lvl8pPr>
            <a:lvl9pPr marL="4869864"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3768302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52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0"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2100" b="0" i="1">
                <a:solidFill>
                  <a:schemeClr val="tx1"/>
                </a:solidFill>
                <a:effectLst/>
                <a:latin typeface="Arial"/>
                <a:cs typeface="Arial"/>
              </a:defRPr>
            </a:lvl1pPr>
            <a:lvl2pPr marL="608699" indent="0" algn="ctr">
              <a:buNone/>
              <a:defRPr>
                <a:solidFill>
                  <a:schemeClr val="tx1">
                    <a:tint val="75000"/>
                  </a:schemeClr>
                </a:solidFill>
              </a:defRPr>
            </a:lvl2pPr>
            <a:lvl3pPr marL="1217486" indent="0" algn="ctr">
              <a:buNone/>
              <a:defRPr>
                <a:solidFill>
                  <a:schemeClr val="tx1">
                    <a:tint val="75000"/>
                  </a:schemeClr>
                </a:solidFill>
              </a:defRPr>
            </a:lvl3pPr>
            <a:lvl4pPr marL="1826213" indent="0" algn="ctr">
              <a:buNone/>
              <a:defRPr>
                <a:solidFill>
                  <a:schemeClr val="tx1">
                    <a:tint val="75000"/>
                  </a:schemeClr>
                </a:solidFill>
              </a:defRPr>
            </a:lvl4pPr>
            <a:lvl5pPr marL="2434970" indent="0" algn="ctr">
              <a:buNone/>
              <a:defRPr>
                <a:solidFill>
                  <a:schemeClr val="tx1">
                    <a:tint val="75000"/>
                  </a:schemeClr>
                </a:solidFill>
              </a:defRPr>
            </a:lvl5pPr>
            <a:lvl6pPr marL="3043663" indent="0" algn="ctr">
              <a:buNone/>
              <a:defRPr>
                <a:solidFill>
                  <a:schemeClr val="tx1">
                    <a:tint val="75000"/>
                  </a:schemeClr>
                </a:solidFill>
              </a:defRPr>
            </a:lvl6pPr>
            <a:lvl7pPr marL="3652367" indent="0" algn="ctr">
              <a:buNone/>
              <a:defRPr>
                <a:solidFill>
                  <a:schemeClr val="tx1">
                    <a:tint val="75000"/>
                  </a:schemeClr>
                </a:solidFill>
              </a:defRPr>
            </a:lvl7pPr>
            <a:lvl8pPr marL="4261119" indent="0" algn="ctr">
              <a:buNone/>
              <a:defRPr>
                <a:solidFill>
                  <a:schemeClr val="tx1">
                    <a:tint val="75000"/>
                  </a:schemeClr>
                </a:solidFill>
              </a:defRPr>
            </a:lvl8pPr>
            <a:lvl9pPr marL="4869864"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11946680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428"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49" y="3785617"/>
            <a:ext cx="10485120" cy="1014984"/>
          </a:xfrm>
        </p:spPr>
        <p:txBody>
          <a:bodyPr anchor="t">
            <a:normAutofit/>
          </a:bodyPr>
          <a:lstStyle>
            <a:lvl1pPr algn="l">
              <a:lnSpc>
                <a:spcPts val="3200"/>
              </a:lnSpc>
              <a:defRPr sz="27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149" y="990825"/>
            <a:ext cx="10485120" cy="2480563"/>
          </a:xfrm>
          <a:noFill/>
          <a:ln w="9525" algn="ctr">
            <a:noFill/>
            <a:miter lim="800000"/>
            <a:headEnd/>
            <a:tailEnd/>
          </a:ln>
          <a:effectLst/>
        </p:spPr>
        <p:txBody>
          <a:bodyPr anchor="b">
            <a:noAutofit/>
          </a:bodyPr>
          <a:lstStyle>
            <a:lvl1pPr marL="0" indent="0">
              <a:buNone/>
              <a:defRPr lang="en-US" sz="5300" b="1" dirty="0" smtClean="0">
                <a:solidFill>
                  <a:srgbClr val="E31836"/>
                </a:solidFill>
                <a:latin typeface="Arial" panose="020B0604020202020204" pitchFamily="34" charset="0"/>
                <a:ea typeface="+mj-ea"/>
                <a:cs typeface="Arial" panose="020B0604020202020204" pitchFamily="34" charset="0"/>
              </a:defRPr>
            </a:lvl1pPr>
            <a:lvl2pPr marL="608699" indent="0">
              <a:buNone/>
              <a:defRPr sz="2400">
                <a:solidFill>
                  <a:schemeClr val="tx1">
                    <a:tint val="75000"/>
                  </a:schemeClr>
                </a:solidFill>
              </a:defRPr>
            </a:lvl2pPr>
            <a:lvl3pPr marL="1217486" indent="0">
              <a:buNone/>
              <a:defRPr sz="2100">
                <a:solidFill>
                  <a:schemeClr val="tx1">
                    <a:tint val="75000"/>
                  </a:schemeClr>
                </a:solidFill>
              </a:defRPr>
            </a:lvl3pPr>
            <a:lvl4pPr marL="1826213" indent="0">
              <a:buNone/>
              <a:defRPr sz="1900">
                <a:solidFill>
                  <a:schemeClr val="tx1">
                    <a:tint val="75000"/>
                  </a:schemeClr>
                </a:solidFill>
              </a:defRPr>
            </a:lvl4pPr>
            <a:lvl5pPr marL="2434970" indent="0">
              <a:buNone/>
              <a:defRPr sz="1900">
                <a:solidFill>
                  <a:schemeClr val="tx1">
                    <a:tint val="75000"/>
                  </a:schemeClr>
                </a:solidFill>
              </a:defRPr>
            </a:lvl5pPr>
            <a:lvl6pPr marL="3043663" indent="0">
              <a:buNone/>
              <a:defRPr sz="1900">
                <a:solidFill>
                  <a:schemeClr val="tx1">
                    <a:tint val="75000"/>
                  </a:schemeClr>
                </a:solidFill>
              </a:defRPr>
            </a:lvl6pPr>
            <a:lvl7pPr marL="3652367" indent="0">
              <a:buNone/>
              <a:defRPr sz="1900">
                <a:solidFill>
                  <a:schemeClr val="tx1">
                    <a:tint val="75000"/>
                  </a:schemeClr>
                </a:solidFill>
              </a:defRPr>
            </a:lvl7pPr>
            <a:lvl8pPr marL="4261119" indent="0">
              <a:buNone/>
              <a:defRPr sz="1900">
                <a:solidFill>
                  <a:schemeClr val="tx1">
                    <a:tint val="75000"/>
                  </a:schemeClr>
                </a:solidFill>
              </a:defRPr>
            </a:lvl8pPr>
            <a:lvl9pPr marL="4869864" indent="0">
              <a:buNone/>
              <a:defRPr sz="19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2100" b="1"/>
            </a:lvl1pPr>
            <a:lvl2pPr marL="247308" indent="0">
              <a:buNone/>
              <a:defRPr b="1"/>
            </a:lvl2pPr>
            <a:lvl3pPr marL="507306" indent="0">
              <a:buNone/>
              <a:defRPr b="1"/>
            </a:lvl3pPr>
            <a:lvl4pPr marL="735570" indent="0">
              <a:buNone/>
              <a:defRPr b="1"/>
            </a:lvl4pPr>
            <a:lvl5pPr marL="953248"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149" y="5705865"/>
            <a:ext cx="10485120" cy="750063"/>
          </a:xfrm>
        </p:spPr>
        <p:txBody>
          <a:bodyPr/>
          <a:lstStyle>
            <a:lvl1pPr marL="0" indent="0">
              <a:buNone/>
              <a:defRPr sz="1600" i="1"/>
            </a:lvl1pPr>
            <a:lvl2pPr marL="247308" indent="0">
              <a:buNone/>
              <a:defRPr/>
            </a:lvl2pPr>
            <a:lvl3pPr marL="507306" indent="0">
              <a:buNone/>
              <a:defRPr/>
            </a:lvl3pPr>
            <a:lvl4pPr marL="735570" indent="0">
              <a:buNone/>
              <a:defRPr/>
            </a:lvl4pPr>
            <a:lvl5pPr marL="953248" indent="0">
              <a:buNone/>
              <a:defRPr/>
            </a:lvl5pPr>
          </a:lstStyle>
          <a:p>
            <a:pPr lvl="0"/>
            <a:r>
              <a:rPr lang="en-US" dirty="0" smtClean="0"/>
              <a:t>Click to edit Master text styles</a:t>
            </a:r>
          </a:p>
        </p:txBody>
      </p:sp>
    </p:spTree>
    <p:extLst>
      <p:ext uri="{BB962C8B-B14F-4D97-AF65-F5344CB8AC3E}">
        <p14:creationId xmlns:p14="http://schemas.microsoft.com/office/powerpoint/2010/main" val="11936589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1"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8384773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10607784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421"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3053882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08"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052157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6133939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7452696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111022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2100" b="0" i="1">
                <a:solidFill>
                  <a:schemeClr val="tx1"/>
                </a:solidFill>
                <a:effectLst/>
                <a:latin typeface="Arial"/>
                <a:cs typeface="Arial"/>
              </a:defRPr>
            </a:lvl1pPr>
            <a:lvl2pPr marL="609099" indent="0" algn="ctr">
              <a:buNone/>
              <a:defRPr>
                <a:solidFill>
                  <a:schemeClr val="tx1">
                    <a:tint val="75000"/>
                  </a:schemeClr>
                </a:solidFill>
              </a:defRPr>
            </a:lvl2pPr>
            <a:lvl3pPr marL="1218236" indent="0" algn="ctr">
              <a:buNone/>
              <a:defRPr>
                <a:solidFill>
                  <a:schemeClr val="tx1">
                    <a:tint val="75000"/>
                  </a:schemeClr>
                </a:solidFill>
              </a:defRPr>
            </a:lvl3pPr>
            <a:lvl4pPr marL="1827346" indent="0" algn="ctr">
              <a:buNone/>
              <a:defRPr>
                <a:solidFill>
                  <a:schemeClr val="tx1">
                    <a:tint val="75000"/>
                  </a:schemeClr>
                </a:solidFill>
              </a:defRPr>
            </a:lvl4pPr>
            <a:lvl5pPr marL="2436470" indent="0" algn="ctr">
              <a:buNone/>
              <a:defRPr>
                <a:solidFill>
                  <a:schemeClr val="tx1">
                    <a:tint val="75000"/>
                  </a:schemeClr>
                </a:solidFill>
              </a:defRPr>
            </a:lvl5pPr>
            <a:lvl6pPr marL="3045563" indent="0" algn="ctr">
              <a:buNone/>
              <a:defRPr>
                <a:solidFill>
                  <a:schemeClr val="tx1">
                    <a:tint val="75000"/>
                  </a:schemeClr>
                </a:solidFill>
              </a:defRPr>
            </a:lvl6pPr>
            <a:lvl7pPr marL="3654667" indent="0" algn="ctr">
              <a:buNone/>
              <a:defRPr>
                <a:solidFill>
                  <a:schemeClr val="tx1">
                    <a:tint val="75000"/>
                  </a:schemeClr>
                </a:solidFill>
              </a:defRPr>
            </a:lvl7pPr>
            <a:lvl8pPr marL="4263785" indent="0" algn="ctr">
              <a:buNone/>
              <a:defRPr>
                <a:solidFill>
                  <a:schemeClr val="tx1">
                    <a:tint val="75000"/>
                  </a:schemeClr>
                </a:solidFill>
              </a:defRPr>
            </a:lvl8pPr>
            <a:lvl9pPr marL="487289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13222949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9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1733527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199"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428" y="1062039"/>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619" y="404664"/>
            <a:ext cx="11507393" cy="512704"/>
          </a:xfrm>
          <a:prstGeom prst="rect">
            <a:avLst/>
          </a:prstGeom>
          <a:noFill/>
          <a:ln w="9525" algn="ctr">
            <a:noFill/>
            <a:miter lim="800000"/>
            <a:headEnd/>
            <a:tailEnd/>
          </a:ln>
          <a:effectLst/>
        </p:spPr>
        <p:txBody>
          <a:bodyPr>
            <a:noAutofit/>
          </a:bodyPr>
          <a:lstStyle>
            <a:lvl1pPr>
              <a:defRPr sz="43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2053731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20"/>
            <a:ext cx="10728960" cy="4571999"/>
          </a:xfrm>
        </p:spPr>
        <p:txBody>
          <a:bodyPr/>
          <a:lstStyle>
            <a:lvl1pPr>
              <a:defRPr sz="3200">
                <a:solidFill>
                  <a:schemeClr val="tx1"/>
                </a:solidFill>
              </a:defRPr>
            </a:lvl1pPr>
            <a:lvl2pPr>
              <a:defRPr sz="2900">
                <a:solidFill>
                  <a:schemeClr val="tx1"/>
                </a:solidFill>
              </a:defRPr>
            </a:lvl2pPr>
            <a:lvl3pPr>
              <a:defRPr sz="2700">
                <a:solidFill>
                  <a:schemeClr val="tx1"/>
                </a:solidFill>
              </a:defRPr>
            </a:lvl3pPr>
            <a:lvl4pPr>
              <a:defRPr sz="2400">
                <a:solidFill>
                  <a:schemeClr val="tx1"/>
                </a:solidFill>
              </a:defRPr>
            </a:lvl4pPr>
            <a:lvl5pPr>
              <a:defRPr sz="2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03" y="404957"/>
            <a:ext cx="10725089" cy="718919"/>
          </a:xfrm>
          <a:prstGeom prst="rect">
            <a:avLst/>
          </a:prstGeom>
          <a:noFill/>
          <a:ln w="9525" algn="ctr">
            <a:noFill/>
            <a:miter lim="800000"/>
            <a:headEnd/>
            <a:tailEnd/>
          </a:ln>
          <a:effectLst/>
        </p:spPr>
        <p:txBody>
          <a:bodyPr>
            <a:noAutofit/>
          </a:bodyPr>
          <a:lstStyle>
            <a:lvl1pPr>
              <a:defRPr sz="37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3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300"/>
            </a:lvl1pPr>
          </a:lstStyle>
          <a:p>
            <a:pPr lvl="0"/>
            <a:r>
              <a:rPr lang="en-US" smtClean="0"/>
              <a:t>Click to edit Master text styles</a:t>
            </a:r>
          </a:p>
        </p:txBody>
      </p:sp>
    </p:spTree>
    <p:extLst>
      <p:ext uri="{BB962C8B-B14F-4D97-AF65-F5344CB8AC3E}">
        <p14:creationId xmlns:p14="http://schemas.microsoft.com/office/powerpoint/2010/main" val="33633330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D5AE0D20-52C4-48A2-89D4-172F2B1999E4}"/>
              </a:ext>
            </a:extLst>
          </p:cNvPr>
          <p:cNvSpPr/>
          <p:nvPr userDrawn="1"/>
        </p:nvSpPr>
        <p:spPr>
          <a:xfrm>
            <a:off x="1" y="-16328"/>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eaLnBrk="0" fontAlgn="base" hangingPunct="0">
              <a:spcBef>
                <a:spcPct val="0"/>
              </a:spcBef>
              <a:spcAft>
                <a:spcPct val="0"/>
              </a:spcAft>
              <a:defRPr/>
            </a:pPr>
            <a:endParaRPr lang="en-US" b="1" dirty="0">
              <a:solidFill>
                <a:srgbClr val="FFFFFF"/>
              </a:solidFill>
            </a:endParaRPr>
          </a:p>
        </p:txBody>
      </p:sp>
      <p:sp>
        <p:nvSpPr>
          <p:cNvPr id="20" name="Rectangle 55">
            <a:extLst>
              <a:ext uri="{FF2B5EF4-FFF2-40B4-BE49-F238E27FC236}">
                <a16:creationId xmlns="" xmlns:a16="http://schemas.microsoft.com/office/drawing/2014/main" id="{BF36614D-B8F2-481E-A87C-8DAC5BE9301F}"/>
              </a:ext>
            </a:extLst>
          </p:cNvPr>
          <p:cNvSpPr>
            <a:spLocks noGrp="1" noChangeArrowheads="1"/>
          </p:cNvSpPr>
          <p:nvPr>
            <p:ph type="ctrTitle"/>
          </p:nvPr>
        </p:nvSpPr>
        <p:spPr bwMode="invGray">
          <a:xfrm>
            <a:off x="725692" y="409591"/>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 xmlns:a16="http://schemas.microsoft.com/office/drawing/2014/main"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pic>
        <p:nvPicPr>
          <p:cNvPr id="22" name="Picture 3" descr="CCO_HIV_RGB.jpg">
            <a:extLst>
              <a:ext uri="{FF2B5EF4-FFF2-40B4-BE49-F238E27FC236}">
                <a16:creationId xmlns="" xmlns:a16="http://schemas.microsoft.com/office/drawing/2014/main"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303"/>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 xmlns:a16="http://schemas.microsoft.com/office/drawing/2014/main" id="{26515A54-8674-49F7-B1B4-23E0F7F8AB6D}"/>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9199432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18"/>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7"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353185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a:defRPr/>
            </a:pPr>
            <a:endParaRPr lang="en-US" b="1"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668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18"/>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97245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18"/>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632949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18"/>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117617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89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551"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243" y="3785617"/>
            <a:ext cx="10485121" cy="1014984"/>
          </a:xfrm>
        </p:spPr>
        <p:txBody>
          <a:bodyPr anchor="t">
            <a:normAutofit/>
          </a:bodyPr>
          <a:lstStyle>
            <a:lvl1pPr algn="l">
              <a:lnSpc>
                <a:spcPts val="3200"/>
              </a:lnSpc>
              <a:defRPr sz="27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243" y="990773"/>
            <a:ext cx="10485121" cy="2480563"/>
          </a:xfrm>
          <a:noFill/>
          <a:ln w="9525" algn="ctr">
            <a:noFill/>
            <a:miter lim="800000"/>
            <a:headEnd/>
            <a:tailEnd/>
          </a:ln>
          <a:effectLst/>
        </p:spPr>
        <p:txBody>
          <a:bodyPr anchor="b">
            <a:noAutofit/>
          </a:bodyPr>
          <a:lstStyle>
            <a:lvl1pPr marL="0" indent="0">
              <a:buNone/>
              <a:defRPr lang="en-US" sz="5300" b="1" dirty="0" smtClean="0">
                <a:solidFill>
                  <a:srgbClr val="E31836"/>
                </a:solidFill>
                <a:latin typeface="Arial" panose="020B0604020202020204" pitchFamily="34" charset="0"/>
                <a:ea typeface="+mj-ea"/>
                <a:cs typeface="Arial" panose="020B0604020202020204" pitchFamily="34" charset="0"/>
              </a:defRPr>
            </a:lvl1pPr>
            <a:lvl2pPr marL="609099" indent="0">
              <a:buNone/>
              <a:defRPr sz="2400">
                <a:solidFill>
                  <a:schemeClr val="tx1">
                    <a:tint val="75000"/>
                  </a:schemeClr>
                </a:solidFill>
              </a:defRPr>
            </a:lvl2pPr>
            <a:lvl3pPr marL="1218236" indent="0">
              <a:buNone/>
              <a:defRPr sz="2100">
                <a:solidFill>
                  <a:schemeClr val="tx1">
                    <a:tint val="75000"/>
                  </a:schemeClr>
                </a:solidFill>
              </a:defRPr>
            </a:lvl3pPr>
            <a:lvl4pPr marL="1827346" indent="0">
              <a:buNone/>
              <a:defRPr sz="1900">
                <a:solidFill>
                  <a:schemeClr val="tx1">
                    <a:tint val="75000"/>
                  </a:schemeClr>
                </a:solidFill>
              </a:defRPr>
            </a:lvl4pPr>
            <a:lvl5pPr marL="2436470" indent="0">
              <a:buNone/>
              <a:defRPr sz="1900">
                <a:solidFill>
                  <a:schemeClr val="tx1">
                    <a:tint val="75000"/>
                  </a:schemeClr>
                </a:solidFill>
              </a:defRPr>
            </a:lvl5pPr>
            <a:lvl6pPr marL="3045563" indent="0">
              <a:buNone/>
              <a:defRPr sz="1900">
                <a:solidFill>
                  <a:schemeClr val="tx1">
                    <a:tint val="75000"/>
                  </a:schemeClr>
                </a:solidFill>
              </a:defRPr>
            </a:lvl6pPr>
            <a:lvl7pPr marL="3654667" indent="0">
              <a:buNone/>
              <a:defRPr sz="1900">
                <a:solidFill>
                  <a:schemeClr val="tx1">
                    <a:tint val="75000"/>
                  </a:schemeClr>
                </a:solidFill>
              </a:defRPr>
            </a:lvl7pPr>
            <a:lvl8pPr marL="4263785" indent="0">
              <a:buNone/>
              <a:defRPr sz="1900">
                <a:solidFill>
                  <a:schemeClr val="tx1">
                    <a:tint val="75000"/>
                  </a:schemeClr>
                </a:solidFill>
              </a:defRPr>
            </a:lvl8pPr>
            <a:lvl9pPr marL="4872897" indent="0">
              <a:buNone/>
              <a:defRPr sz="19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243" y="4828881"/>
            <a:ext cx="10485121" cy="838200"/>
          </a:xfrm>
        </p:spPr>
        <p:txBody>
          <a:bodyPr/>
          <a:lstStyle>
            <a:lvl1pPr marL="0" indent="0">
              <a:buNone/>
              <a:defRPr sz="2100" b="1"/>
            </a:lvl1pPr>
            <a:lvl2pPr marL="247458" indent="0">
              <a:buNone/>
              <a:defRPr b="1"/>
            </a:lvl2pPr>
            <a:lvl3pPr marL="507606" indent="0">
              <a:buNone/>
              <a:defRPr b="1"/>
            </a:lvl3pPr>
            <a:lvl4pPr marL="736020" indent="0">
              <a:buNone/>
              <a:defRPr b="1"/>
            </a:lvl4pPr>
            <a:lvl5pPr marL="953848"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243" y="5705781"/>
            <a:ext cx="10485121" cy="750063"/>
          </a:xfrm>
        </p:spPr>
        <p:txBody>
          <a:bodyPr/>
          <a:lstStyle>
            <a:lvl1pPr marL="0" indent="0">
              <a:buNone/>
              <a:defRPr sz="1600" i="1"/>
            </a:lvl1pPr>
            <a:lvl2pPr marL="247458" indent="0">
              <a:buNone/>
              <a:defRPr/>
            </a:lvl2pPr>
            <a:lvl3pPr marL="507606" indent="0">
              <a:buNone/>
              <a:defRPr/>
            </a:lvl3pPr>
            <a:lvl4pPr marL="736020" indent="0">
              <a:buNone/>
              <a:defRPr/>
            </a:lvl4pPr>
            <a:lvl5pPr marL="953848" indent="0">
              <a:buNone/>
              <a:defRPr/>
            </a:lvl5pPr>
          </a:lstStyle>
          <a:p>
            <a:pPr lvl="0"/>
            <a:r>
              <a:rPr lang="en-US" dirty="0" smtClean="0"/>
              <a:t>Click to edit Master text styles</a:t>
            </a:r>
          </a:p>
        </p:txBody>
      </p:sp>
    </p:spTree>
    <p:extLst>
      <p:ext uri="{BB962C8B-B14F-4D97-AF65-F5344CB8AC3E}">
        <p14:creationId xmlns:p14="http://schemas.microsoft.com/office/powerpoint/2010/main" val="250367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303"/>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5387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D5AE0D20-52C4-48A2-89D4-172F2B1999E4}"/>
              </a:ext>
            </a:extLst>
          </p:cNvPr>
          <p:cNvSpPr/>
          <p:nvPr userDrawn="1"/>
        </p:nvSpPr>
        <p:spPr>
          <a:xfrm>
            <a:off x="1" y="-16328"/>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eaLnBrk="0" fontAlgn="base" hangingPunct="0">
              <a:spcBef>
                <a:spcPct val="0"/>
              </a:spcBef>
              <a:spcAft>
                <a:spcPct val="0"/>
              </a:spcAft>
              <a:defRPr/>
            </a:pPr>
            <a:endParaRPr lang="en-US" sz="2400" b="1" dirty="0">
              <a:solidFill>
                <a:srgbClr val="FFFFFF"/>
              </a:solidFill>
            </a:endParaRPr>
          </a:p>
        </p:txBody>
      </p:sp>
      <p:sp>
        <p:nvSpPr>
          <p:cNvPr id="20" name="Rectangle 55">
            <a:extLst>
              <a:ext uri="{FF2B5EF4-FFF2-40B4-BE49-F238E27FC236}">
                <a16:creationId xmlns="" xmlns:a16="http://schemas.microsoft.com/office/drawing/2014/main" id="{BF36614D-B8F2-481E-A87C-8DAC5BE9301F}"/>
              </a:ext>
            </a:extLst>
          </p:cNvPr>
          <p:cNvSpPr>
            <a:spLocks noGrp="1" noChangeArrowheads="1"/>
          </p:cNvSpPr>
          <p:nvPr>
            <p:ph type="ctrTitle"/>
          </p:nvPr>
        </p:nvSpPr>
        <p:spPr bwMode="invGray">
          <a:xfrm>
            <a:off x="725692" y="409591"/>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 xmlns:a16="http://schemas.microsoft.com/office/drawing/2014/main"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pic>
        <p:nvPicPr>
          <p:cNvPr id="22" name="Picture 3" descr="CCO_HIV_RGB.jpg">
            <a:extLst>
              <a:ext uri="{FF2B5EF4-FFF2-40B4-BE49-F238E27FC236}">
                <a16:creationId xmlns="" xmlns:a16="http://schemas.microsoft.com/office/drawing/2014/main"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83" y="5891367"/>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 xmlns:a16="http://schemas.microsoft.com/office/drawing/2014/main" id="{26515A54-8674-49F7-B1B4-23E0F7F8AB6D}"/>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032912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82"/>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21"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6418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a:defRPr/>
            </a:pPr>
            <a:endParaRPr lang="en-US" sz="2400" b="1"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68638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82"/>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74398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82"/>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48470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82"/>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519615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51823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83" y="5891367"/>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22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Content Slide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2497DDD1-25FF-462E-9F76-0CB51CDC23B0}"/>
              </a:ext>
            </a:extLst>
          </p:cNvPr>
          <p:cNvCxnSpPr/>
          <p:nvPr userDrawn="1"/>
        </p:nvCxnSpPr>
        <p:spPr>
          <a:xfrm>
            <a:off x="624428" y="1062567"/>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9"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9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spcAft>
                <a:spcPts val="0"/>
              </a:spcAft>
              <a:buNone/>
              <a:defRPr sz="1200" baseline="0"/>
            </a:lvl1pPr>
          </a:lstStyle>
          <a:p>
            <a:pPr lvl="0"/>
            <a:r>
              <a:rPr lang="en-US" dirty="0"/>
              <a:t>Click to edit Master text styles</a:t>
            </a:r>
          </a:p>
        </p:txBody>
      </p:sp>
    </p:spTree>
    <p:extLst>
      <p:ext uri="{BB962C8B-B14F-4D97-AF65-F5344CB8AC3E}">
        <p14:creationId xmlns:p14="http://schemas.microsoft.com/office/powerpoint/2010/main" val="197625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12"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0196352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0"/>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87" indent="0" algn="ctr">
              <a:buNone/>
              <a:defRPr/>
            </a:lvl2pPr>
            <a:lvl3pPr marL="913420" indent="0" algn="ctr">
              <a:buNone/>
              <a:defRPr/>
            </a:lvl3pPr>
            <a:lvl4pPr marL="1370132" indent="0" algn="ctr">
              <a:buNone/>
              <a:defRPr/>
            </a:lvl4pPr>
            <a:lvl5pPr marL="1826844" indent="0" algn="ctr">
              <a:buNone/>
              <a:defRPr/>
            </a:lvl5pPr>
            <a:lvl6pPr marL="2283582" indent="0" algn="ctr">
              <a:buNone/>
              <a:defRPr/>
            </a:lvl6pPr>
            <a:lvl7pPr marL="2740262" indent="0" algn="ctr">
              <a:buNone/>
              <a:defRPr/>
            </a:lvl7pPr>
            <a:lvl8pPr marL="3196947" indent="0" algn="ctr">
              <a:buNone/>
              <a:defRPr/>
            </a:lvl8pPr>
            <a:lvl9pPr marL="3653631"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39763110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3753028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4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6687" indent="0">
              <a:buNone/>
              <a:defRPr sz="1700"/>
            </a:lvl2pPr>
            <a:lvl3pPr marL="913420" indent="0">
              <a:buNone/>
              <a:defRPr sz="1600"/>
            </a:lvl3pPr>
            <a:lvl4pPr marL="1370132" indent="0">
              <a:buNone/>
              <a:defRPr sz="1500"/>
            </a:lvl4pPr>
            <a:lvl5pPr marL="1826844" indent="0">
              <a:buNone/>
              <a:defRPr sz="1500"/>
            </a:lvl5pPr>
            <a:lvl6pPr marL="2283582" indent="0">
              <a:buNone/>
              <a:defRPr sz="1500"/>
            </a:lvl6pPr>
            <a:lvl7pPr marL="2740262" indent="0">
              <a:buNone/>
              <a:defRPr sz="1500"/>
            </a:lvl7pPr>
            <a:lvl8pPr marL="3196947" indent="0">
              <a:buNone/>
              <a:defRPr sz="1500"/>
            </a:lvl8pPr>
            <a:lvl9pPr marL="3653631" indent="0">
              <a:buNone/>
              <a:defRPr sz="1500"/>
            </a:lvl9pPr>
          </a:lstStyle>
          <a:p>
            <a:pPr lvl="0"/>
            <a:r>
              <a:rPr lang="es-ES" smtClean="0"/>
              <a:t>Haga clic para modificar el estilo de texto del patrón</a:t>
            </a:r>
          </a:p>
        </p:txBody>
      </p:sp>
    </p:spTree>
    <p:extLst>
      <p:ext uri="{BB962C8B-B14F-4D97-AF65-F5344CB8AC3E}">
        <p14:creationId xmlns:p14="http://schemas.microsoft.com/office/powerpoint/2010/main" val="4126900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9"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310" y="1512888"/>
            <a:ext cx="5362575"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9099928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6687" indent="0">
              <a:buNone/>
              <a:defRPr sz="2100" b="1"/>
            </a:lvl2pPr>
            <a:lvl3pPr marL="913420" indent="0">
              <a:buNone/>
              <a:defRPr sz="1700" b="1"/>
            </a:lvl3pPr>
            <a:lvl4pPr marL="1370132" indent="0">
              <a:buNone/>
              <a:defRPr sz="1600" b="1"/>
            </a:lvl4pPr>
            <a:lvl5pPr marL="1826844" indent="0">
              <a:buNone/>
              <a:defRPr sz="1600" b="1"/>
            </a:lvl5pPr>
            <a:lvl6pPr marL="2283582" indent="0">
              <a:buNone/>
              <a:defRPr sz="1600" b="1"/>
            </a:lvl6pPr>
            <a:lvl7pPr marL="2740262" indent="0">
              <a:buNone/>
              <a:defRPr sz="1600" b="1"/>
            </a:lvl7pPr>
            <a:lvl8pPr marL="3196947" indent="0">
              <a:buNone/>
              <a:defRPr sz="1600" b="1"/>
            </a:lvl8pPr>
            <a:lvl9pPr marL="365363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6687" indent="0">
              <a:buNone/>
              <a:defRPr sz="2100" b="1"/>
            </a:lvl2pPr>
            <a:lvl3pPr marL="913420" indent="0">
              <a:buNone/>
              <a:defRPr sz="1700" b="1"/>
            </a:lvl3pPr>
            <a:lvl4pPr marL="1370132" indent="0">
              <a:buNone/>
              <a:defRPr sz="1600" b="1"/>
            </a:lvl4pPr>
            <a:lvl5pPr marL="1826844" indent="0">
              <a:buNone/>
              <a:defRPr sz="1600" b="1"/>
            </a:lvl5pPr>
            <a:lvl6pPr marL="2283582" indent="0">
              <a:buNone/>
              <a:defRPr sz="1600" b="1"/>
            </a:lvl6pPr>
            <a:lvl7pPr marL="2740262" indent="0">
              <a:buNone/>
              <a:defRPr sz="1600" b="1"/>
            </a:lvl7pPr>
            <a:lvl8pPr marL="3196947" indent="0">
              <a:buNone/>
              <a:defRPr sz="1600" b="1"/>
            </a:lvl8pPr>
            <a:lvl9pPr marL="365363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89204042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25044350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3665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54"/>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500"/>
            </a:lvl1pPr>
            <a:lvl2pPr marL="456687" indent="0">
              <a:buNone/>
              <a:defRPr sz="1300"/>
            </a:lvl2pPr>
            <a:lvl3pPr marL="913420" indent="0">
              <a:buNone/>
              <a:defRPr sz="1100"/>
            </a:lvl3pPr>
            <a:lvl4pPr marL="1370132" indent="0">
              <a:buNone/>
              <a:defRPr sz="1100"/>
            </a:lvl4pPr>
            <a:lvl5pPr marL="1826844" indent="0">
              <a:buNone/>
              <a:defRPr sz="1100"/>
            </a:lvl5pPr>
            <a:lvl6pPr marL="2283582" indent="0">
              <a:buNone/>
              <a:defRPr sz="1100"/>
            </a:lvl6pPr>
            <a:lvl7pPr marL="2740262" indent="0">
              <a:buNone/>
              <a:defRPr sz="1100"/>
            </a:lvl7pPr>
            <a:lvl8pPr marL="3196947" indent="0">
              <a:buNone/>
              <a:defRPr sz="1100"/>
            </a:lvl8pPr>
            <a:lvl9pPr marL="3653631"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194204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29"/>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6687" indent="0">
              <a:buNone/>
              <a:defRPr sz="2900"/>
            </a:lvl2pPr>
            <a:lvl3pPr marL="913420" indent="0">
              <a:buNone/>
              <a:defRPr sz="2400"/>
            </a:lvl3pPr>
            <a:lvl4pPr marL="1370132" indent="0">
              <a:buNone/>
              <a:defRPr sz="2100"/>
            </a:lvl4pPr>
            <a:lvl5pPr marL="1826844" indent="0">
              <a:buNone/>
              <a:defRPr sz="2100"/>
            </a:lvl5pPr>
            <a:lvl6pPr marL="2283582" indent="0">
              <a:buNone/>
              <a:defRPr sz="2100"/>
            </a:lvl6pPr>
            <a:lvl7pPr marL="2740262" indent="0">
              <a:buNone/>
              <a:defRPr sz="2100"/>
            </a:lvl7pPr>
            <a:lvl8pPr marL="3196947" indent="0">
              <a:buNone/>
              <a:defRPr sz="2100"/>
            </a:lvl8pPr>
            <a:lvl9pPr marL="3653631" indent="0">
              <a:buNone/>
              <a:defRPr sz="2100"/>
            </a:lvl9pPr>
          </a:lstStyle>
          <a:p>
            <a:pPr lvl="0"/>
            <a:endParaRPr lang="es-AR" noProof="0" smtClean="0"/>
          </a:p>
        </p:txBody>
      </p:sp>
      <p:sp>
        <p:nvSpPr>
          <p:cNvPr id="4" name="3 Marcador de texto"/>
          <p:cNvSpPr>
            <a:spLocks noGrp="1"/>
          </p:cNvSpPr>
          <p:nvPr>
            <p:ph type="body" sz="half" idx="2"/>
          </p:nvPr>
        </p:nvSpPr>
        <p:spPr>
          <a:xfrm>
            <a:off x="2389188" y="5367423"/>
            <a:ext cx="7315200" cy="804863"/>
          </a:xfrm>
        </p:spPr>
        <p:txBody>
          <a:bodyPr/>
          <a:lstStyle>
            <a:lvl1pPr marL="0" indent="0">
              <a:buNone/>
              <a:defRPr sz="1500"/>
            </a:lvl1pPr>
            <a:lvl2pPr marL="456687" indent="0">
              <a:buNone/>
              <a:defRPr sz="1300"/>
            </a:lvl2pPr>
            <a:lvl3pPr marL="913420" indent="0">
              <a:buNone/>
              <a:defRPr sz="1100"/>
            </a:lvl3pPr>
            <a:lvl4pPr marL="1370132" indent="0">
              <a:buNone/>
              <a:defRPr sz="1100"/>
            </a:lvl4pPr>
            <a:lvl5pPr marL="1826844" indent="0">
              <a:buNone/>
              <a:defRPr sz="1100"/>
            </a:lvl5pPr>
            <a:lvl6pPr marL="2283582" indent="0">
              <a:buNone/>
              <a:defRPr sz="1100"/>
            </a:lvl6pPr>
            <a:lvl7pPr marL="2740262" indent="0">
              <a:buNone/>
              <a:defRPr sz="1100"/>
            </a:lvl7pPr>
            <a:lvl8pPr marL="3196947" indent="0">
              <a:buNone/>
              <a:defRPr sz="1100"/>
            </a:lvl8pPr>
            <a:lvl9pPr marL="3653631"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23043633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793685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3170670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078" y="238173"/>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9" y="238173"/>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3356844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4"/>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51" indent="0" algn="ctr">
              <a:buNone/>
              <a:defRPr/>
            </a:lvl2pPr>
            <a:lvl3pPr marL="913352" indent="0" algn="ctr">
              <a:buNone/>
              <a:defRPr/>
            </a:lvl3pPr>
            <a:lvl4pPr marL="1370030" indent="0" algn="ctr">
              <a:buNone/>
              <a:defRPr/>
            </a:lvl4pPr>
            <a:lvl5pPr marL="1826708" indent="0" algn="ctr">
              <a:buNone/>
              <a:defRPr/>
            </a:lvl5pPr>
            <a:lvl6pPr marL="2283414" indent="0" algn="ctr">
              <a:buNone/>
              <a:defRPr/>
            </a:lvl6pPr>
            <a:lvl7pPr marL="2740058" indent="0" algn="ctr">
              <a:buNone/>
              <a:defRPr/>
            </a:lvl7pPr>
            <a:lvl8pPr marL="3196707" indent="0" algn="ctr">
              <a:buNone/>
              <a:defRPr/>
            </a:lvl8pPr>
            <a:lvl9pPr marL="3653355" indent="0" algn="ctr">
              <a:buNone/>
              <a:defRPr/>
            </a:lvl9pPr>
          </a:lstStyle>
          <a:p>
            <a:r>
              <a:rPr lang="es-ES" smtClean="0"/>
              <a:t>Haga clic para modificar el estilo de subtítulo del patrón</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E884693B-C562-4FE5-A378-A81FAFDD3DB2}" type="slidenum">
              <a:rPr lang="es-AR"/>
              <a:pPr>
                <a:defRPr/>
              </a:pPr>
              <a:t>‹Nº›</a:t>
            </a:fld>
            <a:endParaRPr lang="es-AR"/>
          </a:p>
        </p:txBody>
      </p:sp>
    </p:spTree>
    <p:extLst>
      <p:ext uri="{BB962C8B-B14F-4D97-AF65-F5344CB8AC3E}">
        <p14:creationId xmlns:p14="http://schemas.microsoft.com/office/powerpoint/2010/main" val="80524784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7117116C-7F6D-4F60-9E68-71BD497CC265}" type="slidenum">
              <a:rPr lang="es-AR"/>
              <a:pPr>
                <a:defRPr/>
              </a:pPr>
              <a:t>‹Nº›</a:t>
            </a:fld>
            <a:endParaRPr lang="es-AR"/>
          </a:p>
        </p:txBody>
      </p:sp>
    </p:spTree>
    <p:extLst>
      <p:ext uri="{BB962C8B-B14F-4D97-AF65-F5344CB8AC3E}">
        <p14:creationId xmlns:p14="http://schemas.microsoft.com/office/powerpoint/2010/main" val="12478708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4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6651" indent="0">
              <a:buNone/>
              <a:defRPr sz="1700"/>
            </a:lvl2pPr>
            <a:lvl3pPr marL="913352" indent="0">
              <a:buNone/>
              <a:defRPr sz="1600"/>
            </a:lvl3pPr>
            <a:lvl4pPr marL="1370030" indent="0">
              <a:buNone/>
              <a:defRPr sz="1500"/>
            </a:lvl4pPr>
            <a:lvl5pPr marL="1826708" indent="0">
              <a:buNone/>
              <a:defRPr sz="1500"/>
            </a:lvl5pPr>
            <a:lvl6pPr marL="2283414" indent="0">
              <a:buNone/>
              <a:defRPr sz="1500"/>
            </a:lvl6pPr>
            <a:lvl7pPr marL="2740058" indent="0">
              <a:buNone/>
              <a:defRPr sz="1500"/>
            </a:lvl7pPr>
            <a:lvl8pPr marL="3196707" indent="0">
              <a:buNone/>
              <a:defRPr sz="1500"/>
            </a:lvl8pPr>
            <a:lvl9pPr marL="3653355" indent="0">
              <a:buNone/>
              <a:defRPr sz="1500"/>
            </a:lvl9pPr>
          </a:lstStyle>
          <a:p>
            <a:pPr lvl="0"/>
            <a:r>
              <a:rPr lang="es-ES" smtClean="0"/>
              <a:t>Haga clic para modificar el estilo de texto del patrón</a:t>
            </a:r>
          </a:p>
        </p:txBody>
      </p:sp>
      <p:sp>
        <p:nvSpPr>
          <p:cNvPr id="4" name="Rectangle 5"/>
          <p:cNvSpPr>
            <a:spLocks noGrp="1" noChangeArrowheads="1"/>
          </p:cNvSpPr>
          <p:nvPr>
            <p:ph type="sldNum" idx="10"/>
          </p:nvPr>
        </p:nvSpPr>
        <p:spPr>
          <a:ln/>
        </p:spPr>
        <p:txBody>
          <a:bodyPr/>
          <a:lstStyle>
            <a:lvl1pPr>
              <a:defRPr/>
            </a:lvl1pPr>
          </a:lstStyle>
          <a:p>
            <a:pPr>
              <a:defRPr/>
            </a:pPr>
            <a:fld id="{EFC9B356-37EA-4A03-AF8B-7CF91FE07099}" type="slidenum">
              <a:rPr lang="es-AR"/>
              <a:pPr>
                <a:defRPr/>
              </a:pPr>
              <a:t>‹Nº›</a:t>
            </a:fld>
            <a:endParaRPr lang="es-AR"/>
          </a:p>
        </p:txBody>
      </p:sp>
    </p:spTree>
    <p:extLst>
      <p:ext uri="{BB962C8B-B14F-4D97-AF65-F5344CB8AC3E}">
        <p14:creationId xmlns:p14="http://schemas.microsoft.com/office/powerpoint/2010/main" val="315410690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0" y="1600204"/>
            <a:ext cx="2614613" cy="4524375"/>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3376697" y="1600204"/>
            <a:ext cx="2616201" cy="4524375"/>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5"/>
          <p:cNvSpPr>
            <a:spLocks noGrp="1" noChangeArrowheads="1"/>
          </p:cNvSpPr>
          <p:nvPr>
            <p:ph type="sldNum" idx="10"/>
          </p:nvPr>
        </p:nvSpPr>
        <p:spPr>
          <a:ln/>
        </p:spPr>
        <p:txBody>
          <a:bodyPr/>
          <a:lstStyle>
            <a:lvl1pPr>
              <a:defRPr/>
            </a:lvl1pPr>
          </a:lstStyle>
          <a:p>
            <a:pPr>
              <a:defRPr/>
            </a:pPr>
            <a:fld id="{991A13D8-76DC-4F25-ABEF-3D799B8EE051}" type="slidenum">
              <a:rPr lang="es-AR"/>
              <a:pPr>
                <a:defRPr/>
              </a:pPr>
              <a:t>‹Nº›</a:t>
            </a:fld>
            <a:endParaRPr lang="es-AR"/>
          </a:p>
        </p:txBody>
      </p:sp>
    </p:spTree>
    <p:extLst>
      <p:ext uri="{BB962C8B-B14F-4D97-AF65-F5344CB8AC3E}">
        <p14:creationId xmlns:p14="http://schemas.microsoft.com/office/powerpoint/2010/main" val="14075942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6651" indent="0">
              <a:buNone/>
              <a:defRPr sz="2100" b="1"/>
            </a:lvl2pPr>
            <a:lvl3pPr marL="913352" indent="0">
              <a:buNone/>
              <a:defRPr sz="1700" b="1"/>
            </a:lvl3pPr>
            <a:lvl4pPr marL="1370030" indent="0">
              <a:buNone/>
              <a:defRPr sz="1600" b="1"/>
            </a:lvl4pPr>
            <a:lvl5pPr marL="1826708" indent="0">
              <a:buNone/>
              <a:defRPr sz="1600" b="1"/>
            </a:lvl5pPr>
            <a:lvl6pPr marL="2283414" indent="0">
              <a:buNone/>
              <a:defRPr sz="1600" b="1"/>
            </a:lvl6pPr>
            <a:lvl7pPr marL="2740058" indent="0">
              <a:buNone/>
              <a:defRPr sz="1600" b="1"/>
            </a:lvl7pPr>
            <a:lvl8pPr marL="3196707" indent="0">
              <a:buNone/>
              <a:defRPr sz="1600" b="1"/>
            </a:lvl8pPr>
            <a:lvl9pPr marL="365335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6651" indent="0">
              <a:buNone/>
              <a:defRPr sz="2100" b="1"/>
            </a:lvl2pPr>
            <a:lvl3pPr marL="913352" indent="0">
              <a:buNone/>
              <a:defRPr sz="1700" b="1"/>
            </a:lvl3pPr>
            <a:lvl4pPr marL="1370030" indent="0">
              <a:buNone/>
              <a:defRPr sz="1600" b="1"/>
            </a:lvl4pPr>
            <a:lvl5pPr marL="1826708" indent="0">
              <a:buNone/>
              <a:defRPr sz="1600" b="1"/>
            </a:lvl5pPr>
            <a:lvl6pPr marL="2283414" indent="0">
              <a:buNone/>
              <a:defRPr sz="1600" b="1"/>
            </a:lvl6pPr>
            <a:lvl7pPr marL="2740058" indent="0">
              <a:buNone/>
              <a:defRPr sz="1600" b="1"/>
            </a:lvl7pPr>
            <a:lvl8pPr marL="3196707" indent="0">
              <a:buNone/>
              <a:defRPr sz="1600" b="1"/>
            </a:lvl8pPr>
            <a:lvl9pPr marL="365335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5"/>
          <p:cNvSpPr>
            <a:spLocks noGrp="1" noChangeArrowheads="1"/>
          </p:cNvSpPr>
          <p:nvPr>
            <p:ph type="sldNum" idx="10"/>
          </p:nvPr>
        </p:nvSpPr>
        <p:spPr>
          <a:ln/>
        </p:spPr>
        <p:txBody>
          <a:bodyPr/>
          <a:lstStyle>
            <a:lvl1pPr>
              <a:defRPr/>
            </a:lvl1pPr>
          </a:lstStyle>
          <a:p>
            <a:pPr>
              <a:defRPr/>
            </a:pPr>
            <a:fld id="{D7E2D115-5591-4FAF-B0D9-166750FFFB0E}" type="slidenum">
              <a:rPr lang="es-AR"/>
              <a:pPr>
                <a:defRPr/>
              </a:pPr>
              <a:t>‹Nº›</a:t>
            </a:fld>
            <a:endParaRPr lang="es-AR"/>
          </a:p>
        </p:txBody>
      </p:sp>
    </p:spTree>
    <p:extLst>
      <p:ext uri="{BB962C8B-B14F-4D97-AF65-F5344CB8AC3E}">
        <p14:creationId xmlns:p14="http://schemas.microsoft.com/office/powerpoint/2010/main" val="18970046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5"/>
          <p:cNvSpPr>
            <a:spLocks noGrp="1" noChangeArrowheads="1"/>
          </p:cNvSpPr>
          <p:nvPr>
            <p:ph type="sldNum" idx="10"/>
          </p:nvPr>
        </p:nvSpPr>
        <p:spPr>
          <a:ln/>
        </p:spPr>
        <p:txBody>
          <a:bodyPr/>
          <a:lstStyle>
            <a:lvl1pPr>
              <a:defRPr/>
            </a:lvl1pPr>
          </a:lstStyle>
          <a:p>
            <a:pPr>
              <a:defRPr/>
            </a:pPr>
            <a:fld id="{787557A3-5109-4B65-9793-33647A93A9CC}" type="slidenum">
              <a:rPr lang="es-AR"/>
              <a:pPr>
                <a:defRPr/>
              </a:pPr>
              <a:t>‹Nº›</a:t>
            </a:fld>
            <a:endParaRPr lang="es-AR"/>
          </a:p>
        </p:txBody>
      </p:sp>
    </p:spTree>
    <p:extLst>
      <p:ext uri="{BB962C8B-B14F-4D97-AF65-F5344CB8AC3E}">
        <p14:creationId xmlns:p14="http://schemas.microsoft.com/office/powerpoint/2010/main" val="19932904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665A229-D5A3-44E3-8140-D3C3CEF1C433}" type="slidenum">
              <a:rPr lang="es-AR"/>
              <a:pPr>
                <a:defRPr/>
              </a:pPr>
              <a:t>‹Nº›</a:t>
            </a:fld>
            <a:endParaRPr lang="es-AR"/>
          </a:p>
        </p:txBody>
      </p:sp>
    </p:spTree>
    <p:extLst>
      <p:ext uri="{BB962C8B-B14F-4D97-AF65-F5344CB8AC3E}">
        <p14:creationId xmlns:p14="http://schemas.microsoft.com/office/powerpoint/2010/main" val="14820152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58"/>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500"/>
            </a:lvl1pPr>
            <a:lvl2pPr marL="456651" indent="0">
              <a:buNone/>
              <a:defRPr sz="1300"/>
            </a:lvl2pPr>
            <a:lvl3pPr marL="913352" indent="0">
              <a:buNone/>
              <a:defRPr sz="1100"/>
            </a:lvl3pPr>
            <a:lvl4pPr marL="1370030" indent="0">
              <a:buNone/>
              <a:defRPr sz="1100"/>
            </a:lvl4pPr>
            <a:lvl5pPr marL="1826708" indent="0">
              <a:buNone/>
              <a:defRPr sz="1100"/>
            </a:lvl5pPr>
            <a:lvl6pPr marL="2283414" indent="0">
              <a:buNone/>
              <a:defRPr sz="1100"/>
            </a:lvl6pPr>
            <a:lvl7pPr marL="2740058" indent="0">
              <a:buNone/>
              <a:defRPr sz="1100"/>
            </a:lvl7pPr>
            <a:lvl8pPr marL="3196707" indent="0">
              <a:buNone/>
              <a:defRPr sz="1100"/>
            </a:lvl8pPr>
            <a:lvl9pPr marL="3653355" indent="0">
              <a:buNone/>
              <a:defRPr sz="11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pPr>
              <a:defRPr/>
            </a:pPr>
            <a:fld id="{1A1EFFA8-7E0B-4725-8E80-DD217575D203}" type="slidenum">
              <a:rPr lang="es-AR"/>
              <a:pPr>
                <a:defRPr/>
              </a:pPr>
              <a:t>‹Nº›</a:t>
            </a:fld>
            <a:endParaRPr lang="es-AR"/>
          </a:p>
        </p:txBody>
      </p:sp>
    </p:spTree>
    <p:extLst>
      <p:ext uri="{BB962C8B-B14F-4D97-AF65-F5344CB8AC3E}">
        <p14:creationId xmlns:p14="http://schemas.microsoft.com/office/powerpoint/2010/main" val="28210317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29"/>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6651" indent="0">
              <a:buNone/>
              <a:defRPr sz="2900"/>
            </a:lvl2pPr>
            <a:lvl3pPr marL="913352" indent="0">
              <a:buNone/>
              <a:defRPr sz="2400"/>
            </a:lvl3pPr>
            <a:lvl4pPr marL="1370030" indent="0">
              <a:buNone/>
              <a:defRPr sz="2100"/>
            </a:lvl4pPr>
            <a:lvl5pPr marL="1826708" indent="0">
              <a:buNone/>
              <a:defRPr sz="2100"/>
            </a:lvl5pPr>
            <a:lvl6pPr marL="2283414" indent="0">
              <a:buNone/>
              <a:defRPr sz="2100"/>
            </a:lvl6pPr>
            <a:lvl7pPr marL="2740058" indent="0">
              <a:buNone/>
              <a:defRPr sz="2100"/>
            </a:lvl7pPr>
            <a:lvl8pPr marL="3196707" indent="0">
              <a:buNone/>
              <a:defRPr sz="2100"/>
            </a:lvl8pPr>
            <a:lvl9pPr marL="3653355" indent="0">
              <a:buNone/>
              <a:defRPr sz="2100"/>
            </a:lvl9pPr>
          </a:lstStyle>
          <a:p>
            <a:pPr lvl="0"/>
            <a:endParaRPr lang="es-AR" noProof="0" smtClean="0"/>
          </a:p>
        </p:txBody>
      </p:sp>
      <p:sp>
        <p:nvSpPr>
          <p:cNvPr id="4" name="3 Marcador de texto"/>
          <p:cNvSpPr>
            <a:spLocks noGrp="1"/>
          </p:cNvSpPr>
          <p:nvPr>
            <p:ph type="body" sz="half" idx="2"/>
          </p:nvPr>
        </p:nvSpPr>
        <p:spPr>
          <a:xfrm>
            <a:off x="2389188" y="5367427"/>
            <a:ext cx="7315200" cy="804863"/>
          </a:xfrm>
        </p:spPr>
        <p:txBody>
          <a:bodyPr/>
          <a:lstStyle>
            <a:lvl1pPr marL="0" indent="0">
              <a:buNone/>
              <a:defRPr sz="1500"/>
            </a:lvl1pPr>
            <a:lvl2pPr marL="456651" indent="0">
              <a:buNone/>
              <a:defRPr sz="1300"/>
            </a:lvl2pPr>
            <a:lvl3pPr marL="913352" indent="0">
              <a:buNone/>
              <a:defRPr sz="1100"/>
            </a:lvl3pPr>
            <a:lvl4pPr marL="1370030" indent="0">
              <a:buNone/>
              <a:defRPr sz="1100"/>
            </a:lvl4pPr>
            <a:lvl5pPr marL="1826708" indent="0">
              <a:buNone/>
              <a:defRPr sz="1100"/>
            </a:lvl5pPr>
            <a:lvl6pPr marL="2283414" indent="0">
              <a:buNone/>
              <a:defRPr sz="1100"/>
            </a:lvl6pPr>
            <a:lvl7pPr marL="2740058" indent="0">
              <a:buNone/>
              <a:defRPr sz="1100"/>
            </a:lvl7pPr>
            <a:lvl8pPr marL="3196707" indent="0">
              <a:buNone/>
              <a:defRPr sz="1100"/>
            </a:lvl8pPr>
            <a:lvl9pPr marL="3653355" indent="0">
              <a:buNone/>
              <a:defRPr sz="11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pPr>
              <a:defRPr/>
            </a:pPr>
            <a:fld id="{C618A365-B4A1-47C4-BA11-A1063684B69E}" type="slidenum">
              <a:rPr lang="es-AR"/>
              <a:pPr>
                <a:defRPr/>
              </a:pPr>
              <a:t>‹Nº›</a:t>
            </a:fld>
            <a:endParaRPr lang="es-AR"/>
          </a:p>
        </p:txBody>
      </p:sp>
    </p:spTree>
    <p:extLst>
      <p:ext uri="{BB962C8B-B14F-4D97-AF65-F5344CB8AC3E}">
        <p14:creationId xmlns:p14="http://schemas.microsoft.com/office/powerpoint/2010/main" val="136501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3897" y="3648075"/>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4" name="Title 1"/>
          <p:cNvSpPr>
            <a:spLocks noGrp="1"/>
          </p:cNvSpPr>
          <p:nvPr>
            <p:ph type="title"/>
          </p:nvPr>
        </p:nvSpPr>
        <p:spPr>
          <a:xfrm>
            <a:off x="1110243" y="3785617"/>
            <a:ext cx="10485121" cy="1014984"/>
          </a:xfrm>
        </p:spPr>
        <p:txBody>
          <a:bodyPr anchor="t">
            <a:normAutofit/>
          </a:bodyPr>
          <a:lstStyle>
            <a:lvl1pPr algn="l">
              <a:lnSpc>
                <a:spcPts val="2400"/>
              </a:lnSpc>
              <a:defRPr sz="21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243" y="990797"/>
            <a:ext cx="10485121"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6903" indent="0">
              <a:buNone/>
              <a:defRPr sz="1700">
                <a:solidFill>
                  <a:schemeClr val="tx1">
                    <a:tint val="75000"/>
                  </a:schemeClr>
                </a:solidFill>
              </a:defRPr>
            </a:lvl2pPr>
            <a:lvl3pPr marL="913828" indent="0">
              <a:buNone/>
              <a:defRPr sz="1600">
                <a:solidFill>
                  <a:schemeClr val="tx1">
                    <a:tint val="75000"/>
                  </a:schemeClr>
                </a:solidFill>
              </a:defRPr>
            </a:lvl3pPr>
            <a:lvl4pPr marL="1370744" indent="0">
              <a:buNone/>
              <a:defRPr sz="1500">
                <a:solidFill>
                  <a:schemeClr val="tx1">
                    <a:tint val="75000"/>
                  </a:schemeClr>
                </a:solidFill>
              </a:defRPr>
            </a:lvl4pPr>
            <a:lvl5pPr marL="1827660" indent="0">
              <a:buNone/>
              <a:defRPr sz="1500">
                <a:solidFill>
                  <a:schemeClr val="tx1">
                    <a:tint val="75000"/>
                  </a:schemeClr>
                </a:solidFill>
              </a:defRPr>
            </a:lvl5pPr>
            <a:lvl6pPr marL="2284590" indent="0">
              <a:buNone/>
              <a:defRPr sz="1500">
                <a:solidFill>
                  <a:schemeClr val="tx1">
                    <a:tint val="75000"/>
                  </a:schemeClr>
                </a:solidFill>
              </a:defRPr>
            </a:lvl6pPr>
            <a:lvl7pPr marL="2741486" indent="0">
              <a:buNone/>
              <a:defRPr sz="1500">
                <a:solidFill>
                  <a:schemeClr val="tx1">
                    <a:tint val="75000"/>
                  </a:schemeClr>
                </a:solidFill>
              </a:defRPr>
            </a:lvl7pPr>
            <a:lvl8pPr marL="3198387" indent="0">
              <a:buNone/>
              <a:defRPr sz="1500">
                <a:solidFill>
                  <a:schemeClr val="tx1">
                    <a:tint val="75000"/>
                  </a:schemeClr>
                </a:solidFill>
              </a:defRPr>
            </a:lvl8pPr>
            <a:lvl9pPr marL="3655287" indent="0">
              <a:buNone/>
              <a:defRPr sz="15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243" y="4828881"/>
            <a:ext cx="10485121" cy="838200"/>
          </a:xfrm>
        </p:spPr>
        <p:txBody>
          <a:bodyPr/>
          <a:lstStyle>
            <a:lvl1pPr marL="0" indent="0">
              <a:buNone/>
              <a:defRPr sz="1600" b="1"/>
            </a:lvl1pPr>
            <a:lvl2pPr marL="185638" indent="0">
              <a:buNone/>
              <a:defRPr b="1"/>
            </a:lvl2pPr>
            <a:lvl3pPr marL="380766" indent="0">
              <a:buNone/>
              <a:defRPr b="1"/>
            </a:lvl3pPr>
            <a:lvl4pPr marL="552117" indent="0">
              <a:buNone/>
              <a:defRPr b="1"/>
            </a:lvl4pPr>
            <a:lvl5pPr marL="715511"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243" y="5705785"/>
            <a:ext cx="10485121" cy="750063"/>
          </a:xfrm>
        </p:spPr>
        <p:txBody>
          <a:bodyPr/>
          <a:lstStyle>
            <a:lvl1pPr marL="0" indent="0">
              <a:buNone/>
              <a:defRPr sz="1300" i="1"/>
            </a:lvl1pPr>
            <a:lvl2pPr marL="185638" indent="0">
              <a:buNone/>
              <a:defRPr/>
            </a:lvl2pPr>
            <a:lvl3pPr marL="380766" indent="0">
              <a:buNone/>
              <a:defRPr/>
            </a:lvl3pPr>
            <a:lvl4pPr marL="552117" indent="0">
              <a:buNone/>
              <a:defRPr/>
            </a:lvl4pPr>
            <a:lvl5pPr marL="715511" indent="0">
              <a:buNone/>
              <a:defRPr/>
            </a:lvl5pPr>
          </a:lstStyle>
          <a:p>
            <a:pPr lvl="0"/>
            <a:r>
              <a:rPr lang="en-US" dirty="0"/>
              <a:t>Click to edit Master text styles</a:t>
            </a:r>
          </a:p>
        </p:txBody>
      </p:sp>
    </p:spTree>
    <p:extLst>
      <p:ext uri="{BB962C8B-B14F-4D97-AF65-F5344CB8AC3E}">
        <p14:creationId xmlns:p14="http://schemas.microsoft.com/office/powerpoint/2010/main" val="2157590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34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9124193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E537AF53-E3D1-4923-AB79-D4F71794B1CB}" type="slidenum">
              <a:rPr lang="es-AR"/>
              <a:pPr>
                <a:defRPr/>
              </a:pPr>
              <a:t>‹Nº›</a:t>
            </a:fld>
            <a:endParaRPr lang="es-AR"/>
          </a:p>
        </p:txBody>
      </p:sp>
    </p:spTree>
    <p:extLst>
      <p:ext uri="{BB962C8B-B14F-4D97-AF65-F5344CB8AC3E}">
        <p14:creationId xmlns:p14="http://schemas.microsoft.com/office/powerpoint/2010/main" val="32321105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3" y="274746"/>
            <a:ext cx="2741612" cy="5849937"/>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9604" y="274746"/>
            <a:ext cx="8077200" cy="58499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6BD2E107-0E75-4753-AB8F-A69B726E30D8}" type="slidenum">
              <a:rPr lang="es-AR"/>
              <a:pPr>
                <a:defRPr/>
              </a:pPr>
              <a:t>‹Nº›</a:t>
            </a:fld>
            <a:endParaRPr lang="es-AR"/>
          </a:p>
        </p:txBody>
      </p:sp>
    </p:spTree>
    <p:extLst>
      <p:ext uri="{BB962C8B-B14F-4D97-AF65-F5344CB8AC3E}">
        <p14:creationId xmlns:p14="http://schemas.microsoft.com/office/powerpoint/2010/main" val="27413011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87" indent="0" algn="ctr">
              <a:buNone/>
              <a:defRPr>
                <a:solidFill>
                  <a:schemeClr val="tx1">
                    <a:tint val="75000"/>
                  </a:schemeClr>
                </a:solidFill>
              </a:defRPr>
            </a:lvl2pPr>
            <a:lvl3pPr marL="913425" indent="0" algn="ctr">
              <a:buNone/>
              <a:defRPr>
                <a:solidFill>
                  <a:schemeClr val="tx1">
                    <a:tint val="75000"/>
                  </a:schemeClr>
                </a:solidFill>
              </a:defRPr>
            </a:lvl3pPr>
            <a:lvl4pPr marL="1370138" indent="0" algn="ctr">
              <a:buNone/>
              <a:defRPr>
                <a:solidFill>
                  <a:schemeClr val="tx1">
                    <a:tint val="75000"/>
                  </a:schemeClr>
                </a:solidFill>
              </a:defRPr>
            </a:lvl4pPr>
            <a:lvl5pPr marL="1826850" indent="0" algn="ctr">
              <a:buNone/>
              <a:defRPr>
                <a:solidFill>
                  <a:schemeClr val="tx1">
                    <a:tint val="75000"/>
                  </a:schemeClr>
                </a:solidFill>
              </a:defRPr>
            </a:lvl5pPr>
            <a:lvl6pPr marL="2283590" indent="0" algn="ctr">
              <a:buNone/>
              <a:defRPr>
                <a:solidFill>
                  <a:schemeClr val="tx1">
                    <a:tint val="75000"/>
                  </a:schemeClr>
                </a:solidFill>
              </a:defRPr>
            </a:lvl6pPr>
            <a:lvl7pPr marL="2740274" indent="0" algn="ctr">
              <a:buNone/>
              <a:defRPr>
                <a:solidFill>
                  <a:schemeClr val="tx1">
                    <a:tint val="75000"/>
                  </a:schemeClr>
                </a:solidFill>
              </a:defRPr>
            </a:lvl7pPr>
            <a:lvl8pPr marL="3196960" indent="0" algn="ctr">
              <a:buNone/>
              <a:defRPr>
                <a:solidFill>
                  <a:schemeClr val="tx1">
                    <a:tint val="75000"/>
                  </a:schemeClr>
                </a:solidFill>
              </a:defRPr>
            </a:lvl8pPr>
            <a:lvl9pPr marL="3653647"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1235837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119511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7"/>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87" indent="0">
              <a:buNone/>
              <a:defRPr sz="1900">
                <a:solidFill>
                  <a:schemeClr val="tx1">
                    <a:tint val="75000"/>
                  </a:schemeClr>
                </a:solidFill>
              </a:defRPr>
            </a:lvl2pPr>
            <a:lvl3pPr marL="913425" indent="0">
              <a:buNone/>
              <a:defRPr sz="1600">
                <a:solidFill>
                  <a:schemeClr val="tx1">
                    <a:tint val="75000"/>
                  </a:schemeClr>
                </a:solidFill>
              </a:defRPr>
            </a:lvl3pPr>
            <a:lvl4pPr marL="1370138" indent="0">
              <a:buNone/>
              <a:defRPr sz="1500">
                <a:solidFill>
                  <a:schemeClr val="tx1">
                    <a:tint val="75000"/>
                  </a:schemeClr>
                </a:solidFill>
              </a:defRPr>
            </a:lvl4pPr>
            <a:lvl5pPr marL="1826850" indent="0">
              <a:buNone/>
              <a:defRPr sz="1500">
                <a:solidFill>
                  <a:schemeClr val="tx1">
                    <a:tint val="75000"/>
                  </a:schemeClr>
                </a:solidFill>
              </a:defRPr>
            </a:lvl5pPr>
            <a:lvl6pPr marL="2283590" indent="0">
              <a:buNone/>
              <a:defRPr sz="1500">
                <a:solidFill>
                  <a:schemeClr val="tx1">
                    <a:tint val="75000"/>
                  </a:schemeClr>
                </a:solidFill>
              </a:defRPr>
            </a:lvl6pPr>
            <a:lvl7pPr marL="2740274" indent="0">
              <a:buNone/>
              <a:defRPr sz="1500">
                <a:solidFill>
                  <a:schemeClr val="tx1">
                    <a:tint val="75000"/>
                  </a:schemeClr>
                </a:solidFill>
              </a:defRPr>
            </a:lvl7pPr>
            <a:lvl8pPr marL="3196960" indent="0">
              <a:buNone/>
              <a:defRPr sz="1500">
                <a:solidFill>
                  <a:schemeClr val="tx1">
                    <a:tint val="75000"/>
                  </a:schemeClr>
                </a:solidFill>
              </a:defRPr>
            </a:lvl8pPr>
            <a:lvl9pPr marL="3653647" indent="0">
              <a:buNone/>
              <a:defRPr sz="15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20673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8363468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50" y="1535117"/>
            <a:ext cx="5389033"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877468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90374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545104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85"/>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14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04730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13"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1603012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37"/>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687" indent="0">
              <a:buNone/>
              <a:defRPr sz="2800"/>
            </a:lvl2pPr>
            <a:lvl3pPr marL="913425" indent="0">
              <a:buNone/>
              <a:defRPr sz="2400"/>
            </a:lvl3pPr>
            <a:lvl4pPr marL="1370138" indent="0">
              <a:buNone/>
              <a:defRPr sz="2000"/>
            </a:lvl4pPr>
            <a:lvl5pPr marL="1826850" indent="0">
              <a:buNone/>
              <a:defRPr sz="2000"/>
            </a:lvl5pPr>
            <a:lvl6pPr marL="2283590" indent="0">
              <a:buNone/>
              <a:defRPr sz="2000"/>
            </a:lvl6pPr>
            <a:lvl7pPr marL="2740274" indent="0">
              <a:buNone/>
              <a:defRPr sz="2000"/>
            </a:lvl7pPr>
            <a:lvl8pPr marL="3196960" indent="0">
              <a:buNone/>
              <a:defRPr sz="2000"/>
            </a:lvl8pPr>
            <a:lvl9pPr marL="3653647" indent="0">
              <a:buNone/>
              <a:defRPr sz="2000"/>
            </a:lvl9pPr>
          </a:lstStyle>
          <a:p>
            <a:endParaRPr lang="es-ES"/>
          </a:p>
        </p:txBody>
      </p:sp>
      <p:sp>
        <p:nvSpPr>
          <p:cNvPr id="4" name="3 Marcador de texto"/>
          <p:cNvSpPr>
            <a:spLocks noGrp="1"/>
          </p:cNvSpPr>
          <p:nvPr>
            <p:ph type="body" sz="half" idx="2"/>
          </p:nvPr>
        </p:nvSpPr>
        <p:spPr>
          <a:xfrm>
            <a:off x="2389717" y="5367427"/>
            <a:ext cx="7315200" cy="8048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892869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8589732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7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06/09/2019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591476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5" y="633679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300" spc="-51" baseline="0">
                <a:solidFill>
                  <a:schemeClr val="accent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362" rIns="91362">
            <a:normAutofit/>
          </a:bodyPr>
          <a:lstStyle>
            <a:lvl1pPr marL="0" indent="0" algn="l">
              <a:buNone/>
              <a:defRPr sz="2400" cap="all" spc="200" baseline="0">
                <a:solidFill>
                  <a:schemeClr val="accent1"/>
                </a:solidFill>
                <a:latin typeface="+mj-lt"/>
              </a:defRPr>
            </a:lvl1pPr>
            <a:lvl2pPr marL="456735" indent="0" algn="ctr">
              <a:buNone/>
              <a:defRPr sz="2400"/>
            </a:lvl2pPr>
            <a:lvl3pPr marL="913516" indent="0" algn="ctr">
              <a:buNone/>
              <a:defRPr sz="2400"/>
            </a:lvl3pPr>
            <a:lvl4pPr marL="1370274" indent="0" algn="ctr">
              <a:buNone/>
              <a:defRPr sz="2000"/>
            </a:lvl4pPr>
            <a:lvl5pPr marL="1827032" indent="0" algn="ctr">
              <a:buNone/>
              <a:defRPr sz="2000"/>
            </a:lvl5pPr>
            <a:lvl6pPr marL="2283814" indent="0" algn="ctr">
              <a:buNone/>
              <a:defRPr sz="2000"/>
            </a:lvl6pPr>
            <a:lvl7pPr marL="2740546" indent="0" algn="ctr">
              <a:buNone/>
              <a:defRPr sz="2000"/>
            </a:lvl7pPr>
            <a:lvl8pPr marL="3197280" indent="0" algn="ctr">
              <a:buNone/>
              <a:defRPr sz="2000"/>
            </a:lvl8pPr>
            <a:lvl9pPr marL="3654015" indent="0" algn="ctr">
              <a:buNone/>
              <a:defRPr sz="20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35E835D3-CDD5-664E-A95E-47F1C4FEE662}" type="slidenum">
              <a:rPr lang="en-US" smtClean="0"/>
              <a:pPr/>
              <a:t>‹Nº›</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6" name="TextBox 15"/>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Tree>
    <p:extLst>
      <p:ext uri="{BB962C8B-B14F-4D97-AF65-F5344CB8AC3E}">
        <p14:creationId xmlns:p14="http://schemas.microsoft.com/office/powerpoint/2010/main" val="220163811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5" y="633679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4300" b="0" baseline="0">
                <a:solidFill>
                  <a:schemeClr val="accent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362" rIns="91362" anchor="t" anchorCtr="0">
            <a:normAutofit/>
          </a:bodyPr>
          <a:lstStyle>
            <a:lvl1pPr marL="0" indent="0">
              <a:buNone/>
              <a:defRPr sz="2400" cap="all" spc="200" baseline="0">
                <a:solidFill>
                  <a:schemeClr val="accent1"/>
                </a:solidFill>
                <a:latin typeface="+mj-lt"/>
              </a:defRPr>
            </a:lvl1pPr>
            <a:lvl2pPr marL="456735" indent="0">
              <a:buNone/>
              <a:defRPr sz="1900">
                <a:solidFill>
                  <a:schemeClr val="tx1">
                    <a:tint val="75000"/>
                  </a:schemeClr>
                </a:solidFill>
              </a:defRPr>
            </a:lvl2pPr>
            <a:lvl3pPr marL="913516" indent="0">
              <a:buNone/>
              <a:defRPr sz="1600">
                <a:solidFill>
                  <a:schemeClr val="tx1">
                    <a:tint val="75000"/>
                  </a:schemeClr>
                </a:solidFill>
              </a:defRPr>
            </a:lvl3pPr>
            <a:lvl4pPr marL="1370274" indent="0">
              <a:buNone/>
              <a:defRPr sz="1500">
                <a:solidFill>
                  <a:schemeClr val="tx1">
                    <a:tint val="75000"/>
                  </a:schemeClr>
                </a:solidFill>
              </a:defRPr>
            </a:lvl4pPr>
            <a:lvl5pPr marL="1827032" indent="0">
              <a:buNone/>
              <a:defRPr sz="1500">
                <a:solidFill>
                  <a:schemeClr val="tx1">
                    <a:tint val="75000"/>
                  </a:schemeClr>
                </a:solidFill>
              </a:defRPr>
            </a:lvl5pPr>
            <a:lvl6pPr marL="2283814" indent="0">
              <a:buNone/>
              <a:defRPr sz="1500">
                <a:solidFill>
                  <a:schemeClr val="tx1">
                    <a:tint val="75000"/>
                  </a:schemeClr>
                </a:solidFill>
              </a:defRPr>
            </a:lvl6pPr>
            <a:lvl7pPr marL="2740546" indent="0">
              <a:buNone/>
              <a:defRPr sz="1500">
                <a:solidFill>
                  <a:schemeClr val="tx1">
                    <a:tint val="75000"/>
                  </a:schemeClr>
                </a:solidFill>
              </a:defRPr>
            </a:lvl7pPr>
            <a:lvl8pPr marL="3197280" indent="0">
              <a:buNone/>
              <a:defRPr sz="1500">
                <a:solidFill>
                  <a:schemeClr val="tx1">
                    <a:tint val="75000"/>
                  </a:schemeClr>
                </a:solidFill>
              </a:defRPr>
            </a:lvl8pPr>
            <a:lvl9pPr marL="3654015" indent="0">
              <a:buNone/>
              <a:defRPr sz="15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35E835D3-CDD5-664E-A95E-47F1C4FEE662}" type="slidenum">
              <a:rPr lang="en-US" smtClean="0"/>
              <a:pPr/>
              <a:t>‹Nº›</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Tree>
    <p:extLst>
      <p:ext uri="{BB962C8B-B14F-4D97-AF65-F5344CB8AC3E}">
        <p14:creationId xmlns:p14="http://schemas.microsoft.com/office/powerpoint/2010/main" val="406222721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35E835D3-CDD5-664E-A95E-47F1C4FEE662}" type="slidenum">
              <a:rPr lang="en-US" smtClean="0"/>
              <a:pPr/>
              <a:t>‹Nº›</a:t>
            </a:fld>
            <a:endParaRPr lang="en-US"/>
          </a:p>
        </p:txBody>
      </p:sp>
      <p:sp>
        <p:nvSpPr>
          <p:cNvPr id="7" name="TextBox 6"/>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8" name="TextBox 7"/>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1"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777213735"/>
      </p:ext>
    </p:extLst>
  </p:cSld>
  <p:clrMapOvr>
    <a:masterClrMapping/>
  </p:clrMapOvr>
  <p:transition>
    <p:fade/>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normAutofit/>
          </a:bodyPr>
          <a:lstStyle>
            <a:lvl1pPr>
              <a:defRPr sz="36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72"/>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35E835D3-CDD5-664E-A95E-47F1C4FEE662}" type="slidenum">
              <a:rPr lang="en-US" smtClean="0"/>
              <a:pPr/>
              <a:t>‹Nº›</a:t>
            </a:fld>
            <a:endParaRPr lang="en-US"/>
          </a:p>
        </p:txBody>
      </p:sp>
      <p:sp>
        <p:nvSpPr>
          <p:cNvPr id="9" name="TextBox 8"/>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0" name="TextBox 9"/>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3"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353504080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normAutofit/>
          </a:bodyPr>
          <a:lstStyle>
            <a:lvl1pPr>
              <a:defRPr sz="36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72"/>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35E835D3-CDD5-664E-A95E-47F1C4FEE662}" type="slidenum">
              <a:rPr lang="en-US" smtClean="0"/>
              <a:pPr/>
              <a:t>‹Nº›</a:t>
            </a:fld>
            <a:endParaRPr lang="en-US"/>
          </a:p>
        </p:txBody>
      </p:sp>
      <p:sp>
        <p:nvSpPr>
          <p:cNvPr id="9" name="TextBox 8"/>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0" name="TextBox 9"/>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1"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266802957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normAutofit/>
          </a:bodyPr>
          <a:lstStyle>
            <a:lvl1pPr>
              <a:defRPr sz="36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097280" y="1846069"/>
            <a:ext cx="4937760" cy="736283"/>
          </a:xfrm>
        </p:spPr>
        <p:txBody>
          <a:bodyPr lIns="91362" rIns="91362" anchor="ctr">
            <a:normAutofit/>
          </a:bodyPr>
          <a:lstStyle>
            <a:lvl1pPr marL="0" indent="0">
              <a:buNone/>
              <a:defRPr sz="2000" b="0" cap="all" baseline="0">
                <a:solidFill>
                  <a:schemeClr val="tx2"/>
                </a:solidFill>
              </a:defRPr>
            </a:lvl1pPr>
            <a:lvl2pPr marL="456735" indent="0">
              <a:buNone/>
              <a:defRPr sz="2000" b="1"/>
            </a:lvl2pPr>
            <a:lvl3pPr marL="913516" indent="0">
              <a:buNone/>
              <a:defRPr sz="1900" b="1"/>
            </a:lvl3pPr>
            <a:lvl4pPr marL="1370274" indent="0">
              <a:buNone/>
              <a:defRPr sz="1600" b="1"/>
            </a:lvl4pPr>
            <a:lvl5pPr marL="1827032" indent="0">
              <a:buNone/>
              <a:defRPr sz="1600" b="1"/>
            </a:lvl5pPr>
            <a:lvl6pPr marL="2283814" indent="0">
              <a:buNone/>
              <a:defRPr sz="1600" b="1"/>
            </a:lvl6pPr>
            <a:lvl7pPr marL="2740546" indent="0">
              <a:buNone/>
              <a:defRPr sz="1600" b="1"/>
            </a:lvl7pPr>
            <a:lvl8pPr marL="3197280" indent="0">
              <a:buNone/>
              <a:defRPr sz="1600" b="1"/>
            </a:lvl8pPr>
            <a:lvl9pPr marL="3654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69"/>
            <a:ext cx="4937760" cy="736283"/>
          </a:xfrm>
        </p:spPr>
        <p:txBody>
          <a:bodyPr lIns="91362" rIns="91362" anchor="ctr">
            <a:normAutofit/>
          </a:bodyPr>
          <a:lstStyle>
            <a:lvl1pPr marL="0" indent="0">
              <a:buNone/>
              <a:defRPr sz="2000" b="0" cap="all" baseline="0">
                <a:solidFill>
                  <a:schemeClr val="tx2"/>
                </a:solidFill>
              </a:defRPr>
            </a:lvl1pPr>
            <a:lvl2pPr marL="456735" indent="0">
              <a:buNone/>
              <a:defRPr sz="2000" b="1"/>
            </a:lvl2pPr>
            <a:lvl3pPr marL="913516" indent="0">
              <a:buNone/>
              <a:defRPr sz="1900" b="1"/>
            </a:lvl3pPr>
            <a:lvl4pPr marL="1370274" indent="0">
              <a:buNone/>
              <a:defRPr sz="1600" b="1"/>
            </a:lvl4pPr>
            <a:lvl5pPr marL="1827032" indent="0">
              <a:buNone/>
              <a:defRPr sz="1600" b="1"/>
            </a:lvl5pPr>
            <a:lvl6pPr marL="2283814" indent="0">
              <a:buNone/>
              <a:defRPr sz="1600" b="1"/>
            </a:lvl6pPr>
            <a:lvl7pPr marL="2740546" indent="0">
              <a:buNone/>
              <a:defRPr sz="1600" b="1"/>
            </a:lvl7pPr>
            <a:lvl8pPr marL="3197280" indent="0">
              <a:buNone/>
              <a:defRPr sz="1600" b="1"/>
            </a:lvl8pPr>
            <a:lvl9pPr marL="3654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35E835D3-CDD5-664E-A95E-47F1C4FEE662}" type="slidenum">
              <a:rPr lang="en-US" smtClean="0"/>
              <a:pPr/>
              <a:t>‹Nº›</a:t>
            </a:fld>
            <a:endParaRPr lang="en-US"/>
          </a:p>
        </p:txBody>
      </p:sp>
      <p:sp>
        <p:nvSpPr>
          <p:cNvPr id="11" name="TextBox 10"/>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2" name="TextBox 11"/>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4"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6728095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600" baseline="0"/>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35E835D3-CDD5-664E-A95E-47F1C4FEE662}" type="slidenum">
              <a:rPr lang="en-US" smtClean="0"/>
              <a:pPr/>
              <a:t>‹Nº›</a:t>
            </a:fld>
            <a:endParaRPr lang="en-US"/>
          </a:p>
        </p:txBody>
      </p:sp>
      <p:sp>
        <p:nvSpPr>
          <p:cNvPr id="6" name="TextBox 5"/>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7" name="TextBox 6"/>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9"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272338451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7256307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85" y="633679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p:txBody>
          <a:bodyPr/>
          <a:lstStyle/>
          <a:p>
            <a:fld id="{35E835D3-CDD5-664E-A95E-47F1C4FEE662}" type="slidenum">
              <a:rPr lang="en-US" smtClean="0"/>
              <a:pPr/>
              <a:t>‹Nº›</a:t>
            </a:fld>
            <a:endParaRPr lang="en-US"/>
          </a:p>
        </p:txBody>
      </p:sp>
      <p:sp>
        <p:nvSpPr>
          <p:cNvPr id="11" name="TextBox 10"/>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2" name="TextBox 11"/>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Tree>
    <p:extLst>
      <p:ext uri="{BB962C8B-B14F-4D97-AF65-F5344CB8AC3E}">
        <p14:creationId xmlns:p14="http://schemas.microsoft.com/office/powerpoint/2010/main" val="277683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80"/>
            <a:ext cx="2844800" cy="365125"/>
          </a:xfrm>
          <a:prstGeom prst="rect">
            <a:avLst/>
          </a:prstGeom>
        </p:spPr>
        <p:txBody>
          <a:bodyPr lIns="91362" tIns="45718" rIns="91362" bIns="45718"/>
          <a:lstStyle/>
          <a:p>
            <a:pPr defTabSz="456735"/>
            <a:fld id="{BC601EB9-3082-400F-95D4-0BB80495B9A3}" type="datetimeFigureOut">
              <a:rPr lang="en-US" smtClean="0">
                <a:solidFill>
                  <a:srgbClr val="000000"/>
                </a:solidFill>
              </a:rPr>
              <a:pPr defTabSz="456735"/>
              <a:t>9/6/2019</a:t>
            </a:fld>
            <a:endParaRPr lang="en-US">
              <a:solidFill>
                <a:srgbClr val="000000"/>
              </a:solidFill>
            </a:endParaRPr>
          </a:p>
        </p:txBody>
      </p:sp>
      <p:sp>
        <p:nvSpPr>
          <p:cNvPr id="4" name="Footer Placeholder 3"/>
          <p:cNvSpPr>
            <a:spLocks noGrp="1"/>
          </p:cNvSpPr>
          <p:nvPr>
            <p:ph type="ftr" sz="quarter" idx="11"/>
          </p:nvPr>
        </p:nvSpPr>
        <p:spPr>
          <a:xfrm>
            <a:off x="4165600" y="6356380"/>
            <a:ext cx="3860800" cy="365125"/>
          </a:xfrm>
          <a:prstGeom prst="rect">
            <a:avLst/>
          </a:prstGeom>
        </p:spPr>
        <p:txBody>
          <a:bodyPr lIns="91362" tIns="45718" rIns="91362" bIns="45718"/>
          <a:lstStyle/>
          <a:p>
            <a:pPr defTabSz="456735"/>
            <a:endParaRPr lang="en-US">
              <a:solidFill>
                <a:srgbClr val="000000"/>
              </a:solidFill>
            </a:endParaRPr>
          </a:p>
        </p:txBody>
      </p:sp>
      <p:sp>
        <p:nvSpPr>
          <p:cNvPr id="5" name="Slide Number Placeholder 4"/>
          <p:cNvSpPr>
            <a:spLocks noGrp="1"/>
          </p:cNvSpPr>
          <p:nvPr>
            <p:ph type="sldNum" sz="quarter" idx="12"/>
          </p:nvPr>
        </p:nvSpPr>
        <p:spPr>
          <a:xfrm>
            <a:off x="8737600" y="6356380"/>
            <a:ext cx="2844800" cy="365125"/>
          </a:xfrm>
          <a:prstGeom prst="rect">
            <a:avLst/>
          </a:prstGeom>
        </p:spPr>
        <p:txBody>
          <a:bodyPr/>
          <a:lstStyle/>
          <a:p>
            <a:fld id="{FDCB3A74-A0CA-4BD5-99F0-B11360B97E55}" type="slidenum">
              <a:rPr lang="en-US" smtClean="0"/>
              <a:pPr/>
              <a:t>‹Nº›</a:t>
            </a:fld>
            <a:endParaRPr lang="en-US"/>
          </a:p>
        </p:txBody>
      </p:sp>
    </p:spTree>
    <p:extLst>
      <p:ext uri="{BB962C8B-B14F-4D97-AF65-F5344CB8AC3E}">
        <p14:creationId xmlns:p14="http://schemas.microsoft.com/office/powerpoint/2010/main" val="3466752319"/>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893020" y="6903"/>
            <a:ext cx="10406063" cy="2129320"/>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284946743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8"/>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4" indent="0" algn="ctr">
              <a:buNone/>
              <a:defRPr/>
            </a:lvl3pPr>
            <a:lvl4pPr marL="1369928" indent="0" algn="ctr">
              <a:buNone/>
              <a:defRPr/>
            </a:lvl4pPr>
            <a:lvl5pPr marL="1826572" indent="0" algn="ctr">
              <a:buNone/>
              <a:defRPr/>
            </a:lvl5pPr>
            <a:lvl6pPr marL="2283246" indent="0" algn="ctr">
              <a:buNone/>
              <a:defRPr/>
            </a:lvl6pPr>
            <a:lvl7pPr marL="2739854" indent="0" algn="ctr">
              <a:buNone/>
              <a:defRPr/>
            </a:lvl7pPr>
            <a:lvl8pPr marL="3196467" indent="0" algn="ctr">
              <a:buNone/>
              <a:defRPr/>
            </a:lvl8pPr>
            <a:lvl9pPr marL="3653079"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33825094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64173456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4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6615" indent="0">
              <a:buNone/>
              <a:defRPr sz="1700"/>
            </a:lvl2pPr>
            <a:lvl3pPr marL="913284" indent="0">
              <a:buNone/>
              <a:defRPr sz="1600"/>
            </a:lvl3pPr>
            <a:lvl4pPr marL="1369928" indent="0">
              <a:buNone/>
              <a:defRPr sz="1500"/>
            </a:lvl4pPr>
            <a:lvl5pPr marL="1826572" indent="0">
              <a:buNone/>
              <a:defRPr sz="1500"/>
            </a:lvl5pPr>
            <a:lvl6pPr marL="2283246" indent="0">
              <a:buNone/>
              <a:defRPr sz="1500"/>
            </a:lvl6pPr>
            <a:lvl7pPr marL="2739854" indent="0">
              <a:buNone/>
              <a:defRPr sz="1500"/>
            </a:lvl7pPr>
            <a:lvl8pPr marL="3196467" indent="0">
              <a:buNone/>
              <a:defRPr sz="1500"/>
            </a:lvl8pPr>
            <a:lvl9pPr marL="3653079" indent="0">
              <a:buNone/>
              <a:defRPr sz="1500"/>
            </a:lvl9pPr>
          </a:lstStyle>
          <a:p>
            <a:pPr lvl="0"/>
            <a:r>
              <a:rPr lang="es-ES" smtClean="0"/>
              <a:t>Haga clic para modificar el estilo de texto del patrón</a:t>
            </a:r>
          </a:p>
        </p:txBody>
      </p:sp>
    </p:spTree>
    <p:extLst>
      <p:ext uri="{BB962C8B-B14F-4D97-AF65-F5344CB8AC3E}">
        <p14:creationId xmlns:p14="http://schemas.microsoft.com/office/powerpoint/2010/main" val="16178337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9"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318" y="1512888"/>
            <a:ext cx="5362575"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12403149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6615" indent="0">
              <a:buNone/>
              <a:defRPr sz="2100" b="1"/>
            </a:lvl2pPr>
            <a:lvl3pPr marL="913284" indent="0">
              <a:buNone/>
              <a:defRPr sz="1700" b="1"/>
            </a:lvl3pPr>
            <a:lvl4pPr marL="1369928" indent="0">
              <a:buNone/>
              <a:defRPr sz="1600" b="1"/>
            </a:lvl4pPr>
            <a:lvl5pPr marL="1826572" indent="0">
              <a:buNone/>
              <a:defRPr sz="1600" b="1"/>
            </a:lvl5pPr>
            <a:lvl6pPr marL="2283246" indent="0">
              <a:buNone/>
              <a:defRPr sz="1600" b="1"/>
            </a:lvl6pPr>
            <a:lvl7pPr marL="2739854" indent="0">
              <a:buNone/>
              <a:defRPr sz="1600" b="1"/>
            </a:lvl7pPr>
            <a:lvl8pPr marL="3196467" indent="0">
              <a:buNone/>
              <a:defRPr sz="1600" b="1"/>
            </a:lvl8pPr>
            <a:lvl9pPr marL="3653079"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6615" indent="0">
              <a:buNone/>
              <a:defRPr sz="2100" b="1"/>
            </a:lvl2pPr>
            <a:lvl3pPr marL="913284" indent="0">
              <a:buNone/>
              <a:defRPr sz="1700" b="1"/>
            </a:lvl3pPr>
            <a:lvl4pPr marL="1369928" indent="0">
              <a:buNone/>
              <a:defRPr sz="1600" b="1"/>
            </a:lvl4pPr>
            <a:lvl5pPr marL="1826572" indent="0">
              <a:buNone/>
              <a:defRPr sz="1600" b="1"/>
            </a:lvl5pPr>
            <a:lvl6pPr marL="2283246" indent="0">
              <a:buNone/>
              <a:defRPr sz="1600" b="1"/>
            </a:lvl6pPr>
            <a:lvl7pPr marL="2739854" indent="0">
              <a:buNone/>
              <a:defRPr sz="1600" b="1"/>
            </a:lvl7pPr>
            <a:lvl8pPr marL="3196467" indent="0">
              <a:buNone/>
              <a:defRPr sz="1600" b="1"/>
            </a:lvl8pPr>
            <a:lvl9pPr marL="3653079"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91587212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408896809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82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83358577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62"/>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500"/>
            </a:lvl1pPr>
            <a:lvl2pPr marL="456615" indent="0">
              <a:buNone/>
              <a:defRPr sz="1300"/>
            </a:lvl2pPr>
            <a:lvl3pPr marL="913284" indent="0">
              <a:buNone/>
              <a:defRPr sz="1100"/>
            </a:lvl3pPr>
            <a:lvl4pPr marL="1369928" indent="0">
              <a:buNone/>
              <a:defRPr sz="1100"/>
            </a:lvl4pPr>
            <a:lvl5pPr marL="1826572" indent="0">
              <a:buNone/>
              <a:defRPr sz="1100"/>
            </a:lvl5pPr>
            <a:lvl6pPr marL="2283246" indent="0">
              <a:buNone/>
              <a:defRPr sz="1100"/>
            </a:lvl6pPr>
            <a:lvl7pPr marL="2739854" indent="0">
              <a:buNone/>
              <a:defRPr sz="1100"/>
            </a:lvl7pPr>
            <a:lvl8pPr marL="3196467" indent="0">
              <a:buNone/>
              <a:defRPr sz="1100"/>
            </a:lvl8pPr>
            <a:lvl9pPr marL="3653079"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32384500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29"/>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6615" indent="0">
              <a:buNone/>
              <a:defRPr sz="2900"/>
            </a:lvl2pPr>
            <a:lvl3pPr marL="913284" indent="0">
              <a:buNone/>
              <a:defRPr sz="2400"/>
            </a:lvl3pPr>
            <a:lvl4pPr marL="1369928" indent="0">
              <a:buNone/>
              <a:defRPr sz="2100"/>
            </a:lvl4pPr>
            <a:lvl5pPr marL="1826572" indent="0">
              <a:buNone/>
              <a:defRPr sz="2100"/>
            </a:lvl5pPr>
            <a:lvl6pPr marL="2283246" indent="0">
              <a:buNone/>
              <a:defRPr sz="2100"/>
            </a:lvl6pPr>
            <a:lvl7pPr marL="2739854" indent="0">
              <a:buNone/>
              <a:defRPr sz="2100"/>
            </a:lvl7pPr>
            <a:lvl8pPr marL="3196467" indent="0">
              <a:buNone/>
              <a:defRPr sz="2100"/>
            </a:lvl8pPr>
            <a:lvl9pPr marL="3653079" indent="0">
              <a:buNone/>
              <a:defRPr sz="2100"/>
            </a:lvl9pPr>
          </a:lstStyle>
          <a:p>
            <a:pPr lvl="0"/>
            <a:endParaRPr lang="es-AR" noProof="0" smtClean="0"/>
          </a:p>
        </p:txBody>
      </p:sp>
      <p:sp>
        <p:nvSpPr>
          <p:cNvPr id="4" name="3 Marcador de texto"/>
          <p:cNvSpPr>
            <a:spLocks noGrp="1"/>
          </p:cNvSpPr>
          <p:nvPr>
            <p:ph type="body" sz="half" idx="2"/>
          </p:nvPr>
        </p:nvSpPr>
        <p:spPr>
          <a:xfrm>
            <a:off x="2389188" y="5367431"/>
            <a:ext cx="7315200" cy="804863"/>
          </a:xfrm>
        </p:spPr>
        <p:txBody>
          <a:bodyPr/>
          <a:lstStyle>
            <a:lvl1pPr marL="0" indent="0">
              <a:buNone/>
              <a:defRPr sz="1500"/>
            </a:lvl1pPr>
            <a:lvl2pPr marL="456615" indent="0">
              <a:buNone/>
              <a:defRPr sz="1300"/>
            </a:lvl2pPr>
            <a:lvl3pPr marL="913284" indent="0">
              <a:buNone/>
              <a:defRPr sz="1100"/>
            </a:lvl3pPr>
            <a:lvl4pPr marL="1369928" indent="0">
              <a:buNone/>
              <a:defRPr sz="1100"/>
            </a:lvl4pPr>
            <a:lvl5pPr marL="1826572" indent="0">
              <a:buNone/>
              <a:defRPr sz="1100"/>
            </a:lvl5pPr>
            <a:lvl6pPr marL="2283246" indent="0">
              <a:buNone/>
              <a:defRPr sz="1100"/>
            </a:lvl6pPr>
            <a:lvl7pPr marL="2739854" indent="0">
              <a:buNone/>
              <a:defRPr sz="1100"/>
            </a:lvl7pPr>
            <a:lvl8pPr marL="3196467" indent="0">
              <a:buNone/>
              <a:defRPr sz="1100"/>
            </a:lvl8pPr>
            <a:lvl9pPr marL="3653079"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36348392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83065485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086" y="238173"/>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9" y="238173"/>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0708544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777"/>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44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211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44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13445250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70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88"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44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0062613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7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88"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88"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2751287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1" y="6068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345"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4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6800260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1" y="6068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1192"/>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38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966" y="2251192"/>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38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74279982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8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764418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5853940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0188733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305"/>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9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597"/>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0781564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8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5"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87" y="5260459"/>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94204242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70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9/6/2019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5628420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430"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6058"/>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154" y="676058"/>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4" y="595644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9/6/2019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154" y="595211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44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5474644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00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sp>
        <p:nvSpPr>
          <p:cNvPr id="10" name="Rectangle 54"/>
          <p:cNvSpPr>
            <a:spLocks noGrp="1" noChangeArrowheads="1"/>
          </p:cNvSpPr>
          <p:nvPr>
            <p:ph type="subTitle" idx="1"/>
          </p:nvPr>
        </p:nvSpPr>
        <p:spPr>
          <a:xfrm>
            <a:off x="609600" y="404178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HIV Now: Current Controversies and New Developments in HIV Management</a:t>
            </a: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 xmlns:a16="http://schemas.microsoft.com/office/drawing/2014/main" id="{EAC1F4C4-904F-4A08-85AB-1BEA559A2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59114" y="328780"/>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2217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60"/>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02"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37220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45"/>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7621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60"/>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33771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60"/>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983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9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425322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60"/>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8419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63597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693"/>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32"/>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96"/>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65" y="58913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5136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52"/>
            <a:ext cx="9144000" cy="1655763"/>
          </a:xfrm>
        </p:spPr>
        <p:txBody>
          <a:bodyPr/>
          <a:lstStyle>
            <a:lvl1pPr marL="0" indent="0" algn="ctr">
              <a:buNone/>
              <a:defRPr sz="2400"/>
            </a:lvl1pPr>
            <a:lvl2pPr marL="456615" indent="0" algn="ctr">
              <a:buNone/>
              <a:defRPr sz="2000"/>
            </a:lvl2pPr>
            <a:lvl3pPr marL="913289" indent="0" algn="ctr">
              <a:buNone/>
              <a:defRPr sz="1900"/>
            </a:lvl3pPr>
            <a:lvl4pPr marL="1369934" indent="0" algn="ctr">
              <a:buNone/>
              <a:defRPr sz="1600"/>
            </a:lvl4pPr>
            <a:lvl5pPr marL="1826578" indent="0" algn="ctr">
              <a:buNone/>
              <a:defRPr sz="1600"/>
            </a:lvl5pPr>
            <a:lvl6pPr marL="2283254" indent="0" algn="ctr">
              <a:buNone/>
              <a:defRPr sz="1600"/>
            </a:lvl6pPr>
            <a:lvl7pPr marL="2739866" indent="0" algn="ctr">
              <a:buNone/>
              <a:defRPr sz="1600"/>
            </a:lvl7pPr>
            <a:lvl8pPr marL="3196480" indent="0" algn="ctr">
              <a:buNone/>
              <a:defRPr sz="1600"/>
            </a:lvl8pPr>
            <a:lvl9pPr marL="3653095"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11869155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383084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9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53"/>
            <a:ext cx="10515600" cy="1500187"/>
          </a:xfrm>
        </p:spPr>
        <p:txBody>
          <a:bodyPr/>
          <a:lstStyle>
            <a:lvl1pPr marL="0" indent="0">
              <a:buNone/>
              <a:defRPr sz="2400">
                <a:solidFill>
                  <a:schemeClr val="tx1"/>
                </a:solidFill>
              </a:defRPr>
            </a:lvl1pPr>
            <a:lvl2pPr marL="456615" indent="0">
              <a:buNone/>
              <a:defRPr sz="2000">
                <a:solidFill>
                  <a:schemeClr val="tx1">
                    <a:tint val="75000"/>
                  </a:schemeClr>
                </a:solidFill>
              </a:defRPr>
            </a:lvl2pPr>
            <a:lvl3pPr marL="913289" indent="0">
              <a:buNone/>
              <a:defRPr sz="1900">
                <a:solidFill>
                  <a:schemeClr val="tx1">
                    <a:tint val="75000"/>
                  </a:schemeClr>
                </a:solidFill>
              </a:defRPr>
            </a:lvl3pPr>
            <a:lvl4pPr marL="1369934" indent="0">
              <a:buNone/>
              <a:defRPr sz="1600">
                <a:solidFill>
                  <a:schemeClr val="tx1">
                    <a:tint val="75000"/>
                  </a:schemeClr>
                </a:solidFill>
              </a:defRPr>
            </a:lvl4pPr>
            <a:lvl5pPr marL="1826578" indent="0">
              <a:buNone/>
              <a:defRPr sz="1600">
                <a:solidFill>
                  <a:schemeClr val="tx1">
                    <a:tint val="75000"/>
                  </a:schemeClr>
                </a:solidFill>
              </a:defRPr>
            </a:lvl5pPr>
            <a:lvl6pPr marL="2283254" indent="0">
              <a:buNone/>
              <a:defRPr sz="1600">
                <a:solidFill>
                  <a:schemeClr val="tx1">
                    <a:tint val="75000"/>
                  </a:schemeClr>
                </a:solidFill>
              </a:defRPr>
            </a:lvl6pPr>
            <a:lvl7pPr marL="2739866" indent="0">
              <a:buNone/>
              <a:defRPr sz="1600">
                <a:solidFill>
                  <a:schemeClr val="tx1">
                    <a:tint val="75000"/>
                  </a:schemeClr>
                </a:solidFill>
              </a:defRPr>
            </a:lvl7pPr>
            <a:lvl8pPr marL="3196480" indent="0">
              <a:buNone/>
              <a:defRPr sz="1600">
                <a:solidFill>
                  <a:schemeClr val="tx1">
                    <a:tint val="75000"/>
                  </a:schemeClr>
                </a:solidFill>
              </a:defRPr>
            </a:lvl8pPr>
            <a:lvl9pPr marL="3653095"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4820401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4902706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7168441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92180474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683822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130"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551" y="1062039"/>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663" y="404664"/>
            <a:ext cx="11507393" cy="512704"/>
          </a:xfrm>
          <a:prstGeom prst="rect">
            <a:avLst/>
          </a:prstGeom>
          <a:noFill/>
          <a:ln w="9525" algn="ctr">
            <a:noFill/>
            <a:miter lim="800000"/>
            <a:headEnd/>
            <a:tailEnd/>
          </a:ln>
          <a:effectLst/>
        </p:spPr>
        <p:txBody>
          <a:bodyPr>
            <a:noAutofit/>
          </a:bodyPr>
          <a:lstStyle>
            <a:lvl1pPr>
              <a:defRPr sz="43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28042949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7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41099781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776"/>
            <a:ext cx="6172200" cy="4873625"/>
          </a:xfrm>
        </p:spPr>
        <p:txBody>
          <a:bodyPr anchor="t"/>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05424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2602849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05"/>
            <a:ext cx="2628900" cy="581183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205"/>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8050375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9496882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92"/>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751" indent="0" algn="ctr">
              <a:buNone/>
              <a:defRPr/>
            </a:lvl2pPr>
            <a:lvl3pPr marL="913544" indent="0" algn="ctr">
              <a:buNone/>
              <a:defRPr/>
            </a:lvl3pPr>
            <a:lvl4pPr marL="1370316" indent="0" algn="ctr">
              <a:buNone/>
              <a:defRPr/>
            </a:lvl4pPr>
            <a:lvl5pPr marL="1827088" indent="0" algn="ctr">
              <a:buNone/>
              <a:defRPr/>
            </a:lvl5pPr>
            <a:lvl6pPr marL="2283882" indent="0" algn="ctr">
              <a:buNone/>
              <a:defRPr/>
            </a:lvl6pPr>
            <a:lvl7pPr marL="2740630" indent="0" algn="ctr">
              <a:buNone/>
              <a:defRPr/>
            </a:lvl7pPr>
            <a:lvl8pPr marL="3197376" indent="0" algn="ctr">
              <a:buNone/>
              <a:defRPr/>
            </a:lvl8pPr>
            <a:lvl9pPr marL="3654127"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C24785C-6B4D-4CCD-BB41-F964CCB19909}" type="slidenum">
              <a:rPr lang="en-US" altLang="es-AR"/>
              <a:pPr>
                <a:defRPr/>
              </a:pPr>
              <a:t>‹Nº›</a:t>
            </a:fld>
            <a:endParaRPr lang="en-US" altLang="es-AR"/>
          </a:p>
        </p:txBody>
      </p:sp>
    </p:spTree>
    <p:extLst>
      <p:ext uri="{BB962C8B-B14F-4D97-AF65-F5344CB8AC3E}">
        <p14:creationId xmlns:p14="http://schemas.microsoft.com/office/powerpoint/2010/main" val="195815602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9A7926D-F575-4729-98AA-08D2669820CA}" type="slidenum">
              <a:rPr lang="en-US" altLang="es-AR"/>
              <a:pPr>
                <a:defRPr/>
              </a:pPr>
              <a:t>‹Nº›</a:t>
            </a:fld>
            <a:endParaRPr lang="en-US" altLang="es-AR"/>
          </a:p>
        </p:txBody>
      </p:sp>
    </p:spTree>
    <p:extLst>
      <p:ext uri="{BB962C8B-B14F-4D97-AF65-F5344CB8AC3E}">
        <p14:creationId xmlns:p14="http://schemas.microsoft.com/office/powerpoint/2010/main" val="42583733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225"/>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22"/>
            <a:ext cx="10363200" cy="1500187"/>
          </a:xfrm>
        </p:spPr>
        <p:txBody>
          <a:bodyPr anchor="b"/>
          <a:lstStyle>
            <a:lvl1pPr marL="0" indent="0">
              <a:buNone/>
              <a:defRPr sz="2000"/>
            </a:lvl1pPr>
            <a:lvl2pPr marL="456751" indent="0">
              <a:buNone/>
              <a:defRPr sz="1900"/>
            </a:lvl2pPr>
            <a:lvl3pPr marL="913544" indent="0">
              <a:buNone/>
              <a:defRPr sz="1600"/>
            </a:lvl3pPr>
            <a:lvl4pPr marL="1370316" indent="0">
              <a:buNone/>
              <a:defRPr sz="1500"/>
            </a:lvl4pPr>
            <a:lvl5pPr marL="1827088" indent="0">
              <a:buNone/>
              <a:defRPr sz="1500"/>
            </a:lvl5pPr>
            <a:lvl6pPr marL="2283882" indent="0">
              <a:buNone/>
              <a:defRPr sz="1500"/>
            </a:lvl6pPr>
            <a:lvl7pPr marL="2740630" indent="0">
              <a:buNone/>
              <a:defRPr sz="1500"/>
            </a:lvl7pPr>
            <a:lvl8pPr marL="3197376" indent="0">
              <a:buNone/>
              <a:defRPr sz="1500"/>
            </a:lvl8pPr>
            <a:lvl9pPr marL="3654127"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E61E92A-EBAD-4DA2-9C60-8D65016BF35A}" type="slidenum">
              <a:rPr lang="en-US" altLang="es-AR"/>
              <a:pPr>
                <a:defRPr/>
              </a:pPr>
              <a:t>‹Nº›</a:t>
            </a:fld>
            <a:endParaRPr lang="en-US" altLang="es-AR"/>
          </a:p>
        </p:txBody>
      </p:sp>
    </p:spTree>
    <p:extLst>
      <p:ext uri="{BB962C8B-B14F-4D97-AF65-F5344CB8AC3E}">
        <p14:creationId xmlns:p14="http://schemas.microsoft.com/office/powerpoint/2010/main" val="92159302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3"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2D9E636-A755-4943-9D18-4C39520D3FFE}" type="slidenum">
              <a:rPr lang="en-US" altLang="es-AR"/>
              <a:pPr>
                <a:defRPr/>
              </a:pPr>
              <a:t>‹Nº›</a:t>
            </a:fld>
            <a:endParaRPr lang="en-US" altLang="es-AR"/>
          </a:p>
        </p:txBody>
      </p:sp>
    </p:spTree>
    <p:extLst>
      <p:ext uri="{BB962C8B-B14F-4D97-AF65-F5344CB8AC3E}">
        <p14:creationId xmlns:p14="http://schemas.microsoft.com/office/powerpoint/2010/main" val="416248610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52" y="1535117"/>
            <a:ext cx="5386919" cy="639763"/>
          </a:xfrm>
        </p:spPr>
        <p:txBody>
          <a:bodyPr anchor="b"/>
          <a:lstStyle>
            <a:lvl1pPr marL="0" indent="0">
              <a:buNone/>
              <a:defRPr sz="2400" b="1"/>
            </a:lvl1pPr>
            <a:lvl2pPr marL="456751" indent="0">
              <a:buNone/>
              <a:defRPr sz="2000" b="1"/>
            </a:lvl2pPr>
            <a:lvl3pPr marL="913544" indent="0">
              <a:buNone/>
              <a:defRPr sz="1900" b="1"/>
            </a:lvl3pPr>
            <a:lvl4pPr marL="1370316" indent="0">
              <a:buNone/>
              <a:defRPr sz="1600" b="1"/>
            </a:lvl4pPr>
            <a:lvl5pPr marL="1827088" indent="0">
              <a:buNone/>
              <a:defRPr sz="1600" b="1"/>
            </a:lvl5pPr>
            <a:lvl6pPr marL="2283882" indent="0">
              <a:buNone/>
              <a:defRPr sz="1600" b="1"/>
            </a:lvl6pPr>
            <a:lvl7pPr marL="2740630" indent="0">
              <a:buNone/>
              <a:defRPr sz="1600" b="1"/>
            </a:lvl7pPr>
            <a:lvl8pPr marL="3197376" indent="0">
              <a:buNone/>
              <a:defRPr sz="1600" b="1"/>
            </a:lvl8pPr>
            <a:lvl9pPr marL="3654127"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52" y="2174875"/>
            <a:ext cx="5386919"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632" y="1535117"/>
            <a:ext cx="5389033" cy="639763"/>
          </a:xfrm>
        </p:spPr>
        <p:txBody>
          <a:bodyPr anchor="b"/>
          <a:lstStyle>
            <a:lvl1pPr marL="0" indent="0">
              <a:buNone/>
              <a:defRPr sz="2400" b="1"/>
            </a:lvl1pPr>
            <a:lvl2pPr marL="456751" indent="0">
              <a:buNone/>
              <a:defRPr sz="2000" b="1"/>
            </a:lvl2pPr>
            <a:lvl3pPr marL="913544" indent="0">
              <a:buNone/>
              <a:defRPr sz="1900" b="1"/>
            </a:lvl3pPr>
            <a:lvl4pPr marL="1370316" indent="0">
              <a:buNone/>
              <a:defRPr sz="1600" b="1"/>
            </a:lvl4pPr>
            <a:lvl5pPr marL="1827088" indent="0">
              <a:buNone/>
              <a:defRPr sz="1600" b="1"/>
            </a:lvl5pPr>
            <a:lvl6pPr marL="2283882" indent="0">
              <a:buNone/>
              <a:defRPr sz="1600" b="1"/>
            </a:lvl6pPr>
            <a:lvl7pPr marL="2740630" indent="0">
              <a:buNone/>
              <a:defRPr sz="1600" b="1"/>
            </a:lvl7pPr>
            <a:lvl8pPr marL="3197376" indent="0">
              <a:buNone/>
              <a:defRPr sz="1600" b="1"/>
            </a:lvl8pPr>
            <a:lvl9pPr marL="3654127"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3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FD68ABD-95DC-40F6-85F7-D8310AED7A3C}" type="slidenum">
              <a:rPr lang="en-US" altLang="es-AR"/>
              <a:pPr>
                <a:defRPr/>
              </a:pPr>
              <a:t>‹Nº›</a:t>
            </a:fld>
            <a:endParaRPr lang="en-US" altLang="es-AR"/>
          </a:p>
        </p:txBody>
      </p:sp>
    </p:spTree>
    <p:extLst>
      <p:ext uri="{BB962C8B-B14F-4D97-AF65-F5344CB8AC3E}">
        <p14:creationId xmlns:p14="http://schemas.microsoft.com/office/powerpoint/2010/main" val="17766046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20"/>
            <a:ext cx="10728960" cy="4571999"/>
          </a:xfrm>
        </p:spPr>
        <p:txBody>
          <a:bodyPr/>
          <a:lstStyle>
            <a:lvl1pPr>
              <a:defRPr sz="3200">
                <a:solidFill>
                  <a:schemeClr val="tx1"/>
                </a:solidFill>
              </a:defRPr>
            </a:lvl1pPr>
            <a:lvl2pPr>
              <a:defRPr sz="2900">
                <a:solidFill>
                  <a:schemeClr val="tx1"/>
                </a:solidFill>
              </a:defRPr>
            </a:lvl2pPr>
            <a:lvl3pPr>
              <a:defRPr sz="2700">
                <a:solidFill>
                  <a:schemeClr val="tx1"/>
                </a:solidFill>
              </a:defRPr>
            </a:lvl3pPr>
            <a:lvl4pPr>
              <a:defRPr sz="2400">
                <a:solidFill>
                  <a:schemeClr val="tx1"/>
                </a:solidFill>
              </a:defRPr>
            </a:lvl4pPr>
            <a:lvl5pPr>
              <a:defRPr sz="2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47" y="404873"/>
            <a:ext cx="10725089" cy="718919"/>
          </a:xfrm>
          <a:prstGeom prst="rect">
            <a:avLst/>
          </a:prstGeom>
          <a:noFill/>
          <a:ln w="9525" algn="ctr">
            <a:noFill/>
            <a:miter lim="800000"/>
            <a:headEnd/>
            <a:tailEnd/>
          </a:ln>
          <a:effectLst/>
        </p:spPr>
        <p:txBody>
          <a:bodyPr>
            <a:noAutofit/>
          </a:bodyPr>
          <a:lstStyle>
            <a:lvl1pPr>
              <a:defRPr sz="37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3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300"/>
            </a:lvl1pPr>
          </a:lstStyle>
          <a:p>
            <a:pPr lvl="0"/>
            <a:r>
              <a:rPr lang="en-US" smtClean="0"/>
              <a:t>Click to edit Master text styles</a:t>
            </a:r>
          </a:p>
        </p:txBody>
      </p:sp>
    </p:spTree>
    <p:extLst>
      <p:ext uri="{BB962C8B-B14F-4D97-AF65-F5344CB8AC3E}">
        <p14:creationId xmlns:p14="http://schemas.microsoft.com/office/powerpoint/2010/main" val="9344853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D879A5A-E11E-47FF-B325-63FB78455647}" type="slidenum">
              <a:rPr lang="en-US" altLang="es-AR"/>
              <a:pPr>
                <a:defRPr/>
              </a:pPr>
              <a:t>‹Nº›</a:t>
            </a:fld>
            <a:endParaRPr lang="en-US" altLang="es-AR"/>
          </a:p>
        </p:txBody>
      </p:sp>
    </p:spTree>
    <p:extLst>
      <p:ext uri="{BB962C8B-B14F-4D97-AF65-F5344CB8AC3E}">
        <p14:creationId xmlns:p14="http://schemas.microsoft.com/office/powerpoint/2010/main" val="43105176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6ABC161-1B35-4769-A918-F00C9665DAE8}" type="slidenum">
              <a:rPr lang="en-US" altLang="es-AR"/>
              <a:pPr>
                <a:defRPr/>
              </a:pPr>
              <a:t>‹Nº›</a:t>
            </a:fld>
            <a:endParaRPr lang="en-US" altLang="es-AR"/>
          </a:p>
        </p:txBody>
      </p:sp>
    </p:spTree>
    <p:extLst>
      <p:ext uri="{BB962C8B-B14F-4D97-AF65-F5344CB8AC3E}">
        <p14:creationId xmlns:p14="http://schemas.microsoft.com/office/powerpoint/2010/main" val="312380778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369"/>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4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7" y="1435104"/>
            <a:ext cx="4011084" cy="4691063"/>
          </a:xfrm>
        </p:spPr>
        <p:txBody>
          <a:bodyPr/>
          <a:lstStyle>
            <a:lvl1pPr marL="0" indent="0">
              <a:buNone/>
              <a:defRPr sz="1500"/>
            </a:lvl1pPr>
            <a:lvl2pPr marL="456751" indent="0">
              <a:buNone/>
              <a:defRPr sz="1200"/>
            </a:lvl2pPr>
            <a:lvl3pPr marL="913544" indent="0">
              <a:buNone/>
              <a:defRPr sz="900"/>
            </a:lvl3pPr>
            <a:lvl4pPr marL="1370316" indent="0">
              <a:buNone/>
              <a:defRPr sz="900"/>
            </a:lvl4pPr>
            <a:lvl5pPr marL="1827088" indent="0">
              <a:buNone/>
              <a:defRPr sz="900"/>
            </a:lvl5pPr>
            <a:lvl6pPr marL="2283882" indent="0">
              <a:buNone/>
              <a:defRPr sz="900"/>
            </a:lvl6pPr>
            <a:lvl7pPr marL="2740630" indent="0">
              <a:buNone/>
              <a:defRPr sz="900"/>
            </a:lvl7pPr>
            <a:lvl8pPr marL="3197376" indent="0">
              <a:buNone/>
              <a:defRPr sz="900"/>
            </a:lvl8pPr>
            <a:lvl9pPr marL="3654127"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176C5D6-A619-41F5-A4E2-D106E9FD6EA4}" type="slidenum">
              <a:rPr lang="en-US" altLang="es-AR"/>
              <a:pPr>
                <a:defRPr/>
              </a:pPr>
              <a:t>‹Nº›</a:t>
            </a:fld>
            <a:endParaRPr lang="en-US" altLang="es-AR"/>
          </a:p>
        </p:txBody>
      </p:sp>
    </p:spTree>
    <p:extLst>
      <p:ext uri="{BB962C8B-B14F-4D97-AF65-F5344CB8AC3E}">
        <p14:creationId xmlns:p14="http://schemas.microsoft.com/office/powerpoint/2010/main" val="17332415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917"/>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751" indent="0">
              <a:buNone/>
              <a:defRPr sz="2800"/>
            </a:lvl2pPr>
            <a:lvl3pPr marL="913544" indent="0">
              <a:buNone/>
              <a:defRPr sz="2400"/>
            </a:lvl3pPr>
            <a:lvl4pPr marL="1370316" indent="0">
              <a:buNone/>
              <a:defRPr sz="2000"/>
            </a:lvl4pPr>
            <a:lvl5pPr marL="1827088" indent="0">
              <a:buNone/>
              <a:defRPr sz="2000"/>
            </a:lvl5pPr>
            <a:lvl6pPr marL="2283882" indent="0">
              <a:buNone/>
              <a:defRPr sz="2000"/>
            </a:lvl6pPr>
            <a:lvl7pPr marL="2740630" indent="0">
              <a:buNone/>
              <a:defRPr sz="2000"/>
            </a:lvl7pPr>
            <a:lvl8pPr marL="3197376" indent="0">
              <a:buNone/>
              <a:defRPr sz="2000"/>
            </a:lvl8pPr>
            <a:lvl9pPr marL="3654127" indent="0">
              <a:buNone/>
              <a:defRPr sz="2000"/>
            </a:lvl9pPr>
          </a:lstStyle>
          <a:p>
            <a:pPr lvl="0"/>
            <a:endParaRPr lang="es-ES" noProof="0" smtClean="0"/>
          </a:p>
        </p:txBody>
      </p:sp>
      <p:sp>
        <p:nvSpPr>
          <p:cNvPr id="4" name="3 Marcador de texto"/>
          <p:cNvSpPr>
            <a:spLocks noGrp="1"/>
          </p:cNvSpPr>
          <p:nvPr>
            <p:ph type="body" sz="half" idx="2"/>
          </p:nvPr>
        </p:nvSpPr>
        <p:spPr>
          <a:xfrm>
            <a:off x="2389717" y="5367699"/>
            <a:ext cx="7315200" cy="804863"/>
          </a:xfrm>
        </p:spPr>
        <p:txBody>
          <a:bodyPr/>
          <a:lstStyle>
            <a:lvl1pPr marL="0" indent="0">
              <a:buNone/>
              <a:defRPr sz="1500"/>
            </a:lvl1pPr>
            <a:lvl2pPr marL="456751" indent="0">
              <a:buNone/>
              <a:defRPr sz="1200"/>
            </a:lvl2pPr>
            <a:lvl3pPr marL="913544" indent="0">
              <a:buNone/>
              <a:defRPr sz="900"/>
            </a:lvl3pPr>
            <a:lvl4pPr marL="1370316" indent="0">
              <a:buNone/>
              <a:defRPr sz="900"/>
            </a:lvl4pPr>
            <a:lvl5pPr marL="1827088" indent="0">
              <a:buNone/>
              <a:defRPr sz="900"/>
            </a:lvl5pPr>
            <a:lvl6pPr marL="2283882" indent="0">
              <a:buNone/>
              <a:defRPr sz="900"/>
            </a:lvl6pPr>
            <a:lvl7pPr marL="2740630" indent="0">
              <a:buNone/>
              <a:defRPr sz="900"/>
            </a:lvl7pPr>
            <a:lvl8pPr marL="3197376" indent="0">
              <a:buNone/>
              <a:defRPr sz="900"/>
            </a:lvl8pPr>
            <a:lvl9pPr marL="3654127"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D4254EB-4123-42AB-8DA2-CD8DE87F08A5}" type="slidenum">
              <a:rPr lang="en-US" altLang="es-AR"/>
              <a:pPr>
                <a:defRPr/>
              </a:pPr>
              <a:t>‹Nº›</a:t>
            </a:fld>
            <a:endParaRPr lang="en-US" altLang="es-AR"/>
          </a:p>
        </p:txBody>
      </p:sp>
    </p:spTree>
    <p:extLst>
      <p:ext uri="{BB962C8B-B14F-4D97-AF65-F5344CB8AC3E}">
        <p14:creationId xmlns:p14="http://schemas.microsoft.com/office/powerpoint/2010/main" val="253788823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D91B712-AC8D-4297-B886-BC4D7ADEC1A6}" type="slidenum">
              <a:rPr lang="en-US" altLang="es-AR"/>
              <a:pPr>
                <a:defRPr/>
              </a:pPr>
              <a:t>‹Nº›</a:t>
            </a:fld>
            <a:endParaRPr lang="en-US" altLang="es-AR"/>
          </a:p>
        </p:txBody>
      </p:sp>
    </p:spTree>
    <p:extLst>
      <p:ext uri="{BB962C8B-B14F-4D97-AF65-F5344CB8AC3E}">
        <p14:creationId xmlns:p14="http://schemas.microsoft.com/office/powerpoint/2010/main" val="342364089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5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3" y="27495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433738B-7478-49A9-8807-671148C0FE83}" type="slidenum">
              <a:rPr lang="en-US" altLang="es-AR"/>
              <a:pPr>
                <a:defRPr/>
              </a:pPr>
              <a:t>‹Nº›</a:t>
            </a:fld>
            <a:endParaRPr lang="en-US" altLang="es-AR"/>
          </a:p>
        </p:txBody>
      </p:sp>
    </p:spTree>
    <p:extLst>
      <p:ext uri="{BB962C8B-B14F-4D97-AF65-F5344CB8AC3E}">
        <p14:creationId xmlns:p14="http://schemas.microsoft.com/office/powerpoint/2010/main" val="161758598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00" b="1" dirty="0">
              <a:solidFill>
                <a:srgbClr val="FFFFFF"/>
              </a:solidFill>
            </a:endParaRPr>
          </a:p>
        </p:txBody>
      </p:sp>
      <p:sp>
        <p:nvSpPr>
          <p:cNvPr id="20" name="Rectangle 55">
            <a:extLst>
              <a:ext uri="{FF2B5EF4-FFF2-40B4-BE49-F238E27FC236}">
                <a16:creationId xmlns:a16="http://schemas.microsoft.com/office/drawing/2014/main" xmlns=""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xmlns=""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pic>
        <p:nvPicPr>
          <p:cNvPr id="22" name="Picture 3" descr="CCO_HIV_RGB.jpg">
            <a:extLst>
              <a:ext uri="{FF2B5EF4-FFF2-40B4-BE49-F238E27FC236}">
                <a16:creationId xmlns:a16="http://schemas.microsoft.com/office/drawing/2014/main" xmlns=""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xmlns=""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32410541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85350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6" name="Straight Connector 5">
            <a:extLst>
              <a:ext uri="{FF2B5EF4-FFF2-40B4-BE49-F238E27FC236}">
                <a16:creationId xmlns:a16="http://schemas.microsoft.com/office/drawing/2014/main" xmlns=""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56181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004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69"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778"/>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 xmlns:a16="http://schemas.microsoft.com/office/drawing/2014/main" id="{46B1E5FC-D157-447C-BC6A-701C59231D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82" y="328864"/>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58673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90804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2828742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8129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xmlns=""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1530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11" name="Rectangle 3"/>
          <p:cNvSpPr>
            <a:spLocks noGrp="1" noChangeArrowheads="1"/>
          </p:cNvSpPr>
          <p:nvPr>
            <p:ph idx="1"/>
          </p:nvPr>
        </p:nvSpPr>
        <p:spPr bwMode="auto">
          <a:xfrm>
            <a:off x="711200" y="1350963"/>
            <a:ext cx="11144251"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203"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933"/>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33" baseline="0"/>
            </a:lvl1pPr>
          </a:lstStyle>
          <a:p>
            <a:pPr lvl="0"/>
            <a:r>
              <a:rPr lang="en-US" dirty="0"/>
              <a:t>Click to edit Master text styles</a:t>
            </a:r>
          </a:p>
        </p:txBody>
      </p:sp>
    </p:spTree>
    <p:extLst>
      <p:ext uri="{BB962C8B-B14F-4D97-AF65-F5344CB8AC3E}">
        <p14:creationId xmlns:p14="http://schemas.microsoft.com/office/powerpoint/2010/main" val="312463582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00" b="1" dirty="0">
              <a:solidFill>
                <a:srgbClr val="FFFFFF"/>
              </a:solidFill>
            </a:endParaRPr>
          </a:p>
        </p:txBody>
      </p:sp>
      <p:sp>
        <p:nvSpPr>
          <p:cNvPr id="20" name="Rectangle 55">
            <a:extLst>
              <a:ext uri="{FF2B5EF4-FFF2-40B4-BE49-F238E27FC236}">
                <a16:creationId xmlns:a16="http://schemas.microsoft.com/office/drawing/2014/main" xmlns=""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xmlns=""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pic>
        <p:nvPicPr>
          <p:cNvPr id="22" name="Picture 3" descr="CCO_HIV_RGB.jpg">
            <a:extLst>
              <a:ext uri="{FF2B5EF4-FFF2-40B4-BE49-F238E27FC236}">
                <a16:creationId xmlns:a16="http://schemas.microsoft.com/office/drawing/2014/main" xmlns=""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xmlns=""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5158722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287603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6" name="Straight Connector 5">
            <a:extLst>
              <a:ext uri="{FF2B5EF4-FFF2-40B4-BE49-F238E27FC236}">
                <a16:creationId xmlns:a16="http://schemas.microsoft.com/office/drawing/2014/main" xmlns=""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0248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129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3245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3" y="238256"/>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7"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55593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76793182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15781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xmlns=""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5172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00" b="1" dirty="0">
              <a:solidFill>
                <a:srgbClr val="FFFFFF"/>
              </a:solidFill>
            </a:endParaRPr>
          </a:p>
        </p:txBody>
      </p:sp>
      <p:sp>
        <p:nvSpPr>
          <p:cNvPr id="20" name="Rectangle 55">
            <a:extLst>
              <a:ext uri="{FF2B5EF4-FFF2-40B4-BE49-F238E27FC236}">
                <a16:creationId xmlns:a16="http://schemas.microsoft.com/office/drawing/2014/main" xmlns=""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xmlns=""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pic>
        <p:nvPicPr>
          <p:cNvPr id="22" name="Picture 3" descr="CCO_HIV_RGB.jpg">
            <a:extLst>
              <a:ext uri="{FF2B5EF4-FFF2-40B4-BE49-F238E27FC236}">
                <a16:creationId xmlns:a16="http://schemas.microsoft.com/office/drawing/2014/main" xmlns=""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xmlns=""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368127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72541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6" name="Straight Connector 5">
            <a:extLst>
              <a:ext uri="{FF2B5EF4-FFF2-40B4-BE49-F238E27FC236}">
                <a16:creationId xmlns:a16="http://schemas.microsoft.com/office/drawing/2014/main" xmlns=""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8439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827474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539980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567629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958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11" name="Rectangle 3"/>
          <p:cNvSpPr>
            <a:spLocks noGrp="1" noChangeArrowheads="1"/>
          </p:cNvSpPr>
          <p:nvPr>
            <p:ph idx="1"/>
          </p:nvPr>
        </p:nvSpPr>
        <p:spPr bwMode="auto">
          <a:xfrm>
            <a:off x="711217"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012408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68"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9765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xmlns=""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54678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00" b="1" dirty="0">
              <a:solidFill>
                <a:srgbClr val="FFFFFF"/>
              </a:solidFill>
            </a:endParaRPr>
          </a:p>
        </p:txBody>
      </p:sp>
      <p:sp>
        <p:nvSpPr>
          <p:cNvPr id="20" name="Rectangle 55">
            <a:extLst>
              <a:ext uri="{FF2B5EF4-FFF2-40B4-BE49-F238E27FC236}">
                <a16:creationId xmlns:a16="http://schemas.microsoft.com/office/drawing/2014/main" xmlns=""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xmlns=""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pic>
        <p:nvPicPr>
          <p:cNvPr id="22" name="Picture 3" descr="CCO_HIV_RGB.jpg">
            <a:extLst>
              <a:ext uri="{FF2B5EF4-FFF2-40B4-BE49-F238E27FC236}">
                <a16:creationId xmlns:a16="http://schemas.microsoft.com/office/drawing/2014/main" xmlns=""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xmlns=""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784462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284912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6" name="Straight Connector 5">
            <a:extLst>
              <a:ext uri="{FF2B5EF4-FFF2-40B4-BE49-F238E27FC236}">
                <a16:creationId xmlns:a16="http://schemas.microsoft.com/office/drawing/2014/main" xmlns=""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08466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0381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4482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8387611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53329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xmlns=""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7218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D5AE0D20-52C4-48A2-89D4-172F2B1999E4}"/>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00" b="1">
              <a:solidFill>
                <a:srgbClr val="FFFFFF"/>
              </a:solidFill>
            </a:endParaRPr>
          </a:p>
        </p:txBody>
      </p:sp>
      <p:sp>
        <p:nvSpPr>
          <p:cNvPr id="20" name="Rectangle 55">
            <a:extLst>
              <a:ext uri="{FF2B5EF4-FFF2-40B4-BE49-F238E27FC236}">
                <a16:creationId xmlns:a16="http://schemas.microsoft.com/office/drawing/2014/main" xmlns="" id="{BF36614D-B8F2-481E-A87C-8DAC5BE9301F}"/>
              </a:ext>
            </a:extLst>
          </p:cNvPr>
          <p:cNvSpPr>
            <a:spLocks noGrp="1" noChangeArrowheads="1"/>
          </p:cNvSpPr>
          <p:nvPr>
            <p:ph type="ctrTitle"/>
          </p:nvPr>
        </p:nvSpPr>
        <p:spPr bwMode="invGray">
          <a:xfrm>
            <a:off x="725677" y="409576"/>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xmlns=""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pic>
        <p:nvPicPr>
          <p:cNvPr id="22" name="Picture 3" descr="CCO_HIV_RGB.jpg">
            <a:extLst>
              <a:ext uri="{FF2B5EF4-FFF2-40B4-BE49-F238E27FC236}">
                <a16:creationId xmlns:a16="http://schemas.microsoft.com/office/drawing/2014/main" xmlns=""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xmlns="" id="{26515A54-8674-49F7-B1B4-23E0F7F8AB6D}"/>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28415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11" y="238256"/>
            <a:ext cx="10872447"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6676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358217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a:solidFill>
                <a:srgbClr val="FFFFFF"/>
              </a:solidFill>
            </a:endParaRPr>
          </a:p>
        </p:txBody>
      </p:sp>
      <p:cxnSp>
        <p:nvCxnSpPr>
          <p:cNvPr id="6" name="Straight Connector 5">
            <a:extLst>
              <a:ext uri="{FF2B5EF4-FFF2-40B4-BE49-F238E27FC236}">
                <a16:creationId xmlns:a16="http://schemas.microsoft.com/office/drawing/2014/main" xmlns=""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4985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754561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6578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72148410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225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09"/>
            <a:ext cx="3827419" cy="1247410"/>
          </a:xfrm>
          <a:prstGeom prst="rect">
            <a:avLst/>
          </a:prstGeom>
        </p:spPr>
      </p:pic>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xmlns=""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38" y="5891213"/>
            <a:ext cx="3671887"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073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63" y="238256"/>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59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56"/>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42309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083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416" y="4856776"/>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8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3" y="1895580"/>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5803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69"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778"/>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 xmlns:a16="http://schemas.microsoft.com/office/drawing/2014/main" id="{1995186E-FFB7-4896-95F9-68CD76B703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82" y="328864"/>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88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3" y="238256"/>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7"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3308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68"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949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11" y="238256"/>
            <a:ext cx="10872447"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774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12"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021471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63" y="238256"/>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521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56"/>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701091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5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416" y="4856776"/>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8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3" y="1895580"/>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899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15" y="2131488"/>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12" y="3886200"/>
            <a:ext cx="8534400" cy="1752600"/>
          </a:xfrm>
        </p:spPr>
        <p:txBody>
          <a:bodyPr/>
          <a:lstStyle>
            <a:lvl1pPr marL="0" indent="0" algn="ctr">
              <a:buNone/>
              <a:defRPr/>
            </a:lvl1pPr>
            <a:lvl2pPr marL="456483" indent="0" algn="ctr">
              <a:buNone/>
              <a:defRPr/>
            </a:lvl2pPr>
            <a:lvl3pPr marL="913047" indent="0" algn="ctr">
              <a:buNone/>
              <a:defRPr/>
            </a:lvl3pPr>
            <a:lvl4pPr marL="1369568" indent="0" algn="ctr">
              <a:buNone/>
              <a:defRPr/>
            </a:lvl4pPr>
            <a:lvl5pPr marL="1826094" indent="0" algn="ctr">
              <a:buNone/>
              <a:defRPr/>
            </a:lvl5pPr>
            <a:lvl6pPr marL="2282646" indent="0" algn="ctr">
              <a:buNone/>
              <a:defRPr/>
            </a:lvl6pPr>
            <a:lvl7pPr marL="2739141" indent="0" algn="ctr">
              <a:buNone/>
              <a:defRPr/>
            </a:lvl7pPr>
            <a:lvl8pPr marL="3195627" indent="0" algn="ctr">
              <a:buNone/>
              <a:defRPr/>
            </a:lvl8pPr>
            <a:lvl9pPr marL="3652119"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0D0771EE-D941-4476-BD9C-9FAF43989BEA}" type="slidenum">
              <a:rPr lang="es-ES"/>
              <a:pPr/>
              <a:t>‹Nº›</a:t>
            </a:fld>
            <a:endParaRPr lang="es-ES"/>
          </a:p>
        </p:txBody>
      </p:sp>
    </p:spTree>
    <p:extLst>
      <p:ext uri="{BB962C8B-B14F-4D97-AF65-F5344CB8AC3E}">
        <p14:creationId xmlns:p14="http://schemas.microsoft.com/office/powerpoint/2010/main" val="4026335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C730E4F5-703C-4D86-9EEC-2A2AC00F8098}" type="slidenum">
              <a:rPr lang="es-ES"/>
              <a:pPr/>
              <a:t>‹Nº›</a:t>
            </a:fld>
            <a:endParaRPr lang="es-ES"/>
          </a:p>
        </p:txBody>
      </p:sp>
    </p:spTree>
    <p:extLst>
      <p:ext uri="{BB962C8B-B14F-4D97-AF65-F5344CB8AC3E}">
        <p14:creationId xmlns:p14="http://schemas.microsoft.com/office/powerpoint/2010/main" val="2132097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881"/>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483" indent="0">
              <a:buNone/>
              <a:defRPr sz="1900"/>
            </a:lvl2pPr>
            <a:lvl3pPr marL="913047" indent="0">
              <a:buNone/>
              <a:defRPr sz="1600"/>
            </a:lvl3pPr>
            <a:lvl4pPr marL="1369568" indent="0">
              <a:buNone/>
              <a:defRPr sz="1500"/>
            </a:lvl4pPr>
            <a:lvl5pPr marL="1826094" indent="0">
              <a:buNone/>
              <a:defRPr sz="1500"/>
            </a:lvl5pPr>
            <a:lvl6pPr marL="2282646" indent="0">
              <a:buNone/>
              <a:defRPr sz="1500"/>
            </a:lvl6pPr>
            <a:lvl7pPr marL="2739141" indent="0">
              <a:buNone/>
              <a:defRPr sz="1500"/>
            </a:lvl7pPr>
            <a:lvl8pPr marL="3195627" indent="0">
              <a:buNone/>
              <a:defRPr sz="1500"/>
            </a:lvl8pPr>
            <a:lvl9pPr marL="3652119"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5C42E3A9-185D-4F70-9900-B41A78AA8608}" type="slidenum">
              <a:rPr lang="es-ES"/>
              <a:pPr/>
              <a:t>‹Nº›</a:t>
            </a:fld>
            <a:endParaRPr lang="es-ES"/>
          </a:p>
        </p:txBody>
      </p:sp>
    </p:spTree>
    <p:extLst>
      <p:ext uri="{BB962C8B-B14F-4D97-AF65-F5344CB8AC3E}">
        <p14:creationId xmlns:p14="http://schemas.microsoft.com/office/powerpoint/2010/main" val="505191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AEAF780B-3DE7-4FB2-9D22-8BB10461B9B7}" type="slidenum">
              <a:rPr lang="es-ES"/>
              <a:pPr/>
              <a:t>‹Nº›</a:t>
            </a:fld>
            <a:endParaRPr lang="es-ES"/>
          </a:p>
        </p:txBody>
      </p:sp>
    </p:spTree>
    <p:extLst>
      <p:ext uri="{BB962C8B-B14F-4D97-AF65-F5344CB8AC3E}">
        <p14:creationId xmlns:p14="http://schemas.microsoft.com/office/powerpoint/2010/main" val="2889668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16" y="1535117"/>
            <a:ext cx="5386917" cy="639763"/>
          </a:xfrm>
        </p:spPr>
        <p:txBody>
          <a:bodyPr anchor="b"/>
          <a:lstStyle>
            <a:lvl1pPr marL="0" indent="0">
              <a:buNone/>
              <a:defRPr sz="2400" b="1"/>
            </a:lvl1pPr>
            <a:lvl2pPr marL="456483" indent="0">
              <a:buNone/>
              <a:defRPr sz="2000" b="1"/>
            </a:lvl2pPr>
            <a:lvl3pPr marL="913047" indent="0">
              <a:buNone/>
              <a:defRPr sz="1900" b="1"/>
            </a:lvl3pPr>
            <a:lvl4pPr marL="1369568" indent="0">
              <a:buNone/>
              <a:defRPr sz="1600" b="1"/>
            </a:lvl4pPr>
            <a:lvl5pPr marL="1826094" indent="0">
              <a:buNone/>
              <a:defRPr sz="1600" b="1"/>
            </a:lvl5pPr>
            <a:lvl6pPr marL="2282646" indent="0">
              <a:buNone/>
              <a:defRPr sz="1600" b="1"/>
            </a:lvl6pPr>
            <a:lvl7pPr marL="2739141" indent="0">
              <a:buNone/>
              <a:defRPr sz="1600" b="1"/>
            </a:lvl7pPr>
            <a:lvl8pPr marL="3195627" indent="0">
              <a:buNone/>
              <a:defRPr sz="1600" b="1"/>
            </a:lvl8pPr>
            <a:lvl9pPr marL="3652119"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16"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872" y="1535117"/>
            <a:ext cx="5389033" cy="639763"/>
          </a:xfrm>
        </p:spPr>
        <p:txBody>
          <a:bodyPr anchor="b"/>
          <a:lstStyle>
            <a:lvl1pPr marL="0" indent="0">
              <a:buNone/>
              <a:defRPr sz="2400" b="1"/>
            </a:lvl1pPr>
            <a:lvl2pPr marL="456483" indent="0">
              <a:buNone/>
              <a:defRPr sz="2000" b="1"/>
            </a:lvl2pPr>
            <a:lvl3pPr marL="913047" indent="0">
              <a:buNone/>
              <a:defRPr sz="1900" b="1"/>
            </a:lvl3pPr>
            <a:lvl4pPr marL="1369568" indent="0">
              <a:buNone/>
              <a:defRPr sz="1600" b="1"/>
            </a:lvl4pPr>
            <a:lvl5pPr marL="1826094" indent="0">
              <a:buNone/>
              <a:defRPr sz="1600" b="1"/>
            </a:lvl5pPr>
            <a:lvl6pPr marL="2282646" indent="0">
              <a:buNone/>
              <a:defRPr sz="1600" b="1"/>
            </a:lvl6pPr>
            <a:lvl7pPr marL="2739141" indent="0">
              <a:buNone/>
              <a:defRPr sz="1600" b="1"/>
            </a:lvl7pPr>
            <a:lvl8pPr marL="3195627" indent="0">
              <a:buNone/>
              <a:defRPr sz="1600" b="1"/>
            </a:lvl8pPr>
            <a:lvl9pPr marL="3652119"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8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fld id="{59D818CA-E3A0-4015-B80C-BB4892FA8A02}" type="slidenum">
              <a:rPr lang="es-ES"/>
              <a:pPr/>
              <a:t>‹Nº›</a:t>
            </a:fld>
            <a:endParaRPr lang="es-ES"/>
          </a:p>
        </p:txBody>
      </p:sp>
    </p:spTree>
    <p:extLst>
      <p:ext uri="{BB962C8B-B14F-4D97-AF65-F5344CB8AC3E}">
        <p14:creationId xmlns:p14="http://schemas.microsoft.com/office/powerpoint/2010/main" val="2381671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fld id="{B08F6C7C-87A5-4FB1-97CC-FB77A16595B9}" type="slidenum">
              <a:rPr lang="es-ES"/>
              <a:pPr/>
              <a:t>‹Nº›</a:t>
            </a:fld>
            <a:endParaRPr lang="es-ES"/>
          </a:p>
        </p:txBody>
      </p:sp>
    </p:spTree>
    <p:extLst>
      <p:ext uri="{BB962C8B-B14F-4D97-AF65-F5344CB8AC3E}">
        <p14:creationId xmlns:p14="http://schemas.microsoft.com/office/powerpoint/2010/main" val="268061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7"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342272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fld id="{C0BC3EEC-7E89-4D50-9DD6-87A8FDE9AC64}" type="slidenum">
              <a:rPr lang="es-ES"/>
              <a:pPr/>
              <a:t>‹Nº›</a:t>
            </a:fld>
            <a:endParaRPr lang="es-ES"/>
          </a:p>
        </p:txBody>
      </p:sp>
    </p:spTree>
    <p:extLst>
      <p:ext uri="{BB962C8B-B14F-4D97-AF65-F5344CB8AC3E}">
        <p14:creationId xmlns:p14="http://schemas.microsoft.com/office/powerpoint/2010/main" val="2650814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26" y="273437"/>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71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26" y="1435104"/>
            <a:ext cx="4011084" cy="4691063"/>
          </a:xfrm>
        </p:spPr>
        <p:txBody>
          <a:bodyPr/>
          <a:lstStyle>
            <a:lvl1pPr marL="0" indent="0">
              <a:buNone/>
              <a:defRPr sz="1500"/>
            </a:lvl1pPr>
            <a:lvl2pPr marL="456483" indent="0">
              <a:buNone/>
              <a:defRPr sz="1200"/>
            </a:lvl2pPr>
            <a:lvl3pPr marL="913047" indent="0">
              <a:buNone/>
              <a:defRPr sz="1100"/>
            </a:lvl3pPr>
            <a:lvl4pPr marL="1369568" indent="0">
              <a:buNone/>
              <a:defRPr sz="900"/>
            </a:lvl4pPr>
            <a:lvl5pPr marL="1826094" indent="0">
              <a:buNone/>
              <a:defRPr sz="900"/>
            </a:lvl5pPr>
            <a:lvl6pPr marL="2282646" indent="0">
              <a:buNone/>
              <a:defRPr sz="900"/>
            </a:lvl6pPr>
            <a:lvl7pPr marL="2739141" indent="0">
              <a:buNone/>
              <a:defRPr sz="900"/>
            </a:lvl7pPr>
            <a:lvl8pPr marL="3195627" indent="0">
              <a:buNone/>
              <a:defRPr sz="900"/>
            </a:lvl8pPr>
            <a:lvl9pPr marL="3652119"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092EAEA-4C69-476A-A12D-179AB702DD68}" type="slidenum">
              <a:rPr lang="es-ES"/>
              <a:pPr/>
              <a:t>‹Nº›</a:t>
            </a:fld>
            <a:endParaRPr lang="es-ES"/>
          </a:p>
        </p:txBody>
      </p:sp>
    </p:spTree>
    <p:extLst>
      <p:ext uri="{BB962C8B-B14F-4D97-AF65-F5344CB8AC3E}">
        <p14:creationId xmlns:p14="http://schemas.microsoft.com/office/powerpoint/2010/main" val="3031405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33" y="4800989"/>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33" y="612775"/>
            <a:ext cx="7315200" cy="4114800"/>
          </a:xfrm>
        </p:spPr>
        <p:txBody>
          <a:bodyPr/>
          <a:lstStyle>
            <a:lvl1pPr marL="0" indent="0">
              <a:buNone/>
              <a:defRPr sz="3200"/>
            </a:lvl1pPr>
            <a:lvl2pPr marL="456483" indent="0">
              <a:buNone/>
              <a:defRPr sz="2800"/>
            </a:lvl2pPr>
            <a:lvl3pPr marL="913047" indent="0">
              <a:buNone/>
              <a:defRPr sz="2400"/>
            </a:lvl3pPr>
            <a:lvl4pPr marL="1369568" indent="0">
              <a:buNone/>
              <a:defRPr sz="2000"/>
            </a:lvl4pPr>
            <a:lvl5pPr marL="1826094" indent="0">
              <a:buNone/>
              <a:defRPr sz="2000"/>
            </a:lvl5pPr>
            <a:lvl6pPr marL="2282646" indent="0">
              <a:buNone/>
              <a:defRPr sz="2000"/>
            </a:lvl6pPr>
            <a:lvl7pPr marL="2739141" indent="0">
              <a:buNone/>
              <a:defRPr sz="2000"/>
            </a:lvl7pPr>
            <a:lvl8pPr marL="3195627" indent="0">
              <a:buNone/>
              <a:defRPr sz="2000"/>
            </a:lvl8pPr>
            <a:lvl9pPr marL="3652119" indent="0">
              <a:buNone/>
              <a:defRPr sz="2000"/>
            </a:lvl9pPr>
          </a:lstStyle>
          <a:p>
            <a:pPr lvl="0"/>
            <a:endParaRPr lang="es-CO" noProof="0" smtClean="0"/>
          </a:p>
        </p:txBody>
      </p:sp>
      <p:sp>
        <p:nvSpPr>
          <p:cNvPr id="4" name="3 Marcador de texto"/>
          <p:cNvSpPr>
            <a:spLocks noGrp="1"/>
          </p:cNvSpPr>
          <p:nvPr>
            <p:ph type="body" sz="half" idx="2"/>
          </p:nvPr>
        </p:nvSpPr>
        <p:spPr>
          <a:xfrm>
            <a:off x="2389733" y="5367807"/>
            <a:ext cx="7315200" cy="804863"/>
          </a:xfrm>
        </p:spPr>
        <p:txBody>
          <a:bodyPr/>
          <a:lstStyle>
            <a:lvl1pPr marL="0" indent="0">
              <a:buNone/>
              <a:defRPr sz="1500"/>
            </a:lvl1pPr>
            <a:lvl2pPr marL="456483" indent="0">
              <a:buNone/>
              <a:defRPr sz="1200"/>
            </a:lvl2pPr>
            <a:lvl3pPr marL="913047" indent="0">
              <a:buNone/>
              <a:defRPr sz="1100"/>
            </a:lvl3pPr>
            <a:lvl4pPr marL="1369568" indent="0">
              <a:buNone/>
              <a:defRPr sz="900"/>
            </a:lvl4pPr>
            <a:lvl5pPr marL="1826094" indent="0">
              <a:buNone/>
              <a:defRPr sz="900"/>
            </a:lvl5pPr>
            <a:lvl6pPr marL="2282646" indent="0">
              <a:buNone/>
              <a:defRPr sz="900"/>
            </a:lvl6pPr>
            <a:lvl7pPr marL="2739141" indent="0">
              <a:buNone/>
              <a:defRPr sz="900"/>
            </a:lvl7pPr>
            <a:lvl8pPr marL="3195627" indent="0">
              <a:buNone/>
              <a:defRPr sz="900"/>
            </a:lvl8pPr>
            <a:lvl9pPr marL="3652119"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A82E39D-3287-457B-89A1-9B1653281149}" type="slidenum">
              <a:rPr lang="es-ES"/>
              <a:pPr/>
              <a:t>‹Nº›</a:t>
            </a:fld>
            <a:endParaRPr lang="es-ES"/>
          </a:p>
        </p:txBody>
      </p:sp>
    </p:spTree>
    <p:extLst>
      <p:ext uri="{BB962C8B-B14F-4D97-AF65-F5344CB8AC3E}">
        <p14:creationId xmlns:p14="http://schemas.microsoft.com/office/powerpoint/2010/main" val="558030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883D1656-3396-4A56-B357-2F6702270E2E}" type="slidenum">
              <a:rPr lang="es-ES"/>
              <a:pPr/>
              <a:t>‹Nº›</a:t>
            </a:fld>
            <a:endParaRPr lang="es-ES"/>
          </a:p>
        </p:txBody>
      </p:sp>
    </p:spTree>
    <p:extLst>
      <p:ext uri="{BB962C8B-B14F-4D97-AF65-F5344CB8AC3E}">
        <p14:creationId xmlns:p14="http://schemas.microsoft.com/office/powerpoint/2010/main" val="715996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5220"/>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5220"/>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6188349D-395C-45A8-8F3E-CC94008F6D9F}" type="slidenum">
              <a:rPr lang="es-ES"/>
              <a:pPr/>
              <a:t>‹Nº›</a:t>
            </a:fld>
            <a:endParaRPr lang="es-ES"/>
          </a:p>
        </p:txBody>
      </p:sp>
    </p:spTree>
    <p:extLst>
      <p:ext uri="{BB962C8B-B14F-4D97-AF65-F5344CB8AC3E}">
        <p14:creationId xmlns:p14="http://schemas.microsoft.com/office/powerpoint/2010/main" val="139008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6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05CD9706-A1E1-41C5-B79F-731836E0B2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192" y="3657600"/>
            <a:ext cx="6086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769"/>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eaLnBrk="0" fontAlgn="base" hangingPunct="0">
              <a:spcBef>
                <a:spcPct val="0"/>
              </a:spcBef>
              <a:spcAft>
                <a:spcPct val="0"/>
              </a:spcAft>
              <a:defRPr/>
            </a:pPr>
            <a:endParaRPr lang="en-US" sz="1900" b="1" dirty="0">
              <a:solidFill>
                <a:srgbClr val="FFFFFF"/>
              </a:solidFill>
            </a:endParaRPr>
          </a:p>
        </p:txBody>
      </p:sp>
      <p:cxnSp>
        <p:nvCxnSpPr>
          <p:cNvPr id="9" name="Straight Connector 8">
            <a:extLst>
              <a:ext uri="{FF2B5EF4-FFF2-40B4-BE49-F238E27FC236}">
                <a16:creationId xmlns="" xmlns:a16="http://schemas.microsoft.com/office/drawing/2014/main" id="{A5B42F6D-719A-45C6-BB57-84887368226C}"/>
              </a:ext>
            </a:extLst>
          </p:cNvPr>
          <p:cNvCxnSpPr/>
          <p:nvPr/>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 xmlns:a16="http://schemas.microsoft.com/office/drawing/2014/main" id="{9ACD6CB8-625C-44F5-9B90-77A60BCC4A2E}"/>
              </a:ext>
            </a:extLst>
          </p:cNvPr>
          <p:cNvCxnSpPr/>
          <p:nvPr/>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eaLnBrk="0" fontAlgn="base" hangingPunct="0">
              <a:spcBef>
                <a:spcPct val="0"/>
              </a:spcBef>
              <a:spcAft>
                <a:spcPct val="0"/>
              </a:spcAft>
              <a:defRPr/>
            </a:pPr>
            <a:endParaRPr lang="en-US" sz="1900" b="1" dirty="0">
              <a:solidFill>
                <a:srgbClr val="FFFFFF"/>
              </a:solidFill>
            </a:endParaRPr>
          </a:p>
        </p:txBody>
      </p:sp>
      <p:cxnSp>
        <p:nvCxnSpPr>
          <p:cNvPr id="15" name="Straight Connector 14">
            <a:extLst>
              <a:ext uri="{FF2B5EF4-FFF2-40B4-BE49-F238E27FC236}">
                <a16:creationId xmlns="" xmlns:a16="http://schemas.microsoft.com/office/drawing/2014/main" id="{5EECCBFD-9ED3-4167-961B-65218739F1A5}"/>
              </a:ext>
            </a:extLst>
          </p:cNvPr>
          <p:cNvCxnSpPr/>
          <p:nvPr userDrawn="1"/>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 xmlns:a16="http://schemas.microsoft.com/office/drawing/2014/main" id="{F95A2832-7EB2-44CE-B43D-FCA9D107E325}"/>
              </a:ext>
            </a:extLst>
          </p:cNvPr>
          <p:cNvCxnSpPr/>
          <p:nvPr userDrawn="1"/>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 xmlns:a16="http://schemas.microsoft.com/office/drawing/2014/main" id="{F40074A2-BD4E-4383-A27C-0476B28F78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363" y="328732"/>
            <a:ext cx="1740839" cy="938609"/>
          </a:xfrm>
          <a:prstGeom prst="rect">
            <a:avLst/>
          </a:prstGeom>
        </p:spPr>
      </p:pic>
    </p:spTree>
    <p:extLst>
      <p:ext uri="{BB962C8B-B14F-4D97-AF65-F5344CB8AC3E}">
        <p14:creationId xmlns:p14="http://schemas.microsoft.com/office/powerpoint/2010/main" val="19158781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3" y="238245"/>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2"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1067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68"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b="1" dirty="0">
              <a:solidFill>
                <a:srgbClr val="FFFFFF"/>
              </a:solidFill>
            </a:endParaRPr>
          </a:p>
        </p:txBody>
      </p:sp>
      <p:cxnSp>
        <p:nvCxnSpPr>
          <p:cNvPr id="6" name="Straight Connector 5">
            <a:extLst>
              <a:ext uri="{FF2B5EF4-FFF2-40B4-BE49-F238E27FC236}">
                <a16:creationId xmlns=""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708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11" y="238245"/>
            <a:ext cx="10872447"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748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63" y="238245"/>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785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13"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0924174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45"/>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468730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0815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416" y="485676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808"/>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3" y="189556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 xmlns:a16="http://schemas.microsoft.com/office/drawing/2014/main" id="{5FB50470-EA3D-49B4-8F28-4C9C1E0D226A}"/>
              </a:ext>
            </a:extLst>
          </p:cNvPr>
          <p:cNvCxnSpPr/>
          <p:nvPr userDrawn="1"/>
        </p:nvCxnSpPr>
        <p:spPr bwMode="auto">
          <a:xfrm>
            <a:off x="-2222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4"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146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93290" name="Rectangle 10"/>
          <p:cNvSpPr>
            <a:spLocks noGrp="1" noChangeArrowheads="1"/>
          </p:cNvSpPr>
          <p:nvPr>
            <p:ph type="ctrTitle"/>
          </p:nvPr>
        </p:nvSpPr>
        <p:spPr>
          <a:xfrm>
            <a:off x="914400" y="2130512"/>
            <a:ext cx="10363200" cy="1470025"/>
          </a:xfrm>
        </p:spPr>
        <p:txBody>
          <a:bodyPr/>
          <a:lstStyle>
            <a:lvl1pPr>
              <a:defRPr/>
            </a:lvl1pPr>
          </a:lstStyle>
          <a:p>
            <a:pPr lvl="0"/>
            <a:r>
              <a:rPr lang="en-US" noProof="0" smtClean="0"/>
              <a:t>Click to edit Master title style</a:t>
            </a:r>
          </a:p>
        </p:txBody>
      </p:sp>
      <p:sp>
        <p:nvSpPr>
          <p:cNvPr id="993291" name="Rectangle 11"/>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grpSp>
        <p:nvGrpSpPr>
          <p:cNvPr id="993295" name="Group 15"/>
          <p:cNvGrpSpPr>
            <a:grpSpLocks/>
          </p:cNvGrpSpPr>
          <p:nvPr userDrawn="1"/>
        </p:nvGrpSpPr>
        <p:grpSpPr bwMode="auto">
          <a:xfrm>
            <a:off x="9144013" y="5567363"/>
            <a:ext cx="1253067" cy="990600"/>
            <a:chOff x="0" y="3693"/>
            <a:chExt cx="594" cy="627"/>
          </a:xfrm>
        </p:grpSpPr>
        <p:sp>
          <p:nvSpPr>
            <p:cNvPr id="993296" name="Freeform 16"/>
            <p:cNvSpPr>
              <a:spLocks noEditPoints="1"/>
            </p:cNvSpPr>
            <p:nvPr userDrawn="1"/>
          </p:nvSpPr>
          <p:spPr bwMode="auto">
            <a:xfrm>
              <a:off x="0" y="3693"/>
              <a:ext cx="345" cy="600"/>
            </a:xfrm>
            <a:custGeom>
              <a:avLst/>
              <a:gdLst>
                <a:gd name="T0" fmla="*/ 81 w 115"/>
                <a:gd name="T1" fmla="*/ 190 h 200"/>
                <a:gd name="T2" fmla="*/ 69 w 115"/>
                <a:gd name="T3" fmla="*/ 190 h 200"/>
                <a:gd name="T4" fmla="*/ 76 w 115"/>
                <a:gd name="T5" fmla="*/ 189 h 200"/>
                <a:gd name="T6" fmla="*/ 68 w 115"/>
                <a:gd name="T7" fmla="*/ 195 h 200"/>
                <a:gd name="T8" fmla="*/ 65 w 115"/>
                <a:gd name="T9" fmla="*/ 194 h 200"/>
                <a:gd name="T10" fmla="*/ 61 w 115"/>
                <a:gd name="T11" fmla="*/ 192 h 200"/>
                <a:gd name="T12" fmla="*/ 54 w 115"/>
                <a:gd name="T13" fmla="*/ 189 h 200"/>
                <a:gd name="T14" fmla="*/ 49 w 115"/>
                <a:gd name="T15" fmla="*/ 175 h 200"/>
                <a:gd name="T16" fmla="*/ 48 w 115"/>
                <a:gd name="T17" fmla="*/ 185 h 200"/>
                <a:gd name="T18" fmla="*/ 49 w 115"/>
                <a:gd name="T19" fmla="*/ 181 h 200"/>
                <a:gd name="T20" fmla="*/ 43 w 115"/>
                <a:gd name="T21" fmla="*/ 171 h 200"/>
                <a:gd name="T22" fmla="*/ 37 w 115"/>
                <a:gd name="T23" fmla="*/ 166 h 200"/>
                <a:gd name="T24" fmla="*/ 34 w 115"/>
                <a:gd name="T25" fmla="*/ 176 h 200"/>
                <a:gd name="T26" fmla="*/ 35 w 115"/>
                <a:gd name="T27" fmla="*/ 164 h 200"/>
                <a:gd name="T28" fmla="*/ 27 w 115"/>
                <a:gd name="T29" fmla="*/ 162 h 200"/>
                <a:gd name="T30" fmla="*/ 30 w 115"/>
                <a:gd name="T31" fmla="*/ 161 h 200"/>
                <a:gd name="T32" fmla="*/ 17 w 115"/>
                <a:gd name="T33" fmla="*/ 153 h 200"/>
                <a:gd name="T34" fmla="*/ 25 w 115"/>
                <a:gd name="T35" fmla="*/ 153 h 200"/>
                <a:gd name="T36" fmla="*/ 12 w 115"/>
                <a:gd name="T37" fmla="*/ 146 h 200"/>
                <a:gd name="T38" fmla="*/ 16 w 115"/>
                <a:gd name="T39" fmla="*/ 150 h 200"/>
                <a:gd name="T40" fmla="*/ 14 w 115"/>
                <a:gd name="T41" fmla="*/ 135 h 200"/>
                <a:gd name="T42" fmla="*/ 8 w 115"/>
                <a:gd name="T43" fmla="*/ 125 h 200"/>
                <a:gd name="T44" fmla="*/ 5 w 115"/>
                <a:gd name="T45" fmla="*/ 130 h 200"/>
                <a:gd name="T46" fmla="*/ 1 w 115"/>
                <a:gd name="T47" fmla="*/ 113 h 200"/>
                <a:gd name="T48" fmla="*/ 10 w 115"/>
                <a:gd name="T49" fmla="*/ 112 h 200"/>
                <a:gd name="T50" fmla="*/ 3 w 115"/>
                <a:gd name="T51" fmla="*/ 117 h 200"/>
                <a:gd name="T52" fmla="*/ 4 w 115"/>
                <a:gd name="T53" fmla="*/ 103 h 200"/>
                <a:gd name="T54" fmla="*/ 7 w 115"/>
                <a:gd name="T55" fmla="*/ 101 h 200"/>
                <a:gd name="T56" fmla="*/ 2 w 115"/>
                <a:gd name="T57" fmla="*/ 101 h 200"/>
                <a:gd name="T58" fmla="*/ 0 w 115"/>
                <a:gd name="T59" fmla="*/ 95 h 200"/>
                <a:gd name="T60" fmla="*/ 9 w 115"/>
                <a:gd name="T61" fmla="*/ 83 h 200"/>
                <a:gd name="T62" fmla="*/ 2 w 115"/>
                <a:gd name="T63" fmla="*/ 86 h 200"/>
                <a:gd name="T64" fmla="*/ 4 w 115"/>
                <a:gd name="T65" fmla="*/ 77 h 200"/>
                <a:gd name="T66" fmla="*/ 4 w 115"/>
                <a:gd name="T67" fmla="*/ 82 h 200"/>
                <a:gd name="T68" fmla="*/ 9 w 115"/>
                <a:gd name="T69" fmla="*/ 66 h 200"/>
                <a:gd name="T70" fmla="*/ 13 w 115"/>
                <a:gd name="T71" fmla="*/ 73 h 200"/>
                <a:gd name="T72" fmla="*/ 6 w 115"/>
                <a:gd name="T73" fmla="*/ 69 h 200"/>
                <a:gd name="T74" fmla="*/ 16 w 115"/>
                <a:gd name="T75" fmla="*/ 62 h 200"/>
                <a:gd name="T76" fmla="*/ 17 w 115"/>
                <a:gd name="T77" fmla="*/ 57 h 200"/>
                <a:gd name="T78" fmla="*/ 17 w 115"/>
                <a:gd name="T79" fmla="*/ 50 h 200"/>
                <a:gd name="T80" fmla="*/ 27 w 115"/>
                <a:gd name="T81" fmla="*/ 47 h 200"/>
                <a:gd name="T82" fmla="*/ 28 w 115"/>
                <a:gd name="T83" fmla="*/ 45 h 200"/>
                <a:gd name="T84" fmla="*/ 36 w 115"/>
                <a:gd name="T85" fmla="*/ 25 h 200"/>
                <a:gd name="T86" fmla="*/ 39 w 115"/>
                <a:gd name="T87" fmla="*/ 32 h 200"/>
                <a:gd name="T88" fmla="*/ 31 w 115"/>
                <a:gd name="T89" fmla="*/ 31 h 200"/>
                <a:gd name="T90" fmla="*/ 44 w 115"/>
                <a:gd name="T91" fmla="*/ 20 h 200"/>
                <a:gd name="T92" fmla="*/ 40 w 115"/>
                <a:gd name="T93" fmla="*/ 22 h 200"/>
                <a:gd name="T94" fmla="*/ 48 w 115"/>
                <a:gd name="T95" fmla="*/ 18 h 200"/>
                <a:gd name="T96" fmla="*/ 48 w 115"/>
                <a:gd name="T97" fmla="*/ 17 h 200"/>
                <a:gd name="T98" fmla="*/ 58 w 115"/>
                <a:gd name="T99" fmla="*/ 21 h 200"/>
                <a:gd name="T100" fmla="*/ 62 w 115"/>
                <a:gd name="T101" fmla="*/ 9 h 200"/>
                <a:gd name="T102" fmla="*/ 69 w 115"/>
                <a:gd name="T103" fmla="*/ 7 h 200"/>
                <a:gd name="T104" fmla="*/ 71 w 115"/>
                <a:gd name="T105" fmla="*/ 15 h 200"/>
                <a:gd name="T106" fmla="*/ 87 w 115"/>
                <a:gd name="T107" fmla="*/ 5 h 200"/>
                <a:gd name="T108" fmla="*/ 83 w 115"/>
                <a:gd name="T109" fmla="*/ 12 h 200"/>
                <a:gd name="T110" fmla="*/ 82 w 115"/>
                <a:gd name="T111" fmla="*/ 3 h 200"/>
                <a:gd name="T112" fmla="*/ 93 w 115"/>
                <a:gd name="T113" fmla="*/ 6 h 200"/>
                <a:gd name="T114" fmla="*/ 90 w 115"/>
                <a:gd name="T115" fmla="*/ 10 h 200"/>
                <a:gd name="T116" fmla="*/ 101 w 115"/>
                <a:gd name="T117" fmla="*/ 5 h 200"/>
                <a:gd name="T118" fmla="*/ 98 w 115"/>
                <a:gd name="T119" fmla="*/ 1 h 200"/>
                <a:gd name="T120" fmla="*/ 102 w 115"/>
                <a:gd name="T121" fmla="*/ 5 h 200"/>
                <a:gd name="T122" fmla="*/ 106 w 115"/>
                <a:gd name="T1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 h="200">
                  <a:moveTo>
                    <a:pt x="85" y="191"/>
                  </a:moveTo>
                  <a:lnTo>
                    <a:pt x="85" y="192"/>
                  </a:lnTo>
                  <a:lnTo>
                    <a:pt x="85" y="192"/>
                  </a:lnTo>
                  <a:cubicBezTo>
                    <a:pt x="84" y="192"/>
                    <a:pt x="84" y="192"/>
                    <a:pt x="84" y="192"/>
                  </a:cubicBezTo>
                  <a:cubicBezTo>
                    <a:pt x="84" y="192"/>
                    <a:pt x="83" y="192"/>
                    <a:pt x="83" y="193"/>
                  </a:cubicBezTo>
                  <a:lnTo>
                    <a:pt x="82" y="198"/>
                  </a:lnTo>
                  <a:cubicBezTo>
                    <a:pt x="82" y="199"/>
                    <a:pt x="82" y="199"/>
                    <a:pt x="82" y="199"/>
                  </a:cubicBezTo>
                  <a:cubicBezTo>
                    <a:pt x="82" y="199"/>
                    <a:pt x="82" y="200"/>
                    <a:pt x="82" y="200"/>
                  </a:cubicBezTo>
                  <a:lnTo>
                    <a:pt x="83" y="200"/>
                  </a:lnTo>
                  <a:lnTo>
                    <a:pt x="83" y="200"/>
                  </a:lnTo>
                  <a:lnTo>
                    <a:pt x="79" y="199"/>
                  </a:lnTo>
                  <a:cubicBezTo>
                    <a:pt x="78" y="199"/>
                    <a:pt x="77" y="198"/>
                    <a:pt x="76" y="198"/>
                  </a:cubicBezTo>
                  <a:cubicBezTo>
                    <a:pt x="76" y="197"/>
                    <a:pt x="75" y="197"/>
                    <a:pt x="75" y="196"/>
                  </a:cubicBezTo>
                  <a:cubicBezTo>
                    <a:pt x="75" y="195"/>
                    <a:pt x="75" y="194"/>
                    <a:pt x="75" y="193"/>
                  </a:cubicBezTo>
                  <a:cubicBezTo>
                    <a:pt x="76" y="192"/>
                    <a:pt x="76" y="191"/>
                    <a:pt x="77" y="191"/>
                  </a:cubicBezTo>
                  <a:cubicBezTo>
                    <a:pt x="78" y="190"/>
                    <a:pt x="80" y="190"/>
                    <a:pt x="81" y="190"/>
                  </a:cubicBezTo>
                  <a:lnTo>
                    <a:pt x="85" y="191"/>
                  </a:lnTo>
                  <a:close/>
                  <a:moveTo>
                    <a:pt x="82" y="191"/>
                  </a:moveTo>
                  <a:cubicBezTo>
                    <a:pt x="82" y="191"/>
                    <a:pt x="81" y="191"/>
                    <a:pt x="81" y="191"/>
                  </a:cubicBezTo>
                  <a:cubicBezTo>
                    <a:pt x="80" y="191"/>
                    <a:pt x="79" y="191"/>
                    <a:pt x="78" y="191"/>
                  </a:cubicBezTo>
                  <a:cubicBezTo>
                    <a:pt x="78" y="192"/>
                    <a:pt x="77" y="193"/>
                    <a:pt x="77" y="194"/>
                  </a:cubicBezTo>
                  <a:cubicBezTo>
                    <a:pt x="76" y="195"/>
                    <a:pt x="76" y="196"/>
                    <a:pt x="77" y="197"/>
                  </a:cubicBezTo>
                  <a:cubicBezTo>
                    <a:pt x="77" y="198"/>
                    <a:pt x="78" y="198"/>
                    <a:pt x="79" y="198"/>
                  </a:cubicBezTo>
                  <a:cubicBezTo>
                    <a:pt x="79" y="199"/>
                    <a:pt x="80" y="199"/>
                    <a:pt x="80" y="199"/>
                  </a:cubicBezTo>
                  <a:lnTo>
                    <a:pt x="82" y="191"/>
                  </a:lnTo>
                  <a:close/>
                  <a:moveTo>
                    <a:pt x="71" y="196"/>
                  </a:moveTo>
                  <a:lnTo>
                    <a:pt x="72" y="193"/>
                  </a:lnTo>
                  <a:lnTo>
                    <a:pt x="70" y="192"/>
                  </a:lnTo>
                  <a:cubicBezTo>
                    <a:pt x="69" y="192"/>
                    <a:pt x="69" y="192"/>
                    <a:pt x="69" y="192"/>
                  </a:cubicBezTo>
                  <a:cubicBezTo>
                    <a:pt x="69" y="192"/>
                    <a:pt x="68" y="192"/>
                    <a:pt x="68" y="193"/>
                  </a:cubicBezTo>
                  <a:lnTo>
                    <a:pt x="68" y="193"/>
                  </a:lnTo>
                  <a:lnTo>
                    <a:pt x="69" y="190"/>
                  </a:lnTo>
                  <a:lnTo>
                    <a:pt x="69" y="190"/>
                  </a:lnTo>
                  <a:cubicBezTo>
                    <a:pt x="69" y="190"/>
                    <a:pt x="69" y="191"/>
                    <a:pt x="69" y="191"/>
                  </a:cubicBezTo>
                  <a:cubicBezTo>
                    <a:pt x="69" y="191"/>
                    <a:pt x="69" y="191"/>
                    <a:pt x="69" y="191"/>
                  </a:cubicBezTo>
                  <a:cubicBezTo>
                    <a:pt x="69" y="191"/>
                    <a:pt x="70" y="191"/>
                    <a:pt x="70" y="191"/>
                  </a:cubicBezTo>
                  <a:lnTo>
                    <a:pt x="72" y="192"/>
                  </a:lnTo>
                  <a:lnTo>
                    <a:pt x="73" y="189"/>
                  </a:lnTo>
                  <a:cubicBezTo>
                    <a:pt x="73" y="189"/>
                    <a:pt x="73" y="189"/>
                    <a:pt x="73" y="189"/>
                  </a:cubicBezTo>
                  <a:cubicBezTo>
                    <a:pt x="73" y="189"/>
                    <a:pt x="73" y="189"/>
                    <a:pt x="73" y="188"/>
                  </a:cubicBezTo>
                  <a:cubicBezTo>
                    <a:pt x="73" y="188"/>
                    <a:pt x="73" y="188"/>
                    <a:pt x="72" y="188"/>
                  </a:cubicBezTo>
                  <a:lnTo>
                    <a:pt x="71" y="188"/>
                  </a:lnTo>
                  <a:cubicBezTo>
                    <a:pt x="70" y="188"/>
                    <a:pt x="70" y="187"/>
                    <a:pt x="70" y="187"/>
                  </a:cubicBezTo>
                  <a:cubicBezTo>
                    <a:pt x="70" y="187"/>
                    <a:pt x="69" y="188"/>
                    <a:pt x="69" y="188"/>
                  </a:cubicBezTo>
                  <a:cubicBezTo>
                    <a:pt x="69" y="188"/>
                    <a:pt x="68" y="188"/>
                    <a:pt x="68" y="189"/>
                  </a:cubicBezTo>
                  <a:lnTo>
                    <a:pt x="68" y="188"/>
                  </a:lnTo>
                  <a:lnTo>
                    <a:pt x="69" y="187"/>
                  </a:lnTo>
                  <a:lnTo>
                    <a:pt x="76" y="189"/>
                  </a:lnTo>
                  <a:lnTo>
                    <a:pt x="76" y="189"/>
                  </a:lnTo>
                  <a:lnTo>
                    <a:pt x="75" y="189"/>
                  </a:lnTo>
                  <a:cubicBezTo>
                    <a:pt x="75" y="189"/>
                    <a:pt x="75" y="189"/>
                    <a:pt x="75" y="189"/>
                  </a:cubicBezTo>
                  <a:cubicBezTo>
                    <a:pt x="74" y="189"/>
                    <a:pt x="74" y="189"/>
                    <a:pt x="74" y="189"/>
                  </a:cubicBezTo>
                  <a:cubicBezTo>
                    <a:pt x="74" y="189"/>
                    <a:pt x="74" y="189"/>
                    <a:pt x="74" y="190"/>
                  </a:cubicBezTo>
                  <a:lnTo>
                    <a:pt x="72" y="195"/>
                  </a:lnTo>
                  <a:cubicBezTo>
                    <a:pt x="72" y="196"/>
                    <a:pt x="72" y="196"/>
                    <a:pt x="72" y="196"/>
                  </a:cubicBezTo>
                  <a:cubicBezTo>
                    <a:pt x="72" y="197"/>
                    <a:pt x="72" y="197"/>
                    <a:pt x="73" y="197"/>
                  </a:cubicBezTo>
                  <a:lnTo>
                    <a:pt x="73" y="197"/>
                  </a:lnTo>
                  <a:lnTo>
                    <a:pt x="73" y="197"/>
                  </a:lnTo>
                  <a:lnTo>
                    <a:pt x="66" y="195"/>
                  </a:lnTo>
                  <a:lnTo>
                    <a:pt x="67" y="193"/>
                  </a:lnTo>
                  <a:lnTo>
                    <a:pt x="67" y="193"/>
                  </a:lnTo>
                  <a:cubicBezTo>
                    <a:pt x="67" y="194"/>
                    <a:pt x="67" y="194"/>
                    <a:pt x="67" y="194"/>
                  </a:cubicBezTo>
                  <a:cubicBezTo>
                    <a:pt x="67" y="194"/>
                    <a:pt x="67" y="195"/>
                    <a:pt x="67" y="195"/>
                  </a:cubicBezTo>
                  <a:cubicBezTo>
                    <a:pt x="68" y="195"/>
                    <a:pt x="68" y="195"/>
                    <a:pt x="68" y="195"/>
                  </a:cubicBezTo>
                  <a:lnTo>
                    <a:pt x="71" y="196"/>
                  </a:lnTo>
                  <a:close/>
                  <a:moveTo>
                    <a:pt x="64" y="189"/>
                  </a:moveTo>
                  <a:lnTo>
                    <a:pt x="65" y="187"/>
                  </a:lnTo>
                  <a:cubicBezTo>
                    <a:pt x="65" y="186"/>
                    <a:pt x="65" y="186"/>
                    <a:pt x="65" y="186"/>
                  </a:cubicBezTo>
                  <a:cubicBezTo>
                    <a:pt x="65" y="185"/>
                    <a:pt x="65" y="185"/>
                    <a:pt x="65" y="185"/>
                  </a:cubicBezTo>
                  <a:lnTo>
                    <a:pt x="65" y="185"/>
                  </a:lnTo>
                  <a:lnTo>
                    <a:pt x="65" y="185"/>
                  </a:lnTo>
                  <a:lnTo>
                    <a:pt x="68" y="186"/>
                  </a:lnTo>
                  <a:lnTo>
                    <a:pt x="68" y="186"/>
                  </a:lnTo>
                  <a:lnTo>
                    <a:pt x="68" y="186"/>
                  </a:lnTo>
                  <a:cubicBezTo>
                    <a:pt x="67" y="186"/>
                    <a:pt x="67" y="186"/>
                    <a:pt x="67" y="186"/>
                  </a:cubicBezTo>
                  <a:cubicBezTo>
                    <a:pt x="67" y="186"/>
                    <a:pt x="66" y="187"/>
                    <a:pt x="66" y="187"/>
                  </a:cubicBezTo>
                  <a:lnTo>
                    <a:pt x="64" y="192"/>
                  </a:lnTo>
                  <a:cubicBezTo>
                    <a:pt x="64" y="193"/>
                    <a:pt x="64" y="193"/>
                    <a:pt x="64" y="193"/>
                  </a:cubicBezTo>
                  <a:cubicBezTo>
                    <a:pt x="64" y="194"/>
                    <a:pt x="64" y="194"/>
                    <a:pt x="64" y="194"/>
                  </a:cubicBezTo>
                  <a:lnTo>
                    <a:pt x="65" y="194"/>
                  </a:lnTo>
                  <a:lnTo>
                    <a:pt x="64" y="194"/>
                  </a:lnTo>
                  <a:lnTo>
                    <a:pt x="62" y="193"/>
                  </a:lnTo>
                  <a:cubicBezTo>
                    <a:pt x="61" y="193"/>
                    <a:pt x="60" y="192"/>
                    <a:pt x="60" y="192"/>
                  </a:cubicBezTo>
                  <a:cubicBezTo>
                    <a:pt x="60" y="192"/>
                    <a:pt x="59" y="191"/>
                    <a:pt x="59" y="191"/>
                  </a:cubicBezTo>
                  <a:cubicBezTo>
                    <a:pt x="59" y="190"/>
                    <a:pt x="59" y="190"/>
                    <a:pt x="59" y="189"/>
                  </a:cubicBezTo>
                  <a:cubicBezTo>
                    <a:pt x="60" y="189"/>
                    <a:pt x="60" y="188"/>
                    <a:pt x="61" y="188"/>
                  </a:cubicBezTo>
                  <a:cubicBezTo>
                    <a:pt x="61" y="188"/>
                    <a:pt x="62" y="188"/>
                    <a:pt x="63" y="188"/>
                  </a:cubicBezTo>
                  <a:cubicBezTo>
                    <a:pt x="63" y="188"/>
                    <a:pt x="63" y="188"/>
                    <a:pt x="63" y="188"/>
                  </a:cubicBezTo>
                  <a:cubicBezTo>
                    <a:pt x="64" y="189"/>
                    <a:pt x="64" y="189"/>
                    <a:pt x="64" y="189"/>
                  </a:cubicBezTo>
                  <a:close/>
                  <a:moveTo>
                    <a:pt x="64" y="189"/>
                  </a:moveTo>
                  <a:cubicBezTo>
                    <a:pt x="64" y="189"/>
                    <a:pt x="64" y="189"/>
                    <a:pt x="63" y="189"/>
                  </a:cubicBezTo>
                  <a:cubicBezTo>
                    <a:pt x="63" y="189"/>
                    <a:pt x="63" y="189"/>
                    <a:pt x="63" y="189"/>
                  </a:cubicBezTo>
                  <a:cubicBezTo>
                    <a:pt x="63" y="188"/>
                    <a:pt x="62" y="188"/>
                    <a:pt x="62" y="189"/>
                  </a:cubicBezTo>
                  <a:cubicBezTo>
                    <a:pt x="61" y="189"/>
                    <a:pt x="61" y="189"/>
                    <a:pt x="61" y="190"/>
                  </a:cubicBezTo>
                  <a:cubicBezTo>
                    <a:pt x="61" y="190"/>
                    <a:pt x="61" y="190"/>
                    <a:pt x="61" y="191"/>
                  </a:cubicBezTo>
                  <a:cubicBezTo>
                    <a:pt x="61" y="191"/>
                    <a:pt x="61" y="191"/>
                    <a:pt x="61" y="192"/>
                  </a:cubicBezTo>
                  <a:cubicBezTo>
                    <a:pt x="61" y="192"/>
                    <a:pt x="61" y="192"/>
                    <a:pt x="62" y="192"/>
                  </a:cubicBezTo>
                  <a:cubicBezTo>
                    <a:pt x="62" y="192"/>
                    <a:pt x="62" y="193"/>
                    <a:pt x="62" y="193"/>
                  </a:cubicBezTo>
                  <a:lnTo>
                    <a:pt x="64" y="189"/>
                  </a:lnTo>
                  <a:close/>
                  <a:moveTo>
                    <a:pt x="56" y="183"/>
                  </a:moveTo>
                  <a:lnTo>
                    <a:pt x="59" y="185"/>
                  </a:lnTo>
                  <a:lnTo>
                    <a:pt x="60" y="184"/>
                  </a:lnTo>
                  <a:cubicBezTo>
                    <a:pt x="60" y="184"/>
                    <a:pt x="60" y="184"/>
                    <a:pt x="60" y="184"/>
                  </a:cubicBezTo>
                  <a:cubicBezTo>
                    <a:pt x="61" y="184"/>
                    <a:pt x="61" y="183"/>
                    <a:pt x="60" y="183"/>
                  </a:cubicBezTo>
                  <a:cubicBezTo>
                    <a:pt x="60" y="183"/>
                    <a:pt x="60" y="183"/>
                    <a:pt x="60" y="183"/>
                  </a:cubicBezTo>
                  <a:lnTo>
                    <a:pt x="60" y="183"/>
                  </a:lnTo>
                  <a:lnTo>
                    <a:pt x="62" y="184"/>
                  </a:lnTo>
                  <a:lnTo>
                    <a:pt x="62" y="184"/>
                  </a:lnTo>
                  <a:cubicBezTo>
                    <a:pt x="62" y="184"/>
                    <a:pt x="62" y="184"/>
                    <a:pt x="62" y="184"/>
                  </a:cubicBezTo>
                  <a:cubicBezTo>
                    <a:pt x="61" y="184"/>
                    <a:pt x="61" y="184"/>
                    <a:pt x="60" y="185"/>
                  </a:cubicBezTo>
                  <a:lnTo>
                    <a:pt x="54" y="189"/>
                  </a:lnTo>
                  <a:lnTo>
                    <a:pt x="54" y="189"/>
                  </a:lnTo>
                  <a:lnTo>
                    <a:pt x="55" y="181"/>
                  </a:lnTo>
                  <a:cubicBezTo>
                    <a:pt x="55" y="181"/>
                    <a:pt x="55" y="180"/>
                    <a:pt x="55" y="180"/>
                  </a:cubicBezTo>
                  <a:cubicBezTo>
                    <a:pt x="55" y="180"/>
                    <a:pt x="54" y="180"/>
                    <a:pt x="54" y="179"/>
                  </a:cubicBezTo>
                  <a:lnTo>
                    <a:pt x="54" y="179"/>
                  </a:lnTo>
                  <a:lnTo>
                    <a:pt x="57" y="181"/>
                  </a:lnTo>
                  <a:lnTo>
                    <a:pt x="57" y="181"/>
                  </a:lnTo>
                  <a:cubicBezTo>
                    <a:pt x="57" y="181"/>
                    <a:pt x="57" y="181"/>
                    <a:pt x="56" y="181"/>
                  </a:cubicBezTo>
                  <a:cubicBezTo>
                    <a:pt x="56" y="181"/>
                    <a:pt x="56" y="181"/>
                    <a:pt x="56" y="181"/>
                  </a:cubicBezTo>
                  <a:cubicBezTo>
                    <a:pt x="56" y="181"/>
                    <a:pt x="56" y="182"/>
                    <a:pt x="56" y="182"/>
                  </a:cubicBezTo>
                  <a:lnTo>
                    <a:pt x="56" y="183"/>
                  </a:lnTo>
                  <a:close/>
                  <a:moveTo>
                    <a:pt x="56" y="184"/>
                  </a:moveTo>
                  <a:lnTo>
                    <a:pt x="55" y="188"/>
                  </a:lnTo>
                  <a:lnTo>
                    <a:pt x="58" y="185"/>
                  </a:lnTo>
                  <a:lnTo>
                    <a:pt x="56" y="184"/>
                  </a:lnTo>
                  <a:close/>
                  <a:moveTo>
                    <a:pt x="47" y="174"/>
                  </a:moveTo>
                  <a:lnTo>
                    <a:pt x="49" y="175"/>
                  </a:lnTo>
                  <a:lnTo>
                    <a:pt x="49" y="181"/>
                  </a:lnTo>
                  <a:cubicBezTo>
                    <a:pt x="49" y="181"/>
                    <a:pt x="49" y="181"/>
                    <a:pt x="49" y="181"/>
                  </a:cubicBezTo>
                  <a:cubicBezTo>
                    <a:pt x="49" y="181"/>
                    <a:pt x="49" y="181"/>
                    <a:pt x="49" y="181"/>
                  </a:cubicBezTo>
                  <a:cubicBezTo>
                    <a:pt x="49" y="181"/>
                    <a:pt x="49" y="181"/>
                    <a:pt x="49" y="181"/>
                  </a:cubicBezTo>
                  <a:lnTo>
                    <a:pt x="51" y="179"/>
                  </a:lnTo>
                  <a:cubicBezTo>
                    <a:pt x="51" y="179"/>
                    <a:pt x="51" y="178"/>
                    <a:pt x="51" y="178"/>
                  </a:cubicBezTo>
                  <a:cubicBezTo>
                    <a:pt x="51" y="178"/>
                    <a:pt x="51" y="178"/>
                    <a:pt x="51" y="177"/>
                  </a:cubicBezTo>
                  <a:lnTo>
                    <a:pt x="51" y="177"/>
                  </a:lnTo>
                  <a:lnTo>
                    <a:pt x="51" y="177"/>
                  </a:lnTo>
                  <a:lnTo>
                    <a:pt x="54" y="179"/>
                  </a:lnTo>
                  <a:lnTo>
                    <a:pt x="54" y="179"/>
                  </a:lnTo>
                  <a:lnTo>
                    <a:pt x="53" y="179"/>
                  </a:lnTo>
                  <a:cubicBezTo>
                    <a:pt x="53" y="179"/>
                    <a:pt x="53" y="179"/>
                    <a:pt x="53" y="179"/>
                  </a:cubicBezTo>
                  <a:cubicBezTo>
                    <a:pt x="52" y="179"/>
                    <a:pt x="52" y="179"/>
                    <a:pt x="52" y="180"/>
                  </a:cubicBezTo>
                  <a:lnTo>
                    <a:pt x="49" y="184"/>
                  </a:lnTo>
                  <a:cubicBezTo>
                    <a:pt x="48" y="185"/>
                    <a:pt x="48" y="185"/>
                    <a:pt x="48" y="185"/>
                  </a:cubicBezTo>
                  <a:cubicBezTo>
                    <a:pt x="48" y="186"/>
                    <a:pt x="48" y="186"/>
                    <a:pt x="49" y="186"/>
                  </a:cubicBezTo>
                  <a:lnTo>
                    <a:pt x="49" y="186"/>
                  </a:lnTo>
                  <a:lnTo>
                    <a:pt x="49" y="186"/>
                  </a:lnTo>
                  <a:lnTo>
                    <a:pt x="46" y="185"/>
                  </a:lnTo>
                  <a:cubicBezTo>
                    <a:pt x="45" y="184"/>
                    <a:pt x="45" y="184"/>
                    <a:pt x="44" y="183"/>
                  </a:cubicBezTo>
                  <a:cubicBezTo>
                    <a:pt x="44" y="183"/>
                    <a:pt x="44" y="182"/>
                    <a:pt x="44" y="182"/>
                  </a:cubicBezTo>
                  <a:cubicBezTo>
                    <a:pt x="44" y="181"/>
                    <a:pt x="44" y="181"/>
                    <a:pt x="44" y="181"/>
                  </a:cubicBezTo>
                  <a:cubicBezTo>
                    <a:pt x="45" y="180"/>
                    <a:pt x="45" y="180"/>
                    <a:pt x="46" y="180"/>
                  </a:cubicBezTo>
                  <a:cubicBezTo>
                    <a:pt x="46" y="180"/>
                    <a:pt x="47" y="180"/>
                    <a:pt x="47" y="180"/>
                  </a:cubicBezTo>
                  <a:lnTo>
                    <a:pt x="47" y="177"/>
                  </a:lnTo>
                  <a:cubicBezTo>
                    <a:pt x="47" y="176"/>
                    <a:pt x="47" y="176"/>
                    <a:pt x="47" y="175"/>
                  </a:cubicBezTo>
                  <a:cubicBezTo>
                    <a:pt x="47" y="175"/>
                    <a:pt x="47" y="175"/>
                    <a:pt x="46" y="174"/>
                  </a:cubicBezTo>
                  <a:lnTo>
                    <a:pt x="47" y="174"/>
                  </a:lnTo>
                  <a:close/>
                  <a:moveTo>
                    <a:pt x="49" y="181"/>
                  </a:moveTo>
                  <a:cubicBezTo>
                    <a:pt x="49" y="181"/>
                    <a:pt x="49" y="181"/>
                    <a:pt x="49" y="181"/>
                  </a:cubicBezTo>
                  <a:cubicBezTo>
                    <a:pt x="49" y="181"/>
                    <a:pt x="49" y="181"/>
                    <a:pt x="49" y="181"/>
                  </a:cubicBezTo>
                  <a:cubicBezTo>
                    <a:pt x="48" y="181"/>
                    <a:pt x="48" y="181"/>
                    <a:pt x="47" y="181"/>
                  </a:cubicBezTo>
                  <a:cubicBezTo>
                    <a:pt x="46" y="181"/>
                    <a:pt x="46" y="181"/>
                    <a:pt x="46" y="181"/>
                  </a:cubicBezTo>
                  <a:cubicBezTo>
                    <a:pt x="45" y="182"/>
                    <a:pt x="45" y="182"/>
                    <a:pt x="45" y="183"/>
                  </a:cubicBezTo>
                  <a:cubicBezTo>
                    <a:pt x="45" y="183"/>
                    <a:pt x="46" y="184"/>
                    <a:pt x="46" y="184"/>
                  </a:cubicBezTo>
                  <a:cubicBezTo>
                    <a:pt x="46" y="184"/>
                    <a:pt x="47" y="184"/>
                    <a:pt x="47" y="184"/>
                  </a:cubicBezTo>
                  <a:lnTo>
                    <a:pt x="49" y="181"/>
                  </a:lnTo>
                  <a:close/>
                  <a:moveTo>
                    <a:pt x="36" y="177"/>
                  </a:moveTo>
                  <a:lnTo>
                    <a:pt x="37" y="175"/>
                  </a:lnTo>
                  <a:lnTo>
                    <a:pt x="37" y="175"/>
                  </a:lnTo>
                  <a:cubicBezTo>
                    <a:pt x="37" y="176"/>
                    <a:pt x="37" y="176"/>
                    <a:pt x="37" y="176"/>
                  </a:cubicBezTo>
                  <a:cubicBezTo>
                    <a:pt x="37" y="176"/>
                    <a:pt x="37" y="177"/>
                    <a:pt x="37" y="177"/>
                  </a:cubicBezTo>
                  <a:cubicBezTo>
                    <a:pt x="37" y="177"/>
                    <a:pt x="37" y="177"/>
                    <a:pt x="37" y="178"/>
                  </a:cubicBezTo>
                  <a:lnTo>
                    <a:pt x="38" y="178"/>
                  </a:lnTo>
                  <a:lnTo>
                    <a:pt x="43" y="173"/>
                  </a:lnTo>
                  <a:cubicBezTo>
                    <a:pt x="43" y="173"/>
                    <a:pt x="43" y="172"/>
                    <a:pt x="43" y="172"/>
                  </a:cubicBezTo>
                  <a:cubicBezTo>
                    <a:pt x="43" y="172"/>
                    <a:pt x="43" y="172"/>
                    <a:pt x="43" y="171"/>
                  </a:cubicBezTo>
                  <a:lnTo>
                    <a:pt x="42" y="171"/>
                  </a:lnTo>
                  <a:lnTo>
                    <a:pt x="43" y="171"/>
                  </a:lnTo>
                  <a:lnTo>
                    <a:pt x="46" y="173"/>
                  </a:lnTo>
                  <a:lnTo>
                    <a:pt x="45" y="174"/>
                  </a:lnTo>
                  <a:lnTo>
                    <a:pt x="45" y="173"/>
                  </a:lnTo>
                  <a:cubicBezTo>
                    <a:pt x="45" y="173"/>
                    <a:pt x="45" y="173"/>
                    <a:pt x="44" y="173"/>
                  </a:cubicBezTo>
                  <a:cubicBezTo>
                    <a:pt x="44" y="173"/>
                    <a:pt x="44" y="173"/>
                    <a:pt x="44" y="174"/>
                  </a:cubicBezTo>
                  <a:lnTo>
                    <a:pt x="39" y="179"/>
                  </a:lnTo>
                  <a:lnTo>
                    <a:pt x="40" y="180"/>
                  </a:lnTo>
                  <a:cubicBezTo>
                    <a:pt x="41" y="180"/>
                    <a:pt x="41" y="180"/>
                    <a:pt x="41" y="180"/>
                  </a:cubicBezTo>
                  <a:cubicBezTo>
                    <a:pt x="41" y="180"/>
                    <a:pt x="42" y="180"/>
                    <a:pt x="42" y="180"/>
                  </a:cubicBezTo>
                  <a:cubicBezTo>
                    <a:pt x="42" y="180"/>
                    <a:pt x="42" y="180"/>
                    <a:pt x="43" y="180"/>
                  </a:cubicBezTo>
                  <a:lnTo>
                    <a:pt x="43" y="180"/>
                  </a:lnTo>
                  <a:lnTo>
                    <a:pt x="41" y="181"/>
                  </a:lnTo>
                  <a:lnTo>
                    <a:pt x="36" y="177"/>
                  </a:lnTo>
                  <a:close/>
                  <a:moveTo>
                    <a:pt x="37" y="166"/>
                  </a:moveTo>
                  <a:lnTo>
                    <a:pt x="34" y="174"/>
                  </a:lnTo>
                  <a:lnTo>
                    <a:pt x="38" y="170"/>
                  </a:lnTo>
                  <a:cubicBezTo>
                    <a:pt x="39" y="169"/>
                    <a:pt x="39" y="169"/>
                    <a:pt x="39" y="169"/>
                  </a:cubicBezTo>
                  <a:cubicBezTo>
                    <a:pt x="39" y="168"/>
                    <a:pt x="39" y="168"/>
                    <a:pt x="38" y="168"/>
                  </a:cubicBezTo>
                  <a:lnTo>
                    <a:pt x="38" y="168"/>
                  </a:lnTo>
                  <a:lnTo>
                    <a:pt x="38" y="168"/>
                  </a:lnTo>
                  <a:lnTo>
                    <a:pt x="41" y="170"/>
                  </a:lnTo>
                  <a:lnTo>
                    <a:pt x="40" y="170"/>
                  </a:lnTo>
                  <a:lnTo>
                    <a:pt x="40" y="170"/>
                  </a:lnTo>
                  <a:cubicBezTo>
                    <a:pt x="40" y="169"/>
                    <a:pt x="40" y="169"/>
                    <a:pt x="39" y="169"/>
                  </a:cubicBezTo>
                  <a:cubicBezTo>
                    <a:pt x="39" y="169"/>
                    <a:pt x="39" y="170"/>
                    <a:pt x="39" y="170"/>
                  </a:cubicBezTo>
                  <a:lnTo>
                    <a:pt x="34" y="174"/>
                  </a:lnTo>
                  <a:cubicBezTo>
                    <a:pt x="34" y="174"/>
                    <a:pt x="34" y="174"/>
                    <a:pt x="34" y="175"/>
                  </a:cubicBezTo>
                  <a:cubicBezTo>
                    <a:pt x="34" y="175"/>
                    <a:pt x="34" y="175"/>
                    <a:pt x="34" y="175"/>
                  </a:cubicBezTo>
                  <a:cubicBezTo>
                    <a:pt x="34" y="175"/>
                    <a:pt x="34" y="175"/>
                    <a:pt x="34" y="176"/>
                  </a:cubicBezTo>
                  <a:lnTo>
                    <a:pt x="34" y="176"/>
                  </a:lnTo>
                  <a:lnTo>
                    <a:pt x="32" y="174"/>
                  </a:lnTo>
                  <a:lnTo>
                    <a:pt x="35" y="167"/>
                  </a:lnTo>
                  <a:lnTo>
                    <a:pt x="28" y="170"/>
                  </a:lnTo>
                  <a:lnTo>
                    <a:pt x="26" y="168"/>
                  </a:lnTo>
                  <a:lnTo>
                    <a:pt x="27" y="168"/>
                  </a:lnTo>
                  <a:lnTo>
                    <a:pt x="27" y="168"/>
                  </a:lnTo>
                  <a:cubicBezTo>
                    <a:pt x="27" y="168"/>
                    <a:pt x="27" y="168"/>
                    <a:pt x="28" y="168"/>
                  </a:cubicBezTo>
                  <a:cubicBezTo>
                    <a:pt x="28" y="168"/>
                    <a:pt x="28" y="168"/>
                    <a:pt x="28" y="168"/>
                  </a:cubicBezTo>
                  <a:lnTo>
                    <a:pt x="32" y="164"/>
                  </a:lnTo>
                  <a:cubicBezTo>
                    <a:pt x="33" y="163"/>
                    <a:pt x="33" y="163"/>
                    <a:pt x="33" y="163"/>
                  </a:cubicBezTo>
                  <a:cubicBezTo>
                    <a:pt x="33" y="163"/>
                    <a:pt x="33" y="162"/>
                    <a:pt x="33" y="162"/>
                  </a:cubicBezTo>
                  <a:lnTo>
                    <a:pt x="33" y="162"/>
                  </a:lnTo>
                  <a:lnTo>
                    <a:pt x="33" y="162"/>
                  </a:lnTo>
                  <a:lnTo>
                    <a:pt x="35" y="164"/>
                  </a:lnTo>
                  <a:lnTo>
                    <a:pt x="35" y="164"/>
                  </a:lnTo>
                  <a:lnTo>
                    <a:pt x="35" y="164"/>
                  </a:lnTo>
                  <a:cubicBezTo>
                    <a:pt x="35" y="164"/>
                    <a:pt x="34" y="164"/>
                    <a:pt x="34" y="164"/>
                  </a:cubicBezTo>
                  <a:cubicBezTo>
                    <a:pt x="34" y="164"/>
                    <a:pt x="34" y="164"/>
                    <a:pt x="33" y="164"/>
                  </a:cubicBezTo>
                  <a:lnTo>
                    <a:pt x="29" y="169"/>
                  </a:lnTo>
                  <a:lnTo>
                    <a:pt x="37" y="166"/>
                  </a:lnTo>
                  <a:close/>
                  <a:moveTo>
                    <a:pt x="24" y="165"/>
                  </a:moveTo>
                  <a:lnTo>
                    <a:pt x="27" y="162"/>
                  </a:lnTo>
                  <a:lnTo>
                    <a:pt x="26" y="161"/>
                  </a:lnTo>
                  <a:cubicBezTo>
                    <a:pt x="25" y="160"/>
                    <a:pt x="25" y="160"/>
                    <a:pt x="25" y="160"/>
                  </a:cubicBezTo>
                  <a:cubicBezTo>
                    <a:pt x="25" y="160"/>
                    <a:pt x="24" y="160"/>
                    <a:pt x="24" y="161"/>
                  </a:cubicBezTo>
                  <a:lnTo>
                    <a:pt x="24" y="160"/>
                  </a:lnTo>
                  <a:lnTo>
                    <a:pt x="26" y="158"/>
                  </a:lnTo>
                  <a:lnTo>
                    <a:pt x="26" y="159"/>
                  </a:lnTo>
                  <a:cubicBezTo>
                    <a:pt x="26" y="159"/>
                    <a:pt x="26" y="159"/>
                    <a:pt x="26" y="159"/>
                  </a:cubicBezTo>
                  <a:cubicBezTo>
                    <a:pt x="26" y="159"/>
                    <a:pt x="26" y="160"/>
                    <a:pt x="26" y="160"/>
                  </a:cubicBezTo>
                  <a:cubicBezTo>
                    <a:pt x="26" y="160"/>
                    <a:pt x="26" y="160"/>
                    <a:pt x="26" y="161"/>
                  </a:cubicBezTo>
                  <a:lnTo>
                    <a:pt x="27" y="162"/>
                  </a:lnTo>
                  <a:lnTo>
                    <a:pt x="30" y="160"/>
                  </a:lnTo>
                  <a:cubicBezTo>
                    <a:pt x="30" y="160"/>
                    <a:pt x="30" y="160"/>
                    <a:pt x="30" y="160"/>
                  </a:cubicBezTo>
                  <a:cubicBezTo>
                    <a:pt x="30" y="160"/>
                    <a:pt x="30" y="160"/>
                    <a:pt x="30" y="159"/>
                  </a:cubicBezTo>
                  <a:cubicBezTo>
                    <a:pt x="30" y="159"/>
                    <a:pt x="30" y="159"/>
                    <a:pt x="30" y="159"/>
                  </a:cubicBezTo>
                  <a:lnTo>
                    <a:pt x="29" y="158"/>
                  </a:lnTo>
                  <a:cubicBezTo>
                    <a:pt x="29" y="157"/>
                    <a:pt x="28" y="157"/>
                    <a:pt x="28" y="157"/>
                  </a:cubicBezTo>
                  <a:cubicBezTo>
                    <a:pt x="28" y="157"/>
                    <a:pt x="28" y="157"/>
                    <a:pt x="27" y="157"/>
                  </a:cubicBezTo>
                  <a:cubicBezTo>
                    <a:pt x="27" y="157"/>
                    <a:pt x="27" y="157"/>
                    <a:pt x="26" y="157"/>
                  </a:cubicBezTo>
                  <a:lnTo>
                    <a:pt x="26" y="157"/>
                  </a:lnTo>
                  <a:lnTo>
                    <a:pt x="28" y="156"/>
                  </a:lnTo>
                  <a:lnTo>
                    <a:pt x="32" y="161"/>
                  </a:lnTo>
                  <a:lnTo>
                    <a:pt x="32" y="161"/>
                  </a:lnTo>
                  <a:lnTo>
                    <a:pt x="32" y="161"/>
                  </a:lnTo>
                  <a:cubicBezTo>
                    <a:pt x="32" y="161"/>
                    <a:pt x="32" y="161"/>
                    <a:pt x="31" y="161"/>
                  </a:cubicBezTo>
                  <a:cubicBezTo>
                    <a:pt x="31" y="161"/>
                    <a:pt x="31" y="161"/>
                    <a:pt x="31" y="161"/>
                  </a:cubicBezTo>
                  <a:cubicBezTo>
                    <a:pt x="31" y="161"/>
                    <a:pt x="31" y="161"/>
                    <a:pt x="30" y="161"/>
                  </a:cubicBezTo>
                  <a:lnTo>
                    <a:pt x="26" y="165"/>
                  </a:lnTo>
                  <a:cubicBezTo>
                    <a:pt x="25" y="165"/>
                    <a:pt x="25" y="165"/>
                    <a:pt x="25" y="166"/>
                  </a:cubicBezTo>
                  <a:cubicBezTo>
                    <a:pt x="25" y="166"/>
                    <a:pt x="25" y="166"/>
                    <a:pt x="25" y="166"/>
                  </a:cubicBezTo>
                  <a:lnTo>
                    <a:pt x="26" y="167"/>
                  </a:lnTo>
                  <a:lnTo>
                    <a:pt x="25" y="167"/>
                  </a:lnTo>
                  <a:lnTo>
                    <a:pt x="21" y="161"/>
                  </a:lnTo>
                  <a:lnTo>
                    <a:pt x="23" y="160"/>
                  </a:lnTo>
                  <a:lnTo>
                    <a:pt x="23" y="160"/>
                  </a:lnTo>
                  <a:cubicBezTo>
                    <a:pt x="22" y="161"/>
                    <a:pt x="22" y="161"/>
                    <a:pt x="22" y="161"/>
                  </a:cubicBezTo>
                  <a:cubicBezTo>
                    <a:pt x="22" y="161"/>
                    <a:pt x="22" y="162"/>
                    <a:pt x="22" y="162"/>
                  </a:cubicBezTo>
                  <a:cubicBezTo>
                    <a:pt x="22" y="162"/>
                    <a:pt x="22" y="162"/>
                    <a:pt x="23" y="163"/>
                  </a:cubicBezTo>
                  <a:lnTo>
                    <a:pt x="24" y="165"/>
                  </a:lnTo>
                  <a:close/>
                  <a:moveTo>
                    <a:pt x="20" y="160"/>
                  </a:moveTo>
                  <a:lnTo>
                    <a:pt x="19" y="158"/>
                  </a:lnTo>
                  <a:lnTo>
                    <a:pt x="21" y="150"/>
                  </a:lnTo>
                  <a:lnTo>
                    <a:pt x="17" y="153"/>
                  </a:lnTo>
                  <a:cubicBezTo>
                    <a:pt x="16" y="153"/>
                    <a:pt x="16" y="153"/>
                    <a:pt x="16" y="154"/>
                  </a:cubicBezTo>
                  <a:cubicBezTo>
                    <a:pt x="16" y="154"/>
                    <a:pt x="16" y="154"/>
                    <a:pt x="16" y="154"/>
                  </a:cubicBezTo>
                  <a:lnTo>
                    <a:pt x="16" y="155"/>
                  </a:lnTo>
                  <a:lnTo>
                    <a:pt x="16" y="155"/>
                  </a:lnTo>
                  <a:lnTo>
                    <a:pt x="15" y="152"/>
                  </a:lnTo>
                  <a:lnTo>
                    <a:pt x="15" y="152"/>
                  </a:lnTo>
                  <a:lnTo>
                    <a:pt x="15" y="152"/>
                  </a:lnTo>
                  <a:cubicBezTo>
                    <a:pt x="15" y="153"/>
                    <a:pt x="15" y="153"/>
                    <a:pt x="16" y="153"/>
                  </a:cubicBezTo>
                  <a:cubicBezTo>
                    <a:pt x="16" y="153"/>
                    <a:pt x="16" y="153"/>
                    <a:pt x="17" y="152"/>
                  </a:cubicBezTo>
                  <a:lnTo>
                    <a:pt x="23" y="148"/>
                  </a:lnTo>
                  <a:lnTo>
                    <a:pt x="23" y="149"/>
                  </a:lnTo>
                  <a:lnTo>
                    <a:pt x="20" y="157"/>
                  </a:lnTo>
                  <a:lnTo>
                    <a:pt x="25" y="154"/>
                  </a:lnTo>
                  <a:cubicBezTo>
                    <a:pt x="25" y="154"/>
                    <a:pt x="25" y="154"/>
                    <a:pt x="25" y="154"/>
                  </a:cubicBezTo>
                  <a:cubicBezTo>
                    <a:pt x="26" y="153"/>
                    <a:pt x="25" y="153"/>
                    <a:pt x="25" y="153"/>
                  </a:cubicBezTo>
                  <a:lnTo>
                    <a:pt x="25" y="153"/>
                  </a:lnTo>
                  <a:lnTo>
                    <a:pt x="25" y="152"/>
                  </a:lnTo>
                  <a:lnTo>
                    <a:pt x="27" y="155"/>
                  </a:lnTo>
                  <a:lnTo>
                    <a:pt x="27" y="155"/>
                  </a:lnTo>
                  <a:lnTo>
                    <a:pt x="27" y="155"/>
                  </a:lnTo>
                  <a:cubicBezTo>
                    <a:pt x="26" y="155"/>
                    <a:pt x="26" y="154"/>
                    <a:pt x="26" y="154"/>
                  </a:cubicBezTo>
                  <a:cubicBezTo>
                    <a:pt x="26" y="154"/>
                    <a:pt x="25" y="155"/>
                    <a:pt x="25" y="155"/>
                  </a:cubicBezTo>
                  <a:lnTo>
                    <a:pt x="20" y="158"/>
                  </a:lnTo>
                  <a:cubicBezTo>
                    <a:pt x="20" y="159"/>
                    <a:pt x="20" y="159"/>
                    <a:pt x="20" y="159"/>
                  </a:cubicBezTo>
                  <a:cubicBezTo>
                    <a:pt x="20" y="159"/>
                    <a:pt x="20" y="159"/>
                    <a:pt x="20" y="160"/>
                  </a:cubicBezTo>
                  <a:cubicBezTo>
                    <a:pt x="20" y="160"/>
                    <a:pt x="20" y="160"/>
                    <a:pt x="20" y="160"/>
                  </a:cubicBezTo>
                  <a:close/>
                  <a:moveTo>
                    <a:pt x="10" y="144"/>
                  </a:moveTo>
                  <a:lnTo>
                    <a:pt x="12" y="143"/>
                  </a:lnTo>
                  <a:lnTo>
                    <a:pt x="12" y="144"/>
                  </a:lnTo>
                  <a:cubicBezTo>
                    <a:pt x="12" y="144"/>
                    <a:pt x="12" y="144"/>
                    <a:pt x="12" y="144"/>
                  </a:cubicBezTo>
                  <a:cubicBezTo>
                    <a:pt x="12" y="144"/>
                    <a:pt x="11" y="145"/>
                    <a:pt x="11" y="145"/>
                  </a:cubicBezTo>
                  <a:cubicBezTo>
                    <a:pt x="11" y="145"/>
                    <a:pt x="12" y="145"/>
                    <a:pt x="12" y="146"/>
                  </a:cubicBezTo>
                  <a:lnTo>
                    <a:pt x="12" y="147"/>
                  </a:lnTo>
                  <a:lnTo>
                    <a:pt x="18" y="144"/>
                  </a:lnTo>
                  <a:cubicBezTo>
                    <a:pt x="19" y="143"/>
                    <a:pt x="19" y="143"/>
                    <a:pt x="19" y="143"/>
                  </a:cubicBezTo>
                  <a:cubicBezTo>
                    <a:pt x="19" y="143"/>
                    <a:pt x="19" y="143"/>
                    <a:pt x="19" y="142"/>
                  </a:cubicBezTo>
                  <a:lnTo>
                    <a:pt x="19" y="142"/>
                  </a:lnTo>
                  <a:lnTo>
                    <a:pt x="19" y="142"/>
                  </a:lnTo>
                  <a:lnTo>
                    <a:pt x="21" y="145"/>
                  </a:lnTo>
                  <a:lnTo>
                    <a:pt x="21" y="145"/>
                  </a:lnTo>
                  <a:lnTo>
                    <a:pt x="20" y="145"/>
                  </a:lnTo>
                  <a:cubicBezTo>
                    <a:pt x="20" y="145"/>
                    <a:pt x="20" y="145"/>
                    <a:pt x="20" y="144"/>
                  </a:cubicBezTo>
                  <a:cubicBezTo>
                    <a:pt x="20" y="144"/>
                    <a:pt x="19" y="145"/>
                    <a:pt x="19" y="145"/>
                  </a:cubicBezTo>
                  <a:lnTo>
                    <a:pt x="13" y="148"/>
                  </a:lnTo>
                  <a:lnTo>
                    <a:pt x="13" y="149"/>
                  </a:lnTo>
                  <a:cubicBezTo>
                    <a:pt x="14" y="149"/>
                    <a:pt x="14" y="150"/>
                    <a:pt x="14" y="150"/>
                  </a:cubicBezTo>
                  <a:cubicBezTo>
                    <a:pt x="14" y="150"/>
                    <a:pt x="14" y="150"/>
                    <a:pt x="15" y="150"/>
                  </a:cubicBezTo>
                  <a:cubicBezTo>
                    <a:pt x="15" y="150"/>
                    <a:pt x="15" y="150"/>
                    <a:pt x="16" y="150"/>
                  </a:cubicBezTo>
                  <a:lnTo>
                    <a:pt x="16" y="150"/>
                  </a:lnTo>
                  <a:lnTo>
                    <a:pt x="14" y="151"/>
                  </a:lnTo>
                  <a:lnTo>
                    <a:pt x="10" y="144"/>
                  </a:lnTo>
                  <a:close/>
                  <a:moveTo>
                    <a:pt x="6" y="136"/>
                  </a:moveTo>
                  <a:cubicBezTo>
                    <a:pt x="6" y="135"/>
                    <a:pt x="6" y="133"/>
                    <a:pt x="7" y="132"/>
                  </a:cubicBezTo>
                  <a:cubicBezTo>
                    <a:pt x="7" y="131"/>
                    <a:pt x="8" y="131"/>
                    <a:pt x="9" y="130"/>
                  </a:cubicBezTo>
                  <a:cubicBezTo>
                    <a:pt x="10" y="130"/>
                    <a:pt x="12" y="130"/>
                    <a:pt x="13" y="130"/>
                  </a:cubicBezTo>
                  <a:cubicBezTo>
                    <a:pt x="14" y="131"/>
                    <a:pt x="15" y="132"/>
                    <a:pt x="15" y="133"/>
                  </a:cubicBezTo>
                  <a:cubicBezTo>
                    <a:pt x="15" y="134"/>
                    <a:pt x="15" y="135"/>
                    <a:pt x="15" y="136"/>
                  </a:cubicBezTo>
                  <a:cubicBezTo>
                    <a:pt x="14" y="137"/>
                    <a:pt x="13" y="138"/>
                    <a:pt x="12" y="138"/>
                  </a:cubicBezTo>
                  <a:cubicBezTo>
                    <a:pt x="11" y="139"/>
                    <a:pt x="9" y="139"/>
                    <a:pt x="8" y="138"/>
                  </a:cubicBezTo>
                  <a:cubicBezTo>
                    <a:pt x="7" y="138"/>
                    <a:pt x="7" y="137"/>
                    <a:pt x="6" y="136"/>
                  </a:cubicBezTo>
                  <a:close/>
                  <a:moveTo>
                    <a:pt x="7" y="136"/>
                  </a:moveTo>
                  <a:cubicBezTo>
                    <a:pt x="7" y="136"/>
                    <a:pt x="8" y="137"/>
                    <a:pt x="8" y="137"/>
                  </a:cubicBezTo>
                  <a:cubicBezTo>
                    <a:pt x="9" y="137"/>
                    <a:pt x="10" y="137"/>
                    <a:pt x="12" y="137"/>
                  </a:cubicBezTo>
                  <a:cubicBezTo>
                    <a:pt x="13" y="136"/>
                    <a:pt x="14" y="136"/>
                    <a:pt x="14" y="135"/>
                  </a:cubicBezTo>
                  <a:cubicBezTo>
                    <a:pt x="15" y="134"/>
                    <a:pt x="15" y="134"/>
                    <a:pt x="15" y="133"/>
                  </a:cubicBezTo>
                  <a:cubicBezTo>
                    <a:pt x="14" y="132"/>
                    <a:pt x="14" y="132"/>
                    <a:pt x="13" y="131"/>
                  </a:cubicBezTo>
                  <a:cubicBezTo>
                    <a:pt x="12" y="131"/>
                    <a:pt x="11" y="131"/>
                    <a:pt x="10" y="131"/>
                  </a:cubicBezTo>
                  <a:cubicBezTo>
                    <a:pt x="8" y="132"/>
                    <a:pt x="7" y="133"/>
                    <a:pt x="7" y="133"/>
                  </a:cubicBezTo>
                  <a:cubicBezTo>
                    <a:pt x="7" y="134"/>
                    <a:pt x="6" y="135"/>
                    <a:pt x="7" y="136"/>
                  </a:cubicBezTo>
                  <a:close/>
                  <a:moveTo>
                    <a:pt x="4" y="128"/>
                  </a:moveTo>
                  <a:lnTo>
                    <a:pt x="8" y="127"/>
                  </a:lnTo>
                  <a:lnTo>
                    <a:pt x="7" y="125"/>
                  </a:lnTo>
                  <a:cubicBezTo>
                    <a:pt x="7" y="125"/>
                    <a:pt x="7" y="125"/>
                    <a:pt x="7" y="125"/>
                  </a:cubicBezTo>
                  <a:cubicBezTo>
                    <a:pt x="7" y="125"/>
                    <a:pt x="6" y="125"/>
                    <a:pt x="6" y="125"/>
                  </a:cubicBezTo>
                  <a:lnTo>
                    <a:pt x="6" y="124"/>
                  </a:lnTo>
                  <a:lnTo>
                    <a:pt x="9" y="124"/>
                  </a:lnTo>
                  <a:lnTo>
                    <a:pt x="9" y="124"/>
                  </a:lnTo>
                  <a:cubicBezTo>
                    <a:pt x="8" y="124"/>
                    <a:pt x="8" y="124"/>
                    <a:pt x="8" y="124"/>
                  </a:cubicBezTo>
                  <a:cubicBezTo>
                    <a:pt x="8" y="124"/>
                    <a:pt x="8" y="124"/>
                    <a:pt x="8" y="125"/>
                  </a:cubicBezTo>
                  <a:cubicBezTo>
                    <a:pt x="8" y="125"/>
                    <a:pt x="8" y="125"/>
                    <a:pt x="8" y="125"/>
                  </a:cubicBezTo>
                  <a:lnTo>
                    <a:pt x="8" y="127"/>
                  </a:lnTo>
                  <a:lnTo>
                    <a:pt x="11" y="126"/>
                  </a:lnTo>
                  <a:cubicBezTo>
                    <a:pt x="11" y="126"/>
                    <a:pt x="12" y="126"/>
                    <a:pt x="12" y="126"/>
                  </a:cubicBezTo>
                  <a:cubicBezTo>
                    <a:pt x="12" y="126"/>
                    <a:pt x="12" y="126"/>
                    <a:pt x="12" y="125"/>
                  </a:cubicBezTo>
                  <a:cubicBezTo>
                    <a:pt x="12" y="125"/>
                    <a:pt x="12" y="125"/>
                    <a:pt x="12" y="125"/>
                  </a:cubicBezTo>
                  <a:lnTo>
                    <a:pt x="12" y="124"/>
                  </a:lnTo>
                  <a:lnTo>
                    <a:pt x="12" y="124"/>
                  </a:lnTo>
                  <a:lnTo>
                    <a:pt x="13" y="128"/>
                  </a:lnTo>
                  <a:lnTo>
                    <a:pt x="13" y="128"/>
                  </a:lnTo>
                  <a:lnTo>
                    <a:pt x="13" y="128"/>
                  </a:lnTo>
                  <a:cubicBezTo>
                    <a:pt x="13" y="127"/>
                    <a:pt x="13" y="127"/>
                    <a:pt x="12" y="127"/>
                  </a:cubicBezTo>
                  <a:cubicBezTo>
                    <a:pt x="12" y="127"/>
                    <a:pt x="12" y="127"/>
                    <a:pt x="11" y="127"/>
                  </a:cubicBezTo>
                  <a:lnTo>
                    <a:pt x="6" y="129"/>
                  </a:lnTo>
                  <a:cubicBezTo>
                    <a:pt x="5" y="129"/>
                    <a:pt x="5" y="129"/>
                    <a:pt x="5" y="129"/>
                  </a:cubicBezTo>
                  <a:cubicBezTo>
                    <a:pt x="5" y="129"/>
                    <a:pt x="5" y="129"/>
                    <a:pt x="5" y="129"/>
                  </a:cubicBezTo>
                  <a:cubicBezTo>
                    <a:pt x="5" y="130"/>
                    <a:pt x="5" y="130"/>
                    <a:pt x="5" y="130"/>
                  </a:cubicBezTo>
                  <a:lnTo>
                    <a:pt x="5" y="130"/>
                  </a:lnTo>
                  <a:lnTo>
                    <a:pt x="5" y="130"/>
                  </a:lnTo>
                  <a:lnTo>
                    <a:pt x="3" y="124"/>
                  </a:lnTo>
                  <a:lnTo>
                    <a:pt x="5" y="124"/>
                  </a:lnTo>
                  <a:lnTo>
                    <a:pt x="5" y="124"/>
                  </a:lnTo>
                  <a:cubicBezTo>
                    <a:pt x="4" y="124"/>
                    <a:pt x="4" y="124"/>
                    <a:pt x="4" y="124"/>
                  </a:cubicBezTo>
                  <a:cubicBezTo>
                    <a:pt x="4" y="125"/>
                    <a:pt x="4" y="125"/>
                    <a:pt x="4" y="125"/>
                  </a:cubicBezTo>
                  <a:cubicBezTo>
                    <a:pt x="4" y="125"/>
                    <a:pt x="4" y="126"/>
                    <a:pt x="4" y="126"/>
                  </a:cubicBezTo>
                  <a:lnTo>
                    <a:pt x="4" y="128"/>
                  </a:lnTo>
                  <a:close/>
                  <a:moveTo>
                    <a:pt x="5" y="116"/>
                  </a:moveTo>
                  <a:lnTo>
                    <a:pt x="5" y="112"/>
                  </a:lnTo>
                  <a:lnTo>
                    <a:pt x="2" y="112"/>
                  </a:lnTo>
                  <a:cubicBezTo>
                    <a:pt x="2" y="112"/>
                    <a:pt x="2" y="112"/>
                    <a:pt x="2" y="112"/>
                  </a:cubicBezTo>
                  <a:cubicBezTo>
                    <a:pt x="1" y="112"/>
                    <a:pt x="1" y="112"/>
                    <a:pt x="1" y="112"/>
                  </a:cubicBezTo>
                  <a:cubicBezTo>
                    <a:pt x="1" y="113"/>
                    <a:pt x="1" y="113"/>
                    <a:pt x="1" y="113"/>
                  </a:cubicBezTo>
                  <a:lnTo>
                    <a:pt x="1" y="113"/>
                  </a:lnTo>
                  <a:lnTo>
                    <a:pt x="1" y="113"/>
                  </a:lnTo>
                  <a:lnTo>
                    <a:pt x="1" y="110"/>
                  </a:lnTo>
                  <a:lnTo>
                    <a:pt x="1" y="110"/>
                  </a:lnTo>
                  <a:lnTo>
                    <a:pt x="1" y="110"/>
                  </a:lnTo>
                  <a:cubicBezTo>
                    <a:pt x="1" y="110"/>
                    <a:pt x="1" y="110"/>
                    <a:pt x="1" y="110"/>
                  </a:cubicBezTo>
                  <a:cubicBezTo>
                    <a:pt x="1" y="111"/>
                    <a:pt x="1" y="111"/>
                    <a:pt x="1" y="111"/>
                  </a:cubicBezTo>
                  <a:cubicBezTo>
                    <a:pt x="2" y="111"/>
                    <a:pt x="2" y="111"/>
                    <a:pt x="2" y="111"/>
                  </a:cubicBezTo>
                  <a:lnTo>
                    <a:pt x="8" y="110"/>
                  </a:lnTo>
                  <a:cubicBezTo>
                    <a:pt x="8" y="110"/>
                    <a:pt x="9" y="110"/>
                    <a:pt x="9" y="110"/>
                  </a:cubicBezTo>
                  <a:cubicBezTo>
                    <a:pt x="9" y="110"/>
                    <a:pt x="9" y="110"/>
                    <a:pt x="9" y="109"/>
                  </a:cubicBezTo>
                  <a:cubicBezTo>
                    <a:pt x="9" y="109"/>
                    <a:pt x="9" y="109"/>
                    <a:pt x="9" y="109"/>
                  </a:cubicBezTo>
                  <a:lnTo>
                    <a:pt x="9" y="109"/>
                  </a:lnTo>
                  <a:lnTo>
                    <a:pt x="9" y="109"/>
                  </a:lnTo>
                  <a:lnTo>
                    <a:pt x="10" y="112"/>
                  </a:lnTo>
                  <a:lnTo>
                    <a:pt x="10" y="112"/>
                  </a:lnTo>
                  <a:lnTo>
                    <a:pt x="10" y="112"/>
                  </a:lnTo>
                  <a:cubicBezTo>
                    <a:pt x="10" y="112"/>
                    <a:pt x="9" y="111"/>
                    <a:pt x="9" y="111"/>
                  </a:cubicBezTo>
                  <a:cubicBezTo>
                    <a:pt x="9" y="111"/>
                    <a:pt x="9" y="111"/>
                    <a:pt x="8" y="111"/>
                  </a:cubicBezTo>
                  <a:lnTo>
                    <a:pt x="5" y="112"/>
                  </a:lnTo>
                  <a:lnTo>
                    <a:pt x="6" y="116"/>
                  </a:lnTo>
                  <a:lnTo>
                    <a:pt x="9" y="115"/>
                  </a:lnTo>
                  <a:cubicBezTo>
                    <a:pt x="9" y="115"/>
                    <a:pt x="9" y="115"/>
                    <a:pt x="9" y="115"/>
                  </a:cubicBezTo>
                  <a:cubicBezTo>
                    <a:pt x="10" y="115"/>
                    <a:pt x="10" y="115"/>
                    <a:pt x="10" y="115"/>
                  </a:cubicBezTo>
                  <a:cubicBezTo>
                    <a:pt x="10" y="115"/>
                    <a:pt x="10" y="114"/>
                    <a:pt x="10" y="114"/>
                  </a:cubicBezTo>
                  <a:lnTo>
                    <a:pt x="10" y="114"/>
                  </a:lnTo>
                  <a:lnTo>
                    <a:pt x="10" y="114"/>
                  </a:lnTo>
                  <a:lnTo>
                    <a:pt x="10" y="118"/>
                  </a:lnTo>
                  <a:lnTo>
                    <a:pt x="10" y="118"/>
                  </a:lnTo>
                  <a:lnTo>
                    <a:pt x="10" y="117"/>
                  </a:lnTo>
                  <a:cubicBezTo>
                    <a:pt x="10" y="117"/>
                    <a:pt x="10" y="117"/>
                    <a:pt x="10" y="117"/>
                  </a:cubicBezTo>
                  <a:cubicBezTo>
                    <a:pt x="10" y="116"/>
                    <a:pt x="9" y="116"/>
                    <a:pt x="9" y="117"/>
                  </a:cubicBezTo>
                  <a:lnTo>
                    <a:pt x="3" y="117"/>
                  </a:lnTo>
                  <a:cubicBezTo>
                    <a:pt x="3" y="117"/>
                    <a:pt x="2" y="117"/>
                    <a:pt x="2" y="117"/>
                  </a:cubicBezTo>
                  <a:cubicBezTo>
                    <a:pt x="2" y="117"/>
                    <a:pt x="2" y="118"/>
                    <a:pt x="2" y="118"/>
                  </a:cubicBezTo>
                  <a:cubicBezTo>
                    <a:pt x="2" y="118"/>
                    <a:pt x="2" y="118"/>
                    <a:pt x="2" y="118"/>
                  </a:cubicBezTo>
                  <a:lnTo>
                    <a:pt x="2" y="119"/>
                  </a:lnTo>
                  <a:lnTo>
                    <a:pt x="2" y="119"/>
                  </a:lnTo>
                  <a:lnTo>
                    <a:pt x="1" y="115"/>
                  </a:lnTo>
                  <a:lnTo>
                    <a:pt x="2" y="115"/>
                  </a:lnTo>
                  <a:lnTo>
                    <a:pt x="2" y="115"/>
                  </a:lnTo>
                  <a:cubicBezTo>
                    <a:pt x="2" y="115"/>
                    <a:pt x="2" y="116"/>
                    <a:pt x="2" y="116"/>
                  </a:cubicBezTo>
                  <a:cubicBezTo>
                    <a:pt x="2" y="116"/>
                    <a:pt x="2" y="116"/>
                    <a:pt x="2" y="116"/>
                  </a:cubicBezTo>
                  <a:cubicBezTo>
                    <a:pt x="2" y="116"/>
                    <a:pt x="3" y="116"/>
                    <a:pt x="3" y="116"/>
                  </a:cubicBezTo>
                  <a:lnTo>
                    <a:pt x="5" y="116"/>
                  </a:lnTo>
                  <a:close/>
                  <a:moveTo>
                    <a:pt x="1" y="106"/>
                  </a:moveTo>
                  <a:lnTo>
                    <a:pt x="4" y="106"/>
                  </a:lnTo>
                  <a:lnTo>
                    <a:pt x="4" y="104"/>
                  </a:lnTo>
                  <a:cubicBezTo>
                    <a:pt x="4" y="103"/>
                    <a:pt x="4" y="103"/>
                    <a:pt x="4" y="103"/>
                  </a:cubicBezTo>
                  <a:cubicBezTo>
                    <a:pt x="4" y="102"/>
                    <a:pt x="3" y="102"/>
                    <a:pt x="3" y="102"/>
                  </a:cubicBezTo>
                  <a:lnTo>
                    <a:pt x="3" y="102"/>
                  </a:lnTo>
                  <a:lnTo>
                    <a:pt x="6" y="102"/>
                  </a:lnTo>
                  <a:lnTo>
                    <a:pt x="6" y="102"/>
                  </a:lnTo>
                  <a:cubicBezTo>
                    <a:pt x="6" y="102"/>
                    <a:pt x="5" y="102"/>
                    <a:pt x="5" y="102"/>
                  </a:cubicBezTo>
                  <a:cubicBezTo>
                    <a:pt x="5" y="102"/>
                    <a:pt x="5" y="103"/>
                    <a:pt x="5" y="103"/>
                  </a:cubicBezTo>
                  <a:cubicBezTo>
                    <a:pt x="5" y="103"/>
                    <a:pt x="5" y="103"/>
                    <a:pt x="5" y="104"/>
                  </a:cubicBezTo>
                  <a:lnTo>
                    <a:pt x="5" y="106"/>
                  </a:lnTo>
                  <a:lnTo>
                    <a:pt x="8" y="105"/>
                  </a:lnTo>
                  <a:cubicBezTo>
                    <a:pt x="8" y="105"/>
                    <a:pt x="8" y="105"/>
                    <a:pt x="8" y="105"/>
                  </a:cubicBezTo>
                  <a:cubicBezTo>
                    <a:pt x="8" y="105"/>
                    <a:pt x="9" y="105"/>
                    <a:pt x="9" y="105"/>
                  </a:cubicBezTo>
                  <a:cubicBezTo>
                    <a:pt x="9" y="105"/>
                    <a:pt x="9" y="105"/>
                    <a:pt x="9" y="105"/>
                  </a:cubicBezTo>
                  <a:lnTo>
                    <a:pt x="9" y="103"/>
                  </a:lnTo>
                  <a:cubicBezTo>
                    <a:pt x="9" y="103"/>
                    <a:pt x="9" y="102"/>
                    <a:pt x="9" y="102"/>
                  </a:cubicBezTo>
                  <a:cubicBezTo>
                    <a:pt x="8" y="102"/>
                    <a:pt x="8" y="102"/>
                    <a:pt x="8" y="101"/>
                  </a:cubicBezTo>
                  <a:cubicBezTo>
                    <a:pt x="8" y="101"/>
                    <a:pt x="7" y="101"/>
                    <a:pt x="7" y="101"/>
                  </a:cubicBezTo>
                  <a:lnTo>
                    <a:pt x="7" y="100"/>
                  </a:lnTo>
                  <a:lnTo>
                    <a:pt x="9" y="101"/>
                  </a:lnTo>
                  <a:lnTo>
                    <a:pt x="9" y="108"/>
                  </a:lnTo>
                  <a:lnTo>
                    <a:pt x="9" y="108"/>
                  </a:lnTo>
                  <a:lnTo>
                    <a:pt x="9" y="108"/>
                  </a:lnTo>
                  <a:cubicBezTo>
                    <a:pt x="9" y="107"/>
                    <a:pt x="9" y="107"/>
                    <a:pt x="9" y="107"/>
                  </a:cubicBezTo>
                  <a:cubicBezTo>
                    <a:pt x="9" y="107"/>
                    <a:pt x="9" y="107"/>
                    <a:pt x="8" y="107"/>
                  </a:cubicBezTo>
                  <a:cubicBezTo>
                    <a:pt x="8" y="107"/>
                    <a:pt x="8" y="107"/>
                    <a:pt x="8" y="107"/>
                  </a:cubicBezTo>
                  <a:lnTo>
                    <a:pt x="2" y="107"/>
                  </a:lnTo>
                  <a:cubicBezTo>
                    <a:pt x="1" y="107"/>
                    <a:pt x="1" y="107"/>
                    <a:pt x="1" y="107"/>
                  </a:cubicBezTo>
                  <a:cubicBezTo>
                    <a:pt x="1" y="107"/>
                    <a:pt x="1" y="107"/>
                    <a:pt x="1" y="108"/>
                  </a:cubicBezTo>
                  <a:lnTo>
                    <a:pt x="1" y="108"/>
                  </a:lnTo>
                  <a:lnTo>
                    <a:pt x="0" y="108"/>
                  </a:lnTo>
                  <a:lnTo>
                    <a:pt x="0" y="101"/>
                  </a:lnTo>
                  <a:lnTo>
                    <a:pt x="2" y="101"/>
                  </a:lnTo>
                  <a:lnTo>
                    <a:pt x="2" y="101"/>
                  </a:lnTo>
                  <a:cubicBezTo>
                    <a:pt x="2" y="102"/>
                    <a:pt x="1" y="102"/>
                    <a:pt x="1" y="102"/>
                  </a:cubicBezTo>
                  <a:cubicBezTo>
                    <a:pt x="1" y="102"/>
                    <a:pt x="1" y="102"/>
                    <a:pt x="1" y="102"/>
                  </a:cubicBezTo>
                  <a:cubicBezTo>
                    <a:pt x="1" y="102"/>
                    <a:pt x="1" y="103"/>
                    <a:pt x="1" y="103"/>
                  </a:cubicBezTo>
                  <a:lnTo>
                    <a:pt x="1" y="106"/>
                  </a:lnTo>
                  <a:close/>
                  <a:moveTo>
                    <a:pt x="7" y="94"/>
                  </a:moveTo>
                  <a:lnTo>
                    <a:pt x="6" y="97"/>
                  </a:lnTo>
                  <a:lnTo>
                    <a:pt x="8" y="98"/>
                  </a:lnTo>
                  <a:cubicBezTo>
                    <a:pt x="8" y="98"/>
                    <a:pt x="8" y="98"/>
                    <a:pt x="8" y="98"/>
                  </a:cubicBezTo>
                  <a:cubicBezTo>
                    <a:pt x="8" y="98"/>
                    <a:pt x="9" y="98"/>
                    <a:pt x="9" y="98"/>
                  </a:cubicBezTo>
                  <a:cubicBezTo>
                    <a:pt x="9" y="98"/>
                    <a:pt x="9" y="98"/>
                    <a:pt x="9" y="97"/>
                  </a:cubicBezTo>
                  <a:lnTo>
                    <a:pt x="9" y="97"/>
                  </a:lnTo>
                  <a:lnTo>
                    <a:pt x="9" y="100"/>
                  </a:lnTo>
                  <a:lnTo>
                    <a:pt x="9" y="100"/>
                  </a:lnTo>
                  <a:cubicBezTo>
                    <a:pt x="9" y="100"/>
                    <a:pt x="9" y="99"/>
                    <a:pt x="9" y="99"/>
                  </a:cubicBezTo>
                  <a:cubicBezTo>
                    <a:pt x="8" y="99"/>
                    <a:pt x="8" y="99"/>
                    <a:pt x="7" y="98"/>
                  </a:cubicBezTo>
                  <a:lnTo>
                    <a:pt x="0" y="95"/>
                  </a:lnTo>
                  <a:lnTo>
                    <a:pt x="0" y="94"/>
                  </a:lnTo>
                  <a:lnTo>
                    <a:pt x="8" y="92"/>
                  </a:lnTo>
                  <a:cubicBezTo>
                    <a:pt x="9" y="92"/>
                    <a:pt x="9" y="92"/>
                    <a:pt x="9" y="91"/>
                  </a:cubicBezTo>
                  <a:cubicBezTo>
                    <a:pt x="9" y="91"/>
                    <a:pt x="9" y="91"/>
                    <a:pt x="10" y="91"/>
                  </a:cubicBezTo>
                  <a:lnTo>
                    <a:pt x="10" y="91"/>
                  </a:lnTo>
                  <a:lnTo>
                    <a:pt x="9" y="94"/>
                  </a:lnTo>
                  <a:lnTo>
                    <a:pt x="9" y="94"/>
                  </a:lnTo>
                  <a:cubicBezTo>
                    <a:pt x="9" y="94"/>
                    <a:pt x="9" y="93"/>
                    <a:pt x="9" y="93"/>
                  </a:cubicBezTo>
                  <a:cubicBezTo>
                    <a:pt x="9" y="93"/>
                    <a:pt x="9" y="93"/>
                    <a:pt x="9" y="93"/>
                  </a:cubicBezTo>
                  <a:cubicBezTo>
                    <a:pt x="9" y="93"/>
                    <a:pt x="8" y="93"/>
                    <a:pt x="8" y="93"/>
                  </a:cubicBezTo>
                  <a:lnTo>
                    <a:pt x="7" y="94"/>
                  </a:lnTo>
                  <a:close/>
                  <a:moveTo>
                    <a:pt x="6" y="94"/>
                  </a:moveTo>
                  <a:lnTo>
                    <a:pt x="2" y="95"/>
                  </a:lnTo>
                  <a:lnTo>
                    <a:pt x="6" y="97"/>
                  </a:lnTo>
                  <a:lnTo>
                    <a:pt x="6" y="94"/>
                  </a:lnTo>
                  <a:close/>
                  <a:moveTo>
                    <a:pt x="9" y="83"/>
                  </a:moveTo>
                  <a:lnTo>
                    <a:pt x="9" y="82"/>
                  </a:lnTo>
                  <a:lnTo>
                    <a:pt x="11" y="84"/>
                  </a:lnTo>
                  <a:lnTo>
                    <a:pt x="10" y="90"/>
                  </a:lnTo>
                  <a:lnTo>
                    <a:pt x="9" y="90"/>
                  </a:lnTo>
                  <a:lnTo>
                    <a:pt x="10" y="90"/>
                  </a:lnTo>
                  <a:cubicBezTo>
                    <a:pt x="10" y="89"/>
                    <a:pt x="10" y="89"/>
                    <a:pt x="9" y="89"/>
                  </a:cubicBezTo>
                  <a:cubicBezTo>
                    <a:pt x="9" y="89"/>
                    <a:pt x="9" y="89"/>
                    <a:pt x="8" y="89"/>
                  </a:cubicBezTo>
                  <a:lnTo>
                    <a:pt x="3" y="88"/>
                  </a:lnTo>
                  <a:cubicBezTo>
                    <a:pt x="2" y="87"/>
                    <a:pt x="2" y="87"/>
                    <a:pt x="2" y="88"/>
                  </a:cubicBezTo>
                  <a:cubicBezTo>
                    <a:pt x="2" y="88"/>
                    <a:pt x="1" y="88"/>
                    <a:pt x="1" y="88"/>
                  </a:cubicBezTo>
                  <a:lnTo>
                    <a:pt x="1" y="89"/>
                  </a:lnTo>
                  <a:lnTo>
                    <a:pt x="1" y="89"/>
                  </a:lnTo>
                  <a:lnTo>
                    <a:pt x="2" y="85"/>
                  </a:lnTo>
                  <a:lnTo>
                    <a:pt x="2" y="85"/>
                  </a:lnTo>
                  <a:cubicBezTo>
                    <a:pt x="2" y="85"/>
                    <a:pt x="2" y="85"/>
                    <a:pt x="2" y="86"/>
                  </a:cubicBezTo>
                  <a:cubicBezTo>
                    <a:pt x="2" y="86"/>
                    <a:pt x="2" y="86"/>
                    <a:pt x="2" y="86"/>
                  </a:cubicBezTo>
                  <a:cubicBezTo>
                    <a:pt x="2" y="86"/>
                    <a:pt x="3" y="86"/>
                    <a:pt x="3" y="86"/>
                  </a:cubicBezTo>
                  <a:lnTo>
                    <a:pt x="9" y="87"/>
                  </a:lnTo>
                  <a:cubicBezTo>
                    <a:pt x="9" y="88"/>
                    <a:pt x="9" y="88"/>
                    <a:pt x="9" y="87"/>
                  </a:cubicBezTo>
                  <a:cubicBezTo>
                    <a:pt x="9" y="87"/>
                    <a:pt x="10" y="87"/>
                    <a:pt x="10" y="87"/>
                  </a:cubicBezTo>
                  <a:cubicBezTo>
                    <a:pt x="10" y="87"/>
                    <a:pt x="10" y="87"/>
                    <a:pt x="10" y="86"/>
                  </a:cubicBezTo>
                  <a:lnTo>
                    <a:pt x="10" y="86"/>
                  </a:lnTo>
                  <a:cubicBezTo>
                    <a:pt x="10" y="85"/>
                    <a:pt x="10" y="85"/>
                    <a:pt x="10" y="84"/>
                  </a:cubicBezTo>
                  <a:cubicBezTo>
                    <a:pt x="10" y="84"/>
                    <a:pt x="10" y="84"/>
                    <a:pt x="10" y="83"/>
                  </a:cubicBezTo>
                  <a:cubicBezTo>
                    <a:pt x="10" y="83"/>
                    <a:pt x="9" y="83"/>
                    <a:pt x="9" y="83"/>
                  </a:cubicBezTo>
                  <a:close/>
                  <a:moveTo>
                    <a:pt x="4" y="74"/>
                  </a:moveTo>
                  <a:lnTo>
                    <a:pt x="6" y="74"/>
                  </a:lnTo>
                  <a:lnTo>
                    <a:pt x="6" y="75"/>
                  </a:lnTo>
                  <a:cubicBezTo>
                    <a:pt x="6" y="75"/>
                    <a:pt x="5" y="75"/>
                    <a:pt x="5" y="75"/>
                  </a:cubicBezTo>
                  <a:cubicBezTo>
                    <a:pt x="5" y="75"/>
                    <a:pt x="5" y="75"/>
                    <a:pt x="5" y="75"/>
                  </a:cubicBezTo>
                  <a:cubicBezTo>
                    <a:pt x="4" y="75"/>
                    <a:pt x="4" y="76"/>
                    <a:pt x="4" y="76"/>
                  </a:cubicBezTo>
                  <a:lnTo>
                    <a:pt x="4" y="77"/>
                  </a:lnTo>
                  <a:lnTo>
                    <a:pt x="10" y="79"/>
                  </a:lnTo>
                  <a:cubicBezTo>
                    <a:pt x="11" y="79"/>
                    <a:pt x="11" y="79"/>
                    <a:pt x="12" y="79"/>
                  </a:cubicBezTo>
                  <a:cubicBezTo>
                    <a:pt x="12" y="79"/>
                    <a:pt x="12" y="78"/>
                    <a:pt x="12" y="78"/>
                  </a:cubicBezTo>
                  <a:lnTo>
                    <a:pt x="12" y="78"/>
                  </a:lnTo>
                  <a:lnTo>
                    <a:pt x="12" y="78"/>
                  </a:lnTo>
                  <a:lnTo>
                    <a:pt x="11" y="82"/>
                  </a:lnTo>
                  <a:lnTo>
                    <a:pt x="11" y="81"/>
                  </a:lnTo>
                  <a:lnTo>
                    <a:pt x="11" y="81"/>
                  </a:lnTo>
                  <a:cubicBezTo>
                    <a:pt x="11" y="81"/>
                    <a:pt x="11" y="81"/>
                    <a:pt x="11" y="80"/>
                  </a:cubicBezTo>
                  <a:cubicBezTo>
                    <a:pt x="11" y="80"/>
                    <a:pt x="11" y="80"/>
                    <a:pt x="10" y="80"/>
                  </a:cubicBezTo>
                  <a:lnTo>
                    <a:pt x="4" y="78"/>
                  </a:lnTo>
                  <a:lnTo>
                    <a:pt x="3" y="79"/>
                  </a:lnTo>
                  <a:cubicBezTo>
                    <a:pt x="3" y="80"/>
                    <a:pt x="3" y="80"/>
                    <a:pt x="3" y="80"/>
                  </a:cubicBezTo>
                  <a:cubicBezTo>
                    <a:pt x="3" y="80"/>
                    <a:pt x="3" y="81"/>
                    <a:pt x="4" y="81"/>
                  </a:cubicBezTo>
                  <a:cubicBezTo>
                    <a:pt x="4" y="81"/>
                    <a:pt x="4" y="81"/>
                    <a:pt x="4" y="81"/>
                  </a:cubicBezTo>
                  <a:lnTo>
                    <a:pt x="4" y="82"/>
                  </a:lnTo>
                  <a:lnTo>
                    <a:pt x="2" y="81"/>
                  </a:lnTo>
                  <a:lnTo>
                    <a:pt x="4" y="74"/>
                  </a:lnTo>
                  <a:close/>
                  <a:moveTo>
                    <a:pt x="9" y="71"/>
                  </a:moveTo>
                  <a:lnTo>
                    <a:pt x="11" y="68"/>
                  </a:lnTo>
                  <a:lnTo>
                    <a:pt x="8" y="67"/>
                  </a:lnTo>
                  <a:cubicBezTo>
                    <a:pt x="8" y="67"/>
                    <a:pt x="8" y="67"/>
                    <a:pt x="7" y="67"/>
                  </a:cubicBezTo>
                  <a:cubicBezTo>
                    <a:pt x="7" y="67"/>
                    <a:pt x="7" y="67"/>
                    <a:pt x="7" y="67"/>
                  </a:cubicBezTo>
                  <a:cubicBezTo>
                    <a:pt x="7" y="67"/>
                    <a:pt x="7" y="67"/>
                    <a:pt x="7" y="67"/>
                  </a:cubicBezTo>
                  <a:lnTo>
                    <a:pt x="7" y="68"/>
                  </a:lnTo>
                  <a:lnTo>
                    <a:pt x="6" y="67"/>
                  </a:lnTo>
                  <a:lnTo>
                    <a:pt x="8" y="64"/>
                  </a:lnTo>
                  <a:lnTo>
                    <a:pt x="8" y="64"/>
                  </a:lnTo>
                  <a:lnTo>
                    <a:pt x="8" y="64"/>
                  </a:lnTo>
                  <a:cubicBezTo>
                    <a:pt x="8" y="64"/>
                    <a:pt x="8" y="65"/>
                    <a:pt x="8" y="65"/>
                  </a:cubicBezTo>
                  <a:cubicBezTo>
                    <a:pt x="8" y="65"/>
                    <a:pt x="8" y="65"/>
                    <a:pt x="8" y="65"/>
                  </a:cubicBezTo>
                  <a:cubicBezTo>
                    <a:pt x="8" y="65"/>
                    <a:pt x="8" y="65"/>
                    <a:pt x="9" y="66"/>
                  </a:cubicBezTo>
                  <a:lnTo>
                    <a:pt x="14" y="68"/>
                  </a:lnTo>
                  <a:cubicBezTo>
                    <a:pt x="14" y="68"/>
                    <a:pt x="15" y="68"/>
                    <a:pt x="15" y="68"/>
                  </a:cubicBezTo>
                  <a:cubicBezTo>
                    <a:pt x="15" y="68"/>
                    <a:pt x="15" y="68"/>
                    <a:pt x="15" y="68"/>
                  </a:cubicBezTo>
                  <a:cubicBezTo>
                    <a:pt x="15" y="67"/>
                    <a:pt x="16" y="67"/>
                    <a:pt x="16" y="67"/>
                  </a:cubicBezTo>
                  <a:lnTo>
                    <a:pt x="16" y="67"/>
                  </a:lnTo>
                  <a:lnTo>
                    <a:pt x="16" y="67"/>
                  </a:lnTo>
                  <a:lnTo>
                    <a:pt x="15" y="70"/>
                  </a:lnTo>
                  <a:lnTo>
                    <a:pt x="14" y="70"/>
                  </a:lnTo>
                  <a:lnTo>
                    <a:pt x="15" y="70"/>
                  </a:lnTo>
                  <a:cubicBezTo>
                    <a:pt x="15" y="70"/>
                    <a:pt x="15" y="69"/>
                    <a:pt x="14" y="69"/>
                  </a:cubicBezTo>
                  <a:cubicBezTo>
                    <a:pt x="14" y="69"/>
                    <a:pt x="14" y="69"/>
                    <a:pt x="14" y="69"/>
                  </a:cubicBezTo>
                  <a:lnTo>
                    <a:pt x="11" y="68"/>
                  </a:lnTo>
                  <a:lnTo>
                    <a:pt x="10" y="72"/>
                  </a:lnTo>
                  <a:lnTo>
                    <a:pt x="12" y="73"/>
                  </a:lnTo>
                  <a:cubicBezTo>
                    <a:pt x="13" y="73"/>
                    <a:pt x="13" y="73"/>
                    <a:pt x="13" y="73"/>
                  </a:cubicBezTo>
                  <a:cubicBezTo>
                    <a:pt x="13" y="73"/>
                    <a:pt x="13" y="73"/>
                    <a:pt x="13" y="73"/>
                  </a:cubicBezTo>
                  <a:cubicBezTo>
                    <a:pt x="14" y="72"/>
                    <a:pt x="14" y="72"/>
                    <a:pt x="14" y="72"/>
                  </a:cubicBezTo>
                  <a:lnTo>
                    <a:pt x="14" y="72"/>
                  </a:lnTo>
                  <a:lnTo>
                    <a:pt x="14" y="72"/>
                  </a:lnTo>
                  <a:lnTo>
                    <a:pt x="13" y="75"/>
                  </a:lnTo>
                  <a:lnTo>
                    <a:pt x="13" y="75"/>
                  </a:lnTo>
                  <a:lnTo>
                    <a:pt x="13" y="75"/>
                  </a:lnTo>
                  <a:cubicBezTo>
                    <a:pt x="13" y="75"/>
                    <a:pt x="13" y="74"/>
                    <a:pt x="13" y="74"/>
                  </a:cubicBezTo>
                  <a:cubicBezTo>
                    <a:pt x="13" y="74"/>
                    <a:pt x="12" y="74"/>
                    <a:pt x="12" y="74"/>
                  </a:cubicBezTo>
                  <a:lnTo>
                    <a:pt x="6" y="72"/>
                  </a:lnTo>
                  <a:cubicBezTo>
                    <a:pt x="6" y="72"/>
                    <a:pt x="6" y="72"/>
                    <a:pt x="6" y="72"/>
                  </a:cubicBezTo>
                  <a:cubicBezTo>
                    <a:pt x="5" y="72"/>
                    <a:pt x="5" y="72"/>
                    <a:pt x="5" y="72"/>
                  </a:cubicBezTo>
                  <a:cubicBezTo>
                    <a:pt x="5" y="72"/>
                    <a:pt x="5" y="72"/>
                    <a:pt x="5" y="72"/>
                  </a:cubicBezTo>
                  <a:lnTo>
                    <a:pt x="5" y="73"/>
                  </a:lnTo>
                  <a:lnTo>
                    <a:pt x="4" y="72"/>
                  </a:lnTo>
                  <a:lnTo>
                    <a:pt x="6" y="69"/>
                  </a:lnTo>
                  <a:lnTo>
                    <a:pt x="6" y="69"/>
                  </a:lnTo>
                  <a:lnTo>
                    <a:pt x="6" y="69"/>
                  </a:lnTo>
                  <a:cubicBezTo>
                    <a:pt x="6" y="69"/>
                    <a:pt x="6" y="70"/>
                    <a:pt x="6" y="70"/>
                  </a:cubicBezTo>
                  <a:cubicBezTo>
                    <a:pt x="6" y="70"/>
                    <a:pt x="6" y="70"/>
                    <a:pt x="6" y="70"/>
                  </a:cubicBezTo>
                  <a:cubicBezTo>
                    <a:pt x="6" y="70"/>
                    <a:pt x="6" y="70"/>
                    <a:pt x="7" y="71"/>
                  </a:cubicBezTo>
                  <a:lnTo>
                    <a:pt x="9" y="71"/>
                  </a:lnTo>
                  <a:close/>
                  <a:moveTo>
                    <a:pt x="17" y="57"/>
                  </a:moveTo>
                  <a:lnTo>
                    <a:pt x="16" y="60"/>
                  </a:lnTo>
                  <a:lnTo>
                    <a:pt x="17" y="62"/>
                  </a:lnTo>
                  <a:cubicBezTo>
                    <a:pt x="17" y="62"/>
                    <a:pt x="17" y="62"/>
                    <a:pt x="17" y="62"/>
                  </a:cubicBezTo>
                  <a:cubicBezTo>
                    <a:pt x="17" y="62"/>
                    <a:pt x="18" y="62"/>
                    <a:pt x="18" y="62"/>
                  </a:cubicBezTo>
                  <a:cubicBezTo>
                    <a:pt x="18" y="62"/>
                    <a:pt x="18" y="62"/>
                    <a:pt x="18" y="62"/>
                  </a:cubicBezTo>
                  <a:lnTo>
                    <a:pt x="18" y="62"/>
                  </a:lnTo>
                  <a:lnTo>
                    <a:pt x="17" y="64"/>
                  </a:lnTo>
                  <a:lnTo>
                    <a:pt x="17" y="64"/>
                  </a:lnTo>
                  <a:cubicBezTo>
                    <a:pt x="17" y="64"/>
                    <a:pt x="17" y="63"/>
                    <a:pt x="17" y="63"/>
                  </a:cubicBezTo>
                  <a:cubicBezTo>
                    <a:pt x="17" y="63"/>
                    <a:pt x="17" y="63"/>
                    <a:pt x="16" y="62"/>
                  </a:cubicBezTo>
                  <a:lnTo>
                    <a:pt x="11" y="56"/>
                  </a:lnTo>
                  <a:lnTo>
                    <a:pt x="12" y="56"/>
                  </a:lnTo>
                  <a:lnTo>
                    <a:pt x="19" y="56"/>
                  </a:lnTo>
                  <a:cubicBezTo>
                    <a:pt x="20" y="57"/>
                    <a:pt x="21" y="56"/>
                    <a:pt x="21" y="56"/>
                  </a:cubicBezTo>
                  <a:cubicBezTo>
                    <a:pt x="21" y="56"/>
                    <a:pt x="21" y="56"/>
                    <a:pt x="21" y="56"/>
                  </a:cubicBezTo>
                  <a:lnTo>
                    <a:pt x="22" y="56"/>
                  </a:lnTo>
                  <a:lnTo>
                    <a:pt x="20" y="59"/>
                  </a:lnTo>
                  <a:lnTo>
                    <a:pt x="20" y="59"/>
                  </a:lnTo>
                  <a:cubicBezTo>
                    <a:pt x="20" y="59"/>
                    <a:pt x="20" y="58"/>
                    <a:pt x="20" y="58"/>
                  </a:cubicBezTo>
                  <a:cubicBezTo>
                    <a:pt x="20" y="58"/>
                    <a:pt x="20" y="58"/>
                    <a:pt x="20" y="58"/>
                  </a:cubicBezTo>
                  <a:cubicBezTo>
                    <a:pt x="20" y="58"/>
                    <a:pt x="19" y="58"/>
                    <a:pt x="19" y="58"/>
                  </a:cubicBezTo>
                  <a:lnTo>
                    <a:pt x="17" y="57"/>
                  </a:lnTo>
                  <a:close/>
                  <a:moveTo>
                    <a:pt x="17" y="57"/>
                  </a:moveTo>
                  <a:lnTo>
                    <a:pt x="13" y="57"/>
                  </a:lnTo>
                  <a:lnTo>
                    <a:pt x="15" y="60"/>
                  </a:lnTo>
                  <a:lnTo>
                    <a:pt x="17" y="57"/>
                  </a:lnTo>
                  <a:close/>
                  <a:moveTo>
                    <a:pt x="14" y="51"/>
                  </a:moveTo>
                  <a:lnTo>
                    <a:pt x="16" y="49"/>
                  </a:lnTo>
                  <a:lnTo>
                    <a:pt x="24" y="48"/>
                  </a:lnTo>
                  <a:lnTo>
                    <a:pt x="20" y="45"/>
                  </a:lnTo>
                  <a:cubicBezTo>
                    <a:pt x="19" y="45"/>
                    <a:pt x="19" y="45"/>
                    <a:pt x="19" y="45"/>
                  </a:cubicBezTo>
                  <a:cubicBezTo>
                    <a:pt x="19" y="45"/>
                    <a:pt x="18" y="45"/>
                    <a:pt x="18" y="45"/>
                  </a:cubicBezTo>
                  <a:lnTo>
                    <a:pt x="18" y="46"/>
                  </a:lnTo>
                  <a:lnTo>
                    <a:pt x="18" y="45"/>
                  </a:lnTo>
                  <a:lnTo>
                    <a:pt x="20" y="43"/>
                  </a:lnTo>
                  <a:lnTo>
                    <a:pt x="20" y="43"/>
                  </a:lnTo>
                  <a:lnTo>
                    <a:pt x="20" y="43"/>
                  </a:lnTo>
                  <a:cubicBezTo>
                    <a:pt x="19" y="44"/>
                    <a:pt x="19" y="44"/>
                    <a:pt x="19" y="44"/>
                  </a:cubicBezTo>
                  <a:cubicBezTo>
                    <a:pt x="20" y="44"/>
                    <a:pt x="20" y="45"/>
                    <a:pt x="20" y="45"/>
                  </a:cubicBezTo>
                  <a:lnTo>
                    <a:pt x="26" y="49"/>
                  </a:lnTo>
                  <a:lnTo>
                    <a:pt x="26" y="49"/>
                  </a:lnTo>
                  <a:lnTo>
                    <a:pt x="17" y="50"/>
                  </a:lnTo>
                  <a:lnTo>
                    <a:pt x="22" y="53"/>
                  </a:lnTo>
                  <a:cubicBezTo>
                    <a:pt x="22" y="53"/>
                    <a:pt x="22" y="54"/>
                    <a:pt x="23" y="53"/>
                  </a:cubicBezTo>
                  <a:cubicBezTo>
                    <a:pt x="23" y="53"/>
                    <a:pt x="23" y="53"/>
                    <a:pt x="23" y="53"/>
                  </a:cubicBezTo>
                  <a:lnTo>
                    <a:pt x="23" y="53"/>
                  </a:lnTo>
                  <a:lnTo>
                    <a:pt x="24" y="53"/>
                  </a:lnTo>
                  <a:lnTo>
                    <a:pt x="22" y="55"/>
                  </a:lnTo>
                  <a:lnTo>
                    <a:pt x="22" y="55"/>
                  </a:lnTo>
                  <a:lnTo>
                    <a:pt x="22" y="55"/>
                  </a:lnTo>
                  <a:cubicBezTo>
                    <a:pt x="22" y="55"/>
                    <a:pt x="22" y="54"/>
                    <a:pt x="22" y="54"/>
                  </a:cubicBezTo>
                  <a:cubicBezTo>
                    <a:pt x="22" y="54"/>
                    <a:pt x="22" y="54"/>
                    <a:pt x="21" y="54"/>
                  </a:cubicBezTo>
                  <a:lnTo>
                    <a:pt x="16" y="50"/>
                  </a:lnTo>
                  <a:cubicBezTo>
                    <a:pt x="16" y="50"/>
                    <a:pt x="15" y="50"/>
                    <a:pt x="15" y="50"/>
                  </a:cubicBezTo>
                  <a:cubicBezTo>
                    <a:pt x="15" y="50"/>
                    <a:pt x="15" y="50"/>
                    <a:pt x="15" y="51"/>
                  </a:cubicBezTo>
                  <a:cubicBezTo>
                    <a:pt x="15" y="51"/>
                    <a:pt x="15" y="51"/>
                    <a:pt x="14" y="51"/>
                  </a:cubicBezTo>
                  <a:close/>
                  <a:moveTo>
                    <a:pt x="27" y="48"/>
                  </a:moveTo>
                  <a:lnTo>
                    <a:pt x="27" y="47"/>
                  </a:lnTo>
                  <a:lnTo>
                    <a:pt x="27" y="47"/>
                  </a:lnTo>
                  <a:cubicBezTo>
                    <a:pt x="27" y="47"/>
                    <a:pt x="27" y="47"/>
                    <a:pt x="27" y="46"/>
                  </a:cubicBezTo>
                  <a:cubicBezTo>
                    <a:pt x="27" y="46"/>
                    <a:pt x="27" y="46"/>
                    <a:pt x="27" y="46"/>
                  </a:cubicBezTo>
                  <a:lnTo>
                    <a:pt x="22" y="42"/>
                  </a:lnTo>
                  <a:cubicBezTo>
                    <a:pt x="22" y="42"/>
                    <a:pt x="22" y="41"/>
                    <a:pt x="21" y="41"/>
                  </a:cubicBezTo>
                  <a:cubicBezTo>
                    <a:pt x="21" y="41"/>
                    <a:pt x="21" y="41"/>
                    <a:pt x="21" y="42"/>
                  </a:cubicBezTo>
                  <a:lnTo>
                    <a:pt x="21" y="42"/>
                  </a:lnTo>
                  <a:lnTo>
                    <a:pt x="20" y="42"/>
                  </a:lnTo>
                  <a:lnTo>
                    <a:pt x="23" y="39"/>
                  </a:lnTo>
                  <a:cubicBezTo>
                    <a:pt x="24" y="38"/>
                    <a:pt x="24" y="37"/>
                    <a:pt x="25" y="37"/>
                  </a:cubicBezTo>
                  <a:cubicBezTo>
                    <a:pt x="26" y="37"/>
                    <a:pt x="26" y="37"/>
                    <a:pt x="27" y="37"/>
                  </a:cubicBezTo>
                  <a:cubicBezTo>
                    <a:pt x="28" y="37"/>
                    <a:pt x="29" y="37"/>
                    <a:pt x="29" y="38"/>
                  </a:cubicBezTo>
                  <a:cubicBezTo>
                    <a:pt x="30" y="39"/>
                    <a:pt x="31" y="40"/>
                    <a:pt x="31" y="41"/>
                  </a:cubicBezTo>
                  <a:cubicBezTo>
                    <a:pt x="31" y="42"/>
                    <a:pt x="31" y="43"/>
                    <a:pt x="30" y="44"/>
                  </a:cubicBezTo>
                  <a:lnTo>
                    <a:pt x="27" y="48"/>
                  </a:lnTo>
                  <a:close/>
                  <a:moveTo>
                    <a:pt x="28" y="45"/>
                  </a:moveTo>
                  <a:cubicBezTo>
                    <a:pt x="29" y="45"/>
                    <a:pt x="29" y="45"/>
                    <a:pt x="29" y="44"/>
                  </a:cubicBezTo>
                  <a:cubicBezTo>
                    <a:pt x="30" y="43"/>
                    <a:pt x="30" y="43"/>
                    <a:pt x="30" y="42"/>
                  </a:cubicBezTo>
                  <a:cubicBezTo>
                    <a:pt x="30" y="41"/>
                    <a:pt x="29" y="40"/>
                    <a:pt x="29" y="39"/>
                  </a:cubicBezTo>
                  <a:cubicBezTo>
                    <a:pt x="28" y="38"/>
                    <a:pt x="27" y="38"/>
                    <a:pt x="26" y="38"/>
                  </a:cubicBezTo>
                  <a:cubicBezTo>
                    <a:pt x="25" y="38"/>
                    <a:pt x="24" y="38"/>
                    <a:pt x="23" y="39"/>
                  </a:cubicBezTo>
                  <a:cubicBezTo>
                    <a:pt x="23" y="40"/>
                    <a:pt x="23" y="40"/>
                    <a:pt x="23" y="40"/>
                  </a:cubicBezTo>
                  <a:lnTo>
                    <a:pt x="28" y="45"/>
                  </a:lnTo>
                  <a:close/>
                  <a:moveTo>
                    <a:pt x="34" y="33"/>
                  </a:moveTo>
                  <a:lnTo>
                    <a:pt x="37" y="30"/>
                  </a:lnTo>
                  <a:lnTo>
                    <a:pt x="36" y="28"/>
                  </a:lnTo>
                  <a:cubicBezTo>
                    <a:pt x="35" y="28"/>
                    <a:pt x="35" y="27"/>
                    <a:pt x="35" y="27"/>
                  </a:cubicBezTo>
                  <a:cubicBezTo>
                    <a:pt x="35" y="27"/>
                    <a:pt x="35" y="27"/>
                    <a:pt x="35" y="27"/>
                  </a:cubicBezTo>
                  <a:cubicBezTo>
                    <a:pt x="34" y="27"/>
                    <a:pt x="34" y="27"/>
                    <a:pt x="34" y="28"/>
                  </a:cubicBezTo>
                  <a:lnTo>
                    <a:pt x="34" y="28"/>
                  </a:lnTo>
                  <a:lnTo>
                    <a:pt x="34" y="28"/>
                  </a:lnTo>
                  <a:lnTo>
                    <a:pt x="36" y="25"/>
                  </a:lnTo>
                  <a:lnTo>
                    <a:pt x="37" y="25"/>
                  </a:lnTo>
                  <a:lnTo>
                    <a:pt x="36" y="26"/>
                  </a:lnTo>
                  <a:cubicBezTo>
                    <a:pt x="36" y="26"/>
                    <a:pt x="36" y="26"/>
                    <a:pt x="36" y="26"/>
                  </a:cubicBezTo>
                  <a:cubicBezTo>
                    <a:pt x="36" y="26"/>
                    <a:pt x="36" y="26"/>
                    <a:pt x="36" y="26"/>
                  </a:cubicBezTo>
                  <a:cubicBezTo>
                    <a:pt x="36" y="27"/>
                    <a:pt x="36" y="27"/>
                    <a:pt x="37" y="27"/>
                  </a:cubicBezTo>
                  <a:lnTo>
                    <a:pt x="40" y="31"/>
                  </a:lnTo>
                  <a:cubicBezTo>
                    <a:pt x="41" y="32"/>
                    <a:pt x="41" y="32"/>
                    <a:pt x="41" y="32"/>
                  </a:cubicBezTo>
                  <a:cubicBezTo>
                    <a:pt x="41" y="32"/>
                    <a:pt x="41" y="32"/>
                    <a:pt x="41" y="32"/>
                  </a:cubicBezTo>
                  <a:cubicBezTo>
                    <a:pt x="42" y="32"/>
                    <a:pt x="42" y="32"/>
                    <a:pt x="42" y="32"/>
                  </a:cubicBezTo>
                  <a:lnTo>
                    <a:pt x="42" y="32"/>
                  </a:lnTo>
                  <a:lnTo>
                    <a:pt x="42" y="32"/>
                  </a:lnTo>
                  <a:lnTo>
                    <a:pt x="40" y="34"/>
                  </a:lnTo>
                  <a:lnTo>
                    <a:pt x="39" y="34"/>
                  </a:lnTo>
                  <a:lnTo>
                    <a:pt x="40" y="34"/>
                  </a:lnTo>
                  <a:cubicBezTo>
                    <a:pt x="40" y="34"/>
                    <a:pt x="40" y="33"/>
                    <a:pt x="40" y="33"/>
                  </a:cubicBezTo>
                  <a:cubicBezTo>
                    <a:pt x="40" y="33"/>
                    <a:pt x="40" y="33"/>
                    <a:pt x="39" y="32"/>
                  </a:cubicBezTo>
                  <a:lnTo>
                    <a:pt x="38" y="30"/>
                  </a:lnTo>
                  <a:lnTo>
                    <a:pt x="35" y="33"/>
                  </a:lnTo>
                  <a:lnTo>
                    <a:pt x="36" y="35"/>
                  </a:lnTo>
                  <a:cubicBezTo>
                    <a:pt x="37" y="35"/>
                    <a:pt x="37" y="35"/>
                    <a:pt x="37" y="36"/>
                  </a:cubicBezTo>
                  <a:cubicBezTo>
                    <a:pt x="37" y="36"/>
                    <a:pt x="37" y="36"/>
                    <a:pt x="37" y="36"/>
                  </a:cubicBezTo>
                  <a:cubicBezTo>
                    <a:pt x="38" y="36"/>
                    <a:pt x="38" y="35"/>
                    <a:pt x="38" y="35"/>
                  </a:cubicBezTo>
                  <a:lnTo>
                    <a:pt x="38" y="35"/>
                  </a:lnTo>
                  <a:lnTo>
                    <a:pt x="38" y="35"/>
                  </a:lnTo>
                  <a:lnTo>
                    <a:pt x="36" y="38"/>
                  </a:lnTo>
                  <a:lnTo>
                    <a:pt x="35" y="38"/>
                  </a:lnTo>
                  <a:lnTo>
                    <a:pt x="36" y="37"/>
                  </a:lnTo>
                  <a:cubicBezTo>
                    <a:pt x="36" y="37"/>
                    <a:pt x="36" y="37"/>
                    <a:pt x="36" y="37"/>
                  </a:cubicBezTo>
                  <a:cubicBezTo>
                    <a:pt x="36" y="36"/>
                    <a:pt x="36" y="36"/>
                    <a:pt x="35" y="36"/>
                  </a:cubicBezTo>
                  <a:lnTo>
                    <a:pt x="32" y="32"/>
                  </a:lnTo>
                  <a:cubicBezTo>
                    <a:pt x="31" y="31"/>
                    <a:pt x="31" y="31"/>
                    <a:pt x="31" y="31"/>
                  </a:cubicBezTo>
                  <a:cubicBezTo>
                    <a:pt x="31" y="31"/>
                    <a:pt x="31" y="31"/>
                    <a:pt x="31" y="31"/>
                  </a:cubicBezTo>
                  <a:cubicBezTo>
                    <a:pt x="30" y="31"/>
                    <a:pt x="30" y="31"/>
                    <a:pt x="30" y="31"/>
                  </a:cubicBezTo>
                  <a:lnTo>
                    <a:pt x="30" y="31"/>
                  </a:lnTo>
                  <a:lnTo>
                    <a:pt x="30" y="31"/>
                  </a:lnTo>
                  <a:lnTo>
                    <a:pt x="33" y="29"/>
                  </a:lnTo>
                  <a:lnTo>
                    <a:pt x="33" y="29"/>
                  </a:lnTo>
                  <a:lnTo>
                    <a:pt x="32" y="29"/>
                  </a:lnTo>
                  <a:cubicBezTo>
                    <a:pt x="32" y="29"/>
                    <a:pt x="32" y="29"/>
                    <a:pt x="32" y="30"/>
                  </a:cubicBezTo>
                  <a:cubicBezTo>
                    <a:pt x="32" y="30"/>
                    <a:pt x="32" y="30"/>
                    <a:pt x="32" y="30"/>
                  </a:cubicBezTo>
                  <a:cubicBezTo>
                    <a:pt x="32" y="30"/>
                    <a:pt x="32" y="30"/>
                    <a:pt x="33" y="31"/>
                  </a:cubicBezTo>
                  <a:lnTo>
                    <a:pt x="34" y="33"/>
                  </a:lnTo>
                  <a:close/>
                  <a:moveTo>
                    <a:pt x="42" y="21"/>
                  </a:moveTo>
                  <a:lnTo>
                    <a:pt x="42" y="21"/>
                  </a:lnTo>
                  <a:lnTo>
                    <a:pt x="45" y="19"/>
                  </a:lnTo>
                  <a:lnTo>
                    <a:pt x="45" y="19"/>
                  </a:lnTo>
                  <a:lnTo>
                    <a:pt x="45" y="19"/>
                  </a:lnTo>
                  <a:cubicBezTo>
                    <a:pt x="44" y="19"/>
                    <a:pt x="44" y="20"/>
                    <a:pt x="44" y="20"/>
                  </a:cubicBezTo>
                  <a:cubicBezTo>
                    <a:pt x="44" y="20"/>
                    <a:pt x="44" y="20"/>
                    <a:pt x="45" y="21"/>
                  </a:cubicBezTo>
                  <a:lnTo>
                    <a:pt x="47" y="24"/>
                  </a:lnTo>
                  <a:cubicBezTo>
                    <a:pt x="47" y="24"/>
                    <a:pt x="48" y="25"/>
                    <a:pt x="48" y="25"/>
                  </a:cubicBezTo>
                  <a:cubicBezTo>
                    <a:pt x="48" y="26"/>
                    <a:pt x="48" y="26"/>
                    <a:pt x="48" y="27"/>
                  </a:cubicBezTo>
                  <a:cubicBezTo>
                    <a:pt x="48" y="28"/>
                    <a:pt x="47" y="28"/>
                    <a:pt x="46" y="29"/>
                  </a:cubicBezTo>
                  <a:cubicBezTo>
                    <a:pt x="46" y="29"/>
                    <a:pt x="45" y="30"/>
                    <a:pt x="44" y="30"/>
                  </a:cubicBezTo>
                  <a:cubicBezTo>
                    <a:pt x="44" y="30"/>
                    <a:pt x="43" y="29"/>
                    <a:pt x="43" y="29"/>
                  </a:cubicBezTo>
                  <a:cubicBezTo>
                    <a:pt x="42" y="29"/>
                    <a:pt x="42" y="28"/>
                    <a:pt x="41" y="28"/>
                  </a:cubicBezTo>
                  <a:lnTo>
                    <a:pt x="39" y="25"/>
                  </a:lnTo>
                  <a:cubicBezTo>
                    <a:pt x="39" y="24"/>
                    <a:pt x="39" y="24"/>
                    <a:pt x="38" y="24"/>
                  </a:cubicBezTo>
                  <a:cubicBezTo>
                    <a:pt x="38" y="24"/>
                    <a:pt x="38" y="24"/>
                    <a:pt x="38" y="24"/>
                  </a:cubicBezTo>
                  <a:lnTo>
                    <a:pt x="37" y="25"/>
                  </a:lnTo>
                  <a:lnTo>
                    <a:pt x="37" y="24"/>
                  </a:lnTo>
                  <a:lnTo>
                    <a:pt x="40" y="22"/>
                  </a:lnTo>
                  <a:lnTo>
                    <a:pt x="40" y="22"/>
                  </a:lnTo>
                  <a:lnTo>
                    <a:pt x="40" y="22"/>
                  </a:lnTo>
                  <a:cubicBezTo>
                    <a:pt x="40" y="23"/>
                    <a:pt x="40" y="23"/>
                    <a:pt x="40" y="23"/>
                  </a:cubicBezTo>
                  <a:cubicBezTo>
                    <a:pt x="40" y="23"/>
                    <a:pt x="40" y="24"/>
                    <a:pt x="40" y="24"/>
                  </a:cubicBezTo>
                  <a:lnTo>
                    <a:pt x="43" y="27"/>
                  </a:lnTo>
                  <a:cubicBezTo>
                    <a:pt x="43" y="27"/>
                    <a:pt x="43" y="28"/>
                    <a:pt x="43" y="28"/>
                  </a:cubicBezTo>
                  <a:cubicBezTo>
                    <a:pt x="44" y="28"/>
                    <a:pt x="44" y="29"/>
                    <a:pt x="44" y="29"/>
                  </a:cubicBezTo>
                  <a:cubicBezTo>
                    <a:pt x="45" y="29"/>
                    <a:pt x="45" y="29"/>
                    <a:pt x="45" y="29"/>
                  </a:cubicBezTo>
                  <a:cubicBezTo>
                    <a:pt x="46" y="29"/>
                    <a:pt x="46" y="28"/>
                    <a:pt x="46" y="28"/>
                  </a:cubicBezTo>
                  <a:cubicBezTo>
                    <a:pt x="47" y="28"/>
                    <a:pt x="47" y="27"/>
                    <a:pt x="47" y="27"/>
                  </a:cubicBezTo>
                  <a:cubicBezTo>
                    <a:pt x="47" y="26"/>
                    <a:pt x="48" y="26"/>
                    <a:pt x="47" y="26"/>
                  </a:cubicBezTo>
                  <a:cubicBezTo>
                    <a:pt x="47" y="25"/>
                    <a:pt x="47" y="25"/>
                    <a:pt x="46" y="24"/>
                  </a:cubicBezTo>
                  <a:lnTo>
                    <a:pt x="44" y="21"/>
                  </a:lnTo>
                  <a:cubicBezTo>
                    <a:pt x="44" y="21"/>
                    <a:pt x="44" y="20"/>
                    <a:pt x="43" y="20"/>
                  </a:cubicBezTo>
                  <a:cubicBezTo>
                    <a:pt x="43" y="20"/>
                    <a:pt x="43" y="20"/>
                    <a:pt x="43" y="21"/>
                  </a:cubicBezTo>
                  <a:lnTo>
                    <a:pt x="42" y="21"/>
                  </a:lnTo>
                  <a:close/>
                  <a:moveTo>
                    <a:pt x="55" y="23"/>
                  </a:moveTo>
                  <a:lnTo>
                    <a:pt x="48" y="18"/>
                  </a:lnTo>
                  <a:lnTo>
                    <a:pt x="51" y="23"/>
                  </a:lnTo>
                  <a:cubicBezTo>
                    <a:pt x="51" y="24"/>
                    <a:pt x="52" y="24"/>
                    <a:pt x="52" y="24"/>
                  </a:cubicBezTo>
                  <a:cubicBezTo>
                    <a:pt x="52" y="24"/>
                    <a:pt x="52" y="24"/>
                    <a:pt x="53" y="24"/>
                  </a:cubicBezTo>
                  <a:lnTo>
                    <a:pt x="53" y="24"/>
                  </a:lnTo>
                  <a:lnTo>
                    <a:pt x="53" y="24"/>
                  </a:lnTo>
                  <a:lnTo>
                    <a:pt x="50" y="25"/>
                  </a:lnTo>
                  <a:lnTo>
                    <a:pt x="50" y="25"/>
                  </a:lnTo>
                  <a:lnTo>
                    <a:pt x="51" y="25"/>
                  </a:lnTo>
                  <a:cubicBezTo>
                    <a:pt x="51" y="25"/>
                    <a:pt x="51" y="25"/>
                    <a:pt x="51" y="24"/>
                  </a:cubicBezTo>
                  <a:cubicBezTo>
                    <a:pt x="51" y="24"/>
                    <a:pt x="51" y="24"/>
                    <a:pt x="51" y="24"/>
                  </a:cubicBezTo>
                  <a:lnTo>
                    <a:pt x="48" y="18"/>
                  </a:lnTo>
                  <a:cubicBezTo>
                    <a:pt x="48" y="18"/>
                    <a:pt x="48" y="18"/>
                    <a:pt x="47" y="18"/>
                  </a:cubicBezTo>
                  <a:cubicBezTo>
                    <a:pt x="47" y="18"/>
                    <a:pt x="47" y="18"/>
                    <a:pt x="47" y="18"/>
                  </a:cubicBezTo>
                  <a:cubicBezTo>
                    <a:pt x="47" y="18"/>
                    <a:pt x="46" y="18"/>
                    <a:pt x="46" y="18"/>
                  </a:cubicBezTo>
                  <a:lnTo>
                    <a:pt x="46" y="18"/>
                  </a:lnTo>
                  <a:lnTo>
                    <a:pt x="48" y="17"/>
                  </a:lnTo>
                  <a:lnTo>
                    <a:pt x="54" y="21"/>
                  </a:lnTo>
                  <a:lnTo>
                    <a:pt x="54" y="13"/>
                  </a:lnTo>
                  <a:lnTo>
                    <a:pt x="56" y="12"/>
                  </a:lnTo>
                  <a:lnTo>
                    <a:pt x="56" y="12"/>
                  </a:lnTo>
                  <a:lnTo>
                    <a:pt x="56" y="13"/>
                  </a:lnTo>
                  <a:cubicBezTo>
                    <a:pt x="56" y="13"/>
                    <a:pt x="55" y="13"/>
                    <a:pt x="55" y="13"/>
                  </a:cubicBezTo>
                  <a:cubicBezTo>
                    <a:pt x="55" y="13"/>
                    <a:pt x="55" y="14"/>
                    <a:pt x="56" y="14"/>
                  </a:cubicBezTo>
                  <a:lnTo>
                    <a:pt x="58" y="19"/>
                  </a:lnTo>
                  <a:cubicBezTo>
                    <a:pt x="59" y="20"/>
                    <a:pt x="59" y="20"/>
                    <a:pt x="59" y="20"/>
                  </a:cubicBezTo>
                  <a:cubicBezTo>
                    <a:pt x="59" y="20"/>
                    <a:pt x="60" y="20"/>
                    <a:pt x="60" y="20"/>
                  </a:cubicBezTo>
                  <a:lnTo>
                    <a:pt x="60" y="20"/>
                  </a:lnTo>
                  <a:lnTo>
                    <a:pt x="60" y="20"/>
                  </a:lnTo>
                  <a:lnTo>
                    <a:pt x="57" y="22"/>
                  </a:lnTo>
                  <a:lnTo>
                    <a:pt x="57" y="22"/>
                  </a:lnTo>
                  <a:lnTo>
                    <a:pt x="57" y="21"/>
                  </a:lnTo>
                  <a:cubicBezTo>
                    <a:pt x="57" y="21"/>
                    <a:pt x="58" y="21"/>
                    <a:pt x="58" y="21"/>
                  </a:cubicBezTo>
                  <a:cubicBezTo>
                    <a:pt x="58" y="21"/>
                    <a:pt x="58" y="20"/>
                    <a:pt x="57" y="20"/>
                  </a:cubicBezTo>
                  <a:lnTo>
                    <a:pt x="54" y="15"/>
                  </a:lnTo>
                  <a:lnTo>
                    <a:pt x="55" y="23"/>
                  </a:lnTo>
                  <a:close/>
                  <a:moveTo>
                    <a:pt x="65" y="15"/>
                  </a:moveTo>
                  <a:lnTo>
                    <a:pt x="62" y="16"/>
                  </a:lnTo>
                  <a:lnTo>
                    <a:pt x="62" y="17"/>
                  </a:lnTo>
                  <a:cubicBezTo>
                    <a:pt x="62" y="18"/>
                    <a:pt x="62" y="18"/>
                    <a:pt x="62" y="18"/>
                  </a:cubicBezTo>
                  <a:cubicBezTo>
                    <a:pt x="62" y="18"/>
                    <a:pt x="62" y="18"/>
                    <a:pt x="62" y="18"/>
                  </a:cubicBezTo>
                  <a:cubicBezTo>
                    <a:pt x="62" y="19"/>
                    <a:pt x="63" y="18"/>
                    <a:pt x="63" y="18"/>
                  </a:cubicBezTo>
                  <a:lnTo>
                    <a:pt x="63" y="19"/>
                  </a:lnTo>
                  <a:lnTo>
                    <a:pt x="61" y="20"/>
                  </a:lnTo>
                  <a:lnTo>
                    <a:pt x="61" y="19"/>
                  </a:lnTo>
                  <a:cubicBezTo>
                    <a:pt x="61" y="19"/>
                    <a:pt x="61" y="19"/>
                    <a:pt x="61" y="19"/>
                  </a:cubicBezTo>
                  <a:cubicBezTo>
                    <a:pt x="61" y="19"/>
                    <a:pt x="61" y="18"/>
                    <a:pt x="61" y="17"/>
                  </a:cubicBezTo>
                  <a:lnTo>
                    <a:pt x="61" y="10"/>
                  </a:lnTo>
                  <a:lnTo>
                    <a:pt x="62" y="9"/>
                  </a:lnTo>
                  <a:lnTo>
                    <a:pt x="67" y="15"/>
                  </a:lnTo>
                  <a:cubicBezTo>
                    <a:pt x="68" y="15"/>
                    <a:pt x="68" y="16"/>
                    <a:pt x="68" y="16"/>
                  </a:cubicBezTo>
                  <a:cubicBezTo>
                    <a:pt x="69" y="16"/>
                    <a:pt x="69" y="16"/>
                    <a:pt x="69" y="16"/>
                  </a:cubicBezTo>
                  <a:lnTo>
                    <a:pt x="69" y="16"/>
                  </a:lnTo>
                  <a:lnTo>
                    <a:pt x="66" y="17"/>
                  </a:lnTo>
                  <a:lnTo>
                    <a:pt x="66" y="17"/>
                  </a:lnTo>
                  <a:cubicBezTo>
                    <a:pt x="66" y="17"/>
                    <a:pt x="66" y="17"/>
                    <a:pt x="67" y="17"/>
                  </a:cubicBezTo>
                  <a:cubicBezTo>
                    <a:pt x="67" y="17"/>
                    <a:pt x="67" y="16"/>
                    <a:pt x="67" y="16"/>
                  </a:cubicBezTo>
                  <a:cubicBezTo>
                    <a:pt x="67" y="16"/>
                    <a:pt x="66" y="16"/>
                    <a:pt x="66" y="16"/>
                  </a:cubicBezTo>
                  <a:lnTo>
                    <a:pt x="65" y="15"/>
                  </a:lnTo>
                  <a:close/>
                  <a:moveTo>
                    <a:pt x="65" y="14"/>
                  </a:moveTo>
                  <a:lnTo>
                    <a:pt x="62" y="12"/>
                  </a:lnTo>
                  <a:lnTo>
                    <a:pt x="62" y="15"/>
                  </a:lnTo>
                  <a:lnTo>
                    <a:pt x="65" y="14"/>
                  </a:lnTo>
                  <a:close/>
                  <a:moveTo>
                    <a:pt x="66" y="7"/>
                  </a:moveTo>
                  <a:lnTo>
                    <a:pt x="69" y="7"/>
                  </a:lnTo>
                  <a:lnTo>
                    <a:pt x="76" y="11"/>
                  </a:lnTo>
                  <a:lnTo>
                    <a:pt x="74" y="7"/>
                  </a:lnTo>
                  <a:cubicBezTo>
                    <a:pt x="74" y="6"/>
                    <a:pt x="74" y="6"/>
                    <a:pt x="74" y="6"/>
                  </a:cubicBezTo>
                  <a:cubicBezTo>
                    <a:pt x="74" y="5"/>
                    <a:pt x="73" y="5"/>
                    <a:pt x="73" y="6"/>
                  </a:cubicBezTo>
                  <a:lnTo>
                    <a:pt x="73" y="6"/>
                  </a:lnTo>
                  <a:lnTo>
                    <a:pt x="73" y="5"/>
                  </a:lnTo>
                  <a:lnTo>
                    <a:pt x="76" y="5"/>
                  </a:lnTo>
                  <a:lnTo>
                    <a:pt x="76" y="5"/>
                  </a:lnTo>
                  <a:lnTo>
                    <a:pt x="75" y="5"/>
                  </a:lnTo>
                  <a:cubicBezTo>
                    <a:pt x="75" y="5"/>
                    <a:pt x="75" y="5"/>
                    <a:pt x="75" y="5"/>
                  </a:cubicBezTo>
                  <a:cubicBezTo>
                    <a:pt x="75" y="6"/>
                    <a:pt x="75" y="6"/>
                    <a:pt x="75" y="6"/>
                  </a:cubicBezTo>
                  <a:lnTo>
                    <a:pt x="77" y="13"/>
                  </a:lnTo>
                  <a:lnTo>
                    <a:pt x="77" y="13"/>
                  </a:lnTo>
                  <a:lnTo>
                    <a:pt x="69" y="9"/>
                  </a:lnTo>
                  <a:lnTo>
                    <a:pt x="71" y="14"/>
                  </a:lnTo>
                  <a:cubicBezTo>
                    <a:pt x="71" y="14"/>
                    <a:pt x="71" y="15"/>
                    <a:pt x="71" y="15"/>
                  </a:cubicBezTo>
                  <a:cubicBezTo>
                    <a:pt x="72" y="15"/>
                    <a:pt x="72" y="15"/>
                    <a:pt x="72" y="15"/>
                  </a:cubicBezTo>
                  <a:lnTo>
                    <a:pt x="73" y="15"/>
                  </a:lnTo>
                  <a:lnTo>
                    <a:pt x="73" y="15"/>
                  </a:lnTo>
                  <a:lnTo>
                    <a:pt x="70" y="16"/>
                  </a:lnTo>
                  <a:lnTo>
                    <a:pt x="70" y="15"/>
                  </a:lnTo>
                  <a:lnTo>
                    <a:pt x="70" y="15"/>
                  </a:lnTo>
                  <a:cubicBezTo>
                    <a:pt x="70" y="15"/>
                    <a:pt x="70" y="15"/>
                    <a:pt x="71" y="15"/>
                  </a:cubicBezTo>
                  <a:cubicBezTo>
                    <a:pt x="71" y="15"/>
                    <a:pt x="71" y="14"/>
                    <a:pt x="70" y="14"/>
                  </a:cubicBezTo>
                  <a:lnTo>
                    <a:pt x="68" y="8"/>
                  </a:lnTo>
                  <a:cubicBezTo>
                    <a:pt x="68" y="8"/>
                    <a:pt x="68" y="8"/>
                    <a:pt x="68" y="8"/>
                  </a:cubicBezTo>
                  <a:cubicBezTo>
                    <a:pt x="68" y="8"/>
                    <a:pt x="67" y="8"/>
                    <a:pt x="67" y="8"/>
                  </a:cubicBezTo>
                  <a:cubicBezTo>
                    <a:pt x="67" y="8"/>
                    <a:pt x="67" y="8"/>
                    <a:pt x="67" y="8"/>
                  </a:cubicBezTo>
                  <a:lnTo>
                    <a:pt x="66" y="7"/>
                  </a:lnTo>
                  <a:close/>
                  <a:moveTo>
                    <a:pt x="86" y="2"/>
                  </a:moveTo>
                  <a:lnTo>
                    <a:pt x="87" y="5"/>
                  </a:lnTo>
                  <a:lnTo>
                    <a:pt x="87" y="5"/>
                  </a:lnTo>
                  <a:cubicBezTo>
                    <a:pt x="86" y="5"/>
                    <a:pt x="86" y="4"/>
                    <a:pt x="86" y="4"/>
                  </a:cubicBezTo>
                  <a:cubicBezTo>
                    <a:pt x="86" y="4"/>
                    <a:pt x="85" y="3"/>
                    <a:pt x="85" y="3"/>
                  </a:cubicBezTo>
                  <a:cubicBezTo>
                    <a:pt x="85" y="3"/>
                    <a:pt x="84" y="3"/>
                    <a:pt x="84" y="3"/>
                  </a:cubicBezTo>
                  <a:cubicBezTo>
                    <a:pt x="83" y="3"/>
                    <a:pt x="83" y="3"/>
                    <a:pt x="83" y="4"/>
                  </a:cubicBezTo>
                  <a:cubicBezTo>
                    <a:pt x="82" y="4"/>
                    <a:pt x="82" y="4"/>
                    <a:pt x="82" y="5"/>
                  </a:cubicBezTo>
                  <a:cubicBezTo>
                    <a:pt x="82" y="5"/>
                    <a:pt x="83" y="5"/>
                    <a:pt x="83" y="5"/>
                  </a:cubicBezTo>
                  <a:cubicBezTo>
                    <a:pt x="83" y="6"/>
                    <a:pt x="84" y="6"/>
                    <a:pt x="85" y="6"/>
                  </a:cubicBezTo>
                  <a:cubicBezTo>
                    <a:pt x="86" y="7"/>
                    <a:pt x="86" y="7"/>
                    <a:pt x="87" y="7"/>
                  </a:cubicBezTo>
                  <a:cubicBezTo>
                    <a:pt x="87" y="7"/>
                    <a:pt x="87" y="7"/>
                    <a:pt x="88" y="8"/>
                  </a:cubicBezTo>
                  <a:cubicBezTo>
                    <a:pt x="88" y="8"/>
                    <a:pt x="88" y="8"/>
                    <a:pt x="88" y="9"/>
                  </a:cubicBezTo>
                  <a:cubicBezTo>
                    <a:pt x="88" y="9"/>
                    <a:pt x="88" y="10"/>
                    <a:pt x="87" y="11"/>
                  </a:cubicBezTo>
                  <a:cubicBezTo>
                    <a:pt x="87" y="11"/>
                    <a:pt x="86" y="11"/>
                    <a:pt x="86" y="12"/>
                  </a:cubicBezTo>
                  <a:cubicBezTo>
                    <a:pt x="85" y="12"/>
                    <a:pt x="85" y="12"/>
                    <a:pt x="85" y="12"/>
                  </a:cubicBezTo>
                  <a:cubicBezTo>
                    <a:pt x="85" y="12"/>
                    <a:pt x="84" y="12"/>
                    <a:pt x="84" y="11"/>
                  </a:cubicBezTo>
                  <a:cubicBezTo>
                    <a:pt x="84" y="11"/>
                    <a:pt x="83" y="11"/>
                    <a:pt x="83" y="11"/>
                  </a:cubicBezTo>
                  <a:cubicBezTo>
                    <a:pt x="83" y="11"/>
                    <a:pt x="83" y="11"/>
                    <a:pt x="83" y="12"/>
                  </a:cubicBezTo>
                  <a:cubicBezTo>
                    <a:pt x="83" y="12"/>
                    <a:pt x="83" y="12"/>
                    <a:pt x="83" y="12"/>
                  </a:cubicBezTo>
                  <a:lnTo>
                    <a:pt x="83" y="12"/>
                  </a:lnTo>
                  <a:lnTo>
                    <a:pt x="82" y="9"/>
                  </a:lnTo>
                  <a:lnTo>
                    <a:pt x="82" y="9"/>
                  </a:lnTo>
                  <a:cubicBezTo>
                    <a:pt x="83" y="10"/>
                    <a:pt x="83" y="10"/>
                    <a:pt x="83" y="10"/>
                  </a:cubicBezTo>
                  <a:cubicBezTo>
                    <a:pt x="83" y="11"/>
                    <a:pt x="84" y="11"/>
                    <a:pt x="84" y="11"/>
                  </a:cubicBezTo>
                  <a:cubicBezTo>
                    <a:pt x="84" y="11"/>
                    <a:pt x="85" y="11"/>
                    <a:pt x="85" y="11"/>
                  </a:cubicBezTo>
                  <a:cubicBezTo>
                    <a:pt x="86" y="11"/>
                    <a:pt x="86" y="11"/>
                    <a:pt x="87" y="10"/>
                  </a:cubicBezTo>
                  <a:cubicBezTo>
                    <a:pt x="87" y="10"/>
                    <a:pt x="87" y="10"/>
                    <a:pt x="87" y="9"/>
                  </a:cubicBezTo>
                  <a:cubicBezTo>
                    <a:pt x="87" y="9"/>
                    <a:pt x="87" y="9"/>
                    <a:pt x="87" y="9"/>
                  </a:cubicBezTo>
                  <a:cubicBezTo>
                    <a:pt x="86" y="9"/>
                    <a:pt x="86" y="8"/>
                    <a:pt x="86" y="8"/>
                  </a:cubicBezTo>
                  <a:cubicBezTo>
                    <a:pt x="86" y="8"/>
                    <a:pt x="85" y="8"/>
                    <a:pt x="84" y="8"/>
                  </a:cubicBezTo>
                  <a:cubicBezTo>
                    <a:pt x="84" y="7"/>
                    <a:pt x="83" y="7"/>
                    <a:pt x="83" y="7"/>
                  </a:cubicBezTo>
                  <a:cubicBezTo>
                    <a:pt x="82" y="7"/>
                    <a:pt x="82" y="6"/>
                    <a:pt x="82" y="6"/>
                  </a:cubicBezTo>
                  <a:cubicBezTo>
                    <a:pt x="82" y="6"/>
                    <a:pt x="81" y="6"/>
                    <a:pt x="81" y="5"/>
                  </a:cubicBezTo>
                  <a:cubicBezTo>
                    <a:pt x="81" y="5"/>
                    <a:pt x="81" y="4"/>
                    <a:pt x="82" y="3"/>
                  </a:cubicBezTo>
                  <a:cubicBezTo>
                    <a:pt x="82" y="3"/>
                    <a:pt x="83" y="3"/>
                    <a:pt x="84" y="2"/>
                  </a:cubicBezTo>
                  <a:cubicBezTo>
                    <a:pt x="84" y="2"/>
                    <a:pt x="85" y="2"/>
                    <a:pt x="85" y="3"/>
                  </a:cubicBezTo>
                  <a:cubicBezTo>
                    <a:pt x="85" y="3"/>
                    <a:pt x="86" y="3"/>
                    <a:pt x="86" y="3"/>
                  </a:cubicBezTo>
                  <a:cubicBezTo>
                    <a:pt x="86" y="3"/>
                    <a:pt x="86" y="3"/>
                    <a:pt x="86" y="3"/>
                  </a:cubicBezTo>
                  <a:cubicBezTo>
                    <a:pt x="86" y="2"/>
                    <a:pt x="86" y="2"/>
                    <a:pt x="86" y="2"/>
                  </a:cubicBezTo>
                  <a:close/>
                  <a:moveTo>
                    <a:pt x="91" y="2"/>
                  </a:moveTo>
                  <a:lnTo>
                    <a:pt x="91" y="5"/>
                  </a:lnTo>
                  <a:lnTo>
                    <a:pt x="93" y="5"/>
                  </a:lnTo>
                  <a:cubicBezTo>
                    <a:pt x="94" y="5"/>
                    <a:pt x="94" y="5"/>
                    <a:pt x="94" y="5"/>
                  </a:cubicBezTo>
                  <a:cubicBezTo>
                    <a:pt x="94" y="5"/>
                    <a:pt x="94" y="4"/>
                    <a:pt x="94" y="4"/>
                  </a:cubicBezTo>
                  <a:lnTo>
                    <a:pt x="95" y="4"/>
                  </a:lnTo>
                  <a:lnTo>
                    <a:pt x="95" y="7"/>
                  </a:lnTo>
                  <a:lnTo>
                    <a:pt x="95" y="7"/>
                  </a:lnTo>
                  <a:cubicBezTo>
                    <a:pt x="95" y="6"/>
                    <a:pt x="95" y="6"/>
                    <a:pt x="94" y="6"/>
                  </a:cubicBezTo>
                  <a:cubicBezTo>
                    <a:pt x="94" y="6"/>
                    <a:pt x="94" y="6"/>
                    <a:pt x="94" y="6"/>
                  </a:cubicBezTo>
                  <a:cubicBezTo>
                    <a:pt x="94" y="6"/>
                    <a:pt x="94" y="6"/>
                    <a:pt x="93" y="6"/>
                  </a:cubicBezTo>
                  <a:lnTo>
                    <a:pt x="91" y="6"/>
                  </a:lnTo>
                  <a:lnTo>
                    <a:pt x="92" y="9"/>
                  </a:lnTo>
                  <a:cubicBezTo>
                    <a:pt x="92" y="9"/>
                    <a:pt x="92" y="9"/>
                    <a:pt x="92" y="10"/>
                  </a:cubicBezTo>
                  <a:cubicBezTo>
                    <a:pt x="92" y="10"/>
                    <a:pt x="92" y="10"/>
                    <a:pt x="92" y="10"/>
                  </a:cubicBezTo>
                  <a:cubicBezTo>
                    <a:pt x="92" y="10"/>
                    <a:pt x="92" y="10"/>
                    <a:pt x="93" y="10"/>
                  </a:cubicBezTo>
                  <a:lnTo>
                    <a:pt x="94" y="10"/>
                  </a:lnTo>
                  <a:cubicBezTo>
                    <a:pt x="94" y="9"/>
                    <a:pt x="95" y="9"/>
                    <a:pt x="95" y="9"/>
                  </a:cubicBezTo>
                  <a:cubicBezTo>
                    <a:pt x="95" y="9"/>
                    <a:pt x="95" y="9"/>
                    <a:pt x="96" y="9"/>
                  </a:cubicBezTo>
                  <a:cubicBezTo>
                    <a:pt x="96" y="9"/>
                    <a:pt x="96" y="8"/>
                    <a:pt x="96" y="7"/>
                  </a:cubicBezTo>
                  <a:lnTo>
                    <a:pt x="97" y="7"/>
                  </a:lnTo>
                  <a:lnTo>
                    <a:pt x="96" y="10"/>
                  </a:lnTo>
                  <a:lnTo>
                    <a:pt x="89" y="11"/>
                  </a:lnTo>
                  <a:lnTo>
                    <a:pt x="89" y="10"/>
                  </a:lnTo>
                  <a:lnTo>
                    <a:pt x="90" y="10"/>
                  </a:lnTo>
                  <a:cubicBezTo>
                    <a:pt x="90" y="10"/>
                    <a:pt x="90" y="10"/>
                    <a:pt x="90" y="10"/>
                  </a:cubicBezTo>
                  <a:cubicBezTo>
                    <a:pt x="90" y="10"/>
                    <a:pt x="90" y="10"/>
                    <a:pt x="90" y="10"/>
                  </a:cubicBezTo>
                  <a:cubicBezTo>
                    <a:pt x="90" y="10"/>
                    <a:pt x="90" y="9"/>
                    <a:pt x="90" y="9"/>
                  </a:cubicBezTo>
                  <a:lnTo>
                    <a:pt x="90" y="3"/>
                  </a:lnTo>
                  <a:cubicBezTo>
                    <a:pt x="90" y="3"/>
                    <a:pt x="90" y="2"/>
                    <a:pt x="89" y="2"/>
                  </a:cubicBezTo>
                  <a:cubicBezTo>
                    <a:pt x="89" y="2"/>
                    <a:pt x="89" y="2"/>
                    <a:pt x="89" y="2"/>
                  </a:cubicBezTo>
                  <a:lnTo>
                    <a:pt x="88" y="2"/>
                  </a:lnTo>
                  <a:lnTo>
                    <a:pt x="88" y="2"/>
                  </a:lnTo>
                  <a:lnTo>
                    <a:pt x="95" y="1"/>
                  </a:lnTo>
                  <a:lnTo>
                    <a:pt x="95" y="3"/>
                  </a:lnTo>
                  <a:lnTo>
                    <a:pt x="95" y="3"/>
                  </a:lnTo>
                  <a:cubicBezTo>
                    <a:pt x="95" y="2"/>
                    <a:pt x="95" y="2"/>
                    <a:pt x="95" y="2"/>
                  </a:cubicBezTo>
                  <a:cubicBezTo>
                    <a:pt x="95" y="2"/>
                    <a:pt x="94" y="2"/>
                    <a:pt x="94" y="2"/>
                  </a:cubicBezTo>
                  <a:cubicBezTo>
                    <a:pt x="94" y="2"/>
                    <a:pt x="94" y="2"/>
                    <a:pt x="93" y="2"/>
                  </a:cubicBezTo>
                  <a:lnTo>
                    <a:pt x="91" y="2"/>
                  </a:lnTo>
                  <a:close/>
                  <a:moveTo>
                    <a:pt x="106" y="10"/>
                  </a:moveTo>
                  <a:lnTo>
                    <a:pt x="104" y="10"/>
                  </a:lnTo>
                  <a:lnTo>
                    <a:pt x="101" y="5"/>
                  </a:lnTo>
                  <a:cubicBezTo>
                    <a:pt x="100" y="6"/>
                    <a:pt x="100" y="6"/>
                    <a:pt x="100" y="6"/>
                  </a:cubicBezTo>
                  <a:cubicBezTo>
                    <a:pt x="100" y="6"/>
                    <a:pt x="100" y="6"/>
                    <a:pt x="100" y="6"/>
                  </a:cubicBezTo>
                  <a:cubicBezTo>
                    <a:pt x="100" y="6"/>
                    <a:pt x="100" y="6"/>
                    <a:pt x="100" y="6"/>
                  </a:cubicBezTo>
                  <a:lnTo>
                    <a:pt x="100" y="8"/>
                  </a:lnTo>
                  <a:cubicBezTo>
                    <a:pt x="100" y="9"/>
                    <a:pt x="100" y="9"/>
                    <a:pt x="100" y="9"/>
                  </a:cubicBezTo>
                  <a:cubicBezTo>
                    <a:pt x="100" y="9"/>
                    <a:pt x="100" y="9"/>
                    <a:pt x="101" y="9"/>
                  </a:cubicBezTo>
                  <a:lnTo>
                    <a:pt x="101" y="9"/>
                  </a:lnTo>
                  <a:lnTo>
                    <a:pt x="101" y="10"/>
                  </a:lnTo>
                  <a:lnTo>
                    <a:pt x="97" y="10"/>
                  </a:lnTo>
                  <a:lnTo>
                    <a:pt x="97" y="9"/>
                  </a:lnTo>
                  <a:lnTo>
                    <a:pt x="98" y="9"/>
                  </a:lnTo>
                  <a:cubicBezTo>
                    <a:pt x="98" y="9"/>
                    <a:pt x="98" y="9"/>
                    <a:pt x="98" y="9"/>
                  </a:cubicBezTo>
                  <a:cubicBezTo>
                    <a:pt x="99" y="9"/>
                    <a:pt x="99" y="9"/>
                    <a:pt x="99" y="8"/>
                  </a:cubicBezTo>
                  <a:lnTo>
                    <a:pt x="98" y="2"/>
                  </a:lnTo>
                  <a:cubicBezTo>
                    <a:pt x="98" y="2"/>
                    <a:pt x="98" y="1"/>
                    <a:pt x="98" y="1"/>
                  </a:cubicBezTo>
                  <a:cubicBezTo>
                    <a:pt x="98" y="1"/>
                    <a:pt x="98" y="1"/>
                    <a:pt x="98" y="1"/>
                  </a:cubicBezTo>
                  <a:lnTo>
                    <a:pt x="97" y="1"/>
                  </a:lnTo>
                  <a:lnTo>
                    <a:pt x="97" y="1"/>
                  </a:lnTo>
                  <a:lnTo>
                    <a:pt x="100" y="1"/>
                  </a:lnTo>
                  <a:cubicBezTo>
                    <a:pt x="101" y="1"/>
                    <a:pt x="102" y="1"/>
                    <a:pt x="102" y="1"/>
                  </a:cubicBezTo>
                  <a:cubicBezTo>
                    <a:pt x="103" y="1"/>
                    <a:pt x="103" y="1"/>
                    <a:pt x="104" y="2"/>
                  </a:cubicBezTo>
                  <a:cubicBezTo>
                    <a:pt x="104" y="2"/>
                    <a:pt x="104" y="2"/>
                    <a:pt x="104" y="3"/>
                  </a:cubicBezTo>
                  <a:cubicBezTo>
                    <a:pt x="104" y="4"/>
                    <a:pt x="104" y="4"/>
                    <a:pt x="104" y="4"/>
                  </a:cubicBezTo>
                  <a:cubicBezTo>
                    <a:pt x="103" y="5"/>
                    <a:pt x="103" y="5"/>
                    <a:pt x="102" y="5"/>
                  </a:cubicBezTo>
                  <a:lnTo>
                    <a:pt x="104" y="8"/>
                  </a:lnTo>
                  <a:cubicBezTo>
                    <a:pt x="104" y="8"/>
                    <a:pt x="105" y="9"/>
                    <a:pt x="105" y="9"/>
                  </a:cubicBezTo>
                  <a:cubicBezTo>
                    <a:pt x="105" y="9"/>
                    <a:pt x="106" y="9"/>
                    <a:pt x="106" y="9"/>
                  </a:cubicBezTo>
                  <a:lnTo>
                    <a:pt x="106" y="10"/>
                  </a:lnTo>
                  <a:close/>
                  <a:moveTo>
                    <a:pt x="100" y="5"/>
                  </a:moveTo>
                  <a:cubicBezTo>
                    <a:pt x="100" y="5"/>
                    <a:pt x="100" y="5"/>
                    <a:pt x="100" y="5"/>
                  </a:cubicBezTo>
                  <a:cubicBezTo>
                    <a:pt x="100" y="5"/>
                    <a:pt x="100" y="5"/>
                    <a:pt x="100" y="5"/>
                  </a:cubicBezTo>
                  <a:cubicBezTo>
                    <a:pt x="101" y="5"/>
                    <a:pt x="102" y="5"/>
                    <a:pt x="102" y="5"/>
                  </a:cubicBezTo>
                  <a:cubicBezTo>
                    <a:pt x="102" y="4"/>
                    <a:pt x="103" y="4"/>
                    <a:pt x="103" y="3"/>
                  </a:cubicBezTo>
                  <a:cubicBezTo>
                    <a:pt x="103" y="3"/>
                    <a:pt x="102" y="2"/>
                    <a:pt x="102" y="2"/>
                  </a:cubicBezTo>
                  <a:cubicBezTo>
                    <a:pt x="102" y="1"/>
                    <a:pt x="101" y="1"/>
                    <a:pt x="101" y="1"/>
                  </a:cubicBezTo>
                  <a:cubicBezTo>
                    <a:pt x="100" y="1"/>
                    <a:pt x="100" y="1"/>
                    <a:pt x="100" y="1"/>
                  </a:cubicBezTo>
                  <a:lnTo>
                    <a:pt x="100" y="5"/>
                  </a:lnTo>
                  <a:close/>
                  <a:moveTo>
                    <a:pt x="115" y="1"/>
                  </a:moveTo>
                  <a:lnTo>
                    <a:pt x="115" y="1"/>
                  </a:lnTo>
                  <a:cubicBezTo>
                    <a:pt x="115" y="1"/>
                    <a:pt x="114" y="1"/>
                    <a:pt x="114" y="2"/>
                  </a:cubicBezTo>
                  <a:cubicBezTo>
                    <a:pt x="114" y="2"/>
                    <a:pt x="114" y="2"/>
                    <a:pt x="114" y="3"/>
                  </a:cubicBezTo>
                  <a:lnTo>
                    <a:pt x="110" y="10"/>
                  </a:lnTo>
                  <a:lnTo>
                    <a:pt x="110" y="10"/>
                  </a:lnTo>
                  <a:lnTo>
                    <a:pt x="107" y="2"/>
                  </a:lnTo>
                  <a:cubicBezTo>
                    <a:pt x="107" y="2"/>
                    <a:pt x="107" y="1"/>
                    <a:pt x="107" y="1"/>
                  </a:cubicBezTo>
                  <a:cubicBezTo>
                    <a:pt x="107" y="1"/>
                    <a:pt x="106" y="1"/>
                    <a:pt x="106" y="1"/>
                  </a:cubicBezTo>
                  <a:cubicBezTo>
                    <a:pt x="106" y="1"/>
                    <a:pt x="106" y="1"/>
                    <a:pt x="106" y="1"/>
                  </a:cubicBezTo>
                  <a:lnTo>
                    <a:pt x="106" y="0"/>
                  </a:lnTo>
                  <a:lnTo>
                    <a:pt x="109" y="1"/>
                  </a:lnTo>
                  <a:lnTo>
                    <a:pt x="109" y="1"/>
                  </a:lnTo>
                  <a:cubicBezTo>
                    <a:pt x="109" y="1"/>
                    <a:pt x="109" y="1"/>
                    <a:pt x="108" y="1"/>
                  </a:cubicBezTo>
                  <a:cubicBezTo>
                    <a:pt x="108" y="1"/>
                    <a:pt x="108" y="1"/>
                    <a:pt x="108" y="2"/>
                  </a:cubicBezTo>
                  <a:cubicBezTo>
                    <a:pt x="108" y="2"/>
                    <a:pt x="108" y="2"/>
                    <a:pt x="108" y="3"/>
                  </a:cubicBezTo>
                  <a:lnTo>
                    <a:pt x="110" y="8"/>
                  </a:lnTo>
                  <a:lnTo>
                    <a:pt x="113" y="3"/>
                  </a:lnTo>
                  <a:cubicBezTo>
                    <a:pt x="113" y="2"/>
                    <a:pt x="113" y="2"/>
                    <a:pt x="113" y="2"/>
                  </a:cubicBezTo>
                  <a:cubicBezTo>
                    <a:pt x="113" y="2"/>
                    <a:pt x="113" y="2"/>
                    <a:pt x="113" y="2"/>
                  </a:cubicBezTo>
                  <a:cubicBezTo>
                    <a:pt x="113" y="1"/>
                    <a:pt x="113" y="1"/>
                    <a:pt x="112" y="1"/>
                  </a:cubicBezTo>
                  <a:cubicBezTo>
                    <a:pt x="112" y="1"/>
                    <a:pt x="112" y="1"/>
                    <a:pt x="112" y="1"/>
                  </a:cubicBezTo>
                  <a:lnTo>
                    <a:pt x="112" y="1"/>
                  </a:lnTo>
                  <a:lnTo>
                    <a:pt x="115" y="1"/>
                  </a:ln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297" name="Freeform 17"/>
            <p:cNvSpPr>
              <a:spLocks noEditPoints="1"/>
            </p:cNvSpPr>
            <p:nvPr userDrawn="1"/>
          </p:nvSpPr>
          <p:spPr bwMode="auto">
            <a:xfrm>
              <a:off x="345" y="3696"/>
              <a:ext cx="183" cy="111"/>
            </a:xfrm>
            <a:custGeom>
              <a:avLst/>
              <a:gdLst>
                <a:gd name="T0" fmla="*/ 0 w 61"/>
                <a:gd name="T1" fmla="*/ 9 h 37"/>
                <a:gd name="T2" fmla="*/ 2 w 61"/>
                <a:gd name="T3" fmla="*/ 2 h 37"/>
                <a:gd name="T4" fmla="*/ 1 w 61"/>
                <a:gd name="T5" fmla="*/ 1 h 37"/>
                <a:gd name="T6" fmla="*/ 4 w 61"/>
                <a:gd name="T7" fmla="*/ 1 h 37"/>
                <a:gd name="T8" fmla="*/ 3 w 61"/>
                <a:gd name="T9" fmla="*/ 9 h 37"/>
                <a:gd name="T10" fmla="*/ 13 w 61"/>
                <a:gd name="T11" fmla="*/ 2 h 37"/>
                <a:gd name="T12" fmla="*/ 10 w 61"/>
                <a:gd name="T13" fmla="*/ 2 h 37"/>
                <a:gd name="T14" fmla="*/ 7 w 61"/>
                <a:gd name="T15" fmla="*/ 8 h 37"/>
                <a:gd name="T16" fmla="*/ 12 w 61"/>
                <a:gd name="T17" fmla="*/ 9 h 37"/>
                <a:gd name="T18" fmla="*/ 6 w 61"/>
                <a:gd name="T19" fmla="*/ 8 h 37"/>
                <a:gd name="T20" fmla="*/ 10 w 61"/>
                <a:gd name="T21" fmla="*/ 1 h 37"/>
                <a:gd name="T22" fmla="*/ 13 w 61"/>
                <a:gd name="T23" fmla="*/ 2 h 37"/>
                <a:gd name="T24" fmla="*/ 20 w 61"/>
                <a:gd name="T25" fmla="*/ 8 h 37"/>
                <a:gd name="T26" fmla="*/ 19 w 61"/>
                <a:gd name="T27" fmla="*/ 10 h 37"/>
                <a:gd name="T28" fmla="*/ 17 w 61"/>
                <a:gd name="T29" fmla="*/ 8 h 37"/>
                <a:gd name="T30" fmla="*/ 16 w 61"/>
                <a:gd name="T31" fmla="*/ 12 h 37"/>
                <a:gd name="T32" fmla="*/ 21 w 61"/>
                <a:gd name="T33" fmla="*/ 11 h 37"/>
                <a:gd name="T34" fmla="*/ 13 w 61"/>
                <a:gd name="T35" fmla="*/ 11 h 37"/>
                <a:gd name="T36" fmla="*/ 15 w 61"/>
                <a:gd name="T37" fmla="*/ 10 h 37"/>
                <a:gd name="T38" fmla="*/ 15 w 61"/>
                <a:gd name="T39" fmla="*/ 3 h 37"/>
                <a:gd name="T40" fmla="*/ 21 w 61"/>
                <a:gd name="T41" fmla="*/ 6 h 37"/>
                <a:gd name="T42" fmla="*/ 18 w 61"/>
                <a:gd name="T43" fmla="*/ 4 h 37"/>
                <a:gd name="T44" fmla="*/ 28 w 61"/>
                <a:gd name="T45" fmla="*/ 8 h 37"/>
                <a:gd name="T46" fmla="*/ 25 w 61"/>
                <a:gd name="T47" fmla="*/ 7 h 37"/>
                <a:gd name="T48" fmla="*/ 28 w 61"/>
                <a:gd name="T49" fmla="*/ 13 h 37"/>
                <a:gd name="T50" fmla="*/ 23 w 61"/>
                <a:gd name="T51" fmla="*/ 15 h 37"/>
                <a:gd name="T52" fmla="*/ 22 w 61"/>
                <a:gd name="T53" fmla="*/ 14 h 37"/>
                <a:gd name="T54" fmla="*/ 22 w 61"/>
                <a:gd name="T55" fmla="*/ 13 h 37"/>
                <a:gd name="T56" fmla="*/ 26 w 61"/>
                <a:gd name="T57" fmla="*/ 14 h 37"/>
                <a:gd name="T58" fmla="*/ 24 w 61"/>
                <a:gd name="T59" fmla="*/ 10 h 37"/>
                <a:gd name="T60" fmla="*/ 27 w 61"/>
                <a:gd name="T61" fmla="*/ 6 h 37"/>
                <a:gd name="T62" fmla="*/ 29 w 61"/>
                <a:gd name="T63" fmla="*/ 7 h 37"/>
                <a:gd name="T64" fmla="*/ 32 w 61"/>
                <a:gd name="T65" fmla="*/ 15 h 37"/>
                <a:gd name="T66" fmla="*/ 50 w 61"/>
                <a:gd name="T67" fmla="*/ 19 h 37"/>
                <a:gd name="T68" fmla="*/ 46 w 61"/>
                <a:gd name="T69" fmla="*/ 22 h 37"/>
                <a:gd name="T70" fmla="*/ 40 w 61"/>
                <a:gd name="T71" fmla="*/ 22 h 37"/>
                <a:gd name="T72" fmla="*/ 43 w 61"/>
                <a:gd name="T73" fmla="*/ 15 h 37"/>
                <a:gd name="T74" fmla="*/ 45 w 61"/>
                <a:gd name="T75" fmla="*/ 16 h 37"/>
                <a:gd name="T76" fmla="*/ 43 w 61"/>
                <a:gd name="T77" fmla="*/ 16 h 37"/>
                <a:gd name="T78" fmla="*/ 41 w 61"/>
                <a:gd name="T79" fmla="*/ 23 h 37"/>
                <a:gd name="T80" fmla="*/ 46 w 61"/>
                <a:gd name="T81" fmla="*/ 22 h 37"/>
                <a:gd name="T82" fmla="*/ 47 w 61"/>
                <a:gd name="T83" fmla="*/ 17 h 37"/>
                <a:gd name="T84" fmla="*/ 54 w 61"/>
                <a:gd name="T85" fmla="*/ 24 h 37"/>
                <a:gd name="T86" fmla="*/ 51 w 61"/>
                <a:gd name="T87" fmla="*/ 22 h 37"/>
                <a:gd name="T88" fmla="*/ 53 w 61"/>
                <a:gd name="T89" fmla="*/ 27 h 37"/>
                <a:gd name="T90" fmla="*/ 48 w 61"/>
                <a:gd name="T91" fmla="*/ 28 h 37"/>
                <a:gd name="T92" fmla="*/ 46 w 61"/>
                <a:gd name="T93" fmla="*/ 27 h 37"/>
                <a:gd name="T94" fmla="*/ 48 w 61"/>
                <a:gd name="T95" fmla="*/ 26 h 37"/>
                <a:gd name="T96" fmla="*/ 51 w 61"/>
                <a:gd name="T97" fmla="*/ 28 h 37"/>
                <a:gd name="T98" fmla="*/ 50 w 61"/>
                <a:gd name="T99" fmla="*/ 23 h 37"/>
                <a:gd name="T100" fmla="*/ 54 w 61"/>
                <a:gd name="T101" fmla="*/ 21 h 37"/>
                <a:gd name="T102" fmla="*/ 56 w 61"/>
                <a:gd name="T103" fmla="*/ 22 h 37"/>
                <a:gd name="T104" fmla="*/ 54 w 61"/>
                <a:gd name="T105" fmla="*/ 31 h 37"/>
                <a:gd name="T106" fmla="*/ 54 w 61"/>
                <a:gd name="T107" fmla="*/ 33 h 37"/>
                <a:gd name="T108" fmla="*/ 54 w 61"/>
                <a:gd name="T109" fmla="*/ 30 h 37"/>
                <a:gd name="T110" fmla="*/ 58 w 61"/>
                <a:gd name="T111" fmla="*/ 36 h 37"/>
                <a:gd name="T112" fmla="*/ 56 w 61"/>
                <a:gd name="T113" fmla="*/ 35 h 37"/>
                <a:gd name="T114" fmla="*/ 58 w 61"/>
                <a:gd name="T115" fmla="*/ 33 h 37"/>
                <a:gd name="T116" fmla="*/ 58 w 61"/>
                <a:gd name="T117"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37">
                  <a:moveTo>
                    <a:pt x="4" y="9"/>
                  </a:moveTo>
                  <a:lnTo>
                    <a:pt x="4" y="10"/>
                  </a:lnTo>
                  <a:lnTo>
                    <a:pt x="0" y="9"/>
                  </a:lnTo>
                  <a:lnTo>
                    <a:pt x="0" y="9"/>
                  </a:lnTo>
                  <a:lnTo>
                    <a:pt x="0" y="9"/>
                  </a:lnTo>
                  <a:cubicBezTo>
                    <a:pt x="1" y="9"/>
                    <a:pt x="1" y="9"/>
                    <a:pt x="1" y="9"/>
                  </a:cubicBezTo>
                  <a:cubicBezTo>
                    <a:pt x="1" y="9"/>
                    <a:pt x="1" y="8"/>
                    <a:pt x="1" y="8"/>
                  </a:cubicBezTo>
                  <a:lnTo>
                    <a:pt x="2" y="2"/>
                  </a:lnTo>
                  <a:cubicBezTo>
                    <a:pt x="2" y="2"/>
                    <a:pt x="2" y="1"/>
                    <a:pt x="2" y="1"/>
                  </a:cubicBezTo>
                  <a:cubicBezTo>
                    <a:pt x="2" y="1"/>
                    <a:pt x="2" y="1"/>
                    <a:pt x="2" y="1"/>
                  </a:cubicBezTo>
                  <a:cubicBezTo>
                    <a:pt x="2" y="1"/>
                    <a:pt x="1" y="1"/>
                    <a:pt x="1" y="1"/>
                  </a:cubicBezTo>
                  <a:lnTo>
                    <a:pt x="1" y="1"/>
                  </a:lnTo>
                  <a:lnTo>
                    <a:pt x="1" y="0"/>
                  </a:lnTo>
                  <a:lnTo>
                    <a:pt x="5" y="1"/>
                  </a:lnTo>
                  <a:lnTo>
                    <a:pt x="5" y="1"/>
                  </a:lnTo>
                  <a:lnTo>
                    <a:pt x="4" y="1"/>
                  </a:lnTo>
                  <a:cubicBezTo>
                    <a:pt x="4" y="1"/>
                    <a:pt x="4" y="1"/>
                    <a:pt x="4" y="1"/>
                  </a:cubicBezTo>
                  <a:cubicBezTo>
                    <a:pt x="3" y="1"/>
                    <a:pt x="3" y="2"/>
                    <a:pt x="3" y="2"/>
                  </a:cubicBezTo>
                  <a:lnTo>
                    <a:pt x="3" y="8"/>
                  </a:lnTo>
                  <a:cubicBezTo>
                    <a:pt x="3" y="8"/>
                    <a:pt x="3" y="9"/>
                    <a:pt x="3" y="9"/>
                  </a:cubicBezTo>
                  <a:cubicBezTo>
                    <a:pt x="3" y="9"/>
                    <a:pt x="3" y="9"/>
                    <a:pt x="3" y="9"/>
                  </a:cubicBezTo>
                  <a:cubicBezTo>
                    <a:pt x="3" y="9"/>
                    <a:pt x="3" y="9"/>
                    <a:pt x="3" y="9"/>
                  </a:cubicBezTo>
                  <a:lnTo>
                    <a:pt x="4" y="9"/>
                  </a:lnTo>
                  <a:close/>
                  <a:moveTo>
                    <a:pt x="13" y="2"/>
                  </a:moveTo>
                  <a:lnTo>
                    <a:pt x="13" y="5"/>
                  </a:lnTo>
                  <a:lnTo>
                    <a:pt x="13" y="5"/>
                  </a:lnTo>
                  <a:cubicBezTo>
                    <a:pt x="13" y="4"/>
                    <a:pt x="12" y="3"/>
                    <a:pt x="12" y="3"/>
                  </a:cubicBezTo>
                  <a:cubicBezTo>
                    <a:pt x="12" y="2"/>
                    <a:pt x="11" y="2"/>
                    <a:pt x="10" y="2"/>
                  </a:cubicBezTo>
                  <a:cubicBezTo>
                    <a:pt x="10" y="2"/>
                    <a:pt x="9" y="2"/>
                    <a:pt x="9" y="2"/>
                  </a:cubicBezTo>
                  <a:cubicBezTo>
                    <a:pt x="8" y="2"/>
                    <a:pt x="8" y="3"/>
                    <a:pt x="7" y="3"/>
                  </a:cubicBezTo>
                  <a:cubicBezTo>
                    <a:pt x="7" y="4"/>
                    <a:pt x="7" y="5"/>
                    <a:pt x="7" y="6"/>
                  </a:cubicBezTo>
                  <a:cubicBezTo>
                    <a:pt x="6" y="7"/>
                    <a:pt x="6" y="7"/>
                    <a:pt x="7" y="8"/>
                  </a:cubicBezTo>
                  <a:cubicBezTo>
                    <a:pt x="7" y="8"/>
                    <a:pt x="7" y="9"/>
                    <a:pt x="8" y="9"/>
                  </a:cubicBezTo>
                  <a:cubicBezTo>
                    <a:pt x="8" y="10"/>
                    <a:pt x="9" y="10"/>
                    <a:pt x="9" y="10"/>
                  </a:cubicBezTo>
                  <a:cubicBezTo>
                    <a:pt x="10" y="10"/>
                    <a:pt x="10" y="10"/>
                    <a:pt x="11" y="10"/>
                  </a:cubicBezTo>
                  <a:cubicBezTo>
                    <a:pt x="11" y="10"/>
                    <a:pt x="12" y="9"/>
                    <a:pt x="12" y="9"/>
                  </a:cubicBezTo>
                  <a:lnTo>
                    <a:pt x="13" y="9"/>
                  </a:lnTo>
                  <a:cubicBezTo>
                    <a:pt x="12" y="10"/>
                    <a:pt x="11" y="10"/>
                    <a:pt x="11" y="10"/>
                  </a:cubicBezTo>
                  <a:cubicBezTo>
                    <a:pt x="10" y="11"/>
                    <a:pt x="9" y="11"/>
                    <a:pt x="9" y="11"/>
                  </a:cubicBezTo>
                  <a:cubicBezTo>
                    <a:pt x="7" y="10"/>
                    <a:pt x="6" y="10"/>
                    <a:pt x="6" y="8"/>
                  </a:cubicBezTo>
                  <a:cubicBezTo>
                    <a:pt x="5" y="8"/>
                    <a:pt x="5" y="7"/>
                    <a:pt x="5" y="5"/>
                  </a:cubicBezTo>
                  <a:cubicBezTo>
                    <a:pt x="5" y="5"/>
                    <a:pt x="6" y="4"/>
                    <a:pt x="6" y="3"/>
                  </a:cubicBezTo>
                  <a:cubicBezTo>
                    <a:pt x="7" y="2"/>
                    <a:pt x="7" y="2"/>
                    <a:pt x="8" y="2"/>
                  </a:cubicBezTo>
                  <a:cubicBezTo>
                    <a:pt x="9" y="1"/>
                    <a:pt x="10" y="1"/>
                    <a:pt x="10" y="1"/>
                  </a:cubicBezTo>
                  <a:cubicBezTo>
                    <a:pt x="11" y="2"/>
                    <a:pt x="12" y="2"/>
                    <a:pt x="12" y="2"/>
                  </a:cubicBezTo>
                  <a:cubicBezTo>
                    <a:pt x="12" y="2"/>
                    <a:pt x="12" y="2"/>
                    <a:pt x="12" y="2"/>
                  </a:cubicBezTo>
                  <a:cubicBezTo>
                    <a:pt x="13" y="2"/>
                    <a:pt x="13" y="2"/>
                    <a:pt x="13" y="2"/>
                  </a:cubicBezTo>
                  <a:cubicBezTo>
                    <a:pt x="13" y="2"/>
                    <a:pt x="13" y="2"/>
                    <a:pt x="13" y="2"/>
                  </a:cubicBezTo>
                  <a:close/>
                  <a:moveTo>
                    <a:pt x="18" y="4"/>
                  </a:moveTo>
                  <a:lnTo>
                    <a:pt x="17" y="7"/>
                  </a:lnTo>
                  <a:lnTo>
                    <a:pt x="19" y="8"/>
                  </a:lnTo>
                  <a:cubicBezTo>
                    <a:pt x="19" y="8"/>
                    <a:pt x="19" y="8"/>
                    <a:pt x="20" y="8"/>
                  </a:cubicBezTo>
                  <a:cubicBezTo>
                    <a:pt x="20" y="8"/>
                    <a:pt x="20" y="7"/>
                    <a:pt x="20" y="7"/>
                  </a:cubicBezTo>
                  <a:lnTo>
                    <a:pt x="20" y="7"/>
                  </a:lnTo>
                  <a:lnTo>
                    <a:pt x="20" y="10"/>
                  </a:lnTo>
                  <a:lnTo>
                    <a:pt x="19" y="10"/>
                  </a:lnTo>
                  <a:cubicBezTo>
                    <a:pt x="20" y="9"/>
                    <a:pt x="20" y="9"/>
                    <a:pt x="19" y="9"/>
                  </a:cubicBezTo>
                  <a:cubicBezTo>
                    <a:pt x="19" y="9"/>
                    <a:pt x="19" y="9"/>
                    <a:pt x="19" y="9"/>
                  </a:cubicBezTo>
                  <a:cubicBezTo>
                    <a:pt x="19" y="8"/>
                    <a:pt x="19" y="8"/>
                    <a:pt x="18" y="8"/>
                  </a:cubicBezTo>
                  <a:lnTo>
                    <a:pt x="17" y="8"/>
                  </a:lnTo>
                  <a:lnTo>
                    <a:pt x="16" y="11"/>
                  </a:lnTo>
                  <a:cubicBezTo>
                    <a:pt x="16" y="11"/>
                    <a:pt x="16" y="11"/>
                    <a:pt x="16" y="11"/>
                  </a:cubicBezTo>
                  <a:cubicBezTo>
                    <a:pt x="16" y="11"/>
                    <a:pt x="16" y="11"/>
                    <a:pt x="16" y="11"/>
                  </a:cubicBezTo>
                  <a:cubicBezTo>
                    <a:pt x="16" y="12"/>
                    <a:pt x="16" y="12"/>
                    <a:pt x="16" y="12"/>
                  </a:cubicBezTo>
                  <a:lnTo>
                    <a:pt x="18" y="12"/>
                  </a:lnTo>
                  <a:cubicBezTo>
                    <a:pt x="18" y="12"/>
                    <a:pt x="19" y="12"/>
                    <a:pt x="19" y="12"/>
                  </a:cubicBezTo>
                  <a:cubicBezTo>
                    <a:pt x="19" y="12"/>
                    <a:pt x="19" y="12"/>
                    <a:pt x="20" y="12"/>
                  </a:cubicBezTo>
                  <a:cubicBezTo>
                    <a:pt x="20" y="12"/>
                    <a:pt x="20" y="11"/>
                    <a:pt x="21" y="11"/>
                  </a:cubicBezTo>
                  <a:lnTo>
                    <a:pt x="21" y="11"/>
                  </a:lnTo>
                  <a:lnTo>
                    <a:pt x="20" y="13"/>
                  </a:lnTo>
                  <a:lnTo>
                    <a:pt x="13" y="11"/>
                  </a:lnTo>
                  <a:lnTo>
                    <a:pt x="13" y="11"/>
                  </a:lnTo>
                  <a:lnTo>
                    <a:pt x="13" y="11"/>
                  </a:lnTo>
                  <a:cubicBezTo>
                    <a:pt x="14" y="11"/>
                    <a:pt x="14" y="11"/>
                    <a:pt x="14" y="11"/>
                  </a:cubicBezTo>
                  <a:cubicBezTo>
                    <a:pt x="14" y="11"/>
                    <a:pt x="14" y="11"/>
                    <a:pt x="14" y="11"/>
                  </a:cubicBezTo>
                  <a:cubicBezTo>
                    <a:pt x="14" y="11"/>
                    <a:pt x="15" y="11"/>
                    <a:pt x="15" y="10"/>
                  </a:cubicBezTo>
                  <a:lnTo>
                    <a:pt x="16" y="5"/>
                  </a:lnTo>
                  <a:cubicBezTo>
                    <a:pt x="16" y="4"/>
                    <a:pt x="16" y="4"/>
                    <a:pt x="16" y="4"/>
                  </a:cubicBezTo>
                  <a:cubicBezTo>
                    <a:pt x="16" y="3"/>
                    <a:pt x="16" y="3"/>
                    <a:pt x="16" y="3"/>
                  </a:cubicBezTo>
                  <a:lnTo>
                    <a:pt x="15" y="3"/>
                  </a:lnTo>
                  <a:lnTo>
                    <a:pt x="15" y="3"/>
                  </a:lnTo>
                  <a:lnTo>
                    <a:pt x="22" y="5"/>
                  </a:lnTo>
                  <a:lnTo>
                    <a:pt x="21" y="6"/>
                  </a:lnTo>
                  <a:lnTo>
                    <a:pt x="21" y="6"/>
                  </a:lnTo>
                  <a:cubicBezTo>
                    <a:pt x="21" y="6"/>
                    <a:pt x="21" y="6"/>
                    <a:pt x="21" y="5"/>
                  </a:cubicBezTo>
                  <a:cubicBezTo>
                    <a:pt x="21" y="5"/>
                    <a:pt x="21" y="5"/>
                    <a:pt x="21" y="5"/>
                  </a:cubicBezTo>
                  <a:cubicBezTo>
                    <a:pt x="21" y="5"/>
                    <a:pt x="20" y="5"/>
                    <a:pt x="20" y="5"/>
                  </a:cubicBezTo>
                  <a:lnTo>
                    <a:pt x="18" y="4"/>
                  </a:lnTo>
                  <a:close/>
                  <a:moveTo>
                    <a:pt x="29" y="7"/>
                  </a:moveTo>
                  <a:lnTo>
                    <a:pt x="28" y="10"/>
                  </a:lnTo>
                  <a:lnTo>
                    <a:pt x="28" y="10"/>
                  </a:lnTo>
                  <a:cubicBezTo>
                    <a:pt x="28" y="9"/>
                    <a:pt x="28" y="9"/>
                    <a:pt x="28" y="8"/>
                  </a:cubicBezTo>
                  <a:cubicBezTo>
                    <a:pt x="28" y="8"/>
                    <a:pt x="28" y="8"/>
                    <a:pt x="28" y="7"/>
                  </a:cubicBezTo>
                  <a:cubicBezTo>
                    <a:pt x="27" y="7"/>
                    <a:pt x="27" y="7"/>
                    <a:pt x="27" y="7"/>
                  </a:cubicBezTo>
                  <a:cubicBezTo>
                    <a:pt x="26" y="7"/>
                    <a:pt x="26" y="7"/>
                    <a:pt x="25" y="7"/>
                  </a:cubicBezTo>
                  <a:cubicBezTo>
                    <a:pt x="25" y="7"/>
                    <a:pt x="25" y="7"/>
                    <a:pt x="25" y="7"/>
                  </a:cubicBezTo>
                  <a:cubicBezTo>
                    <a:pt x="25" y="8"/>
                    <a:pt x="25" y="8"/>
                    <a:pt x="25" y="8"/>
                  </a:cubicBezTo>
                  <a:cubicBezTo>
                    <a:pt x="25" y="9"/>
                    <a:pt x="25" y="9"/>
                    <a:pt x="26" y="10"/>
                  </a:cubicBezTo>
                  <a:cubicBezTo>
                    <a:pt x="27" y="11"/>
                    <a:pt x="27" y="11"/>
                    <a:pt x="27" y="12"/>
                  </a:cubicBezTo>
                  <a:cubicBezTo>
                    <a:pt x="28" y="12"/>
                    <a:pt x="28" y="12"/>
                    <a:pt x="28" y="13"/>
                  </a:cubicBezTo>
                  <a:cubicBezTo>
                    <a:pt x="28" y="13"/>
                    <a:pt x="28" y="13"/>
                    <a:pt x="28" y="14"/>
                  </a:cubicBezTo>
                  <a:cubicBezTo>
                    <a:pt x="27" y="14"/>
                    <a:pt x="27" y="15"/>
                    <a:pt x="26" y="15"/>
                  </a:cubicBezTo>
                  <a:cubicBezTo>
                    <a:pt x="26" y="15"/>
                    <a:pt x="25" y="15"/>
                    <a:pt x="24" y="15"/>
                  </a:cubicBezTo>
                  <a:cubicBezTo>
                    <a:pt x="24" y="15"/>
                    <a:pt x="24" y="15"/>
                    <a:pt x="23" y="15"/>
                  </a:cubicBezTo>
                  <a:cubicBezTo>
                    <a:pt x="23" y="15"/>
                    <a:pt x="23" y="14"/>
                    <a:pt x="23" y="14"/>
                  </a:cubicBezTo>
                  <a:cubicBezTo>
                    <a:pt x="22" y="14"/>
                    <a:pt x="22" y="14"/>
                    <a:pt x="22" y="14"/>
                  </a:cubicBezTo>
                  <a:cubicBezTo>
                    <a:pt x="22" y="14"/>
                    <a:pt x="22" y="14"/>
                    <a:pt x="22" y="14"/>
                  </a:cubicBezTo>
                  <a:cubicBezTo>
                    <a:pt x="22" y="14"/>
                    <a:pt x="22" y="14"/>
                    <a:pt x="22" y="14"/>
                  </a:cubicBezTo>
                  <a:lnTo>
                    <a:pt x="21" y="14"/>
                  </a:lnTo>
                  <a:lnTo>
                    <a:pt x="22" y="11"/>
                  </a:lnTo>
                  <a:lnTo>
                    <a:pt x="23" y="11"/>
                  </a:lnTo>
                  <a:cubicBezTo>
                    <a:pt x="22" y="12"/>
                    <a:pt x="22" y="12"/>
                    <a:pt x="22" y="13"/>
                  </a:cubicBezTo>
                  <a:cubicBezTo>
                    <a:pt x="23" y="13"/>
                    <a:pt x="23" y="13"/>
                    <a:pt x="23" y="14"/>
                  </a:cubicBezTo>
                  <a:cubicBezTo>
                    <a:pt x="23" y="14"/>
                    <a:pt x="24" y="14"/>
                    <a:pt x="24" y="14"/>
                  </a:cubicBezTo>
                  <a:cubicBezTo>
                    <a:pt x="25" y="15"/>
                    <a:pt x="25" y="15"/>
                    <a:pt x="26" y="15"/>
                  </a:cubicBezTo>
                  <a:cubicBezTo>
                    <a:pt x="26" y="14"/>
                    <a:pt x="26" y="14"/>
                    <a:pt x="26" y="14"/>
                  </a:cubicBezTo>
                  <a:cubicBezTo>
                    <a:pt x="26" y="14"/>
                    <a:pt x="26" y="13"/>
                    <a:pt x="26" y="13"/>
                  </a:cubicBezTo>
                  <a:cubicBezTo>
                    <a:pt x="26" y="13"/>
                    <a:pt x="26" y="13"/>
                    <a:pt x="26" y="12"/>
                  </a:cubicBezTo>
                  <a:cubicBezTo>
                    <a:pt x="26" y="12"/>
                    <a:pt x="26" y="12"/>
                    <a:pt x="25" y="11"/>
                  </a:cubicBezTo>
                  <a:cubicBezTo>
                    <a:pt x="24" y="10"/>
                    <a:pt x="24" y="10"/>
                    <a:pt x="24" y="10"/>
                  </a:cubicBezTo>
                  <a:cubicBezTo>
                    <a:pt x="24" y="9"/>
                    <a:pt x="24" y="9"/>
                    <a:pt x="23" y="8"/>
                  </a:cubicBezTo>
                  <a:cubicBezTo>
                    <a:pt x="23" y="8"/>
                    <a:pt x="23" y="8"/>
                    <a:pt x="24" y="7"/>
                  </a:cubicBezTo>
                  <a:cubicBezTo>
                    <a:pt x="24" y="7"/>
                    <a:pt x="24" y="6"/>
                    <a:pt x="25" y="6"/>
                  </a:cubicBezTo>
                  <a:cubicBezTo>
                    <a:pt x="25" y="6"/>
                    <a:pt x="26" y="6"/>
                    <a:pt x="27" y="6"/>
                  </a:cubicBezTo>
                  <a:cubicBezTo>
                    <a:pt x="27" y="6"/>
                    <a:pt x="28" y="7"/>
                    <a:pt x="28" y="7"/>
                  </a:cubicBezTo>
                  <a:cubicBezTo>
                    <a:pt x="28" y="7"/>
                    <a:pt x="28" y="7"/>
                    <a:pt x="29" y="7"/>
                  </a:cubicBezTo>
                  <a:cubicBezTo>
                    <a:pt x="29" y="7"/>
                    <a:pt x="29" y="7"/>
                    <a:pt x="29" y="7"/>
                  </a:cubicBezTo>
                  <a:cubicBezTo>
                    <a:pt x="29" y="7"/>
                    <a:pt x="29" y="7"/>
                    <a:pt x="29" y="7"/>
                  </a:cubicBezTo>
                  <a:close/>
                  <a:moveTo>
                    <a:pt x="32" y="15"/>
                  </a:moveTo>
                  <a:lnTo>
                    <a:pt x="35" y="16"/>
                  </a:lnTo>
                  <a:lnTo>
                    <a:pt x="35" y="17"/>
                  </a:lnTo>
                  <a:lnTo>
                    <a:pt x="32" y="15"/>
                  </a:lnTo>
                  <a:close/>
                  <a:moveTo>
                    <a:pt x="47" y="17"/>
                  </a:moveTo>
                  <a:lnTo>
                    <a:pt x="47" y="17"/>
                  </a:lnTo>
                  <a:lnTo>
                    <a:pt x="50" y="18"/>
                  </a:lnTo>
                  <a:lnTo>
                    <a:pt x="50" y="19"/>
                  </a:lnTo>
                  <a:lnTo>
                    <a:pt x="50" y="18"/>
                  </a:lnTo>
                  <a:cubicBezTo>
                    <a:pt x="49" y="18"/>
                    <a:pt x="49" y="18"/>
                    <a:pt x="49" y="18"/>
                  </a:cubicBezTo>
                  <a:cubicBezTo>
                    <a:pt x="49" y="18"/>
                    <a:pt x="48" y="19"/>
                    <a:pt x="48" y="19"/>
                  </a:cubicBezTo>
                  <a:lnTo>
                    <a:pt x="46" y="22"/>
                  </a:lnTo>
                  <a:cubicBezTo>
                    <a:pt x="46" y="23"/>
                    <a:pt x="45" y="24"/>
                    <a:pt x="45" y="24"/>
                  </a:cubicBezTo>
                  <a:cubicBezTo>
                    <a:pt x="45" y="24"/>
                    <a:pt x="44" y="24"/>
                    <a:pt x="44" y="24"/>
                  </a:cubicBezTo>
                  <a:cubicBezTo>
                    <a:pt x="43" y="24"/>
                    <a:pt x="42" y="24"/>
                    <a:pt x="41" y="24"/>
                  </a:cubicBezTo>
                  <a:cubicBezTo>
                    <a:pt x="41" y="23"/>
                    <a:pt x="40" y="23"/>
                    <a:pt x="40" y="22"/>
                  </a:cubicBezTo>
                  <a:cubicBezTo>
                    <a:pt x="40" y="22"/>
                    <a:pt x="39" y="21"/>
                    <a:pt x="40" y="20"/>
                  </a:cubicBezTo>
                  <a:cubicBezTo>
                    <a:pt x="40" y="20"/>
                    <a:pt x="40" y="19"/>
                    <a:pt x="41" y="19"/>
                  </a:cubicBezTo>
                  <a:lnTo>
                    <a:pt x="42" y="16"/>
                  </a:lnTo>
                  <a:cubicBezTo>
                    <a:pt x="43" y="15"/>
                    <a:pt x="43" y="15"/>
                    <a:pt x="43" y="15"/>
                  </a:cubicBezTo>
                  <a:cubicBezTo>
                    <a:pt x="43" y="14"/>
                    <a:pt x="42" y="14"/>
                    <a:pt x="42" y="14"/>
                  </a:cubicBezTo>
                  <a:lnTo>
                    <a:pt x="42" y="14"/>
                  </a:lnTo>
                  <a:lnTo>
                    <a:pt x="42" y="14"/>
                  </a:lnTo>
                  <a:lnTo>
                    <a:pt x="45" y="16"/>
                  </a:lnTo>
                  <a:lnTo>
                    <a:pt x="45" y="16"/>
                  </a:lnTo>
                  <a:lnTo>
                    <a:pt x="45" y="16"/>
                  </a:lnTo>
                  <a:cubicBezTo>
                    <a:pt x="45" y="15"/>
                    <a:pt x="44" y="15"/>
                    <a:pt x="44" y="15"/>
                  </a:cubicBezTo>
                  <a:cubicBezTo>
                    <a:pt x="44" y="16"/>
                    <a:pt x="44" y="16"/>
                    <a:pt x="43" y="16"/>
                  </a:cubicBezTo>
                  <a:lnTo>
                    <a:pt x="41" y="19"/>
                  </a:lnTo>
                  <a:cubicBezTo>
                    <a:pt x="41" y="20"/>
                    <a:pt x="41" y="20"/>
                    <a:pt x="41" y="21"/>
                  </a:cubicBezTo>
                  <a:cubicBezTo>
                    <a:pt x="41" y="21"/>
                    <a:pt x="41" y="21"/>
                    <a:pt x="41" y="22"/>
                  </a:cubicBezTo>
                  <a:cubicBezTo>
                    <a:pt x="41" y="22"/>
                    <a:pt x="41" y="22"/>
                    <a:pt x="41" y="23"/>
                  </a:cubicBezTo>
                  <a:cubicBezTo>
                    <a:pt x="41" y="23"/>
                    <a:pt x="41" y="23"/>
                    <a:pt x="42" y="23"/>
                  </a:cubicBezTo>
                  <a:cubicBezTo>
                    <a:pt x="42" y="24"/>
                    <a:pt x="43" y="24"/>
                    <a:pt x="43" y="24"/>
                  </a:cubicBezTo>
                  <a:cubicBezTo>
                    <a:pt x="44" y="24"/>
                    <a:pt x="44" y="24"/>
                    <a:pt x="45" y="23"/>
                  </a:cubicBezTo>
                  <a:cubicBezTo>
                    <a:pt x="45" y="23"/>
                    <a:pt x="45" y="23"/>
                    <a:pt x="46" y="22"/>
                  </a:cubicBezTo>
                  <a:lnTo>
                    <a:pt x="48" y="19"/>
                  </a:lnTo>
                  <a:cubicBezTo>
                    <a:pt x="48" y="18"/>
                    <a:pt x="48" y="18"/>
                    <a:pt x="48" y="18"/>
                  </a:cubicBezTo>
                  <a:cubicBezTo>
                    <a:pt x="48" y="18"/>
                    <a:pt x="48" y="17"/>
                    <a:pt x="48" y="17"/>
                  </a:cubicBezTo>
                  <a:lnTo>
                    <a:pt x="47" y="17"/>
                  </a:lnTo>
                  <a:close/>
                  <a:moveTo>
                    <a:pt x="56" y="23"/>
                  </a:moveTo>
                  <a:lnTo>
                    <a:pt x="54" y="25"/>
                  </a:lnTo>
                  <a:lnTo>
                    <a:pt x="54" y="25"/>
                  </a:lnTo>
                  <a:cubicBezTo>
                    <a:pt x="54" y="24"/>
                    <a:pt x="54" y="24"/>
                    <a:pt x="54" y="24"/>
                  </a:cubicBezTo>
                  <a:cubicBezTo>
                    <a:pt x="54" y="23"/>
                    <a:pt x="54" y="23"/>
                    <a:pt x="54" y="22"/>
                  </a:cubicBezTo>
                  <a:cubicBezTo>
                    <a:pt x="54" y="22"/>
                    <a:pt x="54" y="22"/>
                    <a:pt x="53" y="21"/>
                  </a:cubicBezTo>
                  <a:cubicBezTo>
                    <a:pt x="53" y="21"/>
                    <a:pt x="53" y="21"/>
                    <a:pt x="52" y="21"/>
                  </a:cubicBezTo>
                  <a:cubicBezTo>
                    <a:pt x="52" y="21"/>
                    <a:pt x="52" y="21"/>
                    <a:pt x="51" y="22"/>
                  </a:cubicBezTo>
                  <a:cubicBezTo>
                    <a:pt x="51" y="22"/>
                    <a:pt x="51" y="22"/>
                    <a:pt x="51" y="22"/>
                  </a:cubicBezTo>
                  <a:cubicBezTo>
                    <a:pt x="51" y="23"/>
                    <a:pt x="51" y="23"/>
                    <a:pt x="52" y="25"/>
                  </a:cubicBezTo>
                  <a:cubicBezTo>
                    <a:pt x="52" y="25"/>
                    <a:pt x="53" y="26"/>
                    <a:pt x="53" y="26"/>
                  </a:cubicBezTo>
                  <a:cubicBezTo>
                    <a:pt x="53" y="27"/>
                    <a:pt x="53" y="27"/>
                    <a:pt x="53" y="27"/>
                  </a:cubicBezTo>
                  <a:cubicBezTo>
                    <a:pt x="53" y="28"/>
                    <a:pt x="52" y="28"/>
                    <a:pt x="52" y="28"/>
                  </a:cubicBezTo>
                  <a:cubicBezTo>
                    <a:pt x="52" y="29"/>
                    <a:pt x="51" y="29"/>
                    <a:pt x="51" y="29"/>
                  </a:cubicBezTo>
                  <a:cubicBezTo>
                    <a:pt x="50" y="29"/>
                    <a:pt x="49" y="29"/>
                    <a:pt x="49" y="29"/>
                  </a:cubicBezTo>
                  <a:cubicBezTo>
                    <a:pt x="48" y="29"/>
                    <a:pt x="48" y="28"/>
                    <a:pt x="48" y="28"/>
                  </a:cubicBezTo>
                  <a:cubicBezTo>
                    <a:pt x="48" y="28"/>
                    <a:pt x="48" y="28"/>
                    <a:pt x="48" y="27"/>
                  </a:cubicBezTo>
                  <a:cubicBezTo>
                    <a:pt x="47" y="27"/>
                    <a:pt x="47" y="27"/>
                    <a:pt x="47" y="27"/>
                  </a:cubicBezTo>
                  <a:cubicBezTo>
                    <a:pt x="47" y="27"/>
                    <a:pt x="47" y="27"/>
                    <a:pt x="47" y="27"/>
                  </a:cubicBezTo>
                  <a:cubicBezTo>
                    <a:pt x="47" y="27"/>
                    <a:pt x="47" y="27"/>
                    <a:pt x="46" y="27"/>
                  </a:cubicBezTo>
                  <a:lnTo>
                    <a:pt x="46" y="27"/>
                  </a:lnTo>
                  <a:lnTo>
                    <a:pt x="48" y="24"/>
                  </a:lnTo>
                  <a:lnTo>
                    <a:pt x="48" y="25"/>
                  </a:lnTo>
                  <a:cubicBezTo>
                    <a:pt x="48" y="25"/>
                    <a:pt x="48" y="26"/>
                    <a:pt x="48" y="26"/>
                  </a:cubicBezTo>
                  <a:cubicBezTo>
                    <a:pt x="48" y="26"/>
                    <a:pt x="48" y="27"/>
                    <a:pt x="48" y="27"/>
                  </a:cubicBezTo>
                  <a:cubicBezTo>
                    <a:pt x="48" y="28"/>
                    <a:pt x="48" y="28"/>
                    <a:pt x="49" y="28"/>
                  </a:cubicBezTo>
                  <a:cubicBezTo>
                    <a:pt x="49" y="29"/>
                    <a:pt x="50" y="29"/>
                    <a:pt x="50" y="29"/>
                  </a:cubicBezTo>
                  <a:cubicBezTo>
                    <a:pt x="50" y="29"/>
                    <a:pt x="51" y="28"/>
                    <a:pt x="51" y="28"/>
                  </a:cubicBezTo>
                  <a:cubicBezTo>
                    <a:pt x="51" y="28"/>
                    <a:pt x="51" y="28"/>
                    <a:pt x="51" y="27"/>
                  </a:cubicBezTo>
                  <a:cubicBezTo>
                    <a:pt x="51" y="27"/>
                    <a:pt x="51" y="27"/>
                    <a:pt x="51" y="27"/>
                  </a:cubicBezTo>
                  <a:cubicBezTo>
                    <a:pt x="51" y="26"/>
                    <a:pt x="51" y="26"/>
                    <a:pt x="51" y="25"/>
                  </a:cubicBezTo>
                  <a:cubicBezTo>
                    <a:pt x="50" y="24"/>
                    <a:pt x="50" y="24"/>
                    <a:pt x="50" y="23"/>
                  </a:cubicBezTo>
                  <a:cubicBezTo>
                    <a:pt x="50" y="23"/>
                    <a:pt x="50" y="23"/>
                    <a:pt x="50" y="22"/>
                  </a:cubicBezTo>
                  <a:cubicBezTo>
                    <a:pt x="50" y="22"/>
                    <a:pt x="50" y="22"/>
                    <a:pt x="50" y="21"/>
                  </a:cubicBezTo>
                  <a:cubicBezTo>
                    <a:pt x="51" y="21"/>
                    <a:pt x="51" y="21"/>
                    <a:pt x="52" y="20"/>
                  </a:cubicBezTo>
                  <a:cubicBezTo>
                    <a:pt x="53" y="20"/>
                    <a:pt x="53" y="21"/>
                    <a:pt x="54" y="21"/>
                  </a:cubicBezTo>
                  <a:cubicBezTo>
                    <a:pt x="54" y="21"/>
                    <a:pt x="54" y="22"/>
                    <a:pt x="55" y="22"/>
                  </a:cubicBezTo>
                  <a:cubicBezTo>
                    <a:pt x="55" y="22"/>
                    <a:pt x="55" y="23"/>
                    <a:pt x="55" y="23"/>
                  </a:cubicBezTo>
                  <a:cubicBezTo>
                    <a:pt x="55" y="23"/>
                    <a:pt x="55" y="23"/>
                    <a:pt x="55" y="23"/>
                  </a:cubicBezTo>
                  <a:cubicBezTo>
                    <a:pt x="55" y="23"/>
                    <a:pt x="56" y="23"/>
                    <a:pt x="56" y="22"/>
                  </a:cubicBezTo>
                  <a:lnTo>
                    <a:pt x="56" y="23"/>
                  </a:lnTo>
                  <a:close/>
                  <a:moveTo>
                    <a:pt x="58" y="33"/>
                  </a:moveTo>
                  <a:lnTo>
                    <a:pt x="55" y="30"/>
                  </a:lnTo>
                  <a:lnTo>
                    <a:pt x="54" y="31"/>
                  </a:lnTo>
                  <a:cubicBezTo>
                    <a:pt x="54" y="31"/>
                    <a:pt x="54" y="31"/>
                    <a:pt x="53" y="31"/>
                  </a:cubicBezTo>
                  <a:cubicBezTo>
                    <a:pt x="53" y="31"/>
                    <a:pt x="53" y="32"/>
                    <a:pt x="53" y="32"/>
                  </a:cubicBezTo>
                  <a:cubicBezTo>
                    <a:pt x="53" y="32"/>
                    <a:pt x="54" y="32"/>
                    <a:pt x="54" y="32"/>
                  </a:cubicBezTo>
                  <a:lnTo>
                    <a:pt x="54" y="33"/>
                  </a:lnTo>
                  <a:lnTo>
                    <a:pt x="52" y="31"/>
                  </a:lnTo>
                  <a:lnTo>
                    <a:pt x="52" y="31"/>
                  </a:lnTo>
                  <a:cubicBezTo>
                    <a:pt x="52" y="31"/>
                    <a:pt x="52" y="31"/>
                    <a:pt x="52" y="31"/>
                  </a:cubicBezTo>
                  <a:cubicBezTo>
                    <a:pt x="53" y="31"/>
                    <a:pt x="53" y="31"/>
                    <a:pt x="54" y="30"/>
                  </a:cubicBezTo>
                  <a:lnTo>
                    <a:pt x="61" y="27"/>
                  </a:lnTo>
                  <a:lnTo>
                    <a:pt x="61" y="27"/>
                  </a:lnTo>
                  <a:lnTo>
                    <a:pt x="59" y="35"/>
                  </a:lnTo>
                  <a:cubicBezTo>
                    <a:pt x="58" y="35"/>
                    <a:pt x="58" y="36"/>
                    <a:pt x="58" y="36"/>
                  </a:cubicBezTo>
                  <a:cubicBezTo>
                    <a:pt x="58" y="36"/>
                    <a:pt x="58" y="37"/>
                    <a:pt x="59" y="37"/>
                  </a:cubicBezTo>
                  <a:lnTo>
                    <a:pt x="59" y="37"/>
                  </a:lnTo>
                  <a:lnTo>
                    <a:pt x="56" y="35"/>
                  </a:lnTo>
                  <a:lnTo>
                    <a:pt x="56" y="35"/>
                  </a:lnTo>
                  <a:cubicBezTo>
                    <a:pt x="56" y="35"/>
                    <a:pt x="57" y="35"/>
                    <a:pt x="57" y="35"/>
                  </a:cubicBezTo>
                  <a:cubicBezTo>
                    <a:pt x="57" y="35"/>
                    <a:pt x="57" y="35"/>
                    <a:pt x="57" y="35"/>
                  </a:cubicBezTo>
                  <a:cubicBezTo>
                    <a:pt x="57" y="35"/>
                    <a:pt x="57" y="34"/>
                    <a:pt x="58" y="34"/>
                  </a:cubicBezTo>
                  <a:lnTo>
                    <a:pt x="58" y="33"/>
                  </a:lnTo>
                  <a:close/>
                  <a:moveTo>
                    <a:pt x="58" y="32"/>
                  </a:moveTo>
                  <a:lnTo>
                    <a:pt x="59" y="28"/>
                  </a:lnTo>
                  <a:lnTo>
                    <a:pt x="56" y="30"/>
                  </a:lnTo>
                  <a:lnTo>
                    <a:pt x="58" y="32"/>
                  </a:ln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298" name="Freeform 18"/>
            <p:cNvSpPr>
              <a:spLocks/>
            </p:cNvSpPr>
            <p:nvPr userDrawn="1"/>
          </p:nvSpPr>
          <p:spPr bwMode="auto">
            <a:xfrm>
              <a:off x="375" y="3924"/>
              <a:ext cx="207" cy="267"/>
            </a:xfrm>
            <a:custGeom>
              <a:avLst/>
              <a:gdLst>
                <a:gd name="T0" fmla="*/ 67 w 69"/>
                <a:gd name="T1" fmla="*/ 74 h 89"/>
                <a:gd name="T2" fmla="*/ 55 w 69"/>
                <a:gd name="T3" fmla="*/ 74 h 89"/>
                <a:gd name="T4" fmla="*/ 41 w 69"/>
                <a:gd name="T5" fmla="*/ 69 h 89"/>
                <a:gd name="T6" fmla="*/ 27 w 69"/>
                <a:gd name="T7" fmla="*/ 71 h 89"/>
                <a:gd name="T8" fmla="*/ 19 w 69"/>
                <a:gd name="T9" fmla="*/ 70 h 89"/>
                <a:gd name="T10" fmla="*/ 18 w 69"/>
                <a:gd name="T11" fmla="*/ 66 h 89"/>
                <a:gd name="T12" fmla="*/ 17 w 69"/>
                <a:gd name="T13" fmla="*/ 64 h 89"/>
                <a:gd name="T14" fmla="*/ 17 w 69"/>
                <a:gd name="T15" fmla="*/ 64 h 89"/>
                <a:gd name="T16" fmla="*/ 16 w 69"/>
                <a:gd name="T17" fmla="*/ 62 h 89"/>
                <a:gd name="T18" fmla="*/ 14 w 69"/>
                <a:gd name="T19" fmla="*/ 59 h 89"/>
                <a:gd name="T20" fmla="*/ 13 w 69"/>
                <a:gd name="T21" fmla="*/ 56 h 89"/>
                <a:gd name="T22" fmla="*/ 14 w 69"/>
                <a:gd name="T23" fmla="*/ 50 h 89"/>
                <a:gd name="T24" fmla="*/ 49 w 69"/>
                <a:gd name="T25" fmla="*/ 18 h 89"/>
                <a:gd name="T26" fmla="*/ 48 w 69"/>
                <a:gd name="T27" fmla="*/ 0 h 89"/>
                <a:gd name="T28" fmla="*/ 37 w 69"/>
                <a:gd name="T29" fmla="*/ 16 h 89"/>
                <a:gd name="T30" fmla="*/ 13 w 69"/>
                <a:gd name="T31" fmla="*/ 31 h 89"/>
                <a:gd name="T32" fmla="*/ 6 w 69"/>
                <a:gd name="T33" fmla="*/ 40 h 89"/>
                <a:gd name="T34" fmla="*/ 4 w 69"/>
                <a:gd name="T35" fmla="*/ 49 h 89"/>
                <a:gd name="T36" fmla="*/ 4 w 69"/>
                <a:gd name="T37" fmla="*/ 54 h 89"/>
                <a:gd name="T38" fmla="*/ 2 w 69"/>
                <a:gd name="T39" fmla="*/ 57 h 89"/>
                <a:gd name="T40" fmla="*/ 2 w 69"/>
                <a:gd name="T41" fmla="*/ 60 h 89"/>
                <a:gd name="T42" fmla="*/ 5 w 69"/>
                <a:gd name="T43" fmla="*/ 60 h 89"/>
                <a:gd name="T44" fmla="*/ 6 w 69"/>
                <a:gd name="T45" fmla="*/ 64 h 89"/>
                <a:gd name="T46" fmla="*/ 6 w 69"/>
                <a:gd name="T47" fmla="*/ 66 h 89"/>
                <a:gd name="T48" fmla="*/ 8 w 69"/>
                <a:gd name="T49" fmla="*/ 68 h 89"/>
                <a:gd name="T50" fmla="*/ 8 w 69"/>
                <a:gd name="T51" fmla="*/ 71 h 89"/>
                <a:gd name="T52" fmla="*/ 12 w 69"/>
                <a:gd name="T53" fmla="*/ 76 h 89"/>
                <a:gd name="T54" fmla="*/ 26 w 69"/>
                <a:gd name="T55" fmla="*/ 75 h 89"/>
                <a:gd name="T56" fmla="*/ 39 w 69"/>
                <a:gd name="T57" fmla="*/ 80 h 89"/>
                <a:gd name="T58" fmla="*/ 62 w 69"/>
                <a:gd name="T59" fmla="*/ 80 h 89"/>
                <a:gd name="T60" fmla="*/ 67 w 69"/>
                <a:gd name="T61"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89">
                  <a:moveTo>
                    <a:pt x="67" y="74"/>
                  </a:moveTo>
                  <a:cubicBezTo>
                    <a:pt x="66" y="74"/>
                    <a:pt x="59" y="77"/>
                    <a:pt x="55" y="74"/>
                  </a:cubicBezTo>
                  <a:cubicBezTo>
                    <a:pt x="45" y="69"/>
                    <a:pt x="43" y="69"/>
                    <a:pt x="41" y="69"/>
                  </a:cubicBezTo>
                  <a:cubicBezTo>
                    <a:pt x="39" y="68"/>
                    <a:pt x="35" y="68"/>
                    <a:pt x="27" y="71"/>
                  </a:cubicBezTo>
                  <a:cubicBezTo>
                    <a:pt x="19" y="73"/>
                    <a:pt x="19" y="70"/>
                    <a:pt x="19" y="70"/>
                  </a:cubicBezTo>
                  <a:cubicBezTo>
                    <a:pt x="19" y="69"/>
                    <a:pt x="20" y="66"/>
                    <a:pt x="18" y="66"/>
                  </a:cubicBezTo>
                  <a:cubicBezTo>
                    <a:pt x="16" y="66"/>
                    <a:pt x="17" y="64"/>
                    <a:pt x="17" y="64"/>
                  </a:cubicBezTo>
                  <a:lnTo>
                    <a:pt x="17" y="64"/>
                  </a:lnTo>
                  <a:cubicBezTo>
                    <a:pt x="15" y="63"/>
                    <a:pt x="16" y="62"/>
                    <a:pt x="16" y="62"/>
                  </a:cubicBezTo>
                  <a:cubicBezTo>
                    <a:pt x="16" y="59"/>
                    <a:pt x="15" y="60"/>
                    <a:pt x="14" y="59"/>
                  </a:cubicBezTo>
                  <a:cubicBezTo>
                    <a:pt x="12" y="59"/>
                    <a:pt x="12" y="57"/>
                    <a:pt x="13" y="56"/>
                  </a:cubicBezTo>
                  <a:cubicBezTo>
                    <a:pt x="16" y="53"/>
                    <a:pt x="14" y="50"/>
                    <a:pt x="14" y="50"/>
                  </a:cubicBezTo>
                  <a:cubicBezTo>
                    <a:pt x="12" y="37"/>
                    <a:pt x="39" y="28"/>
                    <a:pt x="49" y="18"/>
                  </a:cubicBezTo>
                  <a:cubicBezTo>
                    <a:pt x="59" y="8"/>
                    <a:pt x="48" y="0"/>
                    <a:pt x="48" y="0"/>
                  </a:cubicBezTo>
                  <a:cubicBezTo>
                    <a:pt x="48" y="0"/>
                    <a:pt x="49" y="9"/>
                    <a:pt x="37" y="16"/>
                  </a:cubicBezTo>
                  <a:cubicBezTo>
                    <a:pt x="26" y="22"/>
                    <a:pt x="16" y="30"/>
                    <a:pt x="13" y="31"/>
                  </a:cubicBezTo>
                  <a:cubicBezTo>
                    <a:pt x="11" y="32"/>
                    <a:pt x="6" y="37"/>
                    <a:pt x="6" y="40"/>
                  </a:cubicBezTo>
                  <a:cubicBezTo>
                    <a:pt x="6" y="40"/>
                    <a:pt x="4" y="48"/>
                    <a:pt x="4" y="49"/>
                  </a:cubicBezTo>
                  <a:cubicBezTo>
                    <a:pt x="5" y="51"/>
                    <a:pt x="6" y="52"/>
                    <a:pt x="4" y="54"/>
                  </a:cubicBezTo>
                  <a:lnTo>
                    <a:pt x="2" y="57"/>
                  </a:lnTo>
                  <a:cubicBezTo>
                    <a:pt x="2" y="57"/>
                    <a:pt x="0" y="58"/>
                    <a:pt x="2" y="60"/>
                  </a:cubicBezTo>
                  <a:cubicBezTo>
                    <a:pt x="2" y="60"/>
                    <a:pt x="4" y="60"/>
                    <a:pt x="5" y="60"/>
                  </a:cubicBezTo>
                  <a:cubicBezTo>
                    <a:pt x="6" y="61"/>
                    <a:pt x="5" y="63"/>
                    <a:pt x="6" y="64"/>
                  </a:cubicBezTo>
                  <a:cubicBezTo>
                    <a:pt x="7" y="65"/>
                    <a:pt x="6" y="65"/>
                    <a:pt x="6" y="66"/>
                  </a:cubicBezTo>
                  <a:cubicBezTo>
                    <a:pt x="6" y="67"/>
                    <a:pt x="6" y="67"/>
                    <a:pt x="8" y="68"/>
                  </a:cubicBezTo>
                  <a:cubicBezTo>
                    <a:pt x="9" y="70"/>
                    <a:pt x="8" y="70"/>
                    <a:pt x="8" y="71"/>
                  </a:cubicBezTo>
                  <a:cubicBezTo>
                    <a:pt x="8" y="72"/>
                    <a:pt x="6" y="76"/>
                    <a:pt x="12" y="76"/>
                  </a:cubicBezTo>
                  <a:cubicBezTo>
                    <a:pt x="19" y="77"/>
                    <a:pt x="24" y="75"/>
                    <a:pt x="26" y="75"/>
                  </a:cubicBezTo>
                  <a:cubicBezTo>
                    <a:pt x="36" y="76"/>
                    <a:pt x="37" y="78"/>
                    <a:pt x="39" y="80"/>
                  </a:cubicBezTo>
                  <a:cubicBezTo>
                    <a:pt x="41" y="82"/>
                    <a:pt x="55" y="89"/>
                    <a:pt x="62" y="80"/>
                  </a:cubicBezTo>
                  <a:cubicBezTo>
                    <a:pt x="69" y="71"/>
                    <a:pt x="67" y="74"/>
                    <a:pt x="67" y="74"/>
                  </a:cubicBez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299" name="Freeform 19"/>
            <p:cNvSpPr>
              <a:spLocks/>
            </p:cNvSpPr>
            <p:nvPr userDrawn="1"/>
          </p:nvSpPr>
          <p:spPr bwMode="auto">
            <a:xfrm>
              <a:off x="156" y="3774"/>
              <a:ext cx="438" cy="318"/>
            </a:xfrm>
            <a:custGeom>
              <a:avLst/>
              <a:gdLst>
                <a:gd name="T0" fmla="*/ 42 w 146"/>
                <a:gd name="T1" fmla="*/ 88 h 106"/>
                <a:gd name="T2" fmla="*/ 29 w 146"/>
                <a:gd name="T3" fmla="*/ 96 h 106"/>
                <a:gd name="T4" fmla="*/ 4 w 146"/>
                <a:gd name="T5" fmla="*/ 106 h 106"/>
                <a:gd name="T6" fmla="*/ 29 w 146"/>
                <a:gd name="T7" fmla="*/ 105 h 106"/>
                <a:gd name="T8" fmla="*/ 42 w 146"/>
                <a:gd name="T9" fmla="*/ 104 h 106"/>
                <a:gd name="T10" fmla="*/ 68 w 146"/>
                <a:gd name="T11" fmla="*/ 61 h 106"/>
                <a:gd name="T12" fmla="*/ 125 w 146"/>
                <a:gd name="T13" fmla="*/ 24 h 106"/>
                <a:gd name="T14" fmla="*/ 129 w 146"/>
                <a:gd name="T15" fmla="*/ 0 h 106"/>
                <a:gd name="T16" fmla="*/ 118 w 146"/>
                <a:gd name="T17" fmla="*/ 19 h 106"/>
                <a:gd name="T18" fmla="*/ 53 w 146"/>
                <a:gd name="T19" fmla="*/ 62 h 106"/>
                <a:gd name="T20" fmla="*/ 46 w 146"/>
                <a:gd name="T21" fmla="*/ 75 h 106"/>
                <a:gd name="T22" fmla="*/ 42 w 146"/>
                <a:gd name="T23" fmla="*/ 8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06">
                  <a:moveTo>
                    <a:pt x="42" y="88"/>
                  </a:moveTo>
                  <a:cubicBezTo>
                    <a:pt x="42" y="88"/>
                    <a:pt x="42" y="97"/>
                    <a:pt x="29" y="96"/>
                  </a:cubicBezTo>
                  <a:cubicBezTo>
                    <a:pt x="16" y="94"/>
                    <a:pt x="0" y="93"/>
                    <a:pt x="4" y="106"/>
                  </a:cubicBezTo>
                  <a:cubicBezTo>
                    <a:pt x="7" y="100"/>
                    <a:pt x="20" y="104"/>
                    <a:pt x="29" y="105"/>
                  </a:cubicBezTo>
                  <a:cubicBezTo>
                    <a:pt x="36" y="105"/>
                    <a:pt x="38" y="106"/>
                    <a:pt x="42" y="104"/>
                  </a:cubicBezTo>
                  <a:cubicBezTo>
                    <a:pt x="58" y="94"/>
                    <a:pt x="44" y="76"/>
                    <a:pt x="68" y="61"/>
                  </a:cubicBezTo>
                  <a:cubicBezTo>
                    <a:pt x="86" y="48"/>
                    <a:pt x="105" y="38"/>
                    <a:pt x="125" y="24"/>
                  </a:cubicBezTo>
                  <a:cubicBezTo>
                    <a:pt x="146" y="7"/>
                    <a:pt x="129" y="0"/>
                    <a:pt x="129" y="0"/>
                  </a:cubicBezTo>
                  <a:cubicBezTo>
                    <a:pt x="129" y="0"/>
                    <a:pt x="134" y="10"/>
                    <a:pt x="118" y="19"/>
                  </a:cubicBezTo>
                  <a:cubicBezTo>
                    <a:pt x="95" y="37"/>
                    <a:pt x="64" y="50"/>
                    <a:pt x="53" y="62"/>
                  </a:cubicBezTo>
                  <a:cubicBezTo>
                    <a:pt x="51" y="64"/>
                    <a:pt x="47" y="68"/>
                    <a:pt x="46" y="75"/>
                  </a:cubicBezTo>
                  <a:lnTo>
                    <a:pt x="42" y="88"/>
                  </a:ln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300" name="Freeform 20"/>
            <p:cNvSpPr>
              <a:spLocks/>
            </p:cNvSpPr>
            <p:nvPr userDrawn="1"/>
          </p:nvSpPr>
          <p:spPr bwMode="auto">
            <a:xfrm>
              <a:off x="117" y="4086"/>
              <a:ext cx="243" cy="234"/>
            </a:xfrm>
            <a:custGeom>
              <a:avLst/>
              <a:gdLst>
                <a:gd name="T0" fmla="*/ 19 w 81"/>
                <a:gd name="T1" fmla="*/ 5 h 78"/>
                <a:gd name="T2" fmla="*/ 65 w 81"/>
                <a:gd name="T3" fmla="*/ 25 h 78"/>
                <a:gd name="T4" fmla="*/ 81 w 81"/>
                <a:gd name="T5" fmla="*/ 42 h 78"/>
                <a:gd name="T6" fmla="*/ 70 w 81"/>
                <a:gd name="T7" fmla="*/ 51 h 78"/>
                <a:gd name="T8" fmla="*/ 66 w 81"/>
                <a:gd name="T9" fmla="*/ 64 h 78"/>
                <a:gd name="T10" fmla="*/ 77 w 81"/>
                <a:gd name="T11" fmla="*/ 72 h 78"/>
                <a:gd name="T12" fmla="*/ 60 w 81"/>
                <a:gd name="T13" fmla="*/ 76 h 78"/>
                <a:gd name="T14" fmla="*/ 54 w 81"/>
                <a:gd name="T15" fmla="*/ 61 h 78"/>
                <a:gd name="T16" fmla="*/ 67 w 81"/>
                <a:gd name="T17" fmla="*/ 48 h 78"/>
                <a:gd name="T18" fmla="*/ 49 w 81"/>
                <a:gd name="T19" fmla="*/ 28 h 78"/>
                <a:gd name="T20" fmla="*/ 2 w 81"/>
                <a:gd name="T21" fmla="*/ 12 h 78"/>
                <a:gd name="T22" fmla="*/ 19 w 81"/>
                <a:gd name="T2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78">
                  <a:moveTo>
                    <a:pt x="19" y="5"/>
                  </a:moveTo>
                  <a:cubicBezTo>
                    <a:pt x="36" y="11"/>
                    <a:pt x="48" y="18"/>
                    <a:pt x="65" y="25"/>
                  </a:cubicBezTo>
                  <a:cubicBezTo>
                    <a:pt x="70" y="28"/>
                    <a:pt x="81" y="35"/>
                    <a:pt x="81" y="42"/>
                  </a:cubicBezTo>
                  <a:cubicBezTo>
                    <a:pt x="78" y="48"/>
                    <a:pt x="73" y="49"/>
                    <a:pt x="70" y="51"/>
                  </a:cubicBezTo>
                  <a:cubicBezTo>
                    <a:pt x="64" y="56"/>
                    <a:pt x="65" y="58"/>
                    <a:pt x="66" y="64"/>
                  </a:cubicBezTo>
                  <a:cubicBezTo>
                    <a:pt x="68" y="71"/>
                    <a:pt x="75" y="72"/>
                    <a:pt x="77" y="72"/>
                  </a:cubicBezTo>
                  <a:cubicBezTo>
                    <a:pt x="73" y="76"/>
                    <a:pt x="66" y="78"/>
                    <a:pt x="60" y="76"/>
                  </a:cubicBezTo>
                  <a:cubicBezTo>
                    <a:pt x="54" y="72"/>
                    <a:pt x="52" y="68"/>
                    <a:pt x="54" y="61"/>
                  </a:cubicBezTo>
                  <a:cubicBezTo>
                    <a:pt x="57" y="55"/>
                    <a:pt x="63" y="53"/>
                    <a:pt x="67" y="48"/>
                  </a:cubicBezTo>
                  <a:cubicBezTo>
                    <a:pt x="73" y="37"/>
                    <a:pt x="52" y="31"/>
                    <a:pt x="49" y="28"/>
                  </a:cubicBezTo>
                  <a:cubicBezTo>
                    <a:pt x="41" y="24"/>
                    <a:pt x="14" y="6"/>
                    <a:pt x="2" y="12"/>
                  </a:cubicBezTo>
                  <a:cubicBezTo>
                    <a:pt x="2" y="12"/>
                    <a:pt x="0" y="0"/>
                    <a:pt x="19" y="5"/>
                  </a:cubicBez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301" name="Freeform 21"/>
            <p:cNvSpPr>
              <a:spLocks/>
            </p:cNvSpPr>
            <p:nvPr userDrawn="1"/>
          </p:nvSpPr>
          <p:spPr bwMode="auto">
            <a:xfrm>
              <a:off x="315" y="3858"/>
              <a:ext cx="231" cy="429"/>
            </a:xfrm>
            <a:custGeom>
              <a:avLst/>
              <a:gdLst>
                <a:gd name="T0" fmla="*/ 34 w 77"/>
                <a:gd name="T1" fmla="*/ 136 h 143"/>
                <a:gd name="T2" fmla="*/ 14 w 77"/>
                <a:gd name="T3" fmla="*/ 139 h 143"/>
                <a:gd name="T4" fmla="*/ 11 w 77"/>
                <a:gd name="T5" fmla="*/ 126 h 143"/>
                <a:gd name="T6" fmla="*/ 30 w 77"/>
                <a:gd name="T7" fmla="*/ 109 h 143"/>
                <a:gd name="T8" fmla="*/ 9 w 77"/>
                <a:gd name="T9" fmla="*/ 97 h 143"/>
                <a:gd name="T10" fmla="*/ 6 w 77"/>
                <a:gd name="T11" fmla="*/ 94 h 143"/>
                <a:gd name="T12" fmla="*/ 7 w 77"/>
                <a:gd name="T13" fmla="*/ 92 h 143"/>
                <a:gd name="T14" fmla="*/ 5 w 77"/>
                <a:gd name="T15" fmla="*/ 90 h 143"/>
                <a:gd name="T16" fmla="*/ 6 w 77"/>
                <a:gd name="T17" fmla="*/ 86 h 143"/>
                <a:gd name="T18" fmla="*/ 3 w 77"/>
                <a:gd name="T19" fmla="*/ 80 h 143"/>
                <a:gd name="T20" fmla="*/ 7 w 77"/>
                <a:gd name="T21" fmla="*/ 70 h 143"/>
                <a:gd name="T22" fmla="*/ 6 w 77"/>
                <a:gd name="T23" fmla="*/ 69 h 143"/>
                <a:gd name="T24" fmla="*/ 70 w 77"/>
                <a:gd name="T25" fmla="*/ 6 h 143"/>
                <a:gd name="T26" fmla="*/ 72 w 77"/>
                <a:gd name="T27" fmla="*/ 0 h 143"/>
                <a:gd name="T28" fmla="*/ 77 w 77"/>
                <a:gd name="T29" fmla="*/ 8 h 143"/>
                <a:gd name="T30" fmla="*/ 60 w 77"/>
                <a:gd name="T31" fmla="*/ 26 h 143"/>
                <a:gd name="T32" fmla="*/ 18 w 77"/>
                <a:gd name="T33" fmla="*/ 63 h 143"/>
                <a:gd name="T34" fmla="*/ 17 w 77"/>
                <a:gd name="T35" fmla="*/ 72 h 143"/>
                <a:gd name="T36" fmla="*/ 17 w 77"/>
                <a:gd name="T37" fmla="*/ 75 h 143"/>
                <a:gd name="T38" fmla="*/ 13 w 77"/>
                <a:gd name="T39" fmla="*/ 82 h 143"/>
                <a:gd name="T40" fmla="*/ 16 w 77"/>
                <a:gd name="T41" fmla="*/ 84 h 143"/>
                <a:gd name="T42" fmla="*/ 17 w 77"/>
                <a:gd name="T43" fmla="*/ 88 h 143"/>
                <a:gd name="T44" fmla="*/ 19 w 77"/>
                <a:gd name="T45" fmla="*/ 90 h 143"/>
                <a:gd name="T46" fmla="*/ 18 w 77"/>
                <a:gd name="T47" fmla="*/ 91 h 143"/>
                <a:gd name="T48" fmla="*/ 20 w 77"/>
                <a:gd name="T49" fmla="*/ 95 h 143"/>
                <a:gd name="T50" fmla="*/ 21 w 77"/>
                <a:gd name="T51" fmla="*/ 99 h 143"/>
                <a:gd name="T52" fmla="*/ 41 w 77"/>
                <a:gd name="T53" fmla="*/ 113 h 143"/>
                <a:gd name="T54" fmla="*/ 21 w 77"/>
                <a:gd name="T55" fmla="*/ 130 h 143"/>
                <a:gd name="T56" fmla="*/ 34 w 77"/>
                <a:gd name="T5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143">
                  <a:moveTo>
                    <a:pt x="34" y="136"/>
                  </a:moveTo>
                  <a:cubicBezTo>
                    <a:pt x="29" y="141"/>
                    <a:pt x="22" y="143"/>
                    <a:pt x="14" y="139"/>
                  </a:cubicBezTo>
                  <a:cubicBezTo>
                    <a:pt x="14" y="139"/>
                    <a:pt x="7" y="136"/>
                    <a:pt x="11" y="126"/>
                  </a:cubicBezTo>
                  <a:cubicBezTo>
                    <a:pt x="17" y="118"/>
                    <a:pt x="29" y="119"/>
                    <a:pt x="30" y="109"/>
                  </a:cubicBezTo>
                  <a:cubicBezTo>
                    <a:pt x="27" y="97"/>
                    <a:pt x="6" y="111"/>
                    <a:pt x="9" y="97"/>
                  </a:cubicBezTo>
                  <a:cubicBezTo>
                    <a:pt x="8" y="95"/>
                    <a:pt x="7" y="95"/>
                    <a:pt x="6" y="94"/>
                  </a:cubicBezTo>
                  <a:cubicBezTo>
                    <a:pt x="6" y="93"/>
                    <a:pt x="7" y="92"/>
                    <a:pt x="7" y="92"/>
                  </a:cubicBezTo>
                  <a:cubicBezTo>
                    <a:pt x="7" y="92"/>
                    <a:pt x="5" y="91"/>
                    <a:pt x="5" y="90"/>
                  </a:cubicBezTo>
                  <a:cubicBezTo>
                    <a:pt x="6" y="89"/>
                    <a:pt x="6" y="87"/>
                    <a:pt x="6" y="86"/>
                  </a:cubicBezTo>
                  <a:cubicBezTo>
                    <a:pt x="0" y="85"/>
                    <a:pt x="0" y="83"/>
                    <a:pt x="3" y="80"/>
                  </a:cubicBezTo>
                  <a:cubicBezTo>
                    <a:pt x="4" y="78"/>
                    <a:pt x="9" y="73"/>
                    <a:pt x="7" y="70"/>
                  </a:cubicBezTo>
                  <a:lnTo>
                    <a:pt x="6" y="69"/>
                  </a:lnTo>
                  <a:cubicBezTo>
                    <a:pt x="8" y="32"/>
                    <a:pt x="51" y="30"/>
                    <a:pt x="70" y="6"/>
                  </a:cubicBezTo>
                  <a:lnTo>
                    <a:pt x="72" y="0"/>
                  </a:lnTo>
                  <a:cubicBezTo>
                    <a:pt x="75" y="1"/>
                    <a:pt x="76" y="5"/>
                    <a:pt x="77" y="8"/>
                  </a:cubicBezTo>
                  <a:cubicBezTo>
                    <a:pt x="76" y="18"/>
                    <a:pt x="67" y="20"/>
                    <a:pt x="60" y="26"/>
                  </a:cubicBezTo>
                  <a:cubicBezTo>
                    <a:pt x="48" y="38"/>
                    <a:pt x="22" y="42"/>
                    <a:pt x="18" y="63"/>
                  </a:cubicBezTo>
                  <a:cubicBezTo>
                    <a:pt x="14" y="67"/>
                    <a:pt x="16" y="70"/>
                    <a:pt x="17" y="72"/>
                  </a:cubicBezTo>
                  <a:cubicBezTo>
                    <a:pt x="17" y="73"/>
                    <a:pt x="17" y="74"/>
                    <a:pt x="17" y="75"/>
                  </a:cubicBezTo>
                  <a:cubicBezTo>
                    <a:pt x="17" y="74"/>
                    <a:pt x="15" y="77"/>
                    <a:pt x="13" y="82"/>
                  </a:cubicBezTo>
                  <a:cubicBezTo>
                    <a:pt x="12" y="83"/>
                    <a:pt x="16" y="83"/>
                    <a:pt x="16" y="84"/>
                  </a:cubicBezTo>
                  <a:cubicBezTo>
                    <a:pt x="17" y="86"/>
                    <a:pt x="16" y="86"/>
                    <a:pt x="17" y="88"/>
                  </a:cubicBezTo>
                  <a:cubicBezTo>
                    <a:pt x="17" y="90"/>
                    <a:pt x="18" y="88"/>
                    <a:pt x="19" y="90"/>
                  </a:cubicBezTo>
                  <a:cubicBezTo>
                    <a:pt x="18" y="90"/>
                    <a:pt x="18" y="90"/>
                    <a:pt x="18" y="91"/>
                  </a:cubicBezTo>
                  <a:cubicBezTo>
                    <a:pt x="20" y="93"/>
                    <a:pt x="20" y="94"/>
                    <a:pt x="20" y="95"/>
                  </a:cubicBezTo>
                  <a:cubicBezTo>
                    <a:pt x="19" y="97"/>
                    <a:pt x="21" y="98"/>
                    <a:pt x="21" y="99"/>
                  </a:cubicBezTo>
                  <a:cubicBezTo>
                    <a:pt x="22" y="105"/>
                    <a:pt x="47" y="96"/>
                    <a:pt x="41" y="113"/>
                  </a:cubicBezTo>
                  <a:cubicBezTo>
                    <a:pt x="34" y="120"/>
                    <a:pt x="19" y="117"/>
                    <a:pt x="21" y="130"/>
                  </a:cubicBezTo>
                  <a:cubicBezTo>
                    <a:pt x="26" y="137"/>
                    <a:pt x="29" y="135"/>
                    <a:pt x="34" y="136"/>
                  </a:cubicBez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302" name="Oval 22"/>
            <p:cNvSpPr>
              <a:spLocks noChangeArrowheads="1"/>
            </p:cNvSpPr>
            <p:nvPr userDrawn="1"/>
          </p:nvSpPr>
          <p:spPr bwMode="auto">
            <a:xfrm>
              <a:off x="441" y="3738"/>
              <a:ext cx="9" cy="9"/>
            </a:xfrm>
            <a:prstGeom prst="ellipse">
              <a:avLst/>
            </a:pr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grpSp>
      <p:pic>
        <p:nvPicPr>
          <p:cNvPr id="993304" name="Picture 24" descr="Blk-agenc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66400" y="5657912"/>
            <a:ext cx="14224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993320" name="Picture 40" descr="WHO-EN-C-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1266" y="5715000"/>
            <a:ext cx="101176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897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2FD3D56A-7FC3-48C5-9EC2-2B89C3391FCD}" type="slidenum">
              <a:rPr lang="en-US"/>
              <a:pPr/>
              <a:t>‹Nº›</a:t>
            </a:fld>
            <a:endParaRPr lang="en-US"/>
          </a:p>
        </p:txBody>
      </p:sp>
    </p:spTree>
    <p:extLst>
      <p:ext uri="{BB962C8B-B14F-4D97-AF65-F5344CB8AC3E}">
        <p14:creationId xmlns:p14="http://schemas.microsoft.com/office/powerpoint/2010/main" val="3079905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61"/>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951" indent="0">
              <a:buNone/>
              <a:defRPr sz="1900"/>
            </a:lvl2pPr>
            <a:lvl3pPr marL="913924" indent="0">
              <a:buNone/>
              <a:defRPr sz="1600"/>
            </a:lvl3pPr>
            <a:lvl4pPr marL="1370886" indent="0">
              <a:buNone/>
              <a:defRPr sz="1500"/>
            </a:lvl4pPr>
            <a:lvl5pPr marL="1827848" indent="0">
              <a:buNone/>
              <a:defRPr sz="1500"/>
            </a:lvl5pPr>
            <a:lvl6pPr marL="2284822" indent="0">
              <a:buNone/>
              <a:defRPr sz="1500"/>
            </a:lvl6pPr>
            <a:lvl7pPr marL="2741770" indent="0">
              <a:buNone/>
              <a:defRPr sz="1500"/>
            </a:lvl7pPr>
            <a:lvl8pPr marL="3198720" indent="0">
              <a:buNone/>
              <a:defRPr sz="1500"/>
            </a:lvl8pPr>
            <a:lvl9pPr marL="3655671" indent="0">
              <a:buNone/>
              <a:defRPr sz="1500"/>
            </a:lvl9pPr>
          </a:lstStyle>
          <a:p>
            <a:pPr lvl="0"/>
            <a:r>
              <a:rPr lang="es-ES" smtClean="0"/>
              <a:t>Haga clic para modificar el estilo de texto del patrón</a:t>
            </a:r>
          </a:p>
        </p:txBody>
      </p:sp>
      <p:sp>
        <p:nvSpPr>
          <p:cNvPr id="4" name="3 Marcador de número de diapositiva"/>
          <p:cNvSpPr>
            <a:spLocks noGrp="1"/>
          </p:cNvSpPr>
          <p:nvPr>
            <p:ph type="sldNum" sz="quarter" idx="10"/>
          </p:nvPr>
        </p:nvSpPr>
        <p:spPr/>
        <p:txBody>
          <a:bodyPr/>
          <a:lstStyle>
            <a:lvl1pPr>
              <a:defRPr/>
            </a:lvl1pPr>
          </a:lstStyle>
          <a:p>
            <a:fld id="{5B9A9784-8FBD-4B38-B5A6-885E27F2F726}" type="slidenum">
              <a:rPr lang="en-US"/>
              <a:pPr/>
              <a:t>‹Nº›</a:t>
            </a:fld>
            <a:endParaRPr lang="en-US"/>
          </a:p>
        </p:txBody>
      </p:sp>
    </p:spTree>
    <p:extLst>
      <p:ext uri="{BB962C8B-B14F-4D97-AF65-F5344CB8AC3E}">
        <p14:creationId xmlns:p14="http://schemas.microsoft.com/office/powerpoint/2010/main" val="3396840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0" y="1752600"/>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97600" y="1752600"/>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número de diapositiva"/>
          <p:cNvSpPr>
            <a:spLocks noGrp="1"/>
          </p:cNvSpPr>
          <p:nvPr>
            <p:ph type="sldNum" sz="quarter" idx="10"/>
          </p:nvPr>
        </p:nvSpPr>
        <p:spPr/>
        <p:txBody>
          <a:bodyPr/>
          <a:lstStyle>
            <a:lvl1pPr>
              <a:defRPr/>
            </a:lvl1pPr>
          </a:lstStyle>
          <a:p>
            <a:fld id="{68A8F44A-CE99-420F-9067-5AA8AFC89E52}" type="slidenum">
              <a:rPr lang="en-US"/>
              <a:pPr/>
              <a:t>‹Nº›</a:t>
            </a:fld>
            <a:endParaRPr lang="en-US"/>
          </a:p>
        </p:txBody>
      </p:sp>
    </p:spTree>
    <p:extLst>
      <p:ext uri="{BB962C8B-B14F-4D97-AF65-F5344CB8AC3E}">
        <p14:creationId xmlns:p14="http://schemas.microsoft.com/office/powerpoint/2010/main" val="30621501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3433" y="1535117"/>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3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número de diapositiva"/>
          <p:cNvSpPr>
            <a:spLocks noGrp="1"/>
          </p:cNvSpPr>
          <p:nvPr>
            <p:ph type="sldNum" sz="quarter" idx="10"/>
          </p:nvPr>
        </p:nvSpPr>
        <p:spPr/>
        <p:txBody>
          <a:bodyPr/>
          <a:lstStyle>
            <a:lvl1pPr>
              <a:defRPr/>
            </a:lvl1pPr>
          </a:lstStyle>
          <a:p>
            <a:fld id="{FDB3530A-A157-465C-BD3F-DF7574278637}" type="slidenum">
              <a:rPr lang="en-US"/>
              <a:pPr/>
              <a:t>‹Nº›</a:t>
            </a:fld>
            <a:endParaRPr lang="en-US"/>
          </a:p>
        </p:txBody>
      </p:sp>
    </p:spTree>
    <p:extLst>
      <p:ext uri="{BB962C8B-B14F-4D97-AF65-F5344CB8AC3E}">
        <p14:creationId xmlns:p14="http://schemas.microsoft.com/office/powerpoint/2010/main" val="29697751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número de diapositiva"/>
          <p:cNvSpPr>
            <a:spLocks noGrp="1"/>
          </p:cNvSpPr>
          <p:nvPr>
            <p:ph type="sldNum" sz="quarter" idx="10"/>
          </p:nvPr>
        </p:nvSpPr>
        <p:spPr/>
        <p:txBody>
          <a:bodyPr/>
          <a:lstStyle>
            <a:lvl1pPr>
              <a:defRPr/>
            </a:lvl1pPr>
          </a:lstStyle>
          <a:p>
            <a:fld id="{DE2B120E-E6BC-4142-86F8-48DF318040E0}" type="slidenum">
              <a:rPr lang="en-US"/>
              <a:pPr/>
              <a:t>‹Nº›</a:t>
            </a:fld>
            <a:endParaRPr lang="en-US"/>
          </a:p>
        </p:txBody>
      </p:sp>
    </p:spTree>
    <p:extLst>
      <p:ext uri="{BB962C8B-B14F-4D97-AF65-F5344CB8AC3E}">
        <p14:creationId xmlns:p14="http://schemas.microsoft.com/office/powerpoint/2010/main" val="35988644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0"/>
          </p:nvPr>
        </p:nvSpPr>
        <p:spPr/>
        <p:txBody>
          <a:bodyPr/>
          <a:lstStyle>
            <a:lvl1pPr>
              <a:defRPr/>
            </a:lvl1pPr>
          </a:lstStyle>
          <a:p>
            <a:fld id="{18AC6927-D156-4C22-8A59-8D561E4B3E2E}" type="slidenum">
              <a:rPr lang="en-US"/>
              <a:pPr/>
              <a:t>‹Nº›</a:t>
            </a:fld>
            <a:endParaRPr lang="en-US"/>
          </a:p>
        </p:txBody>
      </p:sp>
    </p:spTree>
    <p:extLst>
      <p:ext uri="{BB962C8B-B14F-4D97-AF65-F5344CB8AC3E}">
        <p14:creationId xmlns:p14="http://schemas.microsoft.com/office/powerpoint/2010/main" val="322843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9"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377200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3"/>
            <a:ext cx="4011084"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210AAF3E-3AC2-4514-988E-86C0EC4C623B}" type="slidenum">
              <a:rPr lang="en-US"/>
              <a:pPr/>
              <a:t>‹Nº›</a:t>
            </a:fld>
            <a:endParaRPr lang="en-US"/>
          </a:p>
        </p:txBody>
      </p:sp>
    </p:spTree>
    <p:extLst>
      <p:ext uri="{BB962C8B-B14F-4D97-AF65-F5344CB8AC3E}">
        <p14:creationId xmlns:p14="http://schemas.microsoft.com/office/powerpoint/2010/main" val="523516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5"/>
            <a:ext cx="73152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endParaRPr lang="es-AR"/>
          </a:p>
        </p:txBody>
      </p:sp>
      <p:sp>
        <p:nvSpPr>
          <p:cNvPr id="4" name="3 Marcador de texto"/>
          <p:cNvSpPr>
            <a:spLocks noGrp="1"/>
          </p:cNvSpPr>
          <p:nvPr>
            <p:ph type="body" sz="half" idx="2"/>
          </p:nvPr>
        </p:nvSpPr>
        <p:spPr>
          <a:xfrm>
            <a:off x="2389717" y="5367369"/>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5D92776A-E2F4-4D69-A14D-04D917A9EFE6}" type="slidenum">
              <a:rPr lang="en-US"/>
              <a:pPr/>
              <a:t>‹Nº›</a:t>
            </a:fld>
            <a:endParaRPr lang="en-US"/>
          </a:p>
        </p:txBody>
      </p:sp>
    </p:spTree>
    <p:extLst>
      <p:ext uri="{BB962C8B-B14F-4D97-AF65-F5344CB8AC3E}">
        <p14:creationId xmlns:p14="http://schemas.microsoft.com/office/powerpoint/2010/main" val="11581755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49AF2EF7-9840-4A3A-ACB1-0834B406CD81}" type="slidenum">
              <a:rPr lang="en-US"/>
              <a:pPr/>
              <a:t>‹Nº›</a:t>
            </a:fld>
            <a:endParaRPr lang="en-US"/>
          </a:p>
        </p:txBody>
      </p:sp>
    </p:spTree>
    <p:extLst>
      <p:ext uri="{BB962C8B-B14F-4D97-AF65-F5344CB8AC3E}">
        <p14:creationId xmlns:p14="http://schemas.microsoft.com/office/powerpoint/2010/main" val="16421942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411163"/>
            <a:ext cx="2743200" cy="5867400"/>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9600" y="411163"/>
            <a:ext cx="80264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1A3BBA01-03E9-49C9-80BA-AE80CA0DB7AF}" type="slidenum">
              <a:rPr lang="en-US"/>
              <a:pPr/>
              <a:t>‹Nº›</a:t>
            </a:fld>
            <a:endParaRPr lang="en-US"/>
          </a:p>
        </p:txBody>
      </p:sp>
    </p:spTree>
    <p:extLst>
      <p:ext uri="{BB962C8B-B14F-4D97-AF65-F5344CB8AC3E}">
        <p14:creationId xmlns:p14="http://schemas.microsoft.com/office/powerpoint/2010/main" val="31123337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411163"/>
            <a:ext cx="10972800" cy="11430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609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97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número de diapositiva"/>
          <p:cNvSpPr>
            <a:spLocks noGrp="1"/>
          </p:cNvSpPr>
          <p:nvPr>
            <p:ph type="sldNum" sz="quarter" idx="10"/>
          </p:nvPr>
        </p:nvSpPr>
        <p:spPr>
          <a:xfrm>
            <a:off x="9245600" y="6534153"/>
            <a:ext cx="2844800" cy="476251"/>
          </a:xfrm>
        </p:spPr>
        <p:txBody>
          <a:bodyPr/>
          <a:lstStyle>
            <a:lvl1pPr>
              <a:defRPr/>
            </a:lvl1pPr>
          </a:lstStyle>
          <a:p>
            <a:fld id="{74839E68-E20E-4060-A3AD-BD522B8B79F5}" type="slidenum">
              <a:rPr lang="en-US"/>
              <a:pPr/>
              <a:t>‹Nº›</a:t>
            </a:fld>
            <a:endParaRPr lang="en-US"/>
          </a:p>
        </p:txBody>
      </p:sp>
    </p:spTree>
    <p:extLst>
      <p:ext uri="{BB962C8B-B14F-4D97-AF65-F5344CB8AC3E}">
        <p14:creationId xmlns:p14="http://schemas.microsoft.com/office/powerpoint/2010/main" val="29950714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411163"/>
            <a:ext cx="10972800" cy="1143000"/>
          </a:xfrm>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197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número de diapositiva"/>
          <p:cNvSpPr>
            <a:spLocks noGrp="1"/>
          </p:cNvSpPr>
          <p:nvPr>
            <p:ph type="sldNum" sz="quarter" idx="10"/>
          </p:nvPr>
        </p:nvSpPr>
        <p:spPr>
          <a:xfrm>
            <a:off x="9245600" y="6534153"/>
            <a:ext cx="2844800" cy="476251"/>
          </a:xfrm>
        </p:spPr>
        <p:txBody>
          <a:bodyPr/>
          <a:lstStyle>
            <a:lvl1pPr>
              <a:defRPr/>
            </a:lvl1pPr>
          </a:lstStyle>
          <a:p>
            <a:fld id="{0F4F5DED-9737-45F1-B293-55FEEEE6EA0A}" type="slidenum">
              <a:rPr lang="en-US"/>
              <a:pPr/>
              <a:t>‹Nº›</a:t>
            </a:fld>
            <a:endParaRPr lang="en-US"/>
          </a:p>
        </p:txBody>
      </p:sp>
    </p:spTree>
    <p:extLst>
      <p:ext uri="{BB962C8B-B14F-4D97-AF65-F5344CB8AC3E}">
        <p14:creationId xmlns:p14="http://schemas.microsoft.com/office/powerpoint/2010/main" val="2464603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65"/>
            <a:ext cx="9144000" cy="1655763"/>
          </a:xfrm>
        </p:spPr>
        <p:txBody>
          <a:bodyPr/>
          <a:lstStyle>
            <a:lvl1pPr marL="0" indent="0" algn="ctr">
              <a:buNone/>
              <a:defRPr sz="2400"/>
            </a:lvl1pPr>
            <a:lvl2pPr marL="456615" indent="0" algn="ctr">
              <a:buNone/>
              <a:defRPr sz="2000"/>
            </a:lvl2pPr>
            <a:lvl3pPr marL="913289" indent="0" algn="ctr">
              <a:buNone/>
              <a:defRPr sz="1900"/>
            </a:lvl3pPr>
            <a:lvl4pPr marL="1369934" indent="0" algn="ctr">
              <a:buNone/>
              <a:defRPr sz="1600"/>
            </a:lvl4pPr>
            <a:lvl5pPr marL="1826578" indent="0" algn="ctr">
              <a:buNone/>
              <a:defRPr sz="1600"/>
            </a:lvl5pPr>
            <a:lvl6pPr marL="2283254" indent="0" algn="ctr">
              <a:buNone/>
              <a:defRPr sz="1600"/>
            </a:lvl6pPr>
            <a:lvl7pPr marL="2739866" indent="0" algn="ctr">
              <a:buNone/>
              <a:defRPr sz="1600"/>
            </a:lvl7pPr>
            <a:lvl8pPr marL="3196480" indent="0" algn="ctr">
              <a:buNone/>
              <a:defRPr sz="1600"/>
            </a:lvl8pPr>
            <a:lvl9pPr marL="3653095"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247019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356618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10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65"/>
            <a:ext cx="10515600" cy="1500187"/>
          </a:xfrm>
        </p:spPr>
        <p:txBody>
          <a:bodyPr/>
          <a:lstStyle>
            <a:lvl1pPr marL="0" indent="0">
              <a:buNone/>
              <a:defRPr sz="2400">
                <a:solidFill>
                  <a:schemeClr val="tx1"/>
                </a:solidFill>
              </a:defRPr>
            </a:lvl1pPr>
            <a:lvl2pPr marL="456615" indent="0">
              <a:buNone/>
              <a:defRPr sz="2000">
                <a:solidFill>
                  <a:schemeClr val="tx1">
                    <a:tint val="75000"/>
                  </a:schemeClr>
                </a:solidFill>
              </a:defRPr>
            </a:lvl2pPr>
            <a:lvl3pPr marL="913289" indent="0">
              <a:buNone/>
              <a:defRPr sz="1900">
                <a:solidFill>
                  <a:schemeClr val="tx1">
                    <a:tint val="75000"/>
                  </a:schemeClr>
                </a:solidFill>
              </a:defRPr>
            </a:lvl3pPr>
            <a:lvl4pPr marL="1369934" indent="0">
              <a:buNone/>
              <a:defRPr sz="1600">
                <a:solidFill>
                  <a:schemeClr val="tx1">
                    <a:tint val="75000"/>
                  </a:schemeClr>
                </a:solidFill>
              </a:defRPr>
            </a:lvl4pPr>
            <a:lvl5pPr marL="1826578" indent="0">
              <a:buNone/>
              <a:defRPr sz="1600">
                <a:solidFill>
                  <a:schemeClr val="tx1">
                    <a:tint val="75000"/>
                  </a:schemeClr>
                </a:solidFill>
              </a:defRPr>
            </a:lvl5pPr>
            <a:lvl6pPr marL="2283254" indent="0">
              <a:buNone/>
              <a:defRPr sz="1600">
                <a:solidFill>
                  <a:schemeClr val="tx1">
                    <a:tint val="75000"/>
                  </a:schemeClr>
                </a:solidFill>
              </a:defRPr>
            </a:lvl6pPr>
            <a:lvl7pPr marL="2739866" indent="0">
              <a:buNone/>
              <a:defRPr sz="1600">
                <a:solidFill>
                  <a:schemeClr val="tx1">
                    <a:tint val="75000"/>
                  </a:schemeClr>
                </a:solidFill>
              </a:defRPr>
            </a:lvl7pPr>
            <a:lvl8pPr marL="3196480" indent="0">
              <a:buNone/>
              <a:defRPr sz="1600">
                <a:solidFill>
                  <a:schemeClr val="tx1">
                    <a:tint val="75000"/>
                  </a:schemeClr>
                </a:solidFill>
              </a:defRPr>
            </a:lvl8pPr>
            <a:lvl9pPr marL="3653095"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2284836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40924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9"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7808342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662071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7929311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730297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78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281336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786"/>
            <a:ext cx="6172200" cy="4873625"/>
          </a:xfrm>
        </p:spPr>
        <p:txBody>
          <a:bodyPr anchor="t"/>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190894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47252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15"/>
            <a:ext cx="2628900" cy="581183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215"/>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06/09/2019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063174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29947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5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E529A-A82A-4584-95C4-B85C6ED4FD5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93847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B0D10-0840-4D69-9503-0A4B0DB026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3114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5" Type="http://schemas.openxmlformats.org/officeDocument/2006/relationships/slideLayout" Target="../slideLayouts/slideLayout148.xml"/><Relationship Id="rId4" Type="http://schemas.openxmlformats.org/officeDocument/2006/relationships/slideLayout" Target="../slideLayouts/slideLayout147.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theme" Target="../theme/theme16.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 Id="rId9"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5" Type="http://schemas.openxmlformats.org/officeDocument/2006/relationships/slideLayout" Target="../slideLayouts/slideLayout187.xml"/><Relationship Id="rId4" Type="http://schemas.openxmlformats.org/officeDocument/2006/relationships/slideLayout" Target="../slideLayouts/slideLayout186.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image" Target="../media/image14.png"/><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5" Type="http://schemas.openxmlformats.org/officeDocument/2006/relationships/slideLayout" Target="../slideLayouts/slideLayout219.xml"/><Relationship Id="rId4" Type="http://schemas.openxmlformats.org/officeDocument/2006/relationships/slideLayout" Target="../slideLayouts/slideLayout218.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theme" Target="../theme/theme23.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6" Type="http://schemas.openxmlformats.org/officeDocument/2006/relationships/image" Target="../media/image3.emf"/><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image" Target="../media/image1.png"/><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5" Type="http://schemas.openxmlformats.org/officeDocument/2006/relationships/slideLayout" Target="../slideLayouts/slideLayout267.xml"/><Relationship Id="rId4" Type="http://schemas.openxmlformats.org/officeDocument/2006/relationships/slideLayout" Target="../slideLayouts/slideLayout266.xml"/><Relationship Id="rId9"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10" Type="http://schemas.openxmlformats.org/officeDocument/2006/relationships/theme" Target="../theme/theme26.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7.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8.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9.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theme" Target="../theme/theme30.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5" Type="http://schemas.openxmlformats.org/officeDocument/2006/relationships/slideLayout" Target="../slideLayouts/slideLayout349.xml"/><Relationship Id="rId4" Type="http://schemas.openxmlformats.org/officeDocument/2006/relationships/slideLayout" Target="../slideLayouts/slideLayout348.xml"/><Relationship Id="rId9"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theme" Target="../theme/theme34.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5.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5" Type="http://schemas.openxmlformats.org/officeDocument/2006/relationships/slideLayout" Target="../slideLayouts/slideLayout380.xml"/><Relationship Id="rId10" Type="http://schemas.openxmlformats.org/officeDocument/2006/relationships/theme" Target="../theme/theme36.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5" Type="http://schemas.openxmlformats.org/officeDocument/2006/relationships/slideLayout" Target="../slideLayouts/slideLayout389.xml"/><Relationship Id="rId4" Type="http://schemas.openxmlformats.org/officeDocument/2006/relationships/slideLayout" Target="../slideLayouts/slideLayout388.xml"/><Relationship Id="rId9"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5" Type="http://schemas.openxmlformats.org/officeDocument/2006/relationships/slideLayout" Target="../slideLayouts/slideLayout397.xml"/><Relationship Id="rId4" Type="http://schemas.openxmlformats.org/officeDocument/2006/relationships/slideLayout" Target="../slideLayouts/slideLayout396.xml"/><Relationship Id="rId9"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5" Type="http://schemas.openxmlformats.org/officeDocument/2006/relationships/slideLayout" Target="../slideLayouts/slideLayout405.xml"/><Relationship Id="rId4" Type="http://schemas.openxmlformats.org/officeDocument/2006/relationships/slideLayout" Target="../slideLayouts/slideLayout404.xml"/><Relationship Id="rId9"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5" Type="http://schemas.openxmlformats.org/officeDocument/2006/relationships/slideLayout" Target="../slideLayouts/slideLayout413.xml"/><Relationship Id="rId4" Type="http://schemas.openxmlformats.org/officeDocument/2006/relationships/slideLayout" Target="../slideLayouts/slideLayout412.xml"/><Relationship Id="rId9" Type="http://schemas.openxmlformats.org/officeDocument/2006/relationships/theme" Target="../theme/theme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711205"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29699" name="Rectangle 3"/>
          <p:cNvSpPr>
            <a:spLocks noGrp="1" noChangeArrowheads="1"/>
          </p:cNvSpPr>
          <p:nvPr>
            <p:ph type="body" idx="1"/>
          </p:nvPr>
        </p:nvSpPr>
        <p:spPr bwMode="auto">
          <a:xfrm>
            <a:off x="711212"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9700"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58575" y="260351"/>
            <a:ext cx="89852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3089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lvl1pPr algn="l" rtl="0" eaLnBrk="0" fontAlgn="base" hangingPunct="0">
        <a:lnSpc>
          <a:spcPts val="3500"/>
        </a:lnSpc>
        <a:spcBef>
          <a:spcPct val="0"/>
        </a:spcBef>
        <a:spcAft>
          <a:spcPct val="0"/>
        </a:spcAft>
        <a:defRPr sz="31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5pPr>
      <a:lvl6pPr marL="456903" algn="l" rtl="0" eaLnBrk="1" fontAlgn="base" hangingPunct="1">
        <a:spcBef>
          <a:spcPct val="0"/>
        </a:spcBef>
        <a:spcAft>
          <a:spcPct val="0"/>
        </a:spcAft>
        <a:defRPr sz="2100">
          <a:solidFill>
            <a:srgbClr val="B61229"/>
          </a:solidFill>
          <a:latin typeface="Century Gothic" pitchFamily="34" charset="0"/>
          <a:cs typeface="Arial" charset="0"/>
        </a:defRPr>
      </a:lvl6pPr>
      <a:lvl7pPr marL="913828" algn="l" rtl="0" eaLnBrk="1" fontAlgn="base" hangingPunct="1">
        <a:spcBef>
          <a:spcPct val="0"/>
        </a:spcBef>
        <a:spcAft>
          <a:spcPct val="0"/>
        </a:spcAft>
        <a:defRPr sz="2100">
          <a:solidFill>
            <a:srgbClr val="B61229"/>
          </a:solidFill>
          <a:latin typeface="Century Gothic" pitchFamily="34" charset="0"/>
          <a:cs typeface="Arial" charset="0"/>
        </a:defRPr>
      </a:lvl7pPr>
      <a:lvl8pPr marL="1370744" algn="l" rtl="0" eaLnBrk="1" fontAlgn="base" hangingPunct="1">
        <a:spcBef>
          <a:spcPct val="0"/>
        </a:spcBef>
        <a:spcAft>
          <a:spcPct val="0"/>
        </a:spcAft>
        <a:defRPr sz="2100">
          <a:solidFill>
            <a:srgbClr val="B61229"/>
          </a:solidFill>
          <a:latin typeface="Century Gothic" pitchFamily="34" charset="0"/>
          <a:cs typeface="Arial" charset="0"/>
        </a:defRPr>
      </a:lvl8pPr>
      <a:lvl9pPr marL="1827660"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398" indent="-190398" algn="l" rtl="0" eaLnBrk="0" fontAlgn="base" hangingPunct="0">
        <a:spcBef>
          <a:spcPct val="0"/>
        </a:spcBef>
        <a:spcAft>
          <a:spcPts val="300"/>
        </a:spcAft>
        <a:buClr>
          <a:srgbClr val="E31836"/>
        </a:buClr>
        <a:buSzPct val="115000"/>
        <a:buFont typeface="Arial" charset="0"/>
        <a:buChar char="•"/>
        <a:defRPr sz="2300">
          <a:solidFill>
            <a:schemeClr val="tx1"/>
          </a:solidFill>
          <a:latin typeface="Arial" panose="020B0604020202020204" pitchFamily="34" charset="0"/>
          <a:ea typeface="+mn-ea"/>
          <a:cs typeface="Arial" panose="020B0604020202020204" pitchFamily="34" charset="0"/>
        </a:defRPr>
      </a:lvl1pPr>
      <a:lvl2pPr marL="471188" indent="-255438" algn="l" rtl="0" eaLnBrk="0" fontAlgn="base" hangingPunct="0">
        <a:spcBef>
          <a:spcPct val="0"/>
        </a:spcBef>
        <a:spcAft>
          <a:spcPts val="300"/>
        </a:spcAft>
        <a:buClr>
          <a:srgbClr val="E31836"/>
        </a:buClr>
        <a:buSzPct val="115000"/>
        <a:buFont typeface="Arial" charset="0"/>
        <a:buChar char="–"/>
        <a:defRPr sz="2100">
          <a:solidFill>
            <a:schemeClr val="tx1"/>
          </a:solidFill>
          <a:latin typeface="Arial" panose="020B0604020202020204" pitchFamily="34" charset="0"/>
          <a:cs typeface="Arial" panose="020B0604020202020204" pitchFamily="34" charset="0"/>
        </a:defRPr>
      </a:lvl2pPr>
      <a:lvl3pPr marL="639363" indent="-158651"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6425" indent="-141188"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0184" indent="-114233" algn="l" defTabSz="921772" rtl="0" eaLnBrk="0" fontAlgn="base" hangingPunct="0">
        <a:spcBef>
          <a:spcPct val="0"/>
        </a:spcBef>
        <a:spcAft>
          <a:spcPts val="300"/>
        </a:spcAft>
        <a:buClr>
          <a:srgbClr val="E31836"/>
        </a:buClr>
        <a:buSzPct val="115000"/>
        <a:buFont typeface="Arial" charset="0"/>
        <a:buChar char="•"/>
        <a:defRPr lang="en-GB" sz="1500" dirty="0">
          <a:solidFill>
            <a:schemeClr val="tx1"/>
          </a:solidFill>
          <a:latin typeface="Arial" panose="020B0604020202020204" pitchFamily="34" charset="0"/>
          <a:cs typeface="Arial" panose="020B0604020202020204" pitchFamily="34" charset="0"/>
        </a:defRPr>
      </a:lvl5pPr>
      <a:lvl6pPr marL="667934" indent="0" algn="l" rtl="0" eaLnBrk="1" fontAlgn="base" hangingPunct="1">
        <a:spcBef>
          <a:spcPct val="20000"/>
        </a:spcBef>
        <a:spcAft>
          <a:spcPct val="0"/>
        </a:spcAft>
        <a:buClr>
          <a:srgbClr val="B61229"/>
        </a:buClr>
        <a:buSzPct val="115000"/>
        <a:buFont typeface="Arial" charset="0"/>
        <a:buNone/>
        <a:defRPr sz="1100">
          <a:solidFill>
            <a:schemeClr val="bg2"/>
          </a:solidFill>
          <a:latin typeface="+mn-lt"/>
          <a:cs typeface="+mn-cs"/>
        </a:defRPr>
      </a:lvl6pPr>
      <a:lvl7pPr marL="1446894"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7pPr>
      <a:lvl8pPr marL="1903795"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8pPr>
      <a:lvl9pPr marL="2360724"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9pPr>
    </p:bodyStyle>
    <p:otherStyle>
      <a:defPPr>
        <a:defRPr lang="en-US"/>
      </a:defPPr>
      <a:lvl1pPr marL="0" algn="l" defTabSz="913828" rtl="0" eaLnBrk="1" latinLnBrk="0" hangingPunct="1">
        <a:defRPr sz="1700" kern="1200">
          <a:solidFill>
            <a:schemeClr val="tx1"/>
          </a:solidFill>
          <a:latin typeface="+mn-lt"/>
          <a:ea typeface="+mn-ea"/>
          <a:cs typeface="+mn-cs"/>
        </a:defRPr>
      </a:lvl1pPr>
      <a:lvl2pPr marL="456903" algn="l" defTabSz="913828" rtl="0" eaLnBrk="1" latinLnBrk="0" hangingPunct="1">
        <a:defRPr sz="1700" kern="1200">
          <a:solidFill>
            <a:schemeClr val="tx1"/>
          </a:solidFill>
          <a:latin typeface="+mn-lt"/>
          <a:ea typeface="+mn-ea"/>
          <a:cs typeface="+mn-cs"/>
        </a:defRPr>
      </a:lvl2pPr>
      <a:lvl3pPr marL="913828" algn="l" defTabSz="913828" rtl="0" eaLnBrk="1" latinLnBrk="0" hangingPunct="1">
        <a:defRPr sz="1700" kern="1200">
          <a:solidFill>
            <a:schemeClr val="tx1"/>
          </a:solidFill>
          <a:latin typeface="+mn-lt"/>
          <a:ea typeface="+mn-ea"/>
          <a:cs typeface="+mn-cs"/>
        </a:defRPr>
      </a:lvl3pPr>
      <a:lvl4pPr marL="1370744" algn="l" defTabSz="913828" rtl="0" eaLnBrk="1" latinLnBrk="0" hangingPunct="1">
        <a:defRPr sz="1700" kern="1200">
          <a:solidFill>
            <a:schemeClr val="tx1"/>
          </a:solidFill>
          <a:latin typeface="+mn-lt"/>
          <a:ea typeface="+mn-ea"/>
          <a:cs typeface="+mn-cs"/>
        </a:defRPr>
      </a:lvl4pPr>
      <a:lvl5pPr marL="1827660" algn="l" defTabSz="913828" rtl="0" eaLnBrk="1" latinLnBrk="0" hangingPunct="1">
        <a:defRPr sz="1700" kern="1200">
          <a:solidFill>
            <a:schemeClr val="tx1"/>
          </a:solidFill>
          <a:latin typeface="+mn-lt"/>
          <a:ea typeface="+mn-ea"/>
          <a:cs typeface="+mn-cs"/>
        </a:defRPr>
      </a:lvl5pPr>
      <a:lvl6pPr marL="2284590" algn="l" defTabSz="913828" rtl="0" eaLnBrk="1" latinLnBrk="0" hangingPunct="1">
        <a:defRPr sz="1700" kern="1200">
          <a:solidFill>
            <a:schemeClr val="tx1"/>
          </a:solidFill>
          <a:latin typeface="+mn-lt"/>
          <a:ea typeface="+mn-ea"/>
          <a:cs typeface="+mn-cs"/>
        </a:defRPr>
      </a:lvl6pPr>
      <a:lvl7pPr marL="2741486" algn="l" defTabSz="913828" rtl="0" eaLnBrk="1" latinLnBrk="0" hangingPunct="1">
        <a:defRPr sz="1700" kern="1200">
          <a:solidFill>
            <a:schemeClr val="tx1"/>
          </a:solidFill>
          <a:latin typeface="+mn-lt"/>
          <a:ea typeface="+mn-ea"/>
          <a:cs typeface="+mn-cs"/>
        </a:defRPr>
      </a:lvl7pPr>
      <a:lvl8pPr marL="3198387" algn="l" defTabSz="913828" rtl="0" eaLnBrk="1" latinLnBrk="0" hangingPunct="1">
        <a:defRPr sz="1700" kern="1200">
          <a:solidFill>
            <a:schemeClr val="tx1"/>
          </a:solidFill>
          <a:latin typeface="+mn-lt"/>
          <a:ea typeface="+mn-ea"/>
          <a:cs typeface="+mn-cs"/>
        </a:defRPr>
      </a:lvl8pPr>
      <a:lvl9pPr marL="3655287" algn="l" defTabSz="913828" rtl="0" eaLnBrk="1" latinLnBrk="0" hangingPunct="1">
        <a:defRPr sz="1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53"/>
            <a:ext cx="2844800" cy="476251"/>
          </a:xfrm>
          <a:prstGeom prst="rect">
            <a:avLst/>
          </a:prstGeom>
          <a:noFill/>
          <a:ln w="9525">
            <a:noFill/>
            <a:miter lim="800000"/>
            <a:headEnd/>
            <a:tailEnd/>
          </a:ln>
          <a:effectLst/>
        </p:spPr>
        <p:txBody>
          <a:bodyPr vert="horz" wrap="square" lIns="91342" tIns="45718" rIns="91342" bIns="45718" numCol="1" anchor="t" anchorCtr="0" compatLnSpc="1">
            <a:prstTxWarp prst="textNoShape">
              <a:avLst/>
            </a:prstTxWarp>
          </a:bodyPr>
          <a:lstStyle>
            <a:lvl1pPr>
              <a:defRPr sz="1500">
                <a:latin typeface="Arial" charset="0"/>
              </a:defRPr>
            </a:lvl1pPr>
          </a:lstStyle>
          <a:p>
            <a:pPr defTabSz="913289"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53"/>
            <a:ext cx="3860800" cy="476251"/>
          </a:xfrm>
          <a:prstGeom prst="rect">
            <a:avLst/>
          </a:prstGeom>
          <a:noFill/>
          <a:ln w="9525">
            <a:noFill/>
            <a:miter lim="800000"/>
            <a:headEnd/>
            <a:tailEnd/>
          </a:ln>
          <a:effectLst/>
        </p:spPr>
        <p:txBody>
          <a:bodyPr vert="horz" wrap="square" lIns="91342" tIns="45718" rIns="91342" bIns="45718" numCol="1" anchor="t" anchorCtr="0" compatLnSpc="1">
            <a:prstTxWarp prst="textNoShape">
              <a:avLst/>
            </a:prstTxWarp>
          </a:bodyPr>
          <a:lstStyle>
            <a:lvl1pPr algn="ctr">
              <a:defRPr sz="1500">
                <a:latin typeface="Arial" charset="0"/>
              </a:defRPr>
            </a:lvl1pPr>
          </a:lstStyle>
          <a:p>
            <a:pPr defTabSz="913289"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53"/>
            <a:ext cx="2844800" cy="476251"/>
          </a:xfrm>
          <a:prstGeom prst="rect">
            <a:avLst/>
          </a:prstGeom>
          <a:noFill/>
          <a:ln w="9525">
            <a:noFill/>
            <a:miter lim="800000"/>
            <a:headEnd/>
            <a:tailEnd/>
          </a:ln>
          <a:effectLst/>
        </p:spPr>
        <p:txBody>
          <a:bodyPr vert="horz" wrap="square" lIns="91342" tIns="45718" rIns="91342" bIns="45718" numCol="1" anchor="t" anchorCtr="0" compatLnSpc="1">
            <a:prstTxWarp prst="textNoShape">
              <a:avLst/>
            </a:prstTxWarp>
          </a:bodyPr>
          <a:lstStyle>
            <a:lvl1pPr algn="r">
              <a:defRPr sz="1500">
                <a:latin typeface="Arial" charset="0"/>
              </a:defRPr>
            </a:lvl1pPr>
          </a:lstStyle>
          <a:p>
            <a:pPr defTabSz="913289" fontAlgn="base">
              <a:spcBef>
                <a:spcPct val="0"/>
              </a:spcBef>
              <a:spcAft>
                <a:spcPct val="0"/>
              </a:spcAft>
              <a:defRPr/>
            </a:pPr>
            <a:fld id="{A549D752-D9C2-4F4F-B42F-54A373D04CFA}" type="slidenum">
              <a:rPr lang="es-ES" smtClean="0">
                <a:solidFill>
                  <a:srgbClr val="000000"/>
                </a:solidFill>
              </a:rPr>
              <a:pPr defTabSz="913289"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3457747808"/>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lIns="91342" tIns="45718" rIns="91342" bIns="45718"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lIns="91342" tIns="45718" rIns="91342" bIns="45718">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660"/>
            <a:ext cx="3556000" cy="365125"/>
          </a:xfrm>
          <a:prstGeom prst="rect">
            <a:avLst/>
          </a:prstGeom>
        </p:spPr>
        <p:txBody>
          <a:bodyPr vert="horz" lIns="91342" tIns="45718" rIns="91342" bIns="45718" anchor="ctr" anchorCtr="0"/>
          <a:lstStyle>
            <a:lvl1pPr algn="l" eaLnBrk="1" latinLnBrk="0" hangingPunct="1">
              <a:defRPr kumimoji="0" sz="1500">
                <a:solidFill>
                  <a:schemeClr val="tx2"/>
                </a:solidFill>
              </a:defRPr>
            </a:lvl1pPr>
          </a:lstStyle>
          <a:p>
            <a:pPr defTabSz="913289"/>
            <a:fld id="{23A271A1-F6D6-438B-A432-4747EE7ECD40}" type="datetimeFigureOut">
              <a:rPr lang="en-US" smtClean="0">
                <a:solidFill>
                  <a:srgbClr val="CDD7D9"/>
                </a:solidFill>
              </a:rPr>
              <a:pPr defTabSz="913289"/>
              <a:t>9/6/2019</a:t>
            </a:fld>
            <a:endParaRPr lang="en-US" dirty="0">
              <a:solidFill>
                <a:srgbClr val="CDD7D9"/>
              </a:solidFill>
            </a:endParaRPr>
          </a:p>
        </p:txBody>
      </p:sp>
      <p:sp>
        <p:nvSpPr>
          <p:cNvPr id="3" name="2 Marcador de pie de página"/>
          <p:cNvSpPr>
            <a:spLocks noGrp="1"/>
          </p:cNvSpPr>
          <p:nvPr>
            <p:ph type="ftr" sz="quarter" idx="3"/>
          </p:nvPr>
        </p:nvSpPr>
        <p:spPr>
          <a:xfrm>
            <a:off x="813035" y="6248464"/>
            <a:ext cx="7228111" cy="365125"/>
          </a:xfrm>
          <a:prstGeom prst="rect">
            <a:avLst/>
          </a:prstGeom>
        </p:spPr>
        <p:txBody>
          <a:bodyPr vert="horz" lIns="91342" tIns="45718" rIns="91342" bIns="45718" anchor="ctr"/>
          <a:lstStyle>
            <a:lvl1pPr algn="r" eaLnBrk="1" latinLnBrk="0" hangingPunct="1">
              <a:defRPr kumimoji="0" sz="1500">
                <a:solidFill>
                  <a:schemeClr val="tx2"/>
                </a:solidFill>
              </a:defRPr>
            </a:lvl1pPr>
          </a:lstStyle>
          <a:p>
            <a:pPr defTabSz="913289"/>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lIns="91342" tIns="45718" rIns="91342" bIns="45718" anchor="ctr" anchorCtr="0">
            <a:normAutofit/>
          </a:bodyPr>
          <a:lstStyle>
            <a:lvl1pPr algn="ctr" eaLnBrk="1" latinLnBrk="0" hangingPunct="1">
              <a:defRPr kumimoji="0" sz="1500" b="1">
                <a:solidFill>
                  <a:srgbClr val="FFFFFF"/>
                </a:solidFill>
              </a:defRPr>
            </a:lvl1pPr>
          </a:lstStyle>
          <a:p>
            <a:pPr defTabSz="913289"/>
            <a:fld id="{F0C94032-CD4C-4C25-B0C2-CEC720522D92}" type="slidenum">
              <a:rPr lang="en-US" smtClean="0"/>
              <a:pPr defTabSz="913289"/>
              <a:t>‹Nº›</a:t>
            </a:fld>
            <a:endParaRPr lang="en-US" dirty="0"/>
          </a:p>
        </p:txBody>
      </p:sp>
    </p:spTree>
    <p:extLst>
      <p:ext uri="{BB962C8B-B14F-4D97-AF65-F5344CB8AC3E}">
        <p14:creationId xmlns:p14="http://schemas.microsoft.com/office/powerpoint/2010/main" val="2598618786"/>
      </p:ext>
    </p:extLst>
  </p:cSld>
  <p:clrMap bg1="dk1" tx1="lt1" bg2="dk2"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648" indent="-319648"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9296" indent="-273993" algn="l" rtl="0" eaLnBrk="1" latinLnBrk="0" hangingPunct="1">
        <a:spcBef>
          <a:spcPts val="551"/>
        </a:spcBef>
        <a:buClr>
          <a:schemeClr val="accent1"/>
        </a:buClr>
        <a:buSzPct val="70000"/>
        <a:buFont typeface="Wingdings 2"/>
        <a:buChar char=""/>
        <a:defRPr kumimoji="0" sz="2700" kern="1200">
          <a:solidFill>
            <a:schemeClr val="tx1"/>
          </a:solidFill>
          <a:latin typeface="+mn-lt"/>
          <a:ea typeface="+mn-ea"/>
          <a:cs typeface="+mn-cs"/>
        </a:defRPr>
      </a:lvl2pPr>
      <a:lvl3pPr marL="913289" indent="-228338"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9934" indent="-228338"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6578" indent="-228338"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0570" indent="-228338" algn="l" rtl="0" eaLnBrk="1" latinLnBrk="0" hangingPunct="1">
        <a:spcBef>
          <a:spcPct val="20000"/>
        </a:spcBef>
        <a:buClr>
          <a:schemeClr val="accent1"/>
        </a:buClr>
        <a:buFont typeface="Wingdings"/>
        <a:buChar char="§"/>
        <a:defRPr kumimoji="0" sz="1900" kern="1200" baseline="0">
          <a:solidFill>
            <a:schemeClr val="tx1"/>
          </a:solidFill>
          <a:latin typeface="+mn-lt"/>
          <a:ea typeface="+mn-ea"/>
          <a:cs typeface="+mn-cs"/>
        </a:defRPr>
      </a:lvl6pPr>
      <a:lvl7pPr marL="2374503" indent="-228338" algn="l" rtl="0" eaLnBrk="1" latinLnBrk="0" hangingPunct="1">
        <a:spcBef>
          <a:spcPct val="20000"/>
        </a:spcBef>
        <a:buClr>
          <a:schemeClr val="accent2"/>
        </a:buClr>
        <a:buFont typeface="Wingdings"/>
        <a:buChar char="§"/>
        <a:defRPr kumimoji="0" sz="1900" kern="1200" baseline="0">
          <a:solidFill>
            <a:schemeClr val="tx1"/>
          </a:solidFill>
          <a:latin typeface="+mn-lt"/>
          <a:ea typeface="+mn-ea"/>
          <a:cs typeface="+mn-cs"/>
        </a:defRPr>
      </a:lvl7pPr>
      <a:lvl8pPr marL="2648526" indent="-228338" algn="l" rtl="0" eaLnBrk="1" latinLnBrk="0" hangingPunct="1">
        <a:spcBef>
          <a:spcPct val="20000"/>
        </a:spcBef>
        <a:buClr>
          <a:schemeClr val="accent3"/>
        </a:buClr>
        <a:buFont typeface="Wingdings"/>
        <a:buChar char="§"/>
        <a:defRPr kumimoji="0" sz="1900" kern="1200" baseline="0">
          <a:solidFill>
            <a:schemeClr val="tx1"/>
          </a:solidFill>
          <a:latin typeface="+mn-lt"/>
          <a:ea typeface="+mn-ea"/>
          <a:cs typeface="+mn-cs"/>
        </a:defRPr>
      </a:lvl8pPr>
      <a:lvl9pPr marL="2922550" indent="-228338" algn="l" rtl="0" eaLnBrk="1" latinLnBrk="0" hangingPunct="1">
        <a:spcBef>
          <a:spcPct val="20000"/>
        </a:spcBef>
        <a:buClr>
          <a:schemeClr val="accent4"/>
        </a:buClr>
        <a:buFont typeface="Wingdings"/>
        <a:buChar char="§"/>
        <a:defRPr kumimoji="0" sz="19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615" algn="l" rtl="0" eaLnBrk="1" latinLnBrk="0" hangingPunct="1">
        <a:defRPr kumimoji="0" kern="1200">
          <a:solidFill>
            <a:schemeClr val="tx1"/>
          </a:solidFill>
          <a:latin typeface="+mn-lt"/>
          <a:ea typeface="+mn-ea"/>
          <a:cs typeface="+mn-cs"/>
        </a:defRPr>
      </a:lvl2pPr>
      <a:lvl3pPr marL="913289" algn="l" rtl="0" eaLnBrk="1" latinLnBrk="0" hangingPunct="1">
        <a:defRPr kumimoji="0" kern="1200">
          <a:solidFill>
            <a:schemeClr val="tx1"/>
          </a:solidFill>
          <a:latin typeface="+mn-lt"/>
          <a:ea typeface="+mn-ea"/>
          <a:cs typeface="+mn-cs"/>
        </a:defRPr>
      </a:lvl3pPr>
      <a:lvl4pPr marL="1369934" algn="l" rtl="0" eaLnBrk="1" latinLnBrk="0" hangingPunct="1">
        <a:defRPr kumimoji="0" kern="1200">
          <a:solidFill>
            <a:schemeClr val="tx1"/>
          </a:solidFill>
          <a:latin typeface="+mn-lt"/>
          <a:ea typeface="+mn-ea"/>
          <a:cs typeface="+mn-cs"/>
        </a:defRPr>
      </a:lvl4pPr>
      <a:lvl5pPr marL="1826578" algn="l" rtl="0" eaLnBrk="1" latinLnBrk="0" hangingPunct="1">
        <a:defRPr kumimoji="0" kern="1200">
          <a:solidFill>
            <a:schemeClr val="tx1"/>
          </a:solidFill>
          <a:latin typeface="+mn-lt"/>
          <a:ea typeface="+mn-ea"/>
          <a:cs typeface="+mn-cs"/>
        </a:defRPr>
      </a:lvl5pPr>
      <a:lvl6pPr marL="2283254" algn="l" rtl="0" eaLnBrk="1" latinLnBrk="0" hangingPunct="1">
        <a:defRPr kumimoji="0" kern="1200">
          <a:solidFill>
            <a:schemeClr val="tx1"/>
          </a:solidFill>
          <a:latin typeface="+mn-lt"/>
          <a:ea typeface="+mn-ea"/>
          <a:cs typeface="+mn-cs"/>
        </a:defRPr>
      </a:lvl6pPr>
      <a:lvl7pPr marL="2739866" algn="l" rtl="0" eaLnBrk="1" latinLnBrk="0" hangingPunct="1">
        <a:defRPr kumimoji="0" kern="1200">
          <a:solidFill>
            <a:schemeClr val="tx1"/>
          </a:solidFill>
          <a:latin typeface="+mn-lt"/>
          <a:ea typeface="+mn-ea"/>
          <a:cs typeface="+mn-cs"/>
        </a:defRPr>
      </a:lvl7pPr>
      <a:lvl8pPr marL="3196480" algn="l" rtl="0" eaLnBrk="1" latinLnBrk="0" hangingPunct="1">
        <a:defRPr kumimoji="0" kern="1200">
          <a:solidFill>
            <a:schemeClr val="tx1"/>
          </a:solidFill>
          <a:latin typeface="+mn-lt"/>
          <a:ea typeface="+mn-ea"/>
          <a:cs typeface="+mn-cs"/>
        </a:defRPr>
      </a:lvl8pPr>
      <a:lvl9pPr marL="3653095"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21 Marcador de título"/>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48" tIns="60824" rIns="121648" bIns="60824"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9459" name="12 Marcador de texto"/>
          <p:cNvSpPr>
            <a:spLocks noGrp="1"/>
          </p:cNvSpPr>
          <p:nvPr>
            <p:ph type="body" idx="1"/>
          </p:nvPr>
        </p:nvSpPr>
        <p:spPr bwMode="auto">
          <a:xfrm>
            <a:off x="817035" y="1600206"/>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48" tIns="60824" rIns="121648" bIns="60824"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8128000" y="6248728"/>
            <a:ext cx="3556000" cy="365125"/>
          </a:xfrm>
          <a:prstGeom prst="rect">
            <a:avLst/>
          </a:prstGeom>
        </p:spPr>
        <p:txBody>
          <a:bodyPr vert="horz" lIns="121648" tIns="60824" rIns="121648" bIns="60824" anchor="ctr" anchorCtr="0"/>
          <a:lstStyle>
            <a:lvl1pPr algn="l" eaLnBrk="1" fontAlgn="auto" latinLnBrk="0" hangingPunct="1">
              <a:spcBef>
                <a:spcPts val="0"/>
              </a:spcBef>
              <a:spcAft>
                <a:spcPts val="0"/>
              </a:spcAft>
              <a:defRPr kumimoji="0" sz="1900">
                <a:solidFill>
                  <a:srgbClr val="CDD7D9"/>
                </a:solidFill>
                <a:latin typeface="Calibri"/>
                <a:cs typeface="+mn-cs"/>
              </a:defRPr>
            </a:lvl1pPr>
          </a:lstStyle>
          <a:p>
            <a:pPr defTabSz="913199">
              <a:defRPr/>
            </a:pPr>
            <a:fld id="{6FA720D8-9026-4CB9-9CC4-60BAE3AB0E68}" type="datetimeFigureOut">
              <a:rPr lang="en-US" smtClean="0">
                <a:sym typeface="Arial"/>
              </a:rPr>
              <a:pPr defTabSz="913199">
                <a:defRPr/>
              </a:pPr>
              <a:t>9/6/2019</a:t>
            </a:fld>
            <a:endParaRPr lang="en-US" dirty="0">
              <a:sym typeface="Arial"/>
            </a:endParaRPr>
          </a:p>
        </p:txBody>
      </p:sp>
      <p:sp>
        <p:nvSpPr>
          <p:cNvPr id="3" name="2 Marcador de pie de página"/>
          <p:cNvSpPr>
            <a:spLocks noGrp="1"/>
          </p:cNvSpPr>
          <p:nvPr>
            <p:ph type="ftr" sz="quarter" idx="3"/>
          </p:nvPr>
        </p:nvSpPr>
        <p:spPr>
          <a:xfrm>
            <a:off x="813145" y="6248728"/>
            <a:ext cx="7228417" cy="365125"/>
          </a:xfrm>
          <a:prstGeom prst="rect">
            <a:avLst/>
          </a:prstGeom>
        </p:spPr>
        <p:txBody>
          <a:bodyPr vert="horz" lIns="121648" tIns="60824" rIns="121648" bIns="60824" anchor="ctr"/>
          <a:lstStyle>
            <a:lvl1pPr algn="r" eaLnBrk="1" fontAlgn="auto" latinLnBrk="0" hangingPunct="1">
              <a:spcBef>
                <a:spcPts val="0"/>
              </a:spcBef>
              <a:spcAft>
                <a:spcPts val="0"/>
              </a:spcAft>
              <a:defRPr kumimoji="0" sz="1900">
                <a:solidFill>
                  <a:srgbClr val="CDD7D9"/>
                </a:solidFill>
                <a:latin typeface="Calibri"/>
                <a:cs typeface="+mn-cs"/>
              </a:defRPr>
            </a:lvl1pPr>
          </a:lstStyle>
          <a:p>
            <a:pPr defTabSz="913199">
              <a:defRPr/>
            </a:pPr>
            <a:endParaRPr lang="en-US">
              <a:sym typeface="Arial"/>
            </a:endParaRPr>
          </a:p>
        </p:txBody>
      </p:sp>
      <p:sp>
        <p:nvSpPr>
          <p:cNvPr id="7" name="6 Rectángulo"/>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8" name="7 Rectángulo"/>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9" name="8 Rectángulo"/>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23" name="22 Marcador de número de diapositiva"/>
          <p:cNvSpPr>
            <a:spLocks noGrp="1"/>
          </p:cNvSpPr>
          <p:nvPr>
            <p:ph type="sldNum" sz="quarter" idx="4"/>
          </p:nvPr>
        </p:nvSpPr>
        <p:spPr>
          <a:xfrm>
            <a:off x="0" y="1271917"/>
            <a:ext cx="711200" cy="244475"/>
          </a:xfrm>
          <a:prstGeom prst="rect">
            <a:avLst/>
          </a:prstGeom>
        </p:spPr>
        <p:txBody>
          <a:bodyPr vert="horz" lIns="121648" tIns="60824" rIns="121648" bIns="60824" anchor="ctr" anchorCtr="0">
            <a:normAutofit/>
          </a:bodyPr>
          <a:lstStyle>
            <a:lvl1pPr algn="ctr" eaLnBrk="1" fontAlgn="auto" latinLnBrk="0" hangingPunct="1">
              <a:spcBef>
                <a:spcPts val="0"/>
              </a:spcBef>
              <a:spcAft>
                <a:spcPts val="0"/>
              </a:spcAft>
              <a:defRPr kumimoji="0" sz="1900" b="1">
                <a:solidFill>
                  <a:srgbClr val="FFFFFF"/>
                </a:solidFill>
                <a:latin typeface="Calibri"/>
                <a:cs typeface="+mn-cs"/>
              </a:defRPr>
            </a:lvl1pPr>
          </a:lstStyle>
          <a:p>
            <a:pPr defTabSz="913199">
              <a:defRPr/>
            </a:pPr>
            <a:fld id="{446D6C03-A238-484A-ABFE-6DA8A18EF692}" type="slidenum">
              <a:rPr lang="en-US" smtClean="0">
                <a:sym typeface="Arial"/>
              </a:rPr>
              <a:pPr defTabSz="913199">
                <a:defRPr/>
              </a:pPr>
              <a:t>‹Nº›</a:t>
            </a:fld>
            <a:endParaRPr lang="en-US" dirty="0">
              <a:sym typeface="Arial"/>
            </a:endParaRPr>
          </a:p>
        </p:txBody>
      </p:sp>
    </p:spTree>
    <p:extLst>
      <p:ext uri="{BB962C8B-B14F-4D97-AF65-F5344CB8AC3E}">
        <p14:creationId xmlns:p14="http://schemas.microsoft.com/office/powerpoint/2010/main" val="4058085635"/>
      </p:ext>
    </p:extLst>
  </p:cSld>
  <p:clrMap bg1="dk1" tx1="lt1" bg2="dk2" tx2="lt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l" rtl="0" eaLnBrk="0" fontAlgn="base" hangingPunct="0">
        <a:spcBef>
          <a:spcPct val="0"/>
        </a:spcBef>
        <a:spcAft>
          <a:spcPct val="0"/>
        </a:spcAft>
        <a:defRPr sz="5900" kern="1200">
          <a:solidFill>
            <a:schemeClr val="tx2"/>
          </a:solidFill>
          <a:latin typeface="+mj-lt"/>
          <a:ea typeface="+mj-ea"/>
          <a:cs typeface="+mj-cs"/>
        </a:defRPr>
      </a:lvl1pPr>
      <a:lvl2pPr algn="l" rtl="0" eaLnBrk="0" fontAlgn="base" hangingPunct="0">
        <a:spcBef>
          <a:spcPct val="0"/>
        </a:spcBef>
        <a:spcAft>
          <a:spcPct val="0"/>
        </a:spcAft>
        <a:defRPr sz="5900">
          <a:solidFill>
            <a:schemeClr val="tx2"/>
          </a:solidFill>
          <a:latin typeface="Calibri" pitchFamily="34" charset="0"/>
        </a:defRPr>
      </a:lvl2pPr>
      <a:lvl3pPr algn="l" rtl="0" eaLnBrk="0" fontAlgn="base" hangingPunct="0">
        <a:spcBef>
          <a:spcPct val="0"/>
        </a:spcBef>
        <a:spcAft>
          <a:spcPct val="0"/>
        </a:spcAft>
        <a:defRPr sz="5900">
          <a:solidFill>
            <a:schemeClr val="tx2"/>
          </a:solidFill>
          <a:latin typeface="Calibri" pitchFamily="34" charset="0"/>
        </a:defRPr>
      </a:lvl3pPr>
      <a:lvl4pPr algn="l" rtl="0" eaLnBrk="0" fontAlgn="base" hangingPunct="0">
        <a:spcBef>
          <a:spcPct val="0"/>
        </a:spcBef>
        <a:spcAft>
          <a:spcPct val="0"/>
        </a:spcAft>
        <a:defRPr sz="5900">
          <a:solidFill>
            <a:schemeClr val="tx2"/>
          </a:solidFill>
          <a:latin typeface="Calibri" pitchFamily="34" charset="0"/>
        </a:defRPr>
      </a:lvl4pPr>
      <a:lvl5pPr algn="l" rtl="0" eaLnBrk="0" fontAlgn="base" hangingPunct="0">
        <a:spcBef>
          <a:spcPct val="0"/>
        </a:spcBef>
        <a:spcAft>
          <a:spcPct val="0"/>
        </a:spcAft>
        <a:defRPr sz="5900">
          <a:solidFill>
            <a:schemeClr val="tx2"/>
          </a:solidFill>
          <a:latin typeface="Calibri" pitchFamily="34" charset="0"/>
        </a:defRPr>
      </a:lvl5pPr>
      <a:lvl6pPr marL="608131" algn="l" rtl="0" fontAlgn="base">
        <a:spcBef>
          <a:spcPct val="0"/>
        </a:spcBef>
        <a:spcAft>
          <a:spcPct val="0"/>
        </a:spcAft>
        <a:defRPr sz="5900">
          <a:solidFill>
            <a:schemeClr val="tx2"/>
          </a:solidFill>
          <a:latin typeface="Calibri" pitchFamily="34" charset="0"/>
        </a:defRPr>
      </a:lvl6pPr>
      <a:lvl7pPr marL="1216364" algn="l" rtl="0" fontAlgn="base">
        <a:spcBef>
          <a:spcPct val="0"/>
        </a:spcBef>
        <a:spcAft>
          <a:spcPct val="0"/>
        </a:spcAft>
        <a:defRPr sz="5900">
          <a:solidFill>
            <a:schemeClr val="tx2"/>
          </a:solidFill>
          <a:latin typeface="Calibri" pitchFamily="34" charset="0"/>
        </a:defRPr>
      </a:lvl7pPr>
      <a:lvl8pPr marL="1824528" algn="l" rtl="0" fontAlgn="base">
        <a:spcBef>
          <a:spcPct val="0"/>
        </a:spcBef>
        <a:spcAft>
          <a:spcPct val="0"/>
        </a:spcAft>
        <a:defRPr sz="5900">
          <a:solidFill>
            <a:schemeClr val="tx2"/>
          </a:solidFill>
          <a:latin typeface="Calibri" pitchFamily="34" charset="0"/>
        </a:defRPr>
      </a:lvl8pPr>
      <a:lvl9pPr marL="2432722" algn="l" rtl="0" fontAlgn="base">
        <a:spcBef>
          <a:spcPct val="0"/>
        </a:spcBef>
        <a:spcAft>
          <a:spcPct val="0"/>
        </a:spcAft>
        <a:defRPr sz="5900">
          <a:solidFill>
            <a:schemeClr val="tx2"/>
          </a:solidFill>
          <a:latin typeface="Calibri" pitchFamily="34" charset="0"/>
        </a:defRPr>
      </a:lvl9pPr>
    </p:titleStyle>
    <p:bodyStyle>
      <a:lvl1pPr marL="424459" indent="-424459" algn="l" rtl="0" eaLnBrk="0" fontAlgn="base" hangingPunct="0">
        <a:spcBef>
          <a:spcPts val="933"/>
        </a:spcBef>
        <a:spcAft>
          <a:spcPct val="0"/>
        </a:spcAft>
        <a:buClr>
          <a:schemeClr val="accent2"/>
        </a:buClr>
        <a:buSzPct val="60000"/>
        <a:buFont typeface="Wingdings" pitchFamily="2" charset="2"/>
        <a:buChar char=""/>
        <a:defRPr sz="3900" kern="1200">
          <a:solidFill>
            <a:schemeClr val="tx1"/>
          </a:solidFill>
          <a:latin typeface="+mn-lt"/>
          <a:ea typeface="+mn-ea"/>
          <a:cs typeface="+mn-cs"/>
        </a:defRPr>
      </a:lvl1pPr>
      <a:lvl2pPr marL="851001" indent="-363250" algn="l" rtl="0" eaLnBrk="0" fontAlgn="base" hangingPunct="0">
        <a:spcBef>
          <a:spcPts val="733"/>
        </a:spcBef>
        <a:spcAft>
          <a:spcPct val="0"/>
        </a:spcAft>
        <a:buClr>
          <a:schemeClr val="accent1"/>
        </a:buClr>
        <a:buSzPct val="70000"/>
        <a:buFont typeface="Wingdings 2" pitchFamily="18" charset="2"/>
        <a:buChar char=""/>
        <a:defRPr sz="3500" kern="1200">
          <a:solidFill>
            <a:schemeClr val="tx1"/>
          </a:solidFill>
          <a:latin typeface="+mn-lt"/>
          <a:ea typeface="+mn-ea"/>
          <a:cs typeface="+mn-cs"/>
        </a:defRPr>
      </a:lvl2pPr>
      <a:lvl3pPr marL="1216364" indent="-304080" algn="l" rtl="0" eaLnBrk="0" fontAlgn="base" hangingPunct="0">
        <a:spcBef>
          <a:spcPts val="667"/>
        </a:spcBef>
        <a:spcAft>
          <a:spcPct val="0"/>
        </a:spcAft>
        <a:buClr>
          <a:schemeClr val="accent2"/>
        </a:buClr>
        <a:buSzPct val="75000"/>
        <a:buFont typeface="Wingdings" pitchFamily="2" charset="2"/>
        <a:buChar char=""/>
        <a:defRPr sz="3100" kern="1200">
          <a:solidFill>
            <a:schemeClr val="tx1"/>
          </a:solidFill>
          <a:latin typeface="+mn-lt"/>
          <a:ea typeface="+mn-ea"/>
          <a:cs typeface="+mn-cs"/>
        </a:defRPr>
      </a:lvl3pPr>
      <a:lvl4pPr marL="1824528" indent="-304080" algn="l" rtl="0" eaLnBrk="0" fontAlgn="base" hangingPunct="0">
        <a:spcBef>
          <a:spcPts val="533"/>
        </a:spcBef>
        <a:spcAft>
          <a:spcPct val="0"/>
        </a:spcAft>
        <a:buClr>
          <a:srgbClr val="08A1D9"/>
        </a:buClr>
        <a:buSzPct val="75000"/>
        <a:buFont typeface="Wingdings" pitchFamily="2" charset="2"/>
        <a:buChar char=""/>
        <a:defRPr sz="2700" kern="1200">
          <a:solidFill>
            <a:schemeClr val="tx1"/>
          </a:solidFill>
          <a:latin typeface="+mn-lt"/>
          <a:ea typeface="+mn-ea"/>
          <a:cs typeface="+mn-cs"/>
        </a:defRPr>
      </a:lvl4pPr>
      <a:lvl5pPr marL="2432722" indent="-304080" algn="l" rtl="0" eaLnBrk="0" fontAlgn="base" hangingPunct="0">
        <a:spcBef>
          <a:spcPts val="533"/>
        </a:spcBef>
        <a:spcAft>
          <a:spcPct val="0"/>
        </a:spcAft>
        <a:buClr>
          <a:srgbClr val="7C984A"/>
        </a:buClr>
        <a:buSzPct val="65000"/>
        <a:buFont typeface="Wingdings" pitchFamily="2" charset="2"/>
        <a:buChar char=""/>
        <a:defRPr sz="2700" kern="1200">
          <a:solidFill>
            <a:schemeClr val="tx1"/>
          </a:solidFill>
          <a:latin typeface="+mn-lt"/>
          <a:ea typeface="+mn-ea"/>
          <a:cs typeface="+mn-cs"/>
        </a:defRPr>
      </a:lvl5pPr>
      <a:lvl6pPr marL="2797593" indent="-304080"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2504" indent="-304080"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27380" indent="-304080"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892280" indent="-304080"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131" algn="l" rtl="0" eaLnBrk="1" latinLnBrk="0" hangingPunct="1">
        <a:defRPr kumimoji="0" kern="1200">
          <a:solidFill>
            <a:schemeClr val="tx1"/>
          </a:solidFill>
          <a:latin typeface="+mn-lt"/>
          <a:ea typeface="+mn-ea"/>
          <a:cs typeface="+mn-cs"/>
        </a:defRPr>
      </a:lvl2pPr>
      <a:lvl3pPr marL="1216364" algn="l" rtl="0" eaLnBrk="1" latinLnBrk="0" hangingPunct="1">
        <a:defRPr kumimoji="0" kern="1200">
          <a:solidFill>
            <a:schemeClr val="tx1"/>
          </a:solidFill>
          <a:latin typeface="+mn-lt"/>
          <a:ea typeface="+mn-ea"/>
          <a:cs typeface="+mn-cs"/>
        </a:defRPr>
      </a:lvl3pPr>
      <a:lvl4pPr marL="1824528" algn="l" rtl="0" eaLnBrk="1" latinLnBrk="0" hangingPunct="1">
        <a:defRPr kumimoji="0" kern="1200">
          <a:solidFill>
            <a:schemeClr val="tx1"/>
          </a:solidFill>
          <a:latin typeface="+mn-lt"/>
          <a:ea typeface="+mn-ea"/>
          <a:cs typeface="+mn-cs"/>
        </a:defRPr>
      </a:lvl4pPr>
      <a:lvl5pPr marL="2432722" algn="l" rtl="0" eaLnBrk="1" latinLnBrk="0" hangingPunct="1">
        <a:defRPr kumimoji="0" kern="1200">
          <a:solidFill>
            <a:schemeClr val="tx1"/>
          </a:solidFill>
          <a:latin typeface="+mn-lt"/>
          <a:ea typeface="+mn-ea"/>
          <a:cs typeface="+mn-cs"/>
        </a:defRPr>
      </a:lvl5pPr>
      <a:lvl6pPr marL="3040841" algn="l" rtl="0" eaLnBrk="1" latinLnBrk="0" hangingPunct="1">
        <a:defRPr kumimoji="0" kern="1200">
          <a:solidFill>
            <a:schemeClr val="tx1"/>
          </a:solidFill>
          <a:latin typeface="+mn-lt"/>
          <a:ea typeface="+mn-ea"/>
          <a:cs typeface="+mn-cs"/>
        </a:defRPr>
      </a:lvl6pPr>
      <a:lvl7pPr marL="3648983" algn="l" rtl="0" eaLnBrk="1" latinLnBrk="0" hangingPunct="1">
        <a:defRPr kumimoji="0" kern="1200">
          <a:solidFill>
            <a:schemeClr val="tx1"/>
          </a:solidFill>
          <a:latin typeface="+mn-lt"/>
          <a:ea typeface="+mn-ea"/>
          <a:cs typeface="+mn-cs"/>
        </a:defRPr>
      </a:lvl7pPr>
      <a:lvl8pPr marL="4257188" algn="l" rtl="0" eaLnBrk="1" latinLnBrk="0" hangingPunct="1">
        <a:defRPr kumimoji="0" kern="1200">
          <a:solidFill>
            <a:schemeClr val="tx1"/>
          </a:solidFill>
          <a:latin typeface="+mn-lt"/>
          <a:ea typeface="+mn-ea"/>
          <a:cs typeface="+mn-cs"/>
        </a:defRPr>
      </a:lvl8pPr>
      <a:lvl9pPr marL="486536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218" tIns="45718" rIns="91218" bIns="4571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218" tIns="45718" rIns="91218"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52"/>
            <a:ext cx="2743200" cy="365125"/>
          </a:xfrm>
          <a:prstGeom prst="rect">
            <a:avLst/>
          </a:prstGeom>
        </p:spPr>
        <p:txBody>
          <a:bodyPr vert="horz" lIns="91218" tIns="45718" rIns="91218" bIns="45718" rtlCol="0" anchor="ctr"/>
          <a:lstStyle>
            <a:lvl1pPr algn="l">
              <a:defRPr sz="1200">
                <a:solidFill>
                  <a:schemeClr val="tx1">
                    <a:tint val="75000"/>
                  </a:schemeClr>
                </a:solidFill>
              </a:defRPr>
            </a:lvl1pPr>
          </a:lstStyle>
          <a:p>
            <a:pPr defTabSz="911884"/>
            <a:fld id="{F5B8A627-A709-430F-BCB3-36EFECD91F62}" type="datetimeFigureOut">
              <a:rPr lang="es-AR" smtClean="0">
                <a:solidFill>
                  <a:prstClr val="black">
                    <a:tint val="75000"/>
                  </a:prstClr>
                </a:solidFill>
              </a:rPr>
              <a:pPr defTabSz="911884"/>
              <a:t>06/09/2019</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52"/>
            <a:ext cx="4114800" cy="365125"/>
          </a:xfrm>
          <a:prstGeom prst="rect">
            <a:avLst/>
          </a:prstGeom>
        </p:spPr>
        <p:txBody>
          <a:bodyPr vert="horz" lIns="91218" tIns="45718" rIns="91218" bIns="45718" rtlCol="0" anchor="ctr"/>
          <a:lstStyle>
            <a:lvl1pPr algn="ctr">
              <a:defRPr sz="1200">
                <a:solidFill>
                  <a:schemeClr val="tx1">
                    <a:tint val="75000"/>
                  </a:schemeClr>
                </a:solidFill>
              </a:defRPr>
            </a:lvl1pPr>
          </a:lstStyle>
          <a:p>
            <a:pPr defTabSz="911884"/>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52"/>
            <a:ext cx="2743200" cy="365125"/>
          </a:xfrm>
          <a:prstGeom prst="rect">
            <a:avLst/>
          </a:prstGeom>
        </p:spPr>
        <p:txBody>
          <a:bodyPr vert="horz" lIns="91218" tIns="45718" rIns="91218" bIns="45718" rtlCol="0" anchor="ctr"/>
          <a:lstStyle>
            <a:lvl1pPr algn="r">
              <a:defRPr sz="1200">
                <a:solidFill>
                  <a:schemeClr val="tx1">
                    <a:tint val="75000"/>
                  </a:schemeClr>
                </a:solidFill>
              </a:defRPr>
            </a:lvl1pPr>
          </a:lstStyle>
          <a:p>
            <a:pPr defTabSz="911884"/>
            <a:fld id="{06059FA2-95BE-444E-B899-59BFC651BD79}" type="slidenum">
              <a:rPr lang="es-AR" smtClean="0">
                <a:solidFill>
                  <a:prstClr val="black">
                    <a:tint val="75000"/>
                  </a:prstClr>
                </a:solidFill>
              </a:rPr>
              <a:pPr defTabSz="911884"/>
              <a:t>‹Nº›</a:t>
            </a:fld>
            <a:endParaRPr lang="es-AR">
              <a:solidFill>
                <a:prstClr val="black">
                  <a:tint val="75000"/>
                </a:prstClr>
              </a:solidFill>
            </a:endParaRPr>
          </a:p>
        </p:txBody>
      </p:sp>
    </p:spTree>
    <p:extLst>
      <p:ext uri="{BB962C8B-B14F-4D97-AF65-F5344CB8AC3E}">
        <p14:creationId xmlns:p14="http://schemas.microsoft.com/office/powerpoint/2010/main" val="3914176024"/>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Lst>
  <p:txStyles>
    <p:titleStyle>
      <a:lvl1pPr algn="l" defTabSz="9118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08" indent="-228008" algn="l" defTabSz="91188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22" indent="-228008" algn="l" defTabSz="91188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890" indent="-228008" algn="l" defTabSz="91188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760"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1631"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7644"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3587"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9528"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5542"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84" rtl="0" eaLnBrk="1" latinLnBrk="0" hangingPunct="1">
        <a:defRPr sz="1900" kern="1200">
          <a:solidFill>
            <a:schemeClr val="tx1"/>
          </a:solidFill>
          <a:latin typeface="+mn-lt"/>
          <a:ea typeface="+mn-ea"/>
          <a:cs typeface="+mn-cs"/>
        </a:defRPr>
      </a:lvl1pPr>
      <a:lvl2pPr marL="455871" algn="l" defTabSz="911884" rtl="0" eaLnBrk="1" latinLnBrk="0" hangingPunct="1">
        <a:defRPr sz="1900" kern="1200">
          <a:solidFill>
            <a:schemeClr val="tx1"/>
          </a:solidFill>
          <a:latin typeface="+mn-lt"/>
          <a:ea typeface="+mn-ea"/>
          <a:cs typeface="+mn-cs"/>
        </a:defRPr>
      </a:lvl2pPr>
      <a:lvl3pPr marL="911884" algn="l" defTabSz="911884" rtl="0" eaLnBrk="1" latinLnBrk="0" hangingPunct="1">
        <a:defRPr sz="1900" kern="1200">
          <a:solidFill>
            <a:schemeClr val="tx1"/>
          </a:solidFill>
          <a:latin typeface="+mn-lt"/>
          <a:ea typeface="+mn-ea"/>
          <a:cs typeface="+mn-cs"/>
        </a:defRPr>
      </a:lvl3pPr>
      <a:lvl4pPr marL="1367826" algn="l" defTabSz="911884" rtl="0" eaLnBrk="1" latinLnBrk="0" hangingPunct="1">
        <a:defRPr sz="1900" kern="1200">
          <a:solidFill>
            <a:schemeClr val="tx1"/>
          </a:solidFill>
          <a:latin typeface="+mn-lt"/>
          <a:ea typeface="+mn-ea"/>
          <a:cs typeface="+mn-cs"/>
        </a:defRPr>
      </a:lvl4pPr>
      <a:lvl5pPr marL="1823768" algn="l" defTabSz="911884" rtl="0" eaLnBrk="1" latinLnBrk="0" hangingPunct="1">
        <a:defRPr sz="1900" kern="1200">
          <a:solidFill>
            <a:schemeClr val="tx1"/>
          </a:solidFill>
          <a:latin typeface="+mn-lt"/>
          <a:ea typeface="+mn-ea"/>
          <a:cs typeface="+mn-cs"/>
        </a:defRPr>
      </a:lvl5pPr>
      <a:lvl6pPr marL="2279782" algn="l" defTabSz="911884" rtl="0" eaLnBrk="1" latinLnBrk="0" hangingPunct="1">
        <a:defRPr sz="1900" kern="1200">
          <a:solidFill>
            <a:schemeClr val="tx1"/>
          </a:solidFill>
          <a:latin typeface="+mn-lt"/>
          <a:ea typeface="+mn-ea"/>
          <a:cs typeface="+mn-cs"/>
        </a:defRPr>
      </a:lvl6pPr>
      <a:lvl7pPr marL="2735650" algn="l" defTabSz="911884" rtl="0" eaLnBrk="1" latinLnBrk="0" hangingPunct="1">
        <a:defRPr sz="1900" kern="1200">
          <a:solidFill>
            <a:schemeClr val="tx1"/>
          </a:solidFill>
          <a:latin typeface="+mn-lt"/>
          <a:ea typeface="+mn-ea"/>
          <a:cs typeface="+mn-cs"/>
        </a:defRPr>
      </a:lvl7pPr>
      <a:lvl8pPr marL="3191520" algn="l" defTabSz="911884" rtl="0" eaLnBrk="1" latinLnBrk="0" hangingPunct="1">
        <a:defRPr sz="1900" kern="1200">
          <a:solidFill>
            <a:schemeClr val="tx1"/>
          </a:solidFill>
          <a:latin typeface="+mn-lt"/>
          <a:ea typeface="+mn-ea"/>
          <a:cs typeface="+mn-cs"/>
        </a:defRPr>
      </a:lvl8pPr>
      <a:lvl9pPr marL="3647391" algn="l" defTabSz="91188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4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4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468959"/>
      </p:ext>
    </p:extLst>
  </p:cSld>
  <p:clrMap bg1="dk2" tx1="lt1" bg2="dk1" tx2="lt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97"/>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029" y="5956212"/>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9/6/2019</a:t>
            </a:fld>
            <a:endParaRPr lang="en-US" dirty="0">
              <a:solidFill>
                <a:srgbClr val="629DD1"/>
              </a:solidFill>
            </a:endParaRPr>
          </a:p>
        </p:txBody>
      </p:sp>
      <p:sp>
        <p:nvSpPr>
          <p:cNvPr id="5" name="Footer Placeholder 4"/>
          <p:cNvSpPr>
            <a:spLocks noGrp="1"/>
          </p:cNvSpPr>
          <p:nvPr>
            <p:ph type="ftr" sz="quarter" idx="3"/>
          </p:nvPr>
        </p:nvSpPr>
        <p:spPr>
          <a:xfrm>
            <a:off x="581201" y="5951884"/>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377" y="5956212"/>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50414436"/>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342" tIns="45718" rIns="91342" bIns="45718"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9"/>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656"/>
            <a:ext cx="2743200" cy="365125"/>
          </a:xfrm>
          <a:prstGeom prst="rect">
            <a:avLst/>
          </a:prstGeom>
        </p:spPr>
        <p:txBody>
          <a:bodyPr vert="horz" lIns="91342" tIns="45718" rIns="91342" bIns="45718" rtlCol="0" anchor="ctr"/>
          <a:lstStyle>
            <a:lvl1pPr algn="l">
              <a:defRPr sz="900">
                <a:solidFill>
                  <a:schemeClr val="tx1">
                    <a:tint val="75000"/>
                  </a:schemeClr>
                </a:solidFill>
              </a:defRPr>
            </a:lvl1pPr>
          </a:lstStyle>
          <a:p>
            <a:pPr defTabSz="913289"/>
            <a:fld id="{F5B8A627-A709-430F-BCB3-36EFECD91F62}" type="datetimeFigureOut">
              <a:rPr lang="es-AR" smtClean="0">
                <a:solidFill>
                  <a:prstClr val="black">
                    <a:tint val="75000"/>
                  </a:prstClr>
                </a:solidFill>
              </a:rPr>
              <a:pPr defTabSz="913289"/>
              <a:t>06/09/2019</a:t>
            </a:fld>
            <a:endParaRPr lang="es-AR" smtClean="0">
              <a:solidFill>
                <a:prstClr val="black">
                  <a:tint val="75000"/>
                </a:prstClr>
              </a:solidFill>
            </a:endParaRPr>
          </a:p>
        </p:txBody>
      </p:sp>
      <p:sp>
        <p:nvSpPr>
          <p:cNvPr id="5" name="Marcador de pie de página 4"/>
          <p:cNvSpPr>
            <a:spLocks noGrp="1"/>
          </p:cNvSpPr>
          <p:nvPr>
            <p:ph type="ftr" sz="quarter" idx="3"/>
          </p:nvPr>
        </p:nvSpPr>
        <p:spPr>
          <a:xfrm>
            <a:off x="4038600" y="6356656"/>
            <a:ext cx="4114800" cy="365125"/>
          </a:xfrm>
          <a:prstGeom prst="rect">
            <a:avLst/>
          </a:prstGeom>
        </p:spPr>
        <p:txBody>
          <a:bodyPr vert="horz" lIns="91342" tIns="45718" rIns="91342" bIns="45718" rtlCol="0" anchor="ctr"/>
          <a:lstStyle>
            <a:lvl1pPr algn="ctr">
              <a:defRPr sz="900">
                <a:solidFill>
                  <a:schemeClr val="tx1">
                    <a:tint val="75000"/>
                  </a:schemeClr>
                </a:solidFill>
              </a:defRPr>
            </a:lvl1pPr>
          </a:lstStyle>
          <a:p>
            <a:pPr defTabSz="913289"/>
            <a:endParaRPr lang="es-AR" smtClean="0">
              <a:solidFill>
                <a:prstClr val="black">
                  <a:tint val="75000"/>
                </a:prstClr>
              </a:solidFill>
            </a:endParaRPr>
          </a:p>
        </p:txBody>
      </p:sp>
      <p:sp>
        <p:nvSpPr>
          <p:cNvPr id="6" name="Marcador de número de diapositiva 5"/>
          <p:cNvSpPr>
            <a:spLocks noGrp="1"/>
          </p:cNvSpPr>
          <p:nvPr>
            <p:ph type="sldNum" sz="quarter" idx="4"/>
          </p:nvPr>
        </p:nvSpPr>
        <p:spPr>
          <a:xfrm>
            <a:off x="8610600" y="6356656"/>
            <a:ext cx="2743200" cy="365125"/>
          </a:xfrm>
          <a:prstGeom prst="rect">
            <a:avLst/>
          </a:prstGeom>
        </p:spPr>
        <p:txBody>
          <a:bodyPr vert="horz" lIns="91342" tIns="45718" rIns="91342" bIns="45718" rtlCol="0" anchor="ctr"/>
          <a:lstStyle>
            <a:lvl1pPr algn="r">
              <a:defRPr sz="900">
                <a:solidFill>
                  <a:schemeClr val="tx1">
                    <a:tint val="75000"/>
                  </a:schemeClr>
                </a:solidFill>
              </a:defRPr>
            </a:lvl1pPr>
          </a:lstStyle>
          <a:p>
            <a:pPr defTabSz="913289"/>
            <a:fld id="{06059FA2-95BE-444E-B899-59BFC651BD79}" type="slidenum">
              <a:rPr lang="es-AR" smtClean="0">
                <a:solidFill>
                  <a:prstClr val="black">
                    <a:tint val="75000"/>
                  </a:prstClr>
                </a:solidFill>
              </a:rPr>
              <a:pPr defTabSz="913289"/>
              <a:t>‹Nº›</a:t>
            </a:fld>
            <a:endParaRPr lang="es-AR" smtClean="0">
              <a:solidFill>
                <a:prstClr val="black">
                  <a:tint val="75000"/>
                </a:prstClr>
              </a:solidFill>
            </a:endParaRPr>
          </a:p>
        </p:txBody>
      </p:sp>
    </p:spTree>
    <p:extLst>
      <p:ext uri="{BB962C8B-B14F-4D97-AF65-F5344CB8AC3E}">
        <p14:creationId xmlns:p14="http://schemas.microsoft.com/office/powerpoint/2010/main" val="881810989"/>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Lst>
  <p:txStyles>
    <p:titleStyle>
      <a:lvl1pPr algn="l" defTabSz="6850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54" indent="-171254" algn="l" defTabSz="685014"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3762" indent="-171254" algn="l" defTabSz="685014" rtl="0" eaLnBrk="1" latinLnBrk="0" hangingPunct="1">
        <a:lnSpc>
          <a:spcPct val="90000"/>
        </a:lnSpc>
        <a:spcBef>
          <a:spcPts val="375"/>
        </a:spcBef>
        <a:buFont typeface="Arial" panose="020B0604020202020204" pitchFamily="34" charset="0"/>
        <a:buChar char="•"/>
        <a:defRPr sz="1900" kern="1200">
          <a:solidFill>
            <a:schemeClr val="tx1"/>
          </a:solidFill>
          <a:latin typeface="+mn-lt"/>
          <a:ea typeface="+mn-ea"/>
          <a:cs typeface="+mn-cs"/>
        </a:defRPr>
      </a:lvl2pPr>
      <a:lvl3pPr marL="856205" indent="-171254" algn="l" defTabSz="6850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681"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156"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664"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6107"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614"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1122"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s-AR"/>
      </a:defPPr>
      <a:lvl1pPr marL="0" algn="l" defTabSz="685014" rtl="0" eaLnBrk="1" latinLnBrk="0" hangingPunct="1">
        <a:defRPr sz="1300" kern="1200">
          <a:solidFill>
            <a:schemeClr val="tx1"/>
          </a:solidFill>
          <a:latin typeface="+mn-lt"/>
          <a:ea typeface="+mn-ea"/>
          <a:cs typeface="+mn-cs"/>
        </a:defRPr>
      </a:lvl1pPr>
      <a:lvl2pPr marL="342506" algn="l" defTabSz="685014" rtl="0" eaLnBrk="1" latinLnBrk="0" hangingPunct="1">
        <a:defRPr sz="1300" kern="1200">
          <a:solidFill>
            <a:schemeClr val="tx1"/>
          </a:solidFill>
          <a:latin typeface="+mn-lt"/>
          <a:ea typeface="+mn-ea"/>
          <a:cs typeface="+mn-cs"/>
        </a:defRPr>
      </a:lvl2pPr>
      <a:lvl3pPr marL="685014" algn="l" defTabSz="685014" rtl="0" eaLnBrk="1" latinLnBrk="0" hangingPunct="1">
        <a:defRPr sz="1300" kern="1200">
          <a:solidFill>
            <a:schemeClr val="tx1"/>
          </a:solidFill>
          <a:latin typeface="+mn-lt"/>
          <a:ea typeface="+mn-ea"/>
          <a:cs typeface="+mn-cs"/>
        </a:defRPr>
      </a:lvl3pPr>
      <a:lvl4pPr marL="1027458" algn="l" defTabSz="685014" rtl="0" eaLnBrk="1" latinLnBrk="0" hangingPunct="1">
        <a:defRPr sz="1300" kern="1200">
          <a:solidFill>
            <a:schemeClr val="tx1"/>
          </a:solidFill>
          <a:latin typeface="+mn-lt"/>
          <a:ea typeface="+mn-ea"/>
          <a:cs typeface="+mn-cs"/>
        </a:defRPr>
      </a:lvl4pPr>
      <a:lvl5pPr marL="1369934" algn="l" defTabSz="685014" rtl="0" eaLnBrk="1" latinLnBrk="0" hangingPunct="1">
        <a:defRPr sz="1300" kern="1200">
          <a:solidFill>
            <a:schemeClr val="tx1"/>
          </a:solidFill>
          <a:latin typeface="+mn-lt"/>
          <a:ea typeface="+mn-ea"/>
          <a:cs typeface="+mn-cs"/>
        </a:defRPr>
      </a:lvl5pPr>
      <a:lvl6pPr marL="1712409" algn="l" defTabSz="685014" rtl="0" eaLnBrk="1" latinLnBrk="0" hangingPunct="1">
        <a:defRPr sz="1300" kern="1200">
          <a:solidFill>
            <a:schemeClr val="tx1"/>
          </a:solidFill>
          <a:latin typeface="+mn-lt"/>
          <a:ea typeface="+mn-ea"/>
          <a:cs typeface="+mn-cs"/>
        </a:defRPr>
      </a:lvl6pPr>
      <a:lvl7pPr marL="2054855" algn="l" defTabSz="685014" rtl="0" eaLnBrk="1" latinLnBrk="0" hangingPunct="1">
        <a:defRPr sz="1300" kern="1200">
          <a:solidFill>
            <a:schemeClr val="tx1"/>
          </a:solidFill>
          <a:latin typeface="+mn-lt"/>
          <a:ea typeface="+mn-ea"/>
          <a:cs typeface="+mn-cs"/>
        </a:defRPr>
      </a:lvl7pPr>
      <a:lvl8pPr marL="2397360" algn="l" defTabSz="685014" rtl="0" eaLnBrk="1" latinLnBrk="0" hangingPunct="1">
        <a:defRPr sz="1300" kern="1200">
          <a:solidFill>
            <a:schemeClr val="tx1"/>
          </a:solidFill>
          <a:latin typeface="+mn-lt"/>
          <a:ea typeface="+mn-ea"/>
          <a:cs typeface="+mn-cs"/>
        </a:defRPr>
      </a:lvl8pPr>
      <a:lvl9pPr marL="2739866" algn="l" defTabSz="685014"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4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4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767367"/>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4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4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885324"/>
      </p:ext>
    </p:extLst>
  </p:cSld>
  <p:clrMap bg1="dk2" tx1="lt1" bg2="dk1" tx2="lt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147" algn="l" rtl="0" eaLnBrk="1" fontAlgn="base" hangingPunct="1">
        <a:spcBef>
          <a:spcPct val="0"/>
        </a:spcBef>
        <a:spcAft>
          <a:spcPct val="0"/>
        </a:spcAft>
        <a:defRPr sz="3500" b="1">
          <a:solidFill>
            <a:schemeClr val="tx2"/>
          </a:solidFill>
          <a:latin typeface="Arial" charset="0"/>
        </a:defRPr>
      </a:lvl6pPr>
      <a:lvl7pPr marL="912405" algn="l" rtl="0" eaLnBrk="1" fontAlgn="base" hangingPunct="1">
        <a:spcBef>
          <a:spcPct val="0"/>
        </a:spcBef>
        <a:spcAft>
          <a:spcPct val="0"/>
        </a:spcAft>
        <a:defRPr sz="3500" b="1">
          <a:solidFill>
            <a:schemeClr val="tx2"/>
          </a:solidFill>
          <a:latin typeface="Arial" charset="0"/>
        </a:defRPr>
      </a:lvl7pPr>
      <a:lvl8pPr marL="1368608" algn="l" rtl="0" eaLnBrk="1" fontAlgn="base" hangingPunct="1">
        <a:spcBef>
          <a:spcPct val="0"/>
        </a:spcBef>
        <a:spcAft>
          <a:spcPct val="0"/>
        </a:spcAft>
        <a:defRPr sz="3500" b="1">
          <a:solidFill>
            <a:schemeClr val="tx2"/>
          </a:solidFill>
          <a:latin typeface="Arial" charset="0"/>
        </a:defRPr>
      </a:lvl8pPr>
      <a:lvl9pPr marL="1824810" algn="l" rtl="0" eaLnBrk="1" fontAlgn="base" hangingPunct="1">
        <a:spcBef>
          <a:spcPct val="0"/>
        </a:spcBef>
        <a:spcAft>
          <a:spcPct val="0"/>
        </a:spcAft>
        <a:defRPr sz="3500" b="1">
          <a:solidFill>
            <a:schemeClr val="tx2"/>
          </a:solidFill>
          <a:latin typeface="Arial" charset="0"/>
        </a:defRPr>
      </a:lvl9pPr>
    </p:titleStyle>
    <p:bodyStyle>
      <a:lvl1pPr marL="342194" indent="-342194"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308" indent="-28516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534"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680"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827"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9085"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5289"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149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775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405" rtl="0" eaLnBrk="1" latinLnBrk="0" hangingPunct="1">
        <a:defRPr sz="1900" kern="1200">
          <a:solidFill>
            <a:schemeClr val="tx1"/>
          </a:solidFill>
          <a:latin typeface="+mn-lt"/>
          <a:ea typeface="+mn-ea"/>
          <a:cs typeface="+mn-cs"/>
        </a:defRPr>
      </a:lvl1pPr>
      <a:lvl2pPr marL="456147" algn="l" defTabSz="912405" rtl="0" eaLnBrk="1" latinLnBrk="0" hangingPunct="1">
        <a:defRPr sz="1900" kern="1200">
          <a:solidFill>
            <a:schemeClr val="tx1"/>
          </a:solidFill>
          <a:latin typeface="+mn-lt"/>
          <a:ea typeface="+mn-ea"/>
          <a:cs typeface="+mn-cs"/>
        </a:defRPr>
      </a:lvl2pPr>
      <a:lvl3pPr marL="912405" algn="l" defTabSz="912405" rtl="0" eaLnBrk="1" latinLnBrk="0" hangingPunct="1">
        <a:defRPr sz="1900" kern="1200">
          <a:solidFill>
            <a:schemeClr val="tx1"/>
          </a:solidFill>
          <a:latin typeface="+mn-lt"/>
          <a:ea typeface="+mn-ea"/>
          <a:cs typeface="+mn-cs"/>
        </a:defRPr>
      </a:lvl3pPr>
      <a:lvl4pPr marL="1368608" algn="l" defTabSz="912405" rtl="0" eaLnBrk="1" latinLnBrk="0" hangingPunct="1">
        <a:defRPr sz="1900" kern="1200">
          <a:solidFill>
            <a:schemeClr val="tx1"/>
          </a:solidFill>
          <a:latin typeface="+mn-lt"/>
          <a:ea typeface="+mn-ea"/>
          <a:cs typeface="+mn-cs"/>
        </a:defRPr>
      </a:lvl4pPr>
      <a:lvl5pPr marL="1824810" algn="l" defTabSz="912405" rtl="0" eaLnBrk="1" latinLnBrk="0" hangingPunct="1">
        <a:defRPr sz="1900" kern="1200">
          <a:solidFill>
            <a:schemeClr val="tx1"/>
          </a:solidFill>
          <a:latin typeface="+mn-lt"/>
          <a:ea typeface="+mn-ea"/>
          <a:cs typeface="+mn-cs"/>
        </a:defRPr>
      </a:lvl5pPr>
      <a:lvl6pPr marL="2281070" algn="l" defTabSz="912405" rtl="0" eaLnBrk="1" latinLnBrk="0" hangingPunct="1">
        <a:defRPr sz="1900" kern="1200">
          <a:solidFill>
            <a:schemeClr val="tx1"/>
          </a:solidFill>
          <a:latin typeface="+mn-lt"/>
          <a:ea typeface="+mn-ea"/>
          <a:cs typeface="+mn-cs"/>
        </a:defRPr>
      </a:lvl6pPr>
      <a:lvl7pPr marL="2737214" algn="l" defTabSz="912405" rtl="0" eaLnBrk="1" latinLnBrk="0" hangingPunct="1">
        <a:defRPr sz="1900" kern="1200">
          <a:solidFill>
            <a:schemeClr val="tx1"/>
          </a:solidFill>
          <a:latin typeface="+mn-lt"/>
          <a:ea typeface="+mn-ea"/>
          <a:cs typeface="+mn-cs"/>
        </a:defRPr>
      </a:lvl7pPr>
      <a:lvl8pPr marL="3193360" algn="l" defTabSz="912405" rtl="0" eaLnBrk="1" latinLnBrk="0" hangingPunct="1">
        <a:defRPr sz="1900" kern="1200">
          <a:solidFill>
            <a:schemeClr val="tx1"/>
          </a:solidFill>
          <a:latin typeface="+mn-lt"/>
          <a:ea typeface="+mn-ea"/>
          <a:cs typeface="+mn-cs"/>
        </a:defRPr>
      </a:lvl8pPr>
      <a:lvl9pPr marL="3649507" algn="l" defTabSz="912405"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342" tIns="45718" rIns="91342" bIns="45718"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560"/>
            <a:ext cx="2844800" cy="365125"/>
          </a:xfrm>
          <a:prstGeom prst="rect">
            <a:avLst/>
          </a:prstGeom>
        </p:spPr>
        <p:txBody>
          <a:bodyPr vert="horz" lIns="91342" tIns="45718" rIns="91342" bIns="45718" rtlCol="0" anchor="ctr"/>
          <a:lstStyle>
            <a:lvl1pPr algn="l">
              <a:defRPr sz="1200">
                <a:solidFill>
                  <a:schemeClr val="tx1">
                    <a:tint val="75000"/>
                  </a:schemeClr>
                </a:solidFill>
              </a:defRPr>
            </a:lvl1pPr>
          </a:lstStyle>
          <a:p>
            <a:pPr defTabSz="913289"/>
            <a:fld id="{7346FFAB-6EE9-440A-B9BC-FB1BF653D9D3}" type="datetimeFigureOut">
              <a:rPr lang="es-ES" smtClean="0">
                <a:solidFill>
                  <a:prstClr val="black">
                    <a:tint val="75000"/>
                  </a:prstClr>
                </a:solidFill>
              </a:rPr>
              <a:pPr defTabSz="913289"/>
              <a:t>06/09/2019</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560"/>
            <a:ext cx="3860800" cy="365125"/>
          </a:xfrm>
          <a:prstGeom prst="rect">
            <a:avLst/>
          </a:prstGeom>
        </p:spPr>
        <p:txBody>
          <a:bodyPr vert="horz" lIns="91342" tIns="45718" rIns="91342" bIns="45718" rtlCol="0" anchor="ctr"/>
          <a:lstStyle>
            <a:lvl1pPr algn="ctr">
              <a:defRPr sz="1200">
                <a:solidFill>
                  <a:schemeClr val="tx1">
                    <a:tint val="75000"/>
                  </a:schemeClr>
                </a:solidFill>
              </a:defRPr>
            </a:lvl1pPr>
          </a:lstStyle>
          <a:p>
            <a:pPr defTabSz="913289"/>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560"/>
            <a:ext cx="2844800" cy="365125"/>
          </a:xfrm>
          <a:prstGeom prst="rect">
            <a:avLst/>
          </a:prstGeom>
        </p:spPr>
        <p:txBody>
          <a:bodyPr vert="horz" lIns="91342" tIns="45718" rIns="91342" bIns="45718" rtlCol="0" anchor="ctr"/>
          <a:lstStyle>
            <a:lvl1pPr algn="r">
              <a:defRPr sz="1200">
                <a:solidFill>
                  <a:schemeClr val="tx1">
                    <a:tint val="75000"/>
                  </a:schemeClr>
                </a:solidFill>
              </a:defRPr>
            </a:lvl1pPr>
          </a:lstStyle>
          <a:p>
            <a:pPr defTabSz="913289"/>
            <a:fld id="{67A152EA-A66F-4E4D-84D0-3A9D9AD83692}" type="slidenum">
              <a:rPr lang="es-ES" smtClean="0">
                <a:solidFill>
                  <a:prstClr val="black">
                    <a:tint val="75000"/>
                  </a:prstClr>
                </a:solidFill>
              </a:rPr>
              <a:pPr defTabSz="913289"/>
              <a:t>‹Nº›</a:t>
            </a:fld>
            <a:endParaRPr lang="es-ES">
              <a:solidFill>
                <a:prstClr val="black">
                  <a:tint val="75000"/>
                </a:prstClr>
              </a:solidFill>
            </a:endParaRPr>
          </a:p>
        </p:txBody>
      </p:sp>
    </p:spTree>
    <p:extLst>
      <p:ext uri="{BB962C8B-B14F-4D97-AF65-F5344CB8AC3E}">
        <p14:creationId xmlns:p14="http://schemas.microsoft.com/office/powerpoint/2010/main" val="1365819936"/>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defTabSz="913289" rtl="0" eaLnBrk="1" latinLnBrk="0" hangingPunct="1">
        <a:spcBef>
          <a:spcPct val="0"/>
        </a:spcBef>
        <a:buNone/>
        <a:defRPr sz="4400" kern="1200">
          <a:solidFill>
            <a:schemeClr val="tx1"/>
          </a:solidFill>
          <a:latin typeface="+mj-lt"/>
          <a:ea typeface="+mj-ea"/>
          <a:cs typeface="+mj-cs"/>
        </a:defRPr>
      </a:lvl1pPr>
    </p:titleStyle>
    <p:bodyStyle>
      <a:lvl1pPr marL="342506" indent="-342506" algn="l" defTabSz="91328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36" indent="-285424" algn="l" defTabSz="91328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626" indent="-228338" algn="l" defTabSz="91328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40"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855"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29"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74"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18"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494"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11205" y="152400"/>
            <a:ext cx="10058400" cy="838200"/>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5123" name="Rectangle 3"/>
          <p:cNvSpPr>
            <a:spLocks noGrp="1" noChangeArrowheads="1"/>
          </p:cNvSpPr>
          <p:nvPr>
            <p:ph type="body" idx="1"/>
          </p:nvPr>
        </p:nvSpPr>
        <p:spPr bwMode="auto">
          <a:xfrm>
            <a:off x="711212" y="1350964"/>
            <a:ext cx="11144251" cy="4516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124" name="Picture 5"/>
          <p:cNvPicPr>
            <a:picLocks noChangeAspect="1"/>
          </p:cNvPicPr>
          <p:nvPr/>
        </p:nvPicPr>
        <p:blipFill>
          <a:blip r:embed="rId14" cstate="print"/>
          <a:srcRect/>
          <a:stretch>
            <a:fillRect/>
          </a:stretch>
        </p:blipFill>
        <p:spPr bwMode="auto">
          <a:xfrm>
            <a:off x="10958129" y="260351"/>
            <a:ext cx="899583" cy="584200"/>
          </a:xfrm>
          <a:prstGeom prst="rect">
            <a:avLst/>
          </a:prstGeom>
          <a:noFill/>
          <a:ln w="9525">
            <a:noFill/>
            <a:miter lim="800000"/>
            <a:headEnd/>
            <a:tailEnd/>
          </a:ln>
        </p:spPr>
      </p:pic>
    </p:spTree>
    <p:extLst>
      <p:ext uri="{BB962C8B-B14F-4D97-AF65-F5344CB8AC3E}">
        <p14:creationId xmlns:p14="http://schemas.microsoft.com/office/powerpoint/2010/main" val="296597907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rtl="0" eaLnBrk="0" fontAlgn="base" hangingPunct="0">
        <a:lnSpc>
          <a:spcPts val="3500"/>
        </a:lnSpc>
        <a:spcBef>
          <a:spcPct val="0"/>
        </a:spcBef>
        <a:spcAft>
          <a:spcPct val="0"/>
        </a:spcAft>
        <a:defRPr sz="31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5pPr>
      <a:lvl6pPr marL="456903" algn="l" rtl="0" eaLnBrk="1" fontAlgn="base" hangingPunct="1">
        <a:spcBef>
          <a:spcPct val="0"/>
        </a:spcBef>
        <a:spcAft>
          <a:spcPct val="0"/>
        </a:spcAft>
        <a:defRPr sz="2100">
          <a:solidFill>
            <a:srgbClr val="B61229"/>
          </a:solidFill>
          <a:latin typeface="Century Gothic" pitchFamily="34" charset="0"/>
          <a:cs typeface="Arial" charset="0"/>
        </a:defRPr>
      </a:lvl6pPr>
      <a:lvl7pPr marL="913833" algn="l" rtl="0" eaLnBrk="1" fontAlgn="base" hangingPunct="1">
        <a:spcBef>
          <a:spcPct val="0"/>
        </a:spcBef>
        <a:spcAft>
          <a:spcPct val="0"/>
        </a:spcAft>
        <a:defRPr sz="2100">
          <a:solidFill>
            <a:srgbClr val="B61229"/>
          </a:solidFill>
          <a:latin typeface="Century Gothic" pitchFamily="34" charset="0"/>
          <a:cs typeface="Arial" charset="0"/>
        </a:defRPr>
      </a:lvl7pPr>
      <a:lvl8pPr marL="1370750" algn="l" rtl="0" eaLnBrk="1" fontAlgn="base" hangingPunct="1">
        <a:spcBef>
          <a:spcPct val="0"/>
        </a:spcBef>
        <a:spcAft>
          <a:spcPct val="0"/>
        </a:spcAft>
        <a:defRPr sz="2100">
          <a:solidFill>
            <a:srgbClr val="B61229"/>
          </a:solidFill>
          <a:latin typeface="Century Gothic" pitchFamily="34" charset="0"/>
          <a:cs typeface="Arial" charset="0"/>
        </a:defRPr>
      </a:lvl8pPr>
      <a:lvl9pPr marL="1827666"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398" indent="-190398" algn="l" rtl="0" eaLnBrk="0" fontAlgn="base" hangingPunct="0">
        <a:spcBef>
          <a:spcPct val="0"/>
        </a:spcBef>
        <a:spcAft>
          <a:spcPts val="300"/>
        </a:spcAft>
        <a:buClr>
          <a:srgbClr val="E31836"/>
        </a:buClr>
        <a:buSzPct val="115000"/>
        <a:buFont typeface="Arial" charset="0"/>
        <a:buChar char="•"/>
        <a:defRPr sz="2300">
          <a:solidFill>
            <a:schemeClr val="tx1"/>
          </a:solidFill>
          <a:latin typeface="Arial" panose="020B0604020202020204" pitchFamily="34" charset="0"/>
          <a:ea typeface="+mn-ea"/>
          <a:cs typeface="Arial" panose="020B0604020202020204" pitchFamily="34" charset="0"/>
        </a:defRPr>
      </a:lvl1pPr>
      <a:lvl2pPr marL="472775" indent="-257024"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363" indent="-158651"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013" indent="-1427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1772" indent="-114233" algn="l" defTabSz="923358" rtl="0" eaLnBrk="0" fontAlgn="base" hangingPunct="0">
        <a:spcBef>
          <a:spcPct val="0"/>
        </a:spcBef>
        <a:spcAft>
          <a:spcPts val="300"/>
        </a:spcAft>
        <a:buClr>
          <a:srgbClr val="E31836"/>
        </a:buClr>
        <a:buSzPct val="115000"/>
        <a:buFont typeface="Arial" charset="0"/>
        <a:buChar char="•"/>
        <a:defRPr lang="en-GB" sz="1500" dirty="0">
          <a:solidFill>
            <a:schemeClr val="tx1"/>
          </a:solidFill>
          <a:latin typeface="Arial" panose="020B0604020202020204" pitchFamily="34" charset="0"/>
          <a:cs typeface="Arial" panose="020B0604020202020204" pitchFamily="34" charset="0"/>
        </a:defRPr>
      </a:lvl5pPr>
      <a:lvl6pPr marL="667938" indent="0" algn="l" rtl="0" eaLnBrk="1" fontAlgn="base" hangingPunct="1">
        <a:spcBef>
          <a:spcPct val="20000"/>
        </a:spcBef>
        <a:spcAft>
          <a:spcPct val="0"/>
        </a:spcAft>
        <a:buClr>
          <a:srgbClr val="B61229"/>
        </a:buClr>
        <a:buSzPct val="115000"/>
        <a:buFont typeface="Arial" charset="0"/>
        <a:buNone/>
        <a:defRPr sz="1100">
          <a:solidFill>
            <a:schemeClr val="bg2"/>
          </a:solidFill>
          <a:latin typeface="+mn-lt"/>
          <a:cs typeface="+mn-cs"/>
        </a:defRPr>
      </a:lvl6pPr>
      <a:lvl7pPr marL="1446900"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7pPr>
      <a:lvl8pPr marL="1903800"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8pPr>
      <a:lvl9pPr marL="2360733"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9pPr>
    </p:bodyStyle>
    <p:otherStyle>
      <a:defPPr>
        <a:defRPr lang="en-US"/>
      </a:defPPr>
      <a:lvl1pPr marL="0" algn="l" defTabSz="913833" rtl="0" eaLnBrk="1" latinLnBrk="0" hangingPunct="1">
        <a:defRPr sz="1900" kern="1200">
          <a:solidFill>
            <a:schemeClr val="tx1"/>
          </a:solidFill>
          <a:latin typeface="+mn-lt"/>
          <a:ea typeface="+mn-ea"/>
          <a:cs typeface="+mn-cs"/>
        </a:defRPr>
      </a:lvl1pPr>
      <a:lvl2pPr marL="456903" algn="l" defTabSz="913833" rtl="0" eaLnBrk="1" latinLnBrk="0" hangingPunct="1">
        <a:defRPr sz="1900" kern="1200">
          <a:solidFill>
            <a:schemeClr val="tx1"/>
          </a:solidFill>
          <a:latin typeface="+mn-lt"/>
          <a:ea typeface="+mn-ea"/>
          <a:cs typeface="+mn-cs"/>
        </a:defRPr>
      </a:lvl2pPr>
      <a:lvl3pPr marL="913833" algn="l" defTabSz="913833" rtl="0" eaLnBrk="1" latinLnBrk="0" hangingPunct="1">
        <a:defRPr sz="1900" kern="1200">
          <a:solidFill>
            <a:schemeClr val="tx1"/>
          </a:solidFill>
          <a:latin typeface="+mn-lt"/>
          <a:ea typeface="+mn-ea"/>
          <a:cs typeface="+mn-cs"/>
        </a:defRPr>
      </a:lvl3pPr>
      <a:lvl4pPr marL="1370750" algn="l" defTabSz="913833" rtl="0" eaLnBrk="1" latinLnBrk="0" hangingPunct="1">
        <a:defRPr sz="1900" kern="1200">
          <a:solidFill>
            <a:schemeClr val="tx1"/>
          </a:solidFill>
          <a:latin typeface="+mn-lt"/>
          <a:ea typeface="+mn-ea"/>
          <a:cs typeface="+mn-cs"/>
        </a:defRPr>
      </a:lvl4pPr>
      <a:lvl5pPr marL="1827666" algn="l" defTabSz="913833" rtl="0" eaLnBrk="1" latinLnBrk="0" hangingPunct="1">
        <a:defRPr sz="1900" kern="1200">
          <a:solidFill>
            <a:schemeClr val="tx1"/>
          </a:solidFill>
          <a:latin typeface="+mn-lt"/>
          <a:ea typeface="+mn-ea"/>
          <a:cs typeface="+mn-cs"/>
        </a:defRPr>
      </a:lvl5pPr>
      <a:lvl6pPr marL="2284598" algn="l" defTabSz="913833" rtl="0" eaLnBrk="1" latinLnBrk="0" hangingPunct="1">
        <a:defRPr sz="1900" kern="1200">
          <a:solidFill>
            <a:schemeClr val="tx1"/>
          </a:solidFill>
          <a:latin typeface="+mn-lt"/>
          <a:ea typeface="+mn-ea"/>
          <a:cs typeface="+mn-cs"/>
        </a:defRPr>
      </a:lvl6pPr>
      <a:lvl7pPr marL="2741498" algn="l" defTabSz="913833" rtl="0" eaLnBrk="1" latinLnBrk="0" hangingPunct="1">
        <a:defRPr sz="1900" kern="1200">
          <a:solidFill>
            <a:schemeClr val="tx1"/>
          </a:solidFill>
          <a:latin typeface="+mn-lt"/>
          <a:ea typeface="+mn-ea"/>
          <a:cs typeface="+mn-cs"/>
        </a:defRPr>
      </a:lvl7pPr>
      <a:lvl8pPr marL="3198400" algn="l" defTabSz="913833" rtl="0" eaLnBrk="1" latinLnBrk="0" hangingPunct="1">
        <a:defRPr sz="1900" kern="1200">
          <a:solidFill>
            <a:schemeClr val="tx1"/>
          </a:solidFill>
          <a:latin typeface="+mn-lt"/>
          <a:ea typeface="+mn-ea"/>
          <a:cs typeface="+mn-cs"/>
        </a:defRPr>
      </a:lvl8pPr>
      <a:lvl9pPr marL="3655303" algn="l" defTabSz="913833"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chemeClr val="bg1"/>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6"/>
          <p:cNvSpPr>
            <a:spLocks noChangeArrowheads="1"/>
          </p:cNvSpPr>
          <p:nvPr/>
        </p:nvSpPr>
        <p:spPr bwMode="auto">
          <a:xfrm>
            <a:off x="11631242" y="406454"/>
            <a:ext cx="184533"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2" tIns="45718" rIns="91342" bIns="45718">
            <a:spAutoFit/>
          </a:bodyPr>
          <a:lstStyle>
            <a:lvl1pPr defTabSz="912813" eaLnBrk="0" hangingPunct="0">
              <a:defRPr sz="4000" b="1">
                <a:solidFill>
                  <a:srgbClr val="F9E73D"/>
                </a:solidFill>
                <a:latin typeface="Arial" charset="0"/>
              </a:defRPr>
            </a:lvl1pPr>
            <a:lvl2pPr marL="742950" indent="-285750" defTabSz="912813" eaLnBrk="0" hangingPunct="0">
              <a:defRPr sz="4000" b="1">
                <a:solidFill>
                  <a:srgbClr val="F9E73D"/>
                </a:solidFill>
                <a:latin typeface="Arial" charset="0"/>
              </a:defRPr>
            </a:lvl2pPr>
            <a:lvl3pPr marL="1143000" indent="-228600" defTabSz="912813" eaLnBrk="0" hangingPunct="0">
              <a:defRPr sz="4000" b="1">
                <a:solidFill>
                  <a:srgbClr val="F9E73D"/>
                </a:solidFill>
                <a:latin typeface="Arial" charset="0"/>
              </a:defRPr>
            </a:lvl3pPr>
            <a:lvl4pPr marL="1600200" indent="-228600" defTabSz="912813" eaLnBrk="0" hangingPunct="0">
              <a:defRPr sz="4000" b="1">
                <a:solidFill>
                  <a:srgbClr val="F9E73D"/>
                </a:solidFill>
                <a:latin typeface="Arial" charset="0"/>
              </a:defRPr>
            </a:lvl4pPr>
            <a:lvl5pPr marL="2057400" indent="-228600" defTabSz="912813" eaLnBrk="0" hangingPunct="0">
              <a:defRPr sz="4000" b="1">
                <a:solidFill>
                  <a:srgbClr val="F9E73D"/>
                </a:solidFill>
                <a:latin typeface="Arial" charset="0"/>
              </a:defRPr>
            </a:lvl5pPr>
            <a:lvl6pPr marL="2514600" indent="-228600" algn="ctr" defTabSz="912813" eaLnBrk="0" fontAlgn="base" hangingPunct="0">
              <a:spcBef>
                <a:spcPct val="0"/>
              </a:spcBef>
              <a:spcAft>
                <a:spcPct val="0"/>
              </a:spcAft>
              <a:defRPr sz="4000" b="1">
                <a:solidFill>
                  <a:srgbClr val="F9E73D"/>
                </a:solidFill>
                <a:latin typeface="Arial" charset="0"/>
              </a:defRPr>
            </a:lvl6pPr>
            <a:lvl7pPr marL="2971800" indent="-228600" algn="ctr" defTabSz="912813" eaLnBrk="0" fontAlgn="base" hangingPunct="0">
              <a:spcBef>
                <a:spcPct val="0"/>
              </a:spcBef>
              <a:spcAft>
                <a:spcPct val="0"/>
              </a:spcAft>
              <a:defRPr sz="4000" b="1">
                <a:solidFill>
                  <a:srgbClr val="F9E73D"/>
                </a:solidFill>
                <a:latin typeface="Arial" charset="0"/>
              </a:defRPr>
            </a:lvl7pPr>
            <a:lvl8pPr marL="3429000" indent="-228600" algn="ctr" defTabSz="912813" eaLnBrk="0" fontAlgn="base" hangingPunct="0">
              <a:spcBef>
                <a:spcPct val="0"/>
              </a:spcBef>
              <a:spcAft>
                <a:spcPct val="0"/>
              </a:spcAft>
              <a:defRPr sz="4000" b="1">
                <a:solidFill>
                  <a:srgbClr val="F9E73D"/>
                </a:solidFill>
                <a:latin typeface="Arial" charset="0"/>
              </a:defRPr>
            </a:lvl8pPr>
            <a:lvl9pPr marL="3886200" indent="-228600" algn="ctr" defTabSz="912813" eaLnBrk="0" fontAlgn="base" hangingPunct="0">
              <a:spcBef>
                <a:spcPct val="0"/>
              </a:spcBef>
              <a:spcAft>
                <a:spcPct val="0"/>
              </a:spcAft>
              <a:defRPr sz="4000" b="1">
                <a:solidFill>
                  <a:srgbClr val="F9E73D"/>
                </a:solidFill>
                <a:latin typeface="Arial" charset="0"/>
              </a:defRPr>
            </a:lvl9pPr>
          </a:lstStyle>
          <a:p>
            <a:pPr eaLnBrk="1" fontAlgn="base" hangingPunct="1">
              <a:spcBef>
                <a:spcPct val="0"/>
              </a:spcBef>
              <a:spcAft>
                <a:spcPct val="0"/>
              </a:spcAft>
              <a:defRPr/>
            </a:pPr>
            <a:endParaRPr lang="en-US" altLang="en-US" sz="1600" b="0">
              <a:solidFill>
                <a:srgbClr val="000000"/>
              </a:solidFill>
            </a:endParaRPr>
          </a:p>
        </p:txBody>
      </p:sp>
      <p:pic>
        <p:nvPicPr>
          <p:cNvPr id="4101" name="Picture 9" descr="insight_masterFL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insight_masterFL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5600" y="6356560"/>
            <a:ext cx="3860800" cy="365125"/>
          </a:xfrm>
          <a:prstGeom prst="rect">
            <a:avLst/>
          </a:prstGeom>
        </p:spPr>
        <p:txBody>
          <a:bodyPr vert="horz" lIns="91342" tIns="45718" rIns="91342" bIns="45718" rtlCol="0" anchor="ctr"/>
          <a:lstStyle>
            <a:lvl1pPr algn="ctr" eaLnBrk="1" hangingPunct="1">
              <a:defRPr sz="1200" dirty="0">
                <a:solidFill>
                  <a:srgbClr val="000000">
                    <a:tint val="75000"/>
                  </a:srgbClr>
                </a:solidFill>
                <a:latin typeface="Arial"/>
              </a:defRPr>
            </a:lvl1pPr>
          </a:lstStyle>
          <a:p>
            <a:pPr defTabSz="913289" fontAlgn="base">
              <a:spcBef>
                <a:spcPct val="0"/>
              </a:spcBef>
              <a:spcAft>
                <a:spcPct val="0"/>
              </a:spcAft>
              <a:defRPr/>
            </a:pPr>
            <a:endParaRPr lang="en-US" b="1"/>
          </a:p>
        </p:txBody>
      </p:sp>
      <p:sp>
        <p:nvSpPr>
          <p:cNvPr id="8" name="Rectangle 5"/>
          <p:cNvSpPr>
            <a:spLocks noGrp="1" noChangeArrowheads="1"/>
          </p:cNvSpPr>
          <p:nvPr>
            <p:ph type="sldNum" sz="quarter" idx="4"/>
          </p:nvPr>
        </p:nvSpPr>
        <p:spPr>
          <a:xfrm>
            <a:off x="57151" y="6477000"/>
            <a:ext cx="609600" cy="228600"/>
          </a:xfrm>
          <a:prstGeom prst="rect">
            <a:avLst/>
          </a:prstGeom>
        </p:spPr>
        <p:txBody>
          <a:bodyPr lIns="91342" tIns="45718" rIns="91342" bIns="45718"/>
          <a:lstStyle>
            <a:lvl1pPr algn="l" eaLnBrk="1" fontAlgn="auto" hangingPunct="1">
              <a:spcBef>
                <a:spcPts val="0"/>
              </a:spcBef>
              <a:spcAft>
                <a:spcPts val="0"/>
              </a:spcAft>
              <a:defRPr sz="1200" b="0" smtClean="0">
                <a:solidFill>
                  <a:srgbClr val="000000"/>
                </a:solidFill>
                <a:latin typeface="Arial"/>
              </a:defRPr>
            </a:lvl1pPr>
          </a:lstStyle>
          <a:p>
            <a:pPr defTabSz="913289">
              <a:defRPr/>
            </a:pPr>
            <a:fld id="{91C53EF2-4E90-449F-80FA-D22F0B8B27AB}" type="slidenum">
              <a:rPr lang="en-US" smtClean="0"/>
              <a:pPr defTabSz="913289">
                <a:defRPr/>
              </a:pPr>
              <a:t>‹Nº›</a:t>
            </a:fld>
            <a:endParaRPr lang="en-US" dirty="0"/>
          </a:p>
        </p:txBody>
      </p:sp>
    </p:spTree>
    <p:extLst>
      <p:ext uri="{BB962C8B-B14F-4D97-AF65-F5344CB8AC3E}">
        <p14:creationId xmlns:p14="http://schemas.microsoft.com/office/powerpoint/2010/main" val="2413692988"/>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Arial" pitchFamily="34" charset="0"/>
        </a:defRPr>
      </a:lvl2pPr>
      <a:lvl3pPr algn="ctr" rtl="0" eaLnBrk="0" fontAlgn="base" hangingPunct="0">
        <a:spcBef>
          <a:spcPct val="0"/>
        </a:spcBef>
        <a:spcAft>
          <a:spcPct val="0"/>
        </a:spcAft>
        <a:defRPr sz="4000" b="1">
          <a:solidFill>
            <a:schemeClr val="accent2"/>
          </a:solidFill>
          <a:latin typeface="Arial" pitchFamily="34" charset="0"/>
        </a:defRPr>
      </a:lvl3pPr>
      <a:lvl4pPr algn="ctr" rtl="0" eaLnBrk="0" fontAlgn="base" hangingPunct="0">
        <a:spcBef>
          <a:spcPct val="0"/>
        </a:spcBef>
        <a:spcAft>
          <a:spcPct val="0"/>
        </a:spcAft>
        <a:defRPr sz="4000" b="1">
          <a:solidFill>
            <a:schemeClr val="accent2"/>
          </a:solidFill>
          <a:latin typeface="Arial" pitchFamily="34" charset="0"/>
        </a:defRPr>
      </a:lvl4pPr>
      <a:lvl5pPr algn="ctr" rtl="0" eaLnBrk="0" fontAlgn="base" hangingPunct="0">
        <a:spcBef>
          <a:spcPct val="0"/>
        </a:spcBef>
        <a:spcAft>
          <a:spcPct val="0"/>
        </a:spcAft>
        <a:defRPr sz="4000" b="1">
          <a:solidFill>
            <a:schemeClr val="accent2"/>
          </a:solidFill>
          <a:latin typeface="Arial" pitchFamily="34" charset="0"/>
        </a:defRPr>
      </a:lvl5pPr>
      <a:lvl6pPr marL="456615" algn="l" rtl="0" eaLnBrk="1" fontAlgn="base" hangingPunct="1">
        <a:spcBef>
          <a:spcPct val="0"/>
        </a:spcBef>
        <a:spcAft>
          <a:spcPct val="0"/>
        </a:spcAft>
        <a:defRPr sz="4000" b="1">
          <a:solidFill>
            <a:schemeClr val="accent2"/>
          </a:solidFill>
          <a:latin typeface="Arial" pitchFamily="34" charset="0"/>
        </a:defRPr>
      </a:lvl6pPr>
      <a:lvl7pPr marL="913289" algn="l" rtl="0" eaLnBrk="1" fontAlgn="base" hangingPunct="1">
        <a:spcBef>
          <a:spcPct val="0"/>
        </a:spcBef>
        <a:spcAft>
          <a:spcPct val="0"/>
        </a:spcAft>
        <a:defRPr sz="4000" b="1">
          <a:solidFill>
            <a:schemeClr val="accent2"/>
          </a:solidFill>
          <a:latin typeface="Arial" pitchFamily="34" charset="0"/>
        </a:defRPr>
      </a:lvl7pPr>
      <a:lvl8pPr marL="1369934" algn="l" rtl="0" eaLnBrk="1" fontAlgn="base" hangingPunct="1">
        <a:spcBef>
          <a:spcPct val="0"/>
        </a:spcBef>
        <a:spcAft>
          <a:spcPct val="0"/>
        </a:spcAft>
        <a:defRPr sz="4000" b="1">
          <a:solidFill>
            <a:schemeClr val="accent2"/>
          </a:solidFill>
          <a:latin typeface="Arial" pitchFamily="34" charset="0"/>
        </a:defRPr>
      </a:lvl8pPr>
      <a:lvl9pPr marL="1826578" algn="l" rtl="0" eaLnBrk="1" fontAlgn="base" hangingPunct="1">
        <a:spcBef>
          <a:spcPct val="0"/>
        </a:spcBef>
        <a:spcAft>
          <a:spcPct val="0"/>
        </a:spcAft>
        <a:defRPr sz="4000" b="1">
          <a:solidFill>
            <a:schemeClr val="accent2"/>
          </a:solidFill>
          <a:latin typeface="Arial" pitchFamily="34" charset="0"/>
        </a:defRPr>
      </a:lvl9pPr>
    </p:titleStyle>
    <p:bodyStyle>
      <a:lvl1pPr marL="340921" indent="-340921" algn="l" rtl="0" eaLnBrk="0" fontAlgn="base" hangingPunct="0">
        <a:spcBef>
          <a:spcPct val="20000"/>
        </a:spcBef>
        <a:spcAft>
          <a:spcPct val="0"/>
        </a:spcAft>
        <a:buChar char="•"/>
        <a:defRPr sz="3200">
          <a:solidFill>
            <a:schemeClr val="tx1"/>
          </a:solidFill>
          <a:latin typeface="+mn-lt"/>
          <a:ea typeface="+mn-ea"/>
          <a:cs typeface="+mn-cs"/>
        </a:defRPr>
      </a:lvl1pPr>
      <a:lvl2pPr marL="740448" indent="-283836" algn="l" rtl="0" eaLnBrk="0" fontAlgn="base" hangingPunct="0">
        <a:spcBef>
          <a:spcPct val="20000"/>
        </a:spcBef>
        <a:spcAft>
          <a:spcPct val="0"/>
        </a:spcAft>
        <a:buChar char="–"/>
        <a:defRPr sz="2800">
          <a:solidFill>
            <a:schemeClr val="tx1"/>
          </a:solidFill>
          <a:latin typeface="+mn-lt"/>
        </a:defRPr>
      </a:lvl2pPr>
      <a:lvl3pPr marL="1140041" indent="-226752" algn="l" rtl="0" eaLnBrk="0" fontAlgn="base" hangingPunct="0">
        <a:spcBef>
          <a:spcPct val="20000"/>
        </a:spcBef>
        <a:spcAft>
          <a:spcPct val="0"/>
        </a:spcAft>
        <a:buChar char="•"/>
        <a:defRPr sz="2400">
          <a:solidFill>
            <a:schemeClr val="tx1"/>
          </a:solidFill>
          <a:latin typeface="+mn-lt"/>
        </a:defRPr>
      </a:lvl3pPr>
      <a:lvl4pPr marL="1596653" indent="-226752" algn="l" rtl="0" eaLnBrk="0" fontAlgn="base" hangingPunct="0">
        <a:spcBef>
          <a:spcPct val="20000"/>
        </a:spcBef>
        <a:spcAft>
          <a:spcPct val="0"/>
        </a:spcAft>
        <a:buChar char="–"/>
        <a:defRPr sz="2000">
          <a:solidFill>
            <a:schemeClr val="tx1"/>
          </a:solidFill>
          <a:latin typeface="+mn-lt"/>
        </a:defRPr>
      </a:lvl4pPr>
      <a:lvl5pPr marL="2053267" indent="-226752" algn="l" rtl="0" eaLnBrk="0" fontAlgn="base" hangingPunct="0">
        <a:spcBef>
          <a:spcPct val="20000"/>
        </a:spcBef>
        <a:spcAft>
          <a:spcPct val="0"/>
        </a:spcAft>
        <a:buChar char="»"/>
        <a:defRPr sz="2000">
          <a:solidFill>
            <a:schemeClr val="tx1"/>
          </a:solidFill>
          <a:latin typeface="+mn-lt"/>
        </a:defRPr>
      </a:lvl5pPr>
      <a:lvl6pPr marL="2511529" indent="-228338" algn="l" rtl="0" eaLnBrk="1" fontAlgn="base" hangingPunct="1">
        <a:spcBef>
          <a:spcPct val="20000"/>
        </a:spcBef>
        <a:spcAft>
          <a:spcPct val="0"/>
        </a:spcAft>
        <a:buChar char="»"/>
        <a:defRPr sz="2000">
          <a:solidFill>
            <a:schemeClr val="tx1"/>
          </a:solidFill>
          <a:latin typeface="+mn-lt"/>
        </a:defRPr>
      </a:lvl6pPr>
      <a:lvl7pPr marL="2968174" indent="-228338" algn="l" rtl="0" eaLnBrk="1" fontAlgn="base" hangingPunct="1">
        <a:spcBef>
          <a:spcPct val="20000"/>
        </a:spcBef>
        <a:spcAft>
          <a:spcPct val="0"/>
        </a:spcAft>
        <a:buChar char="»"/>
        <a:defRPr sz="2000">
          <a:solidFill>
            <a:schemeClr val="tx1"/>
          </a:solidFill>
          <a:latin typeface="+mn-lt"/>
        </a:defRPr>
      </a:lvl7pPr>
      <a:lvl8pPr marL="3424818" indent="-228338" algn="l" rtl="0" eaLnBrk="1" fontAlgn="base" hangingPunct="1">
        <a:spcBef>
          <a:spcPct val="20000"/>
        </a:spcBef>
        <a:spcAft>
          <a:spcPct val="0"/>
        </a:spcAft>
        <a:buChar char="»"/>
        <a:defRPr sz="2000">
          <a:solidFill>
            <a:schemeClr val="tx1"/>
          </a:solidFill>
          <a:latin typeface="+mn-lt"/>
        </a:defRPr>
      </a:lvl8pPr>
      <a:lvl9pPr marL="3881494" indent="-228338"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718" rIns="91270"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718" rIns="91270"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37"/>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a:defRPr/>
            </a:pPr>
            <a:endParaRPr lang="en-US" sz="2400" b="1"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37"/>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a:defRPr/>
            </a:pPr>
            <a:endParaRPr lang="en-US" sz="2400" b="1"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703654"/>
      </p:ext>
    </p:extLst>
  </p:cSld>
  <p:clrMap bg1="dk2" tx1="lt1" bg2="dk1" tx2="lt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183" algn="l" rtl="0" eaLnBrk="1" fontAlgn="base" hangingPunct="1">
        <a:spcBef>
          <a:spcPct val="0"/>
        </a:spcBef>
        <a:spcAft>
          <a:spcPct val="0"/>
        </a:spcAft>
        <a:defRPr sz="3500" b="1">
          <a:solidFill>
            <a:schemeClr val="tx2"/>
          </a:solidFill>
          <a:latin typeface="Arial" charset="0"/>
        </a:defRPr>
      </a:lvl6pPr>
      <a:lvl7pPr marL="912473" algn="l" rtl="0" eaLnBrk="1" fontAlgn="base" hangingPunct="1">
        <a:spcBef>
          <a:spcPct val="0"/>
        </a:spcBef>
        <a:spcAft>
          <a:spcPct val="0"/>
        </a:spcAft>
        <a:defRPr sz="3500" b="1">
          <a:solidFill>
            <a:schemeClr val="tx2"/>
          </a:solidFill>
          <a:latin typeface="Arial" charset="0"/>
        </a:defRPr>
      </a:lvl7pPr>
      <a:lvl8pPr marL="1368710" algn="l" rtl="0" eaLnBrk="1" fontAlgn="base" hangingPunct="1">
        <a:spcBef>
          <a:spcPct val="0"/>
        </a:spcBef>
        <a:spcAft>
          <a:spcPct val="0"/>
        </a:spcAft>
        <a:defRPr sz="3500" b="1">
          <a:solidFill>
            <a:schemeClr val="tx2"/>
          </a:solidFill>
          <a:latin typeface="Arial" charset="0"/>
        </a:defRPr>
      </a:lvl8pPr>
      <a:lvl9pPr marL="1824946" algn="l" rtl="0" eaLnBrk="1" fontAlgn="base" hangingPunct="1">
        <a:spcBef>
          <a:spcPct val="0"/>
        </a:spcBef>
        <a:spcAft>
          <a:spcPct val="0"/>
        </a:spcAft>
        <a:defRPr sz="3500" b="1">
          <a:solidFill>
            <a:schemeClr val="tx2"/>
          </a:solidFill>
          <a:latin typeface="Arial" charset="0"/>
        </a:defRPr>
      </a:lvl9pPr>
    </p:titleStyle>
    <p:bodyStyle>
      <a:lvl1pPr marL="342218" indent="-342218"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364" indent="-28518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618" indent="-228146"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800" indent="-228146"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983" indent="-228146"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9273"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5511"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1746"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8038"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473" rtl="0" eaLnBrk="1" latinLnBrk="0" hangingPunct="1">
        <a:defRPr sz="1900" kern="1200">
          <a:solidFill>
            <a:schemeClr val="tx1"/>
          </a:solidFill>
          <a:latin typeface="+mn-lt"/>
          <a:ea typeface="+mn-ea"/>
          <a:cs typeface="+mn-cs"/>
        </a:defRPr>
      </a:lvl1pPr>
      <a:lvl2pPr marL="456183" algn="l" defTabSz="912473" rtl="0" eaLnBrk="1" latinLnBrk="0" hangingPunct="1">
        <a:defRPr sz="1900" kern="1200">
          <a:solidFill>
            <a:schemeClr val="tx1"/>
          </a:solidFill>
          <a:latin typeface="+mn-lt"/>
          <a:ea typeface="+mn-ea"/>
          <a:cs typeface="+mn-cs"/>
        </a:defRPr>
      </a:lvl2pPr>
      <a:lvl3pPr marL="912473" algn="l" defTabSz="912473" rtl="0" eaLnBrk="1" latinLnBrk="0" hangingPunct="1">
        <a:defRPr sz="1900" kern="1200">
          <a:solidFill>
            <a:schemeClr val="tx1"/>
          </a:solidFill>
          <a:latin typeface="+mn-lt"/>
          <a:ea typeface="+mn-ea"/>
          <a:cs typeface="+mn-cs"/>
        </a:defRPr>
      </a:lvl3pPr>
      <a:lvl4pPr marL="1368710" algn="l" defTabSz="912473" rtl="0" eaLnBrk="1" latinLnBrk="0" hangingPunct="1">
        <a:defRPr sz="1900" kern="1200">
          <a:solidFill>
            <a:schemeClr val="tx1"/>
          </a:solidFill>
          <a:latin typeface="+mn-lt"/>
          <a:ea typeface="+mn-ea"/>
          <a:cs typeface="+mn-cs"/>
        </a:defRPr>
      </a:lvl4pPr>
      <a:lvl5pPr marL="1824946" algn="l" defTabSz="912473" rtl="0" eaLnBrk="1" latinLnBrk="0" hangingPunct="1">
        <a:defRPr sz="1900" kern="1200">
          <a:solidFill>
            <a:schemeClr val="tx1"/>
          </a:solidFill>
          <a:latin typeface="+mn-lt"/>
          <a:ea typeface="+mn-ea"/>
          <a:cs typeface="+mn-cs"/>
        </a:defRPr>
      </a:lvl5pPr>
      <a:lvl6pPr marL="2281238" algn="l" defTabSz="912473" rtl="0" eaLnBrk="1" latinLnBrk="0" hangingPunct="1">
        <a:defRPr sz="1900" kern="1200">
          <a:solidFill>
            <a:schemeClr val="tx1"/>
          </a:solidFill>
          <a:latin typeface="+mn-lt"/>
          <a:ea typeface="+mn-ea"/>
          <a:cs typeface="+mn-cs"/>
        </a:defRPr>
      </a:lvl6pPr>
      <a:lvl7pPr marL="2737418" algn="l" defTabSz="912473" rtl="0" eaLnBrk="1" latinLnBrk="0" hangingPunct="1">
        <a:defRPr sz="1900" kern="1200">
          <a:solidFill>
            <a:schemeClr val="tx1"/>
          </a:solidFill>
          <a:latin typeface="+mn-lt"/>
          <a:ea typeface="+mn-ea"/>
          <a:cs typeface="+mn-cs"/>
        </a:defRPr>
      </a:lvl7pPr>
      <a:lvl8pPr marL="3193600" algn="l" defTabSz="912473" rtl="0" eaLnBrk="1" latinLnBrk="0" hangingPunct="1">
        <a:defRPr sz="1900" kern="1200">
          <a:solidFill>
            <a:schemeClr val="tx1"/>
          </a:solidFill>
          <a:latin typeface="+mn-lt"/>
          <a:ea typeface="+mn-ea"/>
          <a:cs typeface="+mn-cs"/>
        </a:defRPr>
      </a:lvl8pPr>
      <a:lvl9pPr marL="3649783" algn="l" defTabSz="912473"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4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9600" y="160022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5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lvl1pPr>
              <a:defRPr sz="1500"/>
            </a:lvl1pPr>
          </a:lstStyle>
          <a:p>
            <a:pPr defTabSz="912324"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4165600" y="624525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lvl1pPr algn="ctr">
              <a:defRPr sz="1500"/>
            </a:lvl1pPr>
          </a:lstStyle>
          <a:p>
            <a:pPr defTabSz="912324"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8737600" y="624525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lvl1pPr algn="r">
              <a:defRPr sz="1500"/>
            </a:lvl1pPr>
          </a:lstStyle>
          <a:p>
            <a:pPr defTabSz="912324" fontAlgn="base">
              <a:spcBef>
                <a:spcPct val="0"/>
              </a:spcBef>
              <a:spcAft>
                <a:spcPct val="0"/>
              </a:spcAft>
            </a:pPr>
            <a:fld id="{A8A51190-83F0-4DB6-ABAC-066B3E685B69}" type="slidenum">
              <a:rPr lang="es-ES" smtClean="0">
                <a:solidFill>
                  <a:srgbClr val="000000"/>
                </a:solidFill>
              </a:rPr>
              <a:pPr defTabSz="912324" fontAlgn="base">
                <a:spcBef>
                  <a:spcPct val="0"/>
                </a:spcBef>
                <a:spcAft>
                  <a:spcPct val="0"/>
                </a:spcAft>
              </a:pPr>
              <a:t>‹Nº›</a:t>
            </a:fld>
            <a:endParaRPr lang="es-ES" smtClean="0">
              <a:solidFill>
                <a:srgbClr val="000000"/>
              </a:solidFill>
            </a:endParaRPr>
          </a:p>
        </p:txBody>
      </p:sp>
    </p:spTree>
    <p:extLst>
      <p:ext uri="{BB962C8B-B14F-4D97-AF65-F5344CB8AC3E}">
        <p14:creationId xmlns:p14="http://schemas.microsoft.com/office/powerpoint/2010/main" val="1464738028"/>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131" algn="ctr" rtl="0" fontAlgn="base">
        <a:spcBef>
          <a:spcPct val="0"/>
        </a:spcBef>
        <a:spcAft>
          <a:spcPct val="0"/>
        </a:spcAft>
        <a:defRPr sz="4400">
          <a:solidFill>
            <a:schemeClr val="tx2"/>
          </a:solidFill>
          <a:latin typeface="Arial" charset="0"/>
        </a:defRPr>
      </a:lvl6pPr>
      <a:lvl7pPr marL="912324" algn="ctr" rtl="0" fontAlgn="base">
        <a:spcBef>
          <a:spcPct val="0"/>
        </a:spcBef>
        <a:spcAft>
          <a:spcPct val="0"/>
        </a:spcAft>
        <a:defRPr sz="4400">
          <a:solidFill>
            <a:schemeClr val="tx2"/>
          </a:solidFill>
          <a:latin typeface="Arial" charset="0"/>
        </a:defRPr>
      </a:lvl7pPr>
      <a:lvl8pPr marL="1368486" algn="ctr" rtl="0" fontAlgn="base">
        <a:spcBef>
          <a:spcPct val="0"/>
        </a:spcBef>
        <a:spcAft>
          <a:spcPct val="0"/>
        </a:spcAft>
        <a:defRPr sz="4400">
          <a:solidFill>
            <a:schemeClr val="tx2"/>
          </a:solidFill>
          <a:latin typeface="Arial" charset="0"/>
        </a:defRPr>
      </a:lvl8pPr>
      <a:lvl9pPr marL="1824646" algn="ctr" rtl="0" fontAlgn="base">
        <a:spcBef>
          <a:spcPct val="0"/>
        </a:spcBef>
        <a:spcAft>
          <a:spcPct val="0"/>
        </a:spcAft>
        <a:defRPr sz="4400">
          <a:solidFill>
            <a:schemeClr val="tx2"/>
          </a:solidFill>
          <a:latin typeface="Arial" charset="0"/>
        </a:defRPr>
      </a:lvl9pPr>
    </p:titleStyle>
    <p:bodyStyle>
      <a:lvl1pPr marL="342146" indent="-342146" algn="l" rtl="0" fontAlgn="base">
        <a:spcBef>
          <a:spcPct val="20000"/>
        </a:spcBef>
        <a:spcAft>
          <a:spcPct val="0"/>
        </a:spcAft>
        <a:buChar char="•"/>
        <a:defRPr sz="3200">
          <a:solidFill>
            <a:schemeClr val="tx1"/>
          </a:solidFill>
          <a:latin typeface="+mn-lt"/>
          <a:ea typeface="+mn-ea"/>
          <a:cs typeface="+mn-cs"/>
        </a:defRPr>
      </a:lvl1pPr>
      <a:lvl2pPr marL="741249" indent="-285124" algn="l" rtl="0" fontAlgn="base">
        <a:spcBef>
          <a:spcPct val="20000"/>
        </a:spcBef>
        <a:spcAft>
          <a:spcPct val="0"/>
        </a:spcAft>
        <a:buChar char="–"/>
        <a:defRPr sz="2800">
          <a:solidFill>
            <a:schemeClr val="tx1"/>
          </a:solidFill>
          <a:latin typeface="+mn-lt"/>
        </a:defRPr>
      </a:lvl2pPr>
      <a:lvl3pPr marL="1140422" indent="-228098" algn="l" rtl="0" fontAlgn="base">
        <a:spcBef>
          <a:spcPct val="20000"/>
        </a:spcBef>
        <a:spcAft>
          <a:spcPct val="0"/>
        </a:spcAft>
        <a:buChar char="•"/>
        <a:defRPr sz="2400">
          <a:solidFill>
            <a:schemeClr val="tx1"/>
          </a:solidFill>
          <a:latin typeface="+mn-lt"/>
        </a:defRPr>
      </a:lvl3pPr>
      <a:lvl4pPr marL="1596548" indent="-228098" algn="l" rtl="0" fontAlgn="base">
        <a:spcBef>
          <a:spcPct val="20000"/>
        </a:spcBef>
        <a:spcAft>
          <a:spcPct val="0"/>
        </a:spcAft>
        <a:buChar char="–"/>
        <a:defRPr sz="2000">
          <a:solidFill>
            <a:schemeClr val="tx1"/>
          </a:solidFill>
          <a:latin typeface="+mn-lt"/>
        </a:defRPr>
      </a:lvl4pPr>
      <a:lvl5pPr marL="2052683" indent="-228098" algn="l" rtl="0" fontAlgn="base">
        <a:spcBef>
          <a:spcPct val="20000"/>
        </a:spcBef>
        <a:spcAft>
          <a:spcPct val="0"/>
        </a:spcAft>
        <a:buChar char="»"/>
        <a:defRPr sz="2000">
          <a:solidFill>
            <a:schemeClr val="tx1"/>
          </a:solidFill>
          <a:latin typeface="+mn-lt"/>
        </a:defRPr>
      </a:lvl5pPr>
      <a:lvl6pPr marL="2508872" indent="-228098" algn="l" rtl="0" fontAlgn="base">
        <a:spcBef>
          <a:spcPct val="20000"/>
        </a:spcBef>
        <a:spcAft>
          <a:spcPct val="0"/>
        </a:spcAft>
        <a:buChar char="»"/>
        <a:defRPr sz="2000">
          <a:solidFill>
            <a:schemeClr val="tx1"/>
          </a:solidFill>
          <a:latin typeface="+mn-lt"/>
        </a:defRPr>
      </a:lvl6pPr>
      <a:lvl7pPr marL="2965037" indent="-228098" algn="l" rtl="0" fontAlgn="base">
        <a:spcBef>
          <a:spcPct val="20000"/>
        </a:spcBef>
        <a:spcAft>
          <a:spcPct val="0"/>
        </a:spcAft>
        <a:buChar char="»"/>
        <a:defRPr sz="2000">
          <a:solidFill>
            <a:schemeClr val="tx1"/>
          </a:solidFill>
          <a:latin typeface="+mn-lt"/>
        </a:defRPr>
      </a:lvl7pPr>
      <a:lvl8pPr marL="3421198" indent="-228098" algn="l" rtl="0" fontAlgn="base">
        <a:spcBef>
          <a:spcPct val="20000"/>
        </a:spcBef>
        <a:spcAft>
          <a:spcPct val="0"/>
        </a:spcAft>
        <a:buChar char="»"/>
        <a:defRPr sz="2000">
          <a:solidFill>
            <a:schemeClr val="tx1"/>
          </a:solidFill>
          <a:latin typeface="+mn-lt"/>
        </a:defRPr>
      </a:lvl8pPr>
      <a:lvl9pPr marL="3877390" indent="-228098" algn="l" rtl="0" fontAlgn="base">
        <a:spcBef>
          <a:spcPct val="20000"/>
        </a:spcBef>
        <a:spcAft>
          <a:spcPct val="0"/>
        </a:spcAft>
        <a:buChar char="»"/>
        <a:defRPr sz="2000">
          <a:solidFill>
            <a:schemeClr val="tx1"/>
          </a:solidFill>
          <a:latin typeface="+mn-lt"/>
        </a:defRPr>
      </a:lvl9pPr>
    </p:bodyStyle>
    <p:otherStyle>
      <a:defPPr>
        <a:defRPr lang="es-CO"/>
      </a:defPPr>
      <a:lvl1pPr marL="0" algn="l" defTabSz="912324" rtl="0" eaLnBrk="1" latinLnBrk="0" hangingPunct="1">
        <a:defRPr sz="1900" kern="1200">
          <a:solidFill>
            <a:schemeClr val="tx1"/>
          </a:solidFill>
          <a:latin typeface="+mn-lt"/>
          <a:ea typeface="+mn-ea"/>
          <a:cs typeface="+mn-cs"/>
        </a:defRPr>
      </a:lvl1pPr>
      <a:lvl2pPr marL="456131" algn="l" defTabSz="912324" rtl="0" eaLnBrk="1" latinLnBrk="0" hangingPunct="1">
        <a:defRPr sz="1900" kern="1200">
          <a:solidFill>
            <a:schemeClr val="tx1"/>
          </a:solidFill>
          <a:latin typeface="+mn-lt"/>
          <a:ea typeface="+mn-ea"/>
          <a:cs typeface="+mn-cs"/>
        </a:defRPr>
      </a:lvl2pPr>
      <a:lvl3pPr marL="912324" algn="l" defTabSz="912324" rtl="0" eaLnBrk="1" latinLnBrk="0" hangingPunct="1">
        <a:defRPr sz="1900" kern="1200">
          <a:solidFill>
            <a:schemeClr val="tx1"/>
          </a:solidFill>
          <a:latin typeface="+mn-lt"/>
          <a:ea typeface="+mn-ea"/>
          <a:cs typeface="+mn-cs"/>
        </a:defRPr>
      </a:lvl3pPr>
      <a:lvl4pPr marL="1368486" algn="l" defTabSz="912324" rtl="0" eaLnBrk="1" latinLnBrk="0" hangingPunct="1">
        <a:defRPr sz="1900" kern="1200">
          <a:solidFill>
            <a:schemeClr val="tx1"/>
          </a:solidFill>
          <a:latin typeface="+mn-lt"/>
          <a:ea typeface="+mn-ea"/>
          <a:cs typeface="+mn-cs"/>
        </a:defRPr>
      </a:lvl4pPr>
      <a:lvl5pPr marL="1824646" algn="l" defTabSz="912324" rtl="0" eaLnBrk="1" latinLnBrk="0" hangingPunct="1">
        <a:defRPr sz="1900" kern="1200">
          <a:solidFill>
            <a:schemeClr val="tx1"/>
          </a:solidFill>
          <a:latin typeface="+mn-lt"/>
          <a:ea typeface="+mn-ea"/>
          <a:cs typeface="+mn-cs"/>
        </a:defRPr>
      </a:lvl5pPr>
      <a:lvl6pPr marL="2280842" algn="l" defTabSz="912324" rtl="0" eaLnBrk="1" latinLnBrk="0" hangingPunct="1">
        <a:defRPr sz="1900" kern="1200">
          <a:solidFill>
            <a:schemeClr val="tx1"/>
          </a:solidFill>
          <a:latin typeface="+mn-lt"/>
          <a:ea typeface="+mn-ea"/>
          <a:cs typeface="+mn-cs"/>
        </a:defRPr>
      </a:lvl6pPr>
      <a:lvl7pPr marL="2736970" algn="l" defTabSz="912324" rtl="0" eaLnBrk="1" latinLnBrk="0" hangingPunct="1">
        <a:defRPr sz="1900" kern="1200">
          <a:solidFill>
            <a:schemeClr val="tx1"/>
          </a:solidFill>
          <a:latin typeface="+mn-lt"/>
          <a:ea typeface="+mn-ea"/>
          <a:cs typeface="+mn-cs"/>
        </a:defRPr>
      </a:lvl7pPr>
      <a:lvl8pPr marL="3193100" algn="l" defTabSz="912324" rtl="0" eaLnBrk="1" latinLnBrk="0" hangingPunct="1">
        <a:defRPr sz="1900" kern="1200">
          <a:solidFill>
            <a:schemeClr val="tx1"/>
          </a:solidFill>
          <a:latin typeface="+mn-lt"/>
          <a:ea typeface="+mn-ea"/>
          <a:cs typeface="+mn-cs"/>
        </a:defRPr>
      </a:lvl8pPr>
      <a:lvl9pPr marL="3649231" algn="l" defTabSz="912324"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704" tIns="60852" rIns="121704" bIns="60852"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121704" tIns="60852" rIns="121704" bIns="608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576"/>
            <a:ext cx="2844800" cy="365125"/>
          </a:xfrm>
          <a:prstGeom prst="rect">
            <a:avLst/>
          </a:prstGeom>
        </p:spPr>
        <p:txBody>
          <a:bodyPr vert="horz" lIns="121704" tIns="60852" rIns="121704" bIns="60852" rtlCol="0" anchor="ctr"/>
          <a:lstStyle>
            <a:lvl1pPr algn="l" defTabSz="1216918" eaLnBrk="1" fontAlgn="auto" hangingPunct="1">
              <a:spcBef>
                <a:spcPts val="0"/>
              </a:spcBef>
              <a:spcAft>
                <a:spcPts val="0"/>
              </a:spcAft>
              <a:defRPr sz="1600">
                <a:solidFill>
                  <a:schemeClr val="tx1">
                    <a:tint val="75000"/>
                  </a:schemeClr>
                </a:solidFill>
              </a:defRPr>
            </a:lvl1pPr>
          </a:lstStyle>
          <a:p>
            <a:fld id="{0C9EB958-797F-4628-88FC-9856A41F6BCF}" type="datetimeFigureOut">
              <a:rPr lang="en-GB" smtClean="0">
                <a:solidFill>
                  <a:prstClr val="black">
                    <a:tint val="75000"/>
                  </a:prstClr>
                </a:solidFill>
                <a:cs typeface="Arial" panose="020B0604020202020204" pitchFamily="34" charset="0"/>
                <a:sym typeface="Arial"/>
              </a:rPr>
              <a:pPr/>
              <a:t>06/09/2019</a:t>
            </a:fld>
            <a:endParaRPr lang="en-GB" dirty="0">
              <a:solidFill>
                <a:prstClr val="black">
                  <a:tint val="75000"/>
                </a:prstClr>
              </a:solidFill>
              <a:cs typeface="Arial" panose="020B0604020202020204" pitchFamily="34" charset="0"/>
              <a:sym typeface="Arial"/>
            </a:endParaRPr>
          </a:p>
        </p:txBody>
      </p:sp>
      <p:sp>
        <p:nvSpPr>
          <p:cNvPr id="5" name="Footer Placeholder 4"/>
          <p:cNvSpPr>
            <a:spLocks noGrp="1"/>
          </p:cNvSpPr>
          <p:nvPr>
            <p:ph type="ftr" sz="quarter" idx="3"/>
          </p:nvPr>
        </p:nvSpPr>
        <p:spPr>
          <a:xfrm>
            <a:off x="4165600" y="6356576"/>
            <a:ext cx="3860800" cy="365125"/>
          </a:xfrm>
          <a:prstGeom prst="rect">
            <a:avLst/>
          </a:prstGeom>
        </p:spPr>
        <p:txBody>
          <a:bodyPr vert="horz" lIns="121704" tIns="60852" rIns="121704" bIns="60852" rtlCol="0" anchor="ctr"/>
          <a:lstStyle>
            <a:lvl1pPr algn="ctr" defTabSz="1216918" eaLnBrk="1" fontAlgn="auto" hangingPunct="1">
              <a:spcBef>
                <a:spcPts val="0"/>
              </a:spcBef>
              <a:spcAft>
                <a:spcPts val="0"/>
              </a:spcAft>
              <a:defRPr sz="1600">
                <a:solidFill>
                  <a:schemeClr val="tx1">
                    <a:tint val="75000"/>
                  </a:schemeClr>
                </a:solidFill>
              </a:defRPr>
            </a:lvl1pPr>
          </a:lstStyle>
          <a:p>
            <a:endParaRPr lang="en-GB" dirty="0">
              <a:solidFill>
                <a:prstClr val="black">
                  <a:tint val="75000"/>
                </a:prstClr>
              </a:solidFill>
              <a:cs typeface="Arial" panose="020B0604020202020204" pitchFamily="34" charset="0"/>
              <a:sym typeface="Arial"/>
            </a:endParaRPr>
          </a:p>
        </p:txBody>
      </p:sp>
      <p:sp>
        <p:nvSpPr>
          <p:cNvPr id="6" name="Slide Number Placeholder 5"/>
          <p:cNvSpPr>
            <a:spLocks noGrp="1"/>
          </p:cNvSpPr>
          <p:nvPr>
            <p:ph type="sldNum" sz="quarter" idx="4"/>
          </p:nvPr>
        </p:nvSpPr>
        <p:spPr>
          <a:xfrm>
            <a:off x="8737601" y="6356576"/>
            <a:ext cx="2844800" cy="365125"/>
          </a:xfrm>
          <a:prstGeom prst="rect">
            <a:avLst/>
          </a:prstGeom>
        </p:spPr>
        <p:txBody>
          <a:bodyPr vert="horz" lIns="121704" tIns="60852" rIns="121704" bIns="60852" rtlCol="0" anchor="ctr"/>
          <a:lstStyle>
            <a:lvl1pPr algn="r" defTabSz="1216918" eaLnBrk="1" fontAlgn="auto" hangingPunct="1">
              <a:spcBef>
                <a:spcPts val="0"/>
              </a:spcBef>
              <a:spcAft>
                <a:spcPts val="0"/>
              </a:spcAft>
              <a:defRPr sz="1600">
                <a:solidFill>
                  <a:schemeClr val="tx1">
                    <a:tint val="75000"/>
                  </a:schemeClr>
                </a:solidFill>
              </a:defRPr>
            </a:lvl1pPr>
          </a:lstStyle>
          <a:p>
            <a:fld id="{849A837E-F059-4FEC-A9FE-04F6F34B8FB0}" type="slidenum">
              <a:rPr lang="en-GB" smtClean="0">
                <a:solidFill>
                  <a:prstClr val="black">
                    <a:tint val="75000"/>
                  </a:prstClr>
                </a:solidFill>
                <a:cs typeface="Arial" panose="020B0604020202020204" pitchFamily="34" charset="0"/>
                <a:sym typeface="Arial"/>
              </a:rPr>
              <a:pPr/>
              <a:t>‹Nº›</a:t>
            </a:fld>
            <a:endParaRPr lang="en-GB" dirty="0">
              <a:solidFill>
                <a:prstClr val="black">
                  <a:tint val="75000"/>
                </a:prstClr>
              </a:solidFill>
              <a:cs typeface="Arial" panose="020B0604020202020204" pitchFamily="34" charset="0"/>
              <a:sym typeface="Arial"/>
            </a:endParaRPr>
          </a:p>
        </p:txBody>
      </p:sp>
    </p:spTree>
    <p:extLst>
      <p:ext uri="{BB962C8B-B14F-4D97-AF65-F5344CB8AC3E}">
        <p14:creationId xmlns:p14="http://schemas.microsoft.com/office/powerpoint/2010/main" val="746824837"/>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Lst>
  <p:txStyles>
    <p:titleStyle>
      <a:lvl1pPr algn="ctr" defTabSz="1216918" rtl="0" eaLnBrk="1" latinLnBrk="0" hangingPunct="1">
        <a:spcBef>
          <a:spcPct val="0"/>
        </a:spcBef>
        <a:buNone/>
        <a:defRPr sz="5900" kern="1200">
          <a:solidFill>
            <a:schemeClr val="tx1"/>
          </a:solidFill>
          <a:latin typeface="+mj-lt"/>
          <a:ea typeface="+mj-ea"/>
          <a:cs typeface="+mj-cs"/>
        </a:defRPr>
      </a:lvl1pPr>
    </p:titleStyle>
    <p:bodyStyle>
      <a:lvl1pPr marL="456295" indent="-456295" algn="l" defTabSz="1216918"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762" indent="-380286" algn="l" defTabSz="1216918"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115" indent="-304216" algn="l" defTabSz="121691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9569"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034"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6447"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4921"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3363"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1807"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918" rtl="0" eaLnBrk="1" latinLnBrk="0" hangingPunct="1">
        <a:defRPr sz="2400" kern="1200">
          <a:solidFill>
            <a:schemeClr val="tx1"/>
          </a:solidFill>
          <a:latin typeface="+mn-lt"/>
          <a:ea typeface="+mn-ea"/>
          <a:cs typeface="+mn-cs"/>
        </a:defRPr>
      </a:lvl1pPr>
      <a:lvl2pPr marL="608411" algn="l" defTabSz="1216918" rtl="0" eaLnBrk="1" latinLnBrk="0" hangingPunct="1">
        <a:defRPr sz="2400" kern="1200">
          <a:solidFill>
            <a:schemeClr val="tx1"/>
          </a:solidFill>
          <a:latin typeface="+mn-lt"/>
          <a:ea typeface="+mn-ea"/>
          <a:cs typeface="+mn-cs"/>
        </a:defRPr>
      </a:lvl2pPr>
      <a:lvl3pPr marL="1216918" algn="l" defTabSz="1216918" rtl="0" eaLnBrk="1" latinLnBrk="0" hangingPunct="1">
        <a:defRPr sz="2400" kern="1200">
          <a:solidFill>
            <a:schemeClr val="tx1"/>
          </a:solidFill>
          <a:latin typeface="+mn-lt"/>
          <a:ea typeface="+mn-ea"/>
          <a:cs typeface="+mn-cs"/>
        </a:defRPr>
      </a:lvl3pPr>
      <a:lvl4pPr marL="1825362" algn="l" defTabSz="1216918" rtl="0" eaLnBrk="1" latinLnBrk="0" hangingPunct="1">
        <a:defRPr sz="2400" kern="1200">
          <a:solidFill>
            <a:schemeClr val="tx1"/>
          </a:solidFill>
          <a:latin typeface="+mn-lt"/>
          <a:ea typeface="+mn-ea"/>
          <a:cs typeface="+mn-cs"/>
        </a:defRPr>
      </a:lvl4pPr>
      <a:lvl5pPr marL="2433830" algn="l" defTabSz="1216918" rtl="0" eaLnBrk="1" latinLnBrk="0" hangingPunct="1">
        <a:defRPr sz="2400" kern="1200">
          <a:solidFill>
            <a:schemeClr val="tx1"/>
          </a:solidFill>
          <a:latin typeface="+mn-lt"/>
          <a:ea typeface="+mn-ea"/>
          <a:cs typeface="+mn-cs"/>
        </a:defRPr>
      </a:lvl5pPr>
      <a:lvl6pPr marL="3042237" algn="l" defTabSz="1216918" rtl="0" eaLnBrk="1" latinLnBrk="0" hangingPunct="1">
        <a:defRPr sz="2400" kern="1200">
          <a:solidFill>
            <a:schemeClr val="tx1"/>
          </a:solidFill>
          <a:latin typeface="+mn-lt"/>
          <a:ea typeface="+mn-ea"/>
          <a:cs typeface="+mn-cs"/>
        </a:defRPr>
      </a:lvl6pPr>
      <a:lvl7pPr marL="3650659" algn="l" defTabSz="1216918" rtl="0" eaLnBrk="1" latinLnBrk="0" hangingPunct="1">
        <a:defRPr sz="2400" kern="1200">
          <a:solidFill>
            <a:schemeClr val="tx1"/>
          </a:solidFill>
          <a:latin typeface="+mn-lt"/>
          <a:ea typeface="+mn-ea"/>
          <a:cs typeface="+mn-cs"/>
        </a:defRPr>
      </a:lvl7pPr>
      <a:lvl8pPr marL="4259130" algn="l" defTabSz="1216918" rtl="0" eaLnBrk="1" latinLnBrk="0" hangingPunct="1">
        <a:defRPr sz="2400" kern="1200">
          <a:solidFill>
            <a:schemeClr val="tx1"/>
          </a:solidFill>
          <a:latin typeface="+mn-lt"/>
          <a:ea typeface="+mn-ea"/>
          <a:cs typeface="+mn-cs"/>
        </a:defRPr>
      </a:lvl8pPr>
      <a:lvl9pPr marL="4867594" algn="l" defTabSz="1216918"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1"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01"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58199"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646770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p:nvSpPr>
        <p:spPr bwMode="auto">
          <a:xfrm>
            <a:off x="78321" y="6505809"/>
            <a:ext cx="12012083" cy="353907"/>
          </a:xfrm>
          <a:prstGeom prst="rect">
            <a:avLst/>
          </a:prstGeom>
          <a:noFill/>
          <a:ln>
            <a:noFill/>
          </a:ln>
          <a:extLst/>
        </p:spPr>
        <p:txBody>
          <a:bodyPr lIns="121762" tIns="60881" rIns="121762" bIns="6088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357" eaLnBrk="1" fontAlgn="base" hangingPunct="1">
              <a:spcBef>
                <a:spcPct val="0"/>
              </a:spcBef>
              <a:spcAft>
                <a:spcPct val="0"/>
              </a:spcAft>
              <a:defRPr/>
            </a:pPr>
            <a:r>
              <a:rPr lang="en-GB" sz="1500" b="1" dirty="0" smtClean="0">
                <a:solidFill>
                  <a:srgbClr val="000000"/>
                </a:solidFill>
                <a:sym typeface="Arial"/>
              </a:rPr>
              <a:t>21st International AIDS Conference; July 18-22, 2016; Durban, South Africa</a:t>
            </a:r>
            <a:endParaRPr lang="en-US" sz="1500" b="1" dirty="0" smtClean="0">
              <a:solidFill>
                <a:srgbClr val="000000"/>
              </a:solidFill>
              <a:sym typeface="Arial"/>
            </a:endParaRPr>
          </a:p>
        </p:txBody>
      </p:sp>
    </p:spTree>
    <p:extLst>
      <p:ext uri="{BB962C8B-B14F-4D97-AF65-F5344CB8AC3E}">
        <p14:creationId xmlns:p14="http://schemas.microsoft.com/office/powerpoint/2010/main" val="3297307522"/>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Lst>
  <p:timing>
    <p:tnLst>
      <p:par>
        <p:cTn id="1" dur="indefinite" restart="never" nodeType="tmRoot"/>
      </p:par>
    </p:tnLst>
  </p:timing>
  <p:txStyles>
    <p:titleStyle>
      <a:lvl1pPr algn="l" rtl="0" eaLnBrk="0" fontAlgn="base" hangingPunct="0">
        <a:lnSpc>
          <a:spcPts val="4667"/>
        </a:lnSpc>
        <a:spcBef>
          <a:spcPct val="0"/>
        </a:spcBef>
        <a:spcAft>
          <a:spcPct val="0"/>
        </a:spcAft>
        <a:defRPr sz="4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2pPr>
      <a:lvl3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3pPr>
      <a:lvl4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4pPr>
      <a:lvl5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5pPr>
      <a:lvl6pPr marL="608699" algn="l" rtl="0" eaLnBrk="1" fontAlgn="base" hangingPunct="1">
        <a:spcBef>
          <a:spcPct val="0"/>
        </a:spcBef>
        <a:spcAft>
          <a:spcPct val="0"/>
        </a:spcAft>
        <a:defRPr sz="2800">
          <a:solidFill>
            <a:srgbClr val="B61229"/>
          </a:solidFill>
          <a:latin typeface="Century Gothic" pitchFamily="34" charset="0"/>
          <a:cs typeface="Arial" charset="0"/>
        </a:defRPr>
      </a:lvl6pPr>
      <a:lvl7pPr marL="1217486" algn="l" rtl="0" eaLnBrk="1" fontAlgn="base" hangingPunct="1">
        <a:spcBef>
          <a:spcPct val="0"/>
        </a:spcBef>
        <a:spcAft>
          <a:spcPct val="0"/>
        </a:spcAft>
        <a:defRPr sz="2800">
          <a:solidFill>
            <a:srgbClr val="B61229"/>
          </a:solidFill>
          <a:latin typeface="Century Gothic" pitchFamily="34" charset="0"/>
          <a:cs typeface="Arial" charset="0"/>
        </a:defRPr>
      </a:lvl7pPr>
      <a:lvl8pPr marL="1826213" algn="l" rtl="0" eaLnBrk="1" fontAlgn="base" hangingPunct="1">
        <a:spcBef>
          <a:spcPct val="0"/>
        </a:spcBef>
        <a:spcAft>
          <a:spcPct val="0"/>
        </a:spcAft>
        <a:defRPr sz="2800">
          <a:solidFill>
            <a:srgbClr val="B61229"/>
          </a:solidFill>
          <a:latin typeface="Century Gothic" pitchFamily="34" charset="0"/>
          <a:cs typeface="Arial" charset="0"/>
        </a:defRPr>
      </a:lvl8pPr>
      <a:lvl9pPr marL="2434970" algn="l" rtl="0" eaLnBrk="1" fontAlgn="base" hangingPunct="1">
        <a:spcBef>
          <a:spcPct val="0"/>
        </a:spcBef>
        <a:spcAft>
          <a:spcPct val="0"/>
        </a:spcAft>
        <a:defRPr sz="2800">
          <a:solidFill>
            <a:srgbClr val="B61229"/>
          </a:solidFill>
          <a:latin typeface="Century Gothic" pitchFamily="34" charset="0"/>
          <a:cs typeface="Arial" charset="0"/>
        </a:defRPr>
      </a:lvl9pPr>
    </p:titleStyle>
    <p:bodyStyle>
      <a:lvl1pPr marL="253654" indent="-253654" algn="l" rtl="0" eaLnBrk="0" fontAlgn="base" hangingPunct="0">
        <a:spcBef>
          <a:spcPct val="0"/>
        </a:spcBef>
        <a:spcAft>
          <a:spcPts val="400"/>
        </a:spcAft>
        <a:buClr>
          <a:srgbClr val="E31836"/>
        </a:buClr>
        <a:buSzPct val="115000"/>
        <a:buFont typeface="Arial" charset="0"/>
        <a:buChar char="•"/>
        <a:defRPr sz="2900">
          <a:solidFill>
            <a:schemeClr val="tx1"/>
          </a:solidFill>
          <a:latin typeface="Arial" panose="020B0604020202020204" pitchFamily="34" charset="0"/>
          <a:ea typeface="+mn-ea"/>
          <a:cs typeface="Arial" panose="020B0604020202020204" pitchFamily="34" charset="0"/>
        </a:defRPr>
      </a:lvl1pPr>
      <a:lvl2pPr marL="629859" indent="-342438" algn="l" rtl="0" eaLnBrk="0" fontAlgn="base" hangingPunct="0">
        <a:spcBef>
          <a:spcPct val="0"/>
        </a:spcBef>
        <a:spcAft>
          <a:spcPts val="400"/>
        </a:spcAft>
        <a:buClr>
          <a:srgbClr val="E31836"/>
        </a:buClr>
        <a:buSzPct val="115000"/>
        <a:buFont typeface="Arial" charset="0"/>
        <a:buChar char="–"/>
        <a:defRPr sz="2700">
          <a:solidFill>
            <a:schemeClr val="tx1"/>
          </a:solidFill>
          <a:latin typeface="Arial" panose="020B0604020202020204" pitchFamily="34" charset="0"/>
          <a:cs typeface="Arial" panose="020B0604020202020204" pitchFamily="34" charset="0"/>
        </a:defRPr>
      </a:lvl2pPr>
      <a:lvl3pPr marL="851799" indent="-211368" algn="l" rtl="0" eaLnBrk="0" fontAlgn="base" hangingPunct="0">
        <a:spcBef>
          <a:spcPct val="0"/>
        </a:spcBef>
        <a:spcAft>
          <a:spcPts val="4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1063167" indent="-190262" algn="l" rtl="0" eaLnBrk="0" fontAlgn="base" hangingPunct="0">
        <a:spcBef>
          <a:spcPct val="0"/>
        </a:spcBef>
        <a:spcAft>
          <a:spcPts val="400"/>
        </a:spcAft>
        <a:buClr>
          <a:srgbClr val="E31836"/>
        </a:buClr>
        <a:buSzPct val="115000"/>
        <a:buFont typeface="Arial" charset="0"/>
        <a:buChar char="-"/>
        <a:defRPr lang="en-US" sz="2100" dirty="0">
          <a:solidFill>
            <a:schemeClr val="tx1"/>
          </a:solidFill>
          <a:latin typeface="Arial" panose="020B0604020202020204" pitchFamily="34" charset="0"/>
          <a:cs typeface="Arial" panose="020B0604020202020204" pitchFamily="34" charset="0"/>
        </a:defRPr>
      </a:lvl4pPr>
      <a:lvl5pPr marL="1228032" indent="-152172" algn="l" defTabSz="1230147" rtl="0" eaLnBrk="0" fontAlgn="base" hangingPunct="0">
        <a:spcBef>
          <a:spcPct val="0"/>
        </a:spcBef>
        <a:spcAft>
          <a:spcPts val="400"/>
        </a:spcAft>
        <a:buClr>
          <a:srgbClr val="E31836"/>
        </a:buClr>
        <a:buSzPct val="115000"/>
        <a:buFont typeface="Arial" charset="0"/>
        <a:buChar char="•"/>
        <a:defRPr lang="en-GB" sz="1900" dirty="0">
          <a:solidFill>
            <a:schemeClr val="tx1"/>
          </a:solidFill>
          <a:latin typeface="Arial" panose="020B0604020202020204" pitchFamily="34" charset="0"/>
          <a:cs typeface="Arial" panose="020B0604020202020204" pitchFamily="34" charset="0"/>
        </a:defRPr>
      </a:lvl5pPr>
      <a:lvl6pPr marL="889858" indent="0" algn="l" rtl="0" eaLnBrk="1" fontAlgn="base" hangingPunct="1">
        <a:spcBef>
          <a:spcPct val="20000"/>
        </a:spcBef>
        <a:spcAft>
          <a:spcPct val="0"/>
        </a:spcAft>
        <a:buClr>
          <a:srgbClr val="B61229"/>
        </a:buClr>
        <a:buSzPct val="115000"/>
        <a:buFont typeface="Arial" charset="0"/>
        <a:buNone/>
        <a:defRPr sz="1300">
          <a:solidFill>
            <a:schemeClr val="bg2"/>
          </a:solidFill>
          <a:latin typeface="+mn-lt"/>
          <a:cs typeface="+mn-cs"/>
        </a:defRPr>
      </a:lvl6pPr>
      <a:lvl7pPr marL="1927662" indent="-25153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7pPr>
      <a:lvl8pPr marL="2536359" indent="-25153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8pPr>
      <a:lvl9pPr marL="3145112" indent="-25153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9pPr>
    </p:bodyStyle>
    <p:otherStyle>
      <a:defPPr>
        <a:defRPr lang="en-US"/>
      </a:defPPr>
      <a:lvl1pPr marL="0" algn="l" defTabSz="1217486" rtl="0" eaLnBrk="1" latinLnBrk="0" hangingPunct="1">
        <a:defRPr sz="2400" kern="1200">
          <a:solidFill>
            <a:schemeClr val="tx1"/>
          </a:solidFill>
          <a:latin typeface="+mn-lt"/>
          <a:ea typeface="+mn-ea"/>
          <a:cs typeface="+mn-cs"/>
        </a:defRPr>
      </a:lvl1pPr>
      <a:lvl2pPr marL="608699" algn="l" defTabSz="1217486" rtl="0" eaLnBrk="1" latinLnBrk="0" hangingPunct="1">
        <a:defRPr sz="2400" kern="1200">
          <a:solidFill>
            <a:schemeClr val="tx1"/>
          </a:solidFill>
          <a:latin typeface="+mn-lt"/>
          <a:ea typeface="+mn-ea"/>
          <a:cs typeface="+mn-cs"/>
        </a:defRPr>
      </a:lvl2pPr>
      <a:lvl3pPr marL="1217486" algn="l" defTabSz="1217486" rtl="0" eaLnBrk="1" latinLnBrk="0" hangingPunct="1">
        <a:defRPr sz="2400" kern="1200">
          <a:solidFill>
            <a:schemeClr val="tx1"/>
          </a:solidFill>
          <a:latin typeface="+mn-lt"/>
          <a:ea typeface="+mn-ea"/>
          <a:cs typeface="+mn-cs"/>
        </a:defRPr>
      </a:lvl3pPr>
      <a:lvl4pPr marL="1826213" algn="l" defTabSz="1217486" rtl="0" eaLnBrk="1" latinLnBrk="0" hangingPunct="1">
        <a:defRPr sz="2400" kern="1200">
          <a:solidFill>
            <a:schemeClr val="tx1"/>
          </a:solidFill>
          <a:latin typeface="+mn-lt"/>
          <a:ea typeface="+mn-ea"/>
          <a:cs typeface="+mn-cs"/>
        </a:defRPr>
      </a:lvl4pPr>
      <a:lvl5pPr marL="2434970" algn="l" defTabSz="1217486" rtl="0" eaLnBrk="1" latinLnBrk="0" hangingPunct="1">
        <a:defRPr sz="2400" kern="1200">
          <a:solidFill>
            <a:schemeClr val="tx1"/>
          </a:solidFill>
          <a:latin typeface="+mn-lt"/>
          <a:ea typeface="+mn-ea"/>
          <a:cs typeface="+mn-cs"/>
        </a:defRPr>
      </a:lvl5pPr>
      <a:lvl6pPr marL="3043663" algn="l" defTabSz="1217486" rtl="0" eaLnBrk="1" latinLnBrk="0" hangingPunct="1">
        <a:defRPr sz="2400" kern="1200">
          <a:solidFill>
            <a:schemeClr val="tx1"/>
          </a:solidFill>
          <a:latin typeface="+mn-lt"/>
          <a:ea typeface="+mn-ea"/>
          <a:cs typeface="+mn-cs"/>
        </a:defRPr>
      </a:lvl6pPr>
      <a:lvl7pPr marL="3652367" algn="l" defTabSz="1217486" rtl="0" eaLnBrk="1" latinLnBrk="0" hangingPunct="1">
        <a:defRPr sz="2400" kern="1200">
          <a:solidFill>
            <a:schemeClr val="tx1"/>
          </a:solidFill>
          <a:latin typeface="+mn-lt"/>
          <a:ea typeface="+mn-ea"/>
          <a:cs typeface="+mn-cs"/>
        </a:defRPr>
      </a:lvl7pPr>
      <a:lvl8pPr marL="4261119" algn="l" defTabSz="1217486" rtl="0" eaLnBrk="1" latinLnBrk="0" hangingPunct="1">
        <a:defRPr sz="2400" kern="1200">
          <a:solidFill>
            <a:schemeClr val="tx1"/>
          </a:solidFill>
          <a:latin typeface="+mn-lt"/>
          <a:ea typeface="+mn-ea"/>
          <a:cs typeface="+mn-cs"/>
        </a:defRPr>
      </a:lvl8pPr>
      <a:lvl9pPr marL="4869864" algn="l" defTabSz="1217486"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9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a:defRPr/>
            </a:pPr>
            <a:endParaRPr lang="en-US" b="1"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9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a:defRPr/>
            </a:pPr>
            <a:endParaRPr lang="en-US" b="1"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862204"/>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615" algn="l" rtl="0" eaLnBrk="1" fontAlgn="base" hangingPunct="1">
        <a:spcBef>
          <a:spcPct val="0"/>
        </a:spcBef>
        <a:spcAft>
          <a:spcPct val="0"/>
        </a:spcAft>
        <a:defRPr sz="3500" b="1">
          <a:solidFill>
            <a:schemeClr val="tx2"/>
          </a:solidFill>
          <a:latin typeface="Arial" charset="0"/>
        </a:defRPr>
      </a:lvl6pPr>
      <a:lvl7pPr marL="913289" algn="l" rtl="0" eaLnBrk="1" fontAlgn="base" hangingPunct="1">
        <a:spcBef>
          <a:spcPct val="0"/>
        </a:spcBef>
        <a:spcAft>
          <a:spcPct val="0"/>
        </a:spcAft>
        <a:defRPr sz="3500" b="1">
          <a:solidFill>
            <a:schemeClr val="tx2"/>
          </a:solidFill>
          <a:latin typeface="Arial" charset="0"/>
        </a:defRPr>
      </a:lvl7pPr>
      <a:lvl8pPr marL="1369934" algn="l" rtl="0" eaLnBrk="1" fontAlgn="base" hangingPunct="1">
        <a:spcBef>
          <a:spcPct val="0"/>
        </a:spcBef>
        <a:spcAft>
          <a:spcPct val="0"/>
        </a:spcAft>
        <a:defRPr sz="3500" b="1">
          <a:solidFill>
            <a:schemeClr val="tx2"/>
          </a:solidFill>
          <a:latin typeface="Arial" charset="0"/>
        </a:defRPr>
      </a:lvl8pPr>
      <a:lvl9pPr marL="1826578" algn="l" rtl="0" eaLnBrk="1" fontAlgn="base" hangingPunct="1">
        <a:spcBef>
          <a:spcPct val="0"/>
        </a:spcBef>
        <a:spcAft>
          <a:spcPct val="0"/>
        </a:spcAft>
        <a:defRPr sz="3500" b="1">
          <a:solidFill>
            <a:schemeClr val="tx2"/>
          </a:solidFill>
          <a:latin typeface="Arial" charset="0"/>
        </a:defRPr>
      </a:lvl9pPr>
    </p:titleStyle>
    <p:bodyStyle>
      <a:lvl1pPr marL="342506" indent="-342506"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036" indent="-28542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1626" indent="-22833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8240" indent="-22833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4855" indent="-22833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1529"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8174"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4818"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1494"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6" tIns="45718" rIns="91246"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6" tIns="45718" rIns="91246"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55"/>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a:defRPr/>
            </a:pPr>
            <a:endParaRPr lang="en-US" sz="2400" b="1"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55"/>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a:defRPr/>
            </a:pPr>
            <a:endParaRPr lang="en-US" sz="2400" b="1"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757569"/>
      </p:ext>
    </p:extLst>
  </p:cSld>
  <p:clrMap bg1="dk2" tx1="lt1" bg2="dk1"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039" algn="l" rtl="0" eaLnBrk="1" fontAlgn="base" hangingPunct="1">
        <a:spcBef>
          <a:spcPct val="0"/>
        </a:spcBef>
        <a:spcAft>
          <a:spcPct val="0"/>
        </a:spcAft>
        <a:defRPr sz="3500" b="1">
          <a:solidFill>
            <a:schemeClr val="tx2"/>
          </a:solidFill>
          <a:latin typeface="Arial" charset="0"/>
        </a:defRPr>
      </a:lvl6pPr>
      <a:lvl7pPr marL="912201" algn="l" rtl="0" eaLnBrk="1" fontAlgn="base" hangingPunct="1">
        <a:spcBef>
          <a:spcPct val="0"/>
        </a:spcBef>
        <a:spcAft>
          <a:spcPct val="0"/>
        </a:spcAft>
        <a:defRPr sz="3500" b="1">
          <a:solidFill>
            <a:schemeClr val="tx2"/>
          </a:solidFill>
          <a:latin typeface="Arial" charset="0"/>
        </a:defRPr>
      </a:lvl7pPr>
      <a:lvl8pPr marL="1368302" algn="l" rtl="0" eaLnBrk="1" fontAlgn="base" hangingPunct="1">
        <a:spcBef>
          <a:spcPct val="0"/>
        </a:spcBef>
        <a:spcAft>
          <a:spcPct val="0"/>
        </a:spcAft>
        <a:defRPr sz="3500" b="1">
          <a:solidFill>
            <a:schemeClr val="tx2"/>
          </a:solidFill>
          <a:latin typeface="Arial" charset="0"/>
        </a:defRPr>
      </a:lvl8pPr>
      <a:lvl9pPr marL="1824402" algn="l" rtl="0" eaLnBrk="1" fontAlgn="base" hangingPunct="1">
        <a:spcBef>
          <a:spcPct val="0"/>
        </a:spcBef>
        <a:spcAft>
          <a:spcPct val="0"/>
        </a:spcAft>
        <a:defRPr sz="3500" b="1">
          <a:solidFill>
            <a:schemeClr val="tx2"/>
          </a:solidFill>
          <a:latin typeface="Arial" charset="0"/>
        </a:defRPr>
      </a:lvl9pPr>
    </p:titleStyle>
    <p:bodyStyle>
      <a:lvl1pPr marL="342122" indent="-342122"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140" indent="-28510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282" indent="-228082"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320" indent="-228082"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359" indent="-228082"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8521"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4623"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0722"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6886"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83"/>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54" tIns="45718" rIns="91354" bIns="45718" anchor="ctr"/>
          <a:lstStyle/>
          <a:p>
            <a:pPr defTabSz="448747"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1" name="Rectangle 2"/>
          <p:cNvSpPr>
            <a:spLocks noChangeArrowheads="1"/>
          </p:cNvSpPr>
          <p:nvPr/>
        </p:nvSpPr>
        <p:spPr bwMode="auto">
          <a:xfrm>
            <a:off x="0" y="83"/>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54" tIns="45718" rIns="91354" bIns="45718" anchor="ctr"/>
          <a:lstStyle/>
          <a:p>
            <a:pPr defTabSz="448747"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2" name="Line 3"/>
          <p:cNvSpPr>
            <a:spLocks noChangeShapeType="1"/>
          </p:cNvSpPr>
          <p:nvPr/>
        </p:nvSpPr>
        <p:spPr bwMode="auto">
          <a:xfrm>
            <a:off x="0" y="6745317"/>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156"/>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4" tIns="45718" rIns="91354" bIns="45718"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7" y="1512888"/>
            <a:ext cx="1087596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4" tIns="45718" rIns="91354" bIns="45718"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3662961955"/>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1893"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68606"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5317"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2054"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554" indent="-342554" algn="l" defTabSz="448747"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148" indent="-285464" algn="l" defTabSz="448747" rtl="0" eaLnBrk="0" fontAlgn="base" hangingPunct="0">
        <a:lnSpc>
          <a:spcPct val="75000"/>
        </a:lnSpc>
        <a:spcBef>
          <a:spcPts val="1139"/>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0209" indent="-228370" algn="l" defTabSz="448747" rtl="0" eaLnBrk="0" fontAlgn="base" hangingPunct="0">
        <a:lnSpc>
          <a:spcPct val="75000"/>
        </a:lnSpc>
        <a:spcBef>
          <a:spcPts val="851"/>
        </a:spcBef>
        <a:spcAft>
          <a:spcPct val="0"/>
        </a:spcAft>
        <a:buClr>
          <a:srgbClr val="000000"/>
        </a:buClr>
        <a:buSzPct val="100000"/>
        <a:buFont typeface="Times New Roman" pitchFamily="18" charset="0"/>
        <a:defRPr sz="2300">
          <a:solidFill>
            <a:srgbClr val="000000"/>
          </a:solidFill>
          <a:latin typeface="+mn-lt"/>
          <a:ea typeface="+mn-ea"/>
          <a:cs typeface="+mn-cs"/>
        </a:defRPr>
      </a:lvl3pPr>
      <a:lvl4pPr marL="1596893" indent="-228370" algn="l" defTabSz="448747"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3579" indent="-228370" algn="l" defTabSz="448747"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1893"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68606"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5317"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2054"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3420" rtl="0" eaLnBrk="1" latinLnBrk="0" hangingPunct="1">
        <a:defRPr sz="1700" kern="1200">
          <a:solidFill>
            <a:schemeClr val="tx1"/>
          </a:solidFill>
          <a:latin typeface="+mn-lt"/>
          <a:ea typeface="+mn-ea"/>
          <a:cs typeface="+mn-cs"/>
        </a:defRPr>
      </a:lvl1pPr>
      <a:lvl2pPr marL="456687" algn="l" defTabSz="913420" rtl="0" eaLnBrk="1" latinLnBrk="0" hangingPunct="1">
        <a:defRPr sz="1700" kern="1200">
          <a:solidFill>
            <a:schemeClr val="tx1"/>
          </a:solidFill>
          <a:latin typeface="+mn-lt"/>
          <a:ea typeface="+mn-ea"/>
          <a:cs typeface="+mn-cs"/>
        </a:defRPr>
      </a:lvl2pPr>
      <a:lvl3pPr marL="913420" algn="l" defTabSz="913420" rtl="0" eaLnBrk="1" latinLnBrk="0" hangingPunct="1">
        <a:defRPr sz="1700" kern="1200">
          <a:solidFill>
            <a:schemeClr val="tx1"/>
          </a:solidFill>
          <a:latin typeface="+mn-lt"/>
          <a:ea typeface="+mn-ea"/>
          <a:cs typeface="+mn-cs"/>
        </a:defRPr>
      </a:lvl3pPr>
      <a:lvl4pPr marL="1370132" algn="l" defTabSz="913420" rtl="0" eaLnBrk="1" latinLnBrk="0" hangingPunct="1">
        <a:defRPr sz="1700" kern="1200">
          <a:solidFill>
            <a:schemeClr val="tx1"/>
          </a:solidFill>
          <a:latin typeface="+mn-lt"/>
          <a:ea typeface="+mn-ea"/>
          <a:cs typeface="+mn-cs"/>
        </a:defRPr>
      </a:lvl4pPr>
      <a:lvl5pPr marL="1826844" algn="l" defTabSz="913420" rtl="0" eaLnBrk="1" latinLnBrk="0" hangingPunct="1">
        <a:defRPr sz="1700" kern="1200">
          <a:solidFill>
            <a:schemeClr val="tx1"/>
          </a:solidFill>
          <a:latin typeface="+mn-lt"/>
          <a:ea typeface="+mn-ea"/>
          <a:cs typeface="+mn-cs"/>
        </a:defRPr>
      </a:lvl5pPr>
      <a:lvl6pPr marL="2283582" algn="l" defTabSz="913420" rtl="0" eaLnBrk="1" latinLnBrk="0" hangingPunct="1">
        <a:defRPr sz="1700" kern="1200">
          <a:solidFill>
            <a:schemeClr val="tx1"/>
          </a:solidFill>
          <a:latin typeface="+mn-lt"/>
          <a:ea typeface="+mn-ea"/>
          <a:cs typeface="+mn-cs"/>
        </a:defRPr>
      </a:lvl6pPr>
      <a:lvl7pPr marL="2740262" algn="l" defTabSz="913420" rtl="0" eaLnBrk="1" latinLnBrk="0" hangingPunct="1">
        <a:defRPr sz="1700" kern="1200">
          <a:solidFill>
            <a:schemeClr val="tx1"/>
          </a:solidFill>
          <a:latin typeface="+mn-lt"/>
          <a:ea typeface="+mn-ea"/>
          <a:cs typeface="+mn-cs"/>
        </a:defRPr>
      </a:lvl7pPr>
      <a:lvl8pPr marL="3196947" algn="l" defTabSz="913420" rtl="0" eaLnBrk="1" latinLnBrk="0" hangingPunct="1">
        <a:defRPr sz="1700" kern="1200">
          <a:solidFill>
            <a:schemeClr val="tx1"/>
          </a:solidFill>
          <a:latin typeface="+mn-lt"/>
          <a:ea typeface="+mn-ea"/>
          <a:cs typeface="+mn-cs"/>
        </a:defRPr>
      </a:lvl8pPr>
      <a:lvl9pPr marL="3653631" algn="l" defTabSz="913420" rtl="0" eaLnBrk="1" latinLnBrk="0" hangingPunct="1">
        <a:defRPr sz="17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609600" y="274639"/>
            <a:ext cx="109712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8" tIns="45718" rIns="91348" bIns="45718" numCol="1" anchor="ctr" anchorCtr="0" compatLnSpc="1">
            <a:prstTxWarp prst="textNoShape">
              <a:avLst/>
            </a:prstTxWarp>
          </a:bodyPr>
          <a:lstStyle/>
          <a:p>
            <a:pPr lvl="0"/>
            <a:r>
              <a:rPr lang="en-GB" smtClean="0"/>
              <a:t>Haga clic para modificar el estilo de título del patrón</a:t>
            </a:r>
          </a:p>
        </p:txBody>
      </p:sp>
      <p:sp>
        <p:nvSpPr>
          <p:cNvPr id="16387" name="Rectangle 2"/>
          <p:cNvSpPr>
            <a:spLocks noGrp="1" noChangeArrowheads="1"/>
          </p:cNvSpPr>
          <p:nvPr>
            <p:ph type="body" idx="1"/>
          </p:nvPr>
        </p:nvSpPr>
        <p:spPr bwMode="auto">
          <a:xfrm>
            <a:off x="609600" y="1600204"/>
            <a:ext cx="53832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8" tIns="45718" rIns="91348" bIns="45718"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LevelHaga clic para modificar el estilo de texto del patrón</a:t>
            </a:r>
          </a:p>
          <a:p>
            <a:pPr lvl="1"/>
            <a:r>
              <a:rPr lang="en-GB" smtClean="0"/>
              <a:t>Segundo nivel</a:t>
            </a:r>
          </a:p>
          <a:p>
            <a:pPr lvl="2"/>
            <a:r>
              <a:rPr lang="en-GB" smtClean="0"/>
              <a:t>Tercer nivel</a:t>
            </a:r>
          </a:p>
          <a:p>
            <a:pPr lvl="3"/>
            <a:r>
              <a:rPr lang="en-GB" smtClean="0"/>
              <a:t>Cuarto nivel</a:t>
            </a:r>
          </a:p>
          <a:p>
            <a:pPr lvl="4"/>
            <a:r>
              <a:rPr lang="en-GB" smtClean="0"/>
              <a:t>Quinto nivel</a:t>
            </a:r>
          </a:p>
        </p:txBody>
      </p:sp>
      <p:sp>
        <p:nvSpPr>
          <p:cNvPr id="17412" name="Text Box 3"/>
          <p:cNvSpPr txBox="1">
            <a:spLocks noChangeArrowheads="1"/>
          </p:cNvSpPr>
          <p:nvPr/>
        </p:nvSpPr>
        <p:spPr bwMode="auto">
          <a:xfrm>
            <a:off x="609600" y="6245253"/>
            <a:ext cx="2844800" cy="476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8" tIns="45718" rIns="91348" bIns="45718" anchor="ctr"/>
          <a:lstStyle>
            <a:lvl1pPr eaLnBrk="0">
              <a:defRPr>
                <a:solidFill>
                  <a:schemeClr val="tx1"/>
                </a:solidFill>
                <a:latin typeface="Arial" charset="0"/>
                <a:ea typeface="WenQuanYi Micro Hei" charset="0"/>
                <a:cs typeface="WenQuanYi Micro Hei" charset="0"/>
              </a:defRPr>
            </a:lvl1pPr>
            <a:lvl2pPr eaLnBrk="0">
              <a:defRPr>
                <a:solidFill>
                  <a:schemeClr val="tx1"/>
                </a:solidFill>
                <a:latin typeface="Arial" charset="0"/>
                <a:ea typeface="WenQuanYi Micro Hei" charset="0"/>
                <a:cs typeface="WenQuanYi Micro Hei" charset="0"/>
              </a:defRPr>
            </a:lvl2pPr>
            <a:lvl3pPr marL="1143000" eaLnBrk="0">
              <a:defRPr>
                <a:solidFill>
                  <a:schemeClr val="tx1"/>
                </a:solidFill>
                <a:latin typeface="Arial" charset="0"/>
                <a:ea typeface="WenQuanYi Micro Hei" charset="0"/>
                <a:cs typeface="WenQuanYi Micro Hei" charset="0"/>
              </a:defRPr>
            </a:lvl3pPr>
            <a:lvl4pPr marL="1600200" eaLnBrk="0">
              <a:defRPr>
                <a:solidFill>
                  <a:schemeClr val="tx1"/>
                </a:solidFill>
                <a:latin typeface="Arial" charset="0"/>
                <a:ea typeface="WenQuanYi Micro Hei" charset="0"/>
                <a:cs typeface="WenQuanYi Micro Hei" charset="0"/>
              </a:defRPr>
            </a:lvl4pPr>
            <a:lvl5pPr marL="2057400" eaLnBrk="0">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9pPr>
          </a:lstStyle>
          <a:p>
            <a:pPr defTabSz="448711" eaLnBrk="1" fontAlgn="base" hangingPunct="0">
              <a:lnSpc>
                <a:spcPct val="94000"/>
              </a:lnSpc>
              <a:spcBef>
                <a:spcPct val="0"/>
              </a:spcBef>
              <a:spcAft>
                <a:spcPct val="0"/>
              </a:spcAft>
              <a:buClr>
                <a:srgbClr val="000000"/>
              </a:buClr>
              <a:buSzPct val="100000"/>
              <a:buFont typeface="Times New Roman" pitchFamily="16" charset="0"/>
              <a:buNone/>
              <a:defRPr/>
            </a:pPr>
            <a:endParaRPr lang="es-AR" smtClean="0">
              <a:solidFill>
                <a:srgbClr val="000000"/>
              </a:solidFill>
            </a:endParaRPr>
          </a:p>
        </p:txBody>
      </p:sp>
      <p:sp>
        <p:nvSpPr>
          <p:cNvPr id="17413" name="Text Box 4"/>
          <p:cNvSpPr txBox="1">
            <a:spLocks noChangeArrowheads="1"/>
          </p:cNvSpPr>
          <p:nvPr/>
        </p:nvSpPr>
        <p:spPr bwMode="auto">
          <a:xfrm>
            <a:off x="4165600" y="6245253"/>
            <a:ext cx="3860800" cy="476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8" tIns="45718" rIns="91348" bIns="45718" anchor="ctr"/>
          <a:lstStyle>
            <a:lvl1pPr eaLnBrk="0">
              <a:defRPr>
                <a:solidFill>
                  <a:schemeClr val="tx1"/>
                </a:solidFill>
                <a:latin typeface="Arial" charset="0"/>
                <a:ea typeface="WenQuanYi Micro Hei" charset="0"/>
                <a:cs typeface="WenQuanYi Micro Hei" charset="0"/>
              </a:defRPr>
            </a:lvl1pPr>
            <a:lvl2pPr eaLnBrk="0">
              <a:defRPr>
                <a:solidFill>
                  <a:schemeClr val="tx1"/>
                </a:solidFill>
                <a:latin typeface="Arial" charset="0"/>
                <a:ea typeface="WenQuanYi Micro Hei" charset="0"/>
                <a:cs typeface="WenQuanYi Micro Hei" charset="0"/>
              </a:defRPr>
            </a:lvl2pPr>
            <a:lvl3pPr marL="1143000" eaLnBrk="0">
              <a:defRPr>
                <a:solidFill>
                  <a:schemeClr val="tx1"/>
                </a:solidFill>
                <a:latin typeface="Arial" charset="0"/>
                <a:ea typeface="WenQuanYi Micro Hei" charset="0"/>
                <a:cs typeface="WenQuanYi Micro Hei" charset="0"/>
              </a:defRPr>
            </a:lvl3pPr>
            <a:lvl4pPr marL="1600200" eaLnBrk="0">
              <a:defRPr>
                <a:solidFill>
                  <a:schemeClr val="tx1"/>
                </a:solidFill>
                <a:latin typeface="Arial" charset="0"/>
                <a:ea typeface="WenQuanYi Micro Hei" charset="0"/>
                <a:cs typeface="WenQuanYi Micro Hei" charset="0"/>
              </a:defRPr>
            </a:lvl4pPr>
            <a:lvl5pPr marL="2057400" eaLnBrk="0">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9pPr>
          </a:lstStyle>
          <a:p>
            <a:pPr defTabSz="448711" eaLnBrk="1" fontAlgn="base" hangingPunct="0">
              <a:lnSpc>
                <a:spcPct val="94000"/>
              </a:lnSpc>
              <a:spcBef>
                <a:spcPct val="0"/>
              </a:spcBef>
              <a:spcAft>
                <a:spcPct val="0"/>
              </a:spcAft>
              <a:buClr>
                <a:srgbClr val="000000"/>
              </a:buClr>
              <a:buSzPct val="100000"/>
              <a:buFont typeface="Times New Roman" pitchFamily="16" charset="0"/>
              <a:buNone/>
              <a:defRPr/>
            </a:pPr>
            <a:endParaRPr lang="es-AR" smtClean="0">
              <a:solidFill>
                <a:srgbClr val="000000"/>
              </a:solidFill>
            </a:endParaRPr>
          </a:p>
        </p:txBody>
      </p:sp>
      <p:sp>
        <p:nvSpPr>
          <p:cNvPr id="2" name="Rectangle 5"/>
          <p:cNvSpPr>
            <a:spLocks noGrp="1" noChangeArrowheads="1"/>
          </p:cNvSpPr>
          <p:nvPr>
            <p:ph type="sldNum"/>
          </p:nvPr>
        </p:nvSpPr>
        <p:spPr bwMode="auto">
          <a:xfrm>
            <a:off x="8737600" y="6245311"/>
            <a:ext cx="28432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8" tIns="45718" rIns="91348" bIns="45718" numCol="1" anchor="t" anchorCtr="0" compatLnSpc="1">
            <a:prstTxWarp prst="textNoShape">
              <a:avLst/>
            </a:prstTxWarp>
          </a:bodyPr>
          <a:lstStyle>
            <a:lvl1pPr algn="r">
              <a:lnSpc>
                <a:spcPct val="100000"/>
              </a:lnSpc>
              <a:buFont typeface="Times New Roman" pitchFamily="16" charset="0"/>
              <a:buNone/>
              <a:tabLst>
                <a:tab pos="448711" algn="l"/>
                <a:tab pos="897508" algn="l"/>
                <a:tab pos="1346248" algn="l"/>
                <a:tab pos="1795018" algn="l"/>
                <a:tab pos="2243727" algn="l"/>
                <a:tab pos="2692439" algn="l"/>
              </a:tabLst>
              <a:defRPr sz="1500">
                <a:solidFill>
                  <a:srgbClr val="000000"/>
                </a:solidFill>
                <a:latin typeface="Arial" charset="0"/>
                <a:ea typeface="+mn-ea"/>
                <a:cs typeface="DejaVu Sans" charset="0"/>
              </a:defRPr>
            </a:lvl1pPr>
          </a:lstStyle>
          <a:p>
            <a:pPr defTabSz="448711" fontAlgn="base" hangingPunct="0">
              <a:spcBef>
                <a:spcPct val="0"/>
              </a:spcBef>
              <a:spcAft>
                <a:spcPct val="0"/>
              </a:spcAft>
              <a:buClr>
                <a:srgbClr val="000000"/>
              </a:buClr>
              <a:buSzPct val="100000"/>
              <a:defRPr/>
            </a:pPr>
            <a:fld id="{DD9B260B-DAE0-4EAD-8149-01FDC4FAF27C}" type="slidenum">
              <a:rPr lang="es-AR" smtClean="0"/>
              <a:pPr defTabSz="448711" fontAlgn="base" hangingPunct="0">
                <a:spcBef>
                  <a:spcPct val="0"/>
                </a:spcBef>
                <a:spcAft>
                  <a:spcPct val="0"/>
                </a:spcAft>
                <a:buClr>
                  <a:srgbClr val="000000"/>
                </a:buClr>
                <a:buSzPct val="100000"/>
                <a:defRPr/>
              </a:pPr>
              <a:t>‹Nº›</a:t>
            </a:fld>
            <a:endParaRPr lang="es-AR"/>
          </a:p>
        </p:txBody>
      </p:sp>
    </p:spTree>
    <p:extLst>
      <p:ext uri="{BB962C8B-B14F-4D97-AF65-F5344CB8AC3E}">
        <p14:creationId xmlns:p14="http://schemas.microsoft.com/office/powerpoint/2010/main" val="1580142243"/>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mj-lt"/>
          <a:ea typeface="+mj-ea"/>
          <a:cs typeface="+mj-cs"/>
        </a:defRPr>
      </a:lvl1pPr>
      <a:lvl2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2pPr>
      <a:lvl3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3pPr>
      <a:lvl4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4pPr>
      <a:lvl5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5pPr>
      <a:lvl6pPr marL="2511705"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6pPr>
      <a:lvl7pPr marL="2968384"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7pPr>
      <a:lvl8pPr marL="3425061"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8pPr>
      <a:lvl9pPr marL="3881766"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9pPr>
    </p:titleStyle>
    <p:bodyStyle>
      <a:lvl1pPr marL="342530" indent="-342530" algn="l" defTabSz="448711" rtl="0" eaLnBrk="0" fontAlgn="base" hangingPunct="0">
        <a:lnSpc>
          <a:spcPct val="94000"/>
        </a:lnSpc>
        <a:spcBef>
          <a:spcPts val="1425"/>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092" indent="-285444" algn="l" defTabSz="448711" rtl="0" eaLnBrk="0" fontAlgn="base" hangingPunct="0">
        <a:lnSpc>
          <a:spcPct val="94000"/>
        </a:lnSpc>
        <a:spcBef>
          <a:spcPts val="1139"/>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0125" indent="-228354" algn="l" defTabSz="448711" rtl="0" eaLnBrk="0" fontAlgn="base" hangingPunct="0">
        <a:lnSpc>
          <a:spcPct val="94000"/>
        </a:lnSpc>
        <a:spcBef>
          <a:spcPts val="851"/>
        </a:spcBef>
        <a:spcAft>
          <a:spcPct val="0"/>
        </a:spcAft>
        <a:buClr>
          <a:srgbClr val="000000"/>
        </a:buClr>
        <a:buSzPct val="100000"/>
        <a:buFont typeface="Times New Roman" pitchFamily="18" charset="0"/>
        <a:defRPr sz="2100">
          <a:solidFill>
            <a:srgbClr val="000000"/>
          </a:solidFill>
          <a:latin typeface="+mn-lt"/>
          <a:ea typeface="+mn-ea"/>
          <a:cs typeface="+mn-cs"/>
        </a:defRPr>
      </a:lvl3pPr>
      <a:lvl4pPr marL="1596773" indent="-228354" algn="l" defTabSz="448711" rtl="0" eaLnBrk="0" fontAlgn="base" hangingPunct="0">
        <a:lnSpc>
          <a:spcPct val="94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3423" indent="-228354" algn="l" defTabSz="448711" rtl="0" eaLnBrk="0" fontAlgn="base" hangingPunct="0">
        <a:lnSpc>
          <a:spcPct val="94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1705"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68384"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5061"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1766"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3352" rtl="0" eaLnBrk="1" latinLnBrk="0" hangingPunct="1">
        <a:defRPr sz="1700" kern="1200">
          <a:solidFill>
            <a:schemeClr val="tx1"/>
          </a:solidFill>
          <a:latin typeface="+mn-lt"/>
          <a:ea typeface="+mn-ea"/>
          <a:cs typeface="+mn-cs"/>
        </a:defRPr>
      </a:lvl1pPr>
      <a:lvl2pPr marL="456651" algn="l" defTabSz="913352" rtl="0" eaLnBrk="1" latinLnBrk="0" hangingPunct="1">
        <a:defRPr sz="1700" kern="1200">
          <a:solidFill>
            <a:schemeClr val="tx1"/>
          </a:solidFill>
          <a:latin typeface="+mn-lt"/>
          <a:ea typeface="+mn-ea"/>
          <a:cs typeface="+mn-cs"/>
        </a:defRPr>
      </a:lvl2pPr>
      <a:lvl3pPr marL="913352" algn="l" defTabSz="913352" rtl="0" eaLnBrk="1" latinLnBrk="0" hangingPunct="1">
        <a:defRPr sz="1700" kern="1200">
          <a:solidFill>
            <a:schemeClr val="tx1"/>
          </a:solidFill>
          <a:latin typeface="+mn-lt"/>
          <a:ea typeface="+mn-ea"/>
          <a:cs typeface="+mn-cs"/>
        </a:defRPr>
      </a:lvl3pPr>
      <a:lvl4pPr marL="1370030" algn="l" defTabSz="913352" rtl="0" eaLnBrk="1" latinLnBrk="0" hangingPunct="1">
        <a:defRPr sz="1700" kern="1200">
          <a:solidFill>
            <a:schemeClr val="tx1"/>
          </a:solidFill>
          <a:latin typeface="+mn-lt"/>
          <a:ea typeface="+mn-ea"/>
          <a:cs typeface="+mn-cs"/>
        </a:defRPr>
      </a:lvl4pPr>
      <a:lvl5pPr marL="1826708" algn="l" defTabSz="913352" rtl="0" eaLnBrk="1" latinLnBrk="0" hangingPunct="1">
        <a:defRPr sz="1700" kern="1200">
          <a:solidFill>
            <a:schemeClr val="tx1"/>
          </a:solidFill>
          <a:latin typeface="+mn-lt"/>
          <a:ea typeface="+mn-ea"/>
          <a:cs typeface="+mn-cs"/>
        </a:defRPr>
      </a:lvl5pPr>
      <a:lvl6pPr marL="2283414" algn="l" defTabSz="913352" rtl="0" eaLnBrk="1" latinLnBrk="0" hangingPunct="1">
        <a:defRPr sz="1700" kern="1200">
          <a:solidFill>
            <a:schemeClr val="tx1"/>
          </a:solidFill>
          <a:latin typeface="+mn-lt"/>
          <a:ea typeface="+mn-ea"/>
          <a:cs typeface="+mn-cs"/>
        </a:defRPr>
      </a:lvl6pPr>
      <a:lvl7pPr marL="2740058" algn="l" defTabSz="913352" rtl="0" eaLnBrk="1" latinLnBrk="0" hangingPunct="1">
        <a:defRPr sz="1700" kern="1200">
          <a:solidFill>
            <a:schemeClr val="tx1"/>
          </a:solidFill>
          <a:latin typeface="+mn-lt"/>
          <a:ea typeface="+mn-ea"/>
          <a:cs typeface="+mn-cs"/>
        </a:defRPr>
      </a:lvl7pPr>
      <a:lvl8pPr marL="3196707" algn="l" defTabSz="913352" rtl="0" eaLnBrk="1" latinLnBrk="0" hangingPunct="1">
        <a:defRPr sz="1700" kern="1200">
          <a:solidFill>
            <a:schemeClr val="tx1"/>
          </a:solidFill>
          <a:latin typeface="+mn-lt"/>
          <a:ea typeface="+mn-ea"/>
          <a:cs typeface="+mn-cs"/>
        </a:defRPr>
      </a:lvl8pPr>
      <a:lvl9pPr marL="3653355" algn="l" defTabSz="913352" rtl="0" eaLnBrk="1" latinLnBrk="0" hangingPunct="1">
        <a:defRPr sz="17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354" tIns="45718" rIns="91354" bIns="45718"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354" tIns="45718" rIns="91354"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88"/>
            <a:ext cx="2844800" cy="365125"/>
          </a:xfrm>
          <a:prstGeom prst="rect">
            <a:avLst/>
          </a:prstGeom>
        </p:spPr>
        <p:txBody>
          <a:bodyPr vert="horz" lIns="91354" tIns="45718" rIns="91354" bIns="45718" rtlCol="0" anchor="ctr"/>
          <a:lstStyle>
            <a:lvl1pPr algn="l">
              <a:defRPr sz="1200">
                <a:solidFill>
                  <a:schemeClr val="tx1">
                    <a:tint val="75000"/>
                  </a:schemeClr>
                </a:solidFill>
              </a:defRPr>
            </a:lvl1pPr>
          </a:lstStyle>
          <a:p>
            <a:pPr defTabSz="913425"/>
            <a:fld id="{7346FFAB-6EE9-440A-B9BC-FB1BF653D9D3}" type="datetimeFigureOut">
              <a:rPr lang="es-ES" smtClean="0">
                <a:solidFill>
                  <a:prstClr val="black">
                    <a:tint val="75000"/>
                  </a:prstClr>
                </a:solidFill>
              </a:rPr>
              <a:pPr defTabSz="913425"/>
              <a:t>06/09/2019</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88"/>
            <a:ext cx="3860800" cy="365125"/>
          </a:xfrm>
          <a:prstGeom prst="rect">
            <a:avLst/>
          </a:prstGeom>
        </p:spPr>
        <p:txBody>
          <a:bodyPr vert="horz" lIns="91354" tIns="45718" rIns="91354" bIns="45718" rtlCol="0" anchor="ctr"/>
          <a:lstStyle>
            <a:lvl1pPr algn="ctr">
              <a:defRPr sz="1200">
                <a:solidFill>
                  <a:schemeClr val="tx1">
                    <a:tint val="75000"/>
                  </a:schemeClr>
                </a:solidFill>
              </a:defRPr>
            </a:lvl1pPr>
          </a:lstStyle>
          <a:p>
            <a:pPr defTabSz="913425"/>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88"/>
            <a:ext cx="2844800" cy="365125"/>
          </a:xfrm>
          <a:prstGeom prst="rect">
            <a:avLst/>
          </a:prstGeom>
        </p:spPr>
        <p:txBody>
          <a:bodyPr vert="horz" lIns="91354" tIns="45718" rIns="91354" bIns="45718" rtlCol="0" anchor="ctr"/>
          <a:lstStyle>
            <a:lvl1pPr algn="r">
              <a:defRPr sz="1200">
                <a:solidFill>
                  <a:schemeClr val="tx1">
                    <a:tint val="75000"/>
                  </a:schemeClr>
                </a:solidFill>
              </a:defRPr>
            </a:lvl1pPr>
          </a:lstStyle>
          <a:p>
            <a:pPr defTabSz="913425"/>
            <a:fld id="{67A152EA-A66F-4E4D-84D0-3A9D9AD83692}" type="slidenum">
              <a:rPr lang="es-ES" smtClean="0">
                <a:solidFill>
                  <a:prstClr val="black">
                    <a:tint val="75000"/>
                  </a:prstClr>
                </a:solidFill>
              </a:rPr>
              <a:pPr defTabSz="913425"/>
              <a:t>‹Nº›</a:t>
            </a:fld>
            <a:endParaRPr lang="es-ES">
              <a:solidFill>
                <a:prstClr val="black">
                  <a:tint val="75000"/>
                </a:prstClr>
              </a:solidFill>
            </a:endParaRPr>
          </a:p>
        </p:txBody>
      </p:sp>
    </p:spTree>
    <p:extLst>
      <p:ext uri="{BB962C8B-B14F-4D97-AF65-F5344CB8AC3E}">
        <p14:creationId xmlns:p14="http://schemas.microsoft.com/office/powerpoint/2010/main" val="2028305406"/>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ctr" defTabSz="913425" rtl="0" eaLnBrk="1" latinLnBrk="0" hangingPunct="1">
        <a:spcBef>
          <a:spcPct val="0"/>
        </a:spcBef>
        <a:buNone/>
        <a:defRPr sz="4400" kern="1200">
          <a:solidFill>
            <a:schemeClr val="tx1"/>
          </a:solidFill>
          <a:latin typeface="+mj-lt"/>
          <a:ea typeface="+mj-ea"/>
          <a:cs typeface="+mj-cs"/>
        </a:defRPr>
      </a:lvl1pPr>
    </p:titleStyle>
    <p:bodyStyle>
      <a:lvl1pPr marL="342554" indent="-342554" algn="l" defTabSz="91342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48" indent="-285464" algn="l" defTabSz="91342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794" indent="-228370" algn="l" defTabSz="91342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480"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167"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905"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18"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30"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070"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425" rtl="0" eaLnBrk="1" latinLnBrk="0" hangingPunct="1">
        <a:defRPr sz="1900" kern="1200">
          <a:solidFill>
            <a:schemeClr val="tx1"/>
          </a:solidFill>
          <a:latin typeface="+mn-lt"/>
          <a:ea typeface="+mn-ea"/>
          <a:cs typeface="+mn-cs"/>
        </a:defRPr>
      </a:lvl1pPr>
      <a:lvl2pPr marL="456687" algn="l" defTabSz="913425" rtl="0" eaLnBrk="1" latinLnBrk="0" hangingPunct="1">
        <a:defRPr sz="1900" kern="1200">
          <a:solidFill>
            <a:schemeClr val="tx1"/>
          </a:solidFill>
          <a:latin typeface="+mn-lt"/>
          <a:ea typeface="+mn-ea"/>
          <a:cs typeface="+mn-cs"/>
        </a:defRPr>
      </a:lvl2pPr>
      <a:lvl3pPr marL="913425" algn="l" defTabSz="913425" rtl="0" eaLnBrk="1" latinLnBrk="0" hangingPunct="1">
        <a:defRPr sz="1900" kern="1200">
          <a:solidFill>
            <a:schemeClr val="tx1"/>
          </a:solidFill>
          <a:latin typeface="+mn-lt"/>
          <a:ea typeface="+mn-ea"/>
          <a:cs typeface="+mn-cs"/>
        </a:defRPr>
      </a:lvl3pPr>
      <a:lvl4pPr marL="1370138" algn="l" defTabSz="913425" rtl="0" eaLnBrk="1" latinLnBrk="0" hangingPunct="1">
        <a:defRPr sz="1900" kern="1200">
          <a:solidFill>
            <a:schemeClr val="tx1"/>
          </a:solidFill>
          <a:latin typeface="+mn-lt"/>
          <a:ea typeface="+mn-ea"/>
          <a:cs typeface="+mn-cs"/>
        </a:defRPr>
      </a:lvl4pPr>
      <a:lvl5pPr marL="1826850" algn="l" defTabSz="913425" rtl="0" eaLnBrk="1" latinLnBrk="0" hangingPunct="1">
        <a:defRPr sz="1900" kern="1200">
          <a:solidFill>
            <a:schemeClr val="tx1"/>
          </a:solidFill>
          <a:latin typeface="+mn-lt"/>
          <a:ea typeface="+mn-ea"/>
          <a:cs typeface="+mn-cs"/>
        </a:defRPr>
      </a:lvl5pPr>
      <a:lvl6pPr marL="2283590" algn="l" defTabSz="913425" rtl="0" eaLnBrk="1" latinLnBrk="0" hangingPunct="1">
        <a:defRPr sz="1900" kern="1200">
          <a:solidFill>
            <a:schemeClr val="tx1"/>
          </a:solidFill>
          <a:latin typeface="+mn-lt"/>
          <a:ea typeface="+mn-ea"/>
          <a:cs typeface="+mn-cs"/>
        </a:defRPr>
      </a:lvl6pPr>
      <a:lvl7pPr marL="2740274" algn="l" defTabSz="913425" rtl="0" eaLnBrk="1" latinLnBrk="0" hangingPunct="1">
        <a:defRPr sz="1900" kern="1200">
          <a:solidFill>
            <a:schemeClr val="tx1"/>
          </a:solidFill>
          <a:latin typeface="+mn-lt"/>
          <a:ea typeface="+mn-ea"/>
          <a:cs typeface="+mn-cs"/>
        </a:defRPr>
      </a:lvl7pPr>
      <a:lvl8pPr marL="3196960" algn="l" defTabSz="913425" rtl="0" eaLnBrk="1" latinLnBrk="0" hangingPunct="1">
        <a:defRPr sz="1900" kern="1200">
          <a:solidFill>
            <a:schemeClr val="tx1"/>
          </a:solidFill>
          <a:latin typeface="+mn-lt"/>
          <a:ea typeface="+mn-ea"/>
          <a:cs typeface="+mn-cs"/>
        </a:defRPr>
      </a:lvl8pPr>
      <a:lvl9pPr marL="3653647" algn="l" defTabSz="913425"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7"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12"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58130"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p:nvSpPr>
        <p:spPr bwMode="auto">
          <a:xfrm>
            <a:off x="78333" y="6505757"/>
            <a:ext cx="12012083" cy="353907"/>
          </a:xfrm>
          <a:prstGeom prst="rect">
            <a:avLst/>
          </a:prstGeom>
          <a:noFill/>
          <a:ln>
            <a:noFill/>
          </a:ln>
          <a:extLst/>
        </p:spPr>
        <p:txBody>
          <a:bodyPr lIns="121829" tIns="60914" rIns="121829" bIns="6091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924" eaLnBrk="1" fontAlgn="base" hangingPunct="1">
              <a:spcBef>
                <a:spcPct val="0"/>
              </a:spcBef>
              <a:spcAft>
                <a:spcPct val="0"/>
              </a:spcAft>
              <a:defRPr/>
            </a:pPr>
            <a:r>
              <a:rPr lang="en-GB" sz="1500" b="1" dirty="0" smtClean="0">
                <a:solidFill>
                  <a:srgbClr val="000000"/>
                </a:solidFill>
                <a:sym typeface="Arial"/>
              </a:rPr>
              <a:t>21st International AIDS Conference; July 18-22, 2016; Durban, South Africa</a:t>
            </a:r>
            <a:endParaRPr lang="en-US" sz="1500" b="1" dirty="0" smtClean="0">
              <a:solidFill>
                <a:srgbClr val="000000"/>
              </a:solidFill>
              <a:sym typeface="Arial"/>
            </a:endParaRPr>
          </a:p>
        </p:txBody>
      </p:sp>
    </p:spTree>
    <p:extLst>
      <p:ext uri="{BB962C8B-B14F-4D97-AF65-F5344CB8AC3E}">
        <p14:creationId xmlns:p14="http://schemas.microsoft.com/office/powerpoint/2010/main" val="356412820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iming>
    <p:tnLst>
      <p:par>
        <p:cTn id="1" dur="indefinite" restart="never" nodeType="tmRoot"/>
      </p:par>
    </p:tnLst>
  </p:timing>
  <p:txStyles>
    <p:titleStyle>
      <a:lvl1pPr algn="l" rtl="0" eaLnBrk="0" fontAlgn="base" hangingPunct="0">
        <a:lnSpc>
          <a:spcPts val="4667"/>
        </a:lnSpc>
        <a:spcBef>
          <a:spcPct val="0"/>
        </a:spcBef>
        <a:spcAft>
          <a:spcPct val="0"/>
        </a:spcAft>
        <a:defRPr sz="4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2pPr>
      <a:lvl3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3pPr>
      <a:lvl4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4pPr>
      <a:lvl5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5pPr>
      <a:lvl6pPr marL="609099" algn="l" rtl="0" eaLnBrk="1" fontAlgn="base" hangingPunct="1">
        <a:spcBef>
          <a:spcPct val="0"/>
        </a:spcBef>
        <a:spcAft>
          <a:spcPct val="0"/>
        </a:spcAft>
        <a:defRPr sz="2800">
          <a:solidFill>
            <a:srgbClr val="B61229"/>
          </a:solidFill>
          <a:latin typeface="Century Gothic" pitchFamily="34" charset="0"/>
          <a:cs typeface="Arial" charset="0"/>
        </a:defRPr>
      </a:lvl6pPr>
      <a:lvl7pPr marL="1218236" algn="l" rtl="0" eaLnBrk="1" fontAlgn="base" hangingPunct="1">
        <a:spcBef>
          <a:spcPct val="0"/>
        </a:spcBef>
        <a:spcAft>
          <a:spcPct val="0"/>
        </a:spcAft>
        <a:defRPr sz="2800">
          <a:solidFill>
            <a:srgbClr val="B61229"/>
          </a:solidFill>
          <a:latin typeface="Century Gothic" pitchFamily="34" charset="0"/>
          <a:cs typeface="Arial" charset="0"/>
        </a:defRPr>
      </a:lvl7pPr>
      <a:lvl8pPr marL="1827346" algn="l" rtl="0" eaLnBrk="1" fontAlgn="base" hangingPunct="1">
        <a:spcBef>
          <a:spcPct val="0"/>
        </a:spcBef>
        <a:spcAft>
          <a:spcPct val="0"/>
        </a:spcAft>
        <a:defRPr sz="2800">
          <a:solidFill>
            <a:srgbClr val="B61229"/>
          </a:solidFill>
          <a:latin typeface="Century Gothic" pitchFamily="34" charset="0"/>
          <a:cs typeface="Arial" charset="0"/>
        </a:defRPr>
      </a:lvl8pPr>
      <a:lvl9pPr marL="2436470" algn="l" rtl="0" eaLnBrk="1" fontAlgn="base" hangingPunct="1">
        <a:spcBef>
          <a:spcPct val="0"/>
        </a:spcBef>
        <a:spcAft>
          <a:spcPct val="0"/>
        </a:spcAft>
        <a:defRPr sz="2800">
          <a:solidFill>
            <a:srgbClr val="B61229"/>
          </a:solidFill>
          <a:latin typeface="Century Gothic" pitchFamily="34" charset="0"/>
          <a:cs typeface="Arial" charset="0"/>
        </a:defRPr>
      </a:lvl9pPr>
    </p:titleStyle>
    <p:bodyStyle>
      <a:lvl1pPr marL="253804" indent="-253804" algn="l" rtl="0" eaLnBrk="0" fontAlgn="base" hangingPunct="0">
        <a:spcBef>
          <a:spcPct val="0"/>
        </a:spcBef>
        <a:spcAft>
          <a:spcPts val="400"/>
        </a:spcAft>
        <a:buClr>
          <a:srgbClr val="E31836"/>
        </a:buClr>
        <a:buSzPct val="115000"/>
        <a:buFont typeface="Arial" charset="0"/>
        <a:buChar char="•"/>
        <a:defRPr sz="2900">
          <a:solidFill>
            <a:schemeClr val="tx1"/>
          </a:solidFill>
          <a:latin typeface="Arial" panose="020B0604020202020204" pitchFamily="34" charset="0"/>
          <a:ea typeface="+mn-ea"/>
          <a:cs typeface="Arial" panose="020B0604020202020204" pitchFamily="34" charset="0"/>
        </a:defRPr>
      </a:lvl1pPr>
      <a:lvl2pPr marL="630259" indent="-342638" algn="l" rtl="0" eaLnBrk="0" fontAlgn="base" hangingPunct="0">
        <a:spcBef>
          <a:spcPct val="0"/>
        </a:spcBef>
        <a:spcAft>
          <a:spcPts val="400"/>
        </a:spcAft>
        <a:buClr>
          <a:srgbClr val="E31836"/>
        </a:buClr>
        <a:buSzPct val="115000"/>
        <a:buFont typeface="Arial" charset="0"/>
        <a:buChar char="–"/>
        <a:defRPr sz="2700">
          <a:solidFill>
            <a:schemeClr val="tx1"/>
          </a:solidFill>
          <a:latin typeface="Arial" panose="020B0604020202020204" pitchFamily="34" charset="0"/>
          <a:cs typeface="Arial" panose="020B0604020202020204" pitchFamily="34" charset="0"/>
        </a:defRPr>
      </a:lvl2pPr>
      <a:lvl3pPr marL="852332" indent="-211501" algn="l" rtl="0" eaLnBrk="0" fontAlgn="base" hangingPunct="0">
        <a:spcBef>
          <a:spcPct val="0"/>
        </a:spcBef>
        <a:spcAft>
          <a:spcPts val="4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1063833" indent="-190362" algn="l" rtl="0" eaLnBrk="0" fontAlgn="base" hangingPunct="0">
        <a:spcBef>
          <a:spcPct val="0"/>
        </a:spcBef>
        <a:spcAft>
          <a:spcPts val="400"/>
        </a:spcAft>
        <a:buClr>
          <a:srgbClr val="E31836"/>
        </a:buClr>
        <a:buSzPct val="115000"/>
        <a:buFont typeface="Arial" charset="0"/>
        <a:buChar char="-"/>
        <a:defRPr lang="en-US" sz="2100" dirty="0">
          <a:solidFill>
            <a:schemeClr val="tx1"/>
          </a:solidFill>
          <a:latin typeface="Arial" panose="020B0604020202020204" pitchFamily="34" charset="0"/>
          <a:cs typeface="Arial" panose="020B0604020202020204" pitchFamily="34" charset="0"/>
        </a:defRPr>
      </a:lvl4pPr>
      <a:lvl5pPr marL="1228799" indent="-152272" algn="l" defTabSz="1230913" rtl="0" eaLnBrk="0" fontAlgn="base" hangingPunct="0">
        <a:spcBef>
          <a:spcPct val="0"/>
        </a:spcBef>
        <a:spcAft>
          <a:spcPts val="400"/>
        </a:spcAft>
        <a:buClr>
          <a:srgbClr val="E31836"/>
        </a:buClr>
        <a:buSzPct val="115000"/>
        <a:buFont typeface="Arial" charset="0"/>
        <a:buChar char="•"/>
        <a:defRPr lang="en-GB" sz="1900" dirty="0">
          <a:solidFill>
            <a:schemeClr val="tx1"/>
          </a:solidFill>
          <a:latin typeface="Arial" panose="020B0604020202020204" pitchFamily="34" charset="0"/>
          <a:cs typeface="Arial" panose="020B0604020202020204" pitchFamily="34" charset="0"/>
        </a:defRPr>
      </a:lvl5pPr>
      <a:lvl6pPr marL="890408" indent="0" algn="l" rtl="0" eaLnBrk="1" fontAlgn="base" hangingPunct="1">
        <a:spcBef>
          <a:spcPct val="20000"/>
        </a:spcBef>
        <a:spcAft>
          <a:spcPct val="0"/>
        </a:spcAft>
        <a:buClr>
          <a:srgbClr val="B61229"/>
        </a:buClr>
        <a:buSzPct val="115000"/>
        <a:buFont typeface="Arial" charset="0"/>
        <a:buNone/>
        <a:defRPr sz="1300">
          <a:solidFill>
            <a:schemeClr val="bg2"/>
          </a:solidFill>
          <a:latin typeface="+mn-lt"/>
          <a:cs typeface="+mn-cs"/>
        </a:defRPr>
      </a:lvl6pPr>
      <a:lvl7pPr marL="1928862" indent="-25168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7pPr>
      <a:lvl8pPr marL="2537959" indent="-25168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8pPr>
      <a:lvl9pPr marL="3147079" indent="-25168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9pPr>
    </p:bodyStyle>
    <p:otherStyle>
      <a:defPPr>
        <a:defRPr lang="en-US"/>
      </a:defPPr>
      <a:lvl1pPr marL="0" algn="l" defTabSz="1218236" rtl="0" eaLnBrk="1" latinLnBrk="0" hangingPunct="1">
        <a:defRPr sz="2400" kern="1200">
          <a:solidFill>
            <a:schemeClr val="tx1"/>
          </a:solidFill>
          <a:latin typeface="+mn-lt"/>
          <a:ea typeface="+mn-ea"/>
          <a:cs typeface="+mn-cs"/>
        </a:defRPr>
      </a:lvl1pPr>
      <a:lvl2pPr marL="609099" algn="l" defTabSz="1218236" rtl="0" eaLnBrk="1" latinLnBrk="0" hangingPunct="1">
        <a:defRPr sz="2400" kern="1200">
          <a:solidFill>
            <a:schemeClr val="tx1"/>
          </a:solidFill>
          <a:latin typeface="+mn-lt"/>
          <a:ea typeface="+mn-ea"/>
          <a:cs typeface="+mn-cs"/>
        </a:defRPr>
      </a:lvl2pPr>
      <a:lvl3pPr marL="1218236" algn="l" defTabSz="1218236" rtl="0" eaLnBrk="1" latinLnBrk="0" hangingPunct="1">
        <a:defRPr sz="2400" kern="1200">
          <a:solidFill>
            <a:schemeClr val="tx1"/>
          </a:solidFill>
          <a:latin typeface="+mn-lt"/>
          <a:ea typeface="+mn-ea"/>
          <a:cs typeface="+mn-cs"/>
        </a:defRPr>
      </a:lvl3pPr>
      <a:lvl4pPr marL="1827346" algn="l" defTabSz="1218236" rtl="0" eaLnBrk="1" latinLnBrk="0" hangingPunct="1">
        <a:defRPr sz="2400" kern="1200">
          <a:solidFill>
            <a:schemeClr val="tx1"/>
          </a:solidFill>
          <a:latin typeface="+mn-lt"/>
          <a:ea typeface="+mn-ea"/>
          <a:cs typeface="+mn-cs"/>
        </a:defRPr>
      </a:lvl4pPr>
      <a:lvl5pPr marL="2436470" algn="l" defTabSz="1218236" rtl="0" eaLnBrk="1" latinLnBrk="0" hangingPunct="1">
        <a:defRPr sz="2400" kern="1200">
          <a:solidFill>
            <a:schemeClr val="tx1"/>
          </a:solidFill>
          <a:latin typeface="+mn-lt"/>
          <a:ea typeface="+mn-ea"/>
          <a:cs typeface="+mn-cs"/>
        </a:defRPr>
      </a:lvl5pPr>
      <a:lvl6pPr marL="3045563" algn="l" defTabSz="1218236" rtl="0" eaLnBrk="1" latinLnBrk="0" hangingPunct="1">
        <a:defRPr sz="2400" kern="1200">
          <a:solidFill>
            <a:schemeClr val="tx1"/>
          </a:solidFill>
          <a:latin typeface="+mn-lt"/>
          <a:ea typeface="+mn-ea"/>
          <a:cs typeface="+mn-cs"/>
        </a:defRPr>
      </a:lvl6pPr>
      <a:lvl7pPr marL="3654667" algn="l" defTabSz="1218236" rtl="0" eaLnBrk="1" latinLnBrk="0" hangingPunct="1">
        <a:defRPr sz="2400" kern="1200">
          <a:solidFill>
            <a:schemeClr val="tx1"/>
          </a:solidFill>
          <a:latin typeface="+mn-lt"/>
          <a:ea typeface="+mn-ea"/>
          <a:cs typeface="+mn-cs"/>
        </a:defRPr>
      </a:lvl7pPr>
      <a:lvl8pPr marL="4263785" algn="l" defTabSz="1218236" rtl="0" eaLnBrk="1" latinLnBrk="0" hangingPunct="1">
        <a:defRPr sz="2400" kern="1200">
          <a:solidFill>
            <a:schemeClr val="tx1"/>
          </a:solidFill>
          <a:latin typeface="+mn-lt"/>
          <a:ea typeface="+mn-ea"/>
          <a:cs typeface="+mn-cs"/>
        </a:defRPr>
      </a:lvl8pPr>
      <a:lvl9pPr marL="4872897" algn="l" defTabSz="1218236" rtl="0" eaLnBrk="1" latinLnBrk="0" hangingPunct="1">
        <a:defRPr sz="2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1" y="6334393"/>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362" tIns="45718" rIns="91362" bIns="45718"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5"/>
            <a:ext cx="10058401" cy="4023360"/>
          </a:xfrm>
          <a:prstGeom prst="rect">
            <a:avLst/>
          </a:prstGeom>
        </p:spPr>
        <p:txBody>
          <a:bodyPr vert="horz" lIns="0" tIns="45718" rIns="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9900528" y="6459816"/>
            <a:ext cx="1312025" cy="365125"/>
          </a:xfrm>
          <a:prstGeom prst="rect">
            <a:avLst/>
          </a:prstGeom>
        </p:spPr>
        <p:txBody>
          <a:bodyPr vert="horz" lIns="91362" tIns="45718" rIns="91362" bIns="45718" rtlCol="0" anchor="ctr"/>
          <a:lstStyle>
            <a:lvl1pPr algn="r">
              <a:defRPr sz="1100">
                <a:solidFill>
                  <a:srgbClr val="FFFFFF"/>
                </a:solidFill>
              </a:defRPr>
            </a:lvl1pPr>
          </a:lstStyle>
          <a:p>
            <a:pPr defTabSz="456735"/>
            <a:fld id="{35E835D3-CDD5-664E-A95E-47F1C4FEE662}" type="slidenum">
              <a:rPr lang="en-US" smtClean="0"/>
              <a:pPr defTabSz="456735"/>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037116"/>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Lst>
  <p:transition>
    <p:fade/>
  </p:transition>
  <p:timing>
    <p:tnLst>
      <p:par>
        <p:cTn id="1" dur="indefinite" restart="never" nodeType="tmRoot"/>
      </p:par>
    </p:tnLst>
  </p:timing>
  <p:hf hdr="0" ftr="0" dt="0"/>
  <p:txStyles>
    <p:titleStyle>
      <a:lvl1pPr algn="l" defTabSz="913516" rtl="0" eaLnBrk="1" latinLnBrk="0" hangingPunct="1">
        <a:lnSpc>
          <a:spcPct val="85000"/>
        </a:lnSpc>
        <a:spcBef>
          <a:spcPct val="0"/>
        </a:spcBef>
        <a:buNone/>
        <a:defRPr sz="4800" kern="1200" spc="-51" baseline="0">
          <a:solidFill>
            <a:schemeClr val="accent2"/>
          </a:solidFill>
          <a:latin typeface="+mj-lt"/>
          <a:ea typeface="+mj-ea"/>
          <a:cs typeface="+mj-cs"/>
        </a:defRPr>
      </a:lvl1pPr>
    </p:titleStyle>
    <p:bodyStyle>
      <a:lvl1pPr marL="91362" indent="-91362" algn="l" defTabSz="91351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3684" indent="-182722" algn="l" defTabSz="913516" rtl="0" eaLnBrk="1" latinLnBrk="0" hangingPunct="1">
        <a:lnSpc>
          <a:spcPct val="90000"/>
        </a:lnSpc>
        <a:spcBef>
          <a:spcPts val="200"/>
        </a:spcBef>
        <a:spcAft>
          <a:spcPts val="400"/>
        </a:spcAft>
        <a:buClr>
          <a:schemeClr val="accent1"/>
        </a:buClr>
        <a:buFont typeface="Calibri" pitchFamily="34" charset="0"/>
        <a:buChar char="◦"/>
        <a:defRPr sz="1900" kern="1200">
          <a:solidFill>
            <a:schemeClr val="tx1">
              <a:lumMod val="75000"/>
              <a:lumOff val="25000"/>
            </a:schemeClr>
          </a:solidFill>
          <a:latin typeface="+mn-lt"/>
          <a:ea typeface="+mn-ea"/>
          <a:cs typeface="+mn-cs"/>
        </a:defRPr>
      </a:lvl2pPr>
      <a:lvl3pPr marL="566383" indent="-18272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3pPr>
      <a:lvl4pPr marL="749080" indent="-18272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4pPr>
      <a:lvl5pPr marL="931755" indent="-18272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5pPr>
      <a:lvl6pPr marL="1098911"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8752"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8544"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8362"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3516" rtl="0" eaLnBrk="1" latinLnBrk="0" hangingPunct="1">
        <a:defRPr sz="1900" kern="1200">
          <a:solidFill>
            <a:schemeClr val="tx1"/>
          </a:solidFill>
          <a:latin typeface="+mn-lt"/>
          <a:ea typeface="+mn-ea"/>
          <a:cs typeface="+mn-cs"/>
        </a:defRPr>
      </a:lvl1pPr>
      <a:lvl2pPr marL="456735" algn="l" defTabSz="913516" rtl="0" eaLnBrk="1" latinLnBrk="0" hangingPunct="1">
        <a:defRPr sz="1900" kern="1200">
          <a:solidFill>
            <a:schemeClr val="tx1"/>
          </a:solidFill>
          <a:latin typeface="+mn-lt"/>
          <a:ea typeface="+mn-ea"/>
          <a:cs typeface="+mn-cs"/>
        </a:defRPr>
      </a:lvl2pPr>
      <a:lvl3pPr marL="913516" algn="l" defTabSz="913516" rtl="0" eaLnBrk="1" latinLnBrk="0" hangingPunct="1">
        <a:defRPr sz="1900" kern="1200">
          <a:solidFill>
            <a:schemeClr val="tx1"/>
          </a:solidFill>
          <a:latin typeface="+mn-lt"/>
          <a:ea typeface="+mn-ea"/>
          <a:cs typeface="+mn-cs"/>
        </a:defRPr>
      </a:lvl3pPr>
      <a:lvl4pPr marL="1370274" algn="l" defTabSz="913516" rtl="0" eaLnBrk="1" latinLnBrk="0" hangingPunct="1">
        <a:defRPr sz="1900" kern="1200">
          <a:solidFill>
            <a:schemeClr val="tx1"/>
          </a:solidFill>
          <a:latin typeface="+mn-lt"/>
          <a:ea typeface="+mn-ea"/>
          <a:cs typeface="+mn-cs"/>
        </a:defRPr>
      </a:lvl4pPr>
      <a:lvl5pPr marL="1827032" algn="l" defTabSz="913516" rtl="0" eaLnBrk="1" latinLnBrk="0" hangingPunct="1">
        <a:defRPr sz="1900" kern="1200">
          <a:solidFill>
            <a:schemeClr val="tx1"/>
          </a:solidFill>
          <a:latin typeface="+mn-lt"/>
          <a:ea typeface="+mn-ea"/>
          <a:cs typeface="+mn-cs"/>
        </a:defRPr>
      </a:lvl5pPr>
      <a:lvl6pPr marL="2283814" algn="l" defTabSz="913516" rtl="0" eaLnBrk="1" latinLnBrk="0" hangingPunct="1">
        <a:defRPr sz="1900" kern="1200">
          <a:solidFill>
            <a:schemeClr val="tx1"/>
          </a:solidFill>
          <a:latin typeface="+mn-lt"/>
          <a:ea typeface="+mn-ea"/>
          <a:cs typeface="+mn-cs"/>
        </a:defRPr>
      </a:lvl6pPr>
      <a:lvl7pPr marL="2740546" algn="l" defTabSz="913516" rtl="0" eaLnBrk="1" latinLnBrk="0" hangingPunct="1">
        <a:defRPr sz="1900" kern="1200">
          <a:solidFill>
            <a:schemeClr val="tx1"/>
          </a:solidFill>
          <a:latin typeface="+mn-lt"/>
          <a:ea typeface="+mn-ea"/>
          <a:cs typeface="+mn-cs"/>
        </a:defRPr>
      </a:lvl7pPr>
      <a:lvl8pPr marL="3197280" algn="l" defTabSz="913516" rtl="0" eaLnBrk="1" latinLnBrk="0" hangingPunct="1">
        <a:defRPr sz="1900" kern="1200">
          <a:solidFill>
            <a:schemeClr val="tx1"/>
          </a:solidFill>
          <a:latin typeface="+mn-lt"/>
          <a:ea typeface="+mn-ea"/>
          <a:cs typeface="+mn-cs"/>
        </a:defRPr>
      </a:lvl8pPr>
      <a:lvl9pPr marL="3654015" algn="l" defTabSz="913516"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91"/>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2" tIns="45718" rIns="91342" bIns="45718" anchor="ctr"/>
          <a:lstStyle/>
          <a:p>
            <a:pPr defTabSz="448675"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1" name="Rectangle 2"/>
          <p:cNvSpPr>
            <a:spLocks noChangeArrowheads="1"/>
          </p:cNvSpPr>
          <p:nvPr/>
        </p:nvSpPr>
        <p:spPr bwMode="auto">
          <a:xfrm>
            <a:off x="0" y="91"/>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2" tIns="45718" rIns="91342" bIns="45718" anchor="ctr"/>
          <a:lstStyle/>
          <a:p>
            <a:pPr defTabSz="448675"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2" name="Line 3"/>
          <p:cNvSpPr>
            <a:spLocks noChangeShapeType="1"/>
          </p:cNvSpPr>
          <p:nvPr/>
        </p:nvSpPr>
        <p:spPr bwMode="auto">
          <a:xfrm>
            <a:off x="0" y="6745317"/>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p>
            <a:pPr defTabSz="448675" fontAlgn="base">
              <a:spcBef>
                <a:spcPct val="0"/>
              </a:spcBef>
              <a:spcAft>
                <a:spcPct val="0"/>
              </a:spcAft>
            </a:pPr>
            <a:endParaRPr lang="es-AR"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156"/>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7" y="1512888"/>
            <a:ext cx="1087596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3989680952"/>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xStyles>
    <p:titleStyle>
      <a:lvl1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1517"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68162"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4805"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1478"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506" indent="-342506" algn="l" defTabSz="448675"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036" indent="-285424" algn="l" defTabSz="448675" rtl="0" eaLnBrk="0" fontAlgn="base" hangingPunct="0">
        <a:lnSpc>
          <a:spcPct val="75000"/>
        </a:lnSpc>
        <a:spcBef>
          <a:spcPts val="1139"/>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0041" indent="-228338" algn="l" defTabSz="448675" rtl="0" eaLnBrk="0" fontAlgn="base" hangingPunct="0">
        <a:lnSpc>
          <a:spcPct val="75000"/>
        </a:lnSpc>
        <a:spcBef>
          <a:spcPts val="851"/>
        </a:spcBef>
        <a:spcAft>
          <a:spcPct val="0"/>
        </a:spcAft>
        <a:buClr>
          <a:srgbClr val="000000"/>
        </a:buClr>
        <a:buSzPct val="100000"/>
        <a:buFont typeface="Times New Roman" pitchFamily="18" charset="0"/>
        <a:defRPr sz="2300">
          <a:solidFill>
            <a:srgbClr val="000000"/>
          </a:solidFill>
          <a:latin typeface="+mn-lt"/>
          <a:ea typeface="+mn-ea"/>
          <a:cs typeface="+mn-cs"/>
        </a:defRPr>
      </a:lvl3pPr>
      <a:lvl4pPr marL="1596653" indent="-228338" algn="l" defTabSz="448675"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3267" indent="-228338" algn="l" defTabSz="448675"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1517"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68162"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4805"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1478"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3284" rtl="0" eaLnBrk="1" latinLnBrk="0" hangingPunct="1">
        <a:defRPr sz="1700" kern="1200">
          <a:solidFill>
            <a:schemeClr val="tx1"/>
          </a:solidFill>
          <a:latin typeface="+mn-lt"/>
          <a:ea typeface="+mn-ea"/>
          <a:cs typeface="+mn-cs"/>
        </a:defRPr>
      </a:lvl1pPr>
      <a:lvl2pPr marL="456615" algn="l" defTabSz="913284" rtl="0" eaLnBrk="1" latinLnBrk="0" hangingPunct="1">
        <a:defRPr sz="1700" kern="1200">
          <a:solidFill>
            <a:schemeClr val="tx1"/>
          </a:solidFill>
          <a:latin typeface="+mn-lt"/>
          <a:ea typeface="+mn-ea"/>
          <a:cs typeface="+mn-cs"/>
        </a:defRPr>
      </a:lvl2pPr>
      <a:lvl3pPr marL="913284" algn="l" defTabSz="913284" rtl="0" eaLnBrk="1" latinLnBrk="0" hangingPunct="1">
        <a:defRPr sz="1700" kern="1200">
          <a:solidFill>
            <a:schemeClr val="tx1"/>
          </a:solidFill>
          <a:latin typeface="+mn-lt"/>
          <a:ea typeface="+mn-ea"/>
          <a:cs typeface="+mn-cs"/>
        </a:defRPr>
      </a:lvl3pPr>
      <a:lvl4pPr marL="1369928" algn="l" defTabSz="913284" rtl="0" eaLnBrk="1" latinLnBrk="0" hangingPunct="1">
        <a:defRPr sz="1700" kern="1200">
          <a:solidFill>
            <a:schemeClr val="tx1"/>
          </a:solidFill>
          <a:latin typeface="+mn-lt"/>
          <a:ea typeface="+mn-ea"/>
          <a:cs typeface="+mn-cs"/>
        </a:defRPr>
      </a:lvl4pPr>
      <a:lvl5pPr marL="1826572" algn="l" defTabSz="913284" rtl="0" eaLnBrk="1" latinLnBrk="0" hangingPunct="1">
        <a:defRPr sz="1700" kern="1200">
          <a:solidFill>
            <a:schemeClr val="tx1"/>
          </a:solidFill>
          <a:latin typeface="+mn-lt"/>
          <a:ea typeface="+mn-ea"/>
          <a:cs typeface="+mn-cs"/>
        </a:defRPr>
      </a:lvl5pPr>
      <a:lvl6pPr marL="2283246" algn="l" defTabSz="913284" rtl="0" eaLnBrk="1" latinLnBrk="0" hangingPunct="1">
        <a:defRPr sz="1700" kern="1200">
          <a:solidFill>
            <a:schemeClr val="tx1"/>
          </a:solidFill>
          <a:latin typeface="+mn-lt"/>
          <a:ea typeface="+mn-ea"/>
          <a:cs typeface="+mn-cs"/>
        </a:defRPr>
      </a:lvl6pPr>
      <a:lvl7pPr marL="2739854" algn="l" defTabSz="913284" rtl="0" eaLnBrk="1" latinLnBrk="0" hangingPunct="1">
        <a:defRPr sz="1700" kern="1200">
          <a:solidFill>
            <a:schemeClr val="tx1"/>
          </a:solidFill>
          <a:latin typeface="+mn-lt"/>
          <a:ea typeface="+mn-ea"/>
          <a:cs typeface="+mn-cs"/>
        </a:defRPr>
      </a:lvl7pPr>
      <a:lvl8pPr marL="3196467" algn="l" defTabSz="913284" rtl="0" eaLnBrk="1" latinLnBrk="0" hangingPunct="1">
        <a:defRPr sz="1700" kern="1200">
          <a:solidFill>
            <a:schemeClr val="tx1"/>
          </a:solidFill>
          <a:latin typeface="+mn-lt"/>
          <a:ea typeface="+mn-ea"/>
          <a:cs typeface="+mn-cs"/>
        </a:defRPr>
      </a:lvl8pPr>
      <a:lvl9pPr marL="3653079" algn="l" defTabSz="913284" rtl="0" eaLnBrk="1" latinLnBrk="0" hangingPunct="1">
        <a:defRPr sz="17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425"/>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82" y="5956440"/>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9/6/2019</a:t>
            </a:fld>
            <a:endParaRPr lang="en-US" dirty="0">
              <a:solidFill>
                <a:srgbClr val="629DD1"/>
              </a:solidFill>
            </a:endParaRPr>
          </a:p>
        </p:txBody>
      </p:sp>
      <p:sp>
        <p:nvSpPr>
          <p:cNvPr id="5" name="Footer Placeholder 4"/>
          <p:cNvSpPr>
            <a:spLocks noGrp="1"/>
          </p:cNvSpPr>
          <p:nvPr>
            <p:ph type="ftr" sz="quarter" idx="3"/>
          </p:nvPr>
        </p:nvSpPr>
        <p:spPr>
          <a:xfrm>
            <a:off x="581201" y="5952112"/>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530" y="5956440"/>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15790644"/>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3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3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555844"/>
      </p:ext>
    </p:extLst>
  </p:cSld>
  <p:clrMap bg1="dk2" tx1="lt1" bg2="dk1" tx2="lt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147" algn="l" rtl="0" eaLnBrk="1" fontAlgn="base" hangingPunct="1">
        <a:spcBef>
          <a:spcPct val="0"/>
        </a:spcBef>
        <a:spcAft>
          <a:spcPct val="0"/>
        </a:spcAft>
        <a:defRPr sz="3500" b="1">
          <a:solidFill>
            <a:schemeClr val="tx2"/>
          </a:solidFill>
          <a:latin typeface="Arial" charset="0"/>
        </a:defRPr>
      </a:lvl6pPr>
      <a:lvl7pPr marL="912405" algn="l" rtl="0" eaLnBrk="1" fontAlgn="base" hangingPunct="1">
        <a:spcBef>
          <a:spcPct val="0"/>
        </a:spcBef>
        <a:spcAft>
          <a:spcPct val="0"/>
        </a:spcAft>
        <a:defRPr sz="3500" b="1">
          <a:solidFill>
            <a:schemeClr val="tx2"/>
          </a:solidFill>
          <a:latin typeface="Arial" charset="0"/>
        </a:defRPr>
      </a:lvl7pPr>
      <a:lvl8pPr marL="1368608" algn="l" rtl="0" eaLnBrk="1" fontAlgn="base" hangingPunct="1">
        <a:spcBef>
          <a:spcPct val="0"/>
        </a:spcBef>
        <a:spcAft>
          <a:spcPct val="0"/>
        </a:spcAft>
        <a:defRPr sz="3500" b="1">
          <a:solidFill>
            <a:schemeClr val="tx2"/>
          </a:solidFill>
          <a:latin typeface="Arial" charset="0"/>
        </a:defRPr>
      </a:lvl8pPr>
      <a:lvl9pPr marL="1824810" algn="l" rtl="0" eaLnBrk="1" fontAlgn="base" hangingPunct="1">
        <a:spcBef>
          <a:spcPct val="0"/>
        </a:spcBef>
        <a:spcAft>
          <a:spcPct val="0"/>
        </a:spcAft>
        <a:defRPr sz="3500" b="1">
          <a:solidFill>
            <a:schemeClr val="tx2"/>
          </a:solidFill>
          <a:latin typeface="Arial" charset="0"/>
        </a:defRPr>
      </a:lvl9pPr>
    </p:titleStyle>
    <p:bodyStyle>
      <a:lvl1pPr marL="342194" indent="-342194"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308" indent="-28516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534"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680"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827"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9085"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5289"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149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775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405" rtl="0" eaLnBrk="1" latinLnBrk="0" hangingPunct="1">
        <a:defRPr sz="1900" kern="1200">
          <a:solidFill>
            <a:schemeClr val="tx1"/>
          </a:solidFill>
          <a:latin typeface="+mn-lt"/>
          <a:ea typeface="+mn-ea"/>
          <a:cs typeface="+mn-cs"/>
        </a:defRPr>
      </a:lvl1pPr>
      <a:lvl2pPr marL="456147" algn="l" defTabSz="912405" rtl="0" eaLnBrk="1" latinLnBrk="0" hangingPunct="1">
        <a:defRPr sz="1900" kern="1200">
          <a:solidFill>
            <a:schemeClr val="tx1"/>
          </a:solidFill>
          <a:latin typeface="+mn-lt"/>
          <a:ea typeface="+mn-ea"/>
          <a:cs typeface="+mn-cs"/>
        </a:defRPr>
      </a:lvl2pPr>
      <a:lvl3pPr marL="912405" algn="l" defTabSz="912405" rtl="0" eaLnBrk="1" latinLnBrk="0" hangingPunct="1">
        <a:defRPr sz="1900" kern="1200">
          <a:solidFill>
            <a:schemeClr val="tx1"/>
          </a:solidFill>
          <a:latin typeface="+mn-lt"/>
          <a:ea typeface="+mn-ea"/>
          <a:cs typeface="+mn-cs"/>
        </a:defRPr>
      </a:lvl3pPr>
      <a:lvl4pPr marL="1368608" algn="l" defTabSz="912405" rtl="0" eaLnBrk="1" latinLnBrk="0" hangingPunct="1">
        <a:defRPr sz="1900" kern="1200">
          <a:solidFill>
            <a:schemeClr val="tx1"/>
          </a:solidFill>
          <a:latin typeface="+mn-lt"/>
          <a:ea typeface="+mn-ea"/>
          <a:cs typeface="+mn-cs"/>
        </a:defRPr>
      </a:lvl4pPr>
      <a:lvl5pPr marL="1824810" algn="l" defTabSz="912405" rtl="0" eaLnBrk="1" latinLnBrk="0" hangingPunct="1">
        <a:defRPr sz="1900" kern="1200">
          <a:solidFill>
            <a:schemeClr val="tx1"/>
          </a:solidFill>
          <a:latin typeface="+mn-lt"/>
          <a:ea typeface="+mn-ea"/>
          <a:cs typeface="+mn-cs"/>
        </a:defRPr>
      </a:lvl5pPr>
      <a:lvl6pPr marL="2281070" algn="l" defTabSz="912405" rtl="0" eaLnBrk="1" latinLnBrk="0" hangingPunct="1">
        <a:defRPr sz="1900" kern="1200">
          <a:solidFill>
            <a:schemeClr val="tx1"/>
          </a:solidFill>
          <a:latin typeface="+mn-lt"/>
          <a:ea typeface="+mn-ea"/>
          <a:cs typeface="+mn-cs"/>
        </a:defRPr>
      </a:lvl6pPr>
      <a:lvl7pPr marL="2737214" algn="l" defTabSz="912405" rtl="0" eaLnBrk="1" latinLnBrk="0" hangingPunct="1">
        <a:defRPr sz="1900" kern="1200">
          <a:solidFill>
            <a:schemeClr val="tx1"/>
          </a:solidFill>
          <a:latin typeface="+mn-lt"/>
          <a:ea typeface="+mn-ea"/>
          <a:cs typeface="+mn-cs"/>
        </a:defRPr>
      </a:lvl7pPr>
      <a:lvl8pPr marL="3193360" algn="l" defTabSz="912405" rtl="0" eaLnBrk="1" latinLnBrk="0" hangingPunct="1">
        <a:defRPr sz="1900" kern="1200">
          <a:solidFill>
            <a:schemeClr val="tx1"/>
          </a:solidFill>
          <a:latin typeface="+mn-lt"/>
          <a:ea typeface="+mn-ea"/>
          <a:cs typeface="+mn-cs"/>
        </a:defRPr>
      </a:lvl8pPr>
      <a:lvl9pPr marL="3649507" algn="l" defTabSz="912405" rtl="0" eaLnBrk="1" latinLnBrk="0" hangingPunct="1">
        <a:defRPr sz="19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42" tIns="45718" rIns="91342" bIns="4571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40"/>
            <a:ext cx="2743200" cy="365125"/>
          </a:xfrm>
          <a:prstGeom prst="rect">
            <a:avLst/>
          </a:prstGeom>
        </p:spPr>
        <p:txBody>
          <a:bodyPr vert="horz" lIns="91342" tIns="45718" rIns="91342" bIns="45718" rtlCol="0" anchor="ctr"/>
          <a:lstStyle>
            <a:lvl1pPr algn="l">
              <a:defRPr sz="1200">
                <a:solidFill>
                  <a:schemeClr val="tx1">
                    <a:tint val="75000"/>
                  </a:schemeClr>
                </a:solidFill>
              </a:defRPr>
            </a:lvl1pPr>
          </a:lstStyle>
          <a:p>
            <a:pPr defTabSz="913289"/>
            <a:fld id="{F5B8A627-A709-430F-BCB3-36EFECD91F62}" type="datetimeFigureOut">
              <a:rPr lang="es-AR" smtClean="0">
                <a:solidFill>
                  <a:prstClr val="black">
                    <a:tint val="75000"/>
                  </a:prstClr>
                </a:solidFill>
              </a:rPr>
              <a:pPr defTabSz="913289"/>
              <a:t>06/09/2019</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40"/>
            <a:ext cx="4114800" cy="365125"/>
          </a:xfrm>
          <a:prstGeom prst="rect">
            <a:avLst/>
          </a:prstGeom>
        </p:spPr>
        <p:txBody>
          <a:bodyPr vert="horz" lIns="91342" tIns="45718" rIns="91342" bIns="45718" rtlCol="0" anchor="ctr"/>
          <a:lstStyle>
            <a:lvl1pPr algn="ctr">
              <a:defRPr sz="1200">
                <a:solidFill>
                  <a:schemeClr val="tx1">
                    <a:tint val="75000"/>
                  </a:schemeClr>
                </a:solidFill>
              </a:defRPr>
            </a:lvl1pPr>
          </a:lstStyle>
          <a:p>
            <a:pPr defTabSz="913289"/>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40"/>
            <a:ext cx="2743200" cy="365125"/>
          </a:xfrm>
          <a:prstGeom prst="rect">
            <a:avLst/>
          </a:prstGeom>
        </p:spPr>
        <p:txBody>
          <a:bodyPr vert="horz" lIns="91342" tIns="45718" rIns="91342" bIns="45718" rtlCol="0" anchor="ctr"/>
          <a:lstStyle>
            <a:lvl1pPr algn="r">
              <a:defRPr sz="1200">
                <a:solidFill>
                  <a:schemeClr val="tx1">
                    <a:tint val="75000"/>
                  </a:schemeClr>
                </a:solidFill>
              </a:defRPr>
            </a:lvl1pPr>
          </a:lstStyle>
          <a:p>
            <a:pPr defTabSz="913289"/>
            <a:fld id="{06059FA2-95BE-444E-B899-59BFC651BD79}" type="slidenum">
              <a:rPr lang="es-AR" smtClean="0">
                <a:solidFill>
                  <a:prstClr val="black">
                    <a:tint val="75000"/>
                  </a:prstClr>
                </a:solidFill>
              </a:rPr>
              <a:pPr defTabSz="913289"/>
              <a:t>‹Nº›</a:t>
            </a:fld>
            <a:endParaRPr lang="es-AR">
              <a:solidFill>
                <a:prstClr val="black">
                  <a:tint val="75000"/>
                </a:prstClr>
              </a:solidFill>
            </a:endParaRPr>
          </a:p>
        </p:txBody>
      </p:sp>
    </p:spTree>
    <p:extLst>
      <p:ext uri="{BB962C8B-B14F-4D97-AF65-F5344CB8AC3E}">
        <p14:creationId xmlns:p14="http://schemas.microsoft.com/office/powerpoint/2010/main" val="1076687873"/>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Lst>
  <p:txStyles>
    <p:titleStyle>
      <a:lvl1pPr algn="l" defTabSz="913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38" indent="-228338" algn="l" defTabSz="913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14" indent="-228338" algn="l" defTabSz="913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626" indent="-228338" algn="l" defTabSz="91328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40"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855"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529"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17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818"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49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718" rIns="91364" bIns="45718" numCol="1" anchor="ctr" anchorCtr="0" compatLnSpc="1">
            <a:prstTxWarp prst="textNoShape">
              <a:avLst/>
            </a:prstTxWarp>
          </a:bodyPr>
          <a:lstStyle/>
          <a:p>
            <a:pPr lvl="0"/>
            <a:r>
              <a:rPr lang="en-US" altLang="es-AR" smtClean="0"/>
              <a:t>Haga clic para cambiar el estilo de título	</a:t>
            </a:r>
          </a:p>
        </p:txBody>
      </p:sp>
      <p:sp>
        <p:nvSpPr>
          <p:cNvPr id="3075" name="Rectangle 3"/>
          <p:cNvSpPr>
            <a:spLocks noGrp="1" noChangeArrowheads="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718" rIns="91364" bIns="45718" numCol="1" anchor="t" anchorCtr="0" compatLnSpc="1">
            <a:prstTxWarp prst="textNoShape">
              <a:avLst/>
            </a:prstTxWarp>
          </a:bodyPr>
          <a:lstStyle/>
          <a:p>
            <a:pPr lvl="0"/>
            <a:r>
              <a:rPr lang="en-US" altLang="es-AR" smtClean="0"/>
              <a:t>Haga clic para modificar el estilo de texto del patrón</a:t>
            </a:r>
          </a:p>
          <a:p>
            <a:pPr lvl="1"/>
            <a:r>
              <a:rPr lang="en-US" altLang="es-AR" smtClean="0"/>
              <a:t>Segundo nivel</a:t>
            </a:r>
          </a:p>
          <a:p>
            <a:pPr lvl="2"/>
            <a:r>
              <a:rPr lang="en-US" altLang="es-AR" smtClean="0"/>
              <a:t>Tercer nivel</a:t>
            </a:r>
          </a:p>
          <a:p>
            <a:pPr lvl="3"/>
            <a:r>
              <a:rPr lang="en-US" altLang="es-AR" smtClean="0"/>
              <a:t>Cuarto nivel</a:t>
            </a:r>
          </a:p>
          <a:p>
            <a:pPr lvl="4"/>
            <a:r>
              <a:rPr lang="en-US" altLang="es-AR" smtClean="0"/>
              <a:t>Quinto nivel</a:t>
            </a:r>
          </a:p>
        </p:txBody>
      </p:sp>
      <p:sp>
        <p:nvSpPr>
          <p:cNvPr id="1028" name="Rectangle 4"/>
          <p:cNvSpPr>
            <a:spLocks noGrp="1" noChangeArrowheads="1"/>
          </p:cNvSpPr>
          <p:nvPr>
            <p:ph type="dt" sz="half" idx="2"/>
          </p:nvPr>
        </p:nvSpPr>
        <p:spPr bwMode="auto">
          <a:xfrm>
            <a:off x="609628" y="6245384"/>
            <a:ext cx="2844167" cy="475773"/>
          </a:xfrm>
          <a:prstGeom prst="rect">
            <a:avLst/>
          </a:prstGeom>
          <a:noFill/>
          <a:ln w="9525">
            <a:noFill/>
            <a:miter lim="800000"/>
            <a:headEnd/>
            <a:tailEnd/>
          </a:ln>
          <a:effectLst/>
        </p:spPr>
        <p:txBody>
          <a:bodyPr vert="horz" wrap="square" lIns="91364" tIns="45718" rIns="91364" bIns="45718" numCol="1" anchor="t" anchorCtr="0" compatLnSpc="1">
            <a:prstTxWarp prst="textNoShape">
              <a:avLst/>
            </a:prstTxWarp>
          </a:bodyPr>
          <a:lstStyle>
            <a:lvl1pPr eaLnBrk="1" hangingPunct="1">
              <a:defRPr sz="1500" b="0">
                <a:solidFill>
                  <a:srgbClr val="000000"/>
                </a:solidFill>
                <a:latin typeface="Arial" charset="0"/>
                <a:cs typeface="Arial" charset="0"/>
              </a:defRPr>
            </a:lvl1pPr>
          </a:lstStyle>
          <a:p>
            <a:pPr defTabSz="913606"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6237" y="6245384"/>
            <a:ext cx="3859531" cy="475773"/>
          </a:xfrm>
          <a:prstGeom prst="rect">
            <a:avLst/>
          </a:prstGeom>
          <a:noFill/>
          <a:ln w="9525">
            <a:noFill/>
            <a:miter lim="800000"/>
            <a:headEnd/>
            <a:tailEnd/>
          </a:ln>
          <a:effectLst/>
        </p:spPr>
        <p:txBody>
          <a:bodyPr vert="horz" wrap="square" lIns="91364" tIns="45718" rIns="91364" bIns="45718" numCol="1" anchor="t" anchorCtr="0" compatLnSpc="1">
            <a:prstTxWarp prst="textNoShape">
              <a:avLst/>
            </a:prstTxWarp>
          </a:bodyPr>
          <a:lstStyle>
            <a:lvl1pPr algn="ctr" eaLnBrk="1" hangingPunct="1">
              <a:defRPr sz="1500" b="0">
                <a:solidFill>
                  <a:srgbClr val="000000"/>
                </a:solidFill>
                <a:latin typeface="Arial" charset="0"/>
                <a:cs typeface="Arial" charset="0"/>
              </a:defRPr>
            </a:lvl1pPr>
          </a:lstStyle>
          <a:p>
            <a:pPr defTabSz="913606"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8239" y="6245384"/>
            <a:ext cx="2844164" cy="475773"/>
          </a:xfrm>
          <a:prstGeom prst="rect">
            <a:avLst/>
          </a:prstGeom>
          <a:noFill/>
          <a:ln w="9525">
            <a:noFill/>
            <a:miter lim="800000"/>
            <a:headEnd/>
            <a:tailEnd/>
          </a:ln>
          <a:effectLst/>
        </p:spPr>
        <p:txBody>
          <a:bodyPr vert="horz" wrap="square" lIns="91364" tIns="45718" rIns="91364" bIns="45718" numCol="1" anchor="t" anchorCtr="0" compatLnSpc="1">
            <a:prstTxWarp prst="textNoShape">
              <a:avLst/>
            </a:prstTxWarp>
          </a:bodyPr>
          <a:lstStyle>
            <a:lvl1pPr algn="r" eaLnBrk="1" hangingPunct="1">
              <a:defRPr sz="1500">
                <a:solidFill>
                  <a:srgbClr val="000000"/>
                </a:solidFill>
                <a:latin typeface="Arial" panose="020B0604020202020204" pitchFamily="34" charset="0"/>
              </a:defRPr>
            </a:lvl1pPr>
          </a:lstStyle>
          <a:p>
            <a:pPr defTabSz="913606" fontAlgn="base">
              <a:spcBef>
                <a:spcPct val="0"/>
              </a:spcBef>
              <a:spcAft>
                <a:spcPct val="0"/>
              </a:spcAft>
              <a:defRPr/>
            </a:pPr>
            <a:fld id="{425E11E1-7565-4EA2-BC9D-BF908DE463DD}" type="slidenum">
              <a:rPr lang="en-US" altLang="es-AR"/>
              <a:pPr defTabSz="913606" fontAlgn="base">
                <a:spcBef>
                  <a:spcPct val="0"/>
                </a:spcBef>
                <a:spcAft>
                  <a:spcPct val="0"/>
                </a:spcAft>
                <a:defRPr/>
              </a:pPr>
              <a:t>‹Nº›</a:t>
            </a:fld>
            <a:endParaRPr lang="en-US" altLang="es-AR"/>
          </a:p>
        </p:txBody>
      </p:sp>
    </p:spTree>
    <p:extLst>
      <p:ext uri="{BB962C8B-B14F-4D97-AF65-F5344CB8AC3E}">
        <p14:creationId xmlns:p14="http://schemas.microsoft.com/office/powerpoint/2010/main" val="1090444639"/>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cs typeface="Arial" charset="0"/>
        </a:defRPr>
      </a:lvl2pPr>
      <a:lvl3pPr algn="ctr" rtl="0" eaLnBrk="0" fontAlgn="base" hangingPunct="0">
        <a:spcBef>
          <a:spcPct val="0"/>
        </a:spcBef>
        <a:spcAft>
          <a:spcPct val="0"/>
        </a:spcAft>
        <a:defRPr sz="4300">
          <a:solidFill>
            <a:schemeClr val="tx2"/>
          </a:solidFill>
          <a:latin typeface="Arial" charset="0"/>
          <a:cs typeface="Arial" charset="0"/>
        </a:defRPr>
      </a:lvl3pPr>
      <a:lvl4pPr algn="ctr" rtl="0" eaLnBrk="0" fontAlgn="base" hangingPunct="0">
        <a:spcBef>
          <a:spcPct val="0"/>
        </a:spcBef>
        <a:spcAft>
          <a:spcPct val="0"/>
        </a:spcAft>
        <a:defRPr sz="4300">
          <a:solidFill>
            <a:schemeClr val="tx2"/>
          </a:solidFill>
          <a:latin typeface="Arial" charset="0"/>
          <a:cs typeface="Arial" charset="0"/>
        </a:defRPr>
      </a:lvl4pPr>
      <a:lvl5pPr algn="ctr" rtl="0" eaLnBrk="0" fontAlgn="base" hangingPunct="0">
        <a:spcBef>
          <a:spcPct val="0"/>
        </a:spcBef>
        <a:spcAft>
          <a:spcPct val="0"/>
        </a:spcAft>
        <a:defRPr sz="4300">
          <a:solidFill>
            <a:schemeClr val="tx2"/>
          </a:solidFill>
          <a:latin typeface="Arial" charset="0"/>
          <a:cs typeface="Arial" charset="0"/>
        </a:defRPr>
      </a:lvl5pPr>
      <a:lvl6pPr marL="456751" algn="ctr" rtl="0" fontAlgn="base">
        <a:spcBef>
          <a:spcPct val="0"/>
        </a:spcBef>
        <a:spcAft>
          <a:spcPct val="0"/>
        </a:spcAft>
        <a:defRPr sz="4400">
          <a:solidFill>
            <a:schemeClr val="tx2"/>
          </a:solidFill>
          <a:latin typeface="Arial" charset="0"/>
          <a:cs typeface="Arial" charset="0"/>
        </a:defRPr>
      </a:lvl6pPr>
      <a:lvl7pPr marL="913544" algn="ctr" rtl="0" fontAlgn="base">
        <a:spcBef>
          <a:spcPct val="0"/>
        </a:spcBef>
        <a:spcAft>
          <a:spcPct val="0"/>
        </a:spcAft>
        <a:defRPr sz="4400">
          <a:solidFill>
            <a:schemeClr val="tx2"/>
          </a:solidFill>
          <a:latin typeface="Arial" charset="0"/>
          <a:cs typeface="Arial" charset="0"/>
        </a:defRPr>
      </a:lvl7pPr>
      <a:lvl8pPr marL="1370316" algn="ctr" rtl="0" fontAlgn="base">
        <a:spcBef>
          <a:spcPct val="0"/>
        </a:spcBef>
        <a:spcAft>
          <a:spcPct val="0"/>
        </a:spcAft>
        <a:defRPr sz="4400">
          <a:solidFill>
            <a:schemeClr val="tx2"/>
          </a:solidFill>
          <a:latin typeface="Arial" charset="0"/>
          <a:cs typeface="Arial" charset="0"/>
        </a:defRPr>
      </a:lvl8pPr>
      <a:lvl9pPr marL="1827088" algn="ctr" rtl="0" fontAlgn="base">
        <a:spcBef>
          <a:spcPct val="0"/>
        </a:spcBef>
        <a:spcAft>
          <a:spcPct val="0"/>
        </a:spcAft>
        <a:defRPr sz="4400">
          <a:solidFill>
            <a:schemeClr val="tx2"/>
          </a:solidFill>
          <a:latin typeface="Arial" charset="0"/>
          <a:cs typeface="Arial" charset="0"/>
        </a:defRPr>
      </a:lvl9pPr>
    </p:titleStyle>
    <p:bodyStyle>
      <a:lvl1pPr marL="339762" indent="-339762" algn="l" rtl="0" eaLnBrk="0" fontAlgn="base" hangingPunct="0">
        <a:spcBef>
          <a:spcPct val="20000"/>
        </a:spcBef>
        <a:spcAft>
          <a:spcPct val="0"/>
        </a:spcAft>
        <a:buChar char="•"/>
        <a:defRPr sz="3200">
          <a:solidFill>
            <a:schemeClr val="tx1"/>
          </a:solidFill>
          <a:latin typeface="+mn-lt"/>
          <a:ea typeface="+mn-ea"/>
          <a:cs typeface="+mn-cs"/>
        </a:defRPr>
      </a:lvl1pPr>
      <a:lvl2pPr marL="739460" indent="-282660" algn="l" rtl="0" eaLnBrk="0" fontAlgn="base" hangingPunct="0">
        <a:spcBef>
          <a:spcPct val="20000"/>
        </a:spcBef>
        <a:spcAft>
          <a:spcPct val="0"/>
        </a:spcAft>
        <a:buChar char="–"/>
        <a:defRPr sz="2800">
          <a:solidFill>
            <a:schemeClr val="tx1"/>
          </a:solidFill>
          <a:latin typeface="+mn-lt"/>
          <a:cs typeface="+mn-cs"/>
        </a:defRPr>
      </a:lvl2pPr>
      <a:lvl3pPr marL="1139162" indent="-225556" algn="l" rtl="0" eaLnBrk="0" fontAlgn="base" hangingPunct="0">
        <a:spcBef>
          <a:spcPct val="20000"/>
        </a:spcBef>
        <a:spcAft>
          <a:spcPct val="0"/>
        </a:spcAft>
        <a:buChar char="•"/>
        <a:defRPr sz="2400">
          <a:solidFill>
            <a:schemeClr val="tx1"/>
          </a:solidFill>
          <a:latin typeface="+mn-lt"/>
          <a:cs typeface="+mn-cs"/>
        </a:defRPr>
      </a:lvl3pPr>
      <a:lvl4pPr marL="1595943" indent="-225556" algn="l" rtl="0" eaLnBrk="0" fontAlgn="base" hangingPunct="0">
        <a:spcBef>
          <a:spcPct val="20000"/>
        </a:spcBef>
        <a:spcAft>
          <a:spcPct val="0"/>
        </a:spcAft>
        <a:buChar char="–"/>
        <a:defRPr sz="2000">
          <a:solidFill>
            <a:schemeClr val="tx1"/>
          </a:solidFill>
          <a:latin typeface="+mn-lt"/>
          <a:cs typeface="+mn-cs"/>
        </a:defRPr>
      </a:lvl4pPr>
      <a:lvl5pPr marL="2052723" indent="-225556" algn="l" rtl="0" eaLnBrk="0" fontAlgn="base" hangingPunct="0">
        <a:spcBef>
          <a:spcPct val="20000"/>
        </a:spcBef>
        <a:spcAft>
          <a:spcPct val="0"/>
        </a:spcAft>
        <a:buChar char="»"/>
        <a:defRPr sz="2000">
          <a:solidFill>
            <a:schemeClr val="tx1"/>
          </a:solidFill>
          <a:latin typeface="+mn-lt"/>
          <a:cs typeface="+mn-cs"/>
        </a:defRPr>
      </a:lvl5pPr>
      <a:lvl6pPr marL="2512232" indent="-228397" algn="l" rtl="0" fontAlgn="base">
        <a:spcBef>
          <a:spcPct val="20000"/>
        </a:spcBef>
        <a:spcAft>
          <a:spcPct val="0"/>
        </a:spcAft>
        <a:buChar char="»"/>
        <a:defRPr sz="2000">
          <a:solidFill>
            <a:schemeClr val="tx1"/>
          </a:solidFill>
          <a:latin typeface="+mn-lt"/>
          <a:cs typeface="+mn-cs"/>
        </a:defRPr>
      </a:lvl6pPr>
      <a:lvl7pPr marL="2969002" indent="-228397" algn="l" rtl="0" fontAlgn="base">
        <a:spcBef>
          <a:spcPct val="20000"/>
        </a:spcBef>
        <a:spcAft>
          <a:spcPct val="0"/>
        </a:spcAft>
        <a:buChar char="»"/>
        <a:defRPr sz="2000">
          <a:solidFill>
            <a:schemeClr val="tx1"/>
          </a:solidFill>
          <a:latin typeface="+mn-lt"/>
          <a:cs typeface="+mn-cs"/>
        </a:defRPr>
      </a:lvl7pPr>
      <a:lvl8pPr marL="3425773" indent="-228397" algn="l" rtl="0" fontAlgn="base">
        <a:spcBef>
          <a:spcPct val="20000"/>
        </a:spcBef>
        <a:spcAft>
          <a:spcPct val="0"/>
        </a:spcAft>
        <a:buChar char="»"/>
        <a:defRPr sz="2000">
          <a:solidFill>
            <a:schemeClr val="tx1"/>
          </a:solidFill>
          <a:latin typeface="+mn-lt"/>
          <a:cs typeface="+mn-cs"/>
        </a:defRPr>
      </a:lvl8pPr>
      <a:lvl9pPr marL="3882566" indent="-228397"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3544" rtl="0" eaLnBrk="1" latinLnBrk="0" hangingPunct="1">
        <a:defRPr sz="1900" kern="1200">
          <a:solidFill>
            <a:schemeClr val="tx1"/>
          </a:solidFill>
          <a:latin typeface="+mn-lt"/>
          <a:ea typeface="+mn-ea"/>
          <a:cs typeface="+mn-cs"/>
        </a:defRPr>
      </a:lvl1pPr>
      <a:lvl2pPr marL="456751" algn="l" defTabSz="913544" rtl="0" eaLnBrk="1" latinLnBrk="0" hangingPunct="1">
        <a:defRPr sz="1900" kern="1200">
          <a:solidFill>
            <a:schemeClr val="tx1"/>
          </a:solidFill>
          <a:latin typeface="+mn-lt"/>
          <a:ea typeface="+mn-ea"/>
          <a:cs typeface="+mn-cs"/>
        </a:defRPr>
      </a:lvl2pPr>
      <a:lvl3pPr marL="913544" algn="l" defTabSz="913544" rtl="0" eaLnBrk="1" latinLnBrk="0" hangingPunct="1">
        <a:defRPr sz="1900" kern="1200">
          <a:solidFill>
            <a:schemeClr val="tx1"/>
          </a:solidFill>
          <a:latin typeface="+mn-lt"/>
          <a:ea typeface="+mn-ea"/>
          <a:cs typeface="+mn-cs"/>
        </a:defRPr>
      </a:lvl3pPr>
      <a:lvl4pPr marL="1370316" algn="l" defTabSz="913544" rtl="0" eaLnBrk="1" latinLnBrk="0" hangingPunct="1">
        <a:defRPr sz="1900" kern="1200">
          <a:solidFill>
            <a:schemeClr val="tx1"/>
          </a:solidFill>
          <a:latin typeface="+mn-lt"/>
          <a:ea typeface="+mn-ea"/>
          <a:cs typeface="+mn-cs"/>
        </a:defRPr>
      </a:lvl4pPr>
      <a:lvl5pPr marL="1827088" algn="l" defTabSz="913544" rtl="0" eaLnBrk="1" latinLnBrk="0" hangingPunct="1">
        <a:defRPr sz="1900" kern="1200">
          <a:solidFill>
            <a:schemeClr val="tx1"/>
          </a:solidFill>
          <a:latin typeface="+mn-lt"/>
          <a:ea typeface="+mn-ea"/>
          <a:cs typeface="+mn-cs"/>
        </a:defRPr>
      </a:lvl5pPr>
      <a:lvl6pPr marL="2283882" algn="l" defTabSz="913544" rtl="0" eaLnBrk="1" latinLnBrk="0" hangingPunct="1">
        <a:defRPr sz="1900" kern="1200">
          <a:solidFill>
            <a:schemeClr val="tx1"/>
          </a:solidFill>
          <a:latin typeface="+mn-lt"/>
          <a:ea typeface="+mn-ea"/>
          <a:cs typeface="+mn-cs"/>
        </a:defRPr>
      </a:lvl6pPr>
      <a:lvl7pPr marL="2740630" algn="l" defTabSz="913544" rtl="0" eaLnBrk="1" latinLnBrk="0" hangingPunct="1">
        <a:defRPr sz="1900" kern="1200">
          <a:solidFill>
            <a:schemeClr val="tx1"/>
          </a:solidFill>
          <a:latin typeface="+mn-lt"/>
          <a:ea typeface="+mn-ea"/>
          <a:cs typeface="+mn-cs"/>
        </a:defRPr>
      </a:lvl7pPr>
      <a:lvl8pPr marL="3197376" algn="l" defTabSz="913544" rtl="0" eaLnBrk="1" latinLnBrk="0" hangingPunct="1">
        <a:defRPr sz="1900" kern="1200">
          <a:solidFill>
            <a:schemeClr val="tx1"/>
          </a:solidFill>
          <a:latin typeface="+mn-lt"/>
          <a:ea typeface="+mn-ea"/>
          <a:cs typeface="+mn-cs"/>
        </a:defRPr>
      </a:lvl8pPr>
      <a:lvl9pPr marL="3654127" algn="l" defTabSz="913544" rtl="0" eaLnBrk="1" latinLnBrk="0" hangingPunct="1">
        <a:defRPr sz="19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sp>
        <p:nvSpPr>
          <p:cNvPr id="6" name="Rectangle 5">
            <a:extLst>
              <a:ext uri="{FF2B5EF4-FFF2-40B4-BE49-F238E27FC236}">
                <a16:creationId xmlns:a16="http://schemas.microsoft.com/office/drawing/2014/main" xmlns="" id="{507A185B-7FCD-47CF-95BF-44DC96F2E8FE}"/>
              </a:ext>
            </a:extLst>
          </p:cNvPr>
          <p:cNvSpPr/>
          <p:nvPr/>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7" name="Straight Connector 6">
            <a:extLst>
              <a:ext uri="{FF2B5EF4-FFF2-40B4-BE49-F238E27FC236}">
                <a16:creationId xmlns:a16="http://schemas.microsoft.com/office/drawing/2014/main" xmlns=""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103832"/>
      </p:ext>
    </p:extLst>
  </p:cSld>
  <p:clrMap bg1="dk2" tx1="lt1" bg2="dk1" tx2="lt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sp>
        <p:nvSpPr>
          <p:cNvPr id="6" name="Rectangle 5">
            <a:extLst>
              <a:ext uri="{FF2B5EF4-FFF2-40B4-BE49-F238E27FC236}">
                <a16:creationId xmlns:a16="http://schemas.microsoft.com/office/drawing/2014/main" xmlns="" id="{507A185B-7FCD-47CF-95BF-44DC96F2E8FE}"/>
              </a:ext>
            </a:extLst>
          </p:cNvPr>
          <p:cNvSpPr/>
          <p:nvPr/>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7" name="Straight Connector 6">
            <a:extLst>
              <a:ext uri="{FF2B5EF4-FFF2-40B4-BE49-F238E27FC236}">
                <a16:creationId xmlns:a16="http://schemas.microsoft.com/office/drawing/2014/main" xmlns=""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378920"/>
      </p:ext>
    </p:extLst>
  </p:cSld>
  <p:clrMap bg1="dk2" tx1="lt1" bg2="dk1" tx2="lt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sp>
        <p:nvSpPr>
          <p:cNvPr id="6" name="Rectangle 5">
            <a:extLst>
              <a:ext uri="{FF2B5EF4-FFF2-40B4-BE49-F238E27FC236}">
                <a16:creationId xmlns:a16="http://schemas.microsoft.com/office/drawing/2014/main" xmlns="" id="{507A185B-7FCD-47CF-95BF-44DC96F2E8FE}"/>
              </a:ext>
            </a:extLst>
          </p:cNvPr>
          <p:cNvSpPr/>
          <p:nvPr/>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7" name="Straight Connector 6">
            <a:extLst>
              <a:ext uri="{FF2B5EF4-FFF2-40B4-BE49-F238E27FC236}">
                <a16:creationId xmlns:a16="http://schemas.microsoft.com/office/drawing/2014/main" xmlns=""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358287"/>
      </p:ext>
    </p:extLst>
  </p:cSld>
  <p:clrMap bg1="dk2" tx1="lt1" bg2="dk1" tx2="lt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sp>
        <p:nvSpPr>
          <p:cNvPr id="6" name="Rectangle 5">
            <a:extLst>
              <a:ext uri="{FF2B5EF4-FFF2-40B4-BE49-F238E27FC236}">
                <a16:creationId xmlns:a16="http://schemas.microsoft.com/office/drawing/2014/main" xmlns="" id="{507A185B-7FCD-47CF-95BF-44DC96F2E8FE}"/>
              </a:ext>
            </a:extLst>
          </p:cNvPr>
          <p:cNvSpPr/>
          <p:nvPr/>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dirty="0">
              <a:solidFill>
                <a:srgbClr val="FFFFFF"/>
              </a:solidFill>
            </a:endParaRPr>
          </a:p>
        </p:txBody>
      </p:sp>
      <p:cxnSp>
        <p:nvCxnSpPr>
          <p:cNvPr id="7" name="Straight Connector 6">
            <a:extLst>
              <a:ext uri="{FF2B5EF4-FFF2-40B4-BE49-F238E27FC236}">
                <a16:creationId xmlns:a16="http://schemas.microsoft.com/office/drawing/2014/main" xmlns=""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740246"/>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63"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2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2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139931"/>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a:solidFill>
                <a:srgbClr val="FFFFFF"/>
              </a:solidFill>
            </a:endParaRPr>
          </a:p>
        </p:txBody>
      </p:sp>
      <p:sp>
        <p:nvSpPr>
          <p:cNvPr id="6" name="Rectangle 5">
            <a:extLst>
              <a:ext uri="{FF2B5EF4-FFF2-40B4-BE49-F238E27FC236}">
                <a16:creationId xmlns:a16="http://schemas.microsoft.com/office/drawing/2014/main" xmlns="" id="{507A185B-7FCD-47CF-95BF-44DC96F2E8FE}"/>
              </a:ext>
            </a:extLst>
          </p:cNvPr>
          <p:cNvSpPr/>
          <p:nvPr/>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1800" b="1">
              <a:solidFill>
                <a:srgbClr val="FFFFFF"/>
              </a:solidFill>
            </a:endParaRPr>
          </a:p>
        </p:txBody>
      </p:sp>
      <p:cxnSp>
        <p:nvCxnSpPr>
          <p:cNvPr id="7" name="Straight Connector 6">
            <a:extLst>
              <a:ext uri="{FF2B5EF4-FFF2-40B4-BE49-F238E27FC236}">
                <a16:creationId xmlns:a16="http://schemas.microsoft.com/office/drawing/2014/main" xmlns=""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207412"/>
      </p:ext>
    </p:extLst>
  </p:cSld>
  <p:clrMap bg1="dk2" tx1="lt1" bg2="dk1" tx2="lt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63"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2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2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7987"/>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28"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ctr" anchorCtr="0" compatLnSpc="1">
            <a:prstTxWarp prst="textNoShape">
              <a:avLst/>
            </a:prstTxWarp>
          </a:bodyPr>
          <a:lstStyle/>
          <a:p>
            <a:pPr lvl="0"/>
            <a:r>
              <a:rPr lang="es-ES" altLang="es-AR" smtClean="0"/>
              <a:t>Haga clic para cambiar el estilo de título	</a:t>
            </a:r>
          </a:p>
        </p:txBody>
      </p:sp>
      <p:sp>
        <p:nvSpPr>
          <p:cNvPr id="2051" name="Rectangle 3"/>
          <p:cNvSpPr>
            <a:spLocks noGrp="1" noChangeArrowheads="1"/>
          </p:cNvSpPr>
          <p:nvPr>
            <p:ph type="body" idx="1"/>
          </p:nvPr>
        </p:nvSpPr>
        <p:spPr bwMode="auto">
          <a:xfrm>
            <a:off x="609628"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61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lvl1pPr>
              <a:defRPr sz="1500">
                <a:solidFill>
                  <a:srgbClr val="000000"/>
                </a:solidFill>
                <a:latin typeface="Arial"/>
              </a:defRPr>
            </a:lvl1pPr>
          </a:lstStyle>
          <a:p>
            <a:pPr defTabSz="913289" fontAlgn="base">
              <a:spcBef>
                <a:spcPct val="0"/>
              </a:spcBef>
              <a:spcAft>
                <a:spcPct val="0"/>
              </a:spcAft>
              <a:defRPr/>
            </a:pPr>
            <a:endParaRPr lang="es-ES">
              <a:cs typeface="Arial" panose="020B0604020202020204" pitchFamily="34" charset="0"/>
              <a:sym typeface="Arial"/>
            </a:endParaRPr>
          </a:p>
        </p:txBody>
      </p:sp>
      <p:sp>
        <p:nvSpPr>
          <p:cNvPr id="1029" name="Rectangle 5"/>
          <p:cNvSpPr>
            <a:spLocks noGrp="1" noChangeArrowheads="1"/>
          </p:cNvSpPr>
          <p:nvPr>
            <p:ph type="ftr" sz="quarter" idx="3"/>
          </p:nvPr>
        </p:nvSpPr>
        <p:spPr bwMode="auto">
          <a:xfrm>
            <a:off x="4165615" y="624561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lvl1pPr algn="ctr">
              <a:defRPr sz="1500">
                <a:solidFill>
                  <a:srgbClr val="000000"/>
                </a:solidFill>
                <a:latin typeface="Arial"/>
              </a:defRPr>
            </a:lvl1pPr>
          </a:lstStyle>
          <a:p>
            <a:pPr defTabSz="913289" fontAlgn="base">
              <a:spcBef>
                <a:spcPct val="0"/>
              </a:spcBef>
              <a:spcAft>
                <a:spcPct val="0"/>
              </a:spcAft>
              <a:defRPr/>
            </a:pPr>
            <a:endParaRPr lang="es-ES">
              <a:cs typeface="Arial" panose="020B0604020202020204" pitchFamily="34" charset="0"/>
              <a:sym typeface="Arial"/>
            </a:endParaRPr>
          </a:p>
        </p:txBody>
      </p:sp>
      <p:sp>
        <p:nvSpPr>
          <p:cNvPr id="1030" name="Rectangle 6"/>
          <p:cNvSpPr>
            <a:spLocks noGrp="1" noChangeArrowheads="1"/>
          </p:cNvSpPr>
          <p:nvPr>
            <p:ph type="sldNum" sz="quarter" idx="4"/>
          </p:nvPr>
        </p:nvSpPr>
        <p:spPr bwMode="auto">
          <a:xfrm>
            <a:off x="8737617" y="624561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lvl1pPr algn="r">
              <a:defRPr sz="1500">
                <a:solidFill>
                  <a:srgbClr val="000000"/>
                </a:solidFill>
              </a:defRPr>
            </a:lvl1pPr>
          </a:lstStyle>
          <a:p>
            <a:pPr defTabSz="913289" fontAlgn="base">
              <a:spcBef>
                <a:spcPct val="0"/>
              </a:spcBef>
              <a:spcAft>
                <a:spcPct val="0"/>
              </a:spcAft>
            </a:pPr>
            <a:fld id="{55947188-7364-4AA6-A432-5971F38107D4}" type="slidenum">
              <a:rPr lang="es-ES" smtClean="0">
                <a:cs typeface="Arial" panose="020B0604020202020204" pitchFamily="34" charset="0"/>
                <a:sym typeface="Arial"/>
              </a:rPr>
              <a:pPr defTabSz="913289" fontAlgn="base">
                <a:spcBef>
                  <a:spcPct val="0"/>
                </a:spcBef>
                <a:spcAft>
                  <a:spcPct val="0"/>
                </a:spcAft>
              </a:pPr>
              <a:t>‹Nº›</a:t>
            </a:fld>
            <a:endParaRPr lang="es-ES">
              <a:cs typeface="Arial" panose="020B0604020202020204" pitchFamily="34" charset="0"/>
              <a:sym typeface="Arial"/>
            </a:endParaRPr>
          </a:p>
        </p:txBody>
      </p:sp>
    </p:spTree>
    <p:extLst>
      <p:ext uri="{BB962C8B-B14F-4D97-AF65-F5344CB8AC3E}">
        <p14:creationId xmlns:p14="http://schemas.microsoft.com/office/powerpoint/2010/main" val="75987537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483" algn="ctr" rtl="0" fontAlgn="base">
        <a:spcBef>
          <a:spcPct val="0"/>
        </a:spcBef>
        <a:spcAft>
          <a:spcPct val="0"/>
        </a:spcAft>
        <a:defRPr sz="4400">
          <a:solidFill>
            <a:schemeClr val="tx2"/>
          </a:solidFill>
          <a:latin typeface="Arial" pitchFamily="34" charset="0"/>
        </a:defRPr>
      </a:lvl6pPr>
      <a:lvl7pPr marL="913047" algn="ctr" rtl="0" fontAlgn="base">
        <a:spcBef>
          <a:spcPct val="0"/>
        </a:spcBef>
        <a:spcAft>
          <a:spcPct val="0"/>
        </a:spcAft>
        <a:defRPr sz="4400">
          <a:solidFill>
            <a:schemeClr val="tx2"/>
          </a:solidFill>
          <a:latin typeface="Arial" pitchFamily="34" charset="0"/>
        </a:defRPr>
      </a:lvl7pPr>
      <a:lvl8pPr marL="1369568" algn="ctr" rtl="0" fontAlgn="base">
        <a:spcBef>
          <a:spcPct val="0"/>
        </a:spcBef>
        <a:spcAft>
          <a:spcPct val="0"/>
        </a:spcAft>
        <a:defRPr sz="4400">
          <a:solidFill>
            <a:schemeClr val="tx2"/>
          </a:solidFill>
          <a:latin typeface="Arial" pitchFamily="34" charset="0"/>
        </a:defRPr>
      </a:lvl8pPr>
      <a:lvl9pPr marL="1826094" algn="ctr" rtl="0" fontAlgn="base">
        <a:spcBef>
          <a:spcPct val="0"/>
        </a:spcBef>
        <a:spcAft>
          <a:spcPct val="0"/>
        </a:spcAft>
        <a:defRPr sz="4400">
          <a:solidFill>
            <a:schemeClr val="tx2"/>
          </a:solidFill>
          <a:latin typeface="Arial" pitchFamily="34" charset="0"/>
        </a:defRPr>
      </a:lvl9pPr>
    </p:titleStyle>
    <p:bodyStyle>
      <a:lvl1pPr marL="342421" indent="-342421" algn="l" rtl="0" eaLnBrk="0" fontAlgn="base" hangingPunct="0">
        <a:spcBef>
          <a:spcPct val="20000"/>
        </a:spcBef>
        <a:spcAft>
          <a:spcPct val="0"/>
        </a:spcAft>
        <a:buChar char="•"/>
        <a:defRPr sz="3200">
          <a:solidFill>
            <a:schemeClr val="tx1"/>
          </a:solidFill>
          <a:latin typeface="+mn-lt"/>
          <a:ea typeface="+mn-ea"/>
          <a:cs typeface="+mn-cs"/>
        </a:defRPr>
      </a:lvl1pPr>
      <a:lvl2pPr marL="741839" indent="-285349" algn="l" rtl="0" eaLnBrk="0" fontAlgn="base" hangingPunct="0">
        <a:spcBef>
          <a:spcPct val="20000"/>
        </a:spcBef>
        <a:spcAft>
          <a:spcPct val="0"/>
        </a:spcAft>
        <a:buChar char="–"/>
        <a:defRPr sz="2800">
          <a:solidFill>
            <a:schemeClr val="tx1"/>
          </a:solidFill>
          <a:latin typeface="+mn-lt"/>
        </a:defRPr>
      </a:lvl2pPr>
      <a:lvl3pPr marL="1141322" indent="-228281" algn="l" rtl="0" eaLnBrk="0" fontAlgn="base" hangingPunct="0">
        <a:spcBef>
          <a:spcPct val="20000"/>
        </a:spcBef>
        <a:spcAft>
          <a:spcPct val="0"/>
        </a:spcAft>
        <a:buChar char="•"/>
        <a:defRPr sz="2400">
          <a:solidFill>
            <a:schemeClr val="tx1"/>
          </a:solidFill>
          <a:latin typeface="+mn-lt"/>
        </a:defRPr>
      </a:lvl3pPr>
      <a:lvl4pPr marL="1597813" indent="-228281" algn="l" rtl="0" eaLnBrk="0" fontAlgn="base" hangingPunct="0">
        <a:spcBef>
          <a:spcPct val="20000"/>
        </a:spcBef>
        <a:spcAft>
          <a:spcPct val="0"/>
        </a:spcAft>
        <a:buChar char="–"/>
        <a:defRPr sz="2000">
          <a:solidFill>
            <a:schemeClr val="tx1"/>
          </a:solidFill>
          <a:latin typeface="+mn-lt"/>
        </a:defRPr>
      </a:lvl4pPr>
      <a:lvl5pPr marL="2054299" indent="-228281" algn="l" rtl="0" eaLnBrk="0" fontAlgn="base" hangingPunct="0">
        <a:spcBef>
          <a:spcPct val="20000"/>
        </a:spcBef>
        <a:spcAft>
          <a:spcPct val="0"/>
        </a:spcAft>
        <a:buChar char="»"/>
        <a:defRPr sz="2000">
          <a:solidFill>
            <a:schemeClr val="tx1"/>
          </a:solidFill>
          <a:latin typeface="+mn-lt"/>
        </a:defRPr>
      </a:lvl5pPr>
      <a:lvl6pPr marL="2510864" indent="-228281" algn="l" rtl="0" fontAlgn="base">
        <a:spcBef>
          <a:spcPct val="20000"/>
        </a:spcBef>
        <a:spcAft>
          <a:spcPct val="0"/>
        </a:spcAft>
        <a:buChar char="»"/>
        <a:defRPr sz="2000">
          <a:solidFill>
            <a:schemeClr val="tx1"/>
          </a:solidFill>
          <a:latin typeface="+mn-lt"/>
        </a:defRPr>
      </a:lvl6pPr>
      <a:lvl7pPr marL="2967382" indent="-228281" algn="l" rtl="0" fontAlgn="base">
        <a:spcBef>
          <a:spcPct val="20000"/>
        </a:spcBef>
        <a:spcAft>
          <a:spcPct val="0"/>
        </a:spcAft>
        <a:buChar char="»"/>
        <a:defRPr sz="2000">
          <a:solidFill>
            <a:schemeClr val="tx1"/>
          </a:solidFill>
          <a:latin typeface="+mn-lt"/>
        </a:defRPr>
      </a:lvl7pPr>
      <a:lvl8pPr marL="3423908" indent="-228281" algn="l" rtl="0" fontAlgn="base">
        <a:spcBef>
          <a:spcPct val="20000"/>
        </a:spcBef>
        <a:spcAft>
          <a:spcPct val="0"/>
        </a:spcAft>
        <a:buChar char="»"/>
        <a:defRPr sz="2000">
          <a:solidFill>
            <a:schemeClr val="tx1"/>
          </a:solidFill>
          <a:latin typeface="+mn-lt"/>
        </a:defRPr>
      </a:lvl8pPr>
      <a:lvl9pPr marL="3880466" indent="-228281" algn="l" rtl="0" fontAlgn="base">
        <a:spcBef>
          <a:spcPct val="20000"/>
        </a:spcBef>
        <a:spcAft>
          <a:spcPct val="0"/>
        </a:spcAft>
        <a:buChar char="»"/>
        <a:defRPr sz="2000">
          <a:solidFill>
            <a:schemeClr val="tx1"/>
          </a:solidFill>
          <a:latin typeface="+mn-lt"/>
        </a:defRPr>
      </a:lvl9pPr>
    </p:bodyStyle>
    <p:otherStyle>
      <a:defPPr>
        <a:defRPr lang="es-CO"/>
      </a:defPPr>
      <a:lvl1pPr marL="0" algn="l" defTabSz="913047" rtl="0" eaLnBrk="1" latinLnBrk="0" hangingPunct="1">
        <a:defRPr sz="1900" kern="1200">
          <a:solidFill>
            <a:schemeClr val="tx1"/>
          </a:solidFill>
          <a:latin typeface="+mn-lt"/>
          <a:ea typeface="+mn-ea"/>
          <a:cs typeface="+mn-cs"/>
        </a:defRPr>
      </a:lvl1pPr>
      <a:lvl2pPr marL="456483" algn="l" defTabSz="913047" rtl="0" eaLnBrk="1" latinLnBrk="0" hangingPunct="1">
        <a:defRPr sz="1900" kern="1200">
          <a:solidFill>
            <a:schemeClr val="tx1"/>
          </a:solidFill>
          <a:latin typeface="+mn-lt"/>
          <a:ea typeface="+mn-ea"/>
          <a:cs typeface="+mn-cs"/>
        </a:defRPr>
      </a:lvl2pPr>
      <a:lvl3pPr marL="913047" algn="l" defTabSz="913047" rtl="0" eaLnBrk="1" latinLnBrk="0" hangingPunct="1">
        <a:defRPr sz="1900" kern="1200">
          <a:solidFill>
            <a:schemeClr val="tx1"/>
          </a:solidFill>
          <a:latin typeface="+mn-lt"/>
          <a:ea typeface="+mn-ea"/>
          <a:cs typeface="+mn-cs"/>
        </a:defRPr>
      </a:lvl3pPr>
      <a:lvl4pPr marL="1369568" algn="l" defTabSz="913047" rtl="0" eaLnBrk="1" latinLnBrk="0" hangingPunct="1">
        <a:defRPr sz="1900" kern="1200">
          <a:solidFill>
            <a:schemeClr val="tx1"/>
          </a:solidFill>
          <a:latin typeface="+mn-lt"/>
          <a:ea typeface="+mn-ea"/>
          <a:cs typeface="+mn-cs"/>
        </a:defRPr>
      </a:lvl4pPr>
      <a:lvl5pPr marL="1826094" algn="l" defTabSz="913047" rtl="0" eaLnBrk="1" latinLnBrk="0" hangingPunct="1">
        <a:defRPr sz="1900" kern="1200">
          <a:solidFill>
            <a:schemeClr val="tx1"/>
          </a:solidFill>
          <a:latin typeface="+mn-lt"/>
          <a:ea typeface="+mn-ea"/>
          <a:cs typeface="+mn-cs"/>
        </a:defRPr>
      </a:lvl5pPr>
      <a:lvl6pPr marL="2282646" algn="l" defTabSz="913047" rtl="0" eaLnBrk="1" latinLnBrk="0" hangingPunct="1">
        <a:defRPr sz="1900" kern="1200">
          <a:solidFill>
            <a:schemeClr val="tx1"/>
          </a:solidFill>
          <a:latin typeface="+mn-lt"/>
          <a:ea typeface="+mn-ea"/>
          <a:cs typeface="+mn-cs"/>
        </a:defRPr>
      </a:lvl6pPr>
      <a:lvl7pPr marL="2739141" algn="l" defTabSz="913047" rtl="0" eaLnBrk="1" latinLnBrk="0" hangingPunct="1">
        <a:defRPr sz="1900" kern="1200">
          <a:solidFill>
            <a:schemeClr val="tx1"/>
          </a:solidFill>
          <a:latin typeface="+mn-lt"/>
          <a:ea typeface="+mn-ea"/>
          <a:cs typeface="+mn-cs"/>
        </a:defRPr>
      </a:lvl7pPr>
      <a:lvl8pPr marL="3195627" algn="l" defTabSz="913047" rtl="0" eaLnBrk="1" latinLnBrk="0" hangingPunct="1">
        <a:defRPr sz="1900" kern="1200">
          <a:solidFill>
            <a:schemeClr val="tx1"/>
          </a:solidFill>
          <a:latin typeface="+mn-lt"/>
          <a:ea typeface="+mn-ea"/>
          <a:cs typeface="+mn-cs"/>
        </a:defRPr>
      </a:lvl8pPr>
      <a:lvl9pPr marL="3652119" algn="l" defTabSz="91304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 xmlns:a16="http://schemas.microsoft.com/office/drawing/2014/main" id="{1FBA405B-91D7-455B-838E-7390C471CAC4}"/>
              </a:ext>
            </a:extLst>
          </p:cNvPr>
          <p:cNvSpPr>
            <a:spLocks noGrp="1"/>
          </p:cNvSpPr>
          <p:nvPr>
            <p:ph type="title"/>
          </p:nvPr>
        </p:nvSpPr>
        <p:spPr bwMode="auto">
          <a:xfrm>
            <a:off x="609763"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 xmlns:a16="http://schemas.microsoft.com/office/drawing/2014/main" id="{2928AFCB-3188-4961-AAEE-DB4C7846ECE6}"/>
              </a:ext>
            </a:extLst>
          </p:cNvPr>
          <p:cNvSpPr/>
          <p:nvPr/>
        </p:nvSpPr>
        <p:spPr>
          <a:xfrm>
            <a:off x="1" y="11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b="1" dirty="0">
              <a:solidFill>
                <a:srgbClr val="FFFFFF"/>
              </a:solidFill>
            </a:endParaRPr>
          </a:p>
        </p:txBody>
      </p:sp>
      <p:sp>
        <p:nvSpPr>
          <p:cNvPr id="6" name="Rectangle 5">
            <a:extLst>
              <a:ext uri="{FF2B5EF4-FFF2-40B4-BE49-F238E27FC236}">
                <a16:creationId xmlns="" xmlns:a16="http://schemas.microsoft.com/office/drawing/2014/main" id="{507A185B-7FCD-47CF-95BF-44DC96F2E8FE}"/>
              </a:ext>
            </a:extLst>
          </p:cNvPr>
          <p:cNvSpPr/>
          <p:nvPr/>
        </p:nvSpPr>
        <p:spPr>
          <a:xfrm>
            <a:off x="1" y="11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b="1" dirty="0">
              <a:solidFill>
                <a:srgbClr val="FFFFFF"/>
              </a:solidFill>
            </a:endParaRPr>
          </a:p>
        </p:txBody>
      </p:sp>
      <p:cxnSp>
        <p:nvCxnSpPr>
          <p:cNvPr id="7" name="Straight Connector 6">
            <a:extLst>
              <a:ext uri="{FF2B5EF4-FFF2-40B4-BE49-F238E27FC236}">
                <a16:creationId xmlns=""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104609"/>
      </p:ext>
    </p:extLst>
  </p:cSld>
  <p:clrMap bg1="dk2" tx1="lt1" bg2="dk1"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amma/>
                <a:shade val="0"/>
                <a:invGamma/>
              </a:srgbClr>
            </a:gs>
            <a:gs pos="50000">
              <a:srgbClr val="000099"/>
            </a:gs>
            <a:gs pos="100000">
              <a:srgbClr val="000099">
                <a:gamma/>
                <a:shade val="0"/>
                <a:invGamma/>
              </a:srgbClr>
            </a:gs>
          </a:gsLst>
          <a:lin ang="5400000" scaled="1"/>
        </a:gradFill>
        <a:effectLst/>
      </p:bgPr>
    </p:bg>
    <p:spTree>
      <p:nvGrpSpPr>
        <p:cNvPr id="1" name=""/>
        <p:cNvGrpSpPr/>
        <p:nvPr/>
      </p:nvGrpSpPr>
      <p:grpSpPr>
        <a:xfrm>
          <a:off x="0" y="0"/>
          <a:ext cx="0" cy="0"/>
          <a:chOff x="0" y="0"/>
          <a:chExt cx="0" cy="0"/>
        </a:xfrm>
      </p:grpSpPr>
      <p:sp>
        <p:nvSpPr>
          <p:cNvPr id="992260" name="Rectangle 4"/>
          <p:cNvSpPr>
            <a:spLocks noGrp="1" noChangeArrowheads="1"/>
          </p:cNvSpPr>
          <p:nvPr>
            <p:ph type="title"/>
          </p:nvPr>
        </p:nvSpPr>
        <p:spPr bwMode="auto">
          <a:xfrm>
            <a:off x="609600" y="411163"/>
            <a:ext cx="10972800" cy="11430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smtClean="0"/>
              <a:t>Click to edit Master title style</a:t>
            </a:r>
          </a:p>
        </p:txBody>
      </p:sp>
      <p:sp>
        <p:nvSpPr>
          <p:cNvPr id="992261" name="Rectangle 5"/>
          <p:cNvSpPr>
            <a:spLocks noGrp="1" noChangeArrowheads="1"/>
          </p:cNvSpPr>
          <p:nvPr>
            <p:ph type="body" idx="1"/>
          </p:nvPr>
        </p:nvSpPr>
        <p:spPr bwMode="auto">
          <a:xfrm>
            <a:off x="609600" y="1752600"/>
            <a:ext cx="109728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p:txBody>
      </p:sp>
      <p:sp>
        <p:nvSpPr>
          <p:cNvPr id="992262" name="AutoShape 6"/>
          <p:cNvSpPr>
            <a:spLocks noChangeArrowheads="1"/>
          </p:cNvSpPr>
          <p:nvPr/>
        </p:nvSpPr>
        <p:spPr bwMode="auto">
          <a:xfrm>
            <a:off x="3149600" y="6583363"/>
            <a:ext cx="203200" cy="228600"/>
          </a:xfrm>
          <a:prstGeom prst="diamond">
            <a:avLst/>
          </a:prstGeom>
          <a:solidFill>
            <a:srgbClr val="333333"/>
          </a:solidFill>
          <a:ln w="190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nchor="ct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2263" name="Text Box 7"/>
          <p:cNvSpPr txBox="1">
            <a:spLocks noChangeArrowheads="1"/>
          </p:cNvSpPr>
          <p:nvPr/>
        </p:nvSpPr>
        <p:spPr bwMode="auto">
          <a:xfrm>
            <a:off x="3528412" y="6583450"/>
            <a:ext cx="1090277" cy="276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spAutoFit/>
          </a:bodyPr>
          <a:lstStyle/>
          <a:p>
            <a:pPr algn="ctr" defTabSz="913924" eaLnBrk="0" fontAlgn="base" hangingPunct="0">
              <a:spcBef>
                <a:spcPct val="0"/>
              </a:spcBef>
              <a:spcAft>
                <a:spcPct val="0"/>
              </a:spcAft>
            </a:pPr>
            <a:r>
              <a:rPr lang="en-US" sz="1200" b="1" smtClean="0">
                <a:solidFill>
                  <a:srgbClr val="FFFFFF"/>
                </a:solidFill>
              </a:rPr>
              <a:t>Lab workers</a:t>
            </a:r>
          </a:p>
        </p:txBody>
      </p:sp>
      <p:sp>
        <p:nvSpPr>
          <p:cNvPr id="992264" name="AutoShape 8"/>
          <p:cNvSpPr>
            <a:spLocks noChangeArrowheads="1"/>
          </p:cNvSpPr>
          <p:nvPr/>
        </p:nvSpPr>
        <p:spPr bwMode="auto">
          <a:xfrm>
            <a:off x="5283200" y="6583363"/>
            <a:ext cx="203200" cy="228600"/>
          </a:xfrm>
          <a:prstGeom prst="diamond">
            <a:avLst/>
          </a:prstGeom>
          <a:solidFill>
            <a:srgbClr val="808080"/>
          </a:solidFill>
          <a:ln w="190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nchor="ct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2265" name="Text Box 9"/>
          <p:cNvSpPr txBox="1">
            <a:spLocks noChangeArrowheads="1"/>
          </p:cNvSpPr>
          <p:nvPr/>
        </p:nvSpPr>
        <p:spPr bwMode="auto">
          <a:xfrm>
            <a:off x="5693326" y="6583450"/>
            <a:ext cx="1285845" cy="276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spAutoFit/>
          </a:bodyPr>
          <a:lstStyle/>
          <a:p>
            <a:pPr algn="ctr" defTabSz="913924" eaLnBrk="0" fontAlgn="base" hangingPunct="0">
              <a:spcBef>
                <a:spcPct val="0"/>
              </a:spcBef>
              <a:spcAft>
                <a:spcPct val="0"/>
              </a:spcAft>
            </a:pPr>
            <a:r>
              <a:rPr lang="en-US" sz="1200" b="1" smtClean="0">
                <a:solidFill>
                  <a:srgbClr val="FFFFFF"/>
                </a:solidFill>
              </a:rPr>
              <a:t>Health workers</a:t>
            </a:r>
          </a:p>
        </p:txBody>
      </p:sp>
      <p:sp>
        <p:nvSpPr>
          <p:cNvPr id="992266" name="AutoShape 10"/>
          <p:cNvSpPr>
            <a:spLocks noChangeArrowheads="1"/>
          </p:cNvSpPr>
          <p:nvPr/>
        </p:nvSpPr>
        <p:spPr bwMode="auto">
          <a:xfrm>
            <a:off x="7416800" y="6583363"/>
            <a:ext cx="203200" cy="228600"/>
          </a:xfrm>
          <a:prstGeom prst="diamond">
            <a:avLst/>
          </a:prstGeom>
          <a:solidFill>
            <a:srgbClr val="C0C0C0"/>
          </a:solidFill>
          <a:ln w="190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nchor="ct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2267" name="Text Box 11"/>
          <p:cNvSpPr txBox="1">
            <a:spLocks noChangeArrowheads="1"/>
          </p:cNvSpPr>
          <p:nvPr/>
        </p:nvSpPr>
        <p:spPr bwMode="auto">
          <a:xfrm>
            <a:off x="7786122" y="6583450"/>
            <a:ext cx="1030967" cy="276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spAutoFit/>
          </a:bodyPr>
          <a:lstStyle/>
          <a:p>
            <a:pPr algn="ctr" defTabSz="913924" eaLnBrk="0" fontAlgn="base" hangingPunct="0">
              <a:spcBef>
                <a:spcPct val="0"/>
              </a:spcBef>
              <a:spcAft>
                <a:spcPct val="0"/>
              </a:spcAft>
            </a:pPr>
            <a:r>
              <a:rPr lang="en-US" sz="1200" b="1" smtClean="0">
                <a:solidFill>
                  <a:srgbClr val="FFFFFF"/>
                </a:solidFill>
              </a:rPr>
              <a:t>Counselors</a:t>
            </a:r>
          </a:p>
        </p:txBody>
      </p:sp>
      <p:sp>
        <p:nvSpPr>
          <p:cNvPr id="992268" name="Rectangle 12"/>
          <p:cNvSpPr>
            <a:spLocks noGrp="1" noChangeArrowheads="1"/>
          </p:cNvSpPr>
          <p:nvPr>
            <p:ph type="sldNum" sz="quarter" idx="4"/>
          </p:nvPr>
        </p:nvSpPr>
        <p:spPr bwMode="auto">
          <a:xfrm>
            <a:off x="9245600" y="653415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t" anchorCtr="0" compatLnSpc="1">
            <a:prstTxWarp prst="textNoShape">
              <a:avLst/>
            </a:prstTxWarp>
          </a:bodyPr>
          <a:lstStyle>
            <a:lvl1pPr algn="r">
              <a:defRPr sz="1500" b="0">
                <a:solidFill>
                  <a:srgbClr val="FFFFCC"/>
                </a:solidFill>
                <a:latin typeface="+mn-lt"/>
              </a:defRPr>
            </a:lvl1pPr>
          </a:lstStyle>
          <a:p>
            <a:pPr defTabSz="913924" fontAlgn="base">
              <a:spcBef>
                <a:spcPct val="0"/>
              </a:spcBef>
              <a:spcAft>
                <a:spcPct val="0"/>
              </a:spcAft>
            </a:pPr>
            <a:fld id="{E1CBAC65-46B1-4F80-A5F6-8104047ABB79}" type="slidenum">
              <a:rPr lang="en-US" smtClean="0"/>
              <a:pPr defTabSz="913924" fontAlgn="base">
                <a:spcBef>
                  <a:spcPct val="0"/>
                </a:spcBef>
                <a:spcAft>
                  <a:spcPct val="0"/>
                </a:spcAft>
              </a:pPr>
              <a:t>‹Nº›</a:t>
            </a:fld>
            <a:endParaRPr lang="en-US" smtClean="0"/>
          </a:p>
        </p:txBody>
      </p:sp>
    </p:spTree>
    <p:extLst>
      <p:ext uri="{BB962C8B-B14F-4D97-AF65-F5344CB8AC3E}">
        <p14:creationId xmlns:p14="http://schemas.microsoft.com/office/powerpoint/2010/main" val="1921050703"/>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Lst>
  <p:hf hdr="0" ftr="0" dt="0"/>
  <p:txStyles>
    <p:titleStyle>
      <a:lvl1pPr algn="l" rtl="0" fontAlgn="base">
        <a:spcBef>
          <a:spcPct val="0"/>
        </a:spcBef>
        <a:spcAft>
          <a:spcPct val="0"/>
        </a:spcAft>
        <a:defRPr sz="4400" b="1">
          <a:solidFill>
            <a:srgbClr val="FFD911"/>
          </a:solidFill>
          <a:latin typeface="+mj-lt"/>
          <a:ea typeface="+mj-ea"/>
          <a:cs typeface="+mj-cs"/>
        </a:defRPr>
      </a:lvl1pPr>
      <a:lvl2pPr algn="l" rtl="0" fontAlgn="base">
        <a:spcBef>
          <a:spcPct val="0"/>
        </a:spcBef>
        <a:spcAft>
          <a:spcPct val="0"/>
        </a:spcAft>
        <a:defRPr sz="4400" b="1">
          <a:solidFill>
            <a:srgbClr val="FFD911"/>
          </a:solidFill>
          <a:latin typeface="Arial Narrow" pitchFamily="34" charset="0"/>
        </a:defRPr>
      </a:lvl2pPr>
      <a:lvl3pPr algn="l" rtl="0" fontAlgn="base">
        <a:spcBef>
          <a:spcPct val="0"/>
        </a:spcBef>
        <a:spcAft>
          <a:spcPct val="0"/>
        </a:spcAft>
        <a:defRPr sz="4400" b="1">
          <a:solidFill>
            <a:srgbClr val="FFD911"/>
          </a:solidFill>
          <a:latin typeface="Arial Narrow" pitchFamily="34" charset="0"/>
        </a:defRPr>
      </a:lvl3pPr>
      <a:lvl4pPr algn="l" rtl="0" fontAlgn="base">
        <a:spcBef>
          <a:spcPct val="0"/>
        </a:spcBef>
        <a:spcAft>
          <a:spcPct val="0"/>
        </a:spcAft>
        <a:defRPr sz="4400" b="1">
          <a:solidFill>
            <a:srgbClr val="FFD911"/>
          </a:solidFill>
          <a:latin typeface="Arial Narrow" pitchFamily="34" charset="0"/>
        </a:defRPr>
      </a:lvl4pPr>
      <a:lvl5pPr algn="l" rtl="0" fontAlgn="base">
        <a:spcBef>
          <a:spcPct val="0"/>
        </a:spcBef>
        <a:spcAft>
          <a:spcPct val="0"/>
        </a:spcAft>
        <a:defRPr sz="4400" b="1">
          <a:solidFill>
            <a:srgbClr val="FFD911"/>
          </a:solidFill>
          <a:latin typeface="Arial Narrow" pitchFamily="34" charset="0"/>
        </a:defRPr>
      </a:lvl5pPr>
      <a:lvl6pPr marL="456951" algn="l" rtl="0" fontAlgn="base">
        <a:spcBef>
          <a:spcPct val="0"/>
        </a:spcBef>
        <a:spcAft>
          <a:spcPct val="0"/>
        </a:spcAft>
        <a:defRPr sz="4400" b="1">
          <a:solidFill>
            <a:srgbClr val="FFD911"/>
          </a:solidFill>
          <a:latin typeface="Arial Narrow" pitchFamily="34" charset="0"/>
        </a:defRPr>
      </a:lvl6pPr>
      <a:lvl7pPr marL="913924" algn="l" rtl="0" fontAlgn="base">
        <a:spcBef>
          <a:spcPct val="0"/>
        </a:spcBef>
        <a:spcAft>
          <a:spcPct val="0"/>
        </a:spcAft>
        <a:defRPr sz="4400" b="1">
          <a:solidFill>
            <a:srgbClr val="FFD911"/>
          </a:solidFill>
          <a:latin typeface="Arial Narrow" pitchFamily="34" charset="0"/>
        </a:defRPr>
      </a:lvl7pPr>
      <a:lvl8pPr marL="1370886" algn="l" rtl="0" fontAlgn="base">
        <a:spcBef>
          <a:spcPct val="0"/>
        </a:spcBef>
        <a:spcAft>
          <a:spcPct val="0"/>
        </a:spcAft>
        <a:defRPr sz="4400" b="1">
          <a:solidFill>
            <a:srgbClr val="FFD911"/>
          </a:solidFill>
          <a:latin typeface="Arial Narrow" pitchFamily="34" charset="0"/>
        </a:defRPr>
      </a:lvl8pPr>
      <a:lvl9pPr marL="1827848" algn="l" rtl="0" fontAlgn="base">
        <a:spcBef>
          <a:spcPct val="0"/>
        </a:spcBef>
        <a:spcAft>
          <a:spcPct val="0"/>
        </a:spcAft>
        <a:defRPr sz="4400" b="1">
          <a:solidFill>
            <a:srgbClr val="FFD911"/>
          </a:solidFill>
          <a:latin typeface="Arial Narrow" pitchFamily="34" charset="0"/>
        </a:defRPr>
      </a:lvl9pPr>
    </p:titleStyle>
    <p:bodyStyle>
      <a:lvl1pPr marL="342730" indent="-342730" algn="l" rtl="0" fontAlgn="base">
        <a:lnSpc>
          <a:spcPct val="90000"/>
        </a:lnSpc>
        <a:spcBef>
          <a:spcPct val="0"/>
        </a:spcBef>
        <a:spcAft>
          <a:spcPct val="25000"/>
        </a:spcAft>
        <a:buClr>
          <a:srgbClr val="FFD911"/>
        </a:buClr>
        <a:buSzPct val="95000"/>
        <a:buChar char="•"/>
        <a:defRPr sz="3200">
          <a:solidFill>
            <a:schemeClr val="bg1"/>
          </a:solidFill>
          <a:latin typeface="+mn-lt"/>
          <a:ea typeface="+mn-ea"/>
          <a:cs typeface="+mn-cs"/>
        </a:defRPr>
      </a:lvl1pPr>
      <a:lvl2pPr marL="742559" indent="-285610" algn="l" rtl="0" fontAlgn="base">
        <a:lnSpc>
          <a:spcPct val="90000"/>
        </a:lnSpc>
        <a:spcBef>
          <a:spcPct val="0"/>
        </a:spcBef>
        <a:spcAft>
          <a:spcPct val="25000"/>
        </a:spcAft>
        <a:buClr>
          <a:srgbClr val="FFD911"/>
        </a:buClr>
        <a:buSzPct val="75000"/>
        <a:buFont typeface="Wingdings" pitchFamily="2" charset="2"/>
        <a:buChar char="§"/>
        <a:defRPr sz="2800">
          <a:solidFill>
            <a:schemeClr val="bg1"/>
          </a:solidFill>
          <a:latin typeface="+mn-lt"/>
        </a:defRPr>
      </a:lvl2pPr>
      <a:lvl3pPr marL="1142410" indent="-228488" algn="l" rtl="0" fontAlgn="base">
        <a:lnSpc>
          <a:spcPct val="90000"/>
        </a:lnSpc>
        <a:spcBef>
          <a:spcPct val="0"/>
        </a:spcBef>
        <a:spcAft>
          <a:spcPct val="25000"/>
        </a:spcAft>
        <a:buSzPct val="75000"/>
        <a:buFont typeface="CommonBullets" pitchFamily="34" charset="2"/>
        <a:defRPr sz="2400">
          <a:solidFill>
            <a:schemeClr val="bg1"/>
          </a:solidFill>
          <a:latin typeface="+mn-lt"/>
        </a:defRPr>
      </a:lvl3pPr>
      <a:lvl4pPr marL="1599360"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4pPr>
      <a:lvl5pPr marL="2056311"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5pPr>
      <a:lvl6pPr marL="2513284"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6pPr>
      <a:lvl7pPr marL="2970246"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7pPr>
      <a:lvl8pPr marL="3427208"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8pPr>
      <a:lvl9pPr marL="3884182"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9pPr>
    </p:bodyStyle>
    <p:otherStyle>
      <a:defPPr>
        <a:defRPr lang="es-AR"/>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42" tIns="45718" rIns="91342" bIns="4571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52"/>
            <a:ext cx="2743200" cy="365125"/>
          </a:xfrm>
          <a:prstGeom prst="rect">
            <a:avLst/>
          </a:prstGeom>
        </p:spPr>
        <p:txBody>
          <a:bodyPr vert="horz" lIns="91342" tIns="45718" rIns="91342" bIns="45718" rtlCol="0" anchor="ctr"/>
          <a:lstStyle>
            <a:lvl1pPr algn="l">
              <a:defRPr sz="1200">
                <a:solidFill>
                  <a:schemeClr val="tx1">
                    <a:tint val="75000"/>
                  </a:schemeClr>
                </a:solidFill>
              </a:defRPr>
            </a:lvl1pPr>
          </a:lstStyle>
          <a:p>
            <a:pPr defTabSz="913289"/>
            <a:fld id="{F5B8A627-A709-430F-BCB3-36EFECD91F62}" type="datetimeFigureOut">
              <a:rPr lang="es-AR" smtClean="0">
                <a:solidFill>
                  <a:prstClr val="black">
                    <a:tint val="75000"/>
                  </a:prstClr>
                </a:solidFill>
              </a:rPr>
              <a:pPr defTabSz="913289"/>
              <a:t>06/09/2019</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52"/>
            <a:ext cx="4114800" cy="365125"/>
          </a:xfrm>
          <a:prstGeom prst="rect">
            <a:avLst/>
          </a:prstGeom>
        </p:spPr>
        <p:txBody>
          <a:bodyPr vert="horz" lIns="91342" tIns="45718" rIns="91342" bIns="45718" rtlCol="0" anchor="ctr"/>
          <a:lstStyle>
            <a:lvl1pPr algn="ctr">
              <a:defRPr sz="1200">
                <a:solidFill>
                  <a:schemeClr val="tx1">
                    <a:tint val="75000"/>
                  </a:schemeClr>
                </a:solidFill>
              </a:defRPr>
            </a:lvl1pPr>
          </a:lstStyle>
          <a:p>
            <a:pPr defTabSz="913289"/>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52"/>
            <a:ext cx="2743200" cy="365125"/>
          </a:xfrm>
          <a:prstGeom prst="rect">
            <a:avLst/>
          </a:prstGeom>
        </p:spPr>
        <p:txBody>
          <a:bodyPr vert="horz" lIns="91342" tIns="45718" rIns="91342" bIns="45718" rtlCol="0" anchor="ctr"/>
          <a:lstStyle>
            <a:lvl1pPr algn="r">
              <a:defRPr sz="1200">
                <a:solidFill>
                  <a:schemeClr val="tx1">
                    <a:tint val="75000"/>
                  </a:schemeClr>
                </a:solidFill>
              </a:defRPr>
            </a:lvl1pPr>
          </a:lstStyle>
          <a:p>
            <a:pPr defTabSz="913289"/>
            <a:fld id="{06059FA2-95BE-444E-B899-59BFC651BD79}" type="slidenum">
              <a:rPr lang="es-AR" smtClean="0">
                <a:solidFill>
                  <a:prstClr val="black">
                    <a:tint val="75000"/>
                  </a:prstClr>
                </a:solidFill>
              </a:rPr>
              <a:pPr defTabSz="913289"/>
              <a:t>‹Nº›</a:t>
            </a:fld>
            <a:endParaRPr lang="es-AR">
              <a:solidFill>
                <a:prstClr val="black">
                  <a:tint val="75000"/>
                </a:prstClr>
              </a:solidFill>
            </a:endParaRPr>
          </a:p>
        </p:txBody>
      </p:sp>
    </p:spTree>
    <p:extLst>
      <p:ext uri="{BB962C8B-B14F-4D97-AF65-F5344CB8AC3E}">
        <p14:creationId xmlns:p14="http://schemas.microsoft.com/office/powerpoint/2010/main" val="113172584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Lst>
  <p:txStyles>
    <p:titleStyle>
      <a:lvl1pPr algn="l" defTabSz="913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38" indent="-228338" algn="l" defTabSz="913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14" indent="-228338" algn="l" defTabSz="913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626" indent="-228338" algn="l" defTabSz="91328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40"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855"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529"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17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818"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49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0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8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16.xml"/><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10.xml"/><Relationship Id="rId4" Type="http://schemas.openxmlformats.org/officeDocument/2006/relationships/hyperlink" Target="http://www.clinicaloptions.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6.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7.xml"/><Relationship Id="rId7" Type="http://schemas.openxmlformats.org/officeDocument/2006/relationships/diagramColors" Target="../diagrams/colors2.xml"/><Relationship Id="rId2" Type="http://schemas.openxmlformats.org/officeDocument/2006/relationships/slideLayout" Target="../slideLayouts/slideLayout229.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77.xml"/><Relationship Id="rId4" Type="http://schemas.openxmlformats.org/officeDocument/2006/relationships/hyperlink" Target="http://www.clinicaloptions.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388.xml"/><Relationship Id="rId4" Type="http://schemas.openxmlformats.org/officeDocument/2006/relationships/hyperlink" Target="http://www.clinicaloptions.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388.xml"/><Relationship Id="rId4" Type="http://schemas.openxmlformats.org/officeDocument/2006/relationships/hyperlink" Target="http://www.clinicaloptions.co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amazon.co.uk/Tate-Lyle-Fairtrade-Sugar-Pack/dp/B004FIWEE8" TargetMode="External"/><Relationship Id="rId1" Type="http://schemas.openxmlformats.org/officeDocument/2006/relationships/slideLayout" Target="../slideLayouts/slideLayout237.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53.xml"/><Relationship Id="rId5" Type="http://schemas.openxmlformats.org/officeDocument/2006/relationships/image" Target="../media/image45.emf"/><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1.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394.xml"/><Relationship Id="rId4" Type="http://schemas.openxmlformats.org/officeDocument/2006/relationships/hyperlink" Target="http://www.clinicaloptions.com/"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8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404.xml"/><Relationship Id="rId4" Type="http://schemas.openxmlformats.org/officeDocument/2006/relationships/hyperlink" Target="http://www.clinicaloption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94.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3.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8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9.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4.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87.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87.xml"/><Relationship Id="rId5" Type="http://schemas.openxmlformats.org/officeDocument/2006/relationships/image" Target="../media/image58.png"/><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8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9.xml"/></Relationships>
</file>

<file path=ppt/slides/_rels/slide6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5387" y="3806344"/>
            <a:ext cx="11428673" cy="1783565"/>
          </a:xfrm>
          <a:noFill/>
        </p:spPr>
        <p:txBody>
          <a:bodyPr rtlCol="0">
            <a:normAutofit/>
          </a:bodyPr>
          <a:lstStyle/>
          <a:p>
            <a:pPr eaLnBrk="1" fontAlgn="auto" hangingPunct="1">
              <a:spcAft>
                <a:spcPts val="0"/>
              </a:spcAft>
              <a:defRPr/>
            </a:pPr>
            <a:r>
              <a:rPr lang="es-CO" dirty="0" smtClean="0">
                <a:solidFill>
                  <a:schemeClr val="bg1"/>
                </a:solidFill>
              </a:rPr>
              <a:t>Tratamiento de la infección por VIH</a:t>
            </a:r>
            <a:br>
              <a:rPr lang="es-CO" dirty="0" smtClean="0">
                <a:solidFill>
                  <a:schemeClr val="bg1"/>
                </a:solidFill>
              </a:rPr>
            </a:br>
            <a:endParaRPr lang="es-CO" dirty="0">
              <a:solidFill>
                <a:schemeClr val="bg1"/>
              </a:solidFill>
            </a:endParaRPr>
          </a:p>
        </p:txBody>
      </p:sp>
      <p:sp>
        <p:nvSpPr>
          <p:cNvPr id="130051" name="3 Rectángulo"/>
          <p:cNvSpPr>
            <a:spLocks noChangeArrowheads="1"/>
          </p:cNvSpPr>
          <p:nvPr/>
        </p:nvSpPr>
        <p:spPr bwMode="auto">
          <a:xfrm>
            <a:off x="4143000" y="5494183"/>
            <a:ext cx="3990768" cy="13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96" tIns="60848" rIns="121696" bIns="60848">
            <a:spAutoFit/>
          </a:bodyPr>
          <a:lstStyle/>
          <a:p>
            <a:pPr algn="ctr" defTabSz="913606" fontAlgn="base">
              <a:spcBef>
                <a:spcPct val="0"/>
              </a:spcBef>
              <a:spcAft>
                <a:spcPct val="0"/>
              </a:spcAft>
            </a:pPr>
            <a:r>
              <a:rPr lang="es-CO" altLang="es-AR" sz="2400" dirty="0">
                <a:solidFill>
                  <a:srgbClr val="000000"/>
                </a:solidFill>
                <a:latin typeface="Calibri" pitchFamily="34" charset="0"/>
              </a:rPr>
              <a:t>  </a:t>
            </a:r>
            <a:r>
              <a:rPr lang="es-CO" altLang="es-AR" sz="2800" dirty="0">
                <a:solidFill>
                  <a:srgbClr val="FFFFFF"/>
                </a:solidFill>
                <a:latin typeface="Calibri" pitchFamily="34" charset="0"/>
              </a:rPr>
              <a:t>Sergio </a:t>
            </a:r>
            <a:r>
              <a:rPr lang="es-CO" altLang="es-AR" sz="2800" dirty="0" err="1">
                <a:solidFill>
                  <a:srgbClr val="FFFFFF"/>
                </a:solidFill>
                <a:latin typeface="Calibri" pitchFamily="34" charset="0"/>
              </a:rPr>
              <a:t>Lupo</a:t>
            </a:r>
            <a:r>
              <a:rPr lang="es-CO" altLang="es-AR" sz="2800" dirty="0">
                <a:solidFill>
                  <a:srgbClr val="FFFFFF"/>
                </a:solidFill>
                <a:latin typeface="Calibri" pitchFamily="34" charset="0"/>
              </a:rPr>
              <a:t> MD </a:t>
            </a:r>
            <a:r>
              <a:rPr lang="es-CO" altLang="es-AR" sz="2800" dirty="0" smtClean="0">
                <a:solidFill>
                  <a:srgbClr val="FFFFFF"/>
                </a:solidFill>
                <a:latin typeface="Calibri" pitchFamily="34" charset="0"/>
              </a:rPr>
              <a:t>PhD</a:t>
            </a:r>
          </a:p>
          <a:p>
            <a:pPr algn="ctr" defTabSz="913606" fontAlgn="base">
              <a:spcBef>
                <a:spcPct val="0"/>
              </a:spcBef>
              <a:spcAft>
                <a:spcPct val="0"/>
              </a:spcAft>
            </a:pPr>
            <a:r>
              <a:rPr lang="es-CO" altLang="es-AR" sz="2800" dirty="0" smtClean="0">
                <a:solidFill>
                  <a:srgbClr val="FFFFFF"/>
                </a:solidFill>
                <a:latin typeface="Calibri" pitchFamily="34" charset="0"/>
              </a:rPr>
              <a:t>drsergiolupo@gmail.com </a:t>
            </a:r>
            <a:endParaRPr lang="es-CO" altLang="es-AR" sz="2800" dirty="0">
              <a:solidFill>
                <a:srgbClr val="FFFFFF"/>
              </a:solidFill>
              <a:latin typeface="Calibri" pitchFamily="34" charset="0"/>
            </a:endParaRPr>
          </a:p>
          <a:p>
            <a:pPr algn="ctr" defTabSz="913606" fontAlgn="base">
              <a:spcBef>
                <a:spcPct val="0"/>
              </a:spcBef>
              <a:spcAft>
                <a:spcPct val="0"/>
              </a:spcAft>
            </a:pPr>
            <a:r>
              <a:rPr lang="es-AR" sz="2400" dirty="0">
                <a:solidFill>
                  <a:srgbClr val="000000"/>
                </a:solidFill>
                <a:latin typeface="Calibri" pitchFamily="34" charset="0"/>
                <a:ea typeface="Calibri" pitchFamily="34" charset="0"/>
                <a:cs typeface="Times New Roman" pitchFamily="18" charset="0"/>
              </a:rPr>
              <a:t>Meeting VIH-SIDA Casilda”</a:t>
            </a:r>
            <a:r>
              <a:rPr lang="es-CO" altLang="es-AR" sz="2400" dirty="0">
                <a:solidFill>
                  <a:srgbClr val="FFFFFF"/>
                </a:solidFill>
                <a:latin typeface="Calibri" pitchFamily="34" charset="0"/>
              </a:rPr>
              <a:t> </a:t>
            </a:r>
          </a:p>
        </p:txBody>
      </p:sp>
      <p:pic>
        <p:nvPicPr>
          <p:cNvPr id="130052" name="Picture 2"/>
          <p:cNvPicPr>
            <a:picLocks noChangeAspect="1" noChangeArrowheads="1"/>
          </p:cNvPicPr>
          <p:nvPr/>
        </p:nvPicPr>
        <p:blipFill>
          <a:blip r:embed="rId2">
            <a:extLst>
              <a:ext uri="{28A0092B-C50C-407E-A947-70E740481C1C}">
                <a14:useLocalDpi xmlns:a14="http://schemas.microsoft.com/office/drawing/2010/main" val="0"/>
              </a:ext>
            </a:extLst>
          </a:blip>
          <a:srcRect l="8908" t="15334" r="-555" b="18753"/>
          <a:stretch>
            <a:fillRect/>
          </a:stretch>
        </p:blipFill>
        <p:spPr bwMode="auto">
          <a:xfrm>
            <a:off x="114301" y="130175"/>
            <a:ext cx="1204806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755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87120" y="598496"/>
            <a:ext cx="10672551" cy="707887"/>
          </a:xfrm>
          <a:prstGeom prst="rect">
            <a:avLst/>
          </a:prstGeom>
        </p:spPr>
        <p:txBody>
          <a:bodyPr wrap="square" lIns="91398" tIns="45718" rIns="91398" bIns="45718">
            <a:spAutoFit/>
          </a:bodyPr>
          <a:lstStyle/>
          <a:p>
            <a:pPr algn="ctr" defTabSz="913289" fontAlgn="base">
              <a:spcBef>
                <a:spcPct val="0"/>
              </a:spcBef>
              <a:spcAft>
                <a:spcPct val="0"/>
              </a:spcAft>
            </a:pPr>
            <a:r>
              <a:rPr lang="es-ES" sz="4000" dirty="0">
                <a:solidFill>
                  <a:prstClr val="black"/>
                </a:solidFill>
                <a:latin typeface="Calibri" pitchFamily="34" charset="0"/>
                <a:cs typeface="Calibri" pitchFamily="34" charset="0"/>
              </a:rPr>
              <a:t>Tratamiento para la prevención</a:t>
            </a:r>
          </a:p>
        </p:txBody>
      </p:sp>
      <p:sp>
        <p:nvSpPr>
          <p:cNvPr id="2" name="1 CuadroTexto"/>
          <p:cNvSpPr txBox="1"/>
          <p:nvPr/>
        </p:nvSpPr>
        <p:spPr>
          <a:xfrm>
            <a:off x="1446661" y="1855218"/>
            <a:ext cx="2242196" cy="707882"/>
          </a:xfrm>
          <a:prstGeom prst="rect">
            <a:avLst/>
          </a:prstGeom>
          <a:noFill/>
        </p:spPr>
        <p:txBody>
          <a:bodyPr wrap="none" lIns="91398" tIns="45718" rIns="91398" bIns="45718" rtlCol="0">
            <a:spAutoFit/>
          </a:bodyPr>
          <a:lstStyle/>
          <a:p>
            <a:pPr defTabSz="913131"/>
            <a:r>
              <a:rPr lang="es-AR" sz="4000" dirty="0">
                <a:solidFill>
                  <a:prstClr val="black"/>
                </a:solidFill>
                <a:latin typeface="Calibri" pitchFamily="34" charset="0"/>
                <a:cs typeface="Calibri" pitchFamily="34" charset="0"/>
              </a:rPr>
              <a:t>HPTN 052</a:t>
            </a:r>
          </a:p>
        </p:txBody>
      </p:sp>
      <p:sp>
        <p:nvSpPr>
          <p:cNvPr id="5" name="4 Flecha abajo"/>
          <p:cNvSpPr/>
          <p:nvPr/>
        </p:nvSpPr>
        <p:spPr>
          <a:xfrm>
            <a:off x="2195643" y="2468464"/>
            <a:ext cx="484632" cy="1196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6" name="5 Flecha abajo"/>
          <p:cNvSpPr/>
          <p:nvPr/>
        </p:nvSpPr>
        <p:spPr>
          <a:xfrm>
            <a:off x="8524780" y="2507605"/>
            <a:ext cx="484632" cy="1280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7" name="6 CuadroTexto"/>
          <p:cNvSpPr txBox="1"/>
          <p:nvPr/>
        </p:nvSpPr>
        <p:spPr>
          <a:xfrm>
            <a:off x="6968756" y="1760590"/>
            <a:ext cx="3596605" cy="707882"/>
          </a:xfrm>
          <a:prstGeom prst="rect">
            <a:avLst/>
          </a:prstGeom>
          <a:noFill/>
        </p:spPr>
        <p:txBody>
          <a:bodyPr wrap="none" lIns="91398" tIns="45718" rIns="91398" bIns="45718" rtlCol="0">
            <a:spAutoFit/>
          </a:bodyPr>
          <a:lstStyle/>
          <a:p>
            <a:pPr defTabSz="913131"/>
            <a:r>
              <a:rPr lang="es-AR" sz="4000" dirty="0">
                <a:solidFill>
                  <a:prstClr val="black"/>
                </a:solidFill>
                <a:latin typeface="Calibri" pitchFamily="34" charset="0"/>
                <a:cs typeface="Calibri" pitchFamily="34" charset="0"/>
              </a:rPr>
              <a:t>Estudios </a:t>
            </a:r>
            <a:r>
              <a:rPr lang="es-AR" sz="4000" dirty="0" err="1">
                <a:solidFill>
                  <a:prstClr val="black"/>
                </a:solidFill>
                <a:latin typeface="Calibri" pitchFamily="34" charset="0"/>
                <a:cs typeface="Calibri" pitchFamily="34" charset="0"/>
              </a:rPr>
              <a:t>Partner</a:t>
            </a:r>
            <a:endParaRPr lang="es-AR" sz="4000" dirty="0">
              <a:solidFill>
                <a:prstClr val="black"/>
              </a:solidFill>
              <a:latin typeface="Calibri" pitchFamily="34" charset="0"/>
              <a:cs typeface="Calibri" pitchFamily="34" charset="0"/>
            </a:endParaRPr>
          </a:p>
        </p:txBody>
      </p:sp>
      <p:sp>
        <p:nvSpPr>
          <p:cNvPr id="10" name="9 CuadroTexto"/>
          <p:cNvSpPr txBox="1"/>
          <p:nvPr/>
        </p:nvSpPr>
        <p:spPr>
          <a:xfrm>
            <a:off x="3429285" y="3503293"/>
            <a:ext cx="4307889" cy="584771"/>
          </a:xfrm>
          <a:prstGeom prst="rect">
            <a:avLst/>
          </a:prstGeom>
          <a:solidFill>
            <a:schemeClr val="tx1"/>
          </a:solidFill>
        </p:spPr>
        <p:txBody>
          <a:bodyPr wrap="none" lIns="91398" tIns="45718" rIns="91398" bIns="45718" rtlCol="0">
            <a:spAutoFit/>
          </a:bodyPr>
          <a:lstStyle/>
          <a:p>
            <a:pPr defTabSz="913131"/>
            <a:r>
              <a:rPr lang="es-AR" sz="3200" dirty="0">
                <a:solidFill>
                  <a:prstClr val="white"/>
                </a:solidFill>
                <a:latin typeface="Calibri" pitchFamily="34" charset="0"/>
                <a:cs typeface="Calibri" pitchFamily="34" charset="0"/>
              </a:rPr>
              <a:t>Parejas</a:t>
            </a:r>
            <a:r>
              <a:rPr lang="es-AR" sz="3200" dirty="0">
                <a:solidFill>
                  <a:prstClr val="black"/>
                </a:solidFill>
                <a:latin typeface="Calibri" pitchFamily="34" charset="0"/>
                <a:cs typeface="Calibri" pitchFamily="34" charset="0"/>
              </a:rPr>
              <a:t> </a:t>
            </a:r>
            <a:r>
              <a:rPr lang="es-AR" sz="3200" dirty="0" err="1">
                <a:solidFill>
                  <a:prstClr val="white"/>
                </a:solidFill>
                <a:latin typeface="Calibri" pitchFamily="34" charset="0"/>
                <a:cs typeface="Calibri" pitchFamily="34" charset="0"/>
              </a:rPr>
              <a:t>serodiscordantes</a:t>
            </a:r>
            <a:endParaRPr lang="es-AR" sz="3200" dirty="0">
              <a:solidFill>
                <a:prstClr val="white"/>
              </a:solidFill>
              <a:latin typeface="Calibri" pitchFamily="34" charset="0"/>
              <a:cs typeface="Calibri" pitchFamily="34" charset="0"/>
            </a:endParaRPr>
          </a:p>
        </p:txBody>
      </p:sp>
      <p:sp>
        <p:nvSpPr>
          <p:cNvPr id="11" name="10 Rectángulo"/>
          <p:cNvSpPr/>
          <p:nvPr/>
        </p:nvSpPr>
        <p:spPr>
          <a:xfrm>
            <a:off x="964975" y="4853242"/>
            <a:ext cx="3658930" cy="523216"/>
          </a:xfrm>
          <a:prstGeom prst="rect">
            <a:avLst/>
          </a:prstGeom>
        </p:spPr>
        <p:txBody>
          <a:bodyPr wrap="none" lIns="91398" tIns="45718" rIns="91398" bIns="45718">
            <a:spAutoFit/>
          </a:bodyPr>
          <a:lstStyle/>
          <a:p>
            <a:pPr defTabSz="913131"/>
            <a:r>
              <a:rPr lang="es-AR" sz="2800" dirty="0">
                <a:solidFill>
                  <a:prstClr val="black"/>
                </a:solidFill>
                <a:latin typeface="Calibri" pitchFamily="34" charset="0"/>
                <a:cs typeface="Calibri" pitchFamily="34" charset="0"/>
              </a:rPr>
              <a:t> del 96% de transmisión</a:t>
            </a:r>
          </a:p>
        </p:txBody>
      </p:sp>
      <p:sp>
        <p:nvSpPr>
          <p:cNvPr id="15" name="14 Flecha abajo"/>
          <p:cNvSpPr/>
          <p:nvPr/>
        </p:nvSpPr>
        <p:spPr>
          <a:xfrm>
            <a:off x="843783" y="4878035"/>
            <a:ext cx="242316" cy="48920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16" name="15 CuadroTexto"/>
          <p:cNvSpPr txBox="1"/>
          <p:nvPr/>
        </p:nvSpPr>
        <p:spPr>
          <a:xfrm>
            <a:off x="6375706" y="4878035"/>
            <a:ext cx="4782699" cy="523216"/>
          </a:xfrm>
          <a:prstGeom prst="rect">
            <a:avLst/>
          </a:prstGeom>
          <a:noFill/>
        </p:spPr>
        <p:txBody>
          <a:bodyPr wrap="none" lIns="91398" tIns="45718" rIns="91398" bIns="45718" rtlCol="0">
            <a:spAutoFit/>
          </a:bodyPr>
          <a:lstStyle/>
          <a:p>
            <a:pPr defTabSz="913131"/>
            <a:r>
              <a:rPr lang="es-AR" sz="2800" dirty="0">
                <a:solidFill>
                  <a:prstClr val="black"/>
                </a:solidFill>
                <a:latin typeface="Calibri" pitchFamily="34" charset="0"/>
                <a:cs typeface="Calibri" pitchFamily="34" charset="0"/>
              </a:rPr>
              <a:t>1596 parejas año sin trasmisión</a:t>
            </a:r>
          </a:p>
        </p:txBody>
      </p:sp>
      <p:sp>
        <p:nvSpPr>
          <p:cNvPr id="17" name="16 CuadroTexto"/>
          <p:cNvSpPr txBox="1"/>
          <p:nvPr/>
        </p:nvSpPr>
        <p:spPr>
          <a:xfrm>
            <a:off x="2851378" y="5890961"/>
            <a:ext cx="5463655" cy="646327"/>
          </a:xfrm>
          <a:prstGeom prst="rect">
            <a:avLst/>
          </a:prstGeom>
          <a:solidFill>
            <a:schemeClr val="tx1"/>
          </a:solidFill>
        </p:spPr>
        <p:txBody>
          <a:bodyPr wrap="none" lIns="91398" tIns="45718" rIns="91398" bIns="45718" rtlCol="0">
            <a:spAutoFit/>
          </a:bodyPr>
          <a:lstStyle/>
          <a:p>
            <a:pPr defTabSz="913131"/>
            <a:r>
              <a:rPr lang="es-AR" sz="3600" dirty="0">
                <a:solidFill>
                  <a:prstClr val="white"/>
                </a:solidFill>
                <a:latin typeface="Calibri" pitchFamily="34" charset="0"/>
                <a:cs typeface="Calibri" pitchFamily="34" charset="0"/>
              </a:rPr>
              <a:t>Indetectable = intrasmisible </a:t>
            </a:r>
          </a:p>
        </p:txBody>
      </p:sp>
      <p:sp>
        <p:nvSpPr>
          <p:cNvPr id="18" name="17 Rectángulo"/>
          <p:cNvSpPr/>
          <p:nvPr/>
        </p:nvSpPr>
        <p:spPr>
          <a:xfrm>
            <a:off x="8767104" y="6331585"/>
            <a:ext cx="3346472" cy="276995"/>
          </a:xfrm>
          <a:prstGeom prst="rect">
            <a:avLst/>
          </a:prstGeom>
        </p:spPr>
        <p:txBody>
          <a:bodyPr wrap="none" lIns="91398" tIns="45718" rIns="91398" bIns="45718">
            <a:spAutoFit/>
          </a:bodyPr>
          <a:lstStyle/>
          <a:p>
            <a:pPr defTabSz="913289" fontAlgn="base">
              <a:spcBef>
                <a:spcPct val="0"/>
              </a:spcBef>
              <a:spcAft>
                <a:spcPct val="0"/>
              </a:spcAft>
            </a:pPr>
            <a:r>
              <a:rPr lang="en-US" altLang="es-ES" sz="1200" dirty="0">
                <a:solidFill>
                  <a:srgbClr val="000000"/>
                </a:solidFill>
                <a:latin typeface="Calibri" pitchFamily="34" charset="0"/>
                <a:cs typeface="Calibri" pitchFamily="34" charset="0"/>
              </a:rPr>
              <a:t>Cohen MS, et al. N </a:t>
            </a:r>
            <a:r>
              <a:rPr lang="en-US" altLang="es-ES" sz="1200" dirty="0" err="1">
                <a:solidFill>
                  <a:srgbClr val="000000"/>
                </a:solidFill>
                <a:latin typeface="Calibri" pitchFamily="34" charset="0"/>
                <a:cs typeface="Calibri" pitchFamily="34" charset="0"/>
              </a:rPr>
              <a:t>Engl</a:t>
            </a:r>
            <a:r>
              <a:rPr lang="en-US" altLang="es-ES" sz="1200" dirty="0">
                <a:solidFill>
                  <a:srgbClr val="000000"/>
                </a:solidFill>
                <a:latin typeface="Calibri" pitchFamily="34" charset="0"/>
                <a:cs typeface="Calibri" pitchFamily="34" charset="0"/>
              </a:rPr>
              <a:t> J Med. 2011;365: 493-505.</a:t>
            </a:r>
          </a:p>
        </p:txBody>
      </p:sp>
      <p:sp>
        <p:nvSpPr>
          <p:cNvPr id="19" name="18 Rectángulo"/>
          <p:cNvSpPr/>
          <p:nvPr/>
        </p:nvSpPr>
        <p:spPr>
          <a:xfrm>
            <a:off x="8767104" y="6537317"/>
            <a:ext cx="3034592" cy="276995"/>
          </a:xfrm>
          <a:prstGeom prst="rect">
            <a:avLst/>
          </a:prstGeom>
        </p:spPr>
        <p:txBody>
          <a:bodyPr wrap="none" lIns="91398" tIns="45718" rIns="91398" bIns="45718">
            <a:spAutoFit/>
          </a:bodyPr>
          <a:lstStyle/>
          <a:p>
            <a:pPr defTabSz="448711" fontAlgn="base">
              <a:spcBef>
                <a:spcPct val="0"/>
              </a:spcBef>
              <a:spcAft>
                <a:spcPct val="0"/>
              </a:spcAft>
              <a:buClr>
                <a:srgbClr val="000000"/>
              </a:buClr>
              <a:buSzPct val="100000"/>
              <a:tabLst>
                <a:tab pos="448711" algn="l"/>
                <a:tab pos="895926" algn="l"/>
                <a:tab pos="1344666" algn="l"/>
                <a:tab pos="1793438" algn="l"/>
                <a:tab pos="2242149" algn="l"/>
                <a:tab pos="2690863" algn="l"/>
                <a:tab pos="3139634" algn="l"/>
                <a:tab pos="3588404" algn="l"/>
                <a:tab pos="4037174" algn="l"/>
                <a:tab pos="4485887" algn="l"/>
                <a:tab pos="4934599" algn="l"/>
                <a:tab pos="5383368" algn="l"/>
                <a:tab pos="5832114" algn="l"/>
                <a:tab pos="6280898" algn="l"/>
                <a:tab pos="6729622" algn="l"/>
                <a:tab pos="7178335" algn="l"/>
                <a:tab pos="7627104" algn="l"/>
              </a:tabLst>
            </a:pPr>
            <a:r>
              <a:rPr lang="es-AR" sz="1200" dirty="0" err="1">
                <a:solidFill>
                  <a:prstClr val="black"/>
                </a:solidFill>
                <a:latin typeface="Calibri"/>
              </a:rPr>
              <a:t>Rodger</a:t>
            </a:r>
            <a:r>
              <a:rPr lang="es-AR" sz="1200" dirty="0">
                <a:solidFill>
                  <a:prstClr val="black"/>
                </a:solidFill>
                <a:latin typeface="Calibri"/>
              </a:rPr>
              <a:t> A, et al. AIDS 2018. </a:t>
            </a:r>
            <a:r>
              <a:rPr lang="es-AR" sz="1200" dirty="0" err="1">
                <a:solidFill>
                  <a:prstClr val="black"/>
                </a:solidFill>
                <a:latin typeface="Calibri"/>
              </a:rPr>
              <a:t>Abs</a:t>
            </a:r>
            <a:r>
              <a:rPr lang="es-AR" sz="1200" dirty="0">
                <a:solidFill>
                  <a:prstClr val="black"/>
                </a:solidFill>
                <a:latin typeface="Calibri"/>
              </a:rPr>
              <a:t> WEAX0104LB.</a:t>
            </a:r>
          </a:p>
        </p:txBody>
      </p:sp>
    </p:spTree>
    <p:extLst>
      <p:ext uri="{BB962C8B-B14F-4D97-AF65-F5344CB8AC3E}">
        <p14:creationId xmlns:p14="http://schemas.microsoft.com/office/powerpoint/2010/main" val="113137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44213" y="260649"/>
            <a:ext cx="88878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3289" fontAlgn="base">
              <a:spcBef>
                <a:spcPct val="0"/>
              </a:spcBef>
              <a:spcAft>
                <a:spcPct val="0"/>
              </a:spcAft>
            </a:pPr>
            <a:r>
              <a:rPr lang="es-ES" sz="3200" b="0" dirty="0">
                <a:solidFill>
                  <a:prstClr val="black"/>
                </a:solidFill>
                <a:latin typeface="Calibri Light"/>
                <a:cs typeface="Arial" pitchFamily="34" charset="0"/>
              </a:rPr>
              <a:t>Cuando comenzar el TARV</a:t>
            </a:r>
          </a:p>
        </p:txBody>
      </p:sp>
      <p:pic>
        <p:nvPicPr>
          <p:cNvPr id="154628"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788"/>
          <a:stretch/>
        </p:blipFill>
        <p:spPr bwMode="auto">
          <a:xfrm>
            <a:off x="574235" y="1251427"/>
            <a:ext cx="5065031" cy="190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start-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5677" y="6266063"/>
            <a:ext cx="2417233" cy="4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2178" y="1312631"/>
            <a:ext cx="5000367" cy="178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813" t="16789" b="16727"/>
          <a:stretch/>
        </p:blipFill>
        <p:spPr bwMode="auto">
          <a:xfrm>
            <a:off x="202051" y="3317359"/>
            <a:ext cx="5973217" cy="237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9438" b="17541"/>
          <a:stretch/>
        </p:blipFill>
        <p:spPr bwMode="auto">
          <a:xfrm>
            <a:off x="5805247" y="3527461"/>
            <a:ext cx="6097588" cy="21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244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a:extLst>
              <a:ext uri="{FF2B5EF4-FFF2-40B4-BE49-F238E27FC236}">
                <a16:creationId xmlns="" xmlns:a16="http://schemas.microsoft.com/office/drawing/2014/main" id="{366F8056-2343-4265-B594-EA65381F0D9F}"/>
              </a:ext>
            </a:extLst>
          </p:cNvPr>
          <p:cNvSpPr>
            <a:spLocks noGrp="1"/>
          </p:cNvSpPr>
          <p:nvPr>
            <p:ph type="title"/>
          </p:nvPr>
        </p:nvSpPr>
        <p:spPr/>
        <p:txBody>
          <a:bodyPr/>
          <a:lstStyle/>
          <a:p>
            <a:pPr algn="ctr"/>
            <a:r>
              <a:rPr lang="en-US" sz="3200" b="0" dirty="0">
                <a:solidFill>
                  <a:schemeClr val="bg1"/>
                </a:solidFill>
              </a:rPr>
              <a:t>El </a:t>
            </a:r>
            <a:r>
              <a:rPr lang="en-US" sz="3200" b="0" dirty="0" err="1">
                <a:solidFill>
                  <a:schemeClr val="bg1"/>
                </a:solidFill>
              </a:rPr>
              <a:t>rápido</a:t>
            </a:r>
            <a:r>
              <a:rPr lang="en-US" sz="3200" b="0" dirty="0">
                <a:solidFill>
                  <a:schemeClr val="bg1"/>
                </a:solidFill>
              </a:rPr>
              <a:t> </a:t>
            </a:r>
            <a:r>
              <a:rPr lang="en-US" sz="3200" b="0" dirty="0" err="1">
                <a:solidFill>
                  <a:schemeClr val="bg1"/>
                </a:solidFill>
              </a:rPr>
              <a:t>inicio</a:t>
            </a:r>
            <a:r>
              <a:rPr lang="en-US" sz="3200" b="0" dirty="0">
                <a:solidFill>
                  <a:schemeClr val="bg1"/>
                </a:solidFill>
              </a:rPr>
              <a:t> del TARV </a:t>
            </a:r>
            <a:r>
              <a:rPr lang="en-US" sz="3200" b="0" dirty="0" err="1">
                <a:solidFill>
                  <a:schemeClr val="bg1"/>
                </a:solidFill>
              </a:rPr>
              <a:t>mejora</a:t>
            </a:r>
            <a:r>
              <a:rPr lang="en-US" sz="3200" b="0" dirty="0">
                <a:solidFill>
                  <a:schemeClr val="bg1"/>
                </a:solidFill>
              </a:rPr>
              <a:t> los </a:t>
            </a:r>
            <a:r>
              <a:rPr lang="en-US" sz="3200" b="0" dirty="0" err="1">
                <a:solidFill>
                  <a:schemeClr val="bg1"/>
                </a:solidFill>
              </a:rPr>
              <a:t>resultados</a:t>
            </a:r>
            <a:r>
              <a:rPr lang="en-US" sz="3200" b="0" dirty="0">
                <a:solidFill>
                  <a:schemeClr val="bg1"/>
                </a:solidFill>
              </a:rPr>
              <a:t> </a:t>
            </a:r>
            <a:r>
              <a:rPr lang="en-US" sz="3200" b="0" dirty="0" err="1">
                <a:solidFill>
                  <a:schemeClr val="bg1"/>
                </a:solidFill>
              </a:rPr>
              <a:t>clínicos</a:t>
            </a:r>
            <a:endParaRPr lang="en-US" sz="3200" b="0" dirty="0">
              <a:solidFill>
                <a:schemeClr val="bg1"/>
              </a:solidFill>
            </a:endParaRPr>
          </a:p>
        </p:txBody>
      </p:sp>
      <p:sp>
        <p:nvSpPr>
          <p:cNvPr id="110" name="Content Placeholder 3">
            <a:extLst>
              <a:ext uri="{FF2B5EF4-FFF2-40B4-BE49-F238E27FC236}">
                <a16:creationId xmlns="" xmlns:a16="http://schemas.microsoft.com/office/drawing/2014/main" id="{FA226893-BA35-4A0A-8907-76262CF76868}"/>
              </a:ext>
            </a:extLst>
          </p:cNvPr>
          <p:cNvSpPr>
            <a:spLocks noGrp="1"/>
          </p:cNvSpPr>
          <p:nvPr>
            <p:ph idx="1"/>
          </p:nvPr>
        </p:nvSpPr>
        <p:spPr>
          <a:xfrm>
            <a:off x="604713" y="1513052"/>
            <a:ext cx="10877529" cy="539037"/>
          </a:xfrm>
        </p:spPr>
        <p:txBody>
          <a:bodyPr/>
          <a:lstStyle/>
          <a:p>
            <a:r>
              <a:rPr lang="en-US" dirty="0" err="1" smtClean="0"/>
              <a:t>Revisión</a:t>
            </a:r>
            <a:r>
              <a:rPr lang="en-US" dirty="0" smtClean="0"/>
              <a:t> </a:t>
            </a:r>
            <a:r>
              <a:rPr lang="en-US" dirty="0" err="1" smtClean="0"/>
              <a:t>sistemática</a:t>
            </a:r>
            <a:r>
              <a:rPr lang="en-US" dirty="0" smtClean="0"/>
              <a:t> de 4 </a:t>
            </a:r>
            <a:r>
              <a:rPr lang="en-US" dirty="0" err="1" smtClean="0"/>
              <a:t>estudios</a:t>
            </a:r>
            <a:r>
              <a:rPr lang="en-US" dirty="0" smtClean="0"/>
              <a:t> con </a:t>
            </a:r>
            <a:r>
              <a:rPr lang="en-US" dirty="0" err="1" smtClean="0"/>
              <a:t>comienzo</a:t>
            </a:r>
            <a:r>
              <a:rPr lang="en-US" dirty="0" smtClean="0"/>
              <a:t> </a:t>
            </a:r>
            <a:r>
              <a:rPr lang="en-US" dirty="0" err="1" smtClean="0"/>
              <a:t>rápido</a:t>
            </a:r>
            <a:r>
              <a:rPr lang="en-US" dirty="0" smtClean="0"/>
              <a:t> de TARV </a:t>
            </a:r>
          </a:p>
        </p:txBody>
      </p:sp>
      <p:sp>
        <p:nvSpPr>
          <p:cNvPr id="126" name="Rectangle 125">
            <a:extLst>
              <a:ext uri="{FF2B5EF4-FFF2-40B4-BE49-F238E27FC236}">
                <a16:creationId xmlns="" xmlns:a16="http://schemas.microsoft.com/office/drawing/2014/main" id="{653333A1-97B8-4EFE-8BF1-137BC920792F}"/>
              </a:ext>
            </a:extLst>
          </p:cNvPr>
          <p:cNvSpPr/>
          <p:nvPr/>
        </p:nvSpPr>
        <p:spPr>
          <a:xfrm>
            <a:off x="2530552" y="3456237"/>
            <a:ext cx="3274317" cy="2259076"/>
          </a:xfrm>
          <a:prstGeom prst="rect">
            <a:avLst/>
          </a:prstGeom>
        </p:spPr>
        <p:txBody>
          <a:bodyPr wrap="square" lIns="91398" tIns="45718" rIns="91398" bIns="45718">
            <a:spAutoFit/>
          </a:bodyPr>
          <a:lstStyle/>
          <a:p>
            <a:pPr defTabSz="456951">
              <a:lnSpc>
                <a:spcPct val="80000"/>
              </a:lnSpc>
            </a:pPr>
            <a:r>
              <a:rPr lang="en-US" sz="1600" b="1" dirty="0">
                <a:solidFill>
                  <a:srgbClr val="000000"/>
                </a:solidFill>
                <a:latin typeface="Calibri" panose="020F0502020204030204" pitchFamily="34" charset="0"/>
                <a:cs typeface="Calibri" panose="020F0502020204030204" pitchFamily="34" charset="0"/>
              </a:rPr>
              <a:t>Characteristic</a:t>
            </a:r>
          </a:p>
          <a:p>
            <a:pP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err="1">
                <a:solidFill>
                  <a:srgbClr val="000000"/>
                </a:solidFill>
                <a:latin typeface="Calibri" panose="020F0502020204030204" pitchFamily="34" charset="0"/>
                <a:cs typeface="Calibri" panose="020F0502020204030204" pitchFamily="34" charset="0"/>
              </a:rPr>
              <a:t>Comienzo</a:t>
            </a:r>
            <a:r>
              <a:rPr lang="en-US" sz="1600" dirty="0">
                <a:solidFill>
                  <a:srgbClr val="000000"/>
                </a:solidFill>
                <a:latin typeface="Calibri" panose="020F0502020204030204" pitchFamily="34" charset="0"/>
                <a:cs typeface="Calibri" panose="020F0502020204030204" pitchFamily="34" charset="0"/>
              </a:rPr>
              <a:t> del TARV a los 90 </a:t>
            </a:r>
            <a:r>
              <a:rPr lang="en-US" sz="1600" dirty="0" err="1">
                <a:solidFill>
                  <a:srgbClr val="000000"/>
                </a:solidFill>
                <a:latin typeface="Calibri" panose="020F0502020204030204" pitchFamily="34" charset="0"/>
                <a:cs typeface="Calibri" panose="020F0502020204030204" pitchFamily="34" charset="0"/>
              </a:rPr>
              <a:t>días</a:t>
            </a: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br>
              <a:rPr lang="en-US" sz="1600" dirty="0">
                <a:solidFill>
                  <a:srgbClr val="000000"/>
                </a:solidFill>
                <a:latin typeface="Calibri" panose="020F0502020204030204" pitchFamily="34" charset="0"/>
                <a:cs typeface="Calibri" panose="020F0502020204030204" pitchFamily="34" charset="0"/>
              </a:rPr>
            </a:br>
            <a:r>
              <a:rPr lang="en-US" sz="1600" dirty="0" err="1">
                <a:solidFill>
                  <a:srgbClr val="000000"/>
                </a:solidFill>
                <a:latin typeface="Calibri" panose="020F0502020204030204" pitchFamily="34" charset="0"/>
                <a:cs typeface="Calibri" panose="020F0502020204030204" pitchFamily="34" charset="0"/>
              </a:rPr>
              <a:t>Retención</a:t>
            </a:r>
            <a:r>
              <a:rPr lang="en-US" sz="1600" dirty="0">
                <a:solidFill>
                  <a:srgbClr val="000000"/>
                </a:solidFill>
                <a:latin typeface="Calibri" panose="020F0502020204030204" pitchFamily="34" charset="0"/>
                <a:cs typeface="Calibri" panose="020F0502020204030204" pitchFamily="34" charset="0"/>
              </a:rPr>
              <a:t>  a los 12 </a:t>
            </a:r>
            <a:r>
              <a:rPr lang="en-US" sz="1600" dirty="0" err="1">
                <a:solidFill>
                  <a:srgbClr val="000000"/>
                </a:solidFill>
                <a:latin typeface="Calibri" panose="020F0502020204030204" pitchFamily="34" charset="0"/>
                <a:cs typeface="Calibri" panose="020F0502020204030204" pitchFamily="34" charset="0"/>
              </a:rPr>
              <a:t>meses</a:t>
            </a: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a:solidFill>
                  <a:srgbClr val="000000"/>
                </a:solidFill>
                <a:latin typeface="Calibri" panose="020F0502020204030204" pitchFamily="34" charset="0"/>
                <a:cs typeface="Calibri" panose="020F0502020204030204" pitchFamily="34" charset="0"/>
              </a:rPr>
              <a:t>Viral suppression at 12 mos</a:t>
            </a:r>
          </a:p>
          <a:p>
            <a:pP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p>
          <a:p>
            <a:pPr defTabSz="456951">
              <a:lnSpc>
                <a:spcPct val="80000"/>
              </a:lnSpc>
            </a:pPr>
            <a:r>
              <a:rPr lang="en-US" sz="1600" dirty="0" err="1">
                <a:solidFill>
                  <a:srgbClr val="000000"/>
                </a:solidFill>
                <a:latin typeface="Calibri" panose="020F0502020204030204" pitchFamily="34" charset="0"/>
                <a:cs typeface="Calibri" panose="020F0502020204030204" pitchFamily="34" charset="0"/>
              </a:rPr>
              <a:t>Pérdida</a:t>
            </a:r>
            <a:r>
              <a:rPr lang="en-US" sz="1600" dirty="0">
                <a:solidFill>
                  <a:srgbClr val="000000"/>
                </a:solidFill>
                <a:latin typeface="Calibri" panose="020F0502020204030204" pitchFamily="34" charset="0"/>
                <a:cs typeface="Calibri" panose="020F0502020204030204" pitchFamily="34" charset="0"/>
              </a:rPr>
              <a:t> de </a:t>
            </a:r>
            <a:r>
              <a:rPr lang="en-US" sz="1600" dirty="0" err="1">
                <a:solidFill>
                  <a:srgbClr val="000000"/>
                </a:solidFill>
                <a:latin typeface="Calibri" panose="020F0502020204030204" pitchFamily="34" charset="0"/>
                <a:cs typeface="Calibri" panose="020F0502020204030204" pitchFamily="34" charset="0"/>
              </a:rPr>
              <a:t>seguimiento</a:t>
            </a:r>
            <a:r>
              <a:rPr lang="en-US" sz="1600" dirty="0">
                <a:solidFill>
                  <a:srgbClr val="000000"/>
                </a:solidFill>
                <a:latin typeface="Calibri" panose="020F0502020204030204" pitchFamily="34" charset="0"/>
                <a:cs typeface="Calibri" panose="020F0502020204030204" pitchFamily="34" charset="0"/>
              </a:rPr>
              <a:t> a 12 </a:t>
            </a:r>
            <a:r>
              <a:rPr lang="en-US" sz="1600" dirty="0" err="1">
                <a:solidFill>
                  <a:srgbClr val="000000"/>
                </a:solidFill>
                <a:latin typeface="Calibri" panose="020F0502020204030204" pitchFamily="34" charset="0"/>
                <a:cs typeface="Calibri" panose="020F0502020204030204" pitchFamily="34" charset="0"/>
              </a:rPr>
              <a:t>meses</a:t>
            </a: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err="1">
                <a:solidFill>
                  <a:srgbClr val="000000"/>
                </a:solidFill>
                <a:latin typeface="Calibri" panose="020F0502020204030204" pitchFamily="34" charset="0"/>
                <a:cs typeface="Calibri" panose="020F0502020204030204" pitchFamily="34" charset="0"/>
              </a:rPr>
              <a:t>Muerte</a:t>
            </a:r>
            <a:r>
              <a:rPr lang="en-US" sz="1600" dirty="0">
                <a:solidFill>
                  <a:srgbClr val="000000"/>
                </a:solidFill>
                <a:latin typeface="Calibri" panose="020F0502020204030204" pitchFamily="34" charset="0"/>
                <a:cs typeface="Calibri" panose="020F0502020204030204" pitchFamily="34" charset="0"/>
              </a:rPr>
              <a:t> a los 12 </a:t>
            </a:r>
            <a:r>
              <a:rPr lang="en-US" sz="1600" dirty="0" err="1">
                <a:solidFill>
                  <a:srgbClr val="000000"/>
                </a:solidFill>
                <a:latin typeface="Calibri" panose="020F0502020204030204" pitchFamily="34" charset="0"/>
                <a:cs typeface="Calibri" panose="020F0502020204030204" pitchFamily="34" charset="0"/>
              </a:rPr>
              <a:t>meses</a:t>
            </a:r>
            <a:endParaRPr lang="en-US" sz="1600" dirty="0">
              <a:solidFill>
                <a:srgbClr val="000000"/>
              </a:solidFill>
              <a:latin typeface="Calibri" panose="020F0502020204030204" pitchFamily="34" charset="0"/>
              <a:cs typeface="Calibri" panose="020F0502020204030204" pitchFamily="34" charset="0"/>
            </a:endParaRPr>
          </a:p>
        </p:txBody>
      </p:sp>
      <p:cxnSp>
        <p:nvCxnSpPr>
          <p:cNvPr id="127" name="Straight Connector 126">
            <a:extLst>
              <a:ext uri="{FF2B5EF4-FFF2-40B4-BE49-F238E27FC236}">
                <a16:creationId xmlns="" xmlns:a16="http://schemas.microsoft.com/office/drawing/2014/main" id="{0C555F41-0D36-4B8D-85A1-7C7F169061D7}"/>
              </a:ext>
            </a:extLst>
          </p:cNvPr>
          <p:cNvCxnSpPr>
            <a:cxnSpLocks/>
          </p:cNvCxnSpPr>
          <p:nvPr/>
        </p:nvCxnSpPr>
        <p:spPr bwMode="auto">
          <a:xfrm>
            <a:off x="6697885" y="3670672"/>
            <a:ext cx="0" cy="2193989"/>
          </a:xfrm>
          <a:prstGeom prst="line">
            <a:avLst/>
          </a:prstGeom>
          <a:noFill/>
          <a:ln w="28575" cap="flat" cmpd="sng" algn="ctr">
            <a:solidFill>
              <a:schemeClr val="bg1"/>
            </a:solidFill>
            <a:prstDash val="solid"/>
            <a:round/>
            <a:headEnd type="none" w="med" len="med"/>
            <a:tailEnd type="none" w="med" len="med"/>
          </a:ln>
          <a:effectLst/>
        </p:spPr>
      </p:cxnSp>
      <p:cxnSp>
        <p:nvCxnSpPr>
          <p:cNvPr id="128" name="Straight Connector 127">
            <a:extLst>
              <a:ext uri="{FF2B5EF4-FFF2-40B4-BE49-F238E27FC236}">
                <a16:creationId xmlns="" xmlns:a16="http://schemas.microsoft.com/office/drawing/2014/main" id="{77651C88-F4FF-4032-A7C8-4A58650F31C3}"/>
              </a:ext>
            </a:extLst>
          </p:cNvPr>
          <p:cNvCxnSpPr>
            <a:cxnSpLocks/>
          </p:cNvCxnSpPr>
          <p:nvPr/>
        </p:nvCxnSpPr>
        <p:spPr bwMode="auto">
          <a:xfrm>
            <a:off x="4489573" y="5827768"/>
            <a:ext cx="4377115" cy="0"/>
          </a:xfrm>
          <a:prstGeom prst="line">
            <a:avLst/>
          </a:prstGeom>
          <a:no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 xmlns:a16="http://schemas.microsoft.com/office/drawing/2014/main" id="{0299E73E-FE8E-4F48-8EDB-2A79045EAE89}"/>
              </a:ext>
            </a:extLst>
          </p:cNvPr>
          <p:cNvCxnSpPr/>
          <p:nvPr/>
        </p:nvCxnSpPr>
        <p:spPr bwMode="auto">
          <a:xfrm>
            <a:off x="5021543"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 xmlns:a16="http://schemas.microsoft.com/office/drawing/2014/main" id="{2E3D19F3-7CDB-41EB-9071-E1017B51FB90}"/>
              </a:ext>
            </a:extLst>
          </p:cNvPr>
          <p:cNvCxnSpPr/>
          <p:nvPr/>
        </p:nvCxnSpPr>
        <p:spPr bwMode="auto">
          <a:xfrm>
            <a:off x="6695408"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 xmlns:a16="http://schemas.microsoft.com/office/drawing/2014/main" id="{4301B19B-223F-4487-B597-6D31E0FE9715}"/>
              </a:ext>
            </a:extLst>
          </p:cNvPr>
          <p:cNvCxnSpPr/>
          <p:nvPr/>
        </p:nvCxnSpPr>
        <p:spPr bwMode="auto">
          <a:xfrm>
            <a:off x="7844731"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 xmlns:a16="http://schemas.microsoft.com/office/drawing/2014/main" id="{5DFBFE3A-5E4A-4BD3-A775-39A77AAB54FE}"/>
              </a:ext>
            </a:extLst>
          </p:cNvPr>
          <p:cNvCxnSpPr/>
          <p:nvPr/>
        </p:nvCxnSpPr>
        <p:spPr bwMode="auto">
          <a:xfrm>
            <a:off x="7422169"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3" name="Straight Arrow Connector 132">
            <a:extLst>
              <a:ext uri="{FF2B5EF4-FFF2-40B4-BE49-F238E27FC236}">
                <a16:creationId xmlns="" xmlns:a16="http://schemas.microsoft.com/office/drawing/2014/main" id="{1BA6F240-BC7F-46F0-B51D-19D7712CCE2D}"/>
              </a:ext>
            </a:extLst>
          </p:cNvPr>
          <p:cNvCxnSpPr/>
          <p:nvPr/>
        </p:nvCxnSpPr>
        <p:spPr bwMode="auto">
          <a:xfrm flipH="1">
            <a:off x="5543973" y="6164644"/>
            <a:ext cx="1078401" cy="0"/>
          </a:xfrm>
          <a:prstGeom prst="straightConnector1">
            <a:avLst/>
          </a:prstGeom>
          <a:noFill/>
          <a:ln w="28575" cap="flat" cmpd="sng" algn="ctr">
            <a:solidFill>
              <a:schemeClr val="tx1"/>
            </a:solidFill>
            <a:prstDash val="solid"/>
            <a:round/>
            <a:headEnd type="none" w="med" len="med"/>
            <a:tailEnd type="triangle"/>
          </a:ln>
          <a:effectLst/>
        </p:spPr>
      </p:cxnSp>
      <p:cxnSp>
        <p:nvCxnSpPr>
          <p:cNvPr id="134" name="Straight Arrow Connector 133">
            <a:extLst>
              <a:ext uri="{FF2B5EF4-FFF2-40B4-BE49-F238E27FC236}">
                <a16:creationId xmlns="" xmlns:a16="http://schemas.microsoft.com/office/drawing/2014/main" id="{4AE8D1FB-0367-416C-A055-F597622EE568}"/>
              </a:ext>
            </a:extLst>
          </p:cNvPr>
          <p:cNvCxnSpPr/>
          <p:nvPr/>
        </p:nvCxnSpPr>
        <p:spPr bwMode="auto">
          <a:xfrm>
            <a:off x="6786171" y="6164644"/>
            <a:ext cx="547831" cy="0"/>
          </a:xfrm>
          <a:prstGeom prst="straightConnector1">
            <a:avLst/>
          </a:prstGeom>
          <a:noFill/>
          <a:ln w="28575" cap="flat" cmpd="sng" algn="ctr">
            <a:solidFill>
              <a:schemeClr val="tx1"/>
            </a:solidFill>
            <a:prstDash val="solid"/>
            <a:round/>
            <a:headEnd type="none" w="med" len="med"/>
            <a:tailEnd type="triangle"/>
          </a:ln>
          <a:effectLst/>
        </p:spPr>
      </p:cxnSp>
      <p:sp>
        <p:nvSpPr>
          <p:cNvPr id="135" name="Rectangle 134">
            <a:extLst>
              <a:ext uri="{FF2B5EF4-FFF2-40B4-BE49-F238E27FC236}">
                <a16:creationId xmlns="" xmlns:a16="http://schemas.microsoft.com/office/drawing/2014/main" id="{0B09E3D0-5278-4804-818F-E7BB37948883}"/>
              </a:ext>
            </a:extLst>
          </p:cNvPr>
          <p:cNvSpPr/>
          <p:nvPr/>
        </p:nvSpPr>
        <p:spPr>
          <a:xfrm>
            <a:off x="4837506" y="5840418"/>
            <a:ext cx="340073"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.2</a:t>
            </a:r>
          </a:p>
        </p:txBody>
      </p:sp>
      <p:sp>
        <p:nvSpPr>
          <p:cNvPr id="136" name="Rectangle 135">
            <a:extLst>
              <a:ext uri="{FF2B5EF4-FFF2-40B4-BE49-F238E27FC236}">
                <a16:creationId xmlns="" xmlns:a16="http://schemas.microsoft.com/office/drawing/2014/main" id="{B3D1FBB5-45B8-4389-91F7-DEC013DC20FE}"/>
              </a:ext>
            </a:extLst>
          </p:cNvPr>
          <p:cNvSpPr/>
          <p:nvPr/>
        </p:nvSpPr>
        <p:spPr>
          <a:xfrm>
            <a:off x="6548714" y="5829018"/>
            <a:ext cx="288777"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1</a:t>
            </a:r>
          </a:p>
        </p:txBody>
      </p:sp>
      <p:sp>
        <p:nvSpPr>
          <p:cNvPr id="137" name="Rectangle 136">
            <a:extLst>
              <a:ext uri="{FF2B5EF4-FFF2-40B4-BE49-F238E27FC236}">
                <a16:creationId xmlns="" xmlns:a16="http://schemas.microsoft.com/office/drawing/2014/main" id="{BF5A6077-CF5C-41EB-891D-EAAAAA1C3F10}"/>
              </a:ext>
            </a:extLst>
          </p:cNvPr>
          <p:cNvSpPr/>
          <p:nvPr/>
        </p:nvSpPr>
        <p:spPr>
          <a:xfrm>
            <a:off x="7695559" y="5834942"/>
            <a:ext cx="288777"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3</a:t>
            </a:r>
          </a:p>
        </p:txBody>
      </p:sp>
      <p:sp>
        <p:nvSpPr>
          <p:cNvPr id="138" name="Rectangle 137">
            <a:extLst>
              <a:ext uri="{FF2B5EF4-FFF2-40B4-BE49-F238E27FC236}">
                <a16:creationId xmlns="" xmlns:a16="http://schemas.microsoft.com/office/drawing/2014/main" id="{77F64AA1-AE23-4D6E-8BB4-C3C5F5FCEB28}"/>
              </a:ext>
            </a:extLst>
          </p:cNvPr>
          <p:cNvSpPr/>
          <p:nvPr/>
        </p:nvSpPr>
        <p:spPr>
          <a:xfrm>
            <a:off x="4373347" y="6173416"/>
            <a:ext cx="2270727" cy="338550"/>
          </a:xfrm>
          <a:prstGeom prst="rect">
            <a:avLst/>
          </a:prstGeom>
        </p:spPr>
        <p:txBody>
          <a:bodyPr wrap="square" lIns="91398" tIns="45718" rIns="91398" bIns="45718">
            <a:spAutoFit/>
          </a:bodyPr>
          <a:lstStyle/>
          <a:p>
            <a:pPr algn="ctr" defTabSz="456951"/>
            <a:r>
              <a:rPr lang="en-US" sz="1600" b="1" dirty="0" err="1">
                <a:solidFill>
                  <a:srgbClr val="000000"/>
                </a:solidFill>
                <a:latin typeface="Calibri" panose="020F0502020204030204" pitchFamily="34" charset="0"/>
                <a:cs typeface="Calibri" panose="020F0502020204030204" pitchFamily="34" charset="0"/>
              </a:rPr>
              <a:t>Cuidados</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estandar</a:t>
            </a:r>
            <a:endParaRPr lang="en-US" sz="1600" b="1" dirty="0">
              <a:solidFill>
                <a:srgbClr val="000000"/>
              </a:solidFill>
              <a:latin typeface="Calibri" panose="020F0502020204030204" pitchFamily="34" charset="0"/>
              <a:cs typeface="Calibri" panose="020F0502020204030204" pitchFamily="34" charset="0"/>
            </a:endParaRPr>
          </a:p>
        </p:txBody>
      </p:sp>
      <p:sp>
        <p:nvSpPr>
          <p:cNvPr id="139" name="Rectangle 138">
            <a:extLst>
              <a:ext uri="{FF2B5EF4-FFF2-40B4-BE49-F238E27FC236}">
                <a16:creationId xmlns="" xmlns:a16="http://schemas.microsoft.com/office/drawing/2014/main" id="{E6B530F7-9526-4BEF-A014-CD42A879FF0C}"/>
              </a:ext>
            </a:extLst>
          </p:cNvPr>
          <p:cNvSpPr/>
          <p:nvPr/>
        </p:nvSpPr>
        <p:spPr>
          <a:xfrm>
            <a:off x="6689329" y="6163628"/>
            <a:ext cx="2635427" cy="338550"/>
          </a:xfrm>
          <a:prstGeom prst="rect">
            <a:avLst/>
          </a:prstGeom>
        </p:spPr>
        <p:txBody>
          <a:bodyPr wrap="square" lIns="91398" tIns="45718" rIns="91398" bIns="45718">
            <a:spAutoFit/>
          </a:bodyPr>
          <a:lstStyle/>
          <a:p>
            <a:pPr algn="ctr" defTabSz="456951"/>
            <a:r>
              <a:rPr lang="en-US" sz="1600" b="1" dirty="0" err="1">
                <a:solidFill>
                  <a:srgbClr val="000000"/>
                </a:solidFill>
                <a:latin typeface="Calibri" panose="020F0502020204030204" pitchFamily="34" charset="0"/>
                <a:cs typeface="Calibri" panose="020F0502020204030204" pitchFamily="34" charset="0"/>
              </a:rPr>
              <a:t>Comienzo</a:t>
            </a:r>
            <a:r>
              <a:rPr lang="en-US" sz="1600" b="1" dirty="0">
                <a:solidFill>
                  <a:srgbClr val="000000"/>
                </a:solidFill>
                <a:latin typeface="Calibri" panose="020F0502020204030204" pitchFamily="34" charset="0"/>
                <a:cs typeface="Calibri" panose="020F0502020204030204" pitchFamily="34" charset="0"/>
              </a:rPr>
              <a:t> al </a:t>
            </a:r>
            <a:r>
              <a:rPr lang="en-US" sz="1600" b="1" dirty="0" err="1">
                <a:solidFill>
                  <a:srgbClr val="000000"/>
                </a:solidFill>
                <a:latin typeface="Calibri" panose="020F0502020204030204" pitchFamily="34" charset="0"/>
                <a:cs typeface="Calibri" panose="020F0502020204030204" pitchFamily="34" charset="0"/>
              </a:rPr>
              <a:t>mismo</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día</a:t>
            </a:r>
            <a:r>
              <a:rPr lang="en-US" sz="1600" b="1" dirty="0">
                <a:solidFill>
                  <a:srgbClr val="000000"/>
                </a:solidFill>
                <a:latin typeface="Calibri" panose="020F0502020204030204" pitchFamily="34" charset="0"/>
                <a:cs typeface="Calibri" panose="020F0502020204030204" pitchFamily="34" charset="0"/>
              </a:rPr>
              <a:t> </a:t>
            </a:r>
          </a:p>
        </p:txBody>
      </p:sp>
      <p:sp>
        <p:nvSpPr>
          <p:cNvPr id="140" name="Rectangle 139">
            <a:extLst>
              <a:ext uri="{FF2B5EF4-FFF2-40B4-BE49-F238E27FC236}">
                <a16:creationId xmlns="" xmlns:a16="http://schemas.microsoft.com/office/drawing/2014/main" id="{5B43B4D0-5E37-493E-B25F-8202AFEBA5D7}"/>
              </a:ext>
            </a:extLst>
          </p:cNvPr>
          <p:cNvSpPr/>
          <p:nvPr/>
        </p:nvSpPr>
        <p:spPr>
          <a:xfrm>
            <a:off x="7273962" y="5835082"/>
            <a:ext cx="288777"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2</a:t>
            </a:r>
          </a:p>
        </p:txBody>
      </p:sp>
      <p:sp>
        <p:nvSpPr>
          <p:cNvPr id="141" name="Diamond 140">
            <a:extLst>
              <a:ext uri="{FF2B5EF4-FFF2-40B4-BE49-F238E27FC236}">
                <a16:creationId xmlns="" xmlns:a16="http://schemas.microsoft.com/office/drawing/2014/main" id="{32A35132-3962-4B29-9E38-06496CE70E29}"/>
              </a:ext>
            </a:extLst>
          </p:cNvPr>
          <p:cNvSpPr/>
          <p:nvPr/>
        </p:nvSpPr>
        <p:spPr bwMode="auto">
          <a:xfrm>
            <a:off x="6810473" y="3916850"/>
            <a:ext cx="393715" cy="108591"/>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2" name="Diamond 141">
            <a:extLst>
              <a:ext uri="{FF2B5EF4-FFF2-40B4-BE49-F238E27FC236}">
                <a16:creationId xmlns="" xmlns:a16="http://schemas.microsoft.com/office/drawing/2014/main" id="{C591EBDA-FBF9-4AA6-88D2-9336EEA91114}"/>
              </a:ext>
            </a:extLst>
          </p:cNvPr>
          <p:cNvSpPr/>
          <p:nvPr/>
        </p:nvSpPr>
        <p:spPr bwMode="auto">
          <a:xfrm>
            <a:off x="6695651" y="4310309"/>
            <a:ext cx="251656" cy="108827"/>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3" name="Diamond 142">
            <a:extLst>
              <a:ext uri="{FF2B5EF4-FFF2-40B4-BE49-F238E27FC236}">
                <a16:creationId xmlns="" xmlns:a16="http://schemas.microsoft.com/office/drawing/2014/main" id="{43CD57BB-7751-49B6-8A82-E0A9C15FE298}"/>
              </a:ext>
            </a:extLst>
          </p:cNvPr>
          <p:cNvSpPr/>
          <p:nvPr/>
        </p:nvSpPr>
        <p:spPr bwMode="auto">
          <a:xfrm>
            <a:off x="6770917" y="4709835"/>
            <a:ext cx="173199" cy="101156"/>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4" name="Diamond 143">
            <a:extLst>
              <a:ext uri="{FF2B5EF4-FFF2-40B4-BE49-F238E27FC236}">
                <a16:creationId xmlns="" xmlns:a16="http://schemas.microsoft.com/office/drawing/2014/main" id="{2FC8B93A-59CE-459B-BDA2-CB9EB80638C5}"/>
              </a:ext>
            </a:extLst>
          </p:cNvPr>
          <p:cNvSpPr/>
          <p:nvPr/>
        </p:nvSpPr>
        <p:spPr bwMode="auto">
          <a:xfrm>
            <a:off x="5797878" y="5097954"/>
            <a:ext cx="940759" cy="125767"/>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5" name="Diamond 144">
            <a:extLst>
              <a:ext uri="{FF2B5EF4-FFF2-40B4-BE49-F238E27FC236}">
                <a16:creationId xmlns="" xmlns:a16="http://schemas.microsoft.com/office/drawing/2014/main" id="{5CAE6CAE-D1A4-46E5-833C-176606CC6890}"/>
              </a:ext>
            </a:extLst>
          </p:cNvPr>
          <p:cNvSpPr/>
          <p:nvPr/>
        </p:nvSpPr>
        <p:spPr bwMode="auto">
          <a:xfrm>
            <a:off x="5390397" y="5459959"/>
            <a:ext cx="1275803" cy="121284"/>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000000"/>
              </a:solidFill>
              <a:latin typeface="Calibri" panose="020F0502020204030204" pitchFamily="34" charset="0"/>
              <a:cs typeface="Calibri" panose="020F0502020204030204" pitchFamily="34" charset="0"/>
            </a:endParaRPr>
          </a:p>
        </p:txBody>
      </p:sp>
      <p:sp>
        <p:nvSpPr>
          <p:cNvPr id="146" name="Rectangle 145">
            <a:extLst>
              <a:ext uri="{FF2B5EF4-FFF2-40B4-BE49-F238E27FC236}">
                <a16:creationId xmlns="" xmlns:a16="http://schemas.microsoft.com/office/drawing/2014/main" id="{80D3C319-198A-4587-AEAE-AB0AE73C8565}"/>
              </a:ext>
            </a:extLst>
          </p:cNvPr>
          <p:cNvSpPr/>
          <p:nvPr/>
        </p:nvSpPr>
        <p:spPr>
          <a:xfrm>
            <a:off x="7508507" y="3456245"/>
            <a:ext cx="1643412" cy="2259076"/>
          </a:xfrm>
          <a:prstGeom prst="rect">
            <a:avLst/>
          </a:prstGeom>
        </p:spPr>
        <p:txBody>
          <a:bodyPr wrap="square" lIns="91398" tIns="45718" rIns="91398" bIns="45718">
            <a:spAutoFit/>
          </a:bodyPr>
          <a:lstStyle/>
          <a:p>
            <a:pPr algn="ctr" defTabSz="456951">
              <a:lnSpc>
                <a:spcPct val="80000"/>
              </a:lnSpc>
            </a:pPr>
            <a:r>
              <a:rPr lang="en-US" sz="1600" b="1" dirty="0">
                <a:solidFill>
                  <a:srgbClr val="000000"/>
                </a:solidFill>
                <a:latin typeface="Calibri" panose="020F0502020204030204" pitchFamily="34" charset="0"/>
                <a:cs typeface="Calibri" panose="020F0502020204030204" pitchFamily="34" charset="0"/>
              </a:rPr>
              <a:t>RR (95% CI)</a:t>
            </a:r>
          </a:p>
          <a:p>
            <a:pPr algn="ct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1.35 (1.13-1.62)</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1.11 (0.99-1.26)</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1.17 (1.07-1.27)</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0.66 (0.42-1.04)</a:t>
            </a:r>
          </a:p>
          <a:p>
            <a:pPr algn="ct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0.53 (0.28-1.00)</a:t>
            </a:r>
          </a:p>
        </p:txBody>
      </p:sp>
      <p:sp>
        <p:nvSpPr>
          <p:cNvPr id="31" name="Text Box 15">
            <a:extLst>
              <a:ext uri="{FF2B5EF4-FFF2-40B4-BE49-F238E27FC236}">
                <a16:creationId xmlns="" xmlns:a16="http://schemas.microsoft.com/office/drawing/2014/main" id="{94FA518D-265F-4F25-A3A3-E37EFA59E2EF}"/>
              </a:ext>
            </a:extLst>
          </p:cNvPr>
          <p:cNvSpPr txBox="1">
            <a:spLocks noChangeArrowheads="1"/>
          </p:cNvSpPr>
          <p:nvPr/>
        </p:nvSpPr>
        <p:spPr bwMode="auto">
          <a:xfrm>
            <a:off x="441362" y="6369911"/>
            <a:ext cx="2522271" cy="276995"/>
          </a:xfrm>
          <a:prstGeom prst="rect">
            <a:avLst/>
          </a:prstGeom>
          <a:noFill/>
          <a:ln>
            <a:noFill/>
          </a:ln>
          <a:extLst/>
        </p:spPr>
        <p:txBody>
          <a:bodyPr wrap="square" lIns="91398" tIns="45718" rIns="91398"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456951">
              <a:defRPr/>
            </a:pPr>
            <a:r>
              <a:rPr lang="en-US" altLang="en-US" sz="1200" b="0" spc="-11" dirty="0">
                <a:solidFill>
                  <a:srgbClr val="455560"/>
                </a:solidFill>
                <a:latin typeface="Calibri" panose="020F0502020204030204" pitchFamily="34" charset="0"/>
              </a:rPr>
              <a:t>Ford. AIDS. 2018;32:17. CCOHIV</a:t>
            </a:r>
            <a:endParaRPr lang="en-US" altLang="en-US" sz="1200" b="0" dirty="0">
              <a:solidFill>
                <a:srgbClr val="455560"/>
              </a:solidFill>
              <a:latin typeface="Calibri" panose="020F0502020204030204" pitchFamily="34" charset="0"/>
            </a:endParaRPr>
          </a:p>
        </p:txBody>
      </p:sp>
      <p:sp>
        <p:nvSpPr>
          <p:cNvPr id="2" name="1 Rectángulo"/>
          <p:cNvSpPr/>
          <p:nvPr/>
        </p:nvSpPr>
        <p:spPr>
          <a:xfrm>
            <a:off x="340243" y="2013946"/>
            <a:ext cx="11440632" cy="707882"/>
          </a:xfrm>
          <a:prstGeom prst="rect">
            <a:avLst/>
          </a:prstGeom>
          <a:solidFill>
            <a:schemeClr val="bg1"/>
          </a:solidFill>
          <a:ln>
            <a:solidFill>
              <a:schemeClr val="accent1"/>
            </a:solidFill>
          </a:ln>
        </p:spPr>
        <p:txBody>
          <a:bodyPr wrap="square" lIns="91398" tIns="45718" rIns="91398" bIns="45718">
            <a:spAutoFit/>
          </a:bodyPr>
          <a:lstStyle/>
          <a:p>
            <a:pPr defTabSz="913131"/>
            <a:r>
              <a:rPr lang="es-MX" sz="2000" dirty="0">
                <a:solidFill>
                  <a:srgbClr val="FFFFFF"/>
                </a:solidFill>
                <a:latin typeface="Calibri" pitchFamily="34" charset="0"/>
                <a:cs typeface="Calibri" pitchFamily="34" charset="0"/>
              </a:rPr>
              <a:t>En los 4 ECA, en comparación con la atención estándar, el TARV en el mismo día aumentó la probabilidad de inicio del tratamiento en los primeros 90 días, la retención de pacientes y la supresión viral a los 12 meses</a:t>
            </a:r>
            <a:endParaRPr lang="es-AR" sz="2000"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4187403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709531317"/>
              </p:ext>
            </p:extLst>
          </p:nvPr>
        </p:nvGraphicFramePr>
        <p:xfrm>
          <a:off x="1454959" y="1825625"/>
          <a:ext cx="9121014" cy="3744416"/>
        </p:xfrm>
        <a:graphic>
          <a:graphicData uri="http://schemas.openxmlformats.org/drawingml/2006/table">
            <a:tbl>
              <a:tblPr firstRow="1" bandRow="1"/>
              <a:tblGrid>
                <a:gridCol w="1824203">
                  <a:extLst>
                    <a:ext uri="{9D8B030D-6E8A-4147-A177-3AD203B41FA5}">
                      <a16:colId xmlns="" xmlns:a16="http://schemas.microsoft.com/office/drawing/2014/main" val="20000"/>
                    </a:ext>
                  </a:extLst>
                </a:gridCol>
                <a:gridCol w="1920213">
                  <a:extLst>
                    <a:ext uri="{9D8B030D-6E8A-4147-A177-3AD203B41FA5}">
                      <a16:colId xmlns="" xmlns:a16="http://schemas.microsoft.com/office/drawing/2014/main" val="20001"/>
                    </a:ext>
                  </a:extLst>
                </a:gridCol>
                <a:gridCol w="1728192">
                  <a:extLst>
                    <a:ext uri="{9D8B030D-6E8A-4147-A177-3AD203B41FA5}">
                      <a16:colId xmlns="" xmlns:a16="http://schemas.microsoft.com/office/drawing/2014/main" val="20002"/>
                    </a:ext>
                  </a:extLst>
                </a:gridCol>
                <a:gridCol w="1824203">
                  <a:extLst>
                    <a:ext uri="{9D8B030D-6E8A-4147-A177-3AD203B41FA5}">
                      <a16:colId xmlns="" xmlns:a16="http://schemas.microsoft.com/office/drawing/2014/main" val="20003"/>
                    </a:ext>
                  </a:extLst>
                </a:gridCol>
                <a:gridCol w="1824203">
                  <a:extLst>
                    <a:ext uri="{9D8B030D-6E8A-4147-A177-3AD203B41FA5}">
                      <a16:colId xmlns="" xmlns:a16="http://schemas.microsoft.com/office/drawing/2014/main" val="20004"/>
                    </a:ext>
                  </a:extLst>
                </a:gridCol>
              </a:tblGrid>
              <a:tr h="854399">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Guías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Eventos Sida/otros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CD4&lt;350</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CD4 350 y 500</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CD4&gt;500</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extLst>
                  <a:ext uri="{0D108BD9-81ED-4DB2-BD59-A6C34878D82A}">
                    <a16:rowId xmlns="" xmlns:a16="http://schemas.microsoft.com/office/drawing/2014/main" val="10000"/>
                  </a:ext>
                </a:extLst>
              </a:tr>
              <a:tr h="495009">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DHSS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 xmlns:a16="http://schemas.microsoft.com/office/drawing/2014/main" val="10001"/>
                  </a:ext>
                </a:extLst>
              </a:tr>
              <a:tr h="495009">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IAS USA</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 xmlns:a16="http://schemas.microsoft.com/office/drawing/2014/main" val="10002"/>
                  </a:ext>
                </a:extLst>
              </a:tr>
              <a:tr h="603855">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SADI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CO"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 xmlns:a16="http://schemas.microsoft.com/office/drawing/2014/main" val="10003"/>
                  </a:ext>
                </a:extLst>
              </a:tr>
              <a:tr h="648072">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EACS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CO"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 xmlns:a16="http://schemas.microsoft.com/office/drawing/2014/main" val="10004"/>
                  </a:ext>
                </a:extLst>
              </a:tr>
              <a:tr h="648072">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OMS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 xmlns:a16="http://schemas.microsoft.com/office/drawing/2014/main" val="10005"/>
                  </a:ext>
                </a:extLst>
              </a:tr>
            </a:tbl>
          </a:graphicData>
        </a:graphic>
      </p:graphicFrame>
      <p:sp>
        <p:nvSpPr>
          <p:cNvPr id="4" name="3 Rectángulo"/>
          <p:cNvSpPr/>
          <p:nvPr/>
        </p:nvSpPr>
        <p:spPr>
          <a:xfrm>
            <a:off x="3043536" y="652940"/>
            <a:ext cx="6402464" cy="646327"/>
          </a:xfrm>
          <a:prstGeom prst="rect">
            <a:avLst/>
          </a:prstGeom>
        </p:spPr>
        <p:txBody>
          <a:bodyPr wrap="none" lIns="91348" tIns="45718" rIns="91348" bIns="45718">
            <a:spAutoFit/>
          </a:bodyPr>
          <a:lstStyle/>
          <a:p>
            <a:pPr defTabSz="913131"/>
            <a:r>
              <a:rPr lang="es-AR" sz="3600" dirty="0">
                <a:solidFill>
                  <a:prstClr val="black"/>
                </a:solidFill>
              </a:rPr>
              <a:t>Inicio de TARV: guías comparadas</a:t>
            </a:r>
          </a:p>
        </p:txBody>
      </p:sp>
    </p:spTree>
    <p:extLst>
      <p:ext uri="{BB962C8B-B14F-4D97-AF65-F5344CB8AC3E}">
        <p14:creationId xmlns:p14="http://schemas.microsoft.com/office/powerpoint/2010/main" val="3035434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Con que comenzar</a:t>
            </a:r>
          </a:p>
        </p:txBody>
      </p:sp>
    </p:spTree>
    <p:extLst>
      <p:ext uri="{BB962C8B-B14F-4D97-AF65-F5344CB8AC3E}">
        <p14:creationId xmlns:p14="http://schemas.microsoft.com/office/powerpoint/2010/main" val="3579036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94141" y="653208"/>
            <a:ext cx="3403731" cy="938714"/>
          </a:xfrm>
          <a:prstGeom prst="rect">
            <a:avLst/>
          </a:prstGeom>
        </p:spPr>
        <p:txBody>
          <a:bodyPr wrap="non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TARV inicial</a:t>
            </a:r>
          </a:p>
        </p:txBody>
      </p:sp>
      <p:sp>
        <p:nvSpPr>
          <p:cNvPr id="4" name="3 Rectángulo"/>
          <p:cNvSpPr/>
          <p:nvPr/>
        </p:nvSpPr>
        <p:spPr>
          <a:xfrm>
            <a:off x="1555882" y="2383747"/>
            <a:ext cx="8748215" cy="2000544"/>
          </a:xfrm>
          <a:prstGeom prst="rect">
            <a:avLst/>
          </a:prstGeom>
        </p:spPr>
        <p:txBody>
          <a:bodyPr wrap="square" lIns="91398" tIns="45718" rIns="91398" bIns="45718">
            <a:spAutoFit/>
          </a:bodyPr>
          <a:lstStyle/>
          <a:p>
            <a:pPr marL="742036" lvl="1" indent="-285424" defTabSz="913289" fontAlgn="base">
              <a:lnSpc>
                <a:spcPct val="90000"/>
              </a:lnSpc>
              <a:spcBef>
                <a:spcPct val="20000"/>
              </a:spcBef>
              <a:spcAft>
                <a:spcPct val="0"/>
              </a:spcAft>
              <a:buFont typeface="Wingdings" panose="05000000000000000000" pitchFamily="2" charset="2"/>
              <a:buChar char="§"/>
            </a:pPr>
            <a:r>
              <a:rPr lang="en-US" altLang="en-US" sz="4000" kern="0" dirty="0">
                <a:solidFill>
                  <a:srgbClr val="FF0000"/>
                </a:solidFill>
                <a:latin typeface="Calibri" pitchFamily="34" charset="0"/>
                <a:ea typeface="Tahoma" panose="020B0604030504040204" pitchFamily="34" charset="0"/>
                <a:cs typeface="Calibri" pitchFamily="34" charset="0"/>
              </a:rPr>
              <a:t>2 INTR + 1Inhibidor de la </a:t>
            </a:r>
            <a:r>
              <a:rPr lang="en-US" altLang="en-US" sz="4000" kern="0" dirty="0" err="1">
                <a:solidFill>
                  <a:srgbClr val="FF0000"/>
                </a:solidFill>
                <a:latin typeface="Calibri" pitchFamily="34" charset="0"/>
                <a:ea typeface="Tahoma" panose="020B0604030504040204" pitchFamily="34" charset="0"/>
                <a:cs typeface="Calibri" pitchFamily="34" charset="0"/>
              </a:rPr>
              <a:t>integrasa</a:t>
            </a:r>
            <a:r>
              <a:rPr lang="en-US" altLang="en-US" sz="4000" kern="0" dirty="0">
                <a:solidFill>
                  <a:srgbClr val="FF0000"/>
                </a:solidFill>
                <a:latin typeface="Calibri" pitchFamily="34" charset="0"/>
                <a:ea typeface="Tahoma" panose="020B0604030504040204" pitchFamily="34" charset="0"/>
                <a:cs typeface="Calibri" pitchFamily="34" charset="0"/>
              </a:rPr>
              <a:t> </a:t>
            </a:r>
          </a:p>
          <a:p>
            <a:pPr marL="742036" lvl="1" indent="-285424" defTabSz="913289" fontAlgn="base">
              <a:lnSpc>
                <a:spcPct val="90000"/>
              </a:lnSpc>
              <a:spcBef>
                <a:spcPct val="20000"/>
              </a:spcBef>
              <a:spcAft>
                <a:spcPct val="0"/>
              </a:spcAft>
              <a:buFont typeface="Wingdings" panose="05000000000000000000" pitchFamily="2" charset="2"/>
              <a:buChar char="§"/>
            </a:pPr>
            <a:r>
              <a:rPr lang="en-US" altLang="en-US" sz="4000" kern="0" dirty="0">
                <a:solidFill>
                  <a:srgbClr val="000000"/>
                </a:solidFill>
                <a:latin typeface="Calibri" pitchFamily="34" charset="0"/>
                <a:ea typeface="Tahoma" panose="020B0604030504040204" pitchFamily="34" charset="0"/>
                <a:cs typeface="Calibri" pitchFamily="34" charset="0"/>
              </a:rPr>
              <a:t>2 INTR + 1 IP </a:t>
            </a:r>
            <a:r>
              <a:rPr lang="en-US" altLang="en-US" sz="4000" kern="0" dirty="0" err="1">
                <a:solidFill>
                  <a:srgbClr val="000000"/>
                </a:solidFill>
                <a:latin typeface="Calibri" pitchFamily="34" charset="0"/>
                <a:ea typeface="Tahoma" panose="020B0604030504040204" pitchFamily="34" charset="0"/>
                <a:cs typeface="Calibri" pitchFamily="34" charset="0"/>
              </a:rPr>
              <a:t>potenciado</a:t>
            </a:r>
            <a:endParaRPr lang="en-US" altLang="en-US" sz="4000" kern="0" dirty="0">
              <a:solidFill>
                <a:srgbClr val="000000"/>
              </a:solidFill>
              <a:latin typeface="Calibri" pitchFamily="34" charset="0"/>
              <a:ea typeface="Tahoma" panose="020B0604030504040204" pitchFamily="34" charset="0"/>
              <a:cs typeface="Calibri" pitchFamily="34" charset="0"/>
            </a:endParaRPr>
          </a:p>
          <a:p>
            <a:pPr marL="742036" lvl="1" indent="-285424" defTabSz="913289" fontAlgn="base">
              <a:lnSpc>
                <a:spcPct val="90000"/>
              </a:lnSpc>
              <a:spcBef>
                <a:spcPct val="20000"/>
              </a:spcBef>
              <a:spcAft>
                <a:spcPct val="0"/>
              </a:spcAft>
              <a:buFont typeface="Wingdings" panose="05000000000000000000" pitchFamily="2" charset="2"/>
              <a:buChar char="§"/>
            </a:pPr>
            <a:r>
              <a:rPr lang="en-US" altLang="en-US" sz="4000" kern="0" dirty="0">
                <a:solidFill>
                  <a:srgbClr val="000000"/>
                </a:solidFill>
                <a:latin typeface="Calibri" pitchFamily="34" charset="0"/>
                <a:ea typeface="Tahoma" panose="020B0604030504040204" pitchFamily="34" charset="0"/>
                <a:cs typeface="Calibri" pitchFamily="34" charset="0"/>
              </a:rPr>
              <a:t>2 INTR + 1 INNTR</a:t>
            </a:r>
          </a:p>
        </p:txBody>
      </p:sp>
    </p:spTree>
    <p:extLst>
      <p:ext uri="{BB962C8B-B14F-4D97-AF65-F5344CB8AC3E}">
        <p14:creationId xmlns:p14="http://schemas.microsoft.com/office/powerpoint/2010/main" val="3299451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4B790A-46C0-4811-97B0-B724FDC3E282}"/>
              </a:ext>
            </a:extLst>
          </p:cNvPr>
          <p:cNvSpPr>
            <a:spLocks noGrp="1"/>
          </p:cNvSpPr>
          <p:nvPr>
            <p:ph type="title"/>
          </p:nvPr>
        </p:nvSpPr>
        <p:spPr>
          <a:xfrm>
            <a:off x="738311" y="535982"/>
            <a:ext cx="10872444" cy="1103313"/>
          </a:xfrm>
        </p:spPr>
        <p:txBody>
          <a:bodyPr/>
          <a:lstStyle/>
          <a:p>
            <a:pPr algn="ctr"/>
            <a:r>
              <a:rPr lang="en-US" b="0" dirty="0" err="1" smtClean="0">
                <a:solidFill>
                  <a:schemeClr val="bg1"/>
                </a:solidFill>
              </a:rPr>
              <a:t>Estudios</a:t>
            </a:r>
            <a:r>
              <a:rPr lang="en-US" b="0" dirty="0" smtClean="0">
                <a:solidFill>
                  <a:schemeClr val="bg1"/>
                </a:solidFill>
              </a:rPr>
              <a:t> </a:t>
            </a:r>
            <a:r>
              <a:rPr lang="en-US" b="0" dirty="0" err="1" smtClean="0">
                <a:solidFill>
                  <a:schemeClr val="bg1"/>
                </a:solidFill>
              </a:rPr>
              <a:t>que</a:t>
            </a:r>
            <a:r>
              <a:rPr lang="en-US" b="0" dirty="0" smtClean="0">
                <a:solidFill>
                  <a:schemeClr val="bg1"/>
                </a:solidFill>
              </a:rPr>
              <a:t> </a:t>
            </a:r>
            <a:r>
              <a:rPr lang="en-US" b="0" dirty="0" err="1" smtClean="0">
                <a:solidFill>
                  <a:schemeClr val="bg1"/>
                </a:solidFill>
              </a:rPr>
              <a:t>avalan</a:t>
            </a:r>
            <a:r>
              <a:rPr lang="en-US" b="0" dirty="0" smtClean="0">
                <a:solidFill>
                  <a:schemeClr val="bg1"/>
                </a:solidFill>
              </a:rPr>
              <a:t> a los I de </a:t>
            </a:r>
            <a:r>
              <a:rPr lang="en-US" b="0" dirty="0" err="1" smtClean="0">
                <a:solidFill>
                  <a:schemeClr val="bg1"/>
                </a:solidFill>
              </a:rPr>
              <a:t>Integrasa</a:t>
            </a:r>
            <a:r>
              <a:rPr lang="en-US" b="0" dirty="0" smtClean="0">
                <a:solidFill>
                  <a:schemeClr val="bg1"/>
                </a:solidFill>
              </a:rPr>
              <a:t> </a:t>
            </a:r>
            <a:r>
              <a:rPr lang="en-US" b="0" dirty="0" err="1" smtClean="0">
                <a:solidFill>
                  <a:schemeClr val="bg1"/>
                </a:solidFill>
              </a:rPr>
              <a:t>como</a:t>
            </a:r>
            <a:r>
              <a:rPr lang="en-US" b="0" dirty="0" smtClean="0">
                <a:solidFill>
                  <a:schemeClr val="bg1"/>
                </a:solidFill>
              </a:rPr>
              <a:t> </a:t>
            </a:r>
            <a:r>
              <a:rPr lang="en-US" b="0" dirty="0" err="1" smtClean="0">
                <a:solidFill>
                  <a:schemeClr val="bg1"/>
                </a:solidFill>
              </a:rPr>
              <a:t>primera</a:t>
            </a:r>
            <a:r>
              <a:rPr lang="en-US" b="0" dirty="0" smtClean="0">
                <a:solidFill>
                  <a:schemeClr val="bg1"/>
                </a:solidFill>
              </a:rPr>
              <a:t> </a:t>
            </a:r>
            <a:r>
              <a:rPr lang="en-US" b="0" dirty="0" err="1" smtClean="0">
                <a:solidFill>
                  <a:schemeClr val="bg1"/>
                </a:solidFill>
              </a:rPr>
              <a:t>línea</a:t>
            </a:r>
            <a:r>
              <a:rPr lang="en-US" b="0" dirty="0" smtClean="0">
                <a:solidFill>
                  <a:schemeClr val="bg1"/>
                </a:solidFill>
              </a:rPr>
              <a:t> de </a:t>
            </a:r>
            <a:r>
              <a:rPr lang="en-US" b="0" dirty="0" err="1" smtClean="0">
                <a:solidFill>
                  <a:schemeClr val="bg1"/>
                </a:solidFill>
              </a:rPr>
              <a:t>tratamiento</a:t>
            </a:r>
            <a:endParaRPr lang="en-US" b="0" dirty="0">
              <a:solidFill>
                <a:schemeClr val="bg1"/>
              </a:solidFill>
            </a:endParaRPr>
          </a:p>
        </p:txBody>
      </p:sp>
      <p:graphicFrame>
        <p:nvGraphicFramePr>
          <p:cNvPr id="4" name="Content Placeholder 3">
            <a:extLst>
              <a:ext uri="{FF2B5EF4-FFF2-40B4-BE49-F238E27FC236}">
                <a16:creationId xmlns="" xmlns:a16="http://schemas.microsoft.com/office/drawing/2014/main" id="{150C4F21-2444-4686-84D7-85AF3F1E2DE8}"/>
              </a:ext>
            </a:extLst>
          </p:cNvPr>
          <p:cNvGraphicFramePr>
            <a:graphicFrameLocks noGrp="1"/>
          </p:cNvGraphicFramePr>
          <p:nvPr>
            <p:extLst>
              <p:ext uri="{D42A27DB-BD31-4B8C-83A1-F6EECF244321}">
                <p14:modId xmlns:p14="http://schemas.microsoft.com/office/powerpoint/2010/main" val="3216334462"/>
              </p:ext>
            </p:extLst>
          </p:nvPr>
        </p:nvGraphicFramePr>
        <p:xfrm>
          <a:off x="687375" y="2068104"/>
          <a:ext cx="10710863" cy="3717903"/>
        </p:xfrm>
        <a:graphic>
          <a:graphicData uri="http://schemas.openxmlformats.org/drawingml/2006/table">
            <a:tbl>
              <a:tblPr/>
              <a:tblGrid>
                <a:gridCol w="2090311">
                  <a:extLst>
                    <a:ext uri="{9D8B030D-6E8A-4147-A177-3AD203B41FA5}">
                      <a16:colId xmlns="" xmlns:a16="http://schemas.microsoft.com/office/drawing/2014/main" val="2394363600"/>
                    </a:ext>
                  </a:extLst>
                </a:gridCol>
                <a:gridCol w="2129840">
                  <a:extLst>
                    <a:ext uri="{9D8B030D-6E8A-4147-A177-3AD203B41FA5}">
                      <a16:colId xmlns="" xmlns:a16="http://schemas.microsoft.com/office/drawing/2014/main" val="4006784005"/>
                    </a:ext>
                  </a:extLst>
                </a:gridCol>
                <a:gridCol w="3111747">
                  <a:extLst>
                    <a:ext uri="{9D8B030D-6E8A-4147-A177-3AD203B41FA5}">
                      <a16:colId xmlns="" xmlns:a16="http://schemas.microsoft.com/office/drawing/2014/main" val="1450797864"/>
                    </a:ext>
                  </a:extLst>
                </a:gridCol>
                <a:gridCol w="702041">
                  <a:extLst>
                    <a:ext uri="{9D8B030D-6E8A-4147-A177-3AD203B41FA5}">
                      <a16:colId xmlns="" xmlns:a16="http://schemas.microsoft.com/office/drawing/2014/main" val="294985258"/>
                    </a:ext>
                  </a:extLst>
                </a:gridCol>
                <a:gridCol w="2676924">
                  <a:extLst>
                    <a:ext uri="{9D8B030D-6E8A-4147-A177-3AD203B41FA5}">
                      <a16:colId xmlns="" xmlns:a16="http://schemas.microsoft.com/office/drawing/2014/main" val="2480399708"/>
                    </a:ext>
                  </a:extLst>
                </a:gridCol>
              </a:tblGrid>
              <a:tr h="67048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estudio</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Régimen</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Comparador</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Sem.</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comparación</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extLst>
                  <a:ext uri="{0D108BD9-81ED-4DB2-BD59-A6C34878D82A}">
                    <a16:rowId xmlns="" xmlns:a16="http://schemas.microsoft.com/office/drawing/2014/main" val="4250772423"/>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GS-1489</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[1]</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BIC</a:t>
                      </a:r>
                      <a:r>
                        <a:rPr kumimoji="0" lang="en-US" altLang="en-US" sz="1900" b="0"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/FTC/TAF</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DTG/ABC/3TC</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No inferior</a:t>
                      </a:r>
                      <a:endPar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 xmlns:a16="http://schemas.microsoft.com/office/drawing/2014/main" val="1090120842"/>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GS-1490</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[2]</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BIC</a:t>
                      </a:r>
                      <a:r>
                        <a:rPr kumimoji="0" lang="en-US" altLang="en-US" sz="1900" b="0"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/FTC/TAF</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 + FTC/TAF</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No inferior</a:t>
                      </a:r>
                      <a:endPar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endParaRPr>
                    </a:p>
                  </a:txBody>
                  <a:tcPr marL="115124" marR="115124" marT="45683" marB="45683"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1949882013"/>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SINGLE</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[3]</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ABC/3TC</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EFV/FTC/TDF</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144</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 xmlns:a16="http://schemas.microsoft.com/office/drawing/2014/main" val="3366229790"/>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FLAMINGO</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[4]</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+ 2 NRTIs</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DRV + RTV + 2 NRTIs</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2531479971"/>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SPRING-2</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[5]</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+ 2 NRTIs</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RAL + 2 NRTIs</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No inferior</a:t>
                      </a:r>
                      <a:endPar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 xmlns:a16="http://schemas.microsoft.com/office/drawing/2014/main" val="2852125827"/>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ARIA</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[6]</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/ABC/3TC</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ATV + RTV + FTC/TDF</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48</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p>
                  </a:txBody>
                  <a:tcPr marL="115124" marR="115124" marT="45683" marB="45683"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3614643279"/>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ACTG A5257</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[7]</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RAL</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FTC/TDF</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ATV or DRV + RTV + FTC/TDF</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  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 xmlns:a16="http://schemas.microsoft.com/office/drawing/2014/main" val="3649491032"/>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STARTMRK</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[8]</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RAL</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FTC/TDF</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EFV + FTC/TDF</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240</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p>
                  </a:txBody>
                  <a:tcPr marL="115124" marR="115124" marT="45683" marB="45683" horzOverflow="overflow">
                    <a:lnL>
                      <a:noFill/>
                    </a:lnL>
                    <a:lnR>
                      <a:noFill/>
                    </a:lnR>
                    <a:lnT>
                      <a:noFill/>
                    </a:lnT>
                    <a:lnB>
                      <a:noFill/>
                    </a:lnB>
                    <a:lnTlToBr>
                      <a:noFill/>
                    </a:lnTlToBr>
                    <a:lnBlToTr>
                      <a:noFill/>
                    </a:lnBlToTr>
                    <a:solidFill>
                      <a:schemeClr val="tx1"/>
                    </a:solidFill>
                  </a:tcPr>
                </a:tc>
                <a:extLst>
                  <a:ext uri="{0D108BD9-81ED-4DB2-BD59-A6C34878D82A}">
                    <a16:rowId xmlns="" xmlns:a16="http://schemas.microsoft.com/office/drawing/2014/main" val="99721864"/>
                  </a:ext>
                </a:extLst>
              </a:tr>
            </a:tbl>
          </a:graphicData>
        </a:graphic>
      </p:graphicFrame>
      <p:sp>
        <p:nvSpPr>
          <p:cNvPr id="7" name="Rectangle 3">
            <a:extLst>
              <a:ext uri="{FF2B5EF4-FFF2-40B4-BE49-F238E27FC236}">
                <a16:creationId xmlns="" xmlns:a16="http://schemas.microsoft.com/office/drawing/2014/main" id="{5471BC88-3F81-44B2-9A6C-453FF6922178}"/>
              </a:ext>
            </a:extLst>
          </p:cNvPr>
          <p:cNvSpPr>
            <a:spLocks noChangeArrowheads="1"/>
          </p:cNvSpPr>
          <p:nvPr/>
        </p:nvSpPr>
        <p:spPr bwMode="auto">
          <a:xfrm>
            <a:off x="818783" y="6088128"/>
            <a:ext cx="1079204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eaLnBrk="0" fontAlgn="base" hangingPunct="0">
              <a:lnSpc>
                <a:spcPct val="100000"/>
              </a:lnSpc>
              <a:buNone/>
              <a:defRPr/>
            </a:pPr>
            <a:r>
              <a:rPr lang="en-US" altLang="en-US" sz="1200" spc="-11" dirty="0">
                <a:solidFill>
                  <a:srgbClr val="455560"/>
                </a:solidFill>
                <a:latin typeface="Calibri" panose="020F0502020204030204" pitchFamily="34" charset="0"/>
                <a:cs typeface="Arial" panose="020B0604020202020204" pitchFamily="34" charset="0"/>
              </a:rPr>
              <a:t>1. Wohl. IDWeek 2018. Abstr LB4. 2. Stellbrink. Glasgow 2018. Abstr O211. </a:t>
            </a:r>
            <a: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3. Walmsley. JAIDS. 2015;70:515. 4. Molina. Lancet HIV. 2015;2:e127. </a:t>
            </a:r>
            <a:b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5. Raffi. Lancet Infect Dis. 2013;13:927. </a:t>
            </a:r>
            <a:r>
              <a:rPr lang="it-IT"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6. Orrell. Lancet HIV. 2017;4:e536. </a:t>
            </a:r>
            <a:r>
              <a:rPr lang="en-US"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7. Lennox. </a:t>
            </a:r>
            <a:r>
              <a:rPr lang="sv-SE"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Ann Intern Med. 2014;161:461. </a:t>
            </a:r>
            <a:r>
              <a:rPr lang="en-US"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8</a:t>
            </a:r>
            <a:r>
              <a:rPr 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 Rockstroh. </a:t>
            </a:r>
            <a: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JAIDS</a:t>
            </a:r>
            <a:r>
              <a:rPr 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 2013;63:77.</a:t>
            </a:r>
          </a:p>
        </p:txBody>
      </p:sp>
      <p:sp>
        <p:nvSpPr>
          <p:cNvPr id="3" name="Rectangle 2">
            <a:extLst>
              <a:ext uri="{FF2B5EF4-FFF2-40B4-BE49-F238E27FC236}">
                <a16:creationId xmlns="" xmlns:a16="http://schemas.microsoft.com/office/drawing/2014/main" id="{2817B3EE-DADB-4809-8BA5-707F8E6ED4A7}"/>
              </a:ext>
            </a:extLst>
          </p:cNvPr>
          <p:cNvSpPr/>
          <p:nvPr/>
        </p:nvSpPr>
        <p:spPr bwMode="auto">
          <a:xfrm>
            <a:off x="9210415" y="2801405"/>
            <a:ext cx="1802296" cy="2988503"/>
          </a:xfrm>
          <a:prstGeom prst="rect">
            <a:avLst/>
          </a:prstGeom>
          <a:noFill/>
          <a:ln w="38100">
            <a:solidFill>
              <a:schemeClr val="accent3"/>
            </a:solidFill>
            <a:miter lim="800000"/>
            <a:headEnd/>
            <a:tailEnd/>
          </a:ln>
        </p:spPr>
        <p:txBody>
          <a:bodyPr lIns="91260" tIns="45718" rIns="91260" bIns="45718" rtlCol="0" anchor="b"/>
          <a:lstStyle/>
          <a:p>
            <a:pPr algn="ctr" defTabSz="912383" fontAlgn="base">
              <a:spcBef>
                <a:spcPct val="35000"/>
              </a:spcBef>
              <a:spcAft>
                <a:spcPct val="25000"/>
              </a:spcAft>
              <a:buClr>
                <a:srgbClr val="015873"/>
              </a:buClr>
            </a:pPr>
            <a:endParaRPr lang="en-US" dirty="0">
              <a:no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1365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F9615-2C48-4FB1-BFFE-F4AEA40B5836}"/>
              </a:ext>
            </a:extLst>
          </p:cNvPr>
          <p:cNvSpPr>
            <a:spLocks noGrp="1"/>
          </p:cNvSpPr>
          <p:nvPr>
            <p:ph type="title"/>
          </p:nvPr>
        </p:nvSpPr>
        <p:spPr>
          <a:xfrm>
            <a:off x="1103448" y="238160"/>
            <a:ext cx="10378757" cy="790605"/>
          </a:xfrm>
        </p:spPr>
        <p:txBody>
          <a:bodyPr/>
          <a:lstStyle/>
          <a:p>
            <a:pPr algn="ctr"/>
            <a:r>
              <a:rPr lang="en-US" altLang="en-US" sz="3200" b="0" dirty="0" err="1">
                <a:solidFill>
                  <a:schemeClr val="bg1"/>
                </a:solidFill>
              </a:rPr>
              <a:t>Ventajas</a:t>
            </a:r>
            <a:r>
              <a:rPr lang="en-US" altLang="en-US" sz="3200" b="0" dirty="0">
                <a:solidFill>
                  <a:schemeClr val="bg1"/>
                </a:solidFill>
              </a:rPr>
              <a:t> y </a:t>
            </a:r>
            <a:r>
              <a:rPr lang="en-US" altLang="en-US" sz="3200" b="0" dirty="0" err="1">
                <a:solidFill>
                  <a:schemeClr val="bg1"/>
                </a:solidFill>
              </a:rPr>
              <a:t>desventajas</a:t>
            </a:r>
            <a:r>
              <a:rPr lang="en-US" altLang="en-US" sz="3200" b="0" dirty="0">
                <a:solidFill>
                  <a:schemeClr val="bg1"/>
                </a:solidFill>
              </a:rPr>
              <a:t> de los I de la </a:t>
            </a:r>
            <a:r>
              <a:rPr lang="en-US" altLang="en-US" sz="3200" b="0" dirty="0" err="1">
                <a:solidFill>
                  <a:schemeClr val="bg1"/>
                </a:solidFill>
              </a:rPr>
              <a:t>Integrasa</a:t>
            </a:r>
            <a:endParaRPr lang="en-US" sz="3200" b="0" dirty="0">
              <a:solidFill>
                <a:schemeClr val="bg1"/>
              </a:solidFill>
            </a:endParaRPr>
          </a:p>
        </p:txBody>
      </p:sp>
      <p:graphicFrame>
        <p:nvGraphicFramePr>
          <p:cNvPr id="8" name="Group 3">
            <a:extLst>
              <a:ext uri="{FF2B5EF4-FFF2-40B4-BE49-F238E27FC236}">
                <a16:creationId xmlns="" xmlns:a16="http://schemas.microsoft.com/office/drawing/2014/main" id="{25A6059C-3E56-40F0-A220-8768D7AE3DAB}"/>
              </a:ext>
            </a:extLst>
          </p:cNvPr>
          <p:cNvGraphicFramePr>
            <a:graphicFrameLocks/>
          </p:cNvGraphicFramePr>
          <p:nvPr>
            <p:extLst>
              <p:ext uri="{D42A27DB-BD31-4B8C-83A1-F6EECF244321}">
                <p14:modId xmlns:p14="http://schemas.microsoft.com/office/powerpoint/2010/main" val="2977867522"/>
              </p:ext>
            </p:extLst>
          </p:nvPr>
        </p:nvGraphicFramePr>
        <p:xfrm>
          <a:off x="606059" y="960279"/>
          <a:ext cx="11419369" cy="5344828"/>
        </p:xfrm>
        <a:graphic>
          <a:graphicData uri="http://schemas.openxmlformats.org/drawingml/2006/table">
            <a:tbl>
              <a:tblPr/>
              <a:tblGrid>
                <a:gridCol w="1608003">
                  <a:extLst>
                    <a:ext uri="{9D8B030D-6E8A-4147-A177-3AD203B41FA5}">
                      <a16:colId xmlns="" xmlns:a16="http://schemas.microsoft.com/office/drawing/2014/main" val="20000"/>
                    </a:ext>
                  </a:extLst>
                </a:gridCol>
                <a:gridCol w="4236975">
                  <a:extLst>
                    <a:ext uri="{9D8B030D-6E8A-4147-A177-3AD203B41FA5}">
                      <a16:colId xmlns="" xmlns:a16="http://schemas.microsoft.com/office/drawing/2014/main" val="20001"/>
                    </a:ext>
                  </a:extLst>
                </a:gridCol>
                <a:gridCol w="5574391">
                  <a:extLst>
                    <a:ext uri="{9D8B030D-6E8A-4147-A177-3AD203B41FA5}">
                      <a16:colId xmlns="" xmlns:a16="http://schemas.microsoft.com/office/drawing/2014/main" val="20002"/>
                    </a:ext>
                  </a:extLst>
                </a:gridCol>
              </a:tblGrid>
              <a:tr h="31441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err="1" smtClean="0">
                          <a:ln>
                            <a:noFill/>
                          </a:ln>
                          <a:solidFill>
                            <a:schemeClr val="tx1"/>
                          </a:solidFill>
                          <a:effectLst/>
                          <a:latin typeface="Calibri" panose="020F0502020204030204" pitchFamily="34" charset="0"/>
                        </a:rPr>
                        <a:t>Agente</a:t>
                      </a:r>
                      <a:endParaRPr kumimoji="0" lang="en-GB" sz="14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err="1" smtClean="0">
                          <a:ln>
                            <a:noFill/>
                          </a:ln>
                          <a:solidFill>
                            <a:schemeClr val="tx1"/>
                          </a:solidFill>
                          <a:effectLst/>
                          <a:latin typeface="Calibri" panose="020F0502020204030204" pitchFamily="34" charset="0"/>
                        </a:rPr>
                        <a:t>Ventajas</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err="1" smtClean="0">
                          <a:ln>
                            <a:noFill/>
                          </a:ln>
                          <a:solidFill>
                            <a:schemeClr val="tx1"/>
                          </a:solidFill>
                          <a:effectLst/>
                          <a:latin typeface="Calibri" panose="020F0502020204030204" pitchFamily="34" charset="0"/>
                        </a:rPr>
                        <a:t>Desventajas</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 xmlns:a16="http://schemas.microsoft.com/office/drawing/2014/main" val="10001"/>
                  </a:ext>
                </a:extLst>
              </a:tr>
              <a:tr h="12576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Bictegravir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Tableta única una vez al día con TAF / FTC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con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Alta barrera a la resistencia.</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Menos cantidad de datos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Solo disponible como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hay datos de seguridad en el embarazo.</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2"/>
                  </a:ext>
                </a:extLst>
              </a:tr>
              <a:tr h="196499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Dolutegravir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Agente único o STR una vez al día con ABC / 3TC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Alta barrera a la resistencia.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Una opción preferida en las pautas de embarazo durante el segundo y tercer trimestre.</a:t>
                      </a:r>
                      <a:endPar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Aumenta los niveles de </a:t>
                      </a:r>
                      <a:r>
                        <a:rPr kumimoji="0" lang="es-MX"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metformina</a:t>
                      </a: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Trastornos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neuropsiquiátricos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Aumento de peso?</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Preocupaciones recientes con respecto a la concepción / seguridad del embarazo temprano (defecto tubo neural)</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0003"/>
                  </a:ext>
                </a:extLst>
              </a:tr>
              <a:tr h="55021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Elvitegravir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Píldora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única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una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vez</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por</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día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con  </a:t>
                      </a:r>
                      <a:r>
                        <a:rPr kumimoji="0" lang="en-US" sz="1400" b="0" i="0" u="none" strike="noStrike" kern="1200" cap="none" spc="0" normalizeH="0" baseline="0" noProof="0" dirty="0" err="1">
                          <a:ln>
                            <a:noFill/>
                          </a:ln>
                          <a:solidFill>
                            <a:srgbClr val="CDCDCF">
                              <a:lumMod val="10000"/>
                            </a:srgbClr>
                          </a:solidFill>
                          <a:effectLst/>
                          <a:uLnTx/>
                          <a:uFillTx/>
                          <a:latin typeface="Calibri" panose="020F0502020204030204" pitchFamily="34" charset="0"/>
                          <a:ea typeface="+mn-ea"/>
                          <a:cs typeface="+mn-cs"/>
                        </a:rPr>
                        <a:t>cobicistat</a:t>
                      </a:r>
                      <a:r>
                        <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mas </a:t>
                      </a:r>
                      <a:r>
                        <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TAF/FTC</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Numerosas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interacciones</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Sin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datos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en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embarazo</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4"/>
                  </a:ext>
                </a:extLst>
              </a:tr>
              <a:tr h="12576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Raltegravir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Experiencia mas larga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Una opción preferida en las pautas de embarazo.</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Pastillas múltiples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en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Datos limitados de seguridad en la concepción.</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2277319815"/>
                  </a:ext>
                </a:extLst>
              </a:tr>
            </a:tbl>
          </a:graphicData>
        </a:graphic>
      </p:graphicFrame>
    </p:spTree>
    <p:extLst>
      <p:ext uri="{BB962C8B-B14F-4D97-AF65-F5344CB8AC3E}">
        <p14:creationId xmlns:p14="http://schemas.microsoft.com/office/powerpoint/2010/main" val="3527929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FF9615-2C48-4FB1-BFFE-F4AEA40B5836}"/>
              </a:ext>
            </a:extLst>
          </p:cNvPr>
          <p:cNvSpPr>
            <a:spLocks noGrp="1"/>
          </p:cNvSpPr>
          <p:nvPr>
            <p:ph type="title"/>
          </p:nvPr>
        </p:nvSpPr>
        <p:spPr>
          <a:xfrm>
            <a:off x="1103448" y="238160"/>
            <a:ext cx="10378757" cy="790605"/>
          </a:xfrm>
        </p:spPr>
        <p:txBody>
          <a:bodyPr/>
          <a:lstStyle/>
          <a:p>
            <a:pPr algn="ctr"/>
            <a:r>
              <a:rPr lang="en-US" altLang="en-US" sz="3200" b="0" dirty="0" err="1">
                <a:solidFill>
                  <a:schemeClr val="bg1"/>
                </a:solidFill>
              </a:rPr>
              <a:t>Ventajas</a:t>
            </a:r>
            <a:r>
              <a:rPr lang="en-US" altLang="en-US" sz="3200" b="0" dirty="0">
                <a:solidFill>
                  <a:schemeClr val="bg1"/>
                </a:solidFill>
              </a:rPr>
              <a:t> y </a:t>
            </a:r>
            <a:r>
              <a:rPr lang="en-US" altLang="en-US" sz="3200" b="0" dirty="0" err="1">
                <a:solidFill>
                  <a:schemeClr val="bg1"/>
                </a:solidFill>
              </a:rPr>
              <a:t>desventajas</a:t>
            </a:r>
            <a:r>
              <a:rPr lang="en-US" altLang="en-US" sz="3200" b="0" dirty="0">
                <a:solidFill>
                  <a:schemeClr val="bg1"/>
                </a:solidFill>
              </a:rPr>
              <a:t> de los I de la </a:t>
            </a:r>
            <a:r>
              <a:rPr lang="en-US" altLang="en-US" sz="3200" b="0" dirty="0" err="1">
                <a:solidFill>
                  <a:schemeClr val="bg1"/>
                </a:solidFill>
              </a:rPr>
              <a:t>Integrasa</a:t>
            </a:r>
            <a:endParaRPr lang="en-US" sz="3200" b="0" dirty="0">
              <a:solidFill>
                <a:schemeClr val="bg1"/>
              </a:solidFill>
            </a:endParaRPr>
          </a:p>
        </p:txBody>
      </p:sp>
      <p:graphicFrame>
        <p:nvGraphicFramePr>
          <p:cNvPr id="8" name="Group 3">
            <a:extLst>
              <a:ext uri="{FF2B5EF4-FFF2-40B4-BE49-F238E27FC236}">
                <a16:creationId xmlns="" xmlns:a16="http://schemas.microsoft.com/office/drawing/2014/main" id="{25A6059C-3E56-40F0-A220-8768D7AE3DAB}"/>
              </a:ext>
            </a:extLst>
          </p:cNvPr>
          <p:cNvGraphicFramePr>
            <a:graphicFrameLocks/>
          </p:cNvGraphicFramePr>
          <p:nvPr>
            <p:extLst>
              <p:ext uri="{D42A27DB-BD31-4B8C-83A1-F6EECF244321}">
                <p14:modId xmlns:p14="http://schemas.microsoft.com/office/powerpoint/2010/main" val="1527980575"/>
              </p:ext>
            </p:extLst>
          </p:nvPr>
        </p:nvGraphicFramePr>
        <p:xfrm>
          <a:off x="754876" y="929799"/>
          <a:ext cx="10710862" cy="5379840"/>
        </p:xfrm>
        <a:graphic>
          <a:graphicData uri="http://schemas.openxmlformats.org/drawingml/2006/table">
            <a:tbl>
              <a:tblPr/>
              <a:tblGrid>
                <a:gridCol w="1747987">
                  <a:extLst>
                    <a:ext uri="{9D8B030D-6E8A-4147-A177-3AD203B41FA5}">
                      <a16:colId xmlns="" xmlns:a16="http://schemas.microsoft.com/office/drawing/2014/main" val="20000"/>
                    </a:ext>
                  </a:extLst>
                </a:gridCol>
                <a:gridCol w="4605827">
                  <a:extLst>
                    <a:ext uri="{9D8B030D-6E8A-4147-A177-3AD203B41FA5}">
                      <a16:colId xmlns="" xmlns:a16="http://schemas.microsoft.com/office/drawing/2014/main" val="20001"/>
                    </a:ext>
                  </a:extLst>
                </a:gridCol>
                <a:gridCol w="4357048">
                  <a:extLst>
                    <a:ext uri="{9D8B030D-6E8A-4147-A177-3AD203B41FA5}">
                      <a16:colId xmlns="" xmlns:a16="http://schemas.microsoft.com/office/drawing/2014/main" val="20002"/>
                    </a:ext>
                  </a:extLst>
                </a:gridCol>
              </a:tblGrid>
              <a:tr h="38102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900" b="1" i="0" u="none" strike="noStrike" cap="none" normalizeH="0" baseline="0" dirty="0" err="1" smtClean="0">
                          <a:ln>
                            <a:noFill/>
                          </a:ln>
                          <a:solidFill>
                            <a:schemeClr val="tx1"/>
                          </a:solidFill>
                          <a:effectLst/>
                          <a:latin typeface="Calibri" panose="020F0502020204030204" pitchFamily="34" charset="0"/>
                        </a:rPr>
                        <a:t>Agente</a:t>
                      </a:r>
                      <a:endParaRPr kumimoji="0" lang="en-GB" sz="19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err="1" smtClean="0">
                          <a:ln>
                            <a:noFill/>
                          </a:ln>
                          <a:solidFill>
                            <a:schemeClr val="tx1"/>
                          </a:solidFill>
                          <a:effectLst/>
                          <a:latin typeface="Calibri" panose="020F0502020204030204" pitchFamily="34" charset="0"/>
                        </a:rPr>
                        <a:t>Ventajas</a:t>
                      </a:r>
                      <a:endParaRPr kumimoji="0" lang="en-US" sz="19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err="1" smtClean="0">
                          <a:ln>
                            <a:noFill/>
                          </a:ln>
                          <a:solidFill>
                            <a:schemeClr val="tx1"/>
                          </a:solidFill>
                          <a:effectLst/>
                          <a:latin typeface="Calibri" panose="020F0502020204030204" pitchFamily="34" charset="0"/>
                        </a:rPr>
                        <a:t>Desventajas</a:t>
                      </a:r>
                      <a:endParaRPr kumimoji="0" lang="en-US" sz="19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 xmlns:a16="http://schemas.microsoft.com/office/drawing/2014/main" val="10001"/>
                  </a:ext>
                </a:extLst>
              </a:tr>
              <a:tr h="96014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Bictegravir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Tableta única una vez al día con TAF / FTC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con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Alta barrera a la resistencia.</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Menos cantidad de datos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Solo disponible como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hay datos de seguridad en el embarazo.</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2"/>
                  </a:ext>
                </a:extLst>
              </a:tr>
              <a:tr h="21183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Dolutegravir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Agente único o STR una vez al día con ABC / 3TC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Alta barrera a la resistencia.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Una opción preferida en las pautas de embarazo durante el segundo y tercer trimestre.</a:t>
                      </a:r>
                      <a:endPar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Aumenta los niveles de </a:t>
                      </a:r>
                      <a:r>
                        <a:rPr kumimoji="0" lang="es-MX"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metformina</a:t>
                      </a: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900" b="0"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Trastornos</a:t>
                      </a:r>
                      <a:r>
                        <a:rPr kumimoji="0" lang="en-US"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sz="1900" b="0"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neuropsiquiátricos</a:t>
                      </a:r>
                      <a:r>
                        <a:rPr kumimoji="0" lang="en-US"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Aumento de peso?</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Preocupaciones recientes con respecto a la concepción / seguridad del embarazo temprano (defecto tubo neural)</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10003"/>
                  </a:ext>
                </a:extLst>
              </a:tr>
              <a:tr h="6705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Elvitegravir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Píldora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única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una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vez</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por</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día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con  </a:t>
                      </a:r>
                      <a:r>
                        <a:rPr kumimoji="0" lang="en-US" sz="1600" b="0" i="0" u="none" strike="noStrike" kern="1200" cap="none" spc="0" normalizeH="0" baseline="0" noProof="0" dirty="0" err="1">
                          <a:ln>
                            <a:noFill/>
                          </a:ln>
                          <a:solidFill>
                            <a:srgbClr val="CDCDCF">
                              <a:lumMod val="10000"/>
                            </a:srgbClr>
                          </a:solidFill>
                          <a:effectLst/>
                          <a:uLnTx/>
                          <a:uFillTx/>
                          <a:latin typeface="Calibri" panose="020F0502020204030204" pitchFamily="34" charset="0"/>
                          <a:ea typeface="+mn-ea"/>
                          <a:cs typeface="+mn-cs"/>
                        </a:rPr>
                        <a:t>cobicistat</a:t>
                      </a: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mas </a:t>
                      </a: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TAF/FTC</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Numerosas</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interacciones</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Sin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datos</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en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embarazo</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4"/>
                  </a:ext>
                </a:extLst>
              </a:tr>
              <a:tr h="124970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Raltegravir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Experiencia mas larga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Una opción preferida en las pautas de embarazo.</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Pastillas múltiples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en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Datos limitados de seguridad en la concepción.</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 xmlns:a16="http://schemas.microsoft.com/office/drawing/2014/main" val="2277319815"/>
                  </a:ext>
                </a:extLst>
              </a:tr>
            </a:tbl>
          </a:graphicData>
        </a:graphic>
      </p:graphicFrame>
    </p:spTree>
    <p:extLst>
      <p:ext uri="{BB962C8B-B14F-4D97-AF65-F5344CB8AC3E}">
        <p14:creationId xmlns:p14="http://schemas.microsoft.com/office/powerpoint/2010/main" val="21741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48"/>
            <a:ext cx="8410355" cy="1785104"/>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Efectos adversos </a:t>
            </a:r>
            <a:r>
              <a:rPr lang="es-ES" sz="5500" dirty="0" err="1">
                <a:solidFill>
                  <a:prstClr val="black"/>
                </a:solidFill>
                <a:latin typeface="Calibri Light"/>
                <a:cs typeface="Arial" pitchFamily="34" charset="0"/>
              </a:rPr>
              <a:t>neuropsiquiátricos</a:t>
            </a:r>
            <a:endParaRPr lang="es-ES" sz="5500" dirty="0">
              <a:solidFill>
                <a:prstClr val="black"/>
              </a:solidFill>
              <a:latin typeface="Calibri Light"/>
              <a:cs typeface="Arial" pitchFamily="34" charset="0"/>
            </a:endParaRPr>
          </a:p>
        </p:txBody>
      </p:sp>
    </p:spTree>
    <p:extLst>
      <p:ext uri="{BB962C8B-B14F-4D97-AF65-F5344CB8AC3E}">
        <p14:creationId xmlns:p14="http://schemas.microsoft.com/office/powerpoint/2010/main" val="2059234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571809" y="576135"/>
            <a:ext cx="888788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3289" fontAlgn="base">
              <a:spcBef>
                <a:spcPct val="0"/>
              </a:spcBef>
              <a:spcAft>
                <a:spcPct val="0"/>
              </a:spcAft>
            </a:pPr>
            <a:r>
              <a:rPr lang="es-ES" sz="4400" b="0" dirty="0">
                <a:solidFill>
                  <a:prstClr val="black"/>
                </a:solidFill>
                <a:latin typeface="Calibri" pitchFamily="34" charset="0"/>
                <a:cs typeface="Calibri" pitchFamily="34" charset="0"/>
              </a:rPr>
              <a:t>   Evolución del TARV</a:t>
            </a:r>
          </a:p>
        </p:txBody>
      </p:sp>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790" y="1591013"/>
            <a:ext cx="10064751"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410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noAutofit/>
          </a:bodyPr>
          <a:lstStyle/>
          <a:p>
            <a:r>
              <a:rPr lang="es-MX" altLang="en-US" sz="3600" dirty="0"/>
              <a:t>Riesgo de suicidio en pacientes tratados con regímenes que contienen EFV en ensayos del grupo ACTG</a:t>
            </a:r>
            <a:endParaRPr lang="en-US" altLang="en-US" sz="3600" dirty="0"/>
          </a:p>
        </p:txBody>
      </p:sp>
      <p:sp>
        <p:nvSpPr>
          <p:cNvPr id="14339" name="Content Placeholder 14"/>
          <p:cNvSpPr>
            <a:spLocks noGrp="1"/>
          </p:cNvSpPr>
          <p:nvPr>
            <p:ph sz="half" idx="1"/>
          </p:nvPr>
        </p:nvSpPr>
        <p:spPr>
          <a:xfrm>
            <a:off x="514353" y="1829008"/>
            <a:ext cx="5535083" cy="1000125"/>
          </a:xfrm>
        </p:spPr>
        <p:txBody>
          <a:bodyPr>
            <a:normAutofit/>
          </a:bodyPr>
          <a:lstStyle/>
          <a:p>
            <a:pPr eaLnBrk="1" hangingPunct="1">
              <a:spcAft>
                <a:spcPct val="0"/>
              </a:spcAft>
            </a:pPr>
            <a:r>
              <a:rPr lang="en-US" altLang="en-US" sz="1900" b="1" dirty="0" err="1">
                <a:solidFill>
                  <a:srgbClr val="FF0000"/>
                </a:solidFill>
              </a:rPr>
              <a:t>Tratamientos</a:t>
            </a:r>
            <a:r>
              <a:rPr lang="en-US" altLang="en-US" sz="1900" b="1" dirty="0">
                <a:solidFill>
                  <a:srgbClr val="FF0000"/>
                </a:solidFill>
              </a:rPr>
              <a:t> </a:t>
            </a:r>
            <a:r>
              <a:rPr lang="en-US" altLang="en-US" sz="1900" b="1" dirty="0" err="1">
                <a:solidFill>
                  <a:srgbClr val="FF0000"/>
                </a:solidFill>
              </a:rPr>
              <a:t>basados</a:t>
            </a:r>
            <a:r>
              <a:rPr lang="en-US" altLang="en-US" sz="1900" b="1" dirty="0">
                <a:solidFill>
                  <a:srgbClr val="FF0000"/>
                </a:solidFill>
              </a:rPr>
              <a:t> en </a:t>
            </a:r>
            <a:r>
              <a:rPr lang="en-US" altLang="en-US" sz="1900" b="1" dirty="0" err="1">
                <a:solidFill>
                  <a:srgbClr val="FF0000"/>
                </a:solidFill>
              </a:rPr>
              <a:t>efavirenz</a:t>
            </a:r>
            <a:r>
              <a:rPr lang="en-US" altLang="en-US" sz="1900" b="1" dirty="0">
                <a:solidFill>
                  <a:srgbClr val="FF0000"/>
                </a:solidFill>
              </a:rPr>
              <a:t> </a:t>
            </a:r>
            <a:r>
              <a:rPr lang="en-US" altLang="en-US" sz="1900" b="1" dirty="0" err="1">
                <a:solidFill>
                  <a:srgbClr val="FF0000"/>
                </a:solidFill>
              </a:rPr>
              <a:t>aumenta</a:t>
            </a:r>
            <a:r>
              <a:rPr lang="en-US" altLang="en-US" sz="1900" b="1" dirty="0">
                <a:solidFill>
                  <a:srgbClr val="FF0000"/>
                </a:solidFill>
              </a:rPr>
              <a:t> el </a:t>
            </a:r>
            <a:r>
              <a:rPr lang="en-US" altLang="en-US" sz="1900" b="1" dirty="0" err="1">
                <a:solidFill>
                  <a:srgbClr val="FF0000"/>
                </a:solidFill>
              </a:rPr>
              <a:t>riesgo</a:t>
            </a:r>
            <a:r>
              <a:rPr lang="en-US" altLang="en-US" sz="1900" b="1" dirty="0">
                <a:solidFill>
                  <a:srgbClr val="FF0000"/>
                </a:solidFill>
              </a:rPr>
              <a:t> de </a:t>
            </a:r>
            <a:r>
              <a:rPr lang="en-US" altLang="en-US" sz="1900" b="1" dirty="0" err="1">
                <a:solidFill>
                  <a:srgbClr val="FF0000"/>
                </a:solidFill>
              </a:rPr>
              <a:t>suicidios</a:t>
            </a:r>
            <a:r>
              <a:rPr lang="en-US" altLang="en-US" sz="1900" b="1" dirty="0">
                <a:solidFill>
                  <a:srgbClr val="FF0000"/>
                </a:solidFill>
              </a:rPr>
              <a:t> </a:t>
            </a:r>
          </a:p>
          <a:p>
            <a:pPr eaLnBrk="1" hangingPunct="1">
              <a:spcAft>
                <a:spcPct val="0"/>
              </a:spcAft>
            </a:pPr>
            <a:r>
              <a:rPr lang="en-US" altLang="en-US" sz="1600" dirty="0"/>
              <a:t>Absolute risk is small</a:t>
            </a:r>
          </a:p>
        </p:txBody>
      </p:sp>
      <p:sp>
        <p:nvSpPr>
          <p:cNvPr id="14340" name="Content Placeholder 11"/>
          <p:cNvSpPr>
            <a:spLocks noGrp="1"/>
          </p:cNvSpPr>
          <p:nvPr>
            <p:ph sz="half" idx="2"/>
          </p:nvPr>
        </p:nvSpPr>
        <p:spPr>
          <a:xfrm>
            <a:off x="6252639" y="1829071"/>
            <a:ext cx="5535084" cy="1885951"/>
          </a:xfrm>
        </p:spPr>
        <p:txBody>
          <a:bodyPr>
            <a:normAutofit/>
          </a:bodyPr>
          <a:lstStyle/>
          <a:p>
            <a:pPr eaLnBrk="1" hangingPunct="1">
              <a:spcAft>
                <a:spcPct val="0"/>
              </a:spcAft>
            </a:pPr>
            <a:r>
              <a:rPr lang="en-US" altLang="en-US" sz="1900"/>
              <a:t>Trend towards higher incidence of attempted or completed suicide with EFV use (HR: 2.58; 95% CI: 0.94-7.06; </a:t>
            </a:r>
            <a:r>
              <a:rPr lang="en-US" altLang="en-US" sz="1900" i="1"/>
              <a:t>P</a:t>
            </a:r>
            <a:r>
              <a:rPr lang="en-US" altLang="en-US" sz="1900"/>
              <a:t> = .065)</a:t>
            </a:r>
          </a:p>
          <a:p>
            <a:pPr eaLnBrk="1" hangingPunct="1">
              <a:spcAft>
                <a:spcPct val="0"/>
              </a:spcAft>
            </a:pPr>
            <a:r>
              <a:rPr lang="en-US" altLang="en-US" sz="1900"/>
              <a:t>EFV also associated with increased risk of death from injury, substance use, or unknown causes</a:t>
            </a:r>
            <a:endParaRPr lang="en-US" altLang="en-US" sz="1600"/>
          </a:p>
        </p:txBody>
      </p:sp>
      <p:sp>
        <p:nvSpPr>
          <p:cNvPr id="38938" name="TextBox 9"/>
          <p:cNvSpPr txBox="1">
            <a:spLocks noChangeArrowheads="1"/>
          </p:cNvSpPr>
          <p:nvPr/>
        </p:nvSpPr>
        <p:spPr bwMode="auto">
          <a:xfrm>
            <a:off x="1581152" y="3749679"/>
            <a:ext cx="3750733" cy="553996"/>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500" dirty="0">
                <a:solidFill>
                  <a:prstClr val="black"/>
                </a:solidFill>
                <a:ea typeface="Albany AMT"/>
                <a:cs typeface="Albany AMT"/>
              </a:rPr>
              <a:t>HR: 2.28 </a:t>
            </a:r>
            <a:br>
              <a:rPr lang="en-US" altLang="en-US" sz="1500" dirty="0">
                <a:solidFill>
                  <a:prstClr val="black"/>
                </a:solidFill>
                <a:ea typeface="Albany AMT"/>
                <a:cs typeface="Albany AMT"/>
              </a:rPr>
            </a:br>
            <a:r>
              <a:rPr lang="en-US" altLang="en-US" sz="1500" dirty="0">
                <a:solidFill>
                  <a:prstClr val="black"/>
                </a:solidFill>
                <a:ea typeface="Albany AMT"/>
                <a:cs typeface="Albany AMT"/>
              </a:rPr>
              <a:t>(95% CI 1.27-4.10;</a:t>
            </a:r>
            <a:r>
              <a:rPr lang="en-US" altLang="en-US" sz="1500" i="1" dirty="0">
                <a:solidFill>
                  <a:prstClr val="black"/>
                </a:solidFill>
                <a:ea typeface="Albany AMT"/>
                <a:cs typeface="Albany AMT"/>
              </a:rPr>
              <a:t> P </a:t>
            </a:r>
            <a:r>
              <a:rPr lang="en-US" altLang="en-US" sz="1500" dirty="0">
                <a:solidFill>
                  <a:prstClr val="black"/>
                </a:solidFill>
                <a:ea typeface="Albany AMT"/>
                <a:cs typeface="Albany AMT"/>
              </a:rPr>
              <a:t>= .006)</a:t>
            </a:r>
          </a:p>
        </p:txBody>
      </p:sp>
      <p:sp>
        <p:nvSpPr>
          <p:cNvPr id="11" name="TextBox 10"/>
          <p:cNvSpPr txBox="1"/>
          <p:nvPr/>
        </p:nvSpPr>
        <p:spPr bwMode="auto">
          <a:xfrm>
            <a:off x="3778457" y="4588143"/>
            <a:ext cx="2279649" cy="584775"/>
          </a:xfrm>
          <a:prstGeom prst="rect">
            <a:avLst/>
          </a:prstGeom>
          <a:noFill/>
        </p:spPr>
        <p:txBody>
          <a:bodyPr lIns="91342" tIns="45718" rIns="91342" bIns="45718">
            <a:spAutoFit/>
          </a:bodyPr>
          <a:lstStyle/>
          <a:p>
            <a:pPr defTabSz="913289">
              <a:buClr>
                <a:srgbClr val="800080"/>
              </a:buClr>
              <a:defRPr/>
            </a:pPr>
            <a:r>
              <a:rPr lang="en-US" sz="1600" dirty="0">
                <a:solidFill>
                  <a:srgbClr val="FF0000"/>
                </a:solidFill>
                <a:ea typeface="ＭＳ Ｐゴシック" pitchFamily="34" charset="-128"/>
              </a:rPr>
              <a:t>47 events/5817 </a:t>
            </a:r>
            <a:br>
              <a:rPr lang="en-US" sz="1600" dirty="0">
                <a:solidFill>
                  <a:srgbClr val="FF0000"/>
                </a:solidFill>
                <a:ea typeface="ＭＳ Ｐゴシック" pitchFamily="34" charset="-128"/>
              </a:rPr>
            </a:br>
            <a:r>
              <a:rPr lang="en-US" sz="1600" dirty="0">
                <a:solidFill>
                  <a:srgbClr val="FF0000"/>
                </a:solidFill>
                <a:ea typeface="ＭＳ Ｐゴシック" pitchFamily="34" charset="-128"/>
              </a:rPr>
              <a:t>PY (8.08/1000 PY</a:t>
            </a:r>
            <a:r>
              <a:rPr lang="en-US" sz="1500" dirty="0">
                <a:solidFill>
                  <a:srgbClr val="9BBB59"/>
                </a:solidFill>
                <a:ea typeface="ＭＳ Ｐゴシック" pitchFamily="34" charset="-128"/>
              </a:rPr>
              <a:t>)</a:t>
            </a:r>
          </a:p>
        </p:txBody>
      </p:sp>
      <p:sp>
        <p:nvSpPr>
          <p:cNvPr id="13" name="TextBox 12"/>
          <p:cNvSpPr txBox="1"/>
          <p:nvPr/>
        </p:nvSpPr>
        <p:spPr bwMode="auto">
          <a:xfrm>
            <a:off x="3435557" y="5183191"/>
            <a:ext cx="2609849" cy="553996"/>
          </a:xfrm>
          <a:prstGeom prst="rect">
            <a:avLst/>
          </a:prstGeom>
          <a:noFill/>
        </p:spPr>
        <p:txBody>
          <a:bodyPr lIns="91342" tIns="45718" rIns="91342" bIns="45718">
            <a:spAutoFit/>
          </a:bodyPr>
          <a:lstStyle/>
          <a:p>
            <a:pPr defTabSz="913289">
              <a:buClr>
                <a:srgbClr val="800080"/>
              </a:buClr>
              <a:defRPr/>
            </a:pPr>
            <a:r>
              <a:rPr lang="en-US" sz="1500" dirty="0">
                <a:solidFill>
                  <a:srgbClr val="C0504D"/>
                </a:solidFill>
                <a:ea typeface="ＭＳ Ｐゴシック" pitchFamily="34" charset="-128"/>
              </a:rPr>
              <a:t>15 events/4099 </a:t>
            </a:r>
            <a:br>
              <a:rPr lang="en-US" sz="1500" dirty="0">
                <a:solidFill>
                  <a:srgbClr val="C0504D"/>
                </a:solidFill>
                <a:ea typeface="ＭＳ Ｐゴシック" pitchFamily="34" charset="-128"/>
              </a:rPr>
            </a:br>
            <a:r>
              <a:rPr lang="en-US" sz="1500" dirty="0">
                <a:solidFill>
                  <a:srgbClr val="C0504D"/>
                </a:solidFill>
                <a:ea typeface="ＭＳ Ｐゴシック" pitchFamily="34" charset="-128"/>
              </a:rPr>
              <a:t>PY (3.66/1000 PY)</a:t>
            </a:r>
          </a:p>
        </p:txBody>
      </p:sp>
      <p:sp>
        <p:nvSpPr>
          <p:cNvPr id="14344" name="Text Box 11"/>
          <p:cNvSpPr txBox="1">
            <a:spLocks noChangeArrowheads="1"/>
          </p:cNvSpPr>
          <p:nvPr/>
        </p:nvSpPr>
        <p:spPr bwMode="auto">
          <a:xfrm>
            <a:off x="378884" y="6346137"/>
            <a:ext cx="5721349" cy="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718" rIns="91342" bIns="45718" anchor="b">
            <a:spAutoFit/>
          </a:bodyPr>
          <a:lstStyle>
            <a:lvl1pPr>
              <a:defRPr sz="2400">
                <a:solidFill>
                  <a:srgbClr val="FEFDDE"/>
                </a:solidFill>
                <a:latin typeface="Arial" pitchFamily="34" charset="0"/>
                <a:ea typeface="MS PGothic" pitchFamily="34" charset="-128"/>
              </a:defRPr>
            </a:lvl1pPr>
            <a:lvl2pPr>
              <a:defRPr sz="2200">
                <a:solidFill>
                  <a:srgbClr val="FEFDDE"/>
                </a:solidFill>
                <a:latin typeface="Arial" pitchFamily="34" charset="0"/>
                <a:ea typeface="MS PGothic" pitchFamily="34" charset="-128"/>
              </a:defRPr>
            </a:lvl2pPr>
            <a:lvl3pPr>
              <a:defRPr sz="2000">
                <a:solidFill>
                  <a:srgbClr val="FEFDDE"/>
                </a:solidFill>
                <a:latin typeface="Arial" pitchFamily="34" charset="0"/>
                <a:ea typeface="MS PGothic" pitchFamily="34" charset="-128"/>
              </a:defRPr>
            </a:lvl3pPr>
            <a:lvl4pPr>
              <a:defRPr>
                <a:solidFill>
                  <a:srgbClr val="FEFDDE"/>
                </a:solidFill>
                <a:latin typeface="Arial" pitchFamily="34" charset="0"/>
                <a:ea typeface="MS PGothic" pitchFamily="34" charset="-128"/>
              </a:defRPr>
            </a:lvl4pPr>
            <a:lvl5pPr>
              <a:defRPr sz="1600">
                <a:solidFill>
                  <a:srgbClr val="FEFDDE"/>
                </a:solidFill>
                <a:latin typeface="Arial" pitchFamily="34" charset="0"/>
                <a:ea typeface="MS PGothic" pitchFamily="34" charset="-128"/>
              </a:defRPr>
            </a:lvl5pPr>
            <a:lvl6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6pPr>
            <a:lvl7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7pPr>
            <a:lvl8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8pPr>
            <a:lvl9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9pPr>
          </a:lstStyle>
          <a:p>
            <a:pPr defTabSz="913289"/>
            <a:r>
              <a:rPr lang="en-US" altLang="en-US" sz="1500" dirty="0" err="1">
                <a:solidFill>
                  <a:prstClr val="black"/>
                </a:solidFill>
              </a:rPr>
              <a:t>Mollan</a:t>
            </a:r>
            <a:r>
              <a:rPr lang="en-US" altLang="en-US" sz="1500" dirty="0">
                <a:solidFill>
                  <a:prstClr val="black"/>
                </a:solidFill>
              </a:rPr>
              <a:t> K, et al. Ann Intern Med. 2014;161:1-10</a:t>
            </a:r>
            <a:r>
              <a:rPr lang="en-US" altLang="en-US" sz="1500" dirty="0">
                <a:solidFill>
                  <a:srgbClr val="EEECE1"/>
                </a:solidFill>
              </a:rPr>
              <a:t>.</a:t>
            </a:r>
          </a:p>
        </p:txBody>
      </p:sp>
      <p:graphicFrame>
        <p:nvGraphicFramePr>
          <p:cNvPr id="18" name="Table 17"/>
          <p:cNvGraphicFramePr>
            <a:graphicFrameLocks noGrp="1"/>
          </p:cNvGraphicFramePr>
          <p:nvPr>
            <p:extLst>
              <p:ext uri="{D42A27DB-BD31-4B8C-83A1-F6EECF244321}">
                <p14:modId xmlns:p14="http://schemas.microsoft.com/office/powerpoint/2010/main" val="4254530491"/>
              </p:ext>
            </p:extLst>
          </p:nvPr>
        </p:nvGraphicFramePr>
        <p:xfrm>
          <a:off x="6100439" y="3961020"/>
          <a:ext cx="5695951" cy="2420941"/>
        </p:xfrm>
        <a:graphic>
          <a:graphicData uri="http://schemas.openxmlformats.org/drawingml/2006/table">
            <a:tbl>
              <a:tblPr/>
              <a:tblGrid>
                <a:gridCol w="2650067">
                  <a:extLst>
                    <a:ext uri="{9D8B030D-6E8A-4147-A177-3AD203B41FA5}">
                      <a16:colId xmlns="" xmlns:a16="http://schemas.microsoft.com/office/drawing/2014/main" val="20000"/>
                    </a:ext>
                  </a:extLst>
                </a:gridCol>
                <a:gridCol w="1930400">
                  <a:extLst>
                    <a:ext uri="{9D8B030D-6E8A-4147-A177-3AD203B41FA5}">
                      <a16:colId xmlns="" xmlns:a16="http://schemas.microsoft.com/office/drawing/2014/main" val="20001"/>
                    </a:ext>
                  </a:extLst>
                </a:gridCol>
                <a:gridCol w="1115484">
                  <a:extLst>
                    <a:ext uri="{9D8B030D-6E8A-4147-A177-3AD203B41FA5}">
                      <a16:colId xmlns=""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pitchFamily="34" charset="0"/>
                          <a:ea typeface="MS PGothic" pitchFamily="34" charset="-128"/>
                        </a:rPr>
                        <a:t>Multivariate Analysis of Factors Associated With Suicidality in ACTG Clinical Trials</a:t>
                      </a:r>
                    </a:p>
                  </a:txBody>
                  <a:tcPr marL="121920" marR="121920" marT="45711" marB="4571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2B85B8"/>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Variable</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HR (95% CI)</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 </a:t>
                      </a:r>
                      <a:r>
                        <a:rPr kumimoji="0" lang="en-US" sz="1200" b="1" i="1" u="none" strike="noStrike" cap="none" normalizeH="0" baseline="0" dirty="0" smtClean="0">
                          <a:ln>
                            <a:noFill/>
                          </a:ln>
                          <a:solidFill>
                            <a:schemeClr val="bg1"/>
                          </a:solidFill>
                          <a:effectLst/>
                          <a:latin typeface="Arial" pitchFamily="34" charset="0"/>
                          <a:ea typeface="MS PGothic" pitchFamily="34" charset="-128"/>
                        </a:rPr>
                        <a:t>P</a:t>
                      </a:r>
                      <a:r>
                        <a:rPr kumimoji="0" lang="en-US" sz="1200" b="1" i="0" u="none" strike="noStrike" cap="none" normalizeH="0" baseline="0" dirty="0" smtClean="0">
                          <a:ln>
                            <a:noFill/>
                          </a:ln>
                          <a:solidFill>
                            <a:schemeClr val="bg1"/>
                          </a:solidFill>
                          <a:effectLst/>
                          <a:latin typeface="Arial" pitchFamily="34" charset="0"/>
                          <a:ea typeface="MS PGothic" pitchFamily="34" charset="-128"/>
                        </a:rPr>
                        <a:t> Value</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extLst>
                  <a:ext uri="{0D108BD9-81ED-4DB2-BD59-A6C34878D82A}">
                    <a16:rowId xmlns="" xmlns:a16="http://schemas.microsoft.com/office/drawing/2014/main" val="10001"/>
                  </a:ext>
                </a:extLst>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Randomly assigned EFV</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1.94 (1.17-3.23)</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.011</a:t>
                      </a:r>
                    </a:p>
                  </a:txBody>
                  <a:tcPr marL="121920" marR="121920" marT="45711" marB="45711" horzOverflow="overflow">
                    <a:lnL>
                      <a:noFill/>
                    </a:lnL>
                    <a:lnR>
                      <a:noFill/>
                    </a:lnR>
                    <a:lnT>
                      <a:noFill/>
                    </a:lnT>
                    <a:lnB>
                      <a:noFill/>
                    </a:lnB>
                    <a:lnTlToBr>
                      <a:noFill/>
                    </a:lnTlToBr>
                    <a:lnBlToTr>
                      <a:noFill/>
                    </a:lnBlToTr>
                    <a:solidFill>
                      <a:schemeClr val="bg2"/>
                    </a:solidFill>
                  </a:tcPr>
                </a:tc>
                <a:extLst>
                  <a:ext uri="{0D108BD9-81ED-4DB2-BD59-A6C34878D82A}">
                    <a16:rowId xmlns="" xmlns:a16="http://schemas.microsoft.com/office/drawing/2014/main" val="10002"/>
                  </a:ext>
                </a:extLst>
              </a:tr>
              <a:tr h="6826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Age category, yrs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      &lt; 30 vs ≥ 45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      30-44 vs ≥ 45</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3.58 (1.71-7.48)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1.81 (0.90-3.63) </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.001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NA</a:t>
                      </a:r>
                    </a:p>
                  </a:txBody>
                  <a:tcPr marL="121920" marR="121920" marT="45711" marB="45711"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10003"/>
                  </a:ext>
                </a:extLst>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Hx IDU</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2.70 (1.50 -4.88)</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&lt; .001</a:t>
                      </a:r>
                    </a:p>
                  </a:txBody>
                  <a:tcPr marL="121920" marR="121920" marT="45711" marB="45711" horzOverflow="overflow">
                    <a:lnL>
                      <a:noFill/>
                    </a:lnL>
                    <a:lnR>
                      <a:noFill/>
                    </a:lnR>
                    <a:lnT>
                      <a:noFill/>
                    </a:lnT>
                    <a:lnB>
                      <a:noFill/>
                    </a:lnB>
                    <a:lnTlToBr>
                      <a:noFill/>
                    </a:lnTlToBr>
                    <a:lnBlToTr>
                      <a:noFill/>
                    </a:lnBlToTr>
                    <a:solidFill>
                      <a:schemeClr val="bg2"/>
                    </a:solidFill>
                  </a:tcPr>
                </a:tc>
                <a:extLst>
                  <a:ext uri="{0D108BD9-81ED-4DB2-BD59-A6C34878D82A}">
                    <a16:rowId xmlns="" xmlns:a16="http://schemas.microsoft.com/office/drawing/2014/main" val="10004"/>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Psychiatric hx or psychoactive rx</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3.75 (2.33 -6.03)</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&lt; .001</a:t>
                      </a:r>
                    </a:p>
                  </a:txBody>
                  <a:tcPr marL="121920" marR="121920" marT="45711" marB="45711"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10005"/>
                  </a:ext>
                </a:extLst>
              </a:tr>
            </a:tbl>
          </a:graphicData>
        </a:graphic>
      </p:graphicFrame>
      <p:sp>
        <p:nvSpPr>
          <p:cNvPr id="12" name="TextBox 9"/>
          <p:cNvSpPr txBox="1">
            <a:spLocks noChangeArrowheads="1"/>
          </p:cNvSpPr>
          <p:nvPr/>
        </p:nvSpPr>
        <p:spPr bwMode="auto">
          <a:xfrm>
            <a:off x="2296584" y="3074991"/>
            <a:ext cx="3748616" cy="553996"/>
          </a:xfrm>
          <a:prstGeom prst="rect">
            <a:avLst/>
          </a:prstGeom>
          <a:noFill/>
          <a:ln w="9525">
            <a:noFill/>
            <a:miter lim="800000"/>
            <a:headEnd/>
            <a:tailEnd/>
          </a:ln>
        </p:spPr>
        <p:txBody>
          <a:bodyPr lIns="91342" tIns="45718" rIns="91342" bIns="45718">
            <a:spAutoFit/>
          </a:bodyPr>
          <a:lstStyle/>
          <a:p>
            <a:pPr defTabSz="913289">
              <a:spcBef>
                <a:spcPct val="35000"/>
              </a:spcBef>
              <a:spcAft>
                <a:spcPct val="25000"/>
              </a:spcAft>
              <a:buClr>
                <a:srgbClr val="800080"/>
              </a:buClr>
              <a:defRPr/>
            </a:pPr>
            <a:r>
              <a:rPr lang="en-US" altLang="en-US" sz="1500" dirty="0">
                <a:solidFill>
                  <a:prstClr val="black"/>
                </a:solidFill>
                <a:ea typeface="Albany AMT"/>
                <a:cs typeface="Albany AMT"/>
              </a:rPr>
              <a:t>EFV</a:t>
            </a:r>
            <a:br>
              <a:rPr lang="en-US" altLang="en-US" sz="1500" dirty="0">
                <a:solidFill>
                  <a:prstClr val="black"/>
                </a:solidFill>
                <a:ea typeface="Albany AMT"/>
                <a:cs typeface="Albany AMT"/>
              </a:rPr>
            </a:br>
            <a:r>
              <a:rPr lang="en-US" altLang="en-US" sz="1500" dirty="0">
                <a:solidFill>
                  <a:prstClr val="black"/>
                </a:solidFill>
                <a:ea typeface="Albany AMT"/>
                <a:cs typeface="Albany AMT"/>
              </a:rPr>
              <a:t>EFV free</a:t>
            </a:r>
          </a:p>
        </p:txBody>
      </p:sp>
      <p:cxnSp>
        <p:nvCxnSpPr>
          <p:cNvPr id="15" name="Straight Connector 14"/>
          <p:cNvCxnSpPr/>
          <p:nvPr/>
        </p:nvCxnSpPr>
        <p:spPr bwMode="auto">
          <a:xfrm flipH="1" flipV="1">
            <a:off x="2006600" y="3222625"/>
            <a:ext cx="332317" cy="0"/>
          </a:xfrm>
          <a:prstGeom prst="line">
            <a:avLst/>
          </a:prstGeom>
          <a:noFill/>
          <a:ln w="28575" cap="flat" cmpd="sng" algn="ctr">
            <a:solidFill>
              <a:schemeClr val="accent3"/>
            </a:solidFill>
            <a:prstDash val="solid"/>
            <a:round/>
            <a:headEnd type="none" w="med" len="med"/>
            <a:tailEnd type="none" w="med" len="med"/>
          </a:ln>
          <a:effectLst/>
        </p:spPr>
      </p:cxnSp>
      <p:cxnSp>
        <p:nvCxnSpPr>
          <p:cNvPr id="14365" name="Straight Connector 16"/>
          <p:cNvCxnSpPr>
            <a:cxnSpLocks noChangeShapeType="1"/>
          </p:cNvCxnSpPr>
          <p:nvPr/>
        </p:nvCxnSpPr>
        <p:spPr bwMode="auto">
          <a:xfrm flipH="1" flipV="1">
            <a:off x="2006600" y="3438525"/>
            <a:ext cx="33231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4366" name="Straight Connector 23"/>
          <p:cNvCxnSpPr>
            <a:cxnSpLocks noChangeShapeType="1"/>
          </p:cNvCxnSpPr>
          <p:nvPr/>
        </p:nvCxnSpPr>
        <p:spPr bwMode="auto">
          <a:xfrm flipH="1">
            <a:off x="1297523" y="2935288"/>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7" name="Straight Connector 24"/>
          <p:cNvCxnSpPr>
            <a:cxnSpLocks noChangeShapeType="1"/>
          </p:cNvCxnSpPr>
          <p:nvPr/>
        </p:nvCxnSpPr>
        <p:spPr bwMode="auto">
          <a:xfrm flipH="1">
            <a:off x="1297523" y="3495675"/>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8" name="Straight Connector 25"/>
          <p:cNvCxnSpPr>
            <a:cxnSpLocks noChangeShapeType="1"/>
          </p:cNvCxnSpPr>
          <p:nvPr/>
        </p:nvCxnSpPr>
        <p:spPr bwMode="auto">
          <a:xfrm flipH="1">
            <a:off x="1297523" y="4056063"/>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9" name="Straight Connector 26"/>
          <p:cNvCxnSpPr>
            <a:cxnSpLocks noChangeShapeType="1"/>
          </p:cNvCxnSpPr>
          <p:nvPr/>
        </p:nvCxnSpPr>
        <p:spPr bwMode="auto">
          <a:xfrm flipH="1">
            <a:off x="1297523" y="4616451"/>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0" name="Straight Connector 27"/>
          <p:cNvCxnSpPr>
            <a:cxnSpLocks noChangeShapeType="1"/>
          </p:cNvCxnSpPr>
          <p:nvPr/>
        </p:nvCxnSpPr>
        <p:spPr bwMode="auto">
          <a:xfrm flipH="1">
            <a:off x="1297523" y="5178425"/>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1" name="Straight Connector 28"/>
          <p:cNvCxnSpPr>
            <a:cxnSpLocks noChangeShapeType="1"/>
          </p:cNvCxnSpPr>
          <p:nvPr/>
        </p:nvCxnSpPr>
        <p:spPr bwMode="auto">
          <a:xfrm flipH="1">
            <a:off x="1297523" y="5738813"/>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2" name="Straight Connector 30"/>
          <p:cNvCxnSpPr>
            <a:cxnSpLocks noChangeShapeType="1"/>
          </p:cNvCxnSpPr>
          <p:nvPr/>
        </p:nvCxnSpPr>
        <p:spPr bwMode="auto">
          <a:xfrm>
            <a:off x="138641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3" name="Straight Connector 31"/>
          <p:cNvCxnSpPr>
            <a:cxnSpLocks noChangeShapeType="1"/>
          </p:cNvCxnSpPr>
          <p:nvPr/>
        </p:nvCxnSpPr>
        <p:spPr bwMode="auto">
          <a:xfrm>
            <a:off x="183091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4" name="Straight Connector 32"/>
          <p:cNvCxnSpPr>
            <a:cxnSpLocks noChangeShapeType="1"/>
          </p:cNvCxnSpPr>
          <p:nvPr/>
        </p:nvCxnSpPr>
        <p:spPr bwMode="auto">
          <a:xfrm>
            <a:off x="2273300"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5" name="Straight Connector 33"/>
          <p:cNvCxnSpPr>
            <a:cxnSpLocks noChangeShapeType="1"/>
          </p:cNvCxnSpPr>
          <p:nvPr/>
        </p:nvCxnSpPr>
        <p:spPr bwMode="auto">
          <a:xfrm>
            <a:off x="2717800"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6" name="Straight Connector 34"/>
          <p:cNvCxnSpPr>
            <a:cxnSpLocks noChangeShapeType="1"/>
          </p:cNvCxnSpPr>
          <p:nvPr/>
        </p:nvCxnSpPr>
        <p:spPr bwMode="auto">
          <a:xfrm>
            <a:off x="3160184"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7" name="Straight Connector 35"/>
          <p:cNvCxnSpPr>
            <a:cxnSpLocks noChangeShapeType="1"/>
          </p:cNvCxnSpPr>
          <p:nvPr/>
        </p:nvCxnSpPr>
        <p:spPr bwMode="auto">
          <a:xfrm>
            <a:off x="3604684"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8" name="Straight Connector 36"/>
          <p:cNvCxnSpPr>
            <a:cxnSpLocks noChangeShapeType="1"/>
          </p:cNvCxnSpPr>
          <p:nvPr/>
        </p:nvCxnSpPr>
        <p:spPr bwMode="auto">
          <a:xfrm>
            <a:off x="4049184"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9" name="Straight Connector 37"/>
          <p:cNvCxnSpPr>
            <a:cxnSpLocks noChangeShapeType="1"/>
          </p:cNvCxnSpPr>
          <p:nvPr/>
        </p:nvCxnSpPr>
        <p:spPr bwMode="auto">
          <a:xfrm>
            <a:off x="449156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80" name="Straight Connector 38"/>
          <p:cNvCxnSpPr>
            <a:cxnSpLocks noChangeShapeType="1"/>
          </p:cNvCxnSpPr>
          <p:nvPr/>
        </p:nvCxnSpPr>
        <p:spPr bwMode="auto">
          <a:xfrm>
            <a:off x="493606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40" name="TextBox 9"/>
          <p:cNvSpPr txBox="1">
            <a:spLocks noChangeArrowheads="1"/>
          </p:cNvSpPr>
          <p:nvPr/>
        </p:nvSpPr>
        <p:spPr bwMode="auto">
          <a:xfrm>
            <a:off x="656167" y="2798977"/>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0.05</a:t>
            </a:r>
          </a:p>
        </p:txBody>
      </p:sp>
      <p:sp>
        <p:nvSpPr>
          <p:cNvPr id="41" name="TextBox 9"/>
          <p:cNvSpPr txBox="1">
            <a:spLocks noChangeArrowheads="1"/>
          </p:cNvSpPr>
          <p:nvPr/>
        </p:nvSpPr>
        <p:spPr bwMode="auto">
          <a:xfrm>
            <a:off x="656167" y="3357570"/>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0.04</a:t>
            </a:r>
          </a:p>
        </p:txBody>
      </p:sp>
      <p:sp>
        <p:nvSpPr>
          <p:cNvPr id="42" name="TextBox 9"/>
          <p:cNvSpPr txBox="1">
            <a:spLocks noChangeArrowheads="1"/>
          </p:cNvSpPr>
          <p:nvPr/>
        </p:nvSpPr>
        <p:spPr bwMode="auto">
          <a:xfrm>
            <a:off x="656167" y="3917956"/>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0.03</a:t>
            </a:r>
          </a:p>
        </p:txBody>
      </p:sp>
      <p:sp>
        <p:nvSpPr>
          <p:cNvPr id="43" name="TextBox 9"/>
          <p:cNvSpPr txBox="1">
            <a:spLocks noChangeArrowheads="1"/>
          </p:cNvSpPr>
          <p:nvPr/>
        </p:nvSpPr>
        <p:spPr bwMode="auto">
          <a:xfrm>
            <a:off x="656167" y="4478549"/>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0.02</a:t>
            </a:r>
          </a:p>
        </p:txBody>
      </p:sp>
      <p:sp>
        <p:nvSpPr>
          <p:cNvPr id="44" name="TextBox 9"/>
          <p:cNvSpPr txBox="1">
            <a:spLocks noChangeArrowheads="1"/>
          </p:cNvSpPr>
          <p:nvPr/>
        </p:nvSpPr>
        <p:spPr bwMode="auto">
          <a:xfrm>
            <a:off x="656167" y="5038936"/>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0.01</a:t>
            </a:r>
          </a:p>
        </p:txBody>
      </p:sp>
      <p:sp>
        <p:nvSpPr>
          <p:cNvPr id="45" name="TextBox 9"/>
          <p:cNvSpPr txBox="1">
            <a:spLocks noChangeArrowheads="1"/>
          </p:cNvSpPr>
          <p:nvPr/>
        </p:nvSpPr>
        <p:spPr bwMode="auto">
          <a:xfrm>
            <a:off x="656167" y="5599325"/>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a:t>
            </a:r>
          </a:p>
        </p:txBody>
      </p:sp>
      <p:sp>
        <p:nvSpPr>
          <p:cNvPr id="46" name="TextBox 9"/>
          <p:cNvSpPr txBox="1">
            <a:spLocks noChangeArrowheads="1"/>
          </p:cNvSpPr>
          <p:nvPr/>
        </p:nvSpPr>
        <p:spPr bwMode="auto">
          <a:xfrm rot="16200000">
            <a:off x="-858836" y="4190018"/>
            <a:ext cx="2797175" cy="323161"/>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500" dirty="0">
                <a:solidFill>
                  <a:prstClr val="black"/>
                </a:solidFill>
                <a:ea typeface="Albany AMT"/>
                <a:cs typeface="Albany AMT"/>
              </a:rPr>
              <a:t>Probability</a:t>
            </a:r>
          </a:p>
        </p:txBody>
      </p:sp>
      <p:sp>
        <p:nvSpPr>
          <p:cNvPr id="47" name="TextBox 9"/>
          <p:cNvSpPr txBox="1">
            <a:spLocks noChangeArrowheads="1"/>
          </p:cNvSpPr>
          <p:nvPr/>
        </p:nvSpPr>
        <p:spPr bwMode="auto">
          <a:xfrm>
            <a:off x="4569884" y="5772180"/>
            <a:ext cx="694267"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192</a:t>
            </a:r>
          </a:p>
        </p:txBody>
      </p:sp>
      <p:sp>
        <p:nvSpPr>
          <p:cNvPr id="48" name="TextBox 9"/>
          <p:cNvSpPr txBox="1">
            <a:spLocks noChangeArrowheads="1"/>
          </p:cNvSpPr>
          <p:nvPr/>
        </p:nvSpPr>
        <p:spPr bwMode="auto">
          <a:xfrm>
            <a:off x="1100667"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0</a:t>
            </a:r>
          </a:p>
        </p:txBody>
      </p:sp>
      <p:sp>
        <p:nvSpPr>
          <p:cNvPr id="49" name="TextBox 9"/>
          <p:cNvSpPr txBox="1">
            <a:spLocks noChangeArrowheads="1"/>
          </p:cNvSpPr>
          <p:nvPr/>
        </p:nvSpPr>
        <p:spPr bwMode="auto">
          <a:xfrm>
            <a:off x="1545167"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24</a:t>
            </a:r>
          </a:p>
        </p:txBody>
      </p:sp>
      <p:sp>
        <p:nvSpPr>
          <p:cNvPr id="50" name="TextBox 9"/>
          <p:cNvSpPr txBox="1">
            <a:spLocks noChangeArrowheads="1"/>
          </p:cNvSpPr>
          <p:nvPr/>
        </p:nvSpPr>
        <p:spPr bwMode="auto">
          <a:xfrm>
            <a:off x="1987551"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48</a:t>
            </a:r>
          </a:p>
        </p:txBody>
      </p:sp>
      <p:sp>
        <p:nvSpPr>
          <p:cNvPr id="51" name="TextBox 9"/>
          <p:cNvSpPr txBox="1">
            <a:spLocks noChangeArrowheads="1"/>
          </p:cNvSpPr>
          <p:nvPr/>
        </p:nvSpPr>
        <p:spPr bwMode="auto">
          <a:xfrm>
            <a:off x="2429933"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72</a:t>
            </a:r>
          </a:p>
        </p:txBody>
      </p:sp>
      <p:sp>
        <p:nvSpPr>
          <p:cNvPr id="52" name="TextBox 9"/>
          <p:cNvSpPr txBox="1">
            <a:spLocks noChangeArrowheads="1"/>
          </p:cNvSpPr>
          <p:nvPr/>
        </p:nvSpPr>
        <p:spPr bwMode="auto">
          <a:xfrm>
            <a:off x="2872317"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96</a:t>
            </a:r>
          </a:p>
        </p:txBody>
      </p:sp>
      <p:sp>
        <p:nvSpPr>
          <p:cNvPr id="53" name="TextBox 9"/>
          <p:cNvSpPr txBox="1">
            <a:spLocks noChangeArrowheads="1"/>
          </p:cNvSpPr>
          <p:nvPr/>
        </p:nvSpPr>
        <p:spPr bwMode="auto">
          <a:xfrm>
            <a:off x="3240620" y="5772180"/>
            <a:ext cx="728133"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120</a:t>
            </a:r>
          </a:p>
        </p:txBody>
      </p:sp>
      <p:sp>
        <p:nvSpPr>
          <p:cNvPr id="54" name="TextBox 9"/>
          <p:cNvSpPr txBox="1">
            <a:spLocks noChangeArrowheads="1"/>
          </p:cNvSpPr>
          <p:nvPr/>
        </p:nvSpPr>
        <p:spPr bwMode="auto">
          <a:xfrm>
            <a:off x="3683001" y="5772180"/>
            <a:ext cx="730251"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144</a:t>
            </a:r>
          </a:p>
        </p:txBody>
      </p:sp>
      <p:sp>
        <p:nvSpPr>
          <p:cNvPr id="55" name="TextBox 9"/>
          <p:cNvSpPr txBox="1">
            <a:spLocks noChangeArrowheads="1"/>
          </p:cNvSpPr>
          <p:nvPr/>
        </p:nvSpPr>
        <p:spPr bwMode="auto">
          <a:xfrm>
            <a:off x="4125590" y="5772180"/>
            <a:ext cx="696383"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168</a:t>
            </a:r>
          </a:p>
        </p:txBody>
      </p:sp>
      <p:sp>
        <p:nvSpPr>
          <p:cNvPr id="57" name="Freeform 56"/>
          <p:cNvSpPr/>
          <p:nvPr/>
        </p:nvSpPr>
        <p:spPr bwMode="auto">
          <a:xfrm>
            <a:off x="1416053" y="4502151"/>
            <a:ext cx="3640667" cy="1220788"/>
          </a:xfrm>
          <a:custGeom>
            <a:avLst/>
            <a:gdLst>
              <a:gd name="connsiteX0" fmla="*/ 2731294 w 2731294"/>
              <a:gd name="connsiteY0" fmla="*/ 2381 h 1221581"/>
              <a:gd name="connsiteX1" fmla="*/ 1919287 w 2731294"/>
              <a:gd name="connsiteY1" fmla="*/ 0 h 1221581"/>
              <a:gd name="connsiteX2" fmla="*/ 1926431 w 2731294"/>
              <a:gd name="connsiteY2" fmla="*/ 85725 h 1221581"/>
              <a:gd name="connsiteX3" fmla="*/ 1816894 w 2731294"/>
              <a:gd name="connsiteY3" fmla="*/ 88106 h 1221581"/>
              <a:gd name="connsiteX4" fmla="*/ 1819275 w 2731294"/>
              <a:gd name="connsiteY4" fmla="*/ 166687 h 1221581"/>
              <a:gd name="connsiteX5" fmla="*/ 1719262 w 2731294"/>
              <a:gd name="connsiteY5" fmla="*/ 166687 h 1221581"/>
              <a:gd name="connsiteX6" fmla="*/ 1724025 w 2731294"/>
              <a:gd name="connsiteY6" fmla="*/ 226218 h 1221581"/>
              <a:gd name="connsiteX7" fmla="*/ 1709737 w 2731294"/>
              <a:gd name="connsiteY7" fmla="*/ 226218 h 1221581"/>
              <a:gd name="connsiteX8" fmla="*/ 1712119 w 2731294"/>
              <a:gd name="connsiteY8" fmla="*/ 290512 h 1221581"/>
              <a:gd name="connsiteX9" fmla="*/ 1690687 w 2731294"/>
              <a:gd name="connsiteY9" fmla="*/ 290512 h 1221581"/>
              <a:gd name="connsiteX10" fmla="*/ 1690687 w 2731294"/>
              <a:gd name="connsiteY10" fmla="*/ 354806 h 1221581"/>
              <a:gd name="connsiteX11" fmla="*/ 1440656 w 2731294"/>
              <a:gd name="connsiteY11" fmla="*/ 357187 h 1221581"/>
              <a:gd name="connsiteX12" fmla="*/ 1443037 w 2731294"/>
              <a:gd name="connsiteY12" fmla="*/ 397668 h 1221581"/>
              <a:gd name="connsiteX13" fmla="*/ 1283494 w 2731294"/>
              <a:gd name="connsiteY13" fmla="*/ 397668 h 1221581"/>
              <a:gd name="connsiteX14" fmla="*/ 1283494 w 2731294"/>
              <a:gd name="connsiteY14" fmla="*/ 426243 h 1221581"/>
              <a:gd name="connsiteX15" fmla="*/ 1238250 w 2731294"/>
              <a:gd name="connsiteY15" fmla="*/ 428625 h 1221581"/>
              <a:gd name="connsiteX16" fmla="*/ 1243012 w 2731294"/>
              <a:gd name="connsiteY16" fmla="*/ 461962 h 1221581"/>
              <a:gd name="connsiteX17" fmla="*/ 1190625 w 2731294"/>
              <a:gd name="connsiteY17" fmla="*/ 461962 h 1221581"/>
              <a:gd name="connsiteX18" fmla="*/ 1185862 w 2731294"/>
              <a:gd name="connsiteY18" fmla="*/ 492918 h 1221581"/>
              <a:gd name="connsiteX19" fmla="*/ 1133475 w 2731294"/>
              <a:gd name="connsiteY19" fmla="*/ 495300 h 1221581"/>
              <a:gd name="connsiteX20" fmla="*/ 1133475 w 2731294"/>
              <a:gd name="connsiteY20" fmla="*/ 523875 h 1221581"/>
              <a:gd name="connsiteX21" fmla="*/ 1078706 w 2731294"/>
              <a:gd name="connsiteY21" fmla="*/ 526256 h 1221581"/>
              <a:gd name="connsiteX22" fmla="*/ 1081087 w 2731294"/>
              <a:gd name="connsiteY22" fmla="*/ 547687 h 1221581"/>
              <a:gd name="connsiteX23" fmla="*/ 1073944 w 2731294"/>
              <a:gd name="connsiteY23" fmla="*/ 547687 h 1221581"/>
              <a:gd name="connsiteX24" fmla="*/ 1076325 w 2731294"/>
              <a:gd name="connsiteY24" fmla="*/ 573881 h 1221581"/>
              <a:gd name="connsiteX25" fmla="*/ 871537 w 2731294"/>
              <a:gd name="connsiteY25" fmla="*/ 576262 h 1221581"/>
              <a:gd name="connsiteX26" fmla="*/ 869156 w 2731294"/>
              <a:gd name="connsiteY26" fmla="*/ 602456 h 1221581"/>
              <a:gd name="connsiteX27" fmla="*/ 826294 w 2731294"/>
              <a:gd name="connsiteY27" fmla="*/ 604837 h 1221581"/>
              <a:gd name="connsiteX28" fmla="*/ 821531 w 2731294"/>
              <a:gd name="connsiteY28" fmla="*/ 626268 h 1221581"/>
              <a:gd name="connsiteX29" fmla="*/ 771525 w 2731294"/>
              <a:gd name="connsiteY29" fmla="*/ 626268 h 1221581"/>
              <a:gd name="connsiteX30" fmla="*/ 771525 w 2731294"/>
              <a:gd name="connsiteY30" fmla="*/ 645318 h 1221581"/>
              <a:gd name="connsiteX31" fmla="*/ 738187 w 2731294"/>
              <a:gd name="connsiteY31" fmla="*/ 645318 h 1221581"/>
              <a:gd name="connsiteX32" fmla="*/ 735806 w 2731294"/>
              <a:gd name="connsiteY32" fmla="*/ 669131 h 1221581"/>
              <a:gd name="connsiteX33" fmla="*/ 583406 w 2731294"/>
              <a:gd name="connsiteY33" fmla="*/ 664368 h 1221581"/>
              <a:gd name="connsiteX34" fmla="*/ 583406 w 2731294"/>
              <a:gd name="connsiteY34" fmla="*/ 683418 h 1221581"/>
              <a:gd name="connsiteX35" fmla="*/ 397669 w 2731294"/>
              <a:gd name="connsiteY35" fmla="*/ 681037 h 1221581"/>
              <a:gd name="connsiteX36" fmla="*/ 395287 w 2731294"/>
              <a:gd name="connsiteY36" fmla="*/ 709612 h 1221581"/>
              <a:gd name="connsiteX37" fmla="*/ 323850 w 2731294"/>
              <a:gd name="connsiteY37" fmla="*/ 709612 h 1221581"/>
              <a:gd name="connsiteX38" fmla="*/ 323850 w 2731294"/>
              <a:gd name="connsiteY38" fmla="*/ 731043 h 1221581"/>
              <a:gd name="connsiteX39" fmla="*/ 309562 w 2731294"/>
              <a:gd name="connsiteY39" fmla="*/ 731043 h 1221581"/>
              <a:gd name="connsiteX40" fmla="*/ 309562 w 2731294"/>
              <a:gd name="connsiteY40" fmla="*/ 762000 h 1221581"/>
              <a:gd name="connsiteX41" fmla="*/ 271462 w 2731294"/>
              <a:gd name="connsiteY41" fmla="*/ 762000 h 1221581"/>
              <a:gd name="connsiteX42" fmla="*/ 271462 w 2731294"/>
              <a:gd name="connsiteY42" fmla="*/ 778668 h 1221581"/>
              <a:gd name="connsiteX43" fmla="*/ 219075 w 2731294"/>
              <a:gd name="connsiteY43" fmla="*/ 778668 h 1221581"/>
              <a:gd name="connsiteX44" fmla="*/ 219075 w 2731294"/>
              <a:gd name="connsiteY44" fmla="*/ 804862 h 1221581"/>
              <a:gd name="connsiteX45" fmla="*/ 214312 w 2731294"/>
              <a:gd name="connsiteY45" fmla="*/ 804862 h 1221581"/>
              <a:gd name="connsiteX46" fmla="*/ 214312 w 2731294"/>
              <a:gd name="connsiteY46" fmla="*/ 833437 h 1221581"/>
              <a:gd name="connsiteX47" fmla="*/ 197644 w 2731294"/>
              <a:gd name="connsiteY47" fmla="*/ 831056 h 1221581"/>
              <a:gd name="connsiteX48" fmla="*/ 200025 w 2731294"/>
              <a:gd name="connsiteY48" fmla="*/ 850106 h 1221581"/>
              <a:gd name="connsiteX49" fmla="*/ 164306 w 2731294"/>
              <a:gd name="connsiteY49" fmla="*/ 852487 h 1221581"/>
              <a:gd name="connsiteX50" fmla="*/ 159544 w 2731294"/>
              <a:gd name="connsiteY50" fmla="*/ 871537 h 1221581"/>
              <a:gd name="connsiteX51" fmla="*/ 128587 w 2731294"/>
              <a:gd name="connsiteY51" fmla="*/ 871537 h 1221581"/>
              <a:gd name="connsiteX52" fmla="*/ 126206 w 2731294"/>
              <a:gd name="connsiteY52" fmla="*/ 892968 h 1221581"/>
              <a:gd name="connsiteX53" fmla="*/ 119062 w 2731294"/>
              <a:gd name="connsiteY53" fmla="*/ 897731 h 1221581"/>
              <a:gd name="connsiteX54" fmla="*/ 119062 w 2731294"/>
              <a:gd name="connsiteY54" fmla="*/ 916781 h 1221581"/>
              <a:gd name="connsiteX55" fmla="*/ 80962 w 2731294"/>
              <a:gd name="connsiteY55" fmla="*/ 916781 h 1221581"/>
              <a:gd name="connsiteX56" fmla="*/ 83344 w 2731294"/>
              <a:gd name="connsiteY56" fmla="*/ 971550 h 1221581"/>
              <a:gd name="connsiteX57" fmla="*/ 78581 w 2731294"/>
              <a:gd name="connsiteY57" fmla="*/ 971550 h 1221581"/>
              <a:gd name="connsiteX58" fmla="*/ 76200 w 2731294"/>
              <a:gd name="connsiteY58" fmla="*/ 1028700 h 1221581"/>
              <a:gd name="connsiteX59" fmla="*/ 61912 w 2731294"/>
              <a:gd name="connsiteY59" fmla="*/ 1035843 h 1221581"/>
              <a:gd name="connsiteX60" fmla="*/ 61912 w 2731294"/>
              <a:gd name="connsiteY60" fmla="*/ 1059656 h 1221581"/>
              <a:gd name="connsiteX61" fmla="*/ 52387 w 2731294"/>
              <a:gd name="connsiteY61" fmla="*/ 1062037 h 1221581"/>
              <a:gd name="connsiteX62" fmla="*/ 50006 w 2731294"/>
              <a:gd name="connsiteY62" fmla="*/ 1071562 h 1221581"/>
              <a:gd name="connsiteX63" fmla="*/ 30956 w 2731294"/>
              <a:gd name="connsiteY63" fmla="*/ 1076325 h 1221581"/>
              <a:gd name="connsiteX64" fmla="*/ 30956 w 2731294"/>
              <a:gd name="connsiteY64" fmla="*/ 1097756 h 1221581"/>
              <a:gd name="connsiteX65" fmla="*/ 19050 w 2731294"/>
              <a:gd name="connsiteY65" fmla="*/ 1104900 h 1221581"/>
              <a:gd name="connsiteX66" fmla="*/ 19050 w 2731294"/>
              <a:gd name="connsiteY66" fmla="*/ 1104900 h 1221581"/>
              <a:gd name="connsiteX67" fmla="*/ 11906 w 2731294"/>
              <a:gd name="connsiteY67" fmla="*/ 1126331 h 1221581"/>
              <a:gd name="connsiteX68" fmla="*/ 16669 w 2731294"/>
              <a:gd name="connsiteY68" fmla="*/ 1176337 h 1221581"/>
              <a:gd name="connsiteX69" fmla="*/ 0 w 2731294"/>
              <a:gd name="connsiteY69" fmla="*/ 1176337 h 1221581"/>
              <a:gd name="connsiteX70" fmla="*/ 0 w 2731294"/>
              <a:gd name="connsiteY70" fmla="*/ 1221581 h 122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31294" h="1221581">
                <a:moveTo>
                  <a:pt x="2731294" y="2381"/>
                </a:moveTo>
                <a:lnTo>
                  <a:pt x="1919287" y="0"/>
                </a:lnTo>
                <a:lnTo>
                  <a:pt x="1926431" y="85725"/>
                </a:lnTo>
                <a:lnTo>
                  <a:pt x="1816894" y="88106"/>
                </a:lnTo>
                <a:cubicBezTo>
                  <a:pt x="1817688" y="114300"/>
                  <a:pt x="1818481" y="140493"/>
                  <a:pt x="1819275" y="166687"/>
                </a:cubicBezTo>
                <a:lnTo>
                  <a:pt x="1719262" y="166687"/>
                </a:lnTo>
                <a:lnTo>
                  <a:pt x="1724025" y="226218"/>
                </a:lnTo>
                <a:lnTo>
                  <a:pt x="1709737" y="226218"/>
                </a:lnTo>
                <a:lnTo>
                  <a:pt x="1712119" y="290512"/>
                </a:lnTo>
                <a:lnTo>
                  <a:pt x="1690687" y="290512"/>
                </a:lnTo>
                <a:lnTo>
                  <a:pt x="1690687" y="354806"/>
                </a:lnTo>
                <a:lnTo>
                  <a:pt x="1440656" y="357187"/>
                </a:lnTo>
                <a:lnTo>
                  <a:pt x="1443037" y="397668"/>
                </a:lnTo>
                <a:lnTo>
                  <a:pt x="1283494" y="397668"/>
                </a:lnTo>
                <a:lnTo>
                  <a:pt x="1283494" y="426243"/>
                </a:lnTo>
                <a:lnTo>
                  <a:pt x="1238250" y="428625"/>
                </a:lnTo>
                <a:lnTo>
                  <a:pt x="1243012" y="461962"/>
                </a:lnTo>
                <a:lnTo>
                  <a:pt x="1190625" y="461962"/>
                </a:lnTo>
                <a:lnTo>
                  <a:pt x="1185862" y="492918"/>
                </a:lnTo>
                <a:lnTo>
                  <a:pt x="1133475" y="495300"/>
                </a:lnTo>
                <a:lnTo>
                  <a:pt x="1133475" y="523875"/>
                </a:lnTo>
                <a:lnTo>
                  <a:pt x="1078706" y="526256"/>
                </a:lnTo>
                <a:lnTo>
                  <a:pt x="1081087" y="547687"/>
                </a:lnTo>
                <a:lnTo>
                  <a:pt x="1073944" y="547687"/>
                </a:lnTo>
                <a:lnTo>
                  <a:pt x="1076325" y="573881"/>
                </a:lnTo>
                <a:lnTo>
                  <a:pt x="871537" y="576262"/>
                </a:lnTo>
                <a:lnTo>
                  <a:pt x="869156" y="602456"/>
                </a:lnTo>
                <a:lnTo>
                  <a:pt x="826294" y="604837"/>
                </a:lnTo>
                <a:lnTo>
                  <a:pt x="821531" y="626268"/>
                </a:lnTo>
                <a:lnTo>
                  <a:pt x="771525" y="626268"/>
                </a:lnTo>
                <a:lnTo>
                  <a:pt x="771525" y="645318"/>
                </a:lnTo>
                <a:lnTo>
                  <a:pt x="738187" y="645318"/>
                </a:lnTo>
                <a:lnTo>
                  <a:pt x="735806" y="669131"/>
                </a:lnTo>
                <a:lnTo>
                  <a:pt x="583406" y="664368"/>
                </a:lnTo>
                <a:lnTo>
                  <a:pt x="583406" y="683418"/>
                </a:lnTo>
                <a:lnTo>
                  <a:pt x="397669" y="681037"/>
                </a:lnTo>
                <a:lnTo>
                  <a:pt x="395287" y="709612"/>
                </a:lnTo>
                <a:lnTo>
                  <a:pt x="323850" y="709612"/>
                </a:lnTo>
                <a:lnTo>
                  <a:pt x="323850" y="731043"/>
                </a:lnTo>
                <a:lnTo>
                  <a:pt x="309562" y="731043"/>
                </a:lnTo>
                <a:lnTo>
                  <a:pt x="309562" y="762000"/>
                </a:lnTo>
                <a:lnTo>
                  <a:pt x="271462" y="762000"/>
                </a:lnTo>
                <a:lnTo>
                  <a:pt x="271462" y="778668"/>
                </a:lnTo>
                <a:lnTo>
                  <a:pt x="219075" y="778668"/>
                </a:lnTo>
                <a:lnTo>
                  <a:pt x="219075" y="804862"/>
                </a:lnTo>
                <a:lnTo>
                  <a:pt x="214312" y="804862"/>
                </a:lnTo>
                <a:lnTo>
                  <a:pt x="214312" y="833437"/>
                </a:lnTo>
                <a:lnTo>
                  <a:pt x="197644" y="831056"/>
                </a:lnTo>
                <a:lnTo>
                  <a:pt x="200025" y="850106"/>
                </a:lnTo>
                <a:lnTo>
                  <a:pt x="164306" y="852487"/>
                </a:lnTo>
                <a:lnTo>
                  <a:pt x="159544" y="871537"/>
                </a:lnTo>
                <a:lnTo>
                  <a:pt x="128587" y="871537"/>
                </a:lnTo>
                <a:lnTo>
                  <a:pt x="126206" y="892968"/>
                </a:lnTo>
                <a:lnTo>
                  <a:pt x="119062" y="897731"/>
                </a:lnTo>
                <a:lnTo>
                  <a:pt x="119062" y="916781"/>
                </a:lnTo>
                <a:lnTo>
                  <a:pt x="80962" y="916781"/>
                </a:lnTo>
                <a:lnTo>
                  <a:pt x="83344" y="971550"/>
                </a:lnTo>
                <a:lnTo>
                  <a:pt x="78581" y="971550"/>
                </a:lnTo>
                <a:cubicBezTo>
                  <a:pt x="77787" y="990600"/>
                  <a:pt x="76994" y="1009650"/>
                  <a:pt x="76200" y="1028700"/>
                </a:cubicBezTo>
                <a:lnTo>
                  <a:pt x="61912" y="1035843"/>
                </a:lnTo>
                <a:lnTo>
                  <a:pt x="61912" y="1059656"/>
                </a:lnTo>
                <a:lnTo>
                  <a:pt x="52387" y="1062037"/>
                </a:lnTo>
                <a:lnTo>
                  <a:pt x="50006" y="1071562"/>
                </a:lnTo>
                <a:lnTo>
                  <a:pt x="30956" y="1076325"/>
                </a:lnTo>
                <a:lnTo>
                  <a:pt x="30956" y="1097756"/>
                </a:lnTo>
                <a:lnTo>
                  <a:pt x="19050" y="1104900"/>
                </a:lnTo>
                <a:lnTo>
                  <a:pt x="19050" y="1104900"/>
                </a:lnTo>
                <a:lnTo>
                  <a:pt x="11906" y="1126331"/>
                </a:lnTo>
                <a:lnTo>
                  <a:pt x="16669" y="1176337"/>
                </a:lnTo>
                <a:lnTo>
                  <a:pt x="0" y="1176337"/>
                </a:lnTo>
                <a:lnTo>
                  <a:pt x="0" y="1221581"/>
                </a:lnTo>
              </a:path>
            </a:pathLst>
          </a:custGeom>
          <a:noFill/>
          <a:ln w="28575" cap="flat" cmpd="sng" algn="ctr">
            <a:solidFill>
              <a:schemeClr val="accent3"/>
            </a:solidFill>
            <a:prstDash val="solid"/>
            <a:round/>
            <a:headEnd type="none" w="med" len="med"/>
            <a:tailEnd type="none" w="med" len="med"/>
          </a:ln>
          <a:effectLst/>
        </p:spPr>
        <p:txBody>
          <a:bodyPr lIns="91342" tIns="45718" rIns="91342" bIns="45718" anchor="ctr"/>
          <a:lstStyle/>
          <a:p>
            <a:pPr algn="ctr" defTabSz="913289">
              <a:lnSpc>
                <a:spcPct val="90000"/>
              </a:lnSpc>
              <a:spcBef>
                <a:spcPct val="35000"/>
              </a:spcBef>
              <a:spcAft>
                <a:spcPct val="25000"/>
              </a:spcAft>
              <a:buClr>
                <a:srgbClr val="800080"/>
              </a:buClr>
              <a:buFont typeface="Arial" panose="020B0604020202020204" pitchFamily="34" charset="0"/>
              <a:buChar char="•"/>
              <a:defRPr/>
            </a:pPr>
            <a:endParaRPr lang="en-US" sz="1500" dirty="0">
              <a:solidFill>
                <a:prstClr val="black"/>
              </a:solidFill>
              <a:ea typeface="ＭＳ Ｐゴシック" pitchFamily="34" charset="-128"/>
            </a:endParaRPr>
          </a:p>
        </p:txBody>
      </p:sp>
      <p:sp>
        <p:nvSpPr>
          <p:cNvPr id="14398" name="Freeform 57"/>
          <p:cNvSpPr>
            <a:spLocks/>
          </p:cNvSpPr>
          <p:nvPr/>
        </p:nvSpPr>
        <p:spPr bwMode="auto">
          <a:xfrm>
            <a:off x="1416053" y="5178632"/>
            <a:ext cx="3640667" cy="538163"/>
          </a:xfrm>
          <a:custGeom>
            <a:avLst/>
            <a:gdLst>
              <a:gd name="T0" fmla="*/ 2655336 w 2731294"/>
              <a:gd name="T1" fmla="*/ 0 h 538162"/>
              <a:gd name="T2" fmla="*/ 1460782 w 2731294"/>
              <a:gd name="T3" fmla="*/ 0 h 538162"/>
              <a:gd name="T4" fmla="*/ 1463099 w 2731294"/>
              <a:gd name="T5" fmla="*/ 59531 h 538162"/>
              <a:gd name="T6" fmla="*/ 1421428 w 2731294"/>
              <a:gd name="T7" fmla="*/ 59531 h 538162"/>
              <a:gd name="T8" fmla="*/ 1421428 w 2731294"/>
              <a:gd name="T9" fmla="*/ 119062 h 538162"/>
              <a:gd name="T10" fmla="*/ 1342718 w 2731294"/>
              <a:gd name="T11" fmla="*/ 119062 h 538162"/>
              <a:gd name="T12" fmla="*/ 1345033 w 2731294"/>
              <a:gd name="T13" fmla="*/ 171450 h 538162"/>
              <a:gd name="T14" fmla="*/ 1317252 w 2731294"/>
              <a:gd name="T15" fmla="*/ 171450 h 538162"/>
              <a:gd name="T16" fmla="*/ 1317252 w 2731294"/>
              <a:gd name="T17" fmla="*/ 221456 h 538162"/>
              <a:gd name="T18" fmla="*/ 643580 w 2731294"/>
              <a:gd name="T19" fmla="*/ 221456 h 538162"/>
              <a:gd name="T20" fmla="*/ 648208 w 2731294"/>
              <a:gd name="T21" fmla="*/ 250031 h 538162"/>
              <a:gd name="T22" fmla="*/ 636635 w 2731294"/>
              <a:gd name="T23" fmla="*/ 250031 h 538162"/>
              <a:gd name="T24" fmla="*/ 636635 w 2731294"/>
              <a:gd name="T25" fmla="*/ 288228 h 538162"/>
              <a:gd name="T26" fmla="*/ 377350 w 2731294"/>
              <a:gd name="T27" fmla="*/ 283465 h 538162"/>
              <a:gd name="T28" fmla="*/ 372721 w 2731294"/>
              <a:gd name="T29" fmla="*/ 340615 h 538162"/>
              <a:gd name="T30" fmla="*/ 351884 w 2731294"/>
              <a:gd name="T31" fmla="*/ 340615 h 538162"/>
              <a:gd name="T32" fmla="*/ 351884 w 2731294"/>
              <a:gd name="T33" fmla="*/ 369190 h 538162"/>
              <a:gd name="T34" fmla="*/ 337993 w 2731294"/>
              <a:gd name="T35" fmla="*/ 369190 h 538162"/>
              <a:gd name="T36" fmla="*/ 340311 w 2731294"/>
              <a:gd name="T37" fmla="*/ 402528 h 538162"/>
              <a:gd name="T38" fmla="*/ 275492 w 2731294"/>
              <a:gd name="T39" fmla="*/ 400147 h 538162"/>
              <a:gd name="T40" fmla="*/ 275492 w 2731294"/>
              <a:gd name="T41" fmla="*/ 431103 h 538162"/>
              <a:gd name="T42" fmla="*/ 222245 w 2731294"/>
              <a:gd name="T43" fmla="*/ 426340 h 538162"/>
              <a:gd name="T44" fmla="*/ 226873 w 2731294"/>
              <a:gd name="T45" fmla="*/ 447772 h 538162"/>
              <a:gd name="T46" fmla="*/ 162059 w 2731294"/>
              <a:gd name="T47" fmla="*/ 447772 h 538162"/>
              <a:gd name="T48" fmla="*/ 164367 w 2731294"/>
              <a:gd name="T49" fmla="*/ 483490 h 538162"/>
              <a:gd name="T50" fmla="*/ 131960 w 2731294"/>
              <a:gd name="T51" fmla="*/ 483490 h 538162"/>
              <a:gd name="T52" fmla="*/ 134273 w 2731294"/>
              <a:gd name="T53" fmla="*/ 504922 h 538162"/>
              <a:gd name="T54" fmla="*/ 118066 w 2731294"/>
              <a:gd name="T55" fmla="*/ 504922 h 538162"/>
              <a:gd name="T56" fmla="*/ 118066 w 2731294"/>
              <a:gd name="T57" fmla="*/ 531115 h 538162"/>
              <a:gd name="T58" fmla="*/ 0 w 2731294"/>
              <a:gd name="T59" fmla="*/ 538259 h 5381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31294"/>
              <a:gd name="T91" fmla="*/ 0 h 538162"/>
              <a:gd name="T92" fmla="*/ 2731294 w 2731294"/>
              <a:gd name="T93" fmla="*/ 538162 h 5381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31294" h="538162">
                <a:moveTo>
                  <a:pt x="2731294" y="0"/>
                </a:moveTo>
                <a:lnTo>
                  <a:pt x="1502569" y="0"/>
                </a:lnTo>
                <a:cubicBezTo>
                  <a:pt x="1503363" y="19844"/>
                  <a:pt x="1504156" y="39687"/>
                  <a:pt x="1504950" y="59531"/>
                </a:cubicBezTo>
                <a:lnTo>
                  <a:pt x="1462087" y="59531"/>
                </a:lnTo>
                <a:lnTo>
                  <a:pt x="1462087" y="119062"/>
                </a:lnTo>
                <a:lnTo>
                  <a:pt x="1381125" y="119062"/>
                </a:lnTo>
                <a:lnTo>
                  <a:pt x="1383506" y="171450"/>
                </a:lnTo>
                <a:lnTo>
                  <a:pt x="1354931" y="171450"/>
                </a:lnTo>
                <a:lnTo>
                  <a:pt x="1354931" y="221456"/>
                </a:lnTo>
                <a:lnTo>
                  <a:pt x="661987" y="221456"/>
                </a:lnTo>
                <a:lnTo>
                  <a:pt x="666750" y="250031"/>
                </a:lnTo>
                <a:lnTo>
                  <a:pt x="654844" y="250031"/>
                </a:lnTo>
                <a:lnTo>
                  <a:pt x="654844" y="288131"/>
                </a:lnTo>
                <a:lnTo>
                  <a:pt x="388144" y="283368"/>
                </a:lnTo>
                <a:lnTo>
                  <a:pt x="383381" y="340518"/>
                </a:lnTo>
                <a:lnTo>
                  <a:pt x="361950" y="340518"/>
                </a:lnTo>
                <a:lnTo>
                  <a:pt x="361950" y="369093"/>
                </a:lnTo>
                <a:lnTo>
                  <a:pt x="347662" y="369093"/>
                </a:lnTo>
                <a:lnTo>
                  <a:pt x="350044" y="402431"/>
                </a:lnTo>
                <a:lnTo>
                  <a:pt x="283369" y="400050"/>
                </a:lnTo>
                <a:lnTo>
                  <a:pt x="283369" y="431006"/>
                </a:lnTo>
                <a:lnTo>
                  <a:pt x="228600" y="426243"/>
                </a:lnTo>
                <a:lnTo>
                  <a:pt x="233362" y="447675"/>
                </a:lnTo>
                <a:lnTo>
                  <a:pt x="166687" y="447675"/>
                </a:lnTo>
                <a:lnTo>
                  <a:pt x="169069" y="483393"/>
                </a:lnTo>
                <a:lnTo>
                  <a:pt x="135731" y="483393"/>
                </a:lnTo>
                <a:lnTo>
                  <a:pt x="138112" y="504825"/>
                </a:lnTo>
                <a:lnTo>
                  <a:pt x="121444" y="504825"/>
                </a:lnTo>
                <a:lnTo>
                  <a:pt x="121444" y="531018"/>
                </a:lnTo>
                <a:lnTo>
                  <a:pt x="0" y="538162"/>
                </a:lnTo>
              </a:path>
            </a:pathLst>
          </a:custGeom>
          <a:noFill/>
          <a:ln w="2857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342" tIns="45718" rIns="91342" bIns="45718" anchor="ctr"/>
          <a:lstStyle/>
          <a:p>
            <a:pPr defTabSz="913289"/>
            <a:endParaRPr lang="es-ES">
              <a:solidFill>
                <a:prstClr val="black"/>
              </a:solidFill>
            </a:endParaRPr>
          </a:p>
        </p:txBody>
      </p:sp>
      <p:sp>
        <p:nvSpPr>
          <p:cNvPr id="59" name="TextBox 9"/>
          <p:cNvSpPr txBox="1">
            <a:spLocks noChangeArrowheads="1"/>
          </p:cNvSpPr>
          <p:nvPr/>
        </p:nvSpPr>
        <p:spPr bwMode="auto">
          <a:xfrm>
            <a:off x="1392843" y="5986677"/>
            <a:ext cx="3570817" cy="323163"/>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500" dirty="0">
                <a:solidFill>
                  <a:prstClr val="black"/>
                </a:solidFill>
                <a:ea typeface="Albany AMT"/>
                <a:cs typeface="Albany AMT"/>
              </a:rPr>
              <a:t>Wks to Suicidality</a:t>
            </a:r>
          </a:p>
        </p:txBody>
      </p:sp>
      <p:cxnSp>
        <p:nvCxnSpPr>
          <p:cNvPr id="14400" name="Straight Connector 19"/>
          <p:cNvCxnSpPr>
            <a:cxnSpLocks noChangeShapeType="1"/>
          </p:cNvCxnSpPr>
          <p:nvPr/>
        </p:nvCxnSpPr>
        <p:spPr bwMode="auto">
          <a:xfrm>
            <a:off x="1380068" y="5738813"/>
            <a:ext cx="357293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401" name="Straight Connector 21"/>
          <p:cNvCxnSpPr>
            <a:cxnSpLocks noChangeShapeType="1"/>
          </p:cNvCxnSpPr>
          <p:nvPr/>
        </p:nvCxnSpPr>
        <p:spPr bwMode="auto">
          <a:xfrm flipV="1">
            <a:off x="1386417" y="2922797"/>
            <a:ext cx="0" cy="2824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427509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el 1"/>
          <p:cNvSpPr>
            <a:spLocks noGrp="1"/>
          </p:cNvSpPr>
          <p:nvPr>
            <p:ph type="title"/>
          </p:nvPr>
        </p:nvSpPr>
        <p:spPr>
          <a:xfrm>
            <a:off x="609600" y="44451"/>
            <a:ext cx="10972800" cy="1143000"/>
          </a:xfrm>
        </p:spPr>
        <p:txBody>
          <a:bodyPr/>
          <a:lstStyle/>
          <a:p>
            <a:r>
              <a:rPr lang="en-GB" sz="3600" b="0" dirty="0">
                <a:solidFill>
                  <a:schemeClr val="tx1"/>
                </a:solidFill>
                <a:latin typeface="Calibri Light"/>
              </a:rPr>
              <a:t>START : EFV y </a:t>
            </a:r>
            <a:r>
              <a:rPr lang="en-GB" sz="3600" b="0" dirty="0" err="1">
                <a:solidFill>
                  <a:schemeClr val="tx1"/>
                </a:solidFill>
                <a:latin typeface="Calibri Light"/>
              </a:rPr>
              <a:t>suicidio</a:t>
            </a:r>
            <a:endParaRPr lang="en-GB" sz="3600" b="0" dirty="0">
              <a:solidFill>
                <a:schemeClr val="tx1"/>
              </a:solidFill>
              <a:latin typeface="Calibri Light"/>
            </a:endParaRPr>
          </a:p>
        </p:txBody>
      </p:sp>
      <p:sp>
        <p:nvSpPr>
          <p:cNvPr id="178179" name="Pladsholder til indhold 2"/>
          <p:cNvSpPr>
            <a:spLocks noGrp="1"/>
          </p:cNvSpPr>
          <p:nvPr>
            <p:ph idx="1"/>
          </p:nvPr>
        </p:nvSpPr>
        <p:spPr>
          <a:xfrm>
            <a:off x="175555" y="1499643"/>
            <a:ext cx="6048672" cy="4713288"/>
          </a:xfrm>
        </p:spPr>
        <p:txBody>
          <a:bodyPr/>
          <a:lstStyle/>
          <a:p>
            <a:pPr>
              <a:buFont typeface="Wingdings" pitchFamily="2" charset="2"/>
              <a:buChar char="§"/>
            </a:pPr>
            <a:r>
              <a:rPr lang="en-GB" sz="2800" dirty="0">
                <a:latin typeface="Calibri" pitchFamily="34" charset="0"/>
                <a:cs typeface="Calibri" pitchFamily="34" charset="0"/>
              </a:rPr>
              <a:t>Los </a:t>
            </a:r>
            <a:r>
              <a:rPr lang="en-GB" sz="2800" dirty="0" err="1">
                <a:latin typeface="Calibri" pitchFamily="34" charset="0"/>
                <a:cs typeface="Calibri" pitchFamily="34" charset="0"/>
              </a:rPr>
              <a:t>participantes</a:t>
            </a:r>
            <a:r>
              <a:rPr lang="en-GB" sz="2800" dirty="0">
                <a:latin typeface="Calibri" pitchFamily="34" charset="0"/>
                <a:cs typeface="Calibri" pitchFamily="34" charset="0"/>
              </a:rPr>
              <a:t> </a:t>
            </a:r>
            <a:r>
              <a:rPr lang="en-GB" sz="2800" dirty="0" err="1">
                <a:latin typeface="Calibri" pitchFamily="34" charset="0"/>
                <a:cs typeface="Calibri" pitchFamily="34" charset="0"/>
              </a:rPr>
              <a:t>que</a:t>
            </a:r>
            <a:r>
              <a:rPr lang="en-GB" sz="2800" dirty="0">
                <a:latin typeface="Calibri" pitchFamily="34" charset="0"/>
                <a:cs typeface="Calibri" pitchFamily="34" charset="0"/>
              </a:rPr>
              <a:t> </a:t>
            </a:r>
            <a:r>
              <a:rPr lang="en-GB" sz="2800" dirty="0" err="1">
                <a:latin typeface="Calibri" pitchFamily="34" charset="0"/>
                <a:cs typeface="Calibri" pitchFamily="34" charset="0"/>
              </a:rPr>
              <a:t>utilizaron</a:t>
            </a:r>
            <a:r>
              <a:rPr lang="en-GB" sz="2800" dirty="0">
                <a:latin typeface="Calibri" pitchFamily="34" charset="0"/>
                <a:cs typeface="Calibri" pitchFamily="34" charset="0"/>
              </a:rPr>
              <a:t> </a:t>
            </a:r>
            <a:r>
              <a:rPr lang="en-GB" sz="2800" dirty="0" err="1">
                <a:latin typeface="Calibri" pitchFamily="34" charset="0"/>
                <a:cs typeface="Calibri" pitchFamily="34" charset="0"/>
              </a:rPr>
              <a:t>efavirenz</a:t>
            </a:r>
            <a:r>
              <a:rPr lang="en-GB" sz="2800" dirty="0">
                <a:latin typeface="Calibri" pitchFamily="34" charset="0"/>
                <a:cs typeface="Calibri" pitchFamily="34" charset="0"/>
              </a:rPr>
              <a:t> en el </a:t>
            </a:r>
            <a:r>
              <a:rPr lang="en-GB" sz="2800" dirty="0" err="1">
                <a:latin typeface="Calibri" pitchFamily="34" charset="0"/>
                <a:cs typeface="Calibri" pitchFamily="34" charset="0"/>
              </a:rPr>
              <a:t>grupo</a:t>
            </a:r>
            <a:r>
              <a:rPr lang="en-GB" sz="2800" dirty="0">
                <a:latin typeface="Calibri" pitchFamily="34" charset="0"/>
                <a:cs typeface="Calibri" pitchFamily="34" charset="0"/>
              </a:rPr>
              <a:t> de TARV </a:t>
            </a:r>
            <a:r>
              <a:rPr lang="en-GB" sz="2800" dirty="0" err="1">
                <a:latin typeface="Calibri" pitchFamily="34" charset="0"/>
                <a:cs typeface="Calibri" pitchFamily="34" charset="0"/>
              </a:rPr>
              <a:t>inmediato</a:t>
            </a:r>
            <a:r>
              <a:rPr lang="en-GB" sz="2800" dirty="0">
                <a:latin typeface="Calibri" pitchFamily="34" charset="0"/>
                <a:cs typeface="Calibri" pitchFamily="34" charset="0"/>
              </a:rPr>
              <a:t> </a:t>
            </a:r>
            <a:r>
              <a:rPr lang="en-GB" sz="2800" dirty="0" err="1">
                <a:latin typeface="Calibri" pitchFamily="34" charset="0"/>
                <a:cs typeface="Calibri" pitchFamily="34" charset="0"/>
              </a:rPr>
              <a:t>tuvieron</a:t>
            </a:r>
            <a:r>
              <a:rPr lang="en-GB" sz="2800" dirty="0">
                <a:latin typeface="Calibri" pitchFamily="34" charset="0"/>
                <a:cs typeface="Calibri" pitchFamily="34" charset="0"/>
              </a:rPr>
              <a:t> un </a:t>
            </a:r>
            <a:r>
              <a:rPr lang="en-GB" sz="2800" dirty="0" err="1">
                <a:solidFill>
                  <a:srgbClr val="C00000"/>
                </a:solidFill>
                <a:latin typeface="Calibri" pitchFamily="34" charset="0"/>
                <a:cs typeface="Calibri" pitchFamily="34" charset="0"/>
              </a:rPr>
              <a:t>aumento</a:t>
            </a:r>
            <a:r>
              <a:rPr lang="en-GB" sz="2800" dirty="0">
                <a:solidFill>
                  <a:srgbClr val="C00000"/>
                </a:solidFill>
                <a:latin typeface="Calibri" pitchFamily="34" charset="0"/>
                <a:cs typeface="Calibri" pitchFamily="34" charset="0"/>
              </a:rPr>
              <a:t> del </a:t>
            </a:r>
            <a:r>
              <a:rPr lang="en-GB" sz="2800" dirty="0" err="1">
                <a:solidFill>
                  <a:srgbClr val="C00000"/>
                </a:solidFill>
                <a:latin typeface="Calibri" pitchFamily="34" charset="0"/>
                <a:cs typeface="Calibri" pitchFamily="34" charset="0"/>
              </a:rPr>
              <a:t>riesgo</a:t>
            </a:r>
            <a:r>
              <a:rPr lang="en-GB" sz="2800" dirty="0">
                <a:solidFill>
                  <a:srgbClr val="C00000"/>
                </a:solidFill>
                <a:latin typeface="Calibri" pitchFamily="34" charset="0"/>
                <a:cs typeface="Calibri" pitchFamily="34" charset="0"/>
              </a:rPr>
              <a:t> </a:t>
            </a:r>
            <a:r>
              <a:rPr lang="en-GB" sz="2800" dirty="0" err="1">
                <a:solidFill>
                  <a:srgbClr val="C00000"/>
                </a:solidFill>
                <a:latin typeface="Calibri" pitchFamily="34" charset="0"/>
                <a:cs typeface="Calibri" pitchFamily="34" charset="0"/>
              </a:rPr>
              <a:t>suicida</a:t>
            </a:r>
            <a:r>
              <a:rPr lang="en-GB" sz="2800" dirty="0">
                <a:solidFill>
                  <a:srgbClr val="C00000"/>
                </a:solidFill>
                <a:latin typeface="Calibri" pitchFamily="34" charset="0"/>
                <a:cs typeface="Calibri" pitchFamily="34" charset="0"/>
              </a:rPr>
              <a:t>.</a:t>
            </a:r>
            <a:endParaRPr lang="en-GB" sz="2800" dirty="0">
              <a:latin typeface="Calibri" pitchFamily="34" charset="0"/>
              <a:cs typeface="Calibri" pitchFamily="34" charset="0"/>
            </a:endParaRPr>
          </a:p>
          <a:p>
            <a:pPr>
              <a:buFont typeface="Wingdings" pitchFamily="2" charset="2"/>
              <a:buChar char="§"/>
            </a:pPr>
            <a:r>
              <a:rPr lang="en-GB" sz="2800" dirty="0">
                <a:latin typeface="Calibri" pitchFamily="34" charset="0"/>
                <a:cs typeface="Calibri" pitchFamily="34" charset="0"/>
              </a:rPr>
              <a:t>El </a:t>
            </a:r>
            <a:r>
              <a:rPr lang="en-GB" sz="2800" dirty="0" err="1">
                <a:latin typeface="Calibri" pitchFamily="34" charset="0"/>
                <a:cs typeface="Calibri" pitchFamily="34" charset="0"/>
              </a:rPr>
              <a:t>impacto</a:t>
            </a:r>
            <a:r>
              <a:rPr lang="en-GB" sz="2800" dirty="0">
                <a:latin typeface="Calibri" pitchFamily="34" charset="0"/>
                <a:cs typeface="Calibri" pitchFamily="34" charset="0"/>
              </a:rPr>
              <a:t> </a:t>
            </a:r>
            <a:r>
              <a:rPr lang="en-GB" sz="2800" dirty="0" err="1">
                <a:latin typeface="Calibri" pitchFamily="34" charset="0"/>
                <a:cs typeface="Calibri" pitchFamily="34" charset="0"/>
              </a:rPr>
              <a:t>fue</a:t>
            </a:r>
            <a:r>
              <a:rPr lang="en-GB" sz="2800" dirty="0">
                <a:latin typeface="Calibri" pitchFamily="34" charset="0"/>
                <a:cs typeface="Calibri" pitchFamily="34" charset="0"/>
              </a:rPr>
              <a:t> mayor en </a:t>
            </a:r>
            <a:r>
              <a:rPr lang="en-GB" sz="2800" dirty="0" err="1">
                <a:latin typeface="Calibri" pitchFamily="34" charset="0"/>
                <a:cs typeface="Calibri" pitchFamily="34" charset="0"/>
              </a:rPr>
              <a:t>pacientes</a:t>
            </a:r>
            <a:r>
              <a:rPr lang="en-GB" sz="2800" dirty="0">
                <a:latin typeface="Calibri" pitchFamily="34" charset="0"/>
                <a:cs typeface="Calibri" pitchFamily="34" charset="0"/>
              </a:rPr>
              <a:t> con </a:t>
            </a:r>
            <a:r>
              <a:rPr lang="en-GB" sz="2800" dirty="0" err="1">
                <a:solidFill>
                  <a:srgbClr val="C00000"/>
                </a:solidFill>
                <a:latin typeface="Calibri" pitchFamily="34" charset="0"/>
                <a:cs typeface="Calibri" pitchFamily="34" charset="0"/>
              </a:rPr>
              <a:t>diagnóstico</a:t>
            </a:r>
            <a:r>
              <a:rPr lang="en-GB" sz="2800" dirty="0">
                <a:solidFill>
                  <a:srgbClr val="C00000"/>
                </a:solidFill>
                <a:latin typeface="Calibri" pitchFamily="34" charset="0"/>
                <a:cs typeface="Calibri" pitchFamily="34" charset="0"/>
              </a:rPr>
              <a:t> </a:t>
            </a:r>
            <a:r>
              <a:rPr lang="en-GB" sz="2800" dirty="0" err="1">
                <a:solidFill>
                  <a:srgbClr val="C00000"/>
                </a:solidFill>
                <a:latin typeface="Calibri" pitchFamily="34" charset="0"/>
                <a:cs typeface="Calibri" pitchFamily="34" charset="0"/>
              </a:rPr>
              <a:t>previo</a:t>
            </a:r>
            <a:r>
              <a:rPr lang="en-GB" sz="2800" dirty="0">
                <a:solidFill>
                  <a:srgbClr val="C00000"/>
                </a:solidFill>
                <a:latin typeface="Calibri" pitchFamily="34" charset="0"/>
                <a:cs typeface="Calibri" pitchFamily="34" charset="0"/>
              </a:rPr>
              <a:t> de </a:t>
            </a:r>
            <a:r>
              <a:rPr lang="en-GB" sz="2800" dirty="0" err="1">
                <a:solidFill>
                  <a:srgbClr val="C00000"/>
                </a:solidFill>
                <a:latin typeface="Calibri" pitchFamily="34" charset="0"/>
                <a:cs typeface="Calibri" pitchFamily="34" charset="0"/>
              </a:rPr>
              <a:t>alteraciones</a:t>
            </a:r>
            <a:r>
              <a:rPr lang="en-GB" sz="2800" dirty="0">
                <a:solidFill>
                  <a:srgbClr val="C00000"/>
                </a:solidFill>
                <a:latin typeface="Calibri" pitchFamily="34" charset="0"/>
                <a:cs typeface="Calibri" pitchFamily="34" charset="0"/>
              </a:rPr>
              <a:t> </a:t>
            </a:r>
            <a:r>
              <a:rPr lang="en-GB" sz="2800" dirty="0" err="1">
                <a:solidFill>
                  <a:srgbClr val="C00000"/>
                </a:solidFill>
                <a:latin typeface="Calibri" pitchFamily="34" charset="0"/>
                <a:cs typeface="Calibri" pitchFamily="34" charset="0"/>
              </a:rPr>
              <a:t>psiquiátricas</a:t>
            </a:r>
            <a:r>
              <a:rPr lang="en-GB" sz="2800" dirty="0">
                <a:solidFill>
                  <a:srgbClr val="C00000"/>
                </a:solidFill>
                <a:latin typeface="Calibri" pitchFamily="34" charset="0"/>
                <a:cs typeface="Calibri" pitchFamily="34" charset="0"/>
              </a:rPr>
              <a:t>.</a:t>
            </a:r>
          </a:p>
          <a:p>
            <a:pPr>
              <a:buFont typeface="Wingdings" pitchFamily="2" charset="2"/>
              <a:buChar char="§"/>
            </a:pPr>
            <a:r>
              <a:rPr lang="en-GB" sz="2800" dirty="0">
                <a:latin typeface="Calibri" pitchFamily="34" charset="0"/>
                <a:cs typeface="Calibri" pitchFamily="34" charset="0"/>
              </a:rPr>
              <a:t>Se </a:t>
            </a:r>
            <a:r>
              <a:rPr lang="en-GB" sz="2800" dirty="0" err="1">
                <a:latin typeface="Calibri" pitchFamily="34" charset="0"/>
                <a:cs typeface="Calibri" pitchFamily="34" charset="0"/>
              </a:rPr>
              <a:t>recomienda</a:t>
            </a:r>
            <a:r>
              <a:rPr lang="en-GB" sz="2800" dirty="0">
                <a:latin typeface="Calibri" pitchFamily="34" charset="0"/>
                <a:cs typeface="Calibri" pitchFamily="34" charset="0"/>
              </a:rPr>
              <a:t> un </a:t>
            </a:r>
            <a:r>
              <a:rPr lang="en-GB" sz="2800" dirty="0">
                <a:solidFill>
                  <a:srgbClr val="C00000"/>
                </a:solidFill>
                <a:latin typeface="Calibri" pitchFamily="34" charset="0"/>
                <a:cs typeface="Calibri" pitchFamily="34" charset="0"/>
              </a:rPr>
              <a:t>pre-screening </a:t>
            </a:r>
            <a:r>
              <a:rPr lang="en-GB" sz="2800" dirty="0" err="1">
                <a:latin typeface="Calibri" pitchFamily="34" charset="0"/>
                <a:cs typeface="Calibri" pitchFamily="34" charset="0"/>
              </a:rPr>
              <a:t>para</a:t>
            </a:r>
            <a:r>
              <a:rPr lang="en-GB" sz="2800" dirty="0">
                <a:latin typeface="Calibri" pitchFamily="34" charset="0"/>
                <a:cs typeface="Calibri" pitchFamily="34" charset="0"/>
              </a:rPr>
              <a:t> </a:t>
            </a:r>
            <a:r>
              <a:rPr lang="en-GB" sz="2800" dirty="0" err="1">
                <a:latin typeface="Calibri" pitchFamily="34" charset="0"/>
                <a:cs typeface="Calibri" pitchFamily="34" charset="0"/>
              </a:rPr>
              <a:t>depresión</a:t>
            </a:r>
            <a:r>
              <a:rPr lang="en-GB" sz="2800" dirty="0">
                <a:latin typeface="Calibri" pitchFamily="34" charset="0"/>
                <a:cs typeface="Calibri" pitchFamily="34" charset="0"/>
              </a:rPr>
              <a:t> y </a:t>
            </a:r>
            <a:r>
              <a:rPr lang="en-GB" sz="2800" dirty="0" err="1">
                <a:latin typeface="Calibri" pitchFamily="34" charset="0"/>
                <a:cs typeface="Calibri" pitchFamily="34" charset="0"/>
              </a:rPr>
              <a:t>otros</a:t>
            </a:r>
            <a:r>
              <a:rPr lang="en-GB" sz="2800" dirty="0">
                <a:latin typeface="Calibri" pitchFamily="34" charset="0"/>
                <a:cs typeface="Calibri" pitchFamily="34" charset="0"/>
              </a:rPr>
              <a:t> </a:t>
            </a:r>
            <a:r>
              <a:rPr lang="en-GB" sz="2800" dirty="0" err="1">
                <a:latin typeface="Calibri" pitchFamily="34" charset="0"/>
                <a:cs typeface="Calibri" pitchFamily="34" charset="0"/>
              </a:rPr>
              <a:t>desórdenes</a:t>
            </a:r>
            <a:r>
              <a:rPr lang="en-GB" sz="2800" dirty="0">
                <a:latin typeface="Calibri" pitchFamily="34" charset="0"/>
                <a:cs typeface="Calibri" pitchFamily="34" charset="0"/>
              </a:rPr>
              <a:t> </a:t>
            </a:r>
            <a:r>
              <a:rPr lang="en-GB" sz="2800" dirty="0" err="1">
                <a:latin typeface="Calibri" pitchFamily="34" charset="0"/>
                <a:cs typeface="Calibri" pitchFamily="34" charset="0"/>
              </a:rPr>
              <a:t>psiquiátricos</a:t>
            </a:r>
            <a:r>
              <a:rPr lang="en-GB" sz="2400" dirty="0">
                <a:latin typeface="Calibri" pitchFamily="34" charset="0"/>
                <a:cs typeface="Calibri" pitchFamily="34" charset="0"/>
              </a:rPr>
              <a:t>. </a:t>
            </a:r>
          </a:p>
        </p:txBody>
      </p:sp>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9025" y="2352061"/>
            <a:ext cx="5089451" cy="209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988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 xmlns:a16="http://schemas.microsoft.com/office/drawing/2014/main" id="{B51587DE-A9FB-4206-8BA3-7C4CA920FC3B}"/>
              </a:ext>
            </a:extLst>
          </p:cNvPr>
          <p:cNvSpPr>
            <a:spLocks noGrp="1"/>
          </p:cNvSpPr>
          <p:nvPr>
            <p:ph sz="half" idx="2"/>
          </p:nvPr>
        </p:nvSpPr>
        <p:spPr>
          <a:xfrm>
            <a:off x="6534017" y="4649335"/>
            <a:ext cx="5113507" cy="1411224"/>
          </a:xfrm>
        </p:spPr>
        <p:txBody>
          <a:bodyPr/>
          <a:lstStyle/>
          <a:p>
            <a:r>
              <a:rPr lang="en-US" altLang="en-US" sz="2000" dirty="0"/>
              <a:t>86% de </a:t>
            </a:r>
            <a:r>
              <a:rPr lang="es-MX" altLang="en-US" sz="2000" dirty="0"/>
              <a:t>Los síntomas </a:t>
            </a:r>
            <a:r>
              <a:rPr lang="es-MX" altLang="en-US" sz="2000" dirty="0" err="1"/>
              <a:t>neuropsiquiátricos</a:t>
            </a:r>
            <a:r>
              <a:rPr lang="es-MX" altLang="en-US" sz="2000" dirty="0"/>
              <a:t> en pacientes que recibieron DTG se resolvieron rápidamente sin hospitalización después de la suspensión o cambio</a:t>
            </a:r>
            <a:endParaRPr lang="en-US" altLang="en-US" sz="2000" dirty="0"/>
          </a:p>
        </p:txBody>
      </p:sp>
      <p:sp>
        <p:nvSpPr>
          <p:cNvPr id="2" name="Title 1">
            <a:extLst>
              <a:ext uri="{FF2B5EF4-FFF2-40B4-BE49-F238E27FC236}">
                <a16:creationId xmlns="" xmlns:a16="http://schemas.microsoft.com/office/drawing/2014/main" id="{9EA9D6E6-2092-495D-9263-5791AF394B62}"/>
              </a:ext>
            </a:extLst>
          </p:cNvPr>
          <p:cNvSpPr>
            <a:spLocks noGrp="1"/>
          </p:cNvSpPr>
          <p:nvPr>
            <p:ph type="title"/>
          </p:nvPr>
        </p:nvSpPr>
        <p:spPr>
          <a:xfrm>
            <a:off x="641660" y="227638"/>
            <a:ext cx="10872445" cy="1103313"/>
          </a:xfrm>
        </p:spPr>
        <p:txBody>
          <a:bodyPr/>
          <a:lstStyle/>
          <a:p>
            <a:pPr algn="ctr"/>
            <a:r>
              <a:rPr lang="en-US" altLang="en-US" sz="3200" b="0" dirty="0" err="1">
                <a:solidFill>
                  <a:schemeClr val="bg1"/>
                </a:solidFill>
              </a:rPr>
              <a:t>Efectos</a:t>
            </a:r>
            <a:r>
              <a:rPr lang="en-US" altLang="en-US" sz="3200" b="0" dirty="0">
                <a:solidFill>
                  <a:schemeClr val="bg1"/>
                </a:solidFill>
              </a:rPr>
              <a:t> </a:t>
            </a:r>
            <a:r>
              <a:rPr lang="en-US" altLang="en-US" sz="3200" b="0" dirty="0" err="1">
                <a:solidFill>
                  <a:schemeClr val="bg1"/>
                </a:solidFill>
              </a:rPr>
              <a:t>adversos</a:t>
            </a:r>
            <a:r>
              <a:rPr lang="en-US" altLang="en-US" sz="3200" b="0" dirty="0">
                <a:solidFill>
                  <a:schemeClr val="bg1"/>
                </a:solidFill>
              </a:rPr>
              <a:t> </a:t>
            </a:r>
            <a:r>
              <a:rPr lang="en-US" altLang="en-US" sz="3200" b="0" dirty="0" err="1">
                <a:solidFill>
                  <a:schemeClr val="bg1"/>
                </a:solidFill>
              </a:rPr>
              <a:t>neuropsiquiátricos</a:t>
            </a:r>
            <a:r>
              <a:rPr lang="en-US" altLang="en-US" sz="3200" b="0" dirty="0">
                <a:solidFill>
                  <a:schemeClr val="bg1"/>
                </a:solidFill>
              </a:rPr>
              <a:t> y </a:t>
            </a:r>
            <a:r>
              <a:rPr lang="en-US" altLang="en-US" sz="3200" b="0" dirty="0" err="1">
                <a:solidFill>
                  <a:schemeClr val="bg1"/>
                </a:solidFill>
              </a:rPr>
              <a:t>discontinuaciones</a:t>
            </a:r>
            <a:r>
              <a:rPr lang="en-US" altLang="en-US" sz="3200" b="0" dirty="0">
                <a:solidFill>
                  <a:schemeClr val="bg1"/>
                </a:solidFill>
              </a:rPr>
              <a:t> </a:t>
            </a:r>
            <a:r>
              <a:rPr lang="en-US" altLang="en-US" sz="3200" b="0" dirty="0" err="1">
                <a:solidFill>
                  <a:schemeClr val="bg1"/>
                </a:solidFill>
              </a:rPr>
              <a:t>por</a:t>
            </a:r>
            <a:r>
              <a:rPr lang="en-US" altLang="en-US" sz="3200" b="0" dirty="0">
                <a:solidFill>
                  <a:schemeClr val="bg1"/>
                </a:solidFill>
              </a:rPr>
              <a:t> </a:t>
            </a:r>
            <a:br>
              <a:rPr lang="en-US" altLang="en-US" sz="3200" b="0" dirty="0">
                <a:solidFill>
                  <a:schemeClr val="bg1"/>
                </a:solidFill>
              </a:rPr>
            </a:br>
            <a:r>
              <a:rPr lang="en-US" altLang="en-US" sz="3200" b="0" dirty="0">
                <a:solidFill>
                  <a:schemeClr val="bg1"/>
                </a:solidFill>
              </a:rPr>
              <a:t>I de I en un </a:t>
            </a:r>
            <a:r>
              <a:rPr lang="en-US" altLang="en-US" sz="3200" b="0" dirty="0" err="1">
                <a:solidFill>
                  <a:schemeClr val="bg1"/>
                </a:solidFill>
              </a:rPr>
              <a:t>estudio</a:t>
            </a:r>
            <a:r>
              <a:rPr lang="en-US" altLang="en-US" sz="3200" b="0" dirty="0">
                <a:solidFill>
                  <a:schemeClr val="bg1"/>
                </a:solidFill>
              </a:rPr>
              <a:t> </a:t>
            </a:r>
            <a:r>
              <a:rPr lang="en-US" altLang="en-US" sz="3200" b="0" dirty="0" err="1">
                <a:solidFill>
                  <a:schemeClr val="bg1"/>
                </a:solidFill>
              </a:rPr>
              <a:t>retrospectivo</a:t>
            </a:r>
            <a:r>
              <a:rPr lang="en-US" altLang="en-US" sz="3200" b="0" dirty="0">
                <a:solidFill>
                  <a:schemeClr val="bg1"/>
                </a:solidFill>
              </a:rPr>
              <a:t> </a:t>
            </a:r>
            <a:r>
              <a:rPr lang="en-US" altLang="en-US" sz="3200" b="0" dirty="0" err="1">
                <a:solidFill>
                  <a:schemeClr val="bg1"/>
                </a:solidFill>
              </a:rPr>
              <a:t>alemán</a:t>
            </a:r>
            <a:r>
              <a:rPr lang="en-US" altLang="en-US" sz="3200" b="0" dirty="0">
                <a:solidFill>
                  <a:schemeClr val="bg1"/>
                </a:solidFill>
              </a:rPr>
              <a:t> </a:t>
            </a:r>
            <a:endParaRPr lang="en-US" sz="3200" b="0" dirty="0">
              <a:solidFill>
                <a:schemeClr val="bg1"/>
              </a:solidFill>
            </a:endParaRPr>
          </a:p>
        </p:txBody>
      </p:sp>
      <p:sp>
        <p:nvSpPr>
          <p:cNvPr id="3" name="Content Placeholder 2">
            <a:extLst>
              <a:ext uri="{FF2B5EF4-FFF2-40B4-BE49-F238E27FC236}">
                <a16:creationId xmlns="" xmlns:a16="http://schemas.microsoft.com/office/drawing/2014/main" id="{7230CC27-2AC8-447F-8488-FB4B650D35FB}"/>
              </a:ext>
            </a:extLst>
          </p:cNvPr>
          <p:cNvSpPr>
            <a:spLocks noGrp="1"/>
          </p:cNvSpPr>
          <p:nvPr>
            <p:ph sz="half" idx="1"/>
          </p:nvPr>
        </p:nvSpPr>
        <p:spPr>
          <a:xfrm>
            <a:off x="708223" y="1574525"/>
            <a:ext cx="5309279" cy="1243104"/>
          </a:xfrm>
        </p:spPr>
        <p:txBody>
          <a:bodyPr/>
          <a:lstStyle/>
          <a:p>
            <a:r>
              <a:rPr lang="en-US" altLang="en-US" sz="2000" dirty="0" err="1"/>
              <a:t>Estudio</a:t>
            </a:r>
            <a:r>
              <a:rPr lang="en-US" altLang="en-US" sz="2000" dirty="0"/>
              <a:t> </a:t>
            </a:r>
            <a:r>
              <a:rPr lang="en-US" altLang="en-US" sz="2000" dirty="0" err="1"/>
              <a:t>retrospectivo</a:t>
            </a:r>
            <a:r>
              <a:rPr lang="en-US" altLang="en-US" sz="2000" dirty="0"/>
              <a:t> entre </a:t>
            </a:r>
            <a:r>
              <a:rPr lang="en-US" altLang="en-US" sz="2000" dirty="0" err="1"/>
              <a:t>enero</a:t>
            </a:r>
            <a:r>
              <a:rPr lang="en-US" altLang="en-US" sz="2000" dirty="0"/>
              <a:t> 2007 y </a:t>
            </a:r>
            <a:r>
              <a:rPr lang="en-US" altLang="en-US" sz="2000" dirty="0" err="1"/>
              <a:t>abril</a:t>
            </a:r>
            <a:r>
              <a:rPr lang="en-US" altLang="en-US" sz="2000" dirty="0"/>
              <a:t> de 2016 (N = 1950)</a:t>
            </a:r>
          </a:p>
          <a:p>
            <a:r>
              <a:rPr lang="en-US" altLang="en-US" sz="1900" dirty="0" err="1"/>
              <a:t>Excluídos</a:t>
            </a:r>
            <a:r>
              <a:rPr lang="en-US" altLang="en-US" sz="1900" dirty="0"/>
              <a:t> </a:t>
            </a:r>
            <a:r>
              <a:rPr lang="en-US" altLang="en-US" sz="1900" dirty="0" err="1"/>
              <a:t>ensayos</a:t>
            </a:r>
            <a:r>
              <a:rPr lang="en-US" altLang="en-US" sz="1900" dirty="0"/>
              <a:t> </a:t>
            </a:r>
            <a:r>
              <a:rPr lang="en-US" altLang="en-US" sz="1900" dirty="0" err="1"/>
              <a:t>clínicos</a:t>
            </a:r>
            <a:endParaRPr lang="en-US" altLang="en-US" sz="1900" dirty="0"/>
          </a:p>
        </p:txBody>
      </p:sp>
      <p:graphicFrame>
        <p:nvGraphicFramePr>
          <p:cNvPr id="5" name="Group 3">
            <a:extLst>
              <a:ext uri="{FF2B5EF4-FFF2-40B4-BE49-F238E27FC236}">
                <a16:creationId xmlns="" xmlns:a16="http://schemas.microsoft.com/office/drawing/2014/main" id="{3671C208-7C5E-4A85-B870-79B3B7202283}"/>
              </a:ext>
            </a:extLst>
          </p:cNvPr>
          <p:cNvGraphicFramePr>
            <a:graphicFrameLocks/>
          </p:cNvGraphicFramePr>
          <p:nvPr>
            <p:extLst>
              <p:ext uri="{D42A27DB-BD31-4B8C-83A1-F6EECF244321}">
                <p14:modId xmlns:p14="http://schemas.microsoft.com/office/powerpoint/2010/main" val="1748798876"/>
              </p:ext>
            </p:extLst>
          </p:nvPr>
        </p:nvGraphicFramePr>
        <p:xfrm>
          <a:off x="709619" y="3223545"/>
          <a:ext cx="5386388" cy="3337304"/>
        </p:xfrm>
        <a:graphic>
          <a:graphicData uri="http://schemas.openxmlformats.org/drawingml/2006/table">
            <a:tbl>
              <a:tblPr/>
              <a:tblGrid>
                <a:gridCol w="2361373">
                  <a:extLst>
                    <a:ext uri="{9D8B030D-6E8A-4147-A177-3AD203B41FA5}">
                      <a16:colId xmlns="" xmlns:a16="http://schemas.microsoft.com/office/drawing/2014/main" val="20000"/>
                    </a:ext>
                  </a:extLst>
                </a:gridCol>
                <a:gridCol w="1070383">
                  <a:extLst>
                    <a:ext uri="{9D8B030D-6E8A-4147-A177-3AD203B41FA5}">
                      <a16:colId xmlns="" xmlns:a16="http://schemas.microsoft.com/office/drawing/2014/main" val="20001"/>
                    </a:ext>
                  </a:extLst>
                </a:gridCol>
                <a:gridCol w="1031693">
                  <a:extLst>
                    <a:ext uri="{9D8B030D-6E8A-4147-A177-3AD203B41FA5}">
                      <a16:colId xmlns="" xmlns:a16="http://schemas.microsoft.com/office/drawing/2014/main" val="20002"/>
                    </a:ext>
                  </a:extLst>
                </a:gridCol>
                <a:gridCol w="922939">
                  <a:extLst>
                    <a:ext uri="{9D8B030D-6E8A-4147-A177-3AD203B41FA5}">
                      <a16:colId xmlns="" xmlns:a16="http://schemas.microsoft.com/office/drawing/2014/main" val="20003"/>
                    </a:ext>
                  </a:extLst>
                </a:gridCol>
              </a:tblGrid>
              <a:tr h="320103">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pt-BR" sz="15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EA neuropsiquiátricos que </a:t>
                      </a:r>
                      <a:r>
                        <a:rPr kumimoji="0" lang="pt-BR" sz="15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conducen</a:t>
                      </a:r>
                      <a:r>
                        <a:rPr kumimoji="0" lang="pt-BR" sz="15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 </a:t>
                      </a:r>
                      <a:r>
                        <a:rPr kumimoji="0" lang="pt-BR" sz="15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discontinuación</a:t>
                      </a:r>
                      <a:r>
                        <a:rPr kumimoji="0" lang="pt-BR" sz="15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/cambio ,%</a:t>
                      </a:r>
                      <a:endParaRPr kumimoji="0" lang="en-GB"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gridSpan="3">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Drogas</a:t>
                      </a:r>
                      <a:endPar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Arial" charset="0"/>
                      </a:endParaRPr>
                    </a:p>
                  </a:txBody>
                  <a:tcPr marL="91303" marR="91303"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B85B8"/>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Arial" charset="0"/>
                      </a:endParaRPr>
                    </a:p>
                  </a:txBody>
                  <a:tcPr marL="91303" marR="91303"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B85B8"/>
                    </a:solidFill>
                  </a:tcPr>
                </a:tc>
                <a:extLst>
                  <a:ext uri="{0D108BD9-81ED-4DB2-BD59-A6C34878D82A}">
                    <a16:rowId xmlns="" xmlns:a16="http://schemas.microsoft.com/office/drawing/2014/main" val="10000"/>
                  </a:ext>
                </a:extLst>
              </a:tr>
              <a:tr h="548703">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400" b="1" i="0" u="none" strike="noStrike" cap="none" normalizeH="0" baseline="0" dirty="0">
                        <a:ln>
                          <a:noFill/>
                        </a:ln>
                        <a:solidFill>
                          <a:schemeClr val="tx1"/>
                        </a:solidFill>
                        <a:effectLst/>
                        <a:latin typeface="Arial" charset="0"/>
                      </a:endParaRPr>
                    </a:p>
                  </a:txBody>
                  <a:tcPr marL="91303" marR="91303"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DTG</a:t>
                      </a:r>
                      <a:b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 = 985)</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EVG</a:t>
                      </a:r>
                      <a:b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 = 287)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RAL</a:t>
                      </a:r>
                      <a:b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 = 678)</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1"/>
                  </a:ext>
                </a:extLst>
              </a:tr>
              <a:tr h="38106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Total</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9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5.6</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1.9</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 xmlns:a16="http://schemas.microsoft.com/office/drawing/2014/main" val="1638440805"/>
                  </a:ext>
                </a:extLst>
              </a:tr>
              <a:tr h="5487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Insomnio</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trastornos</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del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sueño</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3.7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0.6</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3734215606"/>
                  </a:ext>
                </a:extLst>
              </a:tr>
              <a:tr h="5487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Poca</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concentración</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pensamiento</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lento</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0.8</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2957390471"/>
                  </a:ext>
                </a:extLst>
              </a:tr>
              <a:tr h="3201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Pesadillas</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0.4</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396691117"/>
                  </a:ext>
                </a:extLst>
              </a:tr>
              <a:tr h="3201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Cefalea</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parestesias</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1.6</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38498828"/>
                  </a:ext>
                </a:extLst>
              </a:tr>
              <a:tr h="349823">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Depresión</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0.1</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 xmlns:a16="http://schemas.microsoft.com/office/drawing/2014/main" val="10003"/>
                  </a:ext>
                </a:extLst>
              </a:tr>
            </a:tbl>
          </a:graphicData>
        </a:graphic>
      </p:graphicFrame>
      <p:sp>
        <p:nvSpPr>
          <p:cNvPr id="8" name="Text Box 15">
            <a:extLst>
              <a:ext uri="{FF2B5EF4-FFF2-40B4-BE49-F238E27FC236}">
                <a16:creationId xmlns="" xmlns:a16="http://schemas.microsoft.com/office/drawing/2014/main" id="{BEA347C8-0749-4038-9069-E7EA6B1C8724}"/>
              </a:ext>
            </a:extLst>
          </p:cNvPr>
          <p:cNvSpPr txBox="1">
            <a:spLocks noChangeArrowheads="1"/>
          </p:cNvSpPr>
          <p:nvPr/>
        </p:nvSpPr>
        <p:spPr bwMode="auto">
          <a:xfrm>
            <a:off x="9090768" y="6268393"/>
            <a:ext cx="2275437" cy="276995"/>
          </a:xfrm>
          <a:prstGeom prst="rect">
            <a:avLst/>
          </a:prstGeom>
          <a:noFill/>
          <a:ln>
            <a:noFill/>
          </a:ln>
          <a:extLst/>
        </p:spPr>
        <p:txBody>
          <a:bodyPr wrap="square"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en-US" altLang="en-US" sz="1200" b="0" spc="-11" dirty="0">
                <a:solidFill>
                  <a:srgbClr val="455560"/>
                </a:solidFill>
                <a:latin typeface="Calibri" panose="020F0502020204030204" pitchFamily="34" charset="0"/>
                <a:cs typeface="Arial" panose="020B0604020202020204" pitchFamily="34" charset="0"/>
              </a:rPr>
              <a:t>Hoffman. HIV Med. 2017;18:56.</a:t>
            </a:r>
            <a:endParaRPr lang="en-US" altLang="en-US" sz="1200" b="0" dirty="0">
              <a:solidFill>
                <a:srgbClr val="455560"/>
              </a:solidFill>
              <a:latin typeface="Calibri" panose="020F0502020204030204" pitchFamily="34" charset="0"/>
              <a:cs typeface="Arial" panose="020B0604020202020204" pitchFamily="34" charset="0"/>
            </a:endParaRPr>
          </a:p>
        </p:txBody>
      </p:sp>
      <p:graphicFrame>
        <p:nvGraphicFramePr>
          <p:cNvPr id="15" name="Content Placeholder 5">
            <a:extLst>
              <a:ext uri="{FF2B5EF4-FFF2-40B4-BE49-F238E27FC236}">
                <a16:creationId xmlns="" xmlns:a16="http://schemas.microsoft.com/office/drawing/2014/main" id="{0D1C9FC3-6EBB-448E-944D-C4C357974982}"/>
              </a:ext>
            </a:extLst>
          </p:cNvPr>
          <p:cNvGraphicFramePr>
            <a:graphicFrameLocks/>
          </p:cNvGraphicFramePr>
          <p:nvPr>
            <p:extLst>
              <p:ext uri="{D42A27DB-BD31-4B8C-83A1-F6EECF244321}">
                <p14:modId xmlns:p14="http://schemas.microsoft.com/office/powerpoint/2010/main" val="3655860074"/>
              </p:ext>
            </p:extLst>
          </p:nvPr>
        </p:nvGraphicFramePr>
        <p:xfrm>
          <a:off x="6451162" y="1993605"/>
          <a:ext cx="5530095" cy="2346880"/>
        </p:xfrm>
        <a:graphic>
          <a:graphicData uri="http://schemas.openxmlformats.org/drawingml/2006/table">
            <a:tbl>
              <a:tblPr/>
              <a:tblGrid>
                <a:gridCol w="2345663">
                  <a:extLst>
                    <a:ext uri="{9D8B030D-6E8A-4147-A177-3AD203B41FA5}">
                      <a16:colId xmlns="" xmlns:a16="http://schemas.microsoft.com/office/drawing/2014/main" val="20000"/>
                    </a:ext>
                  </a:extLst>
                </a:gridCol>
                <a:gridCol w="3184432">
                  <a:extLst>
                    <a:ext uri="{9D8B030D-6E8A-4147-A177-3AD203B41FA5}">
                      <a16:colId xmlns="" xmlns:a16="http://schemas.microsoft.com/office/drawing/2014/main" val="20001"/>
                    </a:ext>
                  </a:extLst>
                </a:gridCol>
              </a:tblGrid>
              <a:tr h="335264">
                <a:tc gridSpan="2">
                  <a:txBody>
                    <a:bodyPr/>
                    <a:lstStyle/>
                    <a:p>
                      <a:pPr algn="ctr">
                        <a:lnSpc>
                          <a:spcPct val="100000"/>
                        </a:lnSpc>
                        <a:spcBef>
                          <a:spcPct val="0"/>
                        </a:spcBef>
                        <a:spcAft>
                          <a:spcPct val="0"/>
                        </a:spcAft>
                        <a:buClrTx/>
                        <a:buFontTx/>
                        <a:buNone/>
                      </a:pPr>
                      <a:r>
                        <a:rPr lang="en-US" altLang="en-US" sz="1600" b="1" dirty="0" err="1" smtClean="0">
                          <a:solidFill>
                            <a:schemeClr val="tx1"/>
                          </a:solidFill>
                          <a:latin typeface="Calibri" panose="020F0502020204030204" pitchFamily="34" charset="0"/>
                          <a:cs typeface="Calibri" panose="020F0502020204030204" pitchFamily="34" charset="0"/>
                        </a:rPr>
                        <a:t>Suspensión</a:t>
                      </a:r>
                      <a:r>
                        <a:rPr lang="en-US" altLang="en-US" sz="1600" b="1" dirty="0" smtClean="0">
                          <a:solidFill>
                            <a:schemeClr val="tx1"/>
                          </a:solidFill>
                          <a:latin typeface="Calibri" panose="020F0502020204030204" pitchFamily="34" charset="0"/>
                          <a:cs typeface="Calibri" panose="020F0502020204030204" pitchFamily="34" charset="0"/>
                        </a:rPr>
                        <a:t>/</a:t>
                      </a:r>
                      <a:r>
                        <a:rPr lang="en-US" altLang="en-US" sz="1600" b="1" dirty="0" err="1" smtClean="0">
                          <a:solidFill>
                            <a:schemeClr val="tx1"/>
                          </a:solidFill>
                          <a:latin typeface="Calibri" panose="020F0502020204030204" pitchFamily="34" charset="0"/>
                          <a:cs typeface="Calibri" panose="020F0502020204030204" pitchFamily="34" charset="0"/>
                        </a:rPr>
                        <a:t>cambio</a:t>
                      </a:r>
                      <a:r>
                        <a:rPr lang="en-US" altLang="en-US" sz="1600" b="1" dirty="0" smtClean="0">
                          <a:solidFill>
                            <a:schemeClr val="tx1"/>
                          </a:solidFill>
                          <a:latin typeface="Calibri" panose="020F0502020204030204" pitchFamily="34" charset="0"/>
                          <a:cs typeface="Calibri" panose="020F0502020204030204" pitchFamily="34" charset="0"/>
                        </a:rPr>
                        <a:t> </a:t>
                      </a:r>
                      <a:r>
                        <a:rPr lang="en-US" altLang="en-US" sz="1600" b="1" dirty="0" err="1" smtClean="0">
                          <a:solidFill>
                            <a:schemeClr val="tx1"/>
                          </a:solidFill>
                          <a:latin typeface="Calibri" panose="020F0502020204030204" pitchFamily="34" charset="0"/>
                          <a:cs typeface="Calibri" panose="020F0502020204030204" pitchFamily="34" charset="0"/>
                        </a:rPr>
                        <a:t>por</a:t>
                      </a:r>
                      <a:r>
                        <a:rPr lang="en-US" altLang="en-US" sz="1600" b="1" dirty="0" smtClean="0">
                          <a:solidFill>
                            <a:schemeClr val="tx1"/>
                          </a:solidFill>
                          <a:latin typeface="Calibri" panose="020F0502020204030204" pitchFamily="34" charset="0"/>
                          <a:cs typeface="Calibri" panose="020F0502020204030204" pitchFamily="34" charset="0"/>
                        </a:rPr>
                        <a:t> EA </a:t>
                      </a:r>
                      <a:r>
                        <a:rPr lang="en-US" altLang="en-US" sz="1600" b="1" dirty="0" err="1" smtClean="0">
                          <a:solidFill>
                            <a:schemeClr val="tx1"/>
                          </a:solidFill>
                          <a:latin typeface="Calibri" panose="020F0502020204030204" pitchFamily="34" charset="0"/>
                          <a:cs typeface="Calibri" panose="020F0502020204030204" pitchFamily="34" charset="0"/>
                        </a:rPr>
                        <a:t>neuropsiquiátricos</a:t>
                      </a:r>
                      <a:endParaRPr lang="en-US" altLang="en-US" sz="1600" b="1" dirty="0">
                        <a:solidFill>
                          <a:schemeClr val="tx1"/>
                        </a:solidFill>
                        <a:latin typeface="Calibri" panose="020F0502020204030204" pitchFamily="34"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endParaRPr>
                    </a:p>
                  </a:txBody>
                  <a:tcPr marL="91392" marR="91392" marT="45712" marB="45712" horzOverflow="overflow">
                    <a:lnL>
                      <a:noFill/>
                    </a:lnL>
                    <a:lnR>
                      <a:noFill/>
                    </a:lnR>
                    <a:lnT>
                      <a:noFill/>
                    </a:lnT>
                    <a:lnB>
                      <a:noFill/>
                    </a:lnB>
                    <a:lnTlToBr>
                      <a:noFill/>
                    </a:lnTlToBr>
                    <a:lnBlToTr>
                      <a:noFill/>
                    </a:lnBlToTr>
                    <a:solidFill>
                      <a:srgbClr val="002060"/>
                    </a:solidFill>
                  </a:tcPr>
                </a:tc>
                <a:extLst>
                  <a:ext uri="{0D108BD9-81ED-4DB2-BD59-A6C34878D82A}">
                    <a16:rowId xmlns="" xmlns:a16="http://schemas.microsoft.com/office/drawing/2014/main" val="3058429517"/>
                  </a:ext>
                </a:extLst>
              </a:tr>
              <a:tr h="33526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a:lnSpc>
                          <a:spcPct val="100000"/>
                        </a:lnSpc>
                        <a:spcBef>
                          <a:spcPct val="0"/>
                        </a:spcBef>
                        <a:spcAft>
                          <a:spcPct val="0"/>
                        </a:spcAft>
                        <a:buClrTx/>
                        <a:buFontTx/>
                        <a:buNone/>
                      </a:pPr>
                      <a:r>
                        <a:rPr lang="en-US" altLang="en-US" sz="1600" b="1" dirty="0" err="1" smtClean="0">
                          <a:solidFill>
                            <a:schemeClr val="tx1"/>
                          </a:solidFill>
                          <a:latin typeface="Calibri" panose="020F0502020204030204" pitchFamily="34" charset="0"/>
                          <a:cs typeface="Calibri" panose="020F0502020204030204" pitchFamily="34" charset="0"/>
                        </a:rPr>
                        <a:t>Factores</a:t>
                      </a:r>
                      <a:r>
                        <a:rPr lang="en-US" altLang="en-US" sz="1600" b="1" baseline="0" dirty="0" smtClean="0">
                          <a:solidFill>
                            <a:schemeClr val="tx1"/>
                          </a:solidFill>
                          <a:latin typeface="Calibri" panose="020F0502020204030204" pitchFamily="34" charset="0"/>
                          <a:cs typeface="Calibri" panose="020F0502020204030204" pitchFamily="34" charset="0"/>
                        </a:rPr>
                        <a:t> de </a:t>
                      </a:r>
                      <a:r>
                        <a:rPr lang="en-US" altLang="en-US" sz="1600" b="1" baseline="0" dirty="0" err="1" smtClean="0">
                          <a:solidFill>
                            <a:schemeClr val="tx1"/>
                          </a:solidFill>
                          <a:latin typeface="Calibri" panose="020F0502020204030204" pitchFamily="34" charset="0"/>
                          <a:cs typeface="Calibri" panose="020F0502020204030204" pitchFamily="34" charset="0"/>
                        </a:rPr>
                        <a:t>riesgo</a:t>
                      </a:r>
                      <a:r>
                        <a:rPr lang="en-US" altLang="en-US" sz="1600" b="1" baseline="0" dirty="0" smtClean="0">
                          <a:solidFill>
                            <a:schemeClr val="tx1"/>
                          </a:solidFill>
                          <a:latin typeface="Calibri" panose="020F0502020204030204" pitchFamily="34" charset="0"/>
                          <a:cs typeface="Calibri" panose="020F0502020204030204" pitchFamily="34" charset="0"/>
                        </a:rPr>
                        <a:t> </a:t>
                      </a:r>
                      <a:endParaRPr lang="en-US" altLang="en-US" sz="1600" b="1" dirty="0">
                        <a:solidFill>
                          <a:schemeClr val="tx1"/>
                        </a:solidFill>
                        <a:latin typeface="Calibri" panose="020F0502020204030204" pitchFamily="34"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ea typeface="MS PGothic" charset="-128"/>
                          <a:cs typeface="Calibri" panose="020F0502020204030204" pitchFamily="34" charset="0"/>
                        </a:rPr>
                        <a:t>HR (95% CI)</a:t>
                      </a:r>
                      <a:endParaRPr kumimoji="0" lang="en-US" altLang="en-US" sz="1600" b="1"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004482"/>
                    </a:solidFill>
                  </a:tcPr>
                </a:tc>
                <a:extLst>
                  <a:ext uri="{0D108BD9-81ED-4DB2-BD59-A6C34878D82A}">
                    <a16:rowId xmlns="" xmlns:a16="http://schemas.microsoft.com/office/drawing/2014/main" val="10000"/>
                  </a:ext>
                </a:extLst>
              </a:tr>
              <a:tr h="39622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err="1" smtClean="0">
                          <a:ln>
                            <a:noFill/>
                          </a:ln>
                          <a:solidFill>
                            <a:srgbClr val="C00000"/>
                          </a:solidFill>
                          <a:effectLst/>
                          <a:latin typeface="Calibri" panose="020F0502020204030204" pitchFamily="34" charset="0"/>
                          <a:ea typeface="MS PGothic" charset="-128"/>
                          <a:cs typeface="Calibri" panose="020F0502020204030204" pitchFamily="34" charset="0"/>
                        </a:rPr>
                        <a:t>Mujeres</a:t>
                      </a:r>
                      <a:r>
                        <a:rPr kumimoji="0" lang="en-US" altLang="en-US" sz="2000" b="0" i="0" u="none" strike="noStrike" cap="none" normalizeH="0" baseline="0" dirty="0" smtClean="0">
                          <a:ln>
                            <a:noFill/>
                          </a:ln>
                          <a:solidFill>
                            <a:srgbClr val="C00000"/>
                          </a:solidFill>
                          <a:effectLst/>
                          <a:latin typeface="Calibri" panose="020F0502020204030204" pitchFamily="34" charset="0"/>
                          <a:ea typeface="MS PGothic" charset="-128"/>
                          <a:cs typeface="Calibri" panose="020F0502020204030204" pitchFamily="34" charset="0"/>
                        </a:rPr>
                        <a:t>  </a:t>
                      </a:r>
                      <a:r>
                        <a:rPr kumimoji="0" lang="en-US" altLang="en-US" sz="2000" b="0" i="0" u="none" strike="noStrike" cap="none" normalizeH="0" baseline="0" dirty="0" err="1">
                          <a:ln>
                            <a:noFill/>
                          </a:ln>
                          <a:solidFill>
                            <a:srgbClr val="C00000"/>
                          </a:solidFill>
                          <a:effectLst/>
                          <a:latin typeface="Calibri" panose="020F0502020204030204" pitchFamily="34" charset="0"/>
                          <a:ea typeface="MS PGothic" charset="-128"/>
                          <a:cs typeface="Calibri" panose="020F0502020204030204" pitchFamily="34" charset="0"/>
                        </a:rPr>
                        <a:t>vs</a:t>
                      </a:r>
                      <a:r>
                        <a:rPr kumimoji="0" lang="en-US" altLang="en-US" sz="2000" b="0" i="0" u="none" strike="noStrike" cap="none" normalizeH="0" baseline="0" dirty="0">
                          <a:ln>
                            <a:noFill/>
                          </a:ln>
                          <a:solidFill>
                            <a:srgbClr val="C00000"/>
                          </a:solidFill>
                          <a:effectLst/>
                          <a:latin typeface="Calibri" panose="020F0502020204030204" pitchFamily="34" charset="0"/>
                          <a:ea typeface="MS PGothic" charset="-128"/>
                          <a:cs typeface="Calibri" panose="020F0502020204030204" pitchFamily="34" charset="0"/>
                        </a:rPr>
                        <a:t> </a:t>
                      </a:r>
                      <a:r>
                        <a:rPr kumimoji="0" lang="en-US" altLang="en-US" sz="2000" b="0" i="0" u="none" strike="noStrike" cap="none" normalizeH="0" baseline="0" dirty="0" smtClean="0">
                          <a:ln>
                            <a:noFill/>
                          </a:ln>
                          <a:solidFill>
                            <a:srgbClr val="C00000"/>
                          </a:solidFill>
                          <a:effectLst/>
                          <a:latin typeface="Calibri" panose="020F0502020204030204" pitchFamily="34" charset="0"/>
                          <a:ea typeface="MS PGothic" charset="-128"/>
                          <a:cs typeface="Calibri" panose="020F0502020204030204" pitchFamily="34" charset="0"/>
                        </a:rPr>
                        <a:t> </a:t>
                      </a:r>
                      <a:r>
                        <a:rPr kumimoji="0" lang="en-US" altLang="en-US" sz="2000" b="0" i="0" u="none" strike="noStrike" cap="none" normalizeH="0" baseline="0" dirty="0" err="1" smtClean="0">
                          <a:ln>
                            <a:noFill/>
                          </a:ln>
                          <a:solidFill>
                            <a:srgbClr val="C00000"/>
                          </a:solidFill>
                          <a:effectLst/>
                          <a:latin typeface="Calibri" panose="020F0502020204030204" pitchFamily="34" charset="0"/>
                          <a:ea typeface="MS PGothic" charset="-128"/>
                          <a:cs typeface="Calibri" panose="020F0502020204030204" pitchFamily="34" charset="0"/>
                        </a:rPr>
                        <a:t>varones</a:t>
                      </a:r>
                      <a:r>
                        <a:rPr kumimoji="0" lang="en-US" altLang="en-US" sz="2000" b="0" i="0" u="none" strike="noStrike" cap="none" normalizeH="0" baseline="0" dirty="0" smtClean="0">
                          <a:ln>
                            <a:noFill/>
                          </a:ln>
                          <a:solidFill>
                            <a:srgbClr val="C00000"/>
                          </a:solidFill>
                          <a:effectLst/>
                          <a:latin typeface="Calibri" panose="020F0502020204030204" pitchFamily="34" charset="0"/>
                          <a:ea typeface="MS PGothic" charset="-128"/>
                          <a:cs typeface="Calibri" panose="020F0502020204030204" pitchFamily="34" charset="0"/>
                        </a:rPr>
                        <a:t>  </a:t>
                      </a:r>
                      <a:endParaRPr kumimoji="0" lang="en-US" altLang="en-US" sz="2000" b="0" i="0" u="none" strike="noStrike" cap="none" normalizeH="0" baseline="0" dirty="0">
                        <a:ln>
                          <a:noFill/>
                        </a:ln>
                        <a:solidFill>
                          <a:srgbClr val="C00000"/>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bg1"/>
                          </a:solidFill>
                          <a:latin typeface="Calibri" panose="020F0502020204030204" pitchFamily="34" charset="0"/>
                          <a:cs typeface="Calibri" panose="020F0502020204030204" pitchFamily="34" charset="0"/>
                        </a:rPr>
                        <a:t>2.64 (1.23-5.65; </a:t>
                      </a:r>
                      <a:r>
                        <a:rPr lang="en-US" altLang="en-US" sz="1600" i="1" dirty="0">
                          <a:solidFill>
                            <a:schemeClr val="bg1"/>
                          </a:solidFill>
                          <a:latin typeface="Calibri" panose="020F0502020204030204" pitchFamily="34" charset="0"/>
                          <a:cs typeface="Calibri" panose="020F0502020204030204" pitchFamily="34" charset="0"/>
                        </a:rPr>
                        <a:t>P</a:t>
                      </a:r>
                      <a:r>
                        <a:rPr lang="en-US" altLang="en-US" sz="1600" dirty="0">
                          <a:solidFill>
                            <a:schemeClr val="bg1"/>
                          </a:solidFill>
                          <a:latin typeface="Calibri" panose="020F0502020204030204" pitchFamily="34" charset="0"/>
                          <a:cs typeface="Calibri" panose="020F0502020204030204" pitchFamily="34" charset="0"/>
                        </a:rPr>
                        <a:t> = .0122)</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extLst>
                  <a:ext uri="{0D108BD9-81ED-4DB2-BD59-A6C34878D82A}">
                    <a16:rowId xmlns="" xmlns:a16="http://schemas.microsoft.com/office/drawing/2014/main" val="10001"/>
                  </a:ext>
                </a:extLst>
              </a:tr>
              <a:tr h="70102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000" dirty="0">
                          <a:solidFill>
                            <a:srgbClr val="C00000"/>
                          </a:solidFill>
                          <a:latin typeface="Calibri" panose="020F0502020204030204" pitchFamily="34" charset="0"/>
                          <a:cs typeface="Calibri" panose="020F0502020204030204" pitchFamily="34" charset="0"/>
                        </a:rPr>
                        <a:t> &gt; 60 vs &lt; </a:t>
                      </a:r>
                      <a:r>
                        <a:rPr lang="en-US" altLang="en-US" sz="2000" dirty="0" smtClean="0">
                          <a:solidFill>
                            <a:srgbClr val="C00000"/>
                          </a:solidFill>
                          <a:latin typeface="Calibri" panose="020F0502020204030204" pitchFamily="34" charset="0"/>
                          <a:cs typeface="Calibri" panose="020F0502020204030204" pitchFamily="34" charset="0"/>
                        </a:rPr>
                        <a:t>60años</a:t>
                      </a:r>
                      <a:r>
                        <a:rPr lang="en-US" altLang="en-US" sz="2000" baseline="0" dirty="0" smtClean="0">
                          <a:solidFill>
                            <a:srgbClr val="C00000"/>
                          </a:solidFill>
                          <a:latin typeface="Calibri" panose="020F0502020204030204" pitchFamily="34" charset="0"/>
                          <a:cs typeface="Calibri" panose="020F0502020204030204" pitchFamily="34" charset="0"/>
                        </a:rPr>
                        <a:t> de </a:t>
                      </a:r>
                      <a:r>
                        <a:rPr lang="en-US" altLang="en-US" sz="2000" baseline="0" dirty="0" err="1" smtClean="0">
                          <a:solidFill>
                            <a:srgbClr val="C00000"/>
                          </a:solidFill>
                          <a:latin typeface="Calibri" panose="020F0502020204030204" pitchFamily="34" charset="0"/>
                          <a:cs typeface="Calibri" panose="020F0502020204030204" pitchFamily="34" charset="0"/>
                        </a:rPr>
                        <a:t>edad</a:t>
                      </a:r>
                      <a:endParaRPr kumimoji="0" lang="en-US" altLang="en-US" sz="2000" b="0" i="0" u="none" strike="noStrike" cap="none" normalizeH="0" baseline="0" dirty="0">
                        <a:ln>
                          <a:noFill/>
                        </a:ln>
                        <a:solidFill>
                          <a:srgbClr val="C00000"/>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bg1"/>
                          </a:solidFill>
                          <a:latin typeface="Calibri" panose="020F0502020204030204" pitchFamily="34" charset="0"/>
                          <a:cs typeface="Calibri" panose="020F0502020204030204" pitchFamily="34" charset="0"/>
                        </a:rPr>
                        <a:t>2.86 (1.42-5.77;</a:t>
                      </a:r>
                      <a:r>
                        <a:rPr lang="en-US" altLang="en-US" sz="1600" i="1" dirty="0">
                          <a:solidFill>
                            <a:schemeClr val="bg1"/>
                          </a:solidFill>
                          <a:latin typeface="Calibri" panose="020F0502020204030204" pitchFamily="34" charset="0"/>
                          <a:cs typeface="Calibri" panose="020F0502020204030204" pitchFamily="34" charset="0"/>
                        </a:rPr>
                        <a:t> P</a:t>
                      </a:r>
                      <a:r>
                        <a:rPr lang="en-US" altLang="en-US" sz="1600" dirty="0">
                          <a:solidFill>
                            <a:schemeClr val="bg1"/>
                          </a:solidFill>
                          <a:latin typeface="Calibri" panose="020F0502020204030204" pitchFamily="34" charset="0"/>
                          <a:cs typeface="Calibri" panose="020F0502020204030204" pitchFamily="34" charset="0"/>
                        </a:rPr>
                        <a:t> = .0033)</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F2F2F2"/>
                    </a:solidFill>
                  </a:tcPr>
                </a:tc>
                <a:extLst>
                  <a:ext uri="{0D108BD9-81ED-4DB2-BD59-A6C34878D82A}">
                    <a16:rowId xmlns="" xmlns:a16="http://schemas.microsoft.com/office/drawing/2014/main" val="10002"/>
                  </a:ext>
                </a:extLst>
              </a:tr>
              <a:tr h="57910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dirty="0" err="1" smtClean="0">
                          <a:solidFill>
                            <a:schemeClr val="bg1"/>
                          </a:solidFill>
                          <a:latin typeface="Calibri" panose="020F0502020204030204" pitchFamily="34" charset="0"/>
                          <a:cs typeface="Calibri" panose="020F0502020204030204" pitchFamily="34" charset="0"/>
                        </a:rPr>
                        <a:t>Iniciación</a:t>
                      </a:r>
                      <a:r>
                        <a:rPr lang="en-US" altLang="en-US" sz="1600" dirty="0" smtClean="0">
                          <a:solidFill>
                            <a:schemeClr val="bg1"/>
                          </a:solidFill>
                          <a:latin typeface="Calibri" panose="020F0502020204030204" pitchFamily="34" charset="0"/>
                          <a:cs typeface="Calibri" panose="020F0502020204030204" pitchFamily="34" charset="0"/>
                        </a:rPr>
                        <a:t> </a:t>
                      </a:r>
                      <a:r>
                        <a:rPr lang="en-US" altLang="en-US" sz="1600" dirty="0" err="1" smtClean="0">
                          <a:solidFill>
                            <a:schemeClr val="bg1"/>
                          </a:solidFill>
                          <a:latin typeface="Calibri" panose="020F0502020204030204" pitchFamily="34" charset="0"/>
                          <a:cs typeface="Calibri" panose="020F0502020204030204" pitchFamily="34" charset="0"/>
                        </a:rPr>
                        <a:t>conjunta</a:t>
                      </a:r>
                      <a:r>
                        <a:rPr lang="en-US" altLang="en-US" sz="1600" dirty="0" smtClean="0">
                          <a:solidFill>
                            <a:schemeClr val="bg1"/>
                          </a:solidFill>
                          <a:latin typeface="Calibri" panose="020F0502020204030204" pitchFamily="34" charset="0"/>
                          <a:cs typeface="Calibri" panose="020F0502020204030204" pitchFamily="34" charset="0"/>
                        </a:rPr>
                        <a:t> con ABC</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bg1"/>
                          </a:solidFill>
                          <a:latin typeface="Calibri" panose="020F0502020204030204" pitchFamily="34" charset="0"/>
                          <a:cs typeface="Calibri" panose="020F0502020204030204" pitchFamily="34" charset="0"/>
                        </a:rPr>
                        <a:t>2.42 (1.38-4.24; </a:t>
                      </a:r>
                      <a:r>
                        <a:rPr lang="en-US" altLang="en-US" sz="1600" i="1" dirty="0">
                          <a:solidFill>
                            <a:schemeClr val="bg1"/>
                          </a:solidFill>
                          <a:latin typeface="Calibri" panose="020F0502020204030204" pitchFamily="34" charset="0"/>
                          <a:cs typeface="Calibri" panose="020F0502020204030204" pitchFamily="34" charset="0"/>
                        </a:rPr>
                        <a:t>P</a:t>
                      </a:r>
                      <a:r>
                        <a:rPr lang="en-US" altLang="en-US" sz="1600" dirty="0">
                          <a:solidFill>
                            <a:schemeClr val="bg1"/>
                          </a:solidFill>
                          <a:latin typeface="Calibri" panose="020F0502020204030204" pitchFamily="34" charset="0"/>
                          <a:cs typeface="Calibri" panose="020F0502020204030204" pitchFamily="34" charset="0"/>
                        </a:rPr>
                        <a:t> = .002)</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7327356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391" y="1269077"/>
            <a:ext cx="3426376" cy="192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14" t="21797" r="9794"/>
          <a:stretch/>
        </p:blipFill>
        <p:spPr bwMode="auto">
          <a:xfrm>
            <a:off x="4636351" y="180754"/>
            <a:ext cx="7218952" cy="380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393" y="4306271"/>
            <a:ext cx="3530931" cy="198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12713"/>
          <a:stretch/>
        </p:blipFill>
        <p:spPr bwMode="auto">
          <a:xfrm>
            <a:off x="6039370" y="4126643"/>
            <a:ext cx="4776863" cy="234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3792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s3.amazonaws.com/statica.capitalreach.com/c/croi/2019croi/41329/slides/s00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30"/>
            <a:ext cx="12192000" cy="685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55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3.amazonaws.com/statica.capitalreach.com/c/croi/2019croi/41329/slides/s000123.5.jpg"/>
          <p:cNvPicPr>
            <a:picLocks noChangeAspect="1" noChangeArrowheads="1"/>
          </p:cNvPicPr>
          <p:nvPr/>
        </p:nvPicPr>
        <p:blipFill rotWithShape="1">
          <a:blip r:embed="rId3">
            <a:extLst>
              <a:ext uri="{28A0092B-C50C-407E-A947-70E740481C1C}">
                <a14:useLocalDpi xmlns:a14="http://schemas.microsoft.com/office/drawing/2010/main" val="0"/>
              </a:ext>
            </a:extLst>
          </a:blip>
          <a:srcRect l="5145" t="20889" r="5290" b="19107"/>
          <a:stretch/>
        </p:blipFill>
        <p:spPr bwMode="auto">
          <a:xfrm>
            <a:off x="2105249" y="470659"/>
            <a:ext cx="7187611" cy="2708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3.amazonaws.com/statica.capitalreach.com/c/croi/2019croi/41329/slides/s000175.8.jpg"/>
          <p:cNvPicPr>
            <a:picLocks noChangeAspect="1" noChangeArrowheads="1"/>
          </p:cNvPicPr>
          <p:nvPr/>
        </p:nvPicPr>
        <p:blipFill rotWithShape="1">
          <a:blip r:embed="rId4">
            <a:extLst>
              <a:ext uri="{28A0092B-C50C-407E-A947-70E740481C1C}">
                <a14:useLocalDpi xmlns:a14="http://schemas.microsoft.com/office/drawing/2010/main" val="0"/>
              </a:ext>
            </a:extLst>
          </a:blip>
          <a:srcRect b="15421"/>
          <a:stretch/>
        </p:blipFill>
        <p:spPr bwMode="auto">
          <a:xfrm>
            <a:off x="3226983" y="3274828"/>
            <a:ext cx="4944140" cy="2352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3.amazonaws.com/statica.capitalreach.com/c/croi/2019croi/41329/slides/s0-153527.jpg"/>
          <p:cNvPicPr>
            <a:picLocks noChangeAspect="1" noChangeArrowheads="1"/>
          </p:cNvPicPr>
          <p:nvPr/>
        </p:nvPicPr>
        <p:blipFill rotWithShape="1">
          <a:blip r:embed="rId5">
            <a:extLst>
              <a:ext uri="{28A0092B-C50C-407E-A947-70E740481C1C}">
                <a14:useLocalDpi xmlns:a14="http://schemas.microsoft.com/office/drawing/2010/main" val="0"/>
              </a:ext>
            </a:extLst>
          </a:blip>
          <a:srcRect t="83983" b="3580"/>
          <a:stretch/>
        </p:blipFill>
        <p:spPr bwMode="auto">
          <a:xfrm>
            <a:off x="155651" y="5741613"/>
            <a:ext cx="11704639" cy="81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72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bwMode="auto">
          <a:xfrm>
            <a:off x="764276" y="1148322"/>
            <a:ext cx="10645253" cy="32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8" tIns="45718" rIns="91348" bIns="45718" rtlCol="0">
            <a:spAutoFit/>
          </a:bodyPr>
          <a:lstStyle/>
          <a:p>
            <a:pPr algn="ctr" defTabSz="913131">
              <a:spcBef>
                <a:spcPct val="50000"/>
              </a:spcBef>
              <a:spcAft>
                <a:spcPct val="0"/>
              </a:spcAft>
            </a:pPr>
            <a:r>
              <a:rPr lang="es-AR" sz="3600" dirty="0">
                <a:solidFill>
                  <a:srgbClr val="000000"/>
                </a:solidFill>
                <a:latin typeface="Calibri" panose="020F0502020204030204" pitchFamily="34" charset="0"/>
              </a:rPr>
              <a:t>Conclusiones</a:t>
            </a:r>
          </a:p>
          <a:p>
            <a:pPr marL="456651" indent="-456651" defTabSz="913131">
              <a:spcBef>
                <a:spcPct val="50000"/>
              </a:spcBef>
              <a:spcAft>
                <a:spcPct val="0"/>
              </a:spcAft>
              <a:buFont typeface="Wingdings" pitchFamily="2" charset="2"/>
              <a:buChar char="§"/>
            </a:pPr>
            <a:r>
              <a:rPr lang="es-AR" sz="2800" dirty="0">
                <a:solidFill>
                  <a:srgbClr val="000000"/>
                </a:solidFill>
                <a:latin typeface="Calibri" panose="020F0502020204030204" pitchFamily="34" charset="0"/>
              </a:rPr>
              <a:t>El cambio de </a:t>
            </a:r>
            <a:r>
              <a:rPr lang="es-AR" sz="2800" dirty="0" err="1">
                <a:solidFill>
                  <a:srgbClr val="000000"/>
                </a:solidFill>
                <a:latin typeface="Calibri" panose="020F0502020204030204" pitchFamily="34" charset="0"/>
              </a:rPr>
              <a:t>efavirenz</a:t>
            </a:r>
            <a:r>
              <a:rPr lang="es-AR" sz="2800" dirty="0">
                <a:solidFill>
                  <a:srgbClr val="000000"/>
                </a:solidFill>
                <a:latin typeface="Calibri" panose="020F0502020204030204" pitchFamily="34" charset="0"/>
              </a:rPr>
              <a:t> por otros fármacos </a:t>
            </a:r>
            <a:r>
              <a:rPr lang="es-AR" sz="2800" dirty="0">
                <a:solidFill>
                  <a:srgbClr val="C00000"/>
                </a:solidFill>
                <a:latin typeface="Calibri" panose="020F0502020204030204" pitchFamily="34" charset="0"/>
              </a:rPr>
              <a:t>no es absolutamente necesario</a:t>
            </a:r>
            <a:r>
              <a:rPr lang="es-AR" sz="2800" dirty="0">
                <a:solidFill>
                  <a:srgbClr val="000000"/>
                </a:solidFill>
                <a:latin typeface="Calibri" panose="020F0502020204030204" pitchFamily="34" charset="0"/>
              </a:rPr>
              <a:t> especialmente si los pacientes no presentan síntomas </a:t>
            </a:r>
            <a:r>
              <a:rPr lang="es-AR" sz="2800" dirty="0" err="1">
                <a:solidFill>
                  <a:srgbClr val="000000"/>
                </a:solidFill>
                <a:latin typeface="Calibri" panose="020F0502020204030204" pitchFamily="34" charset="0"/>
              </a:rPr>
              <a:t>neuropsiquiátricos</a:t>
            </a:r>
            <a:r>
              <a:rPr lang="es-AR" sz="2800" dirty="0">
                <a:solidFill>
                  <a:srgbClr val="000000"/>
                </a:solidFill>
                <a:latin typeface="Calibri" panose="020F0502020204030204" pitchFamily="34" charset="0"/>
              </a:rPr>
              <a:t> o si estos son leves.</a:t>
            </a:r>
          </a:p>
          <a:p>
            <a:pPr marL="456651" indent="-456651" defTabSz="913131">
              <a:spcBef>
                <a:spcPct val="50000"/>
              </a:spcBef>
              <a:spcAft>
                <a:spcPct val="0"/>
              </a:spcAft>
              <a:buFont typeface="Wingdings" pitchFamily="2" charset="2"/>
              <a:buChar char="§"/>
            </a:pPr>
            <a:r>
              <a:rPr lang="es-MX" sz="2800" dirty="0">
                <a:solidFill>
                  <a:srgbClr val="000000"/>
                </a:solidFill>
                <a:latin typeface="Calibri" panose="020F0502020204030204" pitchFamily="34" charset="0"/>
              </a:rPr>
              <a:t>Los pacientes en tratamiento con EFV </a:t>
            </a:r>
            <a:r>
              <a:rPr lang="es-MX" sz="2800" dirty="0">
                <a:solidFill>
                  <a:srgbClr val="C00000"/>
                </a:solidFill>
                <a:latin typeface="Calibri" panose="020F0502020204030204" pitchFamily="34" charset="0"/>
              </a:rPr>
              <a:t>pueden permanecer en dicho régimen</a:t>
            </a:r>
            <a:r>
              <a:rPr lang="es-MX" sz="2800" dirty="0">
                <a:solidFill>
                  <a:srgbClr val="000000"/>
                </a:solidFill>
                <a:latin typeface="Calibri" panose="020F0502020204030204" pitchFamily="34" charset="0"/>
              </a:rPr>
              <a:t> sin necesidad de cambio a inhibidores de la </a:t>
            </a:r>
            <a:r>
              <a:rPr lang="es-MX" sz="2800" dirty="0" err="1">
                <a:solidFill>
                  <a:srgbClr val="000000"/>
                </a:solidFill>
                <a:latin typeface="Calibri" panose="020F0502020204030204" pitchFamily="34" charset="0"/>
              </a:rPr>
              <a:t>integrasa</a:t>
            </a:r>
            <a:r>
              <a:rPr lang="es-MX" sz="2800" dirty="0">
                <a:solidFill>
                  <a:srgbClr val="000000"/>
                </a:solidFill>
                <a:latin typeface="Calibri" panose="020F0502020204030204" pitchFamily="34" charset="0"/>
              </a:rPr>
              <a:t>.  </a:t>
            </a:r>
            <a:endParaRPr lang="es-AR" sz="2800" dirty="0">
              <a:solidFill>
                <a:srgbClr val="000000"/>
              </a:solidFill>
              <a:latin typeface="Calibri" panose="020F0502020204030204" pitchFamily="34" charset="0"/>
            </a:endParaRPr>
          </a:p>
        </p:txBody>
      </p:sp>
      <p:sp>
        <p:nvSpPr>
          <p:cNvPr id="3" name="2 CuadroTexto"/>
          <p:cNvSpPr txBox="1"/>
          <p:nvPr/>
        </p:nvSpPr>
        <p:spPr bwMode="auto">
          <a:xfrm>
            <a:off x="7708620" y="6081860"/>
            <a:ext cx="2490176"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dirty="0" err="1" smtClean="0">
                <a:solidFill>
                  <a:srgbClr val="000000"/>
                </a:solidFill>
                <a:latin typeface="Calibri" panose="020F0502020204030204" pitchFamily="34" charset="0"/>
              </a:rPr>
              <a:t>Yijia</a:t>
            </a:r>
            <a:r>
              <a:rPr lang="es-AR" dirty="0" smtClean="0">
                <a:solidFill>
                  <a:srgbClr val="000000"/>
                </a:solidFill>
                <a:latin typeface="Calibri" panose="020F0502020204030204" pitchFamily="34" charset="0"/>
              </a:rPr>
              <a:t> Li et al; CROI 2019 </a:t>
            </a:r>
          </a:p>
        </p:txBody>
      </p:sp>
    </p:spTree>
    <p:extLst>
      <p:ext uri="{BB962C8B-B14F-4D97-AF65-F5344CB8AC3E}">
        <p14:creationId xmlns:p14="http://schemas.microsoft.com/office/powerpoint/2010/main" val="3252132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96791" y="2113255"/>
            <a:ext cx="9335068" cy="1569660"/>
          </a:xfrm>
          <a:prstGeom prst="rect">
            <a:avLst/>
          </a:prstGeom>
        </p:spPr>
        <p:txBody>
          <a:bodyPr wrap="square" lIns="91398" tIns="45718" rIns="91398" bIns="45718">
            <a:spAutoFit/>
          </a:bodyPr>
          <a:lstStyle/>
          <a:p>
            <a:pPr algn="ctr" defTabSz="913289" fontAlgn="base">
              <a:spcBef>
                <a:spcPct val="0"/>
              </a:spcBef>
              <a:spcAft>
                <a:spcPct val="0"/>
              </a:spcAft>
            </a:pPr>
            <a:r>
              <a:rPr lang="es-ES" sz="4800" dirty="0">
                <a:solidFill>
                  <a:prstClr val="black"/>
                </a:solidFill>
                <a:latin typeface="Calibri" pitchFamily="34" charset="0"/>
                <a:cs typeface="Calibri" pitchFamily="34" charset="0"/>
              </a:rPr>
              <a:t>Aumento de peso e índice de masa corporal</a:t>
            </a:r>
          </a:p>
        </p:txBody>
      </p:sp>
    </p:spTree>
    <p:extLst>
      <p:ext uri="{BB962C8B-B14F-4D97-AF65-F5344CB8AC3E}">
        <p14:creationId xmlns:p14="http://schemas.microsoft.com/office/powerpoint/2010/main" val="2252650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 xmlns:a16="http://schemas.microsoft.com/office/drawing/2014/main" id="{DEC688CA-0BF0-4494-B0A3-82D80F4FBA7B}"/>
              </a:ext>
            </a:extLst>
          </p:cNvPr>
          <p:cNvGrpSpPr/>
          <p:nvPr/>
        </p:nvGrpSpPr>
        <p:grpSpPr>
          <a:xfrm>
            <a:off x="5683792" y="1199071"/>
            <a:ext cx="5463377" cy="4713776"/>
            <a:chOff x="5683656" y="1199071"/>
            <a:chExt cx="5463377" cy="4713776"/>
          </a:xfrm>
        </p:grpSpPr>
        <p:grpSp>
          <p:nvGrpSpPr>
            <p:cNvPr id="40" name="Group 39">
              <a:extLst>
                <a:ext uri="{FF2B5EF4-FFF2-40B4-BE49-F238E27FC236}">
                  <a16:creationId xmlns="" xmlns:a16="http://schemas.microsoft.com/office/drawing/2014/main" id="{BAD7F09E-82CA-A547-BA57-2F7D4F20B492}"/>
                </a:ext>
              </a:extLst>
            </p:cNvPr>
            <p:cNvGrpSpPr/>
            <p:nvPr/>
          </p:nvGrpSpPr>
          <p:grpSpPr>
            <a:xfrm>
              <a:off x="5683656" y="1541782"/>
              <a:ext cx="5463377" cy="3923210"/>
              <a:chOff x="2148840" y="1536192"/>
              <a:chExt cx="5093208" cy="4005072"/>
            </a:xfrm>
          </p:grpSpPr>
          <p:cxnSp>
            <p:nvCxnSpPr>
              <p:cNvPr id="50" name="Straight Connector 49">
                <a:extLst>
                  <a:ext uri="{FF2B5EF4-FFF2-40B4-BE49-F238E27FC236}">
                    <a16:creationId xmlns="" xmlns:a16="http://schemas.microsoft.com/office/drawing/2014/main" id="{5F0A75A6-A3F9-6F4F-B20C-E705CC8C9B69}"/>
                  </a:ext>
                </a:extLst>
              </p:cNvPr>
              <p:cNvCxnSpPr/>
              <p:nvPr/>
            </p:nvCxnSpPr>
            <p:spPr bwMode="gray">
              <a:xfrm>
                <a:off x="2148840" y="1536192"/>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 xmlns:a16="http://schemas.microsoft.com/office/drawing/2014/main" id="{4C2E669C-DFAF-5F48-B597-568FCD71C598}"/>
                  </a:ext>
                </a:extLst>
              </p:cNvPr>
              <p:cNvCxnSpPr/>
              <p:nvPr/>
            </p:nvCxnSpPr>
            <p:spPr bwMode="gray">
              <a:xfrm>
                <a:off x="2148840" y="2680498"/>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2" name="Straight Connector 51">
                <a:extLst>
                  <a:ext uri="{FF2B5EF4-FFF2-40B4-BE49-F238E27FC236}">
                    <a16:creationId xmlns="" xmlns:a16="http://schemas.microsoft.com/office/drawing/2014/main" id="{D914BD00-7895-7B46-9EFA-A141E3DB0D8B}"/>
                  </a:ext>
                </a:extLst>
              </p:cNvPr>
              <p:cNvCxnSpPr/>
              <p:nvPr/>
            </p:nvCxnSpPr>
            <p:spPr bwMode="gray">
              <a:xfrm>
                <a:off x="2148840" y="2108345"/>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3" name="Straight Connector 52">
                <a:extLst>
                  <a:ext uri="{FF2B5EF4-FFF2-40B4-BE49-F238E27FC236}">
                    <a16:creationId xmlns="" xmlns:a16="http://schemas.microsoft.com/office/drawing/2014/main" id="{0E61A79E-9CFD-6E44-93DB-1305A1150565}"/>
                  </a:ext>
                </a:extLst>
              </p:cNvPr>
              <p:cNvCxnSpPr/>
              <p:nvPr/>
            </p:nvCxnSpPr>
            <p:spPr bwMode="gray">
              <a:xfrm>
                <a:off x="2148840" y="3252651"/>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4" name="Straight Connector 53">
                <a:extLst>
                  <a:ext uri="{FF2B5EF4-FFF2-40B4-BE49-F238E27FC236}">
                    <a16:creationId xmlns="" xmlns:a16="http://schemas.microsoft.com/office/drawing/2014/main" id="{E4E0243A-E6DF-B94F-9650-CAED38321BA0}"/>
                  </a:ext>
                </a:extLst>
              </p:cNvPr>
              <p:cNvCxnSpPr/>
              <p:nvPr/>
            </p:nvCxnSpPr>
            <p:spPr bwMode="gray">
              <a:xfrm>
                <a:off x="2148840" y="3824804"/>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5" name="Straight Connector 54">
                <a:extLst>
                  <a:ext uri="{FF2B5EF4-FFF2-40B4-BE49-F238E27FC236}">
                    <a16:creationId xmlns="" xmlns:a16="http://schemas.microsoft.com/office/drawing/2014/main" id="{66E1A993-224E-5F43-A77C-4652AA6145F1}"/>
                  </a:ext>
                </a:extLst>
              </p:cNvPr>
              <p:cNvCxnSpPr/>
              <p:nvPr/>
            </p:nvCxnSpPr>
            <p:spPr bwMode="gray">
              <a:xfrm>
                <a:off x="2148840" y="4396957"/>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6" name="Straight Connector 55">
                <a:extLst>
                  <a:ext uri="{FF2B5EF4-FFF2-40B4-BE49-F238E27FC236}">
                    <a16:creationId xmlns="" xmlns:a16="http://schemas.microsoft.com/office/drawing/2014/main" id="{2D5A882E-9CC0-A642-8CF2-27EDD01CE205}"/>
                  </a:ext>
                </a:extLst>
              </p:cNvPr>
              <p:cNvCxnSpPr/>
              <p:nvPr/>
            </p:nvCxnSpPr>
            <p:spPr bwMode="gray">
              <a:xfrm>
                <a:off x="2148840" y="4969110"/>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7" name="Straight Connector 56">
                <a:extLst>
                  <a:ext uri="{FF2B5EF4-FFF2-40B4-BE49-F238E27FC236}">
                    <a16:creationId xmlns="" xmlns:a16="http://schemas.microsoft.com/office/drawing/2014/main" id="{91F8B884-8BE1-4D4B-8997-B00DBC48C942}"/>
                  </a:ext>
                </a:extLst>
              </p:cNvPr>
              <p:cNvCxnSpPr/>
              <p:nvPr/>
            </p:nvCxnSpPr>
            <p:spPr bwMode="gray">
              <a:xfrm>
                <a:off x="2148840" y="5541264"/>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grpSp>
        <p:cxnSp>
          <p:nvCxnSpPr>
            <p:cNvPr id="42" name="Straight Connector 41">
              <a:extLst>
                <a:ext uri="{FF2B5EF4-FFF2-40B4-BE49-F238E27FC236}">
                  <a16:creationId xmlns="" xmlns:a16="http://schemas.microsoft.com/office/drawing/2014/main" id="{9CA49D63-6CDC-CE4F-B16E-C16C5C82AC9A}"/>
                </a:ext>
              </a:extLst>
            </p:cNvPr>
            <p:cNvCxnSpPr/>
            <p:nvPr/>
          </p:nvCxnSpPr>
          <p:spPr bwMode="gray">
            <a:xfrm rot="5400000" flipH="1">
              <a:off x="8774855"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 xmlns:a16="http://schemas.microsoft.com/office/drawing/2014/main" id="{7F7FC0CE-C78E-584C-AF6A-EAB940DA2158}"/>
                </a:ext>
              </a:extLst>
            </p:cNvPr>
            <p:cNvCxnSpPr/>
            <p:nvPr/>
          </p:nvCxnSpPr>
          <p:spPr bwMode="gray">
            <a:xfrm rot="5400000" flipH="1">
              <a:off x="7480012"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 xmlns:a16="http://schemas.microsoft.com/office/drawing/2014/main" id="{7A7B670E-FB3B-6B49-801B-A7C8B3C25CA1}"/>
                </a:ext>
              </a:extLst>
            </p:cNvPr>
            <p:cNvCxnSpPr/>
            <p:nvPr/>
          </p:nvCxnSpPr>
          <p:spPr bwMode="gray">
            <a:xfrm rot="5400000" flipH="1">
              <a:off x="6177103"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 xmlns:a16="http://schemas.microsoft.com/office/drawing/2014/main" id="{A1096280-E62C-E94E-9B98-CB90F8CC3257}"/>
                </a:ext>
              </a:extLst>
            </p:cNvPr>
            <p:cNvCxnSpPr/>
            <p:nvPr/>
          </p:nvCxnSpPr>
          <p:spPr bwMode="gray">
            <a:xfrm rot="5400000" flipH="1">
              <a:off x="4874194"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9" name="Straight Connector 48">
              <a:extLst>
                <a:ext uri="{FF2B5EF4-FFF2-40B4-BE49-F238E27FC236}">
                  <a16:creationId xmlns="" xmlns:a16="http://schemas.microsoft.com/office/drawing/2014/main" id="{C799645C-B36D-7247-9518-77B61A3C4F3F}"/>
                </a:ext>
              </a:extLst>
            </p:cNvPr>
            <p:cNvCxnSpPr>
              <a:cxnSpLocks/>
            </p:cNvCxnSpPr>
            <p:nvPr/>
          </p:nvCxnSpPr>
          <p:spPr bwMode="gray">
            <a:xfrm rot="5400000" flipH="1">
              <a:off x="3571286"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grpSp>
      <p:sp>
        <p:nvSpPr>
          <p:cNvPr id="7" name="Freeform: Shape 11">
            <a:extLst>
              <a:ext uri="{FF2B5EF4-FFF2-40B4-BE49-F238E27FC236}">
                <a16:creationId xmlns="" xmlns:a16="http://schemas.microsoft.com/office/drawing/2014/main" id="{DFB4E247-50CA-C04D-AADA-E292A2E8875F}"/>
              </a:ext>
            </a:extLst>
          </p:cNvPr>
          <p:cNvSpPr/>
          <p:nvPr/>
        </p:nvSpPr>
        <p:spPr bwMode="gray">
          <a:xfrm>
            <a:off x="5928377" y="3549579"/>
            <a:ext cx="5194547" cy="2043156"/>
          </a:xfrm>
          <a:custGeom>
            <a:avLst/>
            <a:gdLst>
              <a:gd name="connsiteX0" fmla="*/ 4834964 w 4834964"/>
              <a:gd name="connsiteY0" fmla="*/ 0 h 2085789"/>
              <a:gd name="connsiteX1" fmla="*/ 4392705 w 4834964"/>
              <a:gd name="connsiteY1" fmla="*/ 23906 h 2085789"/>
              <a:gd name="connsiteX2" fmla="*/ 4105835 w 4834964"/>
              <a:gd name="connsiteY2" fmla="*/ 41836 h 2085789"/>
              <a:gd name="connsiteX3" fmla="*/ 3777129 w 4834964"/>
              <a:gd name="connsiteY3" fmla="*/ 77694 h 2085789"/>
              <a:gd name="connsiteX4" fmla="*/ 3466353 w 4834964"/>
              <a:gd name="connsiteY4" fmla="*/ 119530 h 2085789"/>
              <a:gd name="connsiteX5" fmla="*/ 3215341 w 4834964"/>
              <a:gd name="connsiteY5" fmla="*/ 149412 h 2085789"/>
              <a:gd name="connsiteX6" fmla="*/ 2958353 w 4834964"/>
              <a:gd name="connsiteY6" fmla="*/ 215153 h 2085789"/>
              <a:gd name="connsiteX7" fmla="*/ 2761129 w 4834964"/>
              <a:gd name="connsiteY7" fmla="*/ 256989 h 2085789"/>
              <a:gd name="connsiteX8" fmla="*/ 2510117 w 4834964"/>
              <a:gd name="connsiteY8" fmla="*/ 352612 h 2085789"/>
              <a:gd name="connsiteX9" fmla="*/ 2223247 w 4834964"/>
              <a:gd name="connsiteY9" fmla="*/ 460189 h 2085789"/>
              <a:gd name="connsiteX10" fmla="*/ 2020047 w 4834964"/>
              <a:gd name="connsiteY10" fmla="*/ 561789 h 2085789"/>
              <a:gd name="connsiteX11" fmla="*/ 1751105 w 4834964"/>
              <a:gd name="connsiteY11" fmla="*/ 699247 h 2085789"/>
              <a:gd name="connsiteX12" fmla="*/ 1518023 w 4834964"/>
              <a:gd name="connsiteY12" fmla="*/ 860612 h 2085789"/>
              <a:gd name="connsiteX13" fmla="*/ 1225176 w 4834964"/>
              <a:gd name="connsiteY13" fmla="*/ 1039906 h 2085789"/>
              <a:gd name="connsiteX14" fmla="*/ 1039905 w 4834964"/>
              <a:gd name="connsiteY14" fmla="*/ 1165412 h 2085789"/>
              <a:gd name="connsiteX15" fmla="*/ 741082 w 4834964"/>
              <a:gd name="connsiteY15" fmla="*/ 1350683 h 2085789"/>
              <a:gd name="connsiteX16" fmla="*/ 502023 w 4834964"/>
              <a:gd name="connsiteY16" fmla="*/ 1541930 h 2085789"/>
              <a:gd name="connsiteX17" fmla="*/ 262964 w 4834964"/>
              <a:gd name="connsiteY17" fmla="*/ 1685365 h 2085789"/>
              <a:gd name="connsiteX18" fmla="*/ 5976 w 4834964"/>
              <a:gd name="connsiteY18" fmla="*/ 1918447 h 2085789"/>
              <a:gd name="connsiteX19" fmla="*/ 0 w 4834964"/>
              <a:gd name="connsiteY19" fmla="*/ 2085789 h 2085789"/>
              <a:gd name="connsiteX20" fmla="*/ 286870 w 4834964"/>
              <a:gd name="connsiteY20" fmla="*/ 1870636 h 2085789"/>
              <a:gd name="connsiteX21" fmla="*/ 687294 w 4834964"/>
              <a:gd name="connsiteY21" fmla="*/ 1559859 h 2085789"/>
              <a:gd name="connsiteX22" fmla="*/ 830729 w 4834964"/>
              <a:gd name="connsiteY22" fmla="*/ 1446306 h 2085789"/>
              <a:gd name="connsiteX23" fmla="*/ 1081741 w 4834964"/>
              <a:gd name="connsiteY23" fmla="*/ 1267012 h 2085789"/>
              <a:gd name="connsiteX24" fmla="*/ 1326776 w 4834964"/>
              <a:gd name="connsiteY24" fmla="*/ 1123577 h 2085789"/>
              <a:gd name="connsiteX25" fmla="*/ 1524000 w 4834964"/>
              <a:gd name="connsiteY25" fmla="*/ 986118 h 2085789"/>
              <a:gd name="connsiteX26" fmla="*/ 1745129 w 4834964"/>
              <a:gd name="connsiteY26" fmla="*/ 854636 h 2085789"/>
              <a:gd name="connsiteX27" fmla="*/ 1936376 w 4834964"/>
              <a:gd name="connsiteY27" fmla="*/ 759012 h 2085789"/>
              <a:gd name="connsiteX28" fmla="*/ 2145553 w 4834964"/>
              <a:gd name="connsiteY28" fmla="*/ 645459 h 2085789"/>
              <a:gd name="connsiteX29" fmla="*/ 2492188 w 4834964"/>
              <a:gd name="connsiteY29" fmla="*/ 519953 h 2085789"/>
              <a:gd name="connsiteX30" fmla="*/ 2820894 w 4834964"/>
              <a:gd name="connsiteY30" fmla="*/ 412377 h 2085789"/>
              <a:gd name="connsiteX31" fmla="*/ 3191435 w 4834964"/>
              <a:gd name="connsiteY31" fmla="*/ 322730 h 2085789"/>
              <a:gd name="connsiteX32" fmla="*/ 3645647 w 4834964"/>
              <a:gd name="connsiteY32" fmla="*/ 268942 h 2085789"/>
              <a:gd name="connsiteX33" fmla="*/ 4010211 w 4834964"/>
              <a:gd name="connsiteY33" fmla="*/ 239059 h 2085789"/>
              <a:gd name="connsiteX34" fmla="*/ 4416611 w 4834964"/>
              <a:gd name="connsiteY34" fmla="*/ 233083 h 2085789"/>
              <a:gd name="connsiteX35" fmla="*/ 4709458 w 4834964"/>
              <a:gd name="connsiteY35" fmla="*/ 209177 h 2085789"/>
              <a:gd name="connsiteX36" fmla="*/ 4834964 w 4834964"/>
              <a:gd name="connsiteY36" fmla="*/ 203200 h 2085789"/>
              <a:gd name="connsiteX37" fmla="*/ 4834964 w 4834964"/>
              <a:gd name="connsiteY37" fmla="*/ 0 h 208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34964" h="2085789">
                <a:moveTo>
                  <a:pt x="4834964" y="0"/>
                </a:moveTo>
                <a:lnTo>
                  <a:pt x="4392705" y="23906"/>
                </a:lnTo>
                <a:lnTo>
                  <a:pt x="4105835" y="41836"/>
                </a:lnTo>
                <a:lnTo>
                  <a:pt x="3777129" y="77694"/>
                </a:lnTo>
                <a:lnTo>
                  <a:pt x="3466353" y="119530"/>
                </a:lnTo>
                <a:lnTo>
                  <a:pt x="3215341" y="149412"/>
                </a:lnTo>
                <a:lnTo>
                  <a:pt x="2958353" y="215153"/>
                </a:lnTo>
                <a:lnTo>
                  <a:pt x="2761129" y="256989"/>
                </a:lnTo>
                <a:lnTo>
                  <a:pt x="2510117" y="352612"/>
                </a:lnTo>
                <a:lnTo>
                  <a:pt x="2223247" y="460189"/>
                </a:lnTo>
                <a:lnTo>
                  <a:pt x="2020047" y="561789"/>
                </a:lnTo>
                <a:lnTo>
                  <a:pt x="1751105" y="699247"/>
                </a:lnTo>
                <a:lnTo>
                  <a:pt x="1518023" y="860612"/>
                </a:lnTo>
                <a:lnTo>
                  <a:pt x="1225176" y="1039906"/>
                </a:lnTo>
                <a:lnTo>
                  <a:pt x="1039905" y="1165412"/>
                </a:lnTo>
                <a:lnTo>
                  <a:pt x="741082" y="1350683"/>
                </a:lnTo>
                <a:lnTo>
                  <a:pt x="502023" y="1541930"/>
                </a:lnTo>
                <a:lnTo>
                  <a:pt x="262964" y="1685365"/>
                </a:lnTo>
                <a:lnTo>
                  <a:pt x="5976" y="1918447"/>
                </a:lnTo>
                <a:lnTo>
                  <a:pt x="0" y="2085789"/>
                </a:lnTo>
                <a:lnTo>
                  <a:pt x="286870" y="1870636"/>
                </a:lnTo>
                <a:lnTo>
                  <a:pt x="687294" y="1559859"/>
                </a:lnTo>
                <a:lnTo>
                  <a:pt x="830729" y="1446306"/>
                </a:lnTo>
                <a:lnTo>
                  <a:pt x="1081741" y="1267012"/>
                </a:lnTo>
                <a:lnTo>
                  <a:pt x="1326776" y="1123577"/>
                </a:lnTo>
                <a:lnTo>
                  <a:pt x="1524000" y="986118"/>
                </a:lnTo>
                <a:lnTo>
                  <a:pt x="1745129" y="854636"/>
                </a:lnTo>
                <a:lnTo>
                  <a:pt x="1936376" y="759012"/>
                </a:lnTo>
                <a:lnTo>
                  <a:pt x="2145553" y="645459"/>
                </a:lnTo>
                <a:lnTo>
                  <a:pt x="2492188" y="519953"/>
                </a:lnTo>
                <a:lnTo>
                  <a:pt x="2820894" y="412377"/>
                </a:lnTo>
                <a:lnTo>
                  <a:pt x="3191435" y="322730"/>
                </a:lnTo>
                <a:lnTo>
                  <a:pt x="3645647" y="268942"/>
                </a:lnTo>
                <a:lnTo>
                  <a:pt x="4010211" y="239059"/>
                </a:lnTo>
                <a:lnTo>
                  <a:pt x="4416611" y="233083"/>
                </a:lnTo>
                <a:lnTo>
                  <a:pt x="4709458" y="209177"/>
                </a:lnTo>
                <a:lnTo>
                  <a:pt x="4834964" y="203200"/>
                </a:lnTo>
                <a:lnTo>
                  <a:pt x="4834964" y="0"/>
                </a:lnTo>
                <a:close/>
              </a:path>
            </a:pathLst>
          </a:custGeom>
          <a:solidFill>
            <a:schemeClr val="accent5">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8" name="Freeform: Shape 7">
            <a:extLst>
              <a:ext uri="{FF2B5EF4-FFF2-40B4-BE49-F238E27FC236}">
                <a16:creationId xmlns="" xmlns:a16="http://schemas.microsoft.com/office/drawing/2014/main" id="{74674D64-1941-0D43-A069-1F6C371B9537}"/>
              </a:ext>
            </a:extLst>
          </p:cNvPr>
          <p:cNvSpPr/>
          <p:nvPr/>
        </p:nvSpPr>
        <p:spPr bwMode="gray">
          <a:xfrm>
            <a:off x="5928377" y="3116501"/>
            <a:ext cx="5194547" cy="2171951"/>
          </a:xfrm>
          <a:custGeom>
            <a:avLst/>
            <a:gdLst>
              <a:gd name="connsiteX0" fmla="*/ 4834964 w 4834964"/>
              <a:gd name="connsiteY0" fmla="*/ 47811 h 2217270"/>
              <a:gd name="connsiteX1" fmla="*/ 4374776 w 4834964"/>
              <a:gd name="connsiteY1" fmla="*/ 29882 h 2217270"/>
              <a:gd name="connsiteX2" fmla="*/ 4069976 w 4834964"/>
              <a:gd name="connsiteY2" fmla="*/ 29882 h 2217270"/>
              <a:gd name="connsiteX3" fmla="*/ 3657600 w 4834964"/>
              <a:gd name="connsiteY3" fmla="*/ 17929 h 2217270"/>
              <a:gd name="connsiteX4" fmla="*/ 3484282 w 4834964"/>
              <a:gd name="connsiteY4" fmla="*/ 0 h 2217270"/>
              <a:gd name="connsiteX5" fmla="*/ 3239247 w 4834964"/>
              <a:gd name="connsiteY5" fmla="*/ 5976 h 2217270"/>
              <a:gd name="connsiteX6" fmla="*/ 2922494 w 4834964"/>
              <a:gd name="connsiteY6" fmla="*/ 35858 h 2217270"/>
              <a:gd name="connsiteX7" fmla="*/ 2635623 w 4834964"/>
              <a:gd name="connsiteY7" fmla="*/ 83670 h 2217270"/>
              <a:gd name="connsiteX8" fmla="*/ 2306917 w 4834964"/>
              <a:gd name="connsiteY8" fmla="*/ 197223 h 2217270"/>
              <a:gd name="connsiteX9" fmla="*/ 2091764 w 4834964"/>
              <a:gd name="connsiteY9" fmla="*/ 310776 h 2217270"/>
              <a:gd name="connsiteX10" fmla="*/ 1625600 w 4834964"/>
              <a:gd name="connsiteY10" fmla="*/ 627529 h 2217270"/>
              <a:gd name="connsiteX11" fmla="*/ 1272988 w 4834964"/>
              <a:gd name="connsiteY11" fmla="*/ 902447 h 2217270"/>
              <a:gd name="connsiteX12" fmla="*/ 1016000 w 4834964"/>
              <a:gd name="connsiteY12" fmla="*/ 1165411 h 2217270"/>
              <a:gd name="connsiteX13" fmla="*/ 747058 w 4834964"/>
              <a:gd name="connsiteY13" fmla="*/ 1404470 h 2217270"/>
              <a:gd name="connsiteX14" fmla="*/ 466164 w 4834964"/>
              <a:gd name="connsiteY14" fmla="*/ 1631576 h 2217270"/>
              <a:gd name="connsiteX15" fmla="*/ 161364 w 4834964"/>
              <a:gd name="connsiteY15" fmla="*/ 1846729 h 2217270"/>
              <a:gd name="connsiteX16" fmla="*/ 0 w 4834964"/>
              <a:gd name="connsiteY16" fmla="*/ 1990164 h 2217270"/>
              <a:gd name="connsiteX17" fmla="*/ 5976 w 4834964"/>
              <a:gd name="connsiteY17" fmla="*/ 2217270 h 2217270"/>
              <a:gd name="connsiteX18" fmla="*/ 430305 w 4834964"/>
              <a:gd name="connsiteY18" fmla="*/ 1846729 h 2217270"/>
              <a:gd name="connsiteX19" fmla="*/ 914400 w 4834964"/>
              <a:gd name="connsiteY19" fmla="*/ 1446305 h 2217270"/>
              <a:gd name="connsiteX20" fmla="*/ 1368611 w 4834964"/>
              <a:gd name="connsiteY20" fmla="*/ 1153458 h 2217270"/>
              <a:gd name="connsiteX21" fmla="*/ 1691341 w 4834964"/>
              <a:gd name="connsiteY21" fmla="*/ 968188 h 2217270"/>
              <a:gd name="connsiteX22" fmla="*/ 1918447 w 4834964"/>
              <a:gd name="connsiteY22" fmla="*/ 848658 h 2217270"/>
              <a:gd name="connsiteX23" fmla="*/ 2241176 w 4834964"/>
              <a:gd name="connsiteY23" fmla="*/ 711200 h 2217270"/>
              <a:gd name="connsiteX24" fmla="*/ 2581835 w 4834964"/>
              <a:gd name="connsiteY24" fmla="*/ 651435 h 2217270"/>
              <a:gd name="connsiteX25" fmla="*/ 2994211 w 4834964"/>
              <a:gd name="connsiteY25" fmla="*/ 597647 h 2217270"/>
              <a:gd name="connsiteX26" fmla="*/ 3269129 w 4834964"/>
              <a:gd name="connsiteY26" fmla="*/ 603623 h 2217270"/>
              <a:gd name="connsiteX27" fmla="*/ 3681505 w 4834964"/>
              <a:gd name="connsiteY27" fmla="*/ 675341 h 2217270"/>
              <a:gd name="connsiteX28" fmla="*/ 4117788 w 4834964"/>
              <a:gd name="connsiteY28" fmla="*/ 747058 h 2217270"/>
              <a:gd name="connsiteX29" fmla="*/ 4589929 w 4834964"/>
              <a:gd name="connsiteY29" fmla="*/ 818776 h 2217270"/>
              <a:gd name="connsiteX30" fmla="*/ 4834964 w 4834964"/>
              <a:gd name="connsiteY30" fmla="*/ 878541 h 2217270"/>
              <a:gd name="connsiteX31" fmla="*/ 4834964 w 4834964"/>
              <a:gd name="connsiteY31" fmla="*/ 47811 h 22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34964" h="2217270">
                <a:moveTo>
                  <a:pt x="4834964" y="47811"/>
                </a:moveTo>
                <a:lnTo>
                  <a:pt x="4374776" y="29882"/>
                </a:lnTo>
                <a:lnTo>
                  <a:pt x="4069976" y="29882"/>
                </a:lnTo>
                <a:lnTo>
                  <a:pt x="3657600" y="17929"/>
                </a:lnTo>
                <a:lnTo>
                  <a:pt x="3484282" y="0"/>
                </a:lnTo>
                <a:lnTo>
                  <a:pt x="3239247" y="5976"/>
                </a:lnTo>
                <a:lnTo>
                  <a:pt x="2922494" y="35858"/>
                </a:lnTo>
                <a:lnTo>
                  <a:pt x="2635623" y="83670"/>
                </a:lnTo>
                <a:lnTo>
                  <a:pt x="2306917" y="197223"/>
                </a:lnTo>
                <a:lnTo>
                  <a:pt x="2091764" y="310776"/>
                </a:lnTo>
                <a:lnTo>
                  <a:pt x="1625600" y="627529"/>
                </a:lnTo>
                <a:lnTo>
                  <a:pt x="1272988" y="902447"/>
                </a:lnTo>
                <a:lnTo>
                  <a:pt x="1016000" y="1165411"/>
                </a:lnTo>
                <a:lnTo>
                  <a:pt x="747058" y="1404470"/>
                </a:lnTo>
                <a:lnTo>
                  <a:pt x="466164" y="1631576"/>
                </a:lnTo>
                <a:lnTo>
                  <a:pt x="161364" y="1846729"/>
                </a:lnTo>
                <a:lnTo>
                  <a:pt x="0" y="1990164"/>
                </a:lnTo>
                <a:lnTo>
                  <a:pt x="5976" y="2217270"/>
                </a:lnTo>
                <a:lnTo>
                  <a:pt x="430305" y="1846729"/>
                </a:lnTo>
                <a:lnTo>
                  <a:pt x="914400" y="1446305"/>
                </a:lnTo>
                <a:lnTo>
                  <a:pt x="1368611" y="1153458"/>
                </a:lnTo>
                <a:lnTo>
                  <a:pt x="1691341" y="968188"/>
                </a:lnTo>
                <a:lnTo>
                  <a:pt x="1918447" y="848658"/>
                </a:lnTo>
                <a:lnTo>
                  <a:pt x="2241176" y="711200"/>
                </a:lnTo>
                <a:lnTo>
                  <a:pt x="2581835" y="651435"/>
                </a:lnTo>
                <a:lnTo>
                  <a:pt x="2994211" y="597647"/>
                </a:lnTo>
                <a:lnTo>
                  <a:pt x="3269129" y="603623"/>
                </a:lnTo>
                <a:lnTo>
                  <a:pt x="3681505" y="675341"/>
                </a:lnTo>
                <a:lnTo>
                  <a:pt x="4117788" y="747058"/>
                </a:lnTo>
                <a:lnTo>
                  <a:pt x="4589929" y="818776"/>
                </a:lnTo>
                <a:lnTo>
                  <a:pt x="4834964" y="878541"/>
                </a:lnTo>
                <a:lnTo>
                  <a:pt x="4834964" y="47811"/>
                </a:lnTo>
                <a:close/>
              </a:path>
            </a:pathLst>
          </a:custGeom>
          <a:solidFill>
            <a:schemeClr val="accent4">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9" name="Freeform: Shape 6">
            <a:extLst>
              <a:ext uri="{FF2B5EF4-FFF2-40B4-BE49-F238E27FC236}">
                <a16:creationId xmlns="" xmlns:a16="http://schemas.microsoft.com/office/drawing/2014/main" id="{2496FF5B-35AC-294F-82AA-ED9CC5EDD030}"/>
              </a:ext>
            </a:extLst>
          </p:cNvPr>
          <p:cNvSpPr/>
          <p:nvPr/>
        </p:nvSpPr>
        <p:spPr bwMode="gray">
          <a:xfrm>
            <a:off x="5922090" y="2923167"/>
            <a:ext cx="5200969" cy="2652004"/>
          </a:xfrm>
          <a:custGeom>
            <a:avLst/>
            <a:gdLst>
              <a:gd name="connsiteX0" fmla="*/ 4840941 w 4840941"/>
              <a:gd name="connsiteY0" fmla="*/ 11953 h 2707341"/>
              <a:gd name="connsiteX1" fmla="*/ 4309035 w 4840941"/>
              <a:gd name="connsiteY1" fmla="*/ 0 h 2707341"/>
              <a:gd name="connsiteX2" fmla="*/ 4052047 w 4840941"/>
              <a:gd name="connsiteY2" fmla="*/ 11953 h 2707341"/>
              <a:gd name="connsiteX3" fmla="*/ 3693459 w 4840941"/>
              <a:gd name="connsiteY3" fmla="*/ 23906 h 2707341"/>
              <a:gd name="connsiteX4" fmla="*/ 3406588 w 4840941"/>
              <a:gd name="connsiteY4" fmla="*/ 77694 h 2707341"/>
              <a:gd name="connsiteX5" fmla="*/ 3137647 w 4840941"/>
              <a:gd name="connsiteY5" fmla="*/ 107576 h 2707341"/>
              <a:gd name="connsiteX6" fmla="*/ 2940424 w 4840941"/>
              <a:gd name="connsiteY6" fmla="*/ 173318 h 2707341"/>
              <a:gd name="connsiteX7" fmla="*/ 2725271 w 4840941"/>
              <a:gd name="connsiteY7" fmla="*/ 256988 h 2707341"/>
              <a:gd name="connsiteX8" fmla="*/ 2438400 w 4840941"/>
              <a:gd name="connsiteY8" fmla="*/ 370541 h 2707341"/>
              <a:gd name="connsiteX9" fmla="*/ 2211294 w 4840941"/>
              <a:gd name="connsiteY9" fmla="*/ 502024 h 2707341"/>
              <a:gd name="connsiteX10" fmla="*/ 2008094 w 4840941"/>
              <a:gd name="connsiteY10" fmla="*/ 639482 h 2707341"/>
              <a:gd name="connsiteX11" fmla="*/ 1745130 w 4840941"/>
              <a:gd name="connsiteY11" fmla="*/ 824753 h 2707341"/>
              <a:gd name="connsiteX12" fmla="*/ 1589741 w 4840941"/>
              <a:gd name="connsiteY12" fmla="*/ 938306 h 2707341"/>
              <a:gd name="connsiteX13" fmla="*/ 1446306 w 4840941"/>
              <a:gd name="connsiteY13" fmla="*/ 1081741 h 2707341"/>
              <a:gd name="connsiteX14" fmla="*/ 1147482 w 4840941"/>
              <a:gd name="connsiteY14" fmla="*/ 1356659 h 2707341"/>
              <a:gd name="connsiteX15" fmla="*/ 669365 w 4840941"/>
              <a:gd name="connsiteY15" fmla="*/ 1780988 h 2707341"/>
              <a:gd name="connsiteX16" fmla="*/ 442259 w 4840941"/>
              <a:gd name="connsiteY16" fmla="*/ 2049929 h 2707341"/>
              <a:gd name="connsiteX17" fmla="*/ 191247 w 4840941"/>
              <a:gd name="connsiteY17" fmla="*/ 2259106 h 2707341"/>
              <a:gd name="connsiteX18" fmla="*/ 0 w 4840941"/>
              <a:gd name="connsiteY18" fmla="*/ 2486212 h 2707341"/>
              <a:gd name="connsiteX19" fmla="*/ 17930 w 4840941"/>
              <a:gd name="connsiteY19" fmla="*/ 2707341 h 2707341"/>
              <a:gd name="connsiteX20" fmla="*/ 292847 w 4840941"/>
              <a:gd name="connsiteY20" fmla="*/ 2498165 h 2707341"/>
              <a:gd name="connsiteX21" fmla="*/ 478118 w 4840941"/>
              <a:gd name="connsiteY21" fmla="*/ 2217271 h 2707341"/>
              <a:gd name="connsiteX22" fmla="*/ 693271 w 4840941"/>
              <a:gd name="connsiteY22" fmla="*/ 1990165 h 2707341"/>
              <a:gd name="connsiteX23" fmla="*/ 866588 w 4840941"/>
              <a:gd name="connsiteY23" fmla="*/ 1757082 h 2707341"/>
              <a:gd name="connsiteX24" fmla="*/ 1159435 w 4840941"/>
              <a:gd name="connsiteY24" fmla="*/ 1476188 h 2707341"/>
              <a:gd name="connsiteX25" fmla="*/ 1470212 w 4840941"/>
              <a:gd name="connsiteY25" fmla="*/ 1207247 h 2707341"/>
              <a:gd name="connsiteX26" fmla="*/ 1846730 w 4840941"/>
              <a:gd name="connsiteY26" fmla="*/ 896471 h 2707341"/>
              <a:gd name="connsiteX27" fmla="*/ 2211294 w 4840941"/>
              <a:gd name="connsiteY27" fmla="*/ 693271 h 2707341"/>
              <a:gd name="connsiteX28" fmla="*/ 2534024 w 4840941"/>
              <a:gd name="connsiteY28" fmla="*/ 508000 h 2707341"/>
              <a:gd name="connsiteX29" fmla="*/ 2862730 w 4840941"/>
              <a:gd name="connsiteY29" fmla="*/ 388471 h 2707341"/>
              <a:gd name="connsiteX30" fmla="*/ 3245224 w 4840941"/>
              <a:gd name="connsiteY30" fmla="*/ 286871 h 2707341"/>
              <a:gd name="connsiteX31" fmla="*/ 3651624 w 4840941"/>
              <a:gd name="connsiteY31" fmla="*/ 227106 h 2707341"/>
              <a:gd name="connsiteX32" fmla="*/ 3956424 w 4840941"/>
              <a:gd name="connsiteY32" fmla="*/ 215153 h 2707341"/>
              <a:gd name="connsiteX33" fmla="*/ 4201459 w 4840941"/>
              <a:gd name="connsiteY33" fmla="*/ 197224 h 2707341"/>
              <a:gd name="connsiteX34" fmla="*/ 4446494 w 4840941"/>
              <a:gd name="connsiteY34" fmla="*/ 209176 h 2707341"/>
              <a:gd name="connsiteX35" fmla="*/ 4751294 w 4840941"/>
              <a:gd name="connsiteY35" fmla="*/ 203200 h 2707341"/>
              <a:gd name="connsiteX36" fmla="*/ 4840941 w 4840941"/>
              <a:gd name="connsiteY36" fmla="*/ 221129 h 2707341"/>
              <a:gd name="connsiteX37" fmla="*/ 4840941 w 4840941"/>
              <a:gd name="connsiteY37" fmla="*/ 11953 h 270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40941" h="2707341">
                <a:moveTo>
                  <a:pt x="4840941" y="11953"/>
                </a:moveTo>
                <a:lnTo>
                  <a:pt x="4309035" y="0"/>
                </a:lnTo>
                <a:lnTo>
                  <a:pt x="4052047" y="11953"/>
                </a:lnTo>
                <a:lnTo>
                  <a:pt x="3693459" y="23906"/>
                </a:lnTo>
                <a:lnTo>
                  <a:pt x="3406588" y="77694"/>
                </a:lnTo>
                <a:lnTo>
                  <a:pt x="3137647" y="107576"/>
                </a:lnTo>
                <a:lnTo>
                  <a:pt x="2940424" y="173318"/>
                </a:lnTo>
                <a:lnTo>
                  <a:pt x="2725271" y="256988"/>
                </a:lnTo>
                <a:lnTo>
                  <a:pt x="2438400" y="370541"/>
                </a:lnTo>
                <a:lnTo>
                  <a:pt x="2211294" y="502024"/>
                </a:lnTo>
                <a:lnTo>
                  <a:pt x="2008094" y="639482"/>
                </a:lnTo>
                <a:lnTo>
                  <a:pt x="1745130" y="824753"/>
                </a:lnTo>
                <a:lnTo>
                  <a:pt x="1589741" y="938306"/>
                </a:lnTo>
                <a:lnTo>
                  <a:pt x="1446306" y="1081741"/>
                </a:lnTo>
                <a:lnTo>
                  <a:pt x="1147482" y="1356659"/>
                </a:lnTo>
                <a:lnTo>
                  <a:pt x="669365" y="1780988"/>
                </a:lnTo>
                <a:lnTo>
                  <a:pt x="442259" y="2049929"/>
                </a:lnTo>
                <a:lnTo>
                  <a:pt x="191247" y="2259106"/>
                </a:lnTo>
                <a:lnTo>
                  <a:pt x="0" y="2486212"/>
                </a:lnTo>
                <a:lnTo>
                  <a:pt x="17930" y="2707341"/>
                </a:lnTo>
                <a:lnTo>
                  <a:pt x="292847" y="2498165"/>
                </a:lnTo>
                <a:lnTo>
                  <a:pt x="478118" y="2217271"/>
                </a:lnTo>
                <a:lnTo>
                  <a:pt x="693271" y="1990165"/>
                </a:lnTo>
                <a:lnTo>
                  <a:pt x="866588" y="1757082"/>
                </a:lnTo>
                <a:lnTo>
                  <a:pt x="1159435" y="1476188"/>
                </a:lnTo>
                <a:lnTo>
                  <a:pt x="1470212" y="1207247"/>
                </a:lnTo>
                <a:lnTo>
                  <a:pt x="1846730" y="896471"/>
                </a:lnTo>
                <a:lnTo>
                  <a:pt x="2211294" y="693271"/>
                </a:lnTo>
                <a:lnTo>
                  <a:pt x="2534024" y="508000"/>
                </a:lnTo>
                <a:lnTo>
                  <a:pt x="2862730" y="388471"/>
                </a:lnTo>
                <a:lnTo>
                  <a:pt x="3245224" y="286871"/>
                </a:lnTo>
                <a:lnTo>
                  <a:pt x="3651624" y="227106"/>
                </a:lnTo>
                <a:lnTo>
                  <a:pt x="3956424" y="215153"/>
                </a:lnTo>
                <a:lnTo>
                  <a:pt x="4201459" y="197224"/>
                </a:lnTo>
                <a:lnTo>
                  <a:pt x="4446494" y="209176"/>
                </a:lnTo>
                <a:lnTo>
                  <a:pt x="4751294" y="203200"/>
                </a:lnTo>
                <a:lnTo>
                  <a:pt x="4840941" y="221129"/>
                </a:lnTo>
                <a:lnTo>
                  <a:pt x="4840941" y="11953"/>
                </a:lnTo>
                <a:close/>
              </a:path>
            </a:pathLst>
          </a:custGeom>
          <a:solidFill>
            <a:schemeClr val="accent3">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10" name="Freeform: Shape 5">
            <a:extLst>
              <a:ext uri="{FF2B5EF4-FFF2-40B4-BE49-F238E27FC236}">
                <a16:creationId xmlns="" xmlns:a16="http://schemas.microsoft.com/office/drawing/2014/main" id="{074FF596-A898-AB43-A526-E6331E2ACF60}"/>
              </a:ext>
            </a:extLst>
          </p:cNvPr>
          <p:cNvSpPr/>
          <p:nvPr/>
        </p:nvSpPr>
        <p:spPr bwMode="gray">
          <a:xfrm>
            <a:off x="5928377" y="2484168"/>
            <a:ext cx="5194547" cy="3167183"/>
          </a:xfrm>
          <a:custGeom>
            <a:avLst/>
            <a:gdLst>
              <a:gd name="connsiteX0" fmla="*/ 4834964 w 4834964"/>
              <a:gd name="connsiteY0" fmla="*/ 0 h 3233270"/>
              <a:gd name="connsiteX1" fmla="*/ 3986305 w 4834964"/>
              <a:gd name="connsiteY1" fmla="*/ 17929 h 3233270"/>
              <a:gd name="connsiteX2" fmla="*/ 3573929 w 4834964"/>
              <a:gd name="connsiteY2" fmla="*/ 47811 h 3233270"/>
              <a:gd name="connsiteX3" fmla="*/ 3376705 w 4834964"/>
              <a:gd name="connsiteY3" fmla="*/ 77694 h 3233270"/>
              <a:gd name="connsiteX4" fmla="*/ 3065929 w 4834964"/>
              <a:gd name="connsiteY4" fmla="*/ 131482 h 3233270"/>
              <a:gd name="connsiteX5" fmla="*/ 2791011 w 4834964"/>
              <a:gd name="connsiteY5" fmla="*/ 197223 h 3233270"/>
              <a:gd name="connsiteX6" fmla="*/ 2450353 w 4834964"/>
              <a:gd name="connsiteY6" fmla="*/ 340659 h 3233270"/>
              <a:gd name="connsiteX7" fmla="*/ 2336800 w 4834964"/>
              <a:gd name="connsiteY7" fmla="*/ 412376 h 3233270"/>
              <a:gd name="connsiteX8" fmla="*/ 2145553 w 4834964"/>
              <a:gd name="connsiteY8" fmla="*/ 537882 h 3233270"/>
              <a:gd name="connsiteX9" fmla="*/ 1942353 w 4834964"/>
              <a:gd name="connsiteY9" fmla="*/ 705223 h 3233270"/>
              <a:gd name="connsiteX10" fmla="*/ 1739153 w 4834964"/>
              <a:gd name="connsiteY10" fmla="*/ 878541 h 3233270"/>
              <a:gd name="connsiteX11" fmla="*/ 1500094 w 4834964"/>
              <a:gd name="connsiteY11" fmla="*/ 1129553 h 3233270"/>
              <a:gd name="connsiteX12" fmla="*/ 1123576 w 4834964"/>
              <a:gd name="connsiteY12" fmla="*/ 1524000 h 3233270"/>
              <a:gd name="connsiteX13" fmla="*/ 938305 w 4834964"/>
              <a:gd name="connsiteY13" fmla="*/ 1745129 h 3233270"/>
              <a:gd name="connsiteX14" fmla="*/ 675341 w 4834964"/>
              <a:gd name="connsiteY14" fmla="*/ 2043953 h 3233270"/>
              <a:gd name="connsiteX15" fmla="*/ 525929 w 4834964"/>
              <a:gd name="connsiteY15" fmla="*/ 2199341 h 3233270"/>
              <a:gd name="connsiteX16" fmla="*/ 274917 w 4834964"/>
              <a:gd name="connsiteY16" fmla="*/ 2450353 h 3233270"/>
              <a:gd name="connsiteX17" fmla="*/ 0 w 4834964"/>
              <a:gd name="connsiteY17" fmla="*/ 2755153 h 3233270"/>
              <a:gd name="connsiteX18" fmla="*/ 5976 w 4834964"/>
              <a:gd name="connsiteY18" fmla="*/ 3233270 h 3233270"/>
              <a:gd name="connsiteX19" fmla="*/ 454211 w 4834964"/>
              <a:gd name="connsiteY19" fmla="*/ 2504141 h 3233270"/>
              <a:gd name="connsiteX20" fmla="*/ 1087717 w 4834964"/>
              <a:gd name="connsiteY20" fmla="*/ 1798917 h 3233270"/>
              <a:gd name="connsiteX21" fmla="*/ 1326776 w 4834964"/>
              <a:gd name="connsiteY21" fmla="*/ 1589741 h 3233270"/>
              <a:gd name="connsiteX22" fmla="*/ 1739153 w 4834964"/>
              <a:gd name="connsiteY22" fmla="*/ 1231153 h 3233270"/>
              <a:gd name="connsiteX23" fmla="*/ 2032000 w 4834964"/>
              <a:gd name="connsiteY23" fmla="*/ 1010023 h 3233270"/>
              <a:gd name="connsiteX24" fmla="*/ 2629647 w 4834964"/>
              <a:gd name="connsiteY24" fmla="*/ 657411 h 3233270"/>
              <a:gd name="connsiteX25" fmla="*/ 2928470 w 4834964"/>
              <a:gd name="connsiteY25" fmla="*/ 549835 h 3233270"/>
              <a:gd name="connsiteX26" fmla="*/ 3125694 w 4834964"/>
              <a:gd name="connsiteY26" fmla="*/ 496047 h 3233270"/>
              <a:gd name="connsiteX27" fmla="*/ 3430494 w 4834964"/>
              <a:gd name="connsiteY27" fmla="*/ 460188 h 3233270"/>
              <a:gd name="connsiteX28" fmla="*/ 3759200 w 4834964"/>
              <a:gd name="connsiteY28" fmla="*/ 418353 h 3233270"/>
              <a:gd name="connsiteX29" fmla="*/ 3992282 w 4834964"/>
              <a:gd name="connsiteY29" fmla="*/ 430306 h 3233270"/>
              <a:gd name="connsiteX30" fmla="*/ 4297082 w 4834964"/>
              <a:gd name="connsiteY30" fmla="*/ 508000 h 3233270"/>
              <a:gd name="connsiteX31" fmla="*/ 4607858 w 4834964"/>
              <a:gd name="connsiteY31" fmla="*/ 573741 h 3233270"/>
              <a:gd name="connsiteX32" fmla="*/ 4834964 w 4834964"/>
              <a:gd name="connsiteY32" fmla="*/ 663388 h 3233270"/>
              <a:gd name="connsiteX33" fmla="*/ 4834964 w 4834964"/>
              <a:gd name="connsiteY33" fmla="*/ 0 h 3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4964" h="3233270">
                <a:moveTo>
                  <a:pt x="4834964" y="0"/>
                </a:moveTo>
                <a:lnTo>
                  <a:pt x="3986305" y="17929"/>
                </a:lnTo>
                <a:lnTo>
                  <a:pt x="3573929" y="47811"/>
                </a:lnTo>
                <a:lnTo>
                  <a:pt x="3376705" y="77694"/>
                </a:lnTo>
                <a:lnTo>
                  <a:pt x="3065929" y="131482"/>
                </a:lnTo>
                <a:lnTo>
                  <a:pt x="2791011" y="197223"/>
                </a:lnTo>
                <a:lnTo>
                  <a:pt x="2450353" y="340659"/>
                </a:lnTo>
                <a:lnTo>
                  <a:pt x="2336800" y="412376"/>
                </a:lnTo>
                <a:lnTo>
                  <a:pt x="2145553" y="537882"/>
                </a:lnTo>
                <a:lnTo>
                  <a:pt x="1942353" y="705223"/>
                </a:lnTo>
                <a:lnTo>
                  <a:pt x="1739153" y="878541"/>
                </a:lnTo>
                <a:lnTo>
                  <a:pt x="1500094" y="1129553"/>
                </a:lnTo>
                <a:lnTo>
                  <a:pt x="1123576" y="1524000"/>
                </a:lnTo>
                <a:lnTo>
                  <a:pt x="938305" y="1745129"/>
                </a:lnTo>
                <a:lnTo>
                  <a:pt x="675341" y="2043953"/>
                </a:lnTo>
                <a:lnTo>
                  <a:pt x="525929" y="2199341"/>
                </a:lnTo>
                <a:lnTo>
                  <a:pt x="274917" y="2450353"/>
                </a:lnTo>
                <a:lnTo>
                  <a:pt x="0" y="2755153"/>
                </a:lnTo>
                <a:lnTo>
                  <a:pt x="5976" y="3233270"/>
                </a:lnTo>
                <a:lnTo>
                  <a:pt x="454211" y="2504141"/>
                </a:lnTo>
                <a:lnTo>
                  <a:pt x="1087717" y="1798917"/>
                </a:lnTo>
                <a:lnTo>
                  <a:pt x="1326776" y="1589741"/>
                </a:lnTo>
                <a:lnTo>
                  <a:pt x="1739153" y="1231153"/>
                </a:lnTo>
                <a:lnTo>
                  <a:pt x="2032000" y="1010023"/>
                </a:lnTo>
                <a:lnTo>
                  <a:pt x="2629647" y="657411"/>
                </a:lnTo>
                <a:lnTo>
                  <a:pt x="2928470" y="549835"/>
                </a:lnTo>
                <a:lnTo>
                  <a:pt x="3125694" y="496047"/>
                </a:lnTo>
                <a:lnTo>
                  <a:pt x="3430494" y="460188"/>
                </a:lnTo>
                <a:lnTo>
                  <a:pt x="3759200" y="418353"/>
                </a:lnTo>
                <a:lnTo>
                  <a:pt x="3992282" y="430306"/>
                </a:lnTo>
                <a:lnTo>
                  <a:pt x="4297082" y="508000"/>
                </a:lnTo>
                <a:lnTo>
                  <a:pt x="4607858" y="573741"/>
                </a:lnTo>
                <a:lnTo>
                  <a:pt x="4834964" y="663388"/>
                </a:lnTo>
                <a:lnTo>
                  <a:pt x="4834964" y="0"/>
                </a:lnTo>
                <a:close/>
              </a:path>
            </a:pathLst>
          </a:custGeom>
          <a:solidFill>
            <a:schemeClr val="accent2">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11" name="Freeform: Shape 4">
            <a:extLst>
              <a:ext uri="{FF2B5EF4-FFF2-40B4-BE49-F238E27FC236}">
                <a16:creationId xmlns="" xmlns:a16="http://schemas.microsoft.com/office/drawing/2014/main" id="{004CAE3C-70C3-1548-93EA-B78AA0D832AC}"/>
              </a:ext>
            </a:extLst>
          </p:cNvPr>
          <p:cNvSpPr/>
          <p:nvPr/>
        </p:nvSpPr>
        <p:spPr bwMode="gray">
          <a:xfrm>
            <a:off x="5928512" y="1395335"/>
            <a:ext cx="5200969" cy="3951663"/>
          </a:xfrm>
          <a:custGeom>
            <a:avLst/>
            <a:gdLst>
              <a:gd name="connsiteX0" fmla="*/ 4834964 w 4840941"/>
              <a:gd name="connsiteY0" fmla="*/ 0 h 4034118"/>
              <a:gd name="connsiteX1" fmla="*/ 4374776 w 4840941"/>
              <a:gd name="connsiteY1" fmla="*/ 59765 h 4034118"/>
              <a:gd name="connsiteX2" fmla="*/ 4075953 w 4840941"/>
              <a:gd name="connsiteY2" fmla="*/ 155388 h 4034118"/>
              <a:gd name="connsiteX3" fmla="*/ 3747247 w 4840941"/>
              <a:gd name="connsiteY3" fmla="*/ 274918 h 4034118"/>
              <a:gd name="connsiteX4" fmla="*/ 3502211 w 4840941"/>
              <a:gd name="connsiteY4" fmla="*/ 382494 h 4034118"/>
              <a:gd name="connsiteX5" fmla="*/ 3281082 w 4840941"/>
              <a:gd name="connsiteY5" fmla="*/ 502024 h 4034118"/>
              <a:gd name="connsiteX6" fmla="*/ 3048000 w 4840941"/>
              <a:gd name="connsiteY6" fmla="*/ 633506 h 4034118"/>
              <a:gd name="connsiteX7" fmla="*/ 2856753 w 4840941"/>
              <a:gd name="connsiteY7" fmla="*/ 747059 h 4034118"/>
              <a:gd name="connsiteX8" fmla="*/ 2581835 w 4840941"/>
              <a:gd name="connsiteY8" fmla="*/ 896471 h 4034118"/>
              <a:gd name="connsiteX9" fmla="*/ 2288988 w 4840941"/>
              <a:gd name="connsiteY9" fmla="*/ 1069788 h 4034118"/>
              <a:gd name="connsiteX10" fmla="*/ 2032000 w 4840941"/>
              <a:gd name="connsiteY10" fmla="*/ 1255059 h 4034118"/>
              <a:gd name="connsiteX11" fmla="*/ 1798917 w 4840941"/>
              <a:gd name="connsiteY11" fmla="*/ 1518024 h 4034118"/>
              <a:gd name="connsiteX12" fmla="*/ 1619623 w 4840941"/>
              <a:gd name="connsiteY12" fmla="*/ 1733177 h 4034118"/>
              <a:gd name="connsiteX13" fmla="*/ 1422400 w 4840941"/>
              <a:gd name="connsiteY13" fmla="*/ 1990165 h 4034118"/>
              <a:gd name="connsiteX14" fmla="*/ 1290917 w 4840941"/>
              <a:gd name="connsiteY14" fmla="*/ 2175435 h 4034118"/>
              <a:gd name="connsiteX15" fmla="*/ 1165411 w 4840941"/>
              <a:gd name="connsiteY15" fmla="*/ 2354730 h 4034118"/>
              <a:gd name="connsiteX16" fmla="*/ 1010023 w 4840941"/>
              <a:gd name="connsiteY16" fmla="*/ 2551953 h 4034118"/>
              <a:gd name="connsiteX17" fmla="*/ 884517 w 4840941"/>
              <a:gd name="connsiteY17" fmla="*/ 2725271 h 4034118"/>
              <a:gd name="connsiteX18" fmla="*/ 759011 w 4840941"/>
              <a:gd name="connsiteY18" fmla="*/ 2916518 h 4034118"/>
              <a:gd name="connsiteX19" fmla="*/ 561788 w 4840941"/>
              <a:gd name="connsiteY19" fmla="*/ 3125694 h 4034118"/>
              <a:gd name="connsiteX20" fmla="*/ 430305 w 4840941"/>
              <a:gd name="connsiteY20" fmla="*/ 3281083 h 4034118"/>
              <a:gd name="connsiteX21" fmla="*/ 286870 w 4840941"/>
              <a:gd name="connsiteY21" fmla="*/ 3430494 h 4034118"/>
              <a:gd name="connsiteX22" fmla="*/ 191247 w 4840941"/>
              <a:gd name="connsiteY22" fmla="*/ 3544047 h 4034118"/>
              <a:gd name="connsiteX23" fmla="*/ 53788 w 4840941"/>
              <a:gd name="connsiteY23" fmla="*/ 3681506 h 4034118"/>
              <a:gd name="connsiteX24" fmla="*/ 0 w 4840941"/>
              <a:gd name="connsiteY24" fmla="*/ 3741271 h 4034118"/>
              <a:gd name="connsiteX25" fmla="*/ 0 w 4840941"/>
              <a:gd name="connsiteY25" fmla="*/ 4034118 h 4034118"/>
              <a:gd name="connsiteX26" fmla="*/ 197223 w 4840941"/>
              <a:gd name="connsiteY26" fmla="*/ 3807012 h 4034118"/>
              <a:gd name="connsiteX27" fmla="*/ 519953 w 4840941"/>
              <a:gd name="connsiteY27" fmla="*/ 3376706 h 4034118"/>
              <a:gd name="connsiteX28" fmla="*/ 854635 w 4840941"/>
              <a:gd name="connsiteY28" fmla="*/ 2964330 h 4034118"/>
              <a:gd name="connsiteX29" fmla="*/ 1129553 w 4840941"/>
              <a:gd name="connsiteY29" fmla="*/ 2641600 h 4034118"/>
              <a:gd name="connsiteX30" fmla="*/ 1290917 w 4840941"/>
              <a:gd name="connsiteY30" fmla="*/ 2450353 h 4034118"/>
              <a:gd name="connsiteX31" fmla="*/ 1565835 w 4840941"/>
              <a:gd name="connsiteY31" fmla="*/ 2163483 h 4034118"/>
              <a:gd name="connsiteX32" fmla="*/ 1780988 w 4840941"/>
              <a:gd name="connsiteY32" fmla="*/ 1960283 h 4034118"/>
              <a:gd name="connsiteX33" fmla="*/ 2032000 w 4840941"/>
              <a:gd name="connsiteY33" fmla="*/ 1733177 h 4034118"/>
              <a:gd name="connsiteX34" fmla="*/ 2312894 w 4840941"/>
              <a:gd name="connsiteY34" fmla="*/ 1559859 h 4034118"/>
              <a:gd name="connsiteX35" fmla="*/ 2528047 w 4840941"/>
              <a:gd name="connsiteY35" fmla="*/ 1416424 h 4034118"/>
              <a:gd name="connsiteX36" fmla="*/ 2743200 w 4840941"/>
              <a:gd name="connsiteY36" fmla="*/ 1320800 h 4034118"/>
              <a:gd name="connsiteX37" fmla="*/ 3107764 w 4840941"/>
              <a:gd name="connsiteY37" fmla="*/ 1237130 h 4034118"/>
              <a:gd name="connsiteX38" fmla="*/ 3490258 w 4840941"/>
              <a:gd name="connsiteY38" fmla="*/ 1183341 h 4034118"/>
              <a:gd name="connsiteX39" fmla="*/ 3765176 w 4840941"/>
              <a:gd name="connsiteY39" fmla="*/ 1141506 h 4034118"/>
              <a:gd name="connsiteX40" fmla="*/ 4177553 w 4840941"/>
              <a:gd name="connsiteY40" fmla="*/ 1123577 h 4034118"/>
              <a:gd name="connsiteX41" fmla="*/ 4655670 w 4840941"/>
              <a:gd name="connsiteY41" fmla="*/ 1123577 h 4034118"/>
              <a:gd name="connsiteX42" fmla="*/ 4840941 w 4840941"/>
              <a:gd name="connsiteY42" fmla="*/ 1117600 h 4034118"/>
              <a:gd name="connsiteX43" fmla="*/ 4834964 w 4840941"/>
              <a:gd name="connsiteY43" fmla="*/ 0 h 40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40941" h="4034118">
                <a:moveTo>
                  <a:pt x="4834964" y="0"/>
                </a:moveTo>
                <a:lnTo>
                  <a:pt x="4374776" y="59765"/>
                </a:lnTo>
                <a:lnTo>
                  <a:pt x="4075953" y="155388"/>
                </a:lnTo>
                <a:lnTo>
                  <a:pt x="3747247" y="274918"/>
                </a:lnTo>
                <a:lnTo>
                  <a:pt x="3502211" y="382494"/>
                </a:lnTo>
                <a:lnTo>
                  <a:pt x="3281082" y="502024"/>
                </a:lnTo>
                <a:lnTo>
                  <a:pt x="3048000" y="633506"/>
                </a:lnTo>
                <a:lnTo>
                  <a:pt x="2856753" y="747059"/>
                </a:lnTo>
                <a:lnTo>
                  <a:pt x="2581835" y="896471"/>
                </a:lnTo>
                <a:lnTo>
                  <a:pt x="2288988" y="1069788"/>
                </a:lnTo>
                <a:lnTo>
                  <a:pt x="2032000" y="1255059"/>
                </a:lnTo>
                <a:lnTo>
                  <a:pt x="1798917" y="1518024"/>
                </a:lnTo>
                <a:lnTo>
                  <a:pt x="1619623" y="1733177"/>
                </a:lnTo>
                <a:lnTo>
                  <a:pt x="1422400" y="1990165"/>
                </a:lnTo>
                <a:lnTo>
                  <a:pt x="1290917" y="2175435"/>
                </a:lnTo>
                <a:lnTo>
                  <a:pt x="1165411" y="2354730"/>
                </a:lnTo>
                <a:lnTo>
                  <a:pt x="1010023" y="2551953"/>
                </a:lnTo>
                <a:lnTo>
                  <a:pt x="884517" y="2725271"/>
                </a:lnTo>
                <a:lnTo>
                  <a:pt x="759011" y="2916518"/>
                </a:lnTo>
                <a:lnTo>
                  <a:pt x="561788" y="3125694"/>
                </a:lnTo>
                <a:lnTo>
                  <a:pt x="430305" y="3281083"/>
                </a:lnTo>
                <a:lnTo>
                  <a:pt x="286870" y="3430494"/>
                </a:lnTo>
                <a:lnTo>
                  <a:pt x="191247" y="3544047"/>
                </a:lnTo>
                <a:lnTo>
                  <a:pt x="53788" y="3681506"/>
                </a:lnTo>
                <a:lnTo>
                  <a:pt x="0" y="3741271"/>
                </a:lnTo>
                <a:lnTo>
                  <a:pt x="0" y="4034118"/>
                </a:lnTo>
                <a:lnTo>
                  <a:pt x="197223" y="3807012"/>
                </a:lnTo>
                <a:lnTo>
                  <a:pt x="519953" y="3376706"/>
                </a:lnTo>
                <a:lnTo>
                  <a:pt x="854635" y="2964330"/>
                </a:lnTo>
                <a:lnTo>
                  <a:pt x="1129553" y="2641600"/>
                </a:lnTo>
                <a:lnTo>
                  <a:pt x="1290917" y="2450353"/>
                </a:lnTo>
                <a:lnTo>
                  <a:pt x="1565835" y="2163483"/>
                </a:lnTo>
                <a:lnTo>
                  <a:pt x="1780988" y="1960283"/>
                </a:lnTo>
                <a:lnTo>
                  <a:pt x="2032000" y="1733177"/>
                </a:lnTo>
                <a:lnTo>
                  <a:pt x="2312894" y="1559859"/>
                </a:lnTo>
                <a:lnTo>
                  <a:pt x="2528047" y="1416424"/>
                </a:lnTo>
                <a:lnTo>
                  <a:pt x="2743200" y="1320800"/>
                </a:lnTo>
                <a:lnTo>
                  <a:pt x="3107764" y="1237130"/>
                </a:lnTo>
                <a:lnTo>
                  <a:pt x="3490258" y="1183341"/>
                </a:lnTo>
                <a:lnTo>
                  <a:pt x="3765176" y="1141506"/>
                </a:lnTo>
                <a:lnTo>
                  <a:pt x="4177553" y="1123577"/>
                </a:lnTo>
                <a:lnTo>
                  <a:pt x="4655670" y="1123577"/>
                </a:lnTo>
                <a:lnTo>
                  <a:pt x="4840941" y="1117600"/>
                </a:lnTo>
                <a:cubicBezTo>
                  <a:pt x="4838949" y="745067"/>
                  <a:pt x="4836956" y="372533"/>
                  <a:pt x="4834964" y="0"/>
                </a:cubicBezTo>
                <a:close/>
              </a:path>
            </a:pathLst>
          </a:custGeom>
          <a:solidFill>
            <a:schemeClr val="accent1">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12" name="TextBox 6">
            <a:extLst>
              <a:ext uri="{FF2B5EF4-FFF2-40B4-BE49-F238E27FC236}">
                <a16:creationId xmlns="" xmlns:a16="http://schemas.microsoft.com/office/drawing/2014/main" id="{E645B556-42C2-5F49-8F8C-0CF76997B226}"/>
              </a:ext>
            </a:extLst>
          </p:cNvPr>
          <p:cNvSpPr txBox="1">
            <a:spLocks noChangeArrowheads="1"/>
          </p:cNvSpPr>
          <p:nvPr/>
        </p:nvSpPr>
        <p:spPr bwMode="auto">
          <a:xfrm>
            <a:off x="11129145" y="2240855"/>
            <a:ext cx="817683" cy="23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0" tIns="45718" rIns="91260" bIns="4571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912360">
              <a:defRPr/>
            </a:pPr>
            <a:r>
              <a:rPr lang="en-US" altLang="en-US" sz="2400" dirty="0">
                <a:solidFill>
                  <a:srgbClr val="015873"/>
                </a:solidFill>
                <a:cs typeface="Arial" panose="020B0604020202020204" pitchFamily="34" charset="0"/>
              </a:rPr>
              <a:t>DTG</a:t>
            </a:r>
          </a:p>
          <a:p>
            <a:pPr defTabSz="912360">
              <a:defRPr/>
            </a:pPr>
            <a:r>
              <a:rPr lang="en-US" altLang="en-US" sz="2400" dirty="0">
                <a:solidFill>
                  <a:srgbClr val="4DA1BB"/>
                </a:solidFill>
                <a:cs typeface="Arial" panose="020B0604020202020204" pitchFamily="34" charset="0"/>
              </a:rPr>
              <a:t>RAL</a:t>
            </a:r>
          </a:p>
          <a:p>
            <a:pPr defTabSz="912360">
              <a:defRPr/>
            </a:pPr>
            <a:r>
              <a:rPr lang="en-US" altLang="en-US" sz="2400" dirty="0">
                <a:solidFill>
                  <a:srgbClr val="E1471D"/>
                </a:solidFill>
                <a:cs typeface="Arial" panose="020B0604020202020204" pitchFamily="34" charset="0"/>
              </a:rPr>
              <a:t>PI</a:t>
            </a:r>
          </a:p>
          <a:p>
            <a:pPr defTabSz="912360">
              <a:defRPr/>
            </a:pPr>
            <a:r>
              <a:rPr lang="en-US" altLang="en-US" sz="2400" dirty="0">
                <a:solidFill>
                  <a:srgbClr val="00823B"/>
                </a:solidFill>
                <a:cs typeface="Arial" panose="020B0604020202020204" pitchFamily="34" charset="0"/>
              </a:rPr>
              <a:t>EVG</a:t>
            </a:r>
          </a:p>
          <a:p>
            <a:pPr defTabSz="912360">
              <a:defRPr/>
            </a:pPr>
            <a:r>
              <a:rPr lang="en-US" altLang="en-US" sz="2400" dirty="0">
                <a:solidFill>
                  <a:srgbClr val="FDB338"/>
                </a:solidFill>
                <a:cs typeface="Arial" panose="020B0604020202020204" pitchFamily="34" charset="0"/>
              </a:rPr>
              <a:t>NNRTI</a:t>
            </a:r>
          </a:p>
        </p:txBody>
      </p:sp>
      <p:sp>
        <p:nvSpPr>
          <p:cNvPr id="13" name="Freeform: Shape 12">
            <a:extLst>
              <a:ext uri="{FF2B5EF4-FFF2-40B4-BE49-F238E27FC236}">
                <a16:creationId xmlns="" xmlns:a16="http://schemas.microsoft.com/office/drawing/2014/main" id="{C63AE164-2807-7941-91E2-7AFC7C5901EE}"/>
              </a:ext>
            </a:extLst>
          </p:cNvPr>
          <p:cNvSpPr/>
          <p:nvPr/>
        </p:nvSpPr>
        <p:spPr bwMode="gray">
          <a:xfrm>
            <a:off x="5928511" y="2331944"/>
            <a:ext cx="5188127" cy="3009119"/>
          </a:xfrm>
          <a:custGeom>
            <a:avLst/>
            <a:gdLst>
              <a:gd name="connsiteX0" fmla="*/ 4828988 w 4828988"/>
              <a:gd name="connsiteY0" fmla="*/ 35859 h 3071906"/>
              <a:gd name="connsiteX1" fmla="*/ 4577976 w 4828988"/>
              <a:gd name="connsiteY1" fmla="*/ 17930 h 3071906"/>
              <a:gd name="connsiteX2" fmla="*/ 4255247 w 4828988"/>
              <a:gd name="connsiteY2" fmla="*/ 0 h 3071906"/>
              <a:gd name="connsiteX3" fmla="*/ 3956423 w 4828988"/>
              <a:gd name="connsiteY3" fmla="*/ 5977 h 3071906"/>
              <a:gd name="connsiteX4" fmla="*/ 3615764 w 4828988"/>
              <a:gd name="connsiteY4" fmla="*/ 35859 h 3071906"/>
              <a:gd name="connsiteX5" fmla="*/ 3275105 w 4828988"/>
              <a:gd name="connsiteY5" fmla="*/ 107577 h 3071906"/>
              <a:gd name="connsiteX6" fmla="*/ 2994211 w 4828988"/>
              <a:gd name="connsiteY6" fmla="*/ 191248 h 3071906"/>
              <a:gd name="connsiteX7" fmla="*/ 2635623 w 4828988"/>
              <a:gd name="connsiteY7" fmla="*/ 340659 h 3071906"/>
              <a:gd name="connsiteX8" fmla="*/ 2366682 w 4828988"/>
              <a:gd name="connsiteY8" fmla="*/ 519953 h 3071906"/>
              <a:gd name="connsiteX9" fmla="*/ 2109694 w 4828988"/>
              <a:gd name="connsiteY9" fmla="*/ 687295 h 3071906"/>
              <a:gd name="connsiteX10" fmla="*/ 1912470 w 4828988"/>
              <a:gd name="connsiteY10" fmla="*/ 872565 h 3071906"/>
              <a:gd name="connsiteX11" fmla="*/ 1631576 w 4828988"/>
              <a:gd name="connsiteY11" fmla="*/ 1123577 h 3071906"/>
              <a:gd name="connsiteX12" fmla="*/ 1464235 w 4828988"/>
              <a:gd name="connsiteY12" fmla="*/ 1314824 h 3071906"/>
              <a:gd name="connsiteX13" fmla="*/ 1231153 w 4828988"/>
              <a:gd name="connsiteY13" fmla="*/ 1571812 h 3071906"/>
              <a:gd name="connsiteX14" fmla="*/ 1016000 w 4828988"/>
              <a:gd name="connsiteY14" fmla="*/ 1822824 h 3071906"/>
              <a:gd name="connsiteX15" fmla="*/ 788894 w 4828988"/>
              <a:gd name="connsiteY15" fmla="*/ 2073836 h 3071906"/>
              <a:gd name="connsiteX16" fmla="*/ 591670 w 4828988"/>
              <a:gd name="connsiteY16" fmla="*/ 2324848 h 3071906"/>
              <a:gd name="connsiteX17" fmla="*/ 334682 w 4828988"/>
              <a:gd name="connsiteY17" fmla="*/ 2647577 h 3071906"/>
              <a:gd name="connsiteX18" fmla="*/ 113553 w 4828988"/>
              <a:gd name="connsiteY18" fmla="*/ 2940424 h 3071906"/>
              <a:gd name="connsiteX19" fmla="*/ 0 w 4828988"/>
              <a:gd name="connsiteY19" fmla="*/ 3071906 h 307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28988" h="3071906">
                <a:moveTo>
                  <a:pt x="4828988" y="35859"/>
                </a:moveTo>
                <a:lnTo>
                  <a:pt x="4577976" y="17930"/>
                </a:lnTo>
                <a:lnTo>
                  <a:pt x="4255247" y="0"/>
                </a:lnTo>
                <a:lnTo>
                  <a:pt x="3956423" y="5977"/>
                </a:lnTo>
                <a:lnTo>
                  <a:pt x="3615764" y="35859"/>
                </a:lnTo>
                <a:lnTo>
                  <a:pt x="3275105" y="107577"/>
                </a:lnTo>
                <a:lnTo>
                  <a:pt x="2994211" y="191248"/>
                </a:lnTo>
                <a:lnTo>
                  <a:pt x="2635623" y="340659"/>
                </a:lnTo>
                <a:lnTo>
                  <a:pt x="2366682" y="519953"/>
                </a:lnTo>
                <a:lnTo>
                  <a:pt x="2109694" y="687295"/>
                </a:lnTo>
                <a:lnTo>
                  <a:pt x="1912470" y="872565"/>
                </a:lnTo>
                <a:lnTo>
                  <a:pt x="1631576" y="1123577"/>
                </a:lnTo>
                <a:lnTo>
                  <a:pt x="1464235" y="1314824"/>
                </a:lnTo>
                <a:lnTo>
                  <a:pt x="1231153" y="1571812"/>
                </a:lnTo>
                <a:lnTo>
                  <a:pt x="1016000" y="1822824"/>
                </a:lnTo>
                <a:lnTo>
                  <a:pt x="788894" y="2073836"/>
                </a:lnTo>
                <a:lnTo>
                  <a:pt x="591670" y="2324848"/>
                </a:lnTo>
                <a:lnTo>
                  <a:pt x="334682" y="2647577"/>
                </a:lnTo>
                <a:lnTo>
                  <a:pt x="113553" y="2940424"/>
                </a:lnTo>
                <a:lnTo>
                  <a:pt x="0" y="3071906"/>
                </a:lnTo>
              </a:path>
            </a:pathLst>
          </a:custGeom>
          <a:noFill/>
          <a:ln w="28575">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4" name="Freeform: Shape 13">
            <a:extLst>
              <a:ext uri="{FF2B5EF4-FFF2-40B4-BE49-F238E27FC236}">
                <a16:creationId xmlns="" xmlns:a16="http://schemas.microsoft.com/office/drawing/2014/main" id="{CD5B78EB-4B9E-FB43-8816-ACC6F9C1EE4E}"/>
              </a:ext>
            </a:extLst>
          </p:cNvPr>
          <p:cNvSpPr/>
          <p:nvPr/>
        </p:nvSpPr>
        <p:spPr bwMode="gray">
          <a:xfrm>
            <a:off x="5934797" y="2694923"/>
            <a:ext cx="5181707" cy="2745673"/>
          </a:xfrm>
          <a:custGeom>
            <a:avLst/>
            <a:gdLst>
              <a:gd name="connsiteX0" fmla="*/ 4823012 w 4823012"/>
              <a:gd name="connsiteY0" fmla="*/ 41835 h 2802964"/>
              <a:gd name="connsiteX1" fmla="*/ 4500282 w 4823012"/>
              <a:gd name="connsiteY1" fmla="*/ 11953 h 2802964"/>
              <a:gd name="connsiteX2" fmla="*/ 3986306 w 4823012"/>
              <a:gd name="connsiteY2" fmla="*/ 0 h 2802964"/>
              <a:gd name="connsiteX3" fmla="*/ 3573929 w 4823012"/>
              <a:gd name="connsiteY3" fmla="*/ 23906 h 2802964"/>
              <a:gd name="connsiteX4" fmla="*/ 3137647 w 4823012"/>
              <a:gd name="connsiteY4" fmla="*/ 71717 h 2802964"/>
              <a:gd name="connsiteX5" fmla="*/ 2796988 w 4823012"/>
              <a:gd name="connsiteY5" fmla="*/ 179294 h 2802964"/>
              <a:gd name="connsiteX6" fmla="*/ 2414494 w 4823012"/>
              <a:gd name="connsiteY6" fmla="*/ 334682 h 2802964"/>
              <a:gd name="connsiteX7" fmla="*/ 2043953 w 4823012"/>
              <a:gd name="connsiteY7" fmla="*/ 579717 h 2802964"/>
              <a:gd name="connsiteX8" fmla="*/ 1727200 w 4823012"/>
              <a:gd name="connsiteY8" fmla="*/ 842682 h 2802964"/>
              <a:gd name="connsiteX9" fmla="*/ 1404471 w 4823012"/>
              <a:gd name="connsiteY9" fmla="*/ 1153458 h 2802964"/>
              <a:gd name="connsiteX10" fmla="*/ 1165412 w 4823012"/>
              <a:gd name="connsiteY10" fmla="*/ 1392517 h 2802964"/>
              <a:gd name="connsiteX11" fmla="*/ 860612 w 4823012"/>
              <a:gd name="connsiteY11" fmla="*/ 1769035 h 2802964"/>
              <a:gd name="connsiteX12" fmla="*/ 585694 w 4823012"/>
              <a:gd name="connsiteY12" fmla="*/ 2085788 h 2802964"/>
              <a:gd name="connsiteX13" fmla="*/ 221129 w 4823012"/>
              <a:gd name="connsiteY13" fmla="*/ 2522070 h 2802964"/>
              <a:gd name="connsiteX14" fmla="*/ 0 w 4823012"/>
              <a:gd name="connsiteY14" fmla="*/ 2802964 h 28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3012" h="2802964">
                <a:moveTo>
                  <a:pt x="4823012" y="41835"/>
                </a:moveTo>
                <a:lnTo>
                  <a:pt x="4500282" y="11953"/>
                </a:lnTo>
                <a:lnTo>
                  <a:pt x="3986306" y="0"/>
                </a:lnTo>
                <a:lnTo>
                  <a:pt x="3573929" y="23906"/>
                </a:lnTo>
                <a:lnTo>
                  <a:pt x="3137647" y="71717"/>
                </a:lnTo>
                <a:lnTo>
                  <a:pt x="2796988" y="179294"/>
                </a:lnTo>
                <a:lnTo>
                  <a:pt x="2414494" y="334682"/>
                </a:lnTo>
                <a:lnTo>
                  <a:pt x="2043953" y="579717"/>
                </a:lnTo>
                <a:lnTo>
                  <a:pt x="1727200" y="842682"/>
                </a:lnTo>
                <a:lnTo>
                  <a:pt x="1404471" y="1153458"/>
                </a:lnTo>
                <a:lnTo>
                  <a:pt x="1165412" y="1392517"/>
                </a:lnTo>
                <a:lnTo>
                  <a:pt x="860612" y="1769035"/>
                </a:lnTo>
                <a:lnTo>
                  <a:pt x="585694" y="2085788"/>
                </a:lnTo>
                <a:lnTo>
                  <a:pt x="221129" y="2522070"/>
                </a:lnTo>
                <a:lnTo>
                  <a:pt x="0" y="2802964"/>
                </a:lnTo>
              </a:path>
            </a:pathLst>
          </a:custGeom>
          <a:no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5" name="Freeform: Shape 14">
            <a:extLst>
              <a:ext uri="{FF2B5EF4-FFF2-40B4-BE49-F238E27FC236}">
                <a16:creationId xmlns="" xmlns:a16="http://schemas.microsoft.com/office/drawing/2014/main" id="{FEB4A4E1-2C92-A445-9131-E196C70F0AE5}"/>
              </a:ext>
            </a:extLst>
          </p:cNvPr>
          <p:cNvSpPr/>
          <p:nvPr/>
        </p:nvSpPr>
        <p:spPr bwMode="gray">
          <a:xfrm>
            <a:off x="5928377" y="3022691"/>
            <a:ext cx="5194547" cy="2429540"/>
          </a:xfrm>
          <a:custGeom>
            <a:avLst/>
            <a:gdLst>
              <a:gd name="connsiteX0" fmla="*/ 4834964 w 4834964"/>
              <a:gd name="connsiteY0" fmla="*/ 5976 h 2480235"/>
              <a:gd name="connsiteX1" fmla="*/ 4243294 w 4834964"/>
              <a:gd name="connsiteY1" fmla="*/ 0 h 2480235"/>
              <a:gd name="connsiteX2" fmla="*/ 3723341 w 4834964"/>
              <a:gd name="connsiteY2" fmla="*/ 17929 h 2480235"/>
              <a:gd name="connsiteX3" fmla="*/ 3340847 w 4834964"/>
              <a:gd name="connsiteY3" fmla="*/ 71718 h 2480235"/>
              <a:gd name="connsiteX4" fmla="*/ 2916517 w 4834964"/>
              <a:gd name="connsiteY4" fmla="*/ 173318 h 2480235"/>
              <a:gd name="connsiteX5" fmla="*/ 2540000 w 4834964"/>
              <a:gd name="connsiteY5" fmla="*/ 316753 h 2480235"/>
              <a:gd name="connsiteX6" fmla="*/ 2229223 w 4834964"/>
              <a:gd name="connsiteY6" fmla="*/ 478118 h 2480235"/>
              <a:gd name="connsiteX7" fmla="*/ 1900517 w 4834964"/>
              <a:gd name="connsiteY7" fmla="*/ 687294 h 2480235"/>
              <a:gd name="connsiteX8" fmla="*/ 1613647 w 4834964"/>
              <a:gd name="connsiteY8" fmla="*/ 914400 h 2480235"/>
              <a:gd name="connsiteX9" fmla="*/ 1219200 w 4834964"/>
              <a:gd name="connsiteY9" fmla="*/ 1237129 h 2480235"/>
              <a:gd name="connsiteX10" fmla="*/ 962211 w 4834964"/>
              <a:gd name="connsiteY10" fmla="*/ 1482165 h 2480235"/>
              <a:gd name="connsiteX11" fmla="*/ 693270 w 4834964"/>
              <a:gd name="connsiteY11" fmla="*/ 1745129 h 2480235"/>
              <a:gd name="connsiteX12" fmla="*/ 382494 w 4834964"/>
              <a:gd name="connsiteY12" fmla="*/ 2061882 h 2480235"/>
              <a:gd name="connsiteX13" fmla="*/ 185270 w 4834964"/>
              <a:gd name="connsiteY13" fmla="*/ 2283012 h 2480235"/>
              <a:gd name="connsiteX14" fmla="*/ 0 w 4834964"/>
              <a:gd name="connsiteY14" fmla="*/ 2480235 h 248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964" h="2480235">
                <a:moveTo>
                  <a:pt x="4834964" y="5976"/>
                </a:moveTo>
                <a:lnTo>
                  <a:pt x="4243294" y="0"/>
                </a:lnTo>
                <a:lnTo>
                  <a:pt x="3723341" y="17929"/>
                </a:lnTo>
                <a:lnTo>
                  <a:pt x="3340847" y="71718"/>
                </a:lnTo>
                <a:lnTo>
                  <a:pt x="2916517" y="173318"/>
                </a:lnTo>
                <a:lnTo>
                  <a:pt x="2540000" y="316753"/>
                </a:lnTo>
                <a:lnTo>
                  <a:pt x="2229223" y="478118"/>
                </a:lnTo>
                <a:lnTo>
                  <a:pt x="1900517" y="687294"/>
                </a:lnTo>
                <a:lnTo>
                  <a:pt x="1613647" y="914400"/>
                </a:lnTo>
                <a:lnTo>
                  <a:pt x="1219200" y="1237129"/>
                </a:lnTo>
                <a:lnTo>
                  <a:pt x="962211" y="1482165"/>
                </a:lnTo>
                <a:lnTo>
                  <a:pt x="693270" y="1745129"/>
                </a:lnTo>
                <a:lnTo>
                  <a:pt x="382494" y="2061882"/>
                </a:lnTo>
                <a:lnTo>
                  <a:pt x="185270" y="2283012"/>
                </a:lnTo>
                <a:lnTo>
                  <a:pt x="0" y="2480235"/>
                </a:lnTo>
              </a:path>
            </a:pathLst>
          </a:custGeom>
          <a:noFill/>
          <a:ln w="28575">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6" name="Freeform: Shape 15">
            <a:extLst>
              <a:ext uri="{FF2B5EF4-FFF2-40B4-BE49-F238E27FC236}">
                <a16:creationId xmlns="" xmlns:a16="http://schemas.microsoft.com/office/drawing/2014/main" id="{301F09B5-6CCD-D34E-BA9F-97C96770C717}"/>
              </a:ext>
            </a:extLst>
          </p:cNvPr>
          <p:cNvSpPr/>
          <p:nvPr/>
        </p:nvSpPr>
        <p:spPr bwMode="gray">
          <a:xfrm>
            <a:off x="5921955" y="3385685"/>
            <a:ext cx="5194548" cy="1855819"/>
          </a:xfrm>
          <a:custGeom>
            <a:avLst/>
            <a:gdLst>
              <a:gd name="connsiteX0" fmla="*/ 4834965 w 4834965"/>
              <a:gd name="connsiteY0" fmla="*/ 161365 h 1894541"/>
              <a:gd name="connsiteX1" fmla="*/ 4356847 w 4834965"/>
              <a:gd name="connsiteY1" fmla="*/ 113553 h 1894541"/>
              <a:gd name="connsiteX2" fmla="*/ 3938494 w 4834965"/>
              <a:gd name="connsiteY2" fmla="*/ 59765 h 1894541"/>
              <a:gd name="connsiteX3" fmla="*/ 3472330 w 4834965"/>
              <a:gd name="connsiteY3" fmla="*/ 5977 h 1894541"/>
              <a:gd name="connsiteX4" fmla="*/ 3119718 w 4834965"/>
              <a:gd name="connsiteY4" fmla="*/ 0 h 1894541"/>
              <a:gd name="connsiteX5" fmla="*/ 2689412 w 4834965"/>
              <a:gd name="connsiteY5" fmla="*/ 47812 h 1894541"/>
              <a:gd name="connsiteX6" fmla="*/ 2294965 w 4834965"/>
              <a:gd name="connsiteY6" fmla="*/ 143435 h 1894541"/>
              <a:gd name="connsiteX7" fmla="*/ 1816847 w 4834965"/>
              <a:gd name="connsiteY7" fmla="*/ 388471 h 1894541"/>
              <a:gd name="connsiteX8" fmla="*/ 1506071 w 4834965"/>
              <a:gd name="connsiteY8" fmla="*/ 597647 h 1894541"/>
              <a:gd name="connsiteX9" fmla="*/ 1243106 w 4834965"/>
              <a:gd name="connsiteY9" fmla="*/ 776941 h 1894541"/>
              <a:gd name="connsiteX10" fmla="*/ 968188 w 4834965"/>
              <a:gd name="connsiteY10" fmla="*/ 1045883 h 1894541"/>
              <a:gd name="connsiteX11" fmla="*/ 657412 w 4834965"/>
              <a:gd name="connsiteY11" fmla="*/ 1308847 h 1894541"/>
              <a:gd name="connsiteX12" fmla="*/ 89647 w 4834965"/>
              <a:gd name="connsiteY12" fmla="*/ 1858683 h 1894541"/>
              <a:gd name="connsiteX13" fmla="*/ 0 w 4834965"/>
              <a:gd name="connsiteY13" fmla="*/ 1894541 h 189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4965" h="1894541">
                <a:moveTo>
                  <a:pt x="4834965" y="161365"/>
                </a:moveTo>
                <a:lnTo>
                  <a:pt x="4356847" y="113553"/>
                </a:lnTo>
                <a:lnTo>
                  <a:pt x="3938494" y="59765"/>
                </a:lnTo>
                <a:lnTo>
                  <a:pt x="3472330" y="5977"/>
                </a:lnTo>
                <a:lnTo>
                  <a:pt x="3119718" y="0"/>
                </a:lnTo>
                <a:lnTo>
                  <a:pt x="2689412" y="47812"/>
                </a:lnTo>
                <a:lnTo>
                  <a:pt x="2294965" y="143435"/>
                </a:lnTo>
                <a:lnTo>
                  <a:pt x="1816847" y="388471"/>
                </a:lnTo>
                <a:lnTo>
                  <a:pt x="1506071" y="597647"/>
                </a:lnTo>
                <a:lnTo>
                  <a:pt x="1243106" y="776941"/>
                </a:lnTo>
                <a:lnTo>
                  <a:pt x="968188" y="1045883"/>
                </a:lnTo>
                <a:lnTo>
                  <a:pt x="657412" y="1308847"/>
                </a:lnTo>
                <a:lnTo>
                  <a:pt x="89647" y="1858683"/>
                </a:lnTo>
                <a:lnTo>
                  <a:pt x="0" y="1894541"/>
                </a:lnTo>
              </a:path>
            </a:pathLst>
          </a:cu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7" name="Freeform: Shape 16">
            <a:extLst>
              <a:ext uri="{FF2B5EF4-FFF2-40B4-BE49-F238E27FC236}">
                <a16:creationId xmlns="" xmlns:a16="http://schemas.microsoft.com/office/drawing/2014/main" id="{5DAB43FE-C97C-BE45-8BA1-73F5690B49CC}"/>
              </a:ext>
            </a:extLst>
          </p:cNvPr>
          <p:cNvSpPr/>
          <p:nvPr/>
        </p:nvSpPr>
        <p:spPr bwMode="gray">
          <a:xfrm>
            <a:off x="5928376" y="3643391"/>
            <a:ext cx="5175285" cy="1838255"/>
          </a:xfrm>
          <a:custGeom>
            <a:avLst/>
            <a:gdLst>
              <a:gd name="connsiteX0" fmla="*/ 4817035 w 4817035"/>
              <a:gd name="connsiteY0" fmla="*/ 0 h 1876612"/>
              <a:gd name="connsiteX1" fmla="*/ 4368800 w 4817035"/>
              <a:gd name="connsiteY1" fmla="*/ 23906 h 1876612"/>
              <a:gd name="connsiteX2" fmla="*/ 3968376 w 4817035"/>
              <a:gd name="connsiteY2" fmla="*/ 41835 h 1876612"/>
              <a:gd name="connsiteX3" fmla="*/ 3484282 w 4817035"/>
              <a:gd name="connsiteY3" fmla="*/ 95623 h 1876612"/>
              <a:gd name="connsiteX4" fmla="*/ 3179482 w 4817035"/>
              <a:gd name="connsiteY4" fmla="*/ 149412 h 1876612"/>
              <a:gd name="connsiteX5" fmla="*/ 2910541 w 4817035"/>
              <a:gd name="connsiteY5" fmla="*/ 215153 h 1876612"/>
              <a:gd name="connsiteX6" fmla="*/ 2516094 w 4817035"/>
              <a:gd name="connsiteY6" fmla="*/ 310776 h 1876612"/>
              <a:gd name="connsiteX7" fmla="*/ 2055905 w 4817035"/>
              <a:gd name="connsiteY7" fmla="*/ 502023 h 1876612"/>
              <a:gd name="connsiteX8" fmla="*/ 1655482 w 4817035"/>
              <a:gd name="connsiteY8" fmla="*/ 729129 h 1876612"/>
              <a:gd name="connsiteX9" fmla="*/ 1249082 w 4817035"/>
              <a:gd name="connsiteY9" fmla="*/ 968188 h 1876612"/>
              <a:gd name="connsiteX10" fmla="*/ 992094 w 4817035"/>
              <a:gd name="connsiteY10" fmla="*/ 1153459 h 1876612"/>
              <a:gd name="connsiteX11" fmla="*/ 747058 w 4817035"/>
              <a:gd name="connsiteY11" fmla="*/ 1338729 h 1876612"/>
              <a:gd name="connsiteX12" fmla="*/ 406400 w 4817035"/>
              <a:gd name="connsiteY12" fmla="*/ 1577788 h 1876612"/>
              <a:gd name="connsiteX13" fmla="*/ 0 w 4817035"/>
              <a:gd name="connsiteY13" fmla="*/ 1876612 h 187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7035" h="1876612">
                <a:moveTo>
                  <a:pt x="4817035" y="0"/>
                </a:moveTo>
                <a:lnTo>
                  <a:pt x="4368800" y="23906"/>
                </a:lnTo>
                <a:lnTo>
                  <a:pt x="3968376" y="41835"/>
                </a:lnTo>
                <a:lnTo>
                  <a:pt x="3484282" y="95623"/>
                </a:lnTo>
                <a:lnTo>
                  <a:pt x="3179482" y="149412"/>
                </a:lnTo>
                <a:lnTo>
                  <a:pt x="2910541" y="215153"/>
                </a:lnTo>
                <a:lnTo>
                  <a:pt x="2516094" y="310776"/>
                </a:lnTo>
                <a:lnTo>
                  <a:pt x="2055905" y="502023"/>
                </a:lnTo>
                <a:lnTo>
                  <a:pt x="1655482" y="729129"/>
                </a:lnTo>
                <a:lnTo>
                  <a:pt x="1249082" y="968188"/>
                </a:lnTo>
                <a:lnTo>
                  <a:pt x="992094" y="1153459"/>
                </a:lnTo>
                <a:lnTo>
                  <a:pt x="747058" y="1338729"/>
                </a:lnTo>
                <a:lnTo>
                  <a:pt x="406400" y="1577788"/>
                </a:lnTo>
                <a:lnTo>
                  <a:pt x="0" y="1876612"/>
                </a:lnTo>
              </a:path>
            </a:pathLst>
          </a:custGeom>
          <a:noFill/>
          <a:ln w="2857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8" name="TextBox 17">
            <a:extLst>
              <a:ext uri="{FF2B5EF4-FFF2-40B4-BE49-F238E27FC236}">
                <a16:creationId xmlns="" xmlns:a16="http://schemas.microsoft.com/office/drawing/2014/main" id="{79E4925D-6074-DE4E-B495-0E0AF33CF288}"/>
              </a:ext>
            </a:extLst>
          </p:cNvPr>
          <p:cNvSpPr txBox="1"/>
          <p:nvPr/>
        </p:nvSpPr>
        <p:spPr bwMode="gray">
          <a:xfrm>
            <a:off x="5364957" y="1398895"/>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86</a:t>
            </a:r>
          </a:p>
        </p:txBody>
      </p:sp>
      <p:sp>
        <p:nvSpPr>
          <p:cNvPr id="19" name="TextBox 18">
            <a:extLst>
              <a:ext uri="{FF2B5EF4-FFF2-40B4-BE49-F238E27FC236}">
                <a16:creationId xmlns="" xmlns:a16="http://schemas.microsoft.com/office/drawing/2014/main" id="{0F54F18F-8E23-0241-82CF-9D1680278E5E}"/>
              </a:ext>
            </a:extLst>
          </p:cNvPr>
          <p:cNvSpPr txBox="1"/>
          <p:nvPr/>
        </p:nvSpPr>
        <p:spPr bwMode="gray">
          <a:xfrm>
            <a:off x="5848019" y="5930047"/>
            <a:ext cx="155492"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0</a:t>
            </a:r>
          </a:p>
        </p:txBody>
      </p:sp>
      <p:sp>
        <p:nvSpPr>
          <p:cNvPr id="20" name="TextBox 19">
            <a:extLst>
              <a:ext uri="{FF2B5EF4-FFF2-40B4-BE49-F238E27FC236}">
                <a16:creationId xmlns="" xmlns:a16="http://schemas.microsoft.com/office/drawing/2014/main" id="{30A7161A-A52F-474E-8695-4DC28A8F8D39}"/>
              </a:ext>
            </a:extLst>
          </p:cNvPr>
          <p:cNvSpPr txBox="1"/>
          <p:nvPr/>
        </p:nvSpPr>
        <p:spPr bwMode="gray">
          <a:xfrm>
            <a:off x="5364957" y="2518531"/>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84</a:t>
            </a:r>
          </a:p>
        </p:txBody>
      </p:sp>
      <p:sp>
        <p:nvSpPr>
          <p:cNvPr id="21" name="TextBox 20">
            <a:extLst>
              <a:ext uri="{FF2B5EF4-FFF2-40B4-BE49-F238E27FC236}">
                <a16:creationId xmlns="" xmlns:a16="http://schemas.microsoft.com/office/drawing/2014/main" id="{97257204-B85C-3440-BDF5-5DF5DFB029FD}"/>
              </a:ext>
            </a:extLst>
          </p:cNvPr>
          <p:cNvSpPr txBox="1"/>
          <p:nvPr/>
        </p:nvSpPr>
        <p:spPr bwMode="gray">
          <a:xfrm>
            <a:off x="5364957" y="3629210"/>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82</a:t>
            </a:r>
          </a:p>
        </p:txBody>
      </p:sp>
      <p:sp>
        <p:nvSpPr>
          <p:cNvPr id="22" name="TextBox 21">
            <a:extLst>
              <a:ext uri="{FF2B5EF4-FFF2-40B4-BE49-F238E27FC236}">
                <a16:creationId xmlns="" xmlns:a16="http://schemas.microsoft.com/office/drawing/2014/main" id="{A6FA3579-0A5A-7A4A-ACF0-811F081D7514}"/>
              </a:ext>
            </a:extLst>
          </p:cNvPr>
          <p:cNvSpPr txBox="1"/>
          <p:nvPr/>
        </p:nvSpPr>
        <p:spPr bwMode="gray">
          <a:xfrm>
            <a:off x="5364957" y="4757807"/>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80</a:t>
            </a:r>
          </a:p>
        </p:txBody>
      </p:sp>
      <p:sp>
        <p:nvSpPr>
          <p:cNvPr id="23" name="TextBox 22">
            <a:extLst>
              <a:ext uri="{FF2B5EF4-FFF2-40B4-BE49-F238E27FC236}">
                <a16:creationId xmlns="" xmlns:a16="http://schemas.microsoft.com/office/drawing/2014/main" id="{D1DF1A40-DB37-5B46-8AC4-3BD54C10557F}"/>
              </a:ext>
            </a:extLst>
          </p:cNvPr>
          <p:cNvSpPr txBox="1"/>
          <p:nvPr/>
        </p:nvSpPr>
        <p:spPr bwMode="gray">
          <a:xfrm rot="16200000">
            <a:off x="3210807" y="3339163"/>
            <a:ext cx="3970772" cy="313932"/>
          </a:xfrm>
          <a:prstGeom prst="rect">
            <a:avLst/>
          </a:prstGeom>
          <a:noFill/>
        </p:spPr>
        <p:txBody>
          <a:bodyPr wrap="square" lIns="0" tIns="0" rIns="0" bIns="0" rtlCol="0" anchor="ctr">
            <a:spAutoFit/>
          </a:bodyPr>
          <a:lstStyle/>
          <a:p>
            <a:pPr algn="ctr" defTabSz="912360">
              <a:lnSpc>
                <a:spcPct val="85000"/>
              </a:lnSpc>
              <a:defRPr/>
            </a:pPr>
            <a:r>
              <a:rPr lang="en-US" sz="2400" b="1" dirty="0">
                <a:solidFill>
                  <a:prstClr val="black"/>
                </a:solidFill>
                <a:cs typeface="Arial" panose="020B0604020202020204" pitchFamily="34" charset="0"/>
              </a:rPr>
              <a:t>Predicted Weight (kgs)</a:t>
            </a:r>
          </a:p>
        </p:txBody>
      </p:sp>
      <p:sp>
        <p:nvSpPr>
          <p:cNvPr id="24" name="TextBox 23">
            <a:extLst>
              <a:ext uri="{FF2B5EF4-FFF2-40B4-BE49-F238E27FC236}">
                <a16:creationId xmlns="" xmlns:a16="http://schemas.microsoft.com/office/drawing/2014/main" id="{284D07FC-CA49-A04F-8055-A4A77F94484B}"/>
              </a:ext>
            </a:extLst>
          </p:cNvPr>
          <p:cNvSpPr txBox="1"/>
          <p:nvPr/>
        </p:nvSpPr>
        <p:spPr bwMode="gray">
          <a:xfrm>
            <a:off x="7018821"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0.5</a:t>
            </a:r>
          </a:p>
        </p:txBody>
      </p:sp>
      <p:sp>
        <p:nvSpPr>
          <p:cNvPr id="25" name="TextBox 24">
            <a:extLst>
              <a:ext uri="{FF2B5EF4-FFF2-40B4-BE49-F238E27FC236}">
                <a16:creationId xmlns="" xmlns:a16="http://schemas.microsoft.com/office/drawing/2014/main" id="{4B98DE82-99B3-534C-9CFC-9E1923F6D440}"/>
              </a:ext>
            </a:extLst>
          </p:cNvPr>
          <p:cNvSpPr txBox="1"/>
          <p:nvPr/>
        </p:nvSpPr>
        <p:spPr bwMode="gray">
          <a:xfrm>
            <a:off x="8325417"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1.0</a:t>
            </a:r>
          </a:p>
        </p:txBody>
      </p:sp>
      <p:sp>
        <p:nvSpPr>
          <p:cNvPr id="26" name="TextBox 25">
            <a:extLst>
              <a:ext uri="{FF2B5EF4-FFF2-40B4-BE49-F238E27FC236}">
                <a16:creationId xmlns="" xmlns:a16="http://schemas.microsoft.com/office/drawing/2014/main" id="{1634C915-409D-4F45-9D4F-A03F03357E83}"/>
              </a:ext>
            </a:extLst>
          </p:cNvPr>
          <p:cNvSpPr txBox="1"/>
          <p:nvPr/>
        </p:nvSpPr>
        <p:spPr bwMode="gray">
          <a:xfrm>
            <a:off x="9622193"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1.5</a:t>
            </a:r>
          </a:p>
        </p:txBody>
      </p:sp>
      <p:sp>
        <p:nvSpPr>
          <p:cNvPr id="27" name="TextBox 26">
            <a:extLst>
              <a:ext uri="{FF2B5EF4-FFF2-40B4-BE49-F238E27FC236}">
                <a16:creationId xmlns="" xmlns:a16="http://schemas.microsoft.com/office/drawing/2014/main" id="{2FDB7B9A-1005-2B42-9351-F00451D68F6C}"/>
              </a:ext>
            </a:extLst>
          </p:cNvPr>
          <p:cNvSpPr txBox="1"/>
          <p:nvPr/>
        </p:nvSpPr>
        <p:spPr bwMode="gray">
          <a:xfrm>
            <a:off x="10947577"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2.0</a:t>
            </a:r>
          </a:p>
        </p:txBody>
      </p:sp>
      <p:sp>
        <p:nvSpPr>
          <p:cNvPr id="28" name="TextBox 27">
            <a:extLst>
              <a:ext uri="{FF2B5EF4-FFF2-40B4-BE49-F238E27FC236}">
                <a16:creationId xmlns="" xmlns:a16="http://schemas.microsoft.com/office/drawing/2014/main" id="{F4BFE5E1-C65B-7041-B948-7626EA3C3CDD}"/>
              </a:ext>
            </a:extLst>
          </p:cNvPr>
          <p:cNvSpPr txBox="1"/>
          <p:nvPr/>
        </p:nvSpPr>
        <p:spPr bwMode="gray">
          <a:xfrm>
            <a:off x="5922090" y="6202389"/>
            <a:ext cx="5181697" cy="211083"/>
          </a:xfrm>
          <a:prstGeom prst="rect">
            <a:avLst/>
          </a:prstGeom>
          <a:noFill/>
        </p:spPr>
        <p:txBody>
          <a:bodyPr wrap="square" lIns="0" tIns="0" rIns="0" bIns="0" rtlCol="0" anchor="ctr">
            <a:spAutoFit/>
          </a:bodyPr>
          <a:lstStyle/>
          <a:p>
            <a:pPr algn="ctr" defTabSz="912360">
              <a:lnSpc>
                <a:spcPct val="85000"/>
              </a:lnSpc>
              <a:defRPr/>
            </a:pPr>
            <a:r>
              <a:rPr lang="en-US" sz="1600" b="1" dirty="0">
                <a:solidFill>
                  <a:prstClr val="black"/>
                </a:solidFill>
                <a:cs typeface="Arial" panose="020B0604020202020204" pitchFamily="34" charset="0"/>
              </a:rPr>
              <a:t>Yrs Since ART initiation</a:t>
            </a:r>
          </a:p>
        </p:txBody>
      </p:sp>
      <p:cxnSp>
        <p:nvCxnSpPr>
          <p:cNvPr id="29" name="Straight Connector 28">
            <a:extLst>
              <a:ext uri="{FF2B5EF4-FFF2-40B4-BE49-F238E27FC236}">
                <a16:creationId xmlns="" xmlns:a16="http://schemas.microsoft.com/office/drawing/2014/main" id="{8A1259BA-C241-2C42-885C-267ACF9EBA2D}"/>
              </a:ext>
            </a:extLst>
          </p:cNvPr>
          <p:cNvCxnSpPr>
            <a:cxnSpLocks/>
          </p:cNvCxnSpPr>
          <p:nvPr/>
        </p:nvCxnSpPr>
        <p:spPr bwMode="gray">
          <a:xfrm>
            <a:off x="5636885" y="2665503"/>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 xmlns:a16="http://schemas.microsoft.com/office/drawing/2014/main" id="{8BD5C343-2949-0A49-80F1-8FB9C32E6AA3}"/>
              </a:ext>
            </a:extLst>
          </p:cNvPr>
          <p:cNvCxnSpPr>
            <a:cxnSpLocks/>
          </p:cNvCxnSpPr>
          <p:nvPr/>
        </p:nvCxnSpPr>
        <p:spPr bwMode="gray">
          <a:xfrm>
            <a:off x="5636885" y="1545865"/>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 xmlns:a16="http://schemas.microsoft.com/office/drawing/2014/main" id="{32872E12-CC52-B844-BEF4-8F88FBD2D641}"/>
              </a:ext>
            </a:extLst>
          </p:cNvPr>
          <p:cNvCxnSpPr>
            <a:cxnSpLocks/>
          </p:cNvCxnSpPr>
          <p:nvPr/>
        </p:nvCxnSpPr>
        <p:spPr bwMode="gray">
          <a:xfrm>
            <a:off x="5636885" y="4910377"/>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2" name="Straight Connector 31">
            <a:extLst>
              <a:ext uri="{FF2B5EF4-FFF2-40B4-BE49-F238E27FC236}">
                <a16:creationId xmlns="" xmlns:a16="http://schemas.microsoft.com/office/drawing/2014/main" id="{B0F745DA-08BF-8441-90D5-71F0A3AE949A}"/>
              </a:ext>
            </a:extLst>
          </p:cNvPr>
          <p:cNvCxnSpPr>
            <a:cxnSpLocks/>
          </p:cNvCxnSpPr>
          <p:nvPr/>
        </p:nvCxnSpPr>
        <p:spPr bwMode="gray">
          <a:xfrm>
            <a:off x="5636885" y="3785141"/>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grpSp>
        <p:nvGrpSpPr>
          <p:cNvPr id="33" name="Group 32">
            <a:extLst>
              <a:ext uri="{FF2B5EF4-FFF2-40B4-BE49-F238E27FC236}">
                <a16:creationId xmlns="" xmlns:a16="http://schemas.microsoft.com/office/drawing/2014/main" id="{A8B5AAA2-0DCB-6148-B18F-5336A2512C0E}"/>
              </a:ext>
            </a:extLst>
          </p:cNvPr>
          <p:cNvGrpSpPr/>
          <p:nvPr/>
        </p:nvGrpSpPr>
        <p:grpSpPr>
          <a:xfrm>
            <a:off x="5928365" y="5932233"/>
            <a:ext cx="1295547" cy="44475"/>
            <a:chOff x="2420461" y="6018224"/>
            <a:chExt cx="1205865" cy="45402"/>
          </a:xfrm>
        </p:grpSpPr>
        <p:cxnSp>
          <p:nvCxnSpPr>
            <p:cNvPr id="38" name="Straight Connector 37">
              <a:extLst>
                <a:ext uri="{FF2B5EF4-FFF2-40B4-BE49-F238E27FC236}">
                  <a16:creationId xmlns="" xmlns:a16="http://schemas.microsoft.com/office/drawing/2014/main" id="{C57438E0-8D4C-FB4C-9A3A-AA21965903BB}"/>
                </a:ext>
              </a:extLst>
            </p:cNvPr>
            <p:cNvCxnSpPr>
              <a:cxnSpLocks/>
            </p:cNvCxnSpPr>
            <p:nvPr/>
          </p:nvCxnSpPr>
          <p:spPr bwMode="gray">
            <a:xfrm rot="5400000">
              <a:off x="2397760"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 xmlns:a16="http://schemas.microsoft.com/office/drawing/2014/main" id="{229440D2-D647-9D44-8B67-6D7D9DE547EF}"/>
                </a:ext>
              </a:extLst>
            </p:cNvPr>
            <p:cNvCxnSpPr>
              <a:cxnSpLocks/>
            </p:cNvCxnSpPr>
            <p:nvPr/>
          </p:nvCxnSpPr>
          <p:spPr bwMode="gray">
            <a:xfrm rot="5400000">
              <a:off x="3603625"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grpSp>
      <p:grpSp>
        <p:nvGrpSpPr>
          <p:cNvPr id="34" name="Group 33">
            <a:extLst>
              <a:ext uri="{FF2B5EF4-FFF2-40B4-BE49-F238E27FC236}">
                <a16:creationId xmlns="" xmlns:a16="http://schemas.microsoft.com/office/drawing/2014/main" id="{F78519EE-82D9-2B4F-A776-B5CD6EE652CA}"/>
              </a:ext>
            </a:extLst>
          </p:cNvPr>
          <p:cNvGrpSpPr/>
          <p:nvPr/>
        </p:nvGrpSpPr>
        <p:grpSpPr>
          <a:xfrm>
            <a:off x="8522665" y="5932233"/>
            <a:ext cx="2603375" cy="44475"/>
            <a:chOff x="2420461" y="6018224"/>
            <a:chExt cx="2423160" cy="45402"/>
          </a:xfrm>
        </p:grpSpPr>
        <p:cxnSp>
          <p:nvCxnSpPr>
            <p:cNvPr id="35" name="Straight Connector 34">
              <a:extLst>
                <a:ext uri="{FF2B5EF4-FFF2-40B4-BE49-F238E27FC236}">
                  <a16:creationId xmlns="" xmlns:a16="http://schemas.microsoft.com/office/drawing/2014/main" id="{A299820F-B97A-C740-9AAC-C4A05C1AC653}"/>
                </a:ext>
              </a:extLst>
            </p:cNvPr>
            <p:cNvCxnSpPr>
              <a:cxnSpLocks/>
            </p:cNvCxnSpPr>
            <p:nvPr/>
          </p:nvCxnSpPr>
          <p:spPr bwMode="gray">
            <a:xfrm rot="5400000">
              <a:off x="2397760"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6" name="Straight Connector 35">
              <a:extLst>
                <a:ext uri="{FF2B5EF4-FFF2-40B4-BE49-F238E27FC236}">
                  <a16:creationId xmlns="" xmlns:a16="http://schemas.microsoft.com/office/drawing/2014/main" id="{8FFF7AD4-3B82-1048-96FD-36DD058B44AC}"/>
                </a:ext>
              </a:extLst>
            </p:cNvPr>
            <p:cNvCxnSpPr>
              <a:cxnSpLocks/>
            </p:cNvCxnSpPr>
            <p:nvPr/>
          </p:nvCxnSpPr>
          <p:spPr bwMode="gray">
            <a:xfrm rot="5400000">
              <a:off x="3603625"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 xmlns:a16="http://schemas.microsoft.com/office/drawing/2014/main" id="{971983FE-CE90-E14E-B60B-26CCD9275304}"/>
                </a:ext>
              </a:extLst>
            </p:cNvPr>
            <p:cNvCxnSpPr>
              <a:cxnSpLocks/>
            </p:cNvCxnSpPr>
            <p:nvPr/>
          </p:nvCxnSpPr>
          <p:spPr bwMode="gray">
            <a:xfrm rot="5400000">
              <a:off x="4820920"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grpSp>
      <p:sp>
        <p:nvSpPr>
          <p:cNvPr id="60" name="Text Box 15">
            <a:extLst>
              <a:ext uri="{FF2B5EF4-FFF2-40B4-BE49-F238E27FC236}">
                <a16:creationId xmlns="" xmlns:a16="http://schemas.microsoft.com/office/drawing/2014/main" id="{71C00E0C-F340-436B-A945-97D0DAEBEE11}"/>
              </a:ext>
            </a:extLst>
          </p:cNvPr>
          <p:cNvSpPr txBox="1">
            <a:spLocks noChangeArrowheads="1"/>
          </p:cNvSpPr>
          <p:nvPr/>
        </p:nvSpPr>
        <p:spPr bwMode="auto">
          <a:xfrm>
            <a:off x="412753" y="6389059"/>
            <a:ext cx="7853363" cy="276999"/>
          </a:xfrm>
          <a:prstGeom prst="rect">
            <a:avLst/>
          </a:prstGeom>
          <a:noFill/>
          <a:ln>
            <a:noFill/>
          </a:ln>
          <a:extLst/>
        </p:spPr>
        <p:txBody>
          <a:bodyPr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en-US" altLang="en-US" sz="1200" b="0" spc="-11" dirty="0">
                <a:solidFill>
                  <a:srgbClr val="455560"/>
                </a:solidFill>
                <a:latin typeface="Calibri" panose="020F0502020204030204" pitchFamily="34" charset="0"/>
                <a:cs typeface="Arial" panose="020B0604020202020204" pitchFamily="34" charset="0"/>
              </a:rPr>
              <a:t>Lake. International Comorbidities WS 2018. Abstr ADRLH-71. </a:t>
            </a:r>
            <a:endParaRPr lang="en-US" altLang="en-US" sz="1200" b="0" dirty="0">
              <a:solidFill>
                <a:srgbClr val="455560"/>
              </a:solidFill>
              <a:latin typeface="Calibri" panose="020F0502020204030204" pitchFamily="34" charset="0"/>
              <a:cs typeface="Arial" panose="020B0604020202020204" pitchFamily="34" charset="0"/>
            </a:endParaRPr>
          </a:p>
        </p:txBody>
      </p:sp>
      <p:sp>
        <p:nvSpPr>
          <p:cNvPr id="71" name="Title 70">
            <a:extLst>
              <a:ext uri="{FF2B5EF4-FFF2-40B4-BE49-F238E27FC236}">
                <a16:creationId xmlns="" xmlns:a16="http://schemas.microsoft.com/office/drawing/2014/main" id="{A638ED05-833A-455D-A7CF-76BCC6FF1D7E}"/>
              </a:ext>
            </a:extLst>
          </p:cNvPr>
          <p:cNvSpPr>
            <a:spLocks noGrp="1"/>
          </p:cNvSpPr>
          <p:nvPr>
            <p:ph type="title"/>
          </p:nvPr>
        </p:nvSpPr>
        <p:spPr>
          <a:xfrm>
            <a:off x="635412" y="285702"/>
            <a:ext cx="10872445" cy="1103313"/>
          </a:xfrm>
        </p:spPr>
        <p:txBody>
          <a:bodyPr/>
          <a:lstStyle/>
          <a:p>
            <a:pPr algn="ctr"/>
            <a:r>
              <a:rPr lang="en-US" dirty="0" smtClean="0"/>
              <a:t>NA-ACCORD y peso </a:t>
            </a:r>
            <a:endParaRPr lang="en-US" dirty="0"/>
          </a:p>
        </p:txBody>
      </p:sp>
      <p:sp>
        <p:nvSpPr>
          <p:cNvPr id="68" name="Content Placeholder 67">
            <a:extLst>
              <a:ext uri="{FF2B5EF4-FFF2-40B4-BE49-F238E27FC236}">
                <a16:creationId xmlns="" xmlns:a16="http://schemas.microsoft.com/office/drawing/2014/main" id="{FC5FE013-90FA-448E-B537-7532075F97A1}"/>
              </a:ext>
            </a:extLst>
          </p:cNvPr>
          <p:cNvSpPr>
            <a:spLocks noGrp="1"/>
          </p:cNvSpPr>
          <p:nvPr>
            <p:ph sz="half" idx="1"/>
          </p:nvPr>
        </p:nvSpPr>
        <p:spPr>
          <a:xfrm>
            <a:off x="601820" y="1510757"/>
            <a:ext cx="4366269" cy="3678443"/>
          </a:xfrm>
        </p:spPr>
        <p:txBody>
          <a:bodyPr>
            <a:normAutofit/>
          </a:bodyPr>
          <a:lstStyle/>
          <a:p>
            <a:pPr>
              <a:spcBef>
                <a:spcPts val="700"/>
              </a:spcBef>
            </a:pPr>
            <a:r>
              <a:rPr lang="en-US" sz="2000" dirty="0" err="1"/>
              <a:t>Comparaciones</a:t>
            </a:r>
            <a:r>
              <a:rPr lang="en-US" sz="2000" dirty="0"/>
              <a:t> </a:t>
            </a:r>
            <a:r>
              <a:rPr lang="en-US" sz="2000" dirty="0" err="1"/>
              <a:t>predictivas</a:t>
            </a:r>
            <a:r>
              <a:rPr lang="en-US" sz="2000" dirty="0"/>
              <a:t> de </a:t>
            </a:r>
            <a:r>
              <a:rPr lang="en-US" sz="2000" dirty="0" err="1"/>
              <a:t>cambio</a:t>
            </a:r>
            <a:r>
              <a:rPr lang="en-US" sz="2000" dirty="0"/>
              <a:t> de peso </a:t>
            </a:r>
            <a:r>
              <a:rPr lang="en-US" sz="2000" dirty="0">
                <a:solidFill>
                  <a:srgbClr val="C00000"/>
                </a:solidFill>
              </a:rPr>
              <a:t>(N = 21,867)</a:t>
            </a:r>
          </a:p>
          <a:p>
            <a:pPr lvl="1">
              <a:spcBef>
                <a:spcPts val="700"/>
              </a:spcBef>
            </a:pPr>
            <a:r>
              <a:rPr lang="en-US" sz="1900" dirty="0"/>
              <a:t>RAL/DTG vs NNRTI: </a:t>
            </a:r>
            <a:r>
              <a:rPr lang="en-US" sz="1900" i="1" dirty="0"/>
              <a:t>P</a:t>
            </a:r>
            <a:r>
              <a:rPr lang="en-US" sz="1900" dirty="0"/>
              <a:t> &lt; .05</a:t>
            </a:r>
          </a:p>
          <a:p>
            <a:pPr lvl="1">
              <a:spcBef>
                <a:spcPts val="700"/>
              </a:spcBef>
            </a:pPr>
            <a:r>
              <a:rPr lang="en-US" sz="1900" dirty="0"/>
              <a:t>RAL/DTG vs PI: </a:t>
            </a:r>
            <a:r>
              <a:rPr lang="en-US" sz="1900" i="1" dirty="0"/>
              <a:t>P</a:t>
            </a:r>
            <a:r>
              <a:rPr lang="en-US" sz="1900" dirty="0"/>
              <a:t> = NS</a:t>
            </a:r>
          </a:p>
          <a:p>
            <a:pPr lvl="1">
              <a:spcBef>
                <a:spcPts val="700"/>
              </a:spcBef>
            </a:pPr>
            <a:r>
              <a:rPr lang="en-US" sz="1900" dirty="0"/>
              <a:t>EVG vs PI: </a:t>
            </a:r>
            <a:r>
              <a:rPr lang="en-US" sz="1900" i="1" dirty="0"/>
              <a:t>P</a:t>
            </a:r>
            <a:r>
              <a:rPr lang="en-US" sz="1900" dirty="0"/>
              <a:t> = .03</a:t>
            </a:r>
          </a:p>
          <a:p>
            <a:pPr lvl="1">
              <a:spcBef>
                <a:spcPts val="700"/>
              </a:spcBef>
            </a:pPr>
            <a:r>
              <a:rPr lang="en-US" sz="1900" dirty="0"/>
              <a:t>EVG vs NNRTI: </a:t>
            </a:r>
            <a:r>
              <a:rPr lang="en-US" sz="1900" i="1" dirty="0"/>
              <a:t>P</a:t>
            </a:r>
            <a:r>
              <a:rPr lang="en-US" sz="1900" dirty="0"/>
              <a:t> = NS</a:t>
            </a:r>
          </a:p>
          <a:p>
            <a:pPr>
              <a:spcBef>
                <a:spcPts val="700"/>
              </a:spcBef>
            </a:pPr>
            <a:r>
              <a:rPr lang="en-US" sz="2000" dirty="0" err="1"/>
              <a:t>Comparición</a:t>
            </a:r>
            <a:r>
              <a:rPr lang="en-US" sz="2000" dirty="0"/>
              <a:t> de 2 </a:t>
            </a:r>
            <a:r>
              <a:rPr lang="en-US" sz="2000" dirty="0" err="1"/>
              <a:t>años</a:t>
            </a:r>
            <a:r>
              <a:rPr lang="en-US" sz="2000" dirty="0"/>
              <a:t> con I de la I </a:t>
            </a:r>
          </a:p>
          <a:p>
            <a:pPr lvl="1">
              <a:spcBef>
                <a:spcPts val="700"/>
              </a:spcBef>
            </a:pPr>
            <a:r>
              <a:rPr lang="en-US" sz="1900" dirty="0"/>
              <a:t>RAL </a:t>
            </a:r>
            <a:r>
              <a:rPr lang="en-US" sz="1900" dirty="0" err="1"/>
              <a:t>vs</a:t>
            </a:r>
            <a:r>
              <a:rPr lang="en-US" sz="1900" dirty="0"/>
              <a:t> EVG: </a:t>
            </a:r>
            <a:r>
              <a:rPr lang="en-US" sz="1900" i="1" dirty="0"/>
              <a:t>P</a:t>
            </a:r>
            <a:r>
              <a:rPr lang="en-US" sz="1900" dirty="0"/>
              <a:t> = .03</a:t>
            </a:r>
          </a:p>
          <a:p>
            <a:pPr lvl="1">
              <a:spcBef>
                <a:spcPts val="700"/>
              </a:spcBef>
            </a:pPr>
            <a:r>
              <a:rPr lang="en-US" sz="1900" dirty="0"/>
              <a:t>RAL vs DTG: </a:t>
            </a:r>
            <a:r>
              <a:rPr lang="en-US" sz="1900" i="1" dirty="0"/>
              <a:t>P</a:t>
            </a:r>
            <a:r>
              <a:rPr lang="en-US" sz="1900" dirty="0"/>
              <a:t> = .42</a:t>
            </a:r>
          </a:p>
          <a:p>
            <a:pPr lvl="1">
              <a:spcBef>
                <a:spcPts val="700"/>
              </a:spcBef>
            </a:pPr>
            <a:r>
              <a:rPr lang="en-US" sz="1900" dirty="0"/>
              <a:t>EVG vs DTG: </a:t>
            </a:r>
            <a:r>
              <a:rPr lang="en-US" sz="1900" i="1" dirty="0"/>
              <a:t>P</a:t>
            </a:r>
            <a:r>
              <a:rPr lang="en-US" sz="1900" dirty="0"/>
              <a:t> = .07</a:t>
            </a:r>
          </a:p>
        </p:txBody>
      </p:sp>
      <p:graphicFrame>
        <p:nvGraphicFramePr>
          <p:cNvPr id="80" name="Group 32">
            <a:extLst>
              <a:ext uri="{FF2B5EF4-FFF2-40B4-BE49-F238E27FC236}">
                <a16:creationId xmlns="" xmlns:a16="http://schemas.microsoft.com/office/drawing/2014/main" id="{281DF2A6-5DFB-4447-B6FC-07FBC1FB6D9B}"/>
              </a:ext>
            </a:extLst>
          </p:cNvPr>
          <p:cNvGraphicFramePr>
            <a:graphicFrameLocks noGrp="1"/>
          </p:cNvGraphicFramePr>
          <p:nvPr>
            <p:extLst>
              <p:ext uri="{D42A27DB-BD31-4B8C-83A1-F6EECF244321}">
                <p14:modId xmlns:p14="http://schemas.microsoft.com/office/powerpoint/2010/main" val="3452127674"/>
              </p:ext>
            </p:extLst>
          </p:nvPr>
        </p:nvGraphicFramePr>
        <p:xfrm>
          <a:off x="725159" y="5189172"/>
          <a:ext cx="4144670" cy="1249728"/>
        </p:xfrm>
        <a:graphic>
          <a:graphicData uri="http://schemas.openxmlformats.org/drawingml/2006/table">
            <a:tbl>
              <a:tblPr/>
              <a:tblGrid>
                <a:gridCol w="1744619">
                  <a:extLst>
                    <a:ext uri="{9D8B030D-6E8A-4147-A177-3AD203B41FA5}">
                      <a16:colId xmlns="" xmlns:a16="http://schemas.microsoft.com/office/drawing/2014/main" val="20000"/>
                    </a:ext>
                  </a:extLst>
                </a:gridCol>
                <a:gridCol w="800017">
                  <a:extLst>
                    <a:ext uri="{9D8B030D-6E8A-4147-A177-3AD203B41FA5}">
                      <a16:colId xmlns="" xmlns:a16="http://schemas.microsoft.com/office/drawing/2014/main" val="20001"/>
                    </a:ext>
                  </a:extLst>
                </a:gridCol>
                <a:gridCol w="800017">
                  <a:extLst>
                    <a:ext uri="{9D8B030D-6E8A-4147-A177-3AD203B41FA5}">
                      <a16:colId xmlns="" xmlns:a16="http://schemas.microsoft.com/office/drawing/2014/main" val="20002"/>
                    </a:ext>
                  </a:extLst>
                </a:gridCol>
                <a:gridCol w="800017">
                  <a:extLst>
                    <a:ext uri="{9D8B030D-6E8A-4147-A177-3AD203B41FA5}">
                      <a16:colId xmlns="" xmlns:a16="http://schemas.microsoft.com/office/drawing/2014/main" val="1273317104"/>
                    </a:ext>
                  </a:extLst>
                </a:gridCol>
              </a:tblGrid>
              <a:tr h="335296">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cap="none" normalizeH="0" baseline="0" dirty="0">
                          <a:ln>
                            <a:noFill/>
                          </a:ln>
                          <a:solidFill>
                            <a:schemeClr val="bg1"/>
                          </a:solidFill>
                          <a:effectLst/>
                          <a:latin typeface="Calibri" panose="020F0502020204030204" pitchFamily="34" charset="0"/>
                        </a:rPr>
                        <a:t>Outcome</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gridSpan="3">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INSTI</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 xmlns:a16="http://schemas.microsoft.com/office/drawing/2014/main" val="4035720593"/>
                  </a:ext>
                </a:extLst>
              </a:tr>
              <a:tr h="335296">
                <a:tc vMerge="1">
                  <a:txBody>
                    <a:bodyPr/>
                    <a:lstStyle/>
                    <a:p>
                      <a:endParaRPr lang="en-US"/>
                    </a:p>
                  </a:txBody>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RAL</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bg1"/>
                          </a:solidFill>
                          <a:effectLst/>
                          <a:latin typeface="Calibri" panose="020F0502020204030204" pitchFamily="34" charset="0"/>
                        </a:rPr>
                        <a:t>DTG</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bg1"/>
                          </a:solidFill>
                          <a:effectLst/>
                          <a:latin typeface="Calibri" panose="020F0502020204030204" pitchFamily="34" charset="0"/>
                        </a:rPr>
                        <a:t>EVG</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 xmlns:a16="http://schemas.microsoft.com/office/drawing/2014/main" val="2824567339"/>
                  </a:ext>
                </a:extLst>
              </a:tr>
              <a:tr h="579136">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2-yr weight change, kg</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5.4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5.6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3.4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 xmlns:a16="http://schemas.microsoft.com/office/drawing/2014/main" val="4135775559"/>
                  </a:ext>
                </a:extLst>
              </a:tr>
            </a:tbl>
          </a:graphicData>
        </a:graphic>
      </p:graphicFrame>
    </p:spTree>
    <p:extLst>
      <p:ext uri="{BB962C8B-B14F-4D97-AF65-F5344CB8AC3E}">
        <p14:creationId xmlns:p14="http://schemas.microsoft.com/office/powerpoint/2010/main" val="19700618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33" y="780492"/>
            <a:ext cx="4040771" cy="227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4112" y="578474"/>
            <a:ext cx="5122936" cy="286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3.amazonaws.com/statica.capitalreach.com/c/croi/2019croi/41231/slides/s000197.2.jpg"/>
          <p:cNvPicPr>
            <a:picLocks noChangeAspect="1" noChangeArrowheads="1"/>
          </p:cNvPicPr>
          <p:nvPr/>
        </p:nvPicPr>
        <p:blipFill rotWithShape="1">
          <a:blip r:embed="rId5">
            <a:extLst>
              <a:ext uri="{28A0092B-C50C-407E-A947-70E740481C1C}">
                <a14:useLocalDpi xmlns:a14="http://schemas.microsoft.com/office/drawing/2010/main" val="0"/>
              </a:ext>
            </a:extLst>
          </a:blip>
          <a:srcRect r="16164"/>
          <a:stretch/>
        </p:blipFill>
        <p:spPr bwMode="auto">
          <a:xfrm>
            <a:off x="1191059" y="3795824"/>
            <a:ext cx="4042036" cy="2712024"/>
          </a:xfrm>
          <a:prstGeom prst="rect">
            <a:avLst/>
          </a:prstGeom>
          <a:noFill/>
          <a:extLst>
            <a:ext uri="{909E8E84-426E-40DD-AFC4-6F175D3DCCD1}">
              <a14:hiddenFill xmlns:a14="http://schemas.microsoft.com/office/drawing/2010/main">
                <a:solidFill>
                  <a:srgbClr val="FFFFFF"/>
                </a:solidFill>
              </a14:hiddenFill>
            </a:ext>
          </a:extLst>
        </p:spPr>
      </p:pic>
      <p:pic>
        <p:nvPicPr>
          <p:cNvPr id="152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261" y="3795910"/>
            <a:ext cx="4250403" cy="28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760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8" y="1812303"/>
            <a:ext cx="5818237" cy="341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4 CuadroTexto"/>
          <p:cNvSpPr txBox="1">
            <a:spLocks noChangeArrowheads="1"/>
          </p:cNvSpPr>
          <p:nvPr/>
        </p:nvSpPr>
        <p:spPr bwMode="auto">
          <a:xfrm>
            <a:off x="7880519" y="6521770"/>
            <a:ext cx="2591987"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defTabSz="913289" fontAlgn="base">
              <a:spcBef>
                <a:spcPct val="0"/>
              </a:spcBef>
              <a:spcAft>
                <a:spcPct val="0"/>
              </a:spcAft>
            </a:pPr>
            <a:r>
              <a:rPr lang="es-CL" altLang="es-ES" sz="1500" dirty="0" err="1">
                <a:solidFill>
                  <a:srgbClr val="000000"/>
                </a:solidFill>
                <a:latin typeface="Calibri" pitchFamily="34" charset="0"/>
                <a:cs typeface="Calibri" pitchFamily="34" charset="0"/>
              </a:rPr>
              <a:t>The</a:t>
            </a:r>
            <a:r>
              <a:rPr lang="es-CL" altLang="es-ES" sz="1500" dirty="0">
                <a:solidFill>
                  <a:srgbClr val="000000"/>
                </a:solidFill>
                <a:latin typeface="Calibri" pitchFamily="34" charset="0"/>
                <a:cs typeface="Calibri" pitchFamily="34" charset="0"/>
              </a:rPr>
              <a:t> Gap </a:t>
            </a:r>
            <a:r>
              <a:rPr lang="es-CL" altLang="es-ES" sz="1500" dirty="0" err="1">
                <a:solidFill>
                  <a:srgbClr val="000000"/>
                </a:solidFill>
                <a:latin typeface="Calibri" pitchFamily="34" charset="0"/>
                <a:cs typeface="Calibri" pitchFamily="34" charset="0"/>
              </a:rPr>
              <a:t>Report</a:t>
            </a:r>
            <a:r>
              <a:rPr lang="es-CL" altLang="es-ES" sz="1500" dirty="0">
                <a:solidFill>
                  <a:srgbClr val="000000"/>
                </a:solidFill>
                <a:latin typeface="Calibri" pitchFamily="34" charset="0"/>
                <a:cs typeface="Calibri" pitchFamily="34" charset="0"/>
              </a:rPr>
              <a:t>. UNAIDS. 2014</a:t>
            </a:r>
            <a:endParaRPr lang="es-ES" altLang="es-ES" sz="1500" dirty="0">
              <a:solidFill>
                <a:srgbClr val="000000"/>
              </a:solidFill>
              <a:latin typeface="Calibri" pitchFamily="34" charset="0"/>
              <a:cs typeface="Calibri" pitchFamily="34" charset="0"/>
            </a:endParaRPr>
          </a:p>
        </p:txBody>
      </p:sp>
      <p:sp>
        <p:nvSpPr>
          <p:cNvPr id="2" name="1 CuadroTexto"/>
          <p:cNvSpPr txBox="1"/>
          <p:nvPr/>
        </p:nvSpPr>
        <p:spPr>
          <a:xfrm>
            <a:off x="2480873" y="392445"/>
            <a:ext cx="7583017" cy="646327"/>
          </a:xfrm>
          <a:prstGeom prst="rect">
            <a:avLst/>
          </a:prstGeom>
          <a:noFill/>
        </p:spPr>
        <p:txBody>
          <a:bodyPr wrap="none" lIns="91398" tIns="45718" rIns="91398" bIns="45718" rtlCol="0">
            <a:spAutoFit/>
          </a:bodyPr>
          <a:lstStyle/>
          <a:p>
            <a:pPr defTabSz="913131"/>
            <a:r>
              <a:rPr lang="es-AR" sz="3600" dirty="0">
                <a:solidFill>
                  <a:srgbClr val="000000"/>
                </a:solidFill>
                <a:latin typeface="Calibri" pitchFamily="34" charset="0"/>
                <a:cs typeface="Calibri" pitchFamily="34" charset="0"/>
              </a:rPr>
              <a:t>Evolución del TARV, cambios en el inicio</a:t>
            </a:r>
          </a:p>
        </p:txBody>
      </p:sp>
      <p:grpSp>
        <p:nvGrpSpPr>
          <p:cNvPr id="5" name="Group 3"/>
          <p:cNvGrpSpPr>
            <a:grpSpLocks/>
          </p:cNvGrpSpPr>
          <p:nvPr/>
        </p:nvGrpSpPr>
        <p:grpSpPr bwMode="auto">
          <a:xfrm>
            <a:off x="6108878" y="1707300"/>
            <a:ext cx="6083150" cy="3865557"/>
            <a:chOff x="410534" y="1478223"/>
            <a:chExt cx="8246731" cy="5044554"/>
          </a:xfrm>
        </p:grpSpPr>
        <p:pic>
          <p:nvPicPr>
            <p:cNvPr id="6" name="Chart 10"/>
            <p:cNvPicPr>
              <a:picLocks/>
            </p:cNvPicPr>
            <p:nvPr/>
          </p:nvPicPr>
          <p:blipFill>
            <a:blip r:embed="rId3"/>
            <a:stretch>
              <a:fillRect/>
            </a:stretch>
          </p:blipFill>
          <p:spPr>
            <a:xfrm>
              <a:off x="410534" y="1478223"/>
              <a:ext cx="8246731" cy="5044554"/>
            </a:xfrm>
            <a:prstGeom prst="rect">
              <a:avLst/>
            </a:prstGeom>
          </p:spPr>
        </p:pic>
        <p:sp>
          <p:nvSpPr>
            <p:cNvPr id="7" name="TextBox 5"/>
            <p:cNvSpPr txBox="1"/>
            <p:nvPr/>
          </p:nvSpPr>
          <p:spPr>
            <a:xfrm>
              <a:off x="1329266" y="2247921"/>
              <a:ext cx="1473824"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white"/>
                  </a:solidFill>
                  <a:effectLst>
                    <a:outerShdw blurRad="38100" dist="38100" dir="2700000" algn="tl">
                      <a:srgbClr val="000000">
                        <a:alpha val="43137"/>
                      </a:srgbClr>
                    </a:outerShdw>
                  </a:effectLst>
                  <a:latin typeface="Calibri"/>
                </a:rPr>
                <a:t>NRTI Only</a:t>
              </a:r>
            </a:p>
          </p:txBody>
        </p:sp>
        <p:sp>
          <p:nvSpPr>
            <p:cNvPr id="8" name="TextBox 6"/>
            <p:cNvSpPr txBox="1"/>
            <p:nvPr/>
          </p:nvSpPr>
          <p:spPr>
            <a:xfrm>
              <a:off x="1844051" y="3039086"/>
              <a:ext cx="1551640" cy="1333390"/>
            </a:xfrm>
            <a:prstGeom prst="rect">
              <a:avLst/>
            </a:prstGeom>
            <a:noFill/>
            <a:ln>
              <a:noFill/>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black"/>
                  </a:solidFill>
                  <a:latin typeface="Calibri"/>
                </a:rPr>
                <a:t>Other </a:t>
              </a:r>
            </a:p>
            <a:p>
              <a:pPr defTabSz="913289">
                <a:defRPr/>
              </a:pPr>
              <a:r>
                <a:rPr lang="en-US" sz="1700" b="1" kern="0" dirty="0">
                  <a:solidFill>
                    <a:prstClr val="black"/>
                  </a:solidFill>
                  <a:latin typeface="Calibri"/>
                </a:rPr>
                <a:t>(including </a:t>
              </a:r>
              <a:r>
                <a:rPr lang="en-US" sz="1700" b="1" kern="0" dirty="0" err="1">
                  <a:solidFill>
                    <a:prstClr val="black"/>
                  </a:solidFill>
                  <a:latin typeface="Calibri"/>
                </a:rPr>
                <a:t>unboosted</a:t>
              </a:r>
              <a:r>
                <a:rPr lang="en-US" sz="1700" b="1" kern="0" dirty="0">
                  <a:solidFill>
                    <a:prstClr val="black"/>
                  </a:solidFill>
                  <a:latin typeface="Calibri"/>
                </a:rPr>
                <a:t> and other </a:t>
              </a:r>
              <a:r>
                <a:rPr lang="en-US" sz="1700" b="1" kern="0" dirty="0" err="1">
                  <a:solidFill>
                    <a:prstClr val="black"/>
                  </a:solidFill>
                  <a:latin typeface="Calibri"/>
                </a:rPr>
                <a:t>bPI</a:t>
              </a:r>
              <a:r>
                <a:rPr lang="en-US" sz="1700" b="1" kern="0" dirty="0">
                  <a:solidFill>
                    <a:prstClr val="black"/>
                  </a:solidFill>
                  <a:latin typeface="Calibri"/>
                </a:rPr>
                <a:t>)</a:t>
              </a:r>
            </a:p>
          </p:txBody>
        </p:sp>
        <p:sp>
          <p:nvSpPr>
            <p:cNvPr id="9" name="TextBox 7"/>
            <p:cNvSpPr txBox="1"/>
            <p:nvPr/>
          </p:nvSpPr>
          <p:spPr>
            <a:xfrm>
              <a:off x="3120069" y="4248006"/>
              <a:ext cx="1032676"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black"/>
                  </a:solidFill>
                  <a:latin typeface="Calibri"/>
                </a:rPr>
                <a:t>NNRTI</a:t>
              </a:r>
            </a:p>
          </p:txBody>
        </p:sp>
        <p:sp>
          <p:nvSpPr>
            <p:cNvPr id="10" name="TextBox 8"/>
            <p:cNvSpPr txBox="1"/>
            <p:nvPr/>
          </p:nvSpPr>
          <p:spPr>
            <a:xfrm>
              <a:off x="7401665" y="5258064"/>
              <a:ext cx="887076"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black"/>
                  </a:solidFill>
                  <a:effectLst>
                    <a:outerShdw blurRad="38100" dist="38100" dir="2700000" algn="tl">
                      <a:srgbClr val="000000">
                        <a:alpha val="43137"/>
                      </a:srgbClr>
                    </a:outerShdw>
                  </a:effectLst>
                  <a:latin typeface="Calibri"/>
                </a:rPr>
                <a:t>INSTI</a:t>
              </a:r>
            </a:p>
          </p:txBody>
        </p:sp>
        <p:sp>
          <p:nvSpPr>
            <p:cNvPr id="11" name="TextBox 10"/>
            <p:cNvSpPr txBox="1"/>
            <p:nvPr/>
          </p:nvSpPr>
          <p:spPr>
            <a:xfrm>
              <a:off x="4186094" y="4810263"/>
              <a:ext cx="3353589"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err="1">
                  <a:solidFill>
                    <a:prstClr val="black"/>
                  </a:solidFill>
                  <a:latin typeface="Calibri"/>
                </a:rPr>
                <a:t>bPI</a:t>
              </a:r>
              <a:r>
                <a:rPr lang="en-US" sz="1700" b="1" kern="0" dirty="0">
                  <a:solidFill>
                    <a:prstClr val="black"/>
                  </a:solidFill>
                  <a:latin typeface="Calibri"/>
                </a:rPr>
                <a:t> (LPV/r, DRV/r, ATV/r)</a:t>
              </a:r>
            </a:p>
          </p:txBody>
        </p:sp>
      </p:grpSp>
    </p:spTree>
    <p:extLst>
      <p:ext uri="{BB962C8B-B14F-4D97-AF65-F5344CB8AC3E}">
        <p14:creationId xmlns:p14="http://schemas.microsoft.com/office/powerpoint/2010/main" val="3599525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44213" y="2351771"/>
            <a:ext cx="888788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3289" fontAlgn="base">
              <a:spcBef>
                <a:spcPct val="0"/>
              </a:spcBef>
              <a:spcAft>
                <a:spcPct val="0"/>
              </a:spcAft>
            </a:pPr>
            <a:r>
              <a:rPr lang="es-ES" sz="4800" b="0" dirty="0" err="1">
                <a:solidFill>
                  <a:prstClr val="black"/>
                </a:solidFill>
                <a:latin typeface="Calibri" pitchFamily="34" charset="0"/>
                <a:cs typeface="Calibri" pitchFamily="34" charset="0"/>
              </a:rPr>
              <a:t>Dolutegravir</a:t>
            </a:r>
            <a:r>
              <a:rPr lang="es-ES" sz="4800" b="0" dirty="0">
                <a:solidFill>
                  <a:prstClr val="black"/>
                </a:solidFill>
                <a:latin typeface="Calibri" pitchFamily="34" charset="0"/>
                <a:cs typeface="Calibri" pitchFamily="34" charset="0"/>
              </a:rPr>
              <a:t>: defectos del tubo neural</a:t>
            </a:r>
          </a:p>
        </p:txBody>
      </p:sp>
    </p:spTree>
    <p:extLst>
      <p:ext uri="{BB962C8B-B14F-4D97-AF65-F5344CB8AC3E}">
        <p14:creationId xmlns:p14="http://schemas.microsoft.com/office/powerpoint/2010/main" val="11554758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 xmlns:a16="http://schemas.microsoft.com/office/drawing/2014/main" id="{6BCA222E-AC28-4C3C-BC8F-F9C306F0C93F}"/>
              </a:ext>
            </a:extLst>
          </p:cNvPr>
          <p:cNvGrpSpPr/>
          <p:nvPr/>
        </p:nvGrpSpPr>
        <p:grpSpPr>
          <a:xfrm>
            <a:off x="2763737" y="4722397"/>
            <a:ext cx="125473" cy="131447"/>
            <a:chOff x="1568824" y="2886635"/>
            <a:chExt cx="125506" cy="1825811"/>
          </a:xfrm>
        </p:grpSpPr>
        <p:cxnSp>
          <p:nvCxnSpPr>
            <p:cNvPr id="91" name="Straight Connector 90">
              <a:extLst>
                <a:ext uri="{FF2B5EF4-FFF2-40B4-BE49-F238E27FC236}">
                  <a16:creationId xmlns="" xmlns:a16="http://schemas.microsoft.com/office/drawing/2014/main" id="{C662C320-910E-4557-9B5E-9D7590DB4754}"/>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 xmlns:a16="http://schemas.microsoft.com/office/drawing/2014/main" id="{97F01337-8DD3-47BB-A829-3B5B0C2DB76E}"/>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 xmlns:a16="http://schemas.microsoft.com/office/drawing/2014/main" id="{86D0BEDA-2996-465E-8499-CC734B58AD44}"/>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grpSp>
        <p:nvGrpSpPr>
          <p:cNvPr id="76" name="Group 75">
            <a:extLst>
              <a:ext uri="{FF2B5EF4-FFF2-40B4-BE49-F238E27FC236}">
                <a16:creationId xmlns="" xmlns:a16="http://schemas.microsoft.com/office/drawing/2014/main" id="{80DE6832-06FC-43A9-B2E4-60AE6787BD7E}"/>
              </a:ext>
            </a:extLst>
          </p:cNvPr>
          <p:cNvGrpSpPr/>
          <p:nvPr/>
        </p:nvGrpSpPr>
        <p:grpSpPr>
          <a:xfrm>
            <a:off x="1859823" y="2920863"/>
            <a:ext cx="125473" cy="1825336"/>
            <a:chOff x="1568824" y="2886635"/>
            <a:chExt cx="125506" cy="1825811"/>
          </a:xfrm>
        </p:grpSpPr>
        <p:cxnSp>
          <p:nvCxnSpPr>
            <p:cNvPr id="83" name="Straight Connector 82">
              <a:extLst>
                <a:ext uri="{FF2B5EF4-FFF2-40B4-BE49-F238E27FC236}">
                  <a16:creationId xmlns="" xmlns:a16="http://schemas.microsoft.com/office/drawing/2014/main" id="{B66D5B5D-6990-45B2-94CE-E766779E699F}"/>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 xmlns:a16="http://schemas.microsoft.com/office/drawing/2014/main" id="{8CA660BB-D481-4FF6-93EA-279576736875}"/>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 xmlns:a16="http://schemas.microsoft.com/office/drawing/2014/main" id="{40483B5C-F9BE-43C0-B88B-EB82EEC4EE35}"/>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sp>
        <p:nvSpPr>
          <p:cNvPr id="36" name="Rectangle 35">
            <a:extLst>
              <a:ext uri="{FF2B5EF4-FFF2-40B4-BE49-F238E27FC236}">
                <a16:creationId xmlns="" xmlns:a16="http://schemas.microsoft.com/office/drawing/2014/main" id="{A2FC9FF5-3316-4312-BF6E-DEFDD8A3C160}"/>
              </a:ext>
            </a:extLst>
          </p:cNvPr>
          <p:cNvSpPr/>
          <p:nvPr/>
        </p:nvSpPr>
        <p:spPr>
          <a:xfrm>
            <a:off x="634469" y="5901725"/>
            <a:ext cx="3303929" cy="338550"/>
          </a:xfrm>
          <a:prstGeom prst="rect">
            <a:avLst/>
          </a:prstGeom>
          <a:noFill/>
          <a:ln>
            <a:noFill/>
          </a:ln>
        </p:spPr>
        <p:txBody>
          <a:bodyPr wrap="squar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*In 89,064 births as of </a:t>
            </a:r>
            <a:r>
              <a:rPr lang="en-US" sz="1600" b="1" dirty="0">
                <a:solidFill>
                  <a:srgbClr val="000000"/>
                </a:solidFill>
                <a:latin typeface="Calibri" panose="020F0502020204030204" pitchFamily="34" charset="0"/>
                <a:cs typeface="Arial" panose="020B0604020202020204" pitchFamily="34" charset="0"/>
              </a:rPr>
              <a:t>May 1, 2018.</a:t>
            </a:r>
          </a:p>
        </p:txBody>
      </p:sp>
      <p:sp>
        <p:nvSpPr>
          <p:cNvPr id="2" name="Title 1">
            <a:extLst>
              <a:ext uri="{FF2B5EF4-FFF2-40B4-BE49-F238E27FC236}">
                <a16:creationId xmlns="" xmlns:a16="http://schemas.microsoft.com/office/drawing/2014/main" id="{AF6C4F3C-2D89-4966-968C-0DDDF4DF8ECD}"/>
              </a:ext>
            </a:extLst>
          </p:cNvPr>
          <p:cNvSpPr>
            <a:spLocks noGrp="1"/>
          </p:cNvSpPr>
          <p:nvPr>
            <p:ph type="title"/>
          </p:nvPr>
        </p:nvSpPr>
        <p:spPr>
          <a:xfrm>
            <a:off x="233916" y="212657"/>
            <a:ext cx="11823405" cy="1128891"/>
          </a:xfrm>
        </p:spPr>
        <p:txBody>
          <a:bodyPr/>
          <a:lstStyle/>
          <a:p>
            <a:pPr algn="ctr"/>
            <a:r>
              <a:rPr lang="en-US" sz="3200" b="0" dirty="0" err="1">
                <a:solidFill>
                  <a:schemeClr val="bg1"/>
                </a:solidFill>
              </a:rPr>
              <a:t>Análisis</a:t>
            </a:r>
            <a:r>
              <a:rPr lang="en-US" sz="3200" b="0" dirty="0">
                <a:solidFill>
                  <a:schemeClr val="bg1"/>
                </a:solidFill>
              </a:rPr>
              <a:t> </a:t>
            </a:r>
            <a:r>
              <a:rPr lang="en-US" sz="3200" b="0" dirty="0" err="1">
                <a:solidFill>
                  <a:schemeClr val="bg1"/>
                </a:solidFill>
              </a:rPr>
              <a:t>interino</a:t>
            </a:r>
            <a:r>
              <a:rPr lang="en-US" sz="3200" b="0" dirty="0">
                <a:solidFill>
                  <a:schemeClr val="bg1"/>
                </a:solidFill>
              </a:rPr>
              <a:t> del </a:t>
            </a:r>
            <a:r>
              <a:rPr lang="en-US" sz="3200" b="0" dirty="0" err="1">
                <a:solidFill>
                  <a:schemeClr val="bg1"/>
                </a:solidFill>
              </a:rPr>
              <a:t>estudio</a:t>
            </a:r>
            <a:r>
              <a:rPr lang="en-US" sz="3200" b="0" dirty="0">
                <a:solidFill>
                  <a:schemeClr val="bg1"/>
                </a:solidFill>
              </a:rPr>
              <a:t> </a:t>
            </a:r>
            <a:r>
              <a:rPr lang="en-US" sz="3200" b="0" dirty="0" err="1">
                <a:solidFill>
                  <a:schemeClr val="bg1"/>
                </a:solidFill>
              </a:rPr>
              <a:t>Tsepamo</a:t>
            </a:r>
            <a:r>
              <a:rPr lang="en-US" sz="3200" b="0" dirty="0">
                <a:solidFill>
                  <a:schemeClr val="bg1"/>
                </a:solidFill>
              </a:rPr>
              <a:t>: DTG y </a:t>
            </a:r>
            <a:r>
              <a:rPr lang="en-US" sz="3200" b="0" dirty="0" err="1">
                <a:solidFill>
                  <a:schemeClr val="bg1"/>
                </a:solidFill>
              </a:rPr>
              <a:t>defectos</a:t>
            </a:r>
            <a:r>
              <a:rPr lang="en-US" sz="3200" b="0" dirty="0">
                <a:solidFill>
                  <a:schemeClr val="bg1"/>
                </a:solidFill>
              </a:rPr>
              <a:t> del </a:t>
            </a:r>
            <a:r>
              <a:rPr lang="en-US" sz="3200" b="0" dirty="0" err="1">
                <a:solidFill>
                  <a:schemeClr val="bg1"/>
                </a:solidFill>
              </a:rPr>
              <a:t>tubo</a:t>
            </a:r>
            <a:r>
              <a:rPr lang="en-US" sz="3200" b="0" dirty="0">
                <a:solidFill>
                  <a:schemeClr val="bg1"/>
                </a:solidFill>
              </a:rPr>
              <a:t> neural</a:t>
            </a:r>
          </a:p>
        </p:txBody>
      </p:sp>
      <p:sp>
        <p:nvSpPr>
          <p:cNvPr id="3" name="Content Placeholder 2">
            <a:extLst>
              <a:ext uri="{FF2B5EF4-FFF2-40B4-BE49-F238E27FC236}">
                <a16:creationId xmlns="" xmlns:a16="http://schemas.microsoft.com/office/drawing/2014/main" id="{CA96AA8C-4768-4E10-ADF1-9A1F76682A5B}"/>
              </a:ext>
            </a:extLst>
          </p:cNvPr>
          <p:cNvSpPr>
            <a:spLocks noGrp="1"/>
          </p:cNvSpPr>
          <p:nvPr>
            <p:ph sz="half" idx="1"/>
          </p:nvPr>
        </p:nvSpPr>
        <p:spPr>
          <a:xfrm>
            <a:off x="601820" y="1510730"/>
            <a:ext cx="5309279" cy="988147"/>
          </a:xfrm>
        </p:spPr>
        <p:txBody>
          <a:bodyPr/>
          <a:lstStyle/>
          <a:p>
            <a:r>
              <a:rPr lang="en-US" sz="2000" dirty="0"/>
              <a:t>Tsepamo: ongoing birth outcomes surveillance study among Botswanan women ± HIV infection</a:t>
            </a:r>
            <a:r>
              <a:rPr lang="en-US" sz="2000" baseline="30000" dirty="0"/>
              <a:t>[1,2]</a:t>
            </a:r>
            <a:endParaRPr lang="en-US" sz="2000" dirty="0"/>
          </a:p>
        </p:txBody>
      </p:sp>
      <p:sp>
        <p:nvSpPr>
          <p:cNvPr id="4" name="Content Placeholder 3">
            <a:extLst>
              <a:ext uri="{FF2B5EF4-FFF2-40B4-BE49-F238E27FC236}">
                <a16:creationId xmlns="" xmlns:a16="http://schemas.microsoft.com/office/drawing/2014/main" id="{3828EE1A-12C6-4D5E-9F80-BEDA4CD6919E}"/>
              </a:ext>
            </a:extLst>
          </p:cNvPr>
          <p:cNvSpPr>
            <a:spLocks noGrp="1"/>
          </p:cNvSpPr>
          <p:nvPr>
            <p:ph sz="half" idx="2"/>
          </p:nvPr>
        </p:nvSpPr>
        <p:spPr>
          <a:xfrm>
            <a:off x="6252636" y="1510744"/>
            <a:ext cx="5519085" cy="4679463"/>
          </a:xfrm>
        </p:spPr>
        <p:txBody>
          <a:bodyPr/>
          <a:lstStyle/>
          <a:p>
            <a:pPr marL="0" indent="0">
              <a:spcAft>
                <a:spcPts val="300"/>
              </a:spcAft>
              <a:buNone/>
            </a:pPr>
            <a:r>
              <a:rPr lang="es-MX" sz="3200" baseline="30000" dirty="0"/>
              <a:t>  En el último análisis realizado el 15 de julio de 2018 [2]</a:t>
            </a:r>
          </a:p>
          <a:p>
            <a:pPr>
              <a:spcAft>
                <a:spcPts val="300"/>
              </a:spcAft>
            </a:pPr>
            <a:r>
              <a:rPr lang="es-MX" sz="3200" baseline="30000" dirty="0">
                <a:solidFill>
                  <a:srgbClr val="C00000"/>
                </a:solidFill>
              </a:rPr>
              <a:t>Prevalencia de la DTN con exposición a DTG en la concepción: 4/596 (0,67%; IC del 95%: 0,26% a 1,70%)</a:t>
            </a:r>
          </a:p>
          <a:p>
            <a:pPr>
              <a:spcAft>
                <a:spcPts val="300"/>
              </a:spcAft>
            </a:pPr>
            <a:r>
              <a:rPr lang="es-MX" sz="2400" baseline="30000" dirty="0"/>
              <a:t>La prevalencia de NTD con DTG comenzó durante el embarazo: 1/3104 (0,03%; IC del 95%: 0,01% a 0,18%)</a:t>
            </a:r>
          </a:p>
          <a:p>
            <a:pPr>
              <a:spcAft>
                <a:spcPts val="300"/>
              </a:spcAft>
            </a:pPr>
            <a:r>
              <a:rPr lang="es-MX" sz="2400" baseline="30000" dirty="0"/>
              <a:t>El tiempo medio para la supresión virológica se redujo aproximadamente a la mitad con DTG frente a EFV (cada uno + 2 INTR) cuando se inició durante el tercer trimestre [3]</a:t>
            </a:r>
          </a:p>
          <a:p>
            <a:pPr>
              <a:spcAft>
                <a:spcPts val="300"/>
              </a:spcAft>
            </a:pPr>
            <a:r>
              <a:rPr lang="es-MX" sz="2400" baseline="30000" dirty="0"/>
              <a:t>Registro de embarazo ARV (31/07/18): no hay NTD en mujeres con primer trimestre o cualquier exposición a DTG, EVG o RAL informada al Registro de embarazo antirretroviral [4]</a:t>
            </a:r>
            <a:endParaRPr lang="en-US" sz="2400" baseline="30000" dirty="0"/>
          </a:p>
        </p:txBody>
      </p:sp>
      <p:sp>
        <p:nvSpPr>
          <p:cNvPr id="20" name="TextBox 19">
            <a:extLst>
              <a:ext uri="{FF2B5EF4-FFF2-40B4-BE49-F238E27FC236}">
                <a16:creationId xmlns="" xmlns:a16="http://schemas.microsoft.com/office/drawing/2014/main" id="{8DB82CBB-67CF-4E77-BF11-582F7D58DFA2}"/>
              </a:ext>
            </a:extLst>
          </p:cNvPr>
          <p:cNvSpPr txBox="1"/>
          <p:nvPr/>
        </p:nvSpPr>
        <p:spPr bwMode="auto">
          <a:xfrm>
            <a:off x="1455217" y="4933279"/>
            <a:ext cx="962427" cy="584775"/>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DTG</a:t>
            </a:r>
          </a:p>
          <a:p>
            <a:pPr algn="ctr" defTabSz="912360" eaLnBrk="0" fontAlgn="base" hangingPunct="0">
              <a:spcAft>
                <a:spcPct val="0"/>
              </a:spcAft>
              <a:defRPr/>
            </a:pPr>
            <a:endParaRPr lang="en-US" sz="1600" dirty="0">
              <a:solidFill>
                <a:srgbClr val="000000"/>
              </a:solidFill>
              <a:latin typeface="Calibri" panose="020F0502020204030204" pitchFamily="34" charset="0"/>
              <a:cs typeface="Arial" panose="020B0604020202020204" pitchFamily="34" charset="0"/>
            </a:endParaRPr>
          </a:p>
        </p:txBody>
      </p:sp>
      <p:sp>
        <p:nvSpPr>
          <p:cNvPr id="21" name="TextBox 20">
            <a:extLst>
              <a:ext uri="{FF2B5EF4-FFF2-40B4-BE49-F238E27FC236}">
                <a16:creationId xmlns="" xmlns:a16="http://schemas.microsoft.com/office/drawing/2014/main" id="{BE1BFBAE-C46A-4F29-9E3D-B38A5EFF2B1B}"/>
              </a:ext>
            </a:extLst>
          </p:cNvPr>
          <p:cNvSpPr txBox="1"/>
          <p:nvPr/>
        </p:nvSpPr>
        <p:spPr bwMode="auto">
          <a:xfrm>
            <a:off x="2330712" y="4933223"/>
            <a:ext cx="1049357" cy="584771"/>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Any Non-DTG ART</a:t>
            </a:r>
          </a:p>
        </p:txBody>
      </p:sp>
      <p:sp>
        <p:nvSpPr>
          <p:cNvPr id="22" name="TextBox 21">
            <a:extLst>
              <a:ext uri="{FF2B5EF4-FFF2-40B4-BE49-F238E27FC236}">
                <a16:creationId xmlns="" xmlns:a16="http://schemas.microsoft.com/office/drawing/2014/main" id="{9EEF8E4D-7E40-4412-AC53-7E8A7FFE8A6C}"/>
              </a:ext>
            </a:extLst>
          </p:cNvPr>
          <p:cNvSpPr txBox="1"/>
          <p:nvPr/>
        </p:nvSpPr>
        <p:spPr bwMode="auto">
          <a:xfrm>
            <a:off x="3326193" y="4933279"/>
            <a:ext cx="866923" cy="584775"/>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EFV</a:t>
            </a:r>
          </a:p>
          <a:p>
            <a:pPr algn="ctr" defTabSz="912360" eaLnBrk="0" fontAlgn="base" hangingPunct="0">
              <a:spcAft>
                <a:spcPct val="0"/>
              </a:spcAft>
              <a:defRPr/>
            </a:pPr>
            <a:endParaRPr lang="en-US" sz="1600" dirty="0">
              <a:solidFill>
                <a:srgbClr val="000000"/>
              </a:solidFill>
              <a:latin typeface="Calibri" panose="020F050202020403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52F31730-FC0B-41D1-8C68-289B399A9989}"/>
              </a:ext>
            </a:extLst>
          </p:cNvPr>
          <p:cNvSpPr txBox="1"/>
          <p:nvPr/>
        </p:nvSpPr>
        <p:spPr bwMode="auto">
          <a:xfrm>
            <a:off x="5112947" y="4933229"/>
            <a:ext cx="953908" cy="584771"/>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HIV Negative</a:t>
            </a:r>
          </a:p>
        </p:txBody>
      </p:sp>
      <p:sp>
        <p:nvSpPr>
          <p:cNvPr id="27" name="TextBox 26">
            <a:extLst>
              <a:ext uri="{FF2B5EF4-FFF2-40B4-BE49-F238E27FC236}">
                <a16:creationId xmlns="" xmlns:a16="http://schemas.microsoft.com/office/drawing/2014/main" id="{B00E617B-53CB-44E2-8C87-0F11F31C0020}"/>
              </a:ext>
            </a:extLst>
          </p:cNvPr>
          <p:cNvSpPr txBox="1"/>
          <p:nvPr/>
        </p:nvSpPr>
        <p:spPr bwMode="auto">
          <a:xfrm>
            <a:off x="4125439" y="5508534"/>
            <a:ext cx="1071660" cy="338550"/>
          </a:xfrm>
          <a:prstGeom prst="rect">
            <a:avLst/>
          </a:prstGeom>
          <a:noFill/>
          <a:ln>
            <a:noFill/>
          </a:ln>
          <a:extLst/>
        </p:spPr>
        <p:txBody>
          <a:bodyPr wrap="none" lIns="91260" tIns="45718" rIns="91260" bIns="45718" rtlCol="0">
            <a:spAutoFit/>
          </a:bodyPr>
          <a:lstStyle/>
          <a:p>
            <a:pPr algn="ctr" defTabSz="912360" eaLnBrk="0" fontAlgn="base" hangingPunct="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Pregnancy</a:t>
            </a:r>
          </a:p>
        </p:txBody>
      </p:sp>
      <p:sp>
        <p:nvSpPr>
          <p:cNvPr id="28" name="TextBox 27">
            <a:extLst>
              <a:ext uri="{FF2B5EF4-FFF2-40B4-BE49-F238E27FC236}">
                <a16:creationId xmlns="" xmlns:a16="http://schemas.microsoft.com/office/drawing/2014/main" id="{7F7F3823-58EA-45B8-AED8-783F976DA578}"/>
              </a:ext>
            </a:extLst>
          </p:cNvPr>
          <p:cNvSpPr txBox="1"/>
          <p:nvPr/>
        </p:nvSpPr>
        <p:spPr bwMode="auto">
          <a:xfrm rot="16200000">
            <a:off x="-408245" y="3499264"/>
            <a:ext cx="2241681" cy="584771"/>
          </a:xfrm>
          <a:prstGeom prst="rect">
            <a:avLst/>
          </a:prstGeom>
          <a:noFill/>
          <a:ln>
            <a:noFill/>
          </a:ln>
          <a:extLst/>
        </p:spPr>
        <p:txBody>
          <a:bodyPr wrap="square" lIns="91260" tIns="45718" rIns="91260" bIns="45718" rtlCol="0">
            <a:spAutoFit/>
          </a:bodyPr>
          <a:lstStyle/>
          <a:p>
            <a:pPr algn="ctr" defTabSz="912360" eaLnBrk="0" fontAlgn="base" hangingPunct="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Neural Tube Defects* </a:t>
            </a:r>
            <a:br>
              <a:rPr lang="en-US" sz="1600" b="1" dirty="0">
                <a:solidFill>
                  <a:srgbClr val="000000"/>
                </a:solidFill>
                <a:latin typeface="Calibri" panose="020F0502020204030204" pitchFamily="34" charset="0"/>
                <a:cs typeface="Arial" panose="020B0604020202020204" pitchFamily="34" charset="0"/>
              </a:rPr>
            </a:br>
            <a:r>
              <a:rPr lang="en-US" sz="1600" b="1" dirty="0">
                <a:solidFill>
                  <a:srgbClr val="000000"/>
                </a:solidFill>
                <a:latin typeface="Calibri" panose="020F0502020204030204" pitchFamily="34" charset="0"/>
                <a:cs typeface="Arial" panose="020B0604020202020204" pitchFamily="34" charset="0"/>
              </a:rPr>
              <a:t>(%, 95% CI)</a:t>
            </a:r>
          </a:p>
        </p:txBody>
      </p:sp>
      <p:sp>
        <p:nvSpPr>
          <p:cNvPr id="29" name="TextBox 28">
            <a:extLst>
              <a:ext uri="{FF2B5EF4-FFF2-40B4-BE49-F238E27FC236}">
                <a16:creationId xmlns="" xmlns:a16="http://schemas.microsoft.com/office/drawing/2014/main" id="{B08D4B27-F834-49C2-B021-D36EDA0B7020}"/>
              </a:ext>
            </a:extLst>
          </p:cNvPr>
          <p:cNvSpPr txBox="1"/>
          <p:nvPr/>
        </p:nvSpPr>
        <p:spPr bwMode="auto">
          <a:xfrm>
            <a:off x="4177181" y="4933279"/>
            <a:ext cx="962427" cy="584775"/>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DTG</a:t>
            </a:r>
          </a:p>
          <a:p>
            <a:pPr algn="ctr" defTabSz="912360" eaLnBrk="0" fontAlgn="base" hangingPunct="0">
              <a:spcAft>
                <a:spcPct val="0"/>
              </a:spcAft>
              <a:defRPr/>
            </a:pPr>
            <a:endParaRPr lang="en-US" sz="1600" dirty="0">
              <a:solidFill>
                <a:srgbClr val="000000"/>
              </a:solidFill>
              <a:latin typeface="Calibri" panose="020F0502020204030204" pitchFamily="34" charset="0"/>
              <a:cs typeface="Arial" panose="020B0604020202020204" pitchFamily="34" charset="0"/>
            </a:endParaRPr>
          </a:p>
        </p:txBody>
      </p:sp>
      <p:cxnSp>
        <p:nvCxnSpPr>
          <p:cNvPr id="34" name="Straight Arrow Connector 33">
            <a:extLst>
              <a:ext uri="{FF2B5EF4-FFF2-40B4-BE49-F238E27FC236}">
                <a16:creationId xmlns="" xmlns:a16="http://schemas.microsoft.com/office/drawing/2014/main" id="{ED84DD5B-88D9-4DD1-BD1D-AB1CC73A68D3}"/>
              </a:ext>
            </a:extLst>
          </p:cNvPr>
          <p:cNvCxnSpPr/>
          <p:nvPr/>
        </p:nvCxnSpPr>
        <p:spPr bwMode="auto">
          <a:xfrm>
            <a:off x="1719064" y="5524293"/>
            <a:ext cx="2238357" cy="0"/>
          </a:xfrm>
          <a:prstGeom prst="straightConnector1">
            <a:avLst/>
          </a:prstGeom>
          <a:noFill/>
          <a:ln w="28575" cap="flat" cmpd="sng" algn="ctr">
            <a:solidFill>
              <a:schemeClr val="bg1"/>
            </a:solidFill>
            <a:prstDash val="solid"/>
            <a:round/>
            <a:headEnd type="none"/>
            <a:tailEnd type="none"/>
          </a:ln>
          <a:effectLst/>
        </p:spPr>
      </p:cxnSp>
      <p:sp>
        <p:nvSpPr>
          <p:cNvPr id="26" name="TextBox 25">
            <a:extLst>
              <a:ext uri="{FF2B5EF4-FFF2-40B4-BE49-F238E27FC236}">
                <a16:creationId xmlns="" xmlns:a16="http://schemas.microsoft.com/office/drawing/2014/main" id="{B9F4A303-33A5-489A-AF6C-4EF87E2D1F13}"/>
              </a:ext>
            </a:extLst>
          </p:cNvPr>
          <p:cNvSpPr txBox="1"/>
          <p:nvPr/>
        </p:nvSpPr>
        <p:spPr bwMode="auto">
          <a:xfrm>
            <a:off x="2260855" y="5501550"/>
            <a:ext cx="1154888" cy="338550"/>
          </a:xfrm>
          <a:prstGeom prst="rect">
            <a:avLst/>
          </a:prstGeom>
          <a:noFill/>
          <a:ln>
            <a:noFill/>
          </a:ln>
          <a:extLst/>
        </p:spPr>
        <p:txBody>
          <a:bodyPr wrap="none" lIns="91260" tIns="45718" rIns="91260" bIns="45718" rtlCol="0">
            <a:spAutoFit/>
          </a:bodyPr>
          <a:lstStyle/>
          <a:p>
            <a:pPr algn="ctr" defTabSz="912360" eaLnBrk="0" fontAlgn="base" hangingPunct="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Conception</a:t>
            </a:r>
          </a:p>
        </p:txBody>
      </p:sp>
      <p:sp>
        <p:nvSpPr>
          <p:cNvPr id="5" name="Freeform: Shape 4">
            <a:extLst>
              <a:ext uri="{FF2B5EF4-FFF2-40B4-BE49-F238E27FC236}">
                <a16:creationId xmlns="" xmlns:a16="http://schemas.microsoft.com/office/drawing/2014/main" id="{53C1F6CC-B96A-4438-BD33-410DDBB641FC}"/>
              </a:ext>
            </a:extLst>
          </p:cNvPr>
          <p:cNvSpPr/>
          <p:nvPr/>
        </p:nvSpPr>
        <p:spPr bwMode="auto">
          <a:xfrm>
            <a:off x="1455104" y="2660915"/>
            <a:ext cx="4588735" cy="2270468"/>
          </a:xfrm>
          <a:custGeom>
            <a:avLst/>
            <a:gdLst>
              <a:gd name="connsiteX0" fmla="*/ 0 w 4589929"/>
              <a:gd name="connsiteY0" fmla="*/ 0 h 2271059"/>
              <a:gd name="connsiteX1" fmla="*/ 0 w 4589929"/>
              <a:gd name="connsiteY1" fmla="*/ 2271059 h 2271059"/>
              <a:gd name="connsiteX2" fmla="*/ 4589929 w 4589929"/>
              <a:gd name="connsiteY2" fmla="*/ 2271059 h 2271059"/>
            </a:gdLst>
            <a:ahLst/>
            <a:cxnLst>
              <a:cxn ang="0">
                <a:pos x="connsiteX0" y="connsiteY0"/>
              </a:cxn>
              <a:cxn ang="0">
                <a:pos x="connsiteX1" y="connsiteY1"/>
              </a:cxn>
              <a:cxn ang="0">
                <a:pos x="connsiteX2" y="connsiteY2"/>
              </a:cxn>
            </a:cxnLst>
            <a:rect l="l" t="t" r="r" b="b"/>
            <a:pathLst>
              <a:path w="4589929" h="2271059">
                <a:moveTo>
                  <a:pt x="0" y="0"/>
                </a:moveTo>
                <a:lnTo>
                  <a:pt x="0" y="2271059"/>
                </a:lnTo>
                <a:lnTo>
                  <a:pt x="4589929" y="2271059"/>
                </a:lnTo>
              </a:path>
            </a:pathLst>
          </a:custGeom>
          <a:noFill/>
          <a:ln w="28575">
            <a:solidFill>
              <a:schemeClr val="bg1"/>
            </a:solidFill>
            <a:miter lim="800000"/>
            <a:headEnd/>
            <a:tailEnd/>
          </a:ln>
        </p:spPr>
        <p:txBody>
          <a:bodyPr lIns="91260" tIns="45718" rIns="91260" bIns="45718" rtlCol="0" anchor="ctr"/>
          <a:lstStyle/>
          <a:p>
            <a:pPr algn="ctr" defTabSz="912360" eaLnBrk="0" fontAlgn="base" hangingPunct="0">
              <a:spcBef>
                <a:spcPct val="0"/>
              </a:spcBef>
              <a:spcAft>
                <a:spcPct val="0"/>
              </a:spcAft>
              <a:defRPr/>
            </a:pPr>
            <a:endParaRPr lang="en-US" sz="1600" b="1" dirty="0">
              <a:solidFill>
                <a:srgbClr val="000000"/>
              </a:solidFill>
              <a:latin typeface="Calibri" panose="020F0502020204030204" pitchFamily="34" charset="0"/>
              <a:cs typeface="Arial" panose="020B0604020202020204" pitchFamily="34" charset="0"/>
            </a:endParaRPr>
          </a:p>
        </p:txBody>
      </p:sp>
      <p:grpSp>
        <p:nvGrpSpPr>
          <p:cNvPr id="6" name="Group 5">
            <a:extLst>
              <a:ext uri="{FF2B5EF4-FFF2-40B4-BE49-F238E27FC236}">
                <a16:creationId xmlns="" xmlns:a16="http://schemas.microsoft.com/office/drawing/2014/main" id="{D29B468E-DCF4-4C22-BA3E-2DDC35790900}"/>
              </a:ext>
            </a:extLst>
          </p:cNvPr>
          <p:cNvGrpSpPr/>
          <p:nvPr/>
        </p:nvGrpSpPr>
        <p:grpSpPr>
          <a:xfrm>
            <a:off x="1386953" y="2672924"/>
            <a:ext cx="64008" cy="2258519"/>
            <a:chOff x="1386953" y="2672865"/>
            <a:chExt cx="64008" cy="2258518"/>
          </a:xfrm>
        </p:grpSpPr>
        <p:cxnSp>
          <p:nvCxnSpPr>
            <p:cNvPr id="8" name="Straight Connector 7">
              <a:extLst>
                <a:ext uri="{FF2B5EF4-FFF2-40B4-BE49-F238E27FC236}">
                  <a16:creationId xmlns="" xmlns:a16="http://schemas.microsoft.com/office/drawing/2014/main" id="{DEFE888B-66B2-43CE-AEA8-BABEA4494D4A}"/>
                </a:ext>
              </a:extLst>
            </p:cNvPr>
            <p:cNvCxnSpPr/>
            <p:nvPr/>
          </p:nvCxnSpPr>
          <p:spPr bwMode="auto">
            <a:xfrm>
              <a:off x="1386953" y="267286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 xmlns:a16="http://schemas.microsoft.com/office/drawing/2014/main" id="{E08EAE1A-3215-41D1-8799-68514EDAC553}"/>
                </a:ext>
              </a:extLst>
            </p:cNvPr>
            <p:cNvCxnSpPr/>
            <p:nvPr/>
          </p:nvCxnSpPr>
          <p:spPr bwMode="auto">
            <a:xfrm>
              <a:off x="1386953" y="312456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 xmlns:a16="http://schemas.microsoft.com/office/drawing/2014/main" id="{68C79C14-9769-422C-B438-25BAA5D74DF1}"/>
                </a:ext>
              </a:extLst>
            </p:cNvPr>
            <p:cNvCxnSpPr/>
            <p:nvPr/>
          </p:nvCxnSpPr>
          <p:spPr bwMode="auto">
            <a:xfrm>
              <a:off x="1386953" y="357627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 xmlns:a16="http://schemas.microsoft.com/office/drawing/2014/main" id="{D53F9ECA-D155-4F6C-96F1-13129D746261}"/>
                </a:ext>
              </a:extLst>
            </p:cNvPr>
            <p:cNvCxnSpPr/>
            <p:nvPr/>
          </p:nvCxnSpPr>
          <p:spPr bwMode="auto">
            <a:xfrm>
              <a:off x="1386953" y="402797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 xmlns:a16="http://schemas.microsoft.com/office/drawing/2014/main" id="{8FC8B286-F006-4D4F-A583-A40C2C95D808}"/>
                </a:ext>
              </a:extLst>
            </p:cNvPr>
            <p:cNvCxnSpPr/>
            <p:nvPr/>
          </p:nvCxnSpPr>
          <p:spPr bwMode="auto">
            <a:xfrm>
              <a:off x="1386953" y="447967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 xmlns:a16="http://schemas.microsoft.com/office/drawing/2014/main" id="{8DDDF63A-E190-433E-A459-3516B3434722}"/>
                </a:ext>
              </a:extLst>
            </p:cNvPr>
            <p:cNvCxnSpPr/>
            <p:nvPr/>
          </p:nvCxnSpPr>
          <p:spPr bwMode="auto">
            <a:xfrm>
              <a:off x="1386953" y="4931383"/>
              <a:ext cx="64008" cy="0"/>
            </a:xfrm>
            <a:prstGeom prst="line">
              <a:avLst/>
            </a:prstGeom>
            <a:noFill/>
            <a:ln w="28575" cap="flat" cmpd="sng" algn="ctr">
              <a:solidFill>
                <a:schemeClr val="bg1"/>
              </a:solidFill>
              <a:prstDash val="solid"/>
              <a:round/>
              <a:headEnd type="none" w="med" len="med"/>
              <a:tailEnd type="none" w="med" len="med"/>
            </a:ln>
            <a:effectLst/>
          </p:spPr>
        </p:cxnSp>
      </p:grpSp>
      <p:grpSp>
        <p:nvGrpSpPr>
          <p:cNvPr id="40" name="Group 39">
            <a:extLst>
              <a:ext uri="{FF2B5EF4-FFF2-40B4-BE49-F238E27FC236}">
                <a16:creationId xmlns="" xmlns:a16="http://schemas.microsoft.com/office/drawing/2014/main" id="{0C099A5E-9083-4629-B78C-57658074A9BC}"/>
              </a:ext>
            </a:extLst>
          </p:cNvPr>
          <p:cNvGrpSpPr/>
          <p:nvPr/>
        </p:nvGrpSpPr>
        <p:grpSpPr>
          <a:xfrm rot="5400000">
            <a:off x="3711939" y="2674559"/>
            <a:ext cx="64008" cy="4575891"/>
            <a:chOff x="167340" y="3167529"/>
            <a:chExt cx="91440" cy="762000"/>
          </a:xfrm>
        </p:grpSpPr>
        <p:cxnSp>
          <p:nvCxnSpPr>
            <p:cNvPr id="41" name="Straight Connector 40">
              <a:extLst>
                <a:ext uri="{FF2B5EF4-FFF2-40B4-BE49-F238E27FC236}">
                  <a16:creationId xmlns="" xmlns:a16="http://schemas.microsoft.com/office/drawing/2014/main" id="{065DAB5F-A000-417E-BC72-94A8BF509B51}"/>
                </a:ext>
              </a:extLst>
            </p:cNvPr>
            <p:cNvCxnSpPr/>
            <p:nvPr/>
          </p:nvCxnSpPr>
          <p:spPr bwMode="auto">
            <a:xfrm>
              <a:off x="167340" y="31675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 xmlns:a16="http://schemas.microsoft.com/office/drawing/2014/main" id="{15DF835F-D38D-48AE-84FE-7410B13016A4}"/>
                </a:ext>
              </a:extLst>
            </p:cNvPr>
            <p:cNvCxnSpPr/>
            <p:nvPr/>
          </p:nvCxnSpPr>
          <p:spPr bwMode="auto">
            <a:xfrm>
              <a:off x="167340" y="33199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 xmlns:a16="http://schemas.microsoft.com/office/drawing/2014/main" id="{C94DAFCA-13E9-4839-AC60-26553D7188BB}"/>
                </a:ext>
              </a:extLst>
            </p:cNvPr>
            <p:cNvCxnSpPr/>
            <p:nvPr/>
          </p:nvCxnSpPr>
          <p:spPr bwMode="auto">
            <a:xfrm>
              <a:off x="167340" y="34723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 xmlns:a16="http://schemas.microsoft.com/office/drawing/2014/main" id="{4B8C7ACD-A18A-4D5E-B5FF-10A453848122}"/>
                </a:ext>
              </a:extLst>
            </p:cNvPr>
            <p:cNvCxnSpPr/>
            <p:nvPr/>
          </p:nvCxnSpPr>
          <p:spPr bwMode="auto">
            <a:xfrm>
              <a:off x="167340" y="36247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 xmlns:a16="http://schemas.microsoft.com/office/drawing/2014/main" id="{1E2E1D25-BD3B-4D7E-BD60-9E5E82C37F91}"/>
                </a:ext>
              </a:extLst>
            </p:cNvPr>
            <p:cNvCxnSpPr/>
            <p:nvPr/>
          </p:nvCxnSpPr>
          <p:spPr bwMode="auto">
            <a:xfrm>
              <a:off x="167340" y="37771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 xmlns:a16="http://schemas.microsoft.com/office/drawing/2014/main" id="{3A5AA96E-804F-4F2E-8BA2-1DD791F0CB04}"/>
                </a:ext>
              </a:extLst>
            </p:cNvPr>
            <p:cNvCxnSpPr/>
            <p:nvPr/>
          </p:nvCxnSpPr>
          <p:spPr bwMode="auto">
            <a:xfrm>
              <a:off x="167340" y="3929529"/>
              <a:ext cx="91440" cy="0"/>
            </a:xfrm>
            <a:prstGeom prst="line">
              <a:avLst/>
            </a:prstGeom>
            <a:noFill/>
            <a:ln w="28575" cap="flat" cmpd="sng" algn="ctr">
              <a:solidFill>
                <a:schemeClr val="bg1"/>
              </a:solidFill>
              <a:prstDash val="solid"/>
              <a:round/>
              <a:headEnd type="none" w="med" len="med"/>
              <a:tailEnd type="none" w="med" len="med"/>
            </a:ln>
            <a:effectLst/>
          </p:spPr>
        </p:cxnSp>
      </p:grpSp>
      <p:sp>
        <p:nvSpPr>
          <p:cNvPr id="10" name="TextBox 9">
            <a:extLst>
              <a:ext uri="{FF2B5EF4-FFF2-40B4-BE49-F238E27FC236}">
                <a16:creationId xmlns="" xmlns:a16="http://schemas.microsoft.com/office/drawing/2014/main" id="{37B9C800-BF32-4B59-8611-66CB60B87A4B}"/>
              </a:ext>
            </a:extLst>
          </p:cNvPr>
          <p:cNvSpPr txBox="1"/>
          <p:nvPr/>
        </p:nvSpPr>
        <p:spPr bwMode="auto">
          <a:xfrm>
            <a:off x="1927173" y="3877900"/>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0.94</a:t>
            </a:r>
          </a:p>
        </p:txBody>
      </p:sp>
      <p:sp>
        <p:nvSpPr>
          <p:cNvPr id="47" name="TextBox 46">
            <a:extLst>
              <a:ext uri="{FF2B5EF4-FFF2-40B4-BE49-F238E27FC236}">
                <a16:creationId xmlns="" xmlns:a16="http://schemas.microsoft.com/office/drawing/2014/main" id="{189826B8-4225-40E6-A411-230FCDFE28DB}"/>
              </a:ext>
            </a:extLst>
          </p:cNvPr>
          <p:cNvSpPr txBox="1"/>
          <p:nvPr/>
        </p:nvSpPr>
        <p:spPr bwMode="auto">
          <a:xfrm>
            <a:off x="2838296"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0.12</a:t>
            </a:r>
          </a:p>
        </p:txBody>
      </p:sp>
      <p:sp>
        <p:nvSpPr>
          <p:cNvPr id="48" name="TextBox 47">
            <a:extLst>
              <a:ext uri="{FF2B5EF4-FFF2-40B4-BE49-F238E27FC236}">
                <a16:creationId xmlns="" xmlns:a16="http://schemas.microsoft.com/office/drawing/2014/main" id="{D0FCC317-8CD1-4E1E-8E74-919A70F131D1}"/>
              </a:ext>
            </a:extLst>
          </p:cNvPr>
          <p:cNvSpPr txBox="1"/>
          <p:nvPr/>
        </p:nvSpPr>
        <p:spPr bwMode="auto">
          <a:xfrm>
            <a:off x="3777062"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0.05</a:t>
            </a:r>
          </a:p>
        </p:txBody>
      </p:sp>
      <p:sp>
        <p:nvSpPr>
          <p:cNvPr id="49" name="TextBox 48">
            <a:extLst>
              <a:ext uri="{FF2B5EF4-FFF2-40B4-BE49-F238E27FC236}">
                <a16:creationId xmlns="" xmlns:a16="http://schemas.microsoft.com/office/drawing/2014/main" id="{9895754F-0DF1-4DF0-955F-E906AC9797D4}"/>
              </a:ext>
            </a:extLst>
          </p:cNvPr>
          <p:cNvSpPr txBox="1"/>
          <p:nvPr/>
        </p:nvSpPr>
        <p:spPr bwMode="auto">
          <a:xfrm>
            <a:off x="4660697"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0.00</a:t>
            </a:r>
          </a:p>
        </p:txBody>
      </p:sp>
      <p:sp>
        <p:nvSpPr>
          <p:cNvPr id="50" name="TextBox 49">
            <a:extLst>
              <a:ext uri="{FF2B5EF4-FFF2-40B4-BE49-F238E27FC236}">
                <a16:creationId xmlns="" xmlns:a16="http://schemas.microsoft.com/office/drawing/2014/main" id="{621976B6-4753-47FE-A8EB-B6BD03241E26}"/>
              </a:ext>
            </a:extLst>
          </p:cNvPr>
          <p:cNvSpPr txBox="1"/>
          <p:nvPr/>
        </p:nvSpPr>
        <p:spPr bwMode="auto">
          <a:xfrm>
            <a:off x="5627353"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0.09</a:t>
            </a:r>
          </a:p>
        </p:txBody>
      </p:sp>
      <p:sp>
        <p:nvSpPr>
          <p:cNvPr id="15" name="Diamond 14">
            <a:extLst>
              <a:ext uri="{FF2B5EF4-FFF2-40B4-BE49-F238E27FC236}">
                <a16:creationId xmlns="" xmlns:a16="http://schemas.microsoft.com/office/drawing/2014/main" id="{ED569126-397C-4082-A59A-DA2734D56513}"/>
              </a:ext>
            </a:extLst>
          </p:cNvPr>
          <p:cNvSpPr/>
          <p:nvPr/>
        </p:nvSpPr>
        <p:spPr bwMode="auto">
          <a:xfrm>
            <a:off x="1849444" y="3970721"/>
            <a:ext cx="128016" cy="128016"/>
          </a:xfrm>
          <a:prstGeom prst="diamond">
            <a:avLst/>
          </a:prstGeom>
          <a:solidFill>
            <a:schemeClr val="accent3"/>
          </a:solidFill>
          <a:ln w="0">
            <a:solidFill>
              <a:schemeClr val="bg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sp>
        <p:nvSpPr>
          <p:cNvPr id="25" name="Isosceles Triangle 24">
            <a:extLst>
              <a:ext uri="{FF2B5EF4-FFF2-40B4-BE49-F238E27FC236}">
                <a16:creationId xmlns="" xmlns:a16="http://schemas.microsoft.com/office/drawing/2014/main" id="{B413AA1C-8539-4779-9269-A1B6F67A507A}"/>
              </a:ext>
            </a:extLst>
          </p:cNvPr>
          <p:cNvSpPr/>
          <p:nvPr/>
        </p:nvSpPr>
        <p:spPr bwMode="auto">
          <a:xfrm>
            <a:off x="2763607" y="4729536"/>
            <a:ext cx="128016" cy="128016"/>
          </a:xfrm>
          <a:prstGeom prst="triangle">
            <a:avLst/>
          </a:prstGeom>
          <a:solidFill>
            <a:schemeClr val="accent3"/>
          </a:solidFill>
          <a:ln w="0">
            <a:solidFill>
              <a:schemeClr val="bg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grpSp>
        <p:nvGrpSpPr>
          <p:cNvPr id="57" name="Group 56">
            <a:extLst>
              <a:ext uri="{FF2B5EF4-FFF2-40B4-BE49-F238E27FC236}">
                <a16:creationId xmlns="" xmlns:a16="http://schemas.microsoft.com/office/drawing/2014/main" id="{74B57249-4F43-41D8-9E02-F740FF4791BE}"/>
              </a:ext>
            </a:extLst>
          </p:cNvPr>
          <p:cNvGrpSpPr/>
          <p:nvPr/>
        </p:nvGrpSpPr>
        <p:grpSpPr>
          <a:xfrm>
            <a:off x="3674913" y="4803057"/>
            <a:ext cx="125473" cy="131447"/>
            <a:chOff x="1568824" y="2886635"/>
            <a:chExt cx="125506" cy="1825811"/>
          </a:xfrm>
        </p:grpSpPr>
        <p:cxnSp>
          <p:nvCxnSpPr>
            <p:cNvPr id="58" name="Straight Connector 57">
              <a:extLst>
                <a:ext uri="{FF2B5EF4-FFF2-40B4-BE49-F238E27FC236}">
                  <a16:creationId xmlns="" xmlns:a16="http://schemas.microsoft.com/office/drawing/2014/main" id="{4D9D7996-2148-44EF-A61E-E4846F856D91}"/>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 xmlns:a16="http://schemas.microsoft.com/office/drawing/2014/main" id="{B985910C-90A1-4CDF-8D0E-0DB69869AF70}"/>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 xmlns:a16="http://schemas.microsoft.com/office/drawing/2014/main" id="{C8123D90-6FFD-4802-B403-1DF14631D323}"/>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sp>
        <p:nvSpPr>
          <p:cNvPr id="56" name="Oval 55">
            <a:extLst>
              <a:ext uri="{FF2B5EF4-FFF2-40B4-BE49-F238E27FC236}">
                <a16:creationId xmlns="" xmlns:a16="http://schemas.microsoft.com/office/drawing/2014/main" id="{52731837-C930-44CE-ABA1-4ED5022EF055}"/>
              </a:ext>
            </a:extLst>
          </p:cNvPr>
          <p:cNvSpPr/>
          <p:nvPr/>
        </p:nvSpPr>
        <p:spPr bwMode="auto">
          <a:xfrm>
            <a:off x="3680195" y="4792833"/>
            <a:ext cx="128016" cy="128016"/>
          </a:xfrm>
          <a:prstGeom prst="ellipse">
            <a:avLst/>
          </a:prstGeom>
          <a:solidFill>
            <a:schemeClr val="accent3"/>
          </a:solidFill>
          <a:ln w="0">
            <a:solidFill>
              <a:schemeClr val="bg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grpSp>
        <p:nvGrpSpPr>
          <p:cNvPr id="66" name="Group 65">
            <a:extLst>
              <a:ext uri="{FF2B5EF4-FFF2-40B4-BE49-F238E27FC236}">
                <a16:creationId xmlns="" xmlns:a16="http://schemas.microsoft.com/office/drawing/2014/main" id="{2C3BF26D-2051-465C-A190-0C77F723482D}"/>
              </a:ext>
            </a:extLst>
          </p:cNvPr>
          <p:cNvGrpSpPr/>
          <p:nvPr/>
        </p:nvGrpSpPr>
        <p:grpSpPr>
          <a:xfrm>
            <a:off x="4604012" y="4800071"/>
            <a:ext cx="125473" cy="131447"/>
            <a:chOff x="1568824" y="2886635"/>
            <a:chExt cx="125506" cy="1825811"/>
          </a:xfrm>
        </p:grpSpPr>
        <p:cxnSp>
          <p:nvCxnSpPr>
            <p:cNvPr id="67" name="Straight Connector 66">
              <a:extLst>
                <a:ext uri="{FF2B5EF4-FFF2-40B4-BE49-F238E27FC236}">
                  <a16:creationId xmlns="" xmlns:a16="http://schemas.microsoft.com/office/drawing/2014/main" id="{E87D66AA-C80A-4487-9F5B-613119C5A314}"/>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 xmlns:a16="http://schemas.microsoft.com/office/drawing/2014/main" id="{360A6673-E36D-497B-9BDE-18B5708A6405}"/>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 xmlns:a16="http://schemas.microsoft.com/office/drawing/2014/main" id="{B0A98488-9D74-4E7B-A734-D43DDEFE827F}"/>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sp>
        <p:nvSpPr>
          <p:cNvPr id="70" name="Rectangle 69">
            <a:extLst>
              <a:ext uri="{FF2B5EF4-FFF2-40B4-BE49-F238E27FC236}">
                <a16:creationId xmlns="" xmlns:a16="http://schemas.microsoft.com/office/drawing/2014/main" id="{29D692EA-8882-4628-8923-0C6A9D1B9881}"/>
              </a:ext>
            </a:extLst>
          </p:cNvPr>
          <p:cNvSpPr/>
          <p:nvPr/>
        </p:nvSpPr>
        <p:spPr bwMode="auto">
          <a:xfrm>
            <a:off x="5526443" y="4771360"/>
            <a:ext cx="146304" cy="146304"/>
          </a:xfrm>
          <a:prstGeom prst="rect">
            <a:avLst/>
          </a:prstGeom>
          <a:solidFill>
            <a:schemeClr val="accent4"/>
          </a:solidFill>
          <a:ln w="0">
            <a:solidFill>
              <a:schemeClr val="accent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sp>
        <p:nvSpPr>
          <p:cNvPr id="71" name="TextBox 70">
            <a:extLst>
              <a:ext uri="{FF2B5EF4-FFF2-40B4-BE49-F238E27FC236}">
                <a16:creationId xmlns="" xmlns:a16="http://schemas.microsoft.com/office/drawing/2014/main" id="{AD3BE063-A36D-4EEB-8B81-AEB2929F6894}"/>
              </a:ext>
            </a:extLst>
          </p:cNvPr>
          <p:cNvSpPr txBox="1"/>
          <p:nvPr/>
        </p:nvSpPr>
        <p:spPr bwMode="auto">
          <a:xfrm>
            <a:off x="1007216" y="2503466"/>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2.5</a:t>
            </a:r>
          </a:p>
        </p:txBody>
      </p:sp>
      <p:sp>
        <p:nvSpPr>
          <p:cNvPr id="72" name="TextBox 71">
            <a:extLst>
              <a:ext uri="{FF2B5EF4-FFF2-40B4-BE49-F238E27FC236}">
                <a16:creationId xmlns="" xmlns:a16="http://schemas.microsoft.com/office/drawing/2014/main" id="{8206A83F-B255-4A84-A4CE-AADB4C90B573}"/>
              </a:ext>
            </a:extLst>
          </p:cNvPr>
          <p:cNvSpPr txBox="1"/>
          <p:nvPr/>
        </p:nvSpPr>
        <p:spPr bwMode="auto">
          <a:xfrm>
            <a:off x="1007216" y="3409652"/>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1.5</a:t>
            </a:r>
          </a:p>
        </p:txBody>
      </p:sp>
      <p:sp>
        <p:nvSpPr>
          <p:cNvPr id="73" name="TextBox 72">
            <a:extLst>
              <a:ext uri="{FF2B5EF4-FFF2-40B4-BE49-F238E27FC236}">
                <a16:creationId xmlns="" xmlns:a16="http://schemas.microsoft.com/office/drawing/2014/main" id="{FF8DE24A-E40D-4257-A44D-59DCCB7CC5B2}"/>
              </a:ext>
            </a:extLst>
          </p:cNvPr>
          <p:cNvSpPr txBox="1"/>
          <p:nvPr/>
        </p:nvSpPr>
        <p:spPr bwMode="auto">
          <a:xfrm>
            <a:off x="1007216" y="4315906"/>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0.5</a:t>
            </a:r>
          </a:p>
        </p:txBody>
      </p:sp>
      <p:sp>
        <p:nvSpPr>
          <p:cNvPr id="74" name="TextBox 73">
            <a:extLst>
              <a:ext uri="{FF2B5EF4-FFF2-40B4-BE49-F238E27FC236}">
                <a16:creationId xmlns="" xmlns:a16="http://schemas.microsoft.com/office/drawing/2014/main" id="{445FB189-66FB-472A-809D-D8540A36D6A3}"/>
              </a:ext>
            </a:extLst>
          </p:cNvPr>
          <p:cNvSpPr txBox="1"/>
          <p:nvPr/>
        </p:nvSpPr>
        <p:spPr bwMode="auto">
          <a:xfrm>
            <a:off x="997925" y="2947550"/>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algn="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2.0</a:t>
            </a:r>
          </a:p>
        </p:txBody>
      </p:sp>
      <p:sp>
        <p:nvSpPr>
          <p:cNvPr id="75" name="TextBox 74">
            <a:extLst>
              <a:ext uri="{FF2B5EF4-FFF2-40B4-BE49-F238E27FC236}">
                <a16:creationId xmlns="" xmlns:a16="http://schemas.microsoft.com/office/drawing/2014/main" id="{95D91E30-9A11-4396-A9F8-7C2800D3530B}"/>
              </a:ext>
            </a:extLst>
          </p:cNvPr>
          <p:cNvSpPr txBox="1"/>
          <p:nvPr/>
        </p:nvSpPr>
        <p:spPr bwMode="auto">
          <a:xfrm>
            <a:off x="997925" y="3849438"/>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algn="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1.0</a:t>
            </a:r>
          </a:p>
        </p:txBody>
      </p:sp>
      <p:cxnSp>
        <p:nvCxnSpPr>
          <p:cNvPr id="77" name="Straight Arrow Connector 76">
            <a:extLst>
              <a:ext uri="{FF2B5EF4-FFF2-40B4-BE49-F238E27FC236}">
                <a16:creationId xmlns="" xmlns:a16="http://schemas.microsoft.com/office/drawing/2014/main" id="{28986EA1-3C18-441D-BC49-F09E3C22219A}"/>
              </a:ext>
            </a:extLst>
          </p:cNvPr>
          <p:cNvCxnSpPr/>
          <p:nvPr/>
        </p:nvCxnSpPr>
        <p:spPr bwMode="auto">
          <a:xfrm>
            <a:off x="4187937" y="5524293"/>
            <a:ext cx="949283" cy="0"/>
          </a:xfrm>
          <a:prstGeom prst="straightConnector1">
            <a:avLst/>
          </a:prstGeom>
          <a:noFill/>
          <a:ln w="28575" cap="flat" cmpd="sng" algn="ctr">
            <a:solidFill>
              <a:schemeClr val="bg1"/>
            </a:solidFill>
            <a:prstDash val="solid"/>
            <a:round/>
            <a:headEnd type="none"/>
            <a:tailEnd type="none"/>
          </a:ln>
          <a:effectLst/>
        </p:spPr>
      </p:cxnSp>
      <p:sp>
        <p:nvSpPr>
          <p:cNvPr id="78" name="TextBox 77">
            <a:extLst>
              <a:ext uri="{FF2B5EF4-FFF2-40B4-BE49-F238E27FC236}">
                <a16:creationId xmlns="" xmlns:a16="http://schemas.microsoft.com/office/drawing/2014/main" id="{C6B885D9-CD4E-436F-BFD7-EC2FC376BAB4}"/>
              </a:ext>
            </a:extLst>
          </p:cNvPr>
          <p:cNvSpPr txBox="1"/>
          <p:nvPr/>
        </p:nvSpPr>
        <p:spPr bwMode="auto">
          <a:xfrm>
            <a:off x="1143499" y="4764322"/>
            <a:ext cx="288498"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a:t>
            </a:r>
          </a:p>
        </p:txBody>
      </p:sp>
      <p:grpSp>
        <p:nvGrpSpPr>
          <p:cNvPr id="79" name="Group 78">
            <a:extLst>
              <a:ext uri="{FF2B5EF4-FFF2-40B4-BE49-F238E27FC236}">
                <a16:creationId xmlns="" xmlns:a16="http://schemas.microsoft.com/office/drawing/2014/main" id="{067D6B0C-27CB-4478-A758-B48544096537}"/>
              </a:ext>
            </a:extLst>
          </p:cNvPr>
          <p:cNvGrpSpPr/>
          <p:nvPr/>
        </p:nvGrpSpPr>
        <p:grpSpPr>
          <a:xfrm>
            <a:off x="4609857" y="4865677"/>
            <a:ext cx="119499" cy="119499"/>
            <a:chOff x="4434541" y="4978400"/>
            <a:chExt cx="119529" cy="119529"/>
          </a:xfrm>
        </p:grpSpPr>
        <p:cxnSp>
          <p:nvCxnSpPr>
            <p:cNvPr id="80" name="Straight Connector 79">
              <a:extLst>
                <a:ext uri="{FF2B5EF4-FFF2-40B4-BE49-F238E27FC236}">
                  <a16:creationId xmlns="" xmlns:a16="http://schemas.microsoft.com/office/drawing/2014/main" id="{14BA1A54-B599-4249-8F8D-EDED98699BF0}"/>
                </a:ext>
              </a:extLst>
            </p:cNvPr>
            <p:cNvCxnSpPr/>
            <p:nvPr/>
          </p:nvCxnSpPr>
          <p:spPr bwMode="auto">
            <a:xfrm>
              <a:off x="4434541" y="4978400"/>
              <a:ext cx="101600" cy="119529"/>
            </a:xfrm>
            <a:prstGeom prst="line">
              <a:avLst/>
            </a:prstGeom>
            <a:noFill/>
            <a:ln w="28575" cap="flat" cmpd="sng" algn="ctr">
              <a:solidFill>
                <a:schemeClr val="accent2"/>
              </a:solidFill>
              <a:prstDash val="solid"/>
              <a:round/>
              <a:headEnd type="none" w="med" len="med"/>
              <a:tailEnd type="none" w="med" len="med"/>
            </a:ln>
            <a:effectLst/>
          </p:spPr>
        </p:cxnSp>
        <p:cxnSp>
          <p:nvCxnSpPr>
            <p:cNvPr id="81" name="Straight Connector 80">
              <a:extLst>
                <a:ext uri="{FF2B5EF4-FFF2-40B4-BE49-F238E27FC236}">
                  <a16:creationId xmlns="" xmlns:a16="http://schemas.microsoft.com/office/drawing/2014/main" id="{FD8F20F8-B2ED-47FD-BF34-CCB3782B515F}"/>
                </a:ext>
              </a:extLst>
            </p:cNvPr>
            <p:cNvCxnSpPr>
              <a:cxnSpLocks/>
            </p:cNvCxnSpPr>
            <p:nvPr/>
          </p:nvCxnSpPr>
          <p:spPr bwMode="auto">
            <a:xfrm rot="5400000">
              <a:off x="4443506" y="4969436"/>
              <a:ext cx="101600" cy="119529"/>
            </a:xfrm>
            <a:prstGeom prst="line">
              <a:avLst/>
            </a:prstGeom>
            <a:noFill/>
            <a:ln w="28575" cap="flat" cmpd="sng" algn="ctr">
              <a:solidFill>
                <a:schemeClr val="accent2"/>
              </a:solidFill>
              <a:prstDash val="solid"/>
              <a:round/>
              <a:headEnd type="none" w="med" len="med"/>
              <a:tailEnd type="none" w="med" len="med"/>
            </a:ln>
            <a:effectLst/>
          </p:spPr>
        </p:cxnSp>
      </p:grpSp>
      <p:sp>
        <p:nvSpPr>
          <p:cNvPr id="82" name="Rectangle 3">
            <a:extLst>
              <a:ext uri="{FF2B5EF4-FFF2-40B4-BE49-F238E27FC236}">
                <a16:creationId xmlns="" xmlns:a16="http://schemas.microsoft.com/office/drawing/2014/main" id="{CA4A387D-4ACC-4359-8E30-24BCD698E695}"/>
              </a:ext>
            </a:extLst>
          </p:cNvPr>
          <p:cNvSpPr>
            <a:spLocks noChangeArrowheads="1"/>
          </p:cNvSpPr>
          <p:nvPr/>
        </p:nvSpPr>
        <p:spPr bwMode="auto">
          <a:xfrm>
            <a:off x="412760" y="6214168"/>
            <a:ext cx="6794295"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60" fontAlgn="base">
              <a:lnSpc>
                <a:spcPct val="100000"/>
              </a:lnSpc>
              <a:spcBef>
                <a:spcPct val="0"/>
              </a:spcBef>
              <a:spcAft>
                <a:spcPct val="0"/>
              </a:spcAft>
              <a:buClrTx/>
              <a:buNone/>
              <a:defRPr/>
            </a:pPr>
            <a:r>
              <a:rPr lang="en-US" altLang="en-US" sz="1200" dirty="0">
                <a:solidFill>
                  <a:srgbClr val="455560"/>
                </a:solidFill>
                <a:latin typeface="Calibri" panose="020F0502020204030204" pitchFamily="34" charset="0"/>
                <a:cs typeface="Arial" panose="020B0604020202020204" pitchFamily="34" charset="0"/>
              </a:rPr>
              <a:t>1. Zash. NEJM. 2018;379:979. 2. Zash. AIDS 2018. Abstr TUSY15. 3. Orrell. AIDS 2018. </a:t>
            </a:r>
            <a:br>
              <a:rPr lang="en-US" altLang="en-US" sz="1200" dirty="0">
                <a:solidFill>
                  <a:srgbClr val="455560"/>
                </a:solidFill>
                <a:latin typeface="Calibri" panose="020F0502020204030204" pitchFamily="34" charset="0"/>
                <a:cs typeface="Arial" panose="020B0604020202020204" pitchFamily="34" charset="0"/>
              </a:rPr>
            </a:br>
            <a:r>
              <a:rPr lang="en-US" altLang="en-US" sz="1200" dirty="0">
                <a:solidFill>
                  <a:srgbClr val="455560"/>
                </a:solidFill>
                <a:latin typeface="Calibri" panose="020F0502020204030204" pitchFamily="34" charset="0"/>
                <a:cs typeface="Arial" panose="020B0604020202020204" pitchFamily="34" charset="0"/>
              </a:rPr>
              <a:t>Abstr THAB0307LB. 4. ARV Pregnancy Registry Interim Report 7/31/2018. </a:t>
            </a:r>
          </a:p>
        </p:txBody>
      </p:sp>
    </p:spTree>
    <p:extLst>
      <p:ext uri="{BB962C8B-B14F-4D97-AF65-F5344CB8AC3E}">
        <p14:creationId xmlns:p14="http://schemas.microsoft.com/office/powerpoint/2010/main" val="3821216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00C682-C8CA-41E3-A504-68848B14156D}"/>
              </a:ext>
            </a:extLst>
          </p:cNvPr>
          <p:cNvSpPr>
            <a:spLocks noGrp="1"/>
          </p:cNvSpPr>
          <p:nvPr>
            <p:ph type="title"/>
          </p:nvPr>
        </p:nvSpPr>
        <p:spPr/>
        <p:txBody>
          <a:bodyPr/>
          <a:lstStyle/>
          <a:p>
            <a:pPr algn="ctr"/>
            <a:r>
              <a:rPr lang="en-US" altLang="en-US" b="0" dirty="0">
                <a:solidFill>
                  <a:schemeClr val="bg1"/>
                </a:solidFill>
              </a:rPr>
              <a:t>Tsepamo: </a:t>
            </a:r>
            <a:r>
              <a:rPr lang="en-US" altLang="en-US" b="0" dirty="0" err="1">
                <a:solidFill>
                  <a:schemeClr val="bg1"/>
                </a:solidFill>
              </a:rPr>
              <a:t>c</a:t>
            </a:r>
            <a:r>
              <a:rPr lang="en-US" altLang="en-US" b="0" dirty="0" err="1" smtClean="0">
                <a:solidFill>
                  <a:schemeClr val="bg1"/>
                </a:solidFill>
              </a:rPr>
              <a:t>onclusiones</a:t>
            </a:r>
            <a:endParaRPr lang="en-US" b="0" dirty="0">
              <a:solidFill>
                <a:schemeClr val="bg1"/>
              </a:solidFill>
            </a:endParaRPr>
          </a:p>
        </p:txBody>
      </p:sp>
      <p:sp>
        <p:nvSpPr>
          <p:cNvPr id="8" name="Content Placeholder 7">
            <a:extLst>
              <a:ext uri="{FF2B5EF4-FFF2-40B4-BE49-F238E27FC236}">
                <a16:creationId xmlns:a16="http://schemas.microsoft.com/office/drawing/2014/main" xmlns="" id="{6F370E7C-E2CA-4981-A9B4-5FCD2E529E77}"/>
              </a:ext>
            </a:extLst>
          </p:cNvPr>
          <p:cNvSpPr>
            <a:spLocks noGrp="1"/>
          </p:cNvSpPr>
          <p:nvPr>
            <p:ph idx="1"/>
          </p:nvPr>
        </p:nvSpPr>
        <p:spPr>
          <a:xfrm>
            <a:off x="588189" y="1225968"/>
            <a:ext cx="10877529" cy="4650686"/>
          </a:xfrm>
        </p:spPr>
        <p:txBody>
          <a:bodyPr/>
          <a:lstStyle/>
          <a:p>
            <a:r>
              <a:rPr lang="es-MX" sz="2400" dirty="0" smtClean="0"/>
              <a:t>En </a:t>
            </a:r>
            <a:r>
              <a:rPr lang="es-MX" sz="2400" dirty="0"/>
              <a:t>el análisis actual, la prevalencia de </a:t>
            </a:r>
            <a:r>
              <a:rPr lang="es-MX" sz="2400" dirty="0" smtClean="0"/>
              <a:t>defectos del tubo neural (DTN)entre </a:t>
            </a:r>
            <a:r>
              <a:rPr lang="es-MX" sz="2400" dirty="0"/>
              <a:t>las mujeres que recibieron DTG en la concepción fue inferior a la señalada inicialmente, pero aún ligeramente superior a la de otros grupos de </a:t>
            </a:r>
            <a:r>
              <a:rPr lang="es-MX" sz="2400" dirty="0" smtClean="0"/>
              <a:t>exposición.</a:t>
            </a:r>
          </a:p>
          <a:p>
            <a:r>
              <a:rPr lang="es-MX" sz="2400" dirty="0" smtClean="0"/>
              <a:t> </a:t>
            </a:r>
            <a:r>
              <a:rPr lang="es-MX" sz="2400" dirty="0" smtClean="0">
                <a:solidFill>
                  <a:srgbClr val="C00000"/>
                </a:solidFill>
              </a:rPr>
              <a:t>Datos </a:t>
            </a:r>
            <a:r>
              <a:rPr lang="es-MX" sz="2400" dirty="0">
                <a:solidFill>
                  <a:srgbClr val="C00000"/>
                </a:solidFill>
              </a:rPr>
              <a:t>a marzo de 2019: 0.3% DTG vs 0.1% ART no DTG; diferencia estimada: 0.20% a 0.27</a:t>
            </a:r>
            <a:r>
              <a:rPr lang="es-MX" sz="2400" dirty="0" smtClean="0">
                <a:solidFill>
                  <a:srgbClr val="C00000"/>
                </a:solidFill>
              </a:rPr>
              <a:t>%</a:t>
            </a:r>
          </a:p>
          <a:p>
            <a:r>
              <a:rPr lang="es-MX" sz="2400" dirty="0" smtClean="0"/>
              <a:t>Según </a:t>
            </a:r>
            <a:r>
              <a:rPr lang="es-MX" sz="2400" dirty="0"/>
              <a:t>los hallazgos actuales y los informes de vigilancia adicionales, </a:t>
            </a:r>
            <a:r>
              <a:rPr lang="es-MX" sz="2400" dirty="0" smtClean="0"/>
              <a:t>la </a:t>
            </a:r>
            <a:r>
              <a:rPr lang="es-MX" sz="2400" dirty="0"/>
              <a:t>OMS publicó recomendaciones actualizadas que reconfirman el uso de TAR basado en DTG como terapia preferida de primera y segunda </a:t>
            </a:r>
            <a:r>
              <a:rPr lang="es-MX" sz="2400" dirty="0" smtClean="0"/>
              <a:t>línea</a:t>
            </a:r>
          </a:p>
          <a:p>
            <a:r>
              <a:rPr lang="es-MX" sz="2400" dirty="0" smtClean="0"/>
              <a:t>El </a:t>
            </a:r>
            <a:r>
              <a:rPr lang="es-MX" sz="2400" dirty="0"/>
              <a:t>comité enfatizó la necesidad de un monitoreo continuo de la prevalencia de </a:t>
            </a:r>
            <a:r>
              <a:rPr lang="es-MX" sz="2400" dirty="0" smtClean="0"/>
              <a:t>DTN </a:t>
            </a:r>
            <a:r>
              <a:rPr lang="es-MX" sz="2400" dirty="0"/>
              <a:t>y el asesoramiento al paciente / toma de decisiones compartida</a:t>
            </a:r>
          </a:p>
          <a:p>
            <a:endParaRPr lang="en-US" sz="2000" dirty="0"/>
          </a:p>
        </p:txBody>
      </p:sp>
      <p:sp>
        <p:nvSpPr>
          <p:cNvPr id="3" name="Text Box 11">
            <a:extLst>
              <a:ext uri="{FF2B5EF4-FFF2-40B4-BE49-F238E27FC236}">
                <a16:creationId xmlns:a16="http://schemas.microsoft.com/office/drawing/2014/main" xmlns="" id="{16574B41-F83D-41AF-BB06-22536A2135FA}"/>
              </a:ext>
            </a:extLst>
          </p:cNvPr>
          <p:cNvSpPr txBox="1">
            <a:spLocks noChangeArrowheads="1"/>
          </p:cNvSpPr>
          <p:nvPr/>
        </p:nvSpPr>
        <p:spPr bwMode="auto">
          <a:xfrm>
            <a:off x="414339" y="6201074"/>
            <a:ext cx="8010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4400" eaLnBrk="0" fontAlgn="base" hangingPunct="0">
              <a:lnSpc>
                <a:spcPct val="100000"/>
              </a:lnSpc>
              <a:spcBef>
                <a:spcPct val="0"/>
              </a:spcBef>
              <a:spcAft>
                <a:spcPct val="0"/>
              </a:spcAft>
              <a:buClrTx/>
              <a:buFont typeface="Wingdings" panose="05000000000000000000" pitchFamily="2" charset="2"/>
              <a:buNone/>
            </a:pPr>
            <a:r>
              <a:rPr lang="en-US" altLang="en-US" sz="1200" dirty="0">
                <a:solidFill>
                  <a:srgbClr val="455560"/>
                </a:solidFill>
                <a:latin typeface="Calibri" panose="020F0502020204030204" pitchFamily="34" charset="0"/>
                <a:cs typeface="Arial" panose="020B0604020202020204" pitchFamily="34" charset="0"/>
              </a:rPr>
              <a:t>1. Zash. IAS 2019. Abstr MOAX0105LB. 2. Raesima. IAS 2019. Abstr MOAX0106LB. </a:t>
            </a:r>
            <a:br>
              <a:rPr lang="en-US" altLang="en-US" sz="1200" dirty="0">
                <a:solidFill>
                  <a:srgbClr val="455560"/>
                </a:solidFill>
                <a:latin typeface="Calibri" panose="020F0502020204030204" pitchFamily="34" charset="0"/>
                <a:cs typeface="Arial" panose="020B0604020202020204" pitchFamily="34" charset="0"/>
              </a:rPr>
            </a:br>
            <a:r>
              <a:rPr lang="en-US" altLang="en-US" sz="1200" dirty="0">
                <a:solidFill>
                  <a:srgbClr val="455560"/>
                </a:solidFill>
                <a:latin typeface="Calibri" panose="020F0502020204030204" pitchFamily="34" charset="0"/>
                <a:cs typeface="Arial" panose="020B0604020202020204" pitchFamily="34" charset="0"/>
              </a:rPr>
              <a:t>3. Pereira. IAS 2019. Abstr MOAX0104LB. 4. WHO ARV Policy Brief. 2019. </a:t>
            </a:r>
          </a:p>
        </p:txBody>
      </p:sp>
      <p:grpSp>
        <p:nvGrpSpPr>
          <p:cNvPr id="4" name="Group 7">
            <a:extLst>
              <a:ext uri="{FF2B5EF4-FFF2-40B4-BE49-F238E27FC236}">
                <a16:creationId xmlns:a16="http://schemas.microsoft.com/office/drawing/2014/main" xmlns="" id="{19DFA573-3B2A-4114-B29D-551501A62A43}"/>
              </a:ext>
            </a:extLst>
          </p:cNvPr>
          <p:cNvGrpSpPr>
            <a:grpSpLocks/>
          </p:cNvGrpSpPr>
          <p:nvPr/>
        </p:nvGrpSpPr>
        <p:grpSpPr bwMode="auto">
          <a:xfrm>
            <a:off x="9389569" y="6216652"/>
            <a:ext cx="2488502" cy="447822"/>
            <a:chOff x="9527309" y="3551529"/>
            <a:chExt cx="2488502" cy="448324"/>
          </a:xfrm>
        </p:grpSpPr>
        <p:pic>
          <p:nvPicPr>
            <p:cNvPr id="5" name="Picture 4">
              <a:extLst>
                <a:ext uri="{FF2B5EF4-FFF2-40B4-BE49-F238E27FC236}">
                  <a16:creationId xmlns:a16="http://schemas.microsoft.com/office/drawing/2014/main" xmlns="" id="{297D5708-F405-4029-9F1D-374369B2B3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xmlns="" id="{261DD4B7-2267-456C-A6F3-78DB4C04E086}"/>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914400" eaLnBrk="1" fontAlgn="base" hangingPunct="1">
                <a:lnSpc>
                  <a:spcPct val="100000"/>
                </a:lnSpc>
                <a:spcBef>
                  <a:spcPct val="0"/>
                </a:spcBef>
                <a:spcAft>
                  <a:spcPct val="0"/>
                </a:spcAft>
                <a:buClrTx/>
                <a:buFontTx/>
                <a:buNone/>
                <a:defRPr/>
              </a:pPr>
              <a:r>
                <a:rPr lang="en-US" altLang="en-US" sz="1400" dirty="0">
                  <a:solidFill>
                    <a:srgbClr val="455560"/>
                  </a:solidFill>
                  <a:latin typeface="Calibri" panose="020F0502020204030204" pitchFamily="34" charset="0"/>
                  <a:cs typeface="Arial" panose="020B0604020202020204" pitchFamily="34" charset="0"/>
                </a:rPr>
                <a:t>Slide credit: </a:t>
              </a:r>
              <a:r>
                <a:rPr lang="en-US" altLang="en-US" sz="1400" dirty="0">
                  <a:solidFill>
                    <a:srgbClr val="455560"/>
                  </a:solidFill>
                  <a:latin typeface="Calibri" panose="020F0502020204030204" pitchFamily="34" charset="0"/>
                  <a:cs typeface="Arial" panose="020B0604020202020204" pitchFamily="34" charset="0"/>
                  <a:hlinkClick r:id="rId4"/>
                </a:rPr>
                <a:t>clinicaloptions.com</a:t>
              </a:r>
              <a:endParaRPr lang="en-US" altLang="en-US" sz="1400" dirty="0">
                <a:solidFill>
                  <a:srgbClr val="455560"/>
                </a:solidFill>
                <a:latin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56118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MX" sz="3200" b="0" dirty="0">
                <a:solidFill>
                  <a:schemeClr val="bg1"/>
                </a:solidFill>
              </a:rPr>
              <a:t>Riesgo de defectos del tubo neural en bebés expuestos a </a:t>
            </a:r>
            <a:r>
              <a:rPr lang="es-MX" sz="3200" b="0" dirty="0" err="1">
                <a:solidFill>
                  <a:schemeClr val="bg1"/>
                </a:solidFill>
              </a:rPr>
              <a:t>bictegravir</a:t>
            </a:r>
            <a:r>
              <a:rPr lang="es-MX" sz="3200" b="0" dirty="0">
                <a:solidFill>
                  <a:schemeClr val="bg1"/>
                </a:solidFill>
              </a:rPr>
              <a:t>, </a:t>
            </a:r>
            <a:r>
              <a:rPr lang="es-MX" sz="3200" b="0" dirty="0" err="1">
                <a:solidFill>
                  <a:schemeClr val="bg1"/>
                </a:solidFill>
              </a:rPr>
              <a:t>elvitegravir</a:t>
            </a:r>
            <a:r>
              <a:rPr lang="es-MX" sz="3200" b="0" dirty="0">
                <a:solidFill>
                  <a:schemeClr val="bg1"/>
                </a:solidFill>
              </a:rPr>
              <a:t> o </a:t>
            </a:r>
            <a:r>
              <a:rPr lang="es-MX" sz="3200" b="0" dirty="0" err="1">
                <a:solidFill>
                  <a:schemeClr val="bg1"/>
                </a:solidFill>
              </a:rPr>
              <a:t>raltegravir</a:t>
            </a:r>
            <a:r>
              <a:rPr lang="es-MX" sz="3200" b="0" dirty="0">
                <a:solidFill>
                  <a:schemeClr val="bg1"/>
                </a:solidFill>
              </a:rPr>
              <a:t> en útero</a:t>
            </a:r>
            <a:endParaRPr lang="en-US" sz="3200" b="0" dirty="0">
              <a:solidFill>
                <a:schemeClr val="bg1"/>
              </a:solidFill>
            </a:endParaRPr>
          </a:p>
        </p:txBody>
      </p:sp>
      <p:sp>
        <p:nvSpPr>
          <p:cNvPr id="3" name="Content Placeholder 2"/>
          <p:cNvSpPr>
            <a:spLocks noGrp="1"/>
          </p:cNvSpPr>
          <p:nvPr>
            <p:ph idx="1"/>
          </p:nvPr>
        </p:nvSpPr>
        <p:spPr>
          <a:xfrm>
            <a:off x="604805" y="1513051"/>
            <a:ext cx="10877529" cy="4925853"/>
          </a:xfrm>
        </p:spPr>
        <p:txBody>
          <a:bodyPr/>
          <a:lstStyle/>
          <a:p>
            <a:pPr lvl="2"/>
            <a:r>
              <a:rPr lang="es-MX" dirty="0">
                <a:solidFill>
                  <a:srgbClr val="C00000"/>
                </a:solidFill>
              </a:rPr>
              <a:t>No se reportaron NTD en mujeres con exposición a EVG o RAL durante el primer trimestre en el Registro de embarazo antirretroviral a julio de 2018; no hay datos disponibles para BIC [1]</a:t>
            </a:r>
          </a:p>
          <a:p>
            <a:pPr lvl="2"/>
            <a:r>
              <a:rPr lang="es-MX" sz="1900" dirty="0"/>
              <a:t>Base de datos de seguridad global del fabricante evaluada para las ETD en bebés expuestos a EVG o BIC en el útero: la base de datos incluye informes de resultados de embarazos de ensayos clínicos, registro de embarazo antirretroviral, </a:t>
            </a:r>
            <a:r>
              <a:rPr lang="es-MX" sz="1900" dirty="0" err="1"/>
              <a:t>postcomercialización</a:t>
            </a:r>
            <a:r>
              <a:rPr lang="es-MX" sz="1900" dirty="0"/>
              <a:t> espontánea y casos solicitados, literatura [2]</a:t>
            </a:r>
          </a:p>
          <a:p>
            <a:pPr lvl="2"/>
            <a:r>
              <a:rPr lang="es-MX" sz="1900" dirty="0"/>
              <a:t>N = 630 embarazos con exposición a EVG identificados</a:t>
            </a:r>
          </a:p>
          <a:p>
            <a:pPr lvl="2"/>
            <a:r>
              <a:rPr lang="es-MX" sz="1900" dirty="0"/>
              <a:t>No hay casos de NTD identificados prospectivamente</a:t>
            </a:r>
          </a:p>
          <a:p>
            <a:pPr lvl="2"/>
            <a:r>
              <a:rPr lang="es-MX" sz="1900" dirty="0"/>
              <a:t>n = 2 casos de NTD identificados retrospectivamente (n = 1 anencefalia, n = 1 </a:t>
            </a:r>
            <a:r>
              <a:rPr lang="es-MX" sz="1900" dirty="0" err="1"/>
              <a:t>mielomeningocele</a:t>
            </a:r>
            <a:r>
              <a:rPr lang="es-MX" sz="1900" dirty="0"/>
              <a:t>; ambos abortados médicamente)</a:t>
            </a:r>
          </a:p>
          <a:p>
            <a:pPr lvl="2"/>
            <a:r>
              <a:rPr lang="es-MX" sz="1900" dirty="0"/>
              <a:t>No hay evidencia de que el riesgo de NTD excediera la tasa de fondo</a:t>
            </a:r>
          </a:p>
          <a:p>
            <a:pPr lvl="2"/>
            <a:r>
              <a:rPr lang="es-MX" sz="1900" dirty="0"/>
              <a:t>N = 25 embarazos con exposición a BIC identificados</a:t>
            </a:r>
            <a:endParaRPr lang="en-US" sz="1900" dirty="0"/>
          </a:p>
        </p:txBody>
      </p:sp>
      <p:sp>
        <p:nvSpPr>
          <p:cNvPr id="9" name="Text Box 11">
            <a:extLst>
              <a:ext uri="{FF2B5EF4-FFF2-40B4-BE49-F238E27FC236}">
                <a16:creationId xmlns="" xmlns:a16="http://schemas.microsoft.com/office/drawing/2014/main" id="{50292D5E-A1EC-4BF4-B797-ACC1E8D56F85}"/>
              </a:ext>
            </a:extLst>
          </p:cNvPr>
          <p:cNvSpPr txBox="1">
            <a:spLocks noChangeArrowheads="1"/>
          </p:cNvSpPr>
          <p:nvPr/>
        </p:nvSpPr>
        <p:spPr bwMode="auto">
          <a:xfrm>
            <a:off x="3848660" y="6379857"/>
            <a:ext cx="8010525"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Arial" panose="020B0604020202020204" pitchFamily="34" charset="0"/>
              </a:rPr>
              <a:t>                                                                                        1. </a:t>
            </a:r>
            <a:r>
              <a:rPr lang="is-IS" altLang="en-US" sz="1200" dirty="0">
                <a:solidFill>
                  <a:srgbClr val="455560"/>
                </a:solidFill>
                <a:latin typeface="Calibri" panose="020F0502020204030204" pitchFamily="34" charset="0"/>
                <a:cs typeface="Arial" panose="020B0604020202020204" pitchFamily="34" charset="0"/>
              </a:rPr>
              <a:t>APRegistry 2018. 2. </a:t>
            </a:r>
            <a:r>
              <a:rPr lang="en-US" altLang="en-US" sz="1200" dirty="0">
                <a:solidFill>
                  <a:srgbClr val="455560"/>
                </a:solidFill>
                <a:latin typeface="Calibri" panose="020F0502020204030204" pitchFamily="34" charset="0"/>
                <a:cs typeface="Arial" panose="020B0604020202020204" pitchFamily="34" charset="0"/>
              </a:rPr>
              <a:t>Farrow. Glasgow 2018. Abstr P030. (CCO HIV) </a:t>
            </a:r>
          </a:p>
        </p:txBody>
      </p:sp>
    </p:spTree>
    <p:extLst>
      <p:ext uri="{BB962C8B-B14F-4D97-AF65-F5344CB8AC3E}">
        <p14:creationId xmlns:p14="http://schemas.microsoft.com/office/powerpoint/2010/main" val="3788242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0" dirty="0">
                <a:solidFill>
                  <a:srgbClr val="C00000"/>
                </a:solidFill>
              </a:rPr>
              <a:t>IP </a:t>
            </a:r>
            <a:r>
              <a:rPr lang="en-US" sz="3200" b="0" dirty="0" err="1">
                <a:solidFill>
                  <a:srgbClr val="C00000"/>
                </a:solidFill>
              </a:rPr>
              <a:t>Potenciados</a:t>
            </a:r>
            <a:r>
              <a:rPr lang="en-US" sz="3200" b="0" dirty="0">
                <a:solidFill>
                  <a:srgbClr val="C00000"/>
                </a:solidFill>
              </a:rPr>
              <a:t> </a:t>
            </a:r>
            <a:r>
              <a:rPr lang="en-US" sz="3200" b="0" dirty="0">
                <a:solidFill>
                  <a:schemeClr val="bg1"/>
                </a:solidFill>
              </a:rPr>
              <a:t>en </a:t>
            </a:r>
            <a:r>
              <a:rPr lang="en-US" sz="3200" b="0" dirty="0" err="1">
                <a:solidFill>
                  <a:schemeClr val="bg1"/>
                </a:solidFill>
              </a:rPr>
              <a:t>primera</a:t>
            </a:r>
            <a:r>
              <a:rPr lang="en-US" sz="3200" b="0" dirty="0">
                <a:solidFill>
                  <a:schemeClr val="bg1"/>
                </a:solidFill>
              </a:rPr>
              <a:t> </a:t>
            </a:r>
            <a:r>
              <a:rPr lang="en-US" sz="3200" b="0" dirty="0" err="1">
                <a:solidFill>
                  <a:schemeClr val="bg1"/>
                </a:solidFill>
              </a:rPr>
              <a:t>línea</a:t>
            </a:r>
            <a:r>
              <a:rPr lang="en-US" sz="3200" b="0" dirty="0">
                <a:solidFill>
                  <a:schemeClr val="bg1"/>
                </a:solidFill>
              </a:rPr>
              <a:t> de TARV</a:t>
            </a:r>
          </a:p>
        </p:txBody>
      </p:sp>
      <p:sp>
        <p:nvSpPr>
          <p:cNvPr id="3" name="Content Placeholder 2">
            <a:extLst>
              <a:ext uri="{FF2B5EF4-FFF2-40B4-BE49-F238E27FC236}">
                <a16:creationId xmlns="" xmlns:a16="http://schemas.microsoft.com/office/drawing/2014/main" id="{76AEB491-E031-49A3-A5FE-6C9FD2F52C06}"/>
              </a:ext>
            </a:extLst>
          </p:cNvPr>
          <p:cNvSpPr>
            <a:spLocks noGrp="1"/>
          </p:cNvSpPr>
          <p:nvPr>
            <p:ph sz="half" idx="1"/>
          </p:nvPr>
        </p:nvSpPr>
        <p:spPr>
          <a:xfrm>
            <a:off x="1119119" y="1965307"/>
            <a:ext cx="4817660" cy="3548417"/>
          </a:xfrm>
          <a:solidFill>
            <a:schemeClr val="bg1"/>
          </a:solidFill>
        </p:spPr>
        <p:txBody>
          <a:bodyPr/>
          <a:lstStyle/>
          <a:p>
            <a:pPr>
              <a:spcAft>
                <a:spcPts val="300"/>
              </a:spcAft>
              <a:buClr>
                <a:schemeClr val="tx1"/>
              </a:buClr>
            </a:pPr>
            <a:r>
              <a:rPr lang="es-MX" sz="2700" dirty="0">
                <a:solidFill>
                  <a:schemeClr val="tx1"/>
                </a:solidFill>
              </a:rPr>
              <a:t>Si se inicia ART antes de la disponibilidad de datos de resistencia</a:t>
            </a:r>
          </a:p>
          <a:p>
            <a:pPr>
              <a:spcAft>
                <a:spcPts val="300"/>
              </a:spcAft>
              <a:buClr>
                <a:schemeClr val="tx1"/>
              </a:buClr>
            </a:pPr>
            <a:r>
              <a:rPr lang="es-MX" sz="2700" dirty="0">
                <a:solidFill>
                  <a:schemeClr val="tx1"/>
                </a:solidFill>
              </a:rPr>
              <a:t>Si hay alto riesgo de mala adherencia</a:t>
            </a:r>
          </a:p>
          <a:p>
            <a:pPr>
              <a:spcAft>
                <a:spcPts val="300"/>
              </a:spcAft>
              <a:buClr>
                <a:schemeClr val="tx1"/>
              </a:buClr>
            </a:pPr>
            <a:r>
              <a:rPr lang="es-MX" sz="2700" dirty="0">
                <a:solidFill>
                  <a:schemeClr val="tx1"/>
                </a:solidFill>
              </a:rPr>
              <a:t>Embarazo</a:t>
            </a:r>
            <a:endParaRPr lang="en-US" sz="2700" dirty="0">
              <a:solidFill>
                <a:schemeClr val="tx1"/>
              </a:solidFill>
            </a:endParaRPr>
          </a:p>
        </p:txBody>
      </p:sp>
      <p:sp>
        <p:nvSpPr>
          <p:cNvPr id="5" name="Content Placeholder 6">
            <a:extLst>
              <a:ext uri="{FF2B5EF4-FFF2-40B4-BE49-F238E27FC236}">
                <a16:creationId xmlns="" xmlns:a16="http://schemas.microsoft.com/office/drawing/2014/main" id="{D9367E05-FC8C-1C4F-8CA4-44B3CCE6ABB0}"/>
              </a:ext>
            </a:extLst>
          </p:cNvPr>
          <p:cNvSpPr>
            <a:spLocks noGrp="1"/>
          </p:cNvSpPr>
          <p:nvPr>
            <p:ph sz="half" idx="2"/>
          </p:nvPr>
        </p:nvSpPr>
        <p:spPr>
          <a:xfrm>
            <a:off x="6687957" y="1925415"/>
            <a:ext cx="5134567" cy="3550353"/>
          </a:xfrm>
          <a:solidFill>
            <a:schemeClr val="bg1"/>
          </a:solidFill>
        </p:spPr>
        <p:txBody>
          <a:bodyPr/>
          <a:lstStyle/>
          <a:p>
            <a:pPr>
              <a:spcAft>
                <a:spcPts val="300"/>
              </a:spcAft>
              <a:buClr>
                <a:schemeClr val="tx1"/>
              </a:buClr>
            </a:pPr>
            <a:r>
              <a:rPr lang="es-MX" dirty="0" smtClean="0">
                <a:solidFill>
                  <a:schemeClr val="tx1"/>
                </a:solidFill>
              </a:rPr>
              <a:t>Interacciones fármaco-fármaco</a:t>
            </a:r>
          </a:p>
          <a:p>
            <a:pPr>
              <a:spcAft>
                <a:spcPts val="300"/>
              </a:spcAft>
              <a:buClr>
                <a:schemeClr val="tx1"/>
              </a:buClr>
            </a:pPr>
            <a:r>
              <a:rPr lang="es-MX" dirty="0" smtClean="0">
                <a:solidFill>
                  <a:schemeClr val="tx1"/>
                </a:solidFill>
              </a:rPr>
              <a:t> Intolerancia </a:t>
            </a:r>
            <a:r>
              <a:rPr lang="es-MX" dirty="0">
                <a:solidFill>
                  <a:schemeClr val="tx1"/>
                </a:solidFill>
              </a:rPr>
              <a:t>GI </a:t>
            </a:r>
            <a:endParaRPr lang="es-MX" dirty="0" smtClean="0">
              <a:solidFill>
                <a:schemeClr val="tx1"/>
              </a:solidFill>
            </a:endParaRPr>
          </a:p>
          <a:p>
            <a:pPr>
              <a:spcAft>
                <a:spcPts val="300"/>
              </a:spcAft>
              <a:buClr>
                <a:schemeClr val="tx1"/>
              </a:buClr>
            </a:pPr>
            <a:r>
              <a:rPr lang="es-MX" dirty="0" smtClean="0">
                <a:solidFill>
                  <a:schemeClr val="tx1"/>
                </a:solidFill>
              </a:rPr>
              <a:t>Hiperlipidemia</a:t>
            </a:r>
            <a:endParaRPr lang="es-MX" dirty="0">
              <a:solidFill>
                <a:schemeClr val="tx1"/>
              </a:solidFill>
            </a:endParaRPr>
          </a:p>
          <a:p>
            <a:pPr>
              <a:spcAft>
                <a:spcPts val="300"/>
              </a:spcAft>
              <a:buClr>
                <a:schemeClr val="tx1"/>
              </a:buClr>
            </a:pPr>
            <a:r>
              <a:rPr lang="es-MX" dirty="0">
                <a:solidFill>
                  <a:schemeClr val="tx1"/>
                </a:solidFill>
              </a:rPr>
              <a:t>Riesgo </a:t>
            </a:r>
            <a:r>
              <a:rPr lang="es-MX" dirty="0" smtClean="0">
                <a:solidFill>
                  <a:schemeClr val="tx1"/>
                </a:solidFill>
              </a:rPr>
              <a:t>CV o renal </a:t>
            </a:r>
          </a:p>
          <a:p>
            <a:pPr>
              <a:spcAft>
                <a:spcPts val="300"/>
              </a:spcAft>
              <a:buClr>
                <a:schemeClr val="tx1"/>
              </a:buClr>
            </a:pPr>
            <a:r>
              <a:rPr lang="es-MX" dirty="0" smtClean="0">
                <a:solidFill>
                  <a:schemeClr val="tx1"/>
                </a:solidFill>
              </a:rPr>
              <a:t>ATV </a:t>
            </a:r>
            <a:r>
              <a:rPr lang="es-MX" dirty="0">
                <a:solidFill>
                  <a:schemeClr val="tx1"/>
                </a:solidFill>
              </a:rPr>
              <a:t>no es parte de un régimen completamente </a:t>
            </a:r>
            <a:r>
              <a:rPr lang="es-MX" dirty="0" err="1" smtClean="0">
                <a:solidFill>
                  <a:schemeClr val="tx1"/>
                </a:solidFill>
              </a:rPr>
              <a:t>coformulado</a:t>
            </a:r>
            <a:endParaRPr lang="en-US" dirty="0">
              <a:solidFill>
                <a:schemeClr val="tx1"/>
              </a:solidFill>
            </a:endParaRPr>
          </a:p>
        </p:txBody>
      </p:sp>
      <p:sp>
        <p:nvSpPr>
          <p:cNvPr id="6" name="Text Box 15">
            <a:extLst>
              <a:ext uri="{FF2B5EF4-FFF2-40B4-BE49-F238E27FC236}">
                <a16:creationId xmlns="" xmlns:a16="http://schemas.microsoft.com/office/drawing/2014/main" id="{DEC856B1-07D9-401A-984E-49380C76DC26}"/>
              </a:ext>
            </a:extLst>
          </p:cNvPr>
          <p:cNvSpPr txBox="1">
            <a:spLocks noChangeArrowheads="1"/>
          </p:cNvSpPr>
          <p:nvPr/>
        </p:nvSpPr>
        <p:spPr bwMode="auto">
          <a:xfrm>
            <a:off x="414475" y="6400909"/>
            <a:ext cx="8444527" cy="276995"/>
          </a:xfrm>
          <a:prstGeom prst="rect">
            <a:avLst/>
          </a:prstGeom>
          <a:noFill/>
          <a:ln>
            <a:noFill/>
          </a:ln>
          <a:extLst/>
        </p:spPr>
        <p:txBody>
          <a:bodyPr wrap="square"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fr-FR" altLang="en-US" sz="1200" b="0" spc="-11" dirty="0">
                <a:solidFill>
                  <a:srgbClr val="455560"/>
                </a:solidFill>
                <a:latin typeface="Calibri" panose="020F0502020204030204" pitchFamily="34" charset="0"/>
                <a:cs typeface="Arial" panose="020B0604020202020204" pitchFamily="34" charset="0"/>
              </a:rPr>
              <a:t>1</a:t>
            </a:r>
            <a:r>
              <a:rPr lang="en-US" altLang="en-US" sz="1200" b="0" spc="-11" dirty="0">
                <a:solidFill>
                  <a:srgbClr val="455560"/>
                </a:solidFill>
                <a:latin typeface="Calibri" panose="020F0502020204030204" pitchFamily="34" charset="0"/>
                <a:cs typeface="Arial" panose="020B0604020202020204" pitchFamily="34" charset="0"/>
              </a:rPr>
              <a:t>. DHHS ART Guidelines. October 2018. </a:t>
            </a:r>
            <a:r>
              <a:rPr lang="en-US" altLang="en-US" sz="1200" b="0" spc="-11" dirty="0">
                <a:solidFill>
                  <a:srgbClr val="455560"/>
                </a:solidFill>
                <a:latin typeface="Calibri" panose="020F0502020204030204" pitchFamily="34" charset="0"/>
                <a:cs typeface="Calibri" panose="020F0502020204030204" pitchFamily="34" charset="0"/>
              </a:rPr>
              <a:t>2. ATV PI. 3. DRV/COBI/FTC/TAF PI. 4. </a:t>
            </a:r>
            <a:r>
              <a:rPr lang="en-US" sz="1200" b="0" dirty="0">
                <a:solidFill>
                  <a:srgbClr val="455560"/>
                </a:solidFill>
                <a:latin typeface="Calibri" panose="020F0502020204030204" pitchFamily="34" charset="0"/>
                <a:cs typeface="Calibri" panose="020F0502020204030204" pitchFamily="34" charset="0"/>
              </a:rPr>
              <a:t>Worm. J Infect Dis. 2010;201:318. </a:t>
            </a:r>
            <a:endParaRPr lang="en-US" altLang="en-US" sz="1200" b="0" dirty="0">
              <a:solidFill>
                <a:srgbClr val="455560"/>
              </a:solidFill>
              <a:latin typeface="Calibri" panose="020F0502020204030204" pitchFamily="34" charset="0"/>
              <a:cs typeface="Arial" panose="020B0604020202020204" pitchFamily="34" charset="0"/>
            </a:endParaRPr>
          </a:p>
        </p:txBody>
      </p:sp>
      <p:sp>
        <p:nvSpPr>
          <p:cNvPr id="4" name="3 Rectángulo"/>
          <p:cNvSpPr/>
          <p:nvPr/>
        </p:nvSpPr>
        <p:spPr>
          <a:xfrm>
            <a:off x="1496037" y="1307049"/>
            <a:ext cx="3882929" cy="480127"/>
          </a:xfrm>
          <a:prstGeom prst="rect">
            <a:avLst/>
          </a:prstGeom>
        </p:spPr>
        <p:txBody>
          <a:bodyPr wrap="none" lIns="91348" tIns="45718" rIns="91348" bIns="45718">
            <a:spAutoFit/>
          </a:bodyPr>
          <a:lstStyle/>
          <a:p>
            <a:pPr marL="456147" lvl="1" defTabSz="913357" fontAlgn="base">
              <a:lnSpc>
                <a:spcPct val="90000"/>
              </a:lnSpc>
              <a:spcBef>
                <a:spcPts val="1000"/>
              </a:spcBef>
              <a:spcAft>
                <a:spcPts val="700"/>
              </a:spcAft>
              <a:buClr>
                <a:srgbClr val="000000"/>
              </a:buClr>
            </a:pPr>
            <a:r>
              <a:rPr lang="en-US" sz="2800" kern="0" dirty="0" err="1">
                <a:solidFill>
                  <a:srgbClr val="000000"/>
                </a:solidFill>
                <a:latin typeface="Calibri" panose="020F0502020204030204" pitchFamily="34" charset="0"/>
              </a:rPr>
              <a:t>Podrían</a:t>
            </a:r>
            <a:r>
              <a:rPr lang="en-US" sz="2800" kern="0" dirty="0">
                <a:solidFill>
                  <a:srgbClr val="000000"/>
                </a:solidFill>
                <a:latin typeface="Calibri" panose="020F0502020204030204" pitchFamily="34" charset="0"/>
              </a:rPr>
              <a:t> </a:t>
            </a:r>
            <a:r>
              <a:rPr lang="en-US" sz="2800" kern="0" dirty="0" err="1">
                <a:solidFill>
                  <a:srgbClr val="000000"/>
                </a:solidFill>
                <a:latin typeface="Calibri" panose="020F0502020204030204" pitchFamily="34" charset="0"/>
              </a:rPr>
              <a:t>considerarse</a:t>
            </a:r>
            <a:r>
              <a:rPr lang="en-US" sz="2800" kern="0" dirty="0">
                <a:solidFill>
                  <a:srgbClr val="000000"/>
                </a:solidFill>
                <a:latin typeface="Calibri" panose="020F0502020204030204" pitchFamily="34" charset="0"/>
              </a:rPr>
              <a:t>  </a:t>
            </a:r>
          </a:p>
        </p:txBody>
      </p:sp>
      <p:sp>
        <p:nvSpPr>
          <p:cNvPr id="7" name="6 CuadroTexto"/>
          <p:cNvSpPr txBox="1"/>
          <p:nvPr/>
        </p:nvSpPr>
        <p:spPr bwMode="auto">
          <a:xfrm>
            <a:off x="7804312" y="1254685"/>
            <a:ext cx="285630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3200" dirty="0">
                <a:solidFill>
                  <a:srgbClr val="000000"/>
                </a:solidFill>
                <a:latin typeface="Calibri" panose="020F0502020204030204" pitchFamily="34" charset="0"/>
              </a:rPr>
              <a:t>Tener en cuenta</a:t>
            </a:r>
          </a:p>
        </p:txBody>
      </p:sp>
    </p:spTree>
    <p:extLst>
      <p:ext uri="{BB962C8B-B14F-4D97-AF65-F5344CB8AC3E}">
        <p14:creationId xmlns:p14="http://schemas.microsoft.com/office/powerpoint/2010/main" val="4199599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FADCF3-0E4C-47BC-AD83-A62BCF912AF1}"/>
              </a:ext>
            </a:extLst>
          </p:cNvPr>
          <p:cNvSpPr>
            <a:spLocks noGrp="1"/>
          </p:cNvSpPr>
          <p:nvPr>
            <p:ph type="title"/>
          </p:nvPr>
        </p:nvSpPr>
        <p:spPr/>
        <p:txBody>
          <a:bodyPr/>
          <a:lstStyle/>
          <a:p>
            <a:pPr algn="ctr"/>
            <a:r>
              <a:rPr lang="en-US" sz="3200" b="0" dirty="0">
                <a:solidFill>
                  <a:srgbClr val="C00000"/>
                </a:solidFill>
              </a:rPr>
              <a:t>INNTR</a:t>
            </a:r>
            <a:r>
              <a:rPr lang="en-US" sz="3200" b="0" dirty="0">
                <a:solidFill>
                  <a:schemeClr val="bg1"/>
                </a:solidFill>
              </a:rPr>
              <a:t> en </a:t>
            </a:r>
            <a:r>
              <a:rPr lang="en-US" sz="3200" b="0" dirty="0" err="1">
                <a:solidFill>
                  <a:schemeClr val="bg1"/>
                </a:solidFill>
              </a:rPr>
              <a:t>primera</a:t>
            </a:r>
            <a:r>
              <a:rPr lang="en-US" sz="3200" b="0" dirty="0">
                <a:solidFill>
                  <a:schemeClr val="bg1"/>
                </a:solidFill>
              </a:rPr>
              <a:t> </a:t>
            </a:r>
            <a:r>
              <a:rPr lang="en-US" sz="3200" b="0" dirty="0" err="1">
                <a:solidFill>
                  <a:schemeClr val="bg1"/>
                </a:solidFill>
              </a:rPr>
              <a:t>línea</a:t>
            </a:r>
            <a:r>
              <a:rPr lang="en-US" sz="3200" b="0" dirty="0">
                <a:solidFill>
                  <a:schemeClr val="bg1"/>
                </a:solidFill>
              </a:rPr>
              <a:t> de TARV</a:t>
            </a:r>
            <a:endParaRPr lang="en-US" dirty="0">
              <a:solidFill>
                <a:schemeClr val="bg1"/>
              </a:solidFill>
            </a:endParaRPr>
          </a:p>
        </p:txBody>
      </p:sp>
      <p:sp>
        <p:nvSpPr>
          <p:cNvPr id="3" name="Content Placeholder 2">
            <a:extLst>
              <a:ext uri="{FF2B5EF4-FFF2-40B4-BE49-F238E27FC236}">
                <a16:creationId xmlns="" xmlns:a16="http://schemas.microsoft.com/office/drawing/2014/main" id="{421053CD-8A8F-4518-AB5A-F37C2E5507CE}"/>
              </a:ext>
            </a:extLst>
          </p:cNvPr>
          <p:cNvSpPr>
            <a:spLocks noGrp="1"/>
          </p:cNvSpPr>
          <p:nvPr>
            <p:ph sz="half" idx="1"/>
          </p:nvPr>
        </p:nvSpPr>
        <p:spPr>
          <a:xfrm>
            <a:off x="708180" y="2563355"/>
            <a:ext cx="4788887" cy="2540276"/>
          </a:xfrm>
          <a:solidFill>
            <a:schemeClr val="bg1"/>
          </a:solidFill>
        </p:spPr>
        <p:txBody>
          <a:bodyPr/>
          <a:lstStyle/>
          <a:p>
            <a:pPr lvl="1">
              <a:buClr>
                <a:schemeClr val="tx1"/>
              </a:buClr>
              <a:buFont typeface="Wingdings" panose="05000000000000000000" pitchFamily="2" charset="2"/>
              <a:buChar char="§"/>
            </a:pPr>
            <a:r>
              <a:rPr lang="en-US" sz="2400" dirty="0" err="1">
                <a:solidFill>
                  <a:schemeClr val="tx1"/>
                </a:solidFill>
              </a:rPr>
              <a:t>Efectos</a:t>
            </a:r>
            <a:r>
              <a:rPr lang="en-US" sz="2400" dirty="0">
                <a:solidFill>
                  <a:schemeClr val="tx1"/>
                </a:solidFill>
              </a:rPr>
              <a:t> </a:t>
            </a:r>
            <a:r>
              <a:rPr lang="en-US" sz="2400" dirty="0" err="1">
                <a:solidFill>
                  <a:schemeClr val="tx1"/>
                </a:solidFill>
              </a:rPr>
              <a:t>adversos</a:t>
            </a:r>
            <a:r>
              <a:rPr lang="en-US" sz="2400" dirty="0">
                <a:solidFill>
                  <a:schemeClr val="tx1"/>
                </a:solidFill>
              </a:rPr>
              <a:t> </a:t>
            </a:r>
            <a:r>
              <a:rPr lang="en-US" sz="2400" dirty="0" err="1">
                <a:solidFill>
                  <a:schemeClr val="tx1"/>
                </a:solidFill>
              </a:rPr>
              <a:t>potenciales</a:t>
            </a:r>
            <a:r>
              <a:rPr lang="en-US" sz="2400" dirty="0">
                <a:solidFill>
                  <a:schemeClr val="tx1"/>
                </a:solidFill>
              </a:rPr>
              <a:t> con IP o I de I</a:t>
            </a:r>
          </a:p>
          <a:p>
            <a:pPr lvl="1">
              <a:buClr>
                <a:schemeClr val="tx1"/>
              </a:buClr>
              <a:buFont typeface="Wingdings" panose="05000000000000000000" pitchFamily="2" charset="2"/>
              <a:buChar char="§"/>
            </a:pPr>
            <a:r>
              <a:rPr lang="en-US" sz="2400" dirty="0">
                <a:solidFill>
                  <a:schemeClr val="tx1"/>
                </a:solidFill>
              </a:rPr>
              <a:t>En </a:t>
            </a:r>
            <a:r>
              <a:rPr lang="en-US" sz="2400" dirty="0" err="1">
                <a:solidFill>
                  <a:schemeClr val="tx1"/>
                </a:solidFill>
              </a:rPr>
              <a:t>mujeres</a:t>
            </a:r>
            <a:r>
              <a:rPr lang="en-US" sz="2400" dirty="0">
                <a:solidFill>
                  <a:schemeClr val="tx1"/>
                </a:solidFill>
              </a:rPr>
              <a:t> </a:t>
            </a:r>
            <a:r>
              <a:rPr lang="en-US" sz="2400" dirty="0" err="1">
                <a:solidFill>
                  <a:schemeClr val="tx1"/>
                </a:solidFill>
              </a:rPr>
              <a:t>que</a:t>
            </a:r>
            <a:r>
              <a:rPr lang="en-US" sz="2400" dirty="0">
                <a:solidFill>
                  <a:schemeClr val="tx1"/>
                </a:solidFill>
              </a:rPr>
              <a:t> </a:t>
            </a:r>
            <a:r>
              <a:rPr lang="en-US" sz="2400" dirty="0" err="1">
                <a:solidFill>
                  <a:schemeClr val="tx1"/>
                </a:solidFill>
              </a:rPr>
              <a:t>planifican</a:t>
            </a:r>
            <a:r>
              <a:rPr lang="en-US" sz="2400" dirty="0">
                <a:solidFill>
                  <a:schemeClr val="tx1"/>
                </a:solidFill>
              </a:rPr>
              <a:t> un </a:t>
            </a:r>
            <a:r>
              <a:rPr lang="en-US" sz="2400" dirty="0" err="1">
                <a:solidFill>
                  <a:schemeClr val="tx1"/>
                </a:solidFill>
              </a:rPr>
              <a:t>embarazo</a:t>
            </a:r>
            <a:r>
              <a:rPr lang="en-US" sz="2400" dirty="0">
                <a:solidFill>
                  <a:schemeClr val="tx1"/>
                </a:solidFill>
              </a:rPr>
              <a:t> </a:t>
            </a:r>
          </a:p>
          <a:p>
            <a:pPr lvl="1">
              <a:buClr>
                <a:schemeClr val="tx1"/>
              </a:buClr>
              <a:buFont typeface="Wingdings" panose="05000000000000000000" pitchFamily="2" charset="2"/>
              <a:buChar char="§"/>
            </a:pPr>
            <a:r>
              <a:rPr lang="en-US" sz="2400" dirty="0">
                <a:solidFill>
                  <a:schemeClr val="tx1"/>
                </a:solidFill>
              </a:rPr>
              <a:t>Para </a:t>
            </a:r>
            <a:r>
              <a:rPr lang="en-US" sz="2400" dirty="0" err="1">
                <a:solidFill>
                  <a:schemeClr val="tx1"/>
                </a:solidFill>
              </a:rPr>
              <a:t>evitar</a:t>
            </a:r>
            <a:r>
              <a:rPr lang="en-US" sz="2400" dirty="0">
                <a:solidFill>
                  <a:schemeClr val="tx1"/>
                </a:solidFill>
              </a:rPr>
              <a:t> un </a:t>
            </a:r>
            <a:r>
              <a:rPr lang="en-US" sz="2400" dirty="0" err="1">
                <a:solidFill>
                  <a:schemeClr val="tx1"/>
                </a:solidFill>
              </a:rPr>
              <a:t>aumento</a:t>
            </a:r>
            <a:r>
              <a:rPr lang="en-US" sz="2400" dirty="0">
                <a:solidFill>
                  <a:schemeClr val="tx1"/>
                </a:solidFill>
              </a:rPr>
              <a:t> de peso </a:t>
            </a:r>
          </a:p>
          <a:p>
            <a:pPr lvl="1">
              <a:buFont typeface="Wingdings" panose="05000000000000000000" pitchFamily="2" charset="2"/>
              <a:buChar char="§"/>
            </a:pPr>
            <a:endParaRPr lang="en-US" sz="2000" dirty="0"/>
          </a:p>
        </p:txBody>
      </p:sp>
      <p:sp>
        <p:nvSpPr>
          <p:cNvPr id="4" name="Content Placeholder 3">
            <a:extLst>
              <a:ext uri="{FF2B5EF4-FFF2-40B4-BE49-F238E27FC236}">
                <a16:creationId xmlns="" xmlns:a16="http://schemas.microsoft.com/office/drawing/2014/main" id="{6C5C67E6-6B9B-47CC-9264-3661238AA820}"/>
              </a:ext>
            </a:extLst>
          </p:cNvPr>
          <p:cNvSpPr>
            <a:spLocks noGrp="1"/>
          </p:cNvSpPr>
          <p:nvPr>
            <p:ph sz="half" idx="2"/>
          </p:nvPr>
        </p:nvSpPr>
        <p:spPr>
          <a:xfrm>
            <a:off x="6096001" y="2211736"/>
            <a:ext cx="5859475" cy="4018973"/>
          </a:xfrm>
          <a:solidFill>
            <a:schemeClr val="bg1"/>
          </a:solidFill>
        </p:spPr>
        <p:txBody>
          <a:bodyPr/>
          <a:lstStyle/>
          <a:p>
            <a:pPr>
              <a:spcAft>
                <a:spcPts val="300"/>
              </a:spcAft>
              <a:buClr>
                <a:schemeClr val="tx1"/>
              </a:buClr>
            </a:pPr>
            <a:r>
              <a:rPr lang="es-MX" sz="2000" dirty="0">
                <a:solidFill>
                  <a:schemeClr val="tx1"/>
                </a:solidFill>
              </a:rPr>
              <a:t>Baja barrera a la resistencia en VF con EFV, RPV</a:t>
            </a:r>
          </a:p>
          <a:p>
            <a:pPr>
              <a:spcAft>
                <a:spcPts val="300"/>
              </a:spcAft>
              <a:buClr>
                <a:schemeClr val="tx1"/>
              </a:buClr>
            </a:pPr>
            <a:r>
              <a:rPr lang="es-MX" sz="2000" dirty="0">
                <a:solidFill>
                  <a:schemeClr val="tx1"/>
                </a:solidFill>
              </a:rPr>
              <a:t> EA </a:t>
            </a:r>
            <a:r>
              <a:rPr lang="es-MX" sz="2000" dirty="0" err="1">
                <a:solidFill>
                  <a:schemeClr val="tx1"/>
                </a:solidFill>
              </a:rPr>
              <a:t>neuropsiquiátricas</a:t>
            </a:r>
            <a:r>
              <a:rPr lang="es-MX" sz="2000" dirty="0">
                <a:solidFill>
                  <a:schemeClr val="tx1"/>
                </a:solidFill>
              </a:rPr>
              <a:t> con EFV</a:t>
            </a:r>
          </a:p>
          <a:p>
            <a:pPr>
              <a:spcAft>
                <a:spcPts val="300"/>
              </a:spcAft>
              <a:buClr>
                <a:schemeClr val="tx1"/>
              </a:buClr>
            </a:pPr>
            <a:r>
              <a:rPr lang="es-MX" sz="2000" dirty="0">
                <a:solidFill>
                  <a:schemeClr val="tx1"/>
                </a:solidFill>
              </a:rPr>
              <a:t>Tasas más altas de FV en pacientes RPV con ARN del VIH-1&gt; 100,000 copias / ml y recuentos de células CD4 + &lt;200 células / mm³ </a:t>
            </a:r>
          </a:p>
          <a:p>
            <a:pPr>
              <a:spcAft>
                <a:spcPts val="300"/>
              </a:spcAft>
              <a:buClr>
                <a:schemeClr val="tx1"/>
              </a:buClr>
            </a:pPr>
            <a:r>
              <a:rPr lang="es-MX" sz="2000" dirty="0">
                <a:solidFill>
                  <a:schemeClr val="tx1"/>
                </a:solidFill>
              </a:rPr>
              <a:t>RPV debe tomarse con una comida </a:t>
            </a:r>
          </a:p>
          <a:p>
            <a:pPr>
              <a:spcAft>
                <a:spcPts val="300"/>
              </a:spcAft>
              <a:buClr>
                <a:schemeClr val="tx1"/>
              </a:buClr>
            </a:pPr>
            <a:r>
              <a:rPr lang="es-MX" sz="2000" dirty="0">
                <a:solidFill>
                  <a:schemeClr val="tx1"/>
                </a:solidFill>
              </a:rPr>
              <a:t>La combinación de dosis fija con DOR incluye TDF no TAF</a:t>
            </a:r>
          </a:p>
          <a:p>
            <a:pPr>
              <a:spcAft>
                <a:spcPts val="300"/>
              </a:spcAft>
              <a:buClr>
                <a:schemeClr val="tx1"/>
              </a:buClr>
            </a:pPr>
            <a:r>
              <a:rPr lang="es-MX" sz="2000" dirty="0">
                <a:solidFill>
                  <a:schemeClr val="tx1"/>
                </a:solidFill>
              </a:rPr>
              <a:t>Los lípidos aumentan con EFV </a:t>
            </a:r>
          </a:p>
          <a:p>
            <a:pPr>
              <a:spcAft>
                <a:spcPts val="300"/>
              </a:spcAft>
              <a:buClr>
                <a:schemeClr val="tx1"/>
              </a:buClr>
            </a:pPr>
            <a:r>
              <a:rPr lang="es-MX" sz="2000" dirty="0">
                <a:solidFill>
                  <a:schemeClr val="tx1"/>
                </a:solidFill>
              </a:rPr>
              <a:t>Interacciones entre medicamentos: EFV, RPV</a:t>
            </a:r>
            <a:endParaRPr lang="en-US" sz="2000" dirty="0">
              <a:solidFill>
                <a:schemeClr val="tx1"/>
              </a:solidFill>
            </a:endParaRPr>
          </a:p>
        </p:txBody>
      </p:sp>
      <p:sp>
        <p:nvSpPr>
          <p:cNvPr id="5" name="Text Box 15">
            <a:extLst>
              <a:ext uri="{FF2B5EF4-FFF2-40B4-BE49-F238E27FC236}">
                <a16:creationId xmlns="" xmlns:a16="http://schemas.microsoft.com/office/drawing/2014/main" id="{CC491D7C-CBEE-463C-A475-B7D538C710B0}"/>
              </a:ext>
            </a:extLst>
          </p:cNvPr>
          <p:cNvSpPr txBox="1">
            <a:spLocks noChangeArrowheads="1"/>
          </p:cNvSpPr>
          <p:nvPr/>
        </p:nvSpPr>
        <p:spPr bwMode="auto">
          <a:xfrm>
            <a:off x="489744" y="6359626"/>
            <a:ext cx="11212512" cy="461665"/>
          </a:xfrm>
          <a:prstGeom prst="rect">
            <a:avLst/>
          </a:prstGeom>
          <a:noFill/>
          <a:ln>
            <a:noFill/>
          </a:ln>
          <a:extLst/>
        </p:spPr>
        <p:txBody>
          <a:bodyPr wrap="square"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en-US" altLang="en-US" sz="1200" b="0" dirty="0">
                <a:solidFill>
                  <a:srgbClr val="FFFFFF">
                    <a:lumMod val="50000"/>
                  </a:srgbClr>
                </a:solidFill>
                <a:latin typeface="Calibri" panose="020F0502020204030204" pitchFamily="34" charset="0"/>
                <a:cs typeface="Calibri" panose="020F0502020204030204" pitchFamily="34" charset="0"/>
              </a:rPr>
              <a:t>1. EFV PI. 2. RPV PI. 3</a:t>
            </a:r>
            <a:r>
              <a:rPr lang="en-US" sz="1200" b="0" dirty="0">
                <a:solidFill>
                  <a:srgbClr val="FFFFFF">
                    <a:lumMod val="50000"/>
                  </a:srgbClr>
                </a:solidFill>
                <a:latin typeface="Calibri" panose="020F0502020204030204" pitchFamily="34" charset="0"/>
                <a:cs typeface="Calibri" panose="020F0502020204030204" pitchFamily="34" charset="0"/>
              </a:rPr>
              <a:t> Cohen. AIDS. 2014;28:989. </a:t>
            </a:r>
          </a:p>
          <a:p>
            <a:pPr defTabSz="912383" fontAlgn="base">
              <a:spcBef>
                <a:spcPct val="0"/>
              </a:spcBef>
              <a:spcAft>
                <a:spcPct val="0"/>
              </a:spcAft>
              <a:defRPr/>
            </a:pPr>
            <a:endParaRPr lang="en-US" altLang="en-US" sz="1200" b="0" dirty="0">
              <a:solidFill>
                <a:srgbClr val="FFFFFF">
                  <a:lumMod val="50000"/>
                </a:srgbClr>
              </a:solidFill>
              <a:latin typeface="Calibri" panose="020F0502020204030204" pitchFamily="34" charset="0"/>
              <a:cs typeface="Calibri" panose="020F0502020204030204" pitchFamily="34" charset="0"/>
            </a:endParaRPr>
          </a:p>
        </p:txBody>
      </p:sp>
      <p:sp>
        <p:nvSpPr>
          <p:cNvPr id="9" name="8 Rectángulo"/>
          <p:cNvSpPr/>
          <p:nvPr/>
        </p:nvSpPr>
        <p:spPr>
          <a:xfrm>
            <a:off x="940772" y="1547068"/>
            <a:ext cx="3882929" cy="480127"/>
          </a:xfrm>
          <a:prstGeom prst="rect">
            <a:avLst/>
          </a:prstGeom>
        </p:spPr>
        <p:txBody>
          <a:bodyPr wrap="none" lIns="91348" tIns="45718" rIns="91348" bIns="45718">
            <a:spAutoFit/>
          </a:bodyPr>
          <a:lstStyle/>
          <a:p>
            <a:pPr marL="456147" lvl="1" defTabSz="913357" fontAlgn="base">
              <a:lnSpc>
                <a:spcPct val="90000"/>
              </a:lnSpc>
              <a:spcBef>
                <a:spcPts val="1000"/>
              </a:spcBef>
              <a:spcAft>
                <a:spcPts val="700"/>
              </a:spcAft>
              <a:buClr>
                <a:srgbClr val="000000"/>
              </a:buClr>
            </a:pPr>
            <a:r>
              <a:rPr lang="en-US" sz="2800" kern="0" dirty="0" err="1">
                <a:solidFill>
                  <a:srgbClr val="000000"/>
                </a:solidFill>
                <a:latin typeface="Calibri" panose="020F0502020204030204" pitchFamily="34" charset="0"/>
              </a:rPr>
              <a:t>Podrían</a:t>
            </a:r>
            <a:r>
              <a:rPr lang="en-US" sz="2800" kern="0" dirty="0">
                <a:solidFill>
                  <a:srgbClr val="000000"/>
                </a:solidFill>
                <a:latin typeface="Calibri" panose="020F0502020204030204" pitchFamily="34" charset="0"/>
              </a:rPr>
              <a:t> </a:t>
            </a:r>
            <a:r>
              <a:rPr lang="en-US" sz="2800" kern="0" dirty="0" err="1">
                <a:solidFill>
                  <a:srgbClr val="000000"/>
                </a:solidFill>
                <a:latin typeface="Calibri" panose="020F0502020204030204" pitchFamily="34" charset="0"/>
              </a:rPr>
              <a:t>considerarse</a:t>
            </a:r>
            <a:r>
              <a:rPr lang="en-US" sz="2800" kern="0" dirty="0">
                <a:solidFill>
                  <a:srgbClr val="000000"/>
                </a:solidFill>
                <a:latin typeface="Calibri" panose="020F0502020204030204" pitchFamily="34" charset="0"/>
              </a:rPr>
              <a:t>  </a:t>
            </a:r>
          </a:p>
        </p:txBody>
      </p:sp>
      <p:sp>
        <p:nvSpPr>
          <p:cNvPr id="10" name="9 CuadroTexto"/>
          <p:cNvSpPr txBox="1"/>
          <p:nvPr/>
        </p:nvSpPr>
        <p:spPr bwMode="auto">
          <a:xfrm>
            <a:off x="7739432" y="1503963"/>
            <a:ext cx="260225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2800" dirty="0">
                <a:solidFill>
                  <a:srgbClr val="000000"/>
                </a:solidFill>
                <a:latin typeface="Calibri" panose="020F0502020204030204" pitchFamily="34" charset="0"/>
              </a:rPr>
              <a:t>Tener en cuenta </a:t>
            </a:r>
          </a:p>
        </p:txBody>
      </p:sp>
    </p:spTree>
    <p:extLst>
      <p:ext uri="{BB962C8B-B14F-4D97-AF65-F5344CB8AC3E}">
        <p14:creationId xmlns:p14="http://schemas.microsoft.com/office/powerpoint/2010/main" val="5454168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3081AD-5BB5-4688-81E3-6A50BBF8BBBE}"/>
              </a:ext>
            </a:extLst>
          </p:cNvPr>
          <p:cNvSpPr>
            <a:spLocks noGrp="1"/>
          </p:cNvSpPr>
          <p:nvPr>
            <p:ph type="title"/>
          </p:nvPr>
        </p:nvSpPr>
        <p:spPr>
          <a:xfrm>
            <a:off x="524700" y="397723"/>
            <a:ext cx="10872445" cy="1103313"/>
          </a:xfrm>
        </p:spPr>
        <p:txBody>
          <a:bodyPr/>
          <a:lstStyle/>
          <a:p>
            <a:pPr algn="ctr"/>
            <a:r>
              <a:rPr lang="es-MX" sz="3200" b="0" dirty="0">
                <a:solidFill>
                  <a:schemeClr val="bg1"/>
                </a:solidFill>
              </a:rPr>
              <a:t>¿Existe todavía un papel para el</a:t>
            </a:r>
            <a:r>
              <a:rPr lang="es-MX" sz="3200" b="0" dirty="0">
                <a:solidFill>
                  <a:srgbClr val="C00000"/>
                </a:solidFill>
              </a:rPr>
              <a:t> TDF </a:t>
            </a:r>
            <a:r>
              <a:rPr lang="es-MX" sz="3200" b="0" dirty="0">
                <a:solidFill>
                  <a:schemeClr val="bg1"/>
                </a:solidFill>
              </a:rPr>
              <a:t>en los regímenes de primera línea de hoy?</a:t>
            </a:r>
            <a:endParaRPr lang="en-US" sz="3200" b="0" dirty="0">
              <a:solidFill>
                <a:schemeClr val="bg1"/>
              </a:solidFill>
            </a:endParaRPr>
          </a:p>
        </p:txBody>
      </p:sp>
      <p:sp>
        <p:nvSpPr>
          <p:cNvPr id="4" name="Content Placeholder 3">
            <a:extLst>
              <a:ext uri="{FF2B5EF4-FFF2-40B4-BE49-F238E27FC236}">
                <a16:creationId xmlns="" xmlns:a16="http://schemas.microsoft.com/office/drawing/2014/main" id="{F7BBDA18-A35A-4333-B3B0-D8CAAC396C5B}"/>
              </a:ext>
            </a:extLst>
          </p:cNvPr>
          <p:cNvSpPr>
            <a:spLocks noGrp="1"/>
          </p:cNvSpPr>
          <p:nvPr>
            <p:ph sz="half" idx="1"/>
          </p:nvPr>
        </p:nvSpPr>
        <p:spPr>
          <a:xfrm>
            <a:off x="414400" y="1924521"/>
            <a:ext cx="5146429" cy="3875779"/>
          </a:xfrm>
          <a:solidFill>
            <a:schemeClr val="bg1"/>
          </a:solidFill>
        </p:spPr>
        <p:txBody>
          <a:bodyPr/>
          <a:lstStyle/>
          <a:p>
            <a:pPr>
              <a:spcAft>
                <a:spcPts val="300"/>
              </a:spcAft>
              <a:buClr>
                <a:schemeClr val="tx1"/>
              </a:buClr>
            </a:pPr>
            <a:r>
              <a:rPr lang="es-MX" sz="2000" dirty="0">
                <a:solidFill>
                  <a:schemeClr val="tx1"/>
                </a:solidFill>
              </a:rPr>
              <a:t>Mayor experiencia con TDF frente a TAF</a:t>
            </a:r>
          </a:p>
          <a:p>
            <a:pPr>
              <a:spcAft>
                <a:spcPts val="300"/>
              </a:spcAft>
              <a:buClr>
                <a:schemeClr val="tx1"/>
              </a:buClr>
            </a:pPr>
            <a:r>
              <a:rPr lang="es-MX" sz="2000" dirty="0" err="1">
                <a:solidFill>
                  <a:schemeClr val="tx1"/>
                </a:solidFill>
              </a:rPr>
              <a:t>Coformulaciones</a:t>
            </a:r>
            <a:r>
              <a:rPr lang="es-MX" sz="2000" dirty="0">
                <a:solidFill>
                  <a:schemeClr val="tx1"/>
                </a:solidFill>
              </a:rPr>
              <a:t> con muchos regímenes</a:t>
            </a:r>
          </a:p>
          <a:p>
            <a:pPr>
              <a:spcAft>
                <a:spcPts val="300"/>
              </a:spcAft>
              <a:buClr>
                <a:schemeClr val="tx1"/>
              </a:buClr>
            </a:pPr>
            <a:r>
              <a:rPr lang="es-MX" sz="2000" dirty="0">
                <a:solidFill>
                  <a:schemeClr val="tx1"/>
                </a:solidFill>
              </a:rPr>
              <a:t>Disminución de los lípidos de importancia clínica incierta observada con el uso de regímenes TDF</a:t>
            </a:r>
          </a:p>
          <a:p>
            <a:pPr>
              <a:spcAft>
                <a:spcPts val="300"/>
              </a:spcAft>
              <a:buClr>
                <a:schemeClr val="tx1"/>
              </a:buClr>
            </a:pPr>
            <a:r>
              <a:rPr lang="es-MX" sz="2000" dirty="0">
                <a:solidFill>
                  <a:schemeClr val="tx1"/>
                </a:solidFill>
              </a:rPr>
              <a:t>Posible señal de ganancia de peso en TAF </a:t>
            </a:r>
          </a:p>
          <a:p>
            <a:pPr>
              <a:spcAft>
                <a:spcPts val="300"/>
              </a:spcAft>
              <a:buClr>
                <a:schemeClr val="tx1"/>
              </a:buClr>
            </a:pPr>
            <a:r>
              <a:rPr lang="es-MX" sz="2000" dirty="0">
                <a:solidFill>
                  <a:schemeClr val="tx1"/>
                </a:solidFill>
              </a:rPr>
              <a:t>INTI recomendado en el embarazo </a:t>
            </a:r>
          </a:p>
          <a:p>
            <a:pPr>
              <a:spcAft>
                <a:spcPts val="300"/>
              </a:spcAft>
              <a:buClr>
                <a:schemeClr val="tx1"/>
              </a:buClr>
            </a:pPr>
            <a:r>
              <a:rPr lang="es-MX" sz="2000" dirty="0">
                <a:solidFill>
                  <a:schemeClr val="tx1"/>
                </a:solidFill>
              </a:rPr>
              <a:t>Disponible como combinación genérica  con 3TC</a:t>
            </a:r>
            <a:endParaRPr lang="en-US" sz="2000" dirty="0">
              <a:solidFill>
                <a:schemeClr val="tx1"/>
              </a:solidFill>
            </a:endParaRPr>
          </a:p>
        </p:txBody>
      </p:sp>
      <p:sp>
        <p:nvSpPr>
          <p:cNvPr id="5" name="Content Placeholder 4">
            <a:extLst>
              <a:ext uri="{FF2B5EF4-FFF2-40B4-BE49-F238E27FC236}">
                <a16:creationId xmlns="" xmlns:a16="http://schemas.microsoft.com/office/drawing/2014/main" id="{C8F9F8F5-2AA3-4C8A-9A3D-09661CE1393A}"/>
              </a:ext>
            </a:extLst>
          </p:cNvPr>
          <p:cNvSpPr>
            <a:spLocks noGrp="1"/>
          </p:cNvSpPr>
          <p:nvPr>
            <p:ph sz="half" idx="2"/>
          </p:nvPr>
        </p:nvSpPr>
        <p:spPr>
          <a:xfrm>
            <a:off x="6815515" y="1924499"/>
            <a:ext cx="4699548" cy="3944676"/>
          </a:xfrm>
          <a:solidFill>
            <a:schemeClr val="bg1"/>
          </a:solidFill>
        </p:spPr>
        <p:txBody>
          <a:bodyPr/>
          <a:lstStyle/>
          <a:p>
            <a:pPr>
              <a:spcAft>
                <a:spcPts val="300"/>
              </a:spcAft>
              <a:buClr>
                <a:schemeClr val="tx1"/>
              </a:buClr>
            </a:pPr>
            <a:r>
              <a:rPr lang="es-MX" sz="2400" dirty="0">
                <a:solidFill>
                  <a:schemeClr val="tx1"/>
                </a:solidFill>
              </a:rPr>
              <a:t>En semana 144, TAF superior a TDF</a:t>
            </a:r>
          </a:p>
          <a:p>
            <a:pPr>
              <a:spcAft>
                <a:spcPts val="300"/>
              </a:spcAft>
              <a:buClr>
                <a:schemeClr val="tx1"/>
              </a:buClr>
            </a:pPr>
            <a:r>
              <a:rPr lang="es-MX" sz="2400" dirty="0">
                <a:solidFill>
                  <a:schemeClr val="tx1"/>
                </a:solidFill>
              </a:rPr>
              <a:t>El TAF tuvo menos impacto que el TDF en la densidad mineral ósea (comparable a ABC) </a:t>
            </a:r>
          </a:p>
          <a:p>
            <a:pPr>
              <a:spcAft>
                <a:spcPts val="300"/>
              </a:spcAft>
              <a:buClr>
                <a:schemeClr val="tx1"/>
              </a:buClr>
            </a:pPr>
            <a:r>
              <a:rPr lang="es-MX" sz="2400" dirty="0">
                <a:solidFill>
                  <a:schemeClr val="tx1"/>
                </a:solidFill>
              </a:rPr>
              <a:t>Menos impacto en los marcadores de disfunción tubular renal.</a:t>
            </a:r>
          </a:p>
          <a:p>
            <a:pPr>
              <a:spcAft>
                <a:spcPts val="300"/>
              </a:spcAft>
              <a:buClr>
                <a:schemeClr val="tx1"/>
              </a:buClr>
            </a:pPr>
            <a:r>
              <a:rPr lang="es-MX" sz="2400" dirty="0">
                <a:solidFill>
                  <a:schemeClr val="tx1"/>
                </a:solidFill>
              </a:rPr>
              <a:t>Baja dosis permite formulaciones de comprimidos mas pequeños</a:t>
            </a:r>
          </a:p>
          <a:p>
            <a:pPr>
              <a:spcAft>
                <a:spcPts val="300"/>
              </a:spcAft>
              <a:buClr>
                <a:schemeClr val="tx1"/>
              </a:buClr>
            </a:pPr>
            <a:r>
              <a:rPr lang="es-MX" sz="2400" dirty="0">
                <a:solidFill>
                  <a:schemeClr val="tx1"/>
                </a:solidFill>
              </a:rPr>
              <a:t> pequeños</a:t>
            </a:r>
            <a:endParaRPr lang="en-US" sz="2400" dirty="0">
              <a:solidFill>
                <a:schemeClr val="tx1"/>
              </a:solidFill>
            </a:endParaRPr>
          </a:p>
        </p:txBody>
      </p:sp>
      <p:sp>
        <p:nvSpPr>
          <p:cNvPr id="8" name="Text Box 11">
            <a:extLst>
              <a:ext uri="{FF2B5EF4-FFF2-40B4-BE49-F238E27FC236}">
                <a16:creationId xmlns="" xmlns:a16="http://schemas.microsoft.com/office/drawing/2014/main" id="{4220709F-6E01-42A8-B0CC-26081B934AFE}"/>
              </a:ext>
            </a:extLst>
          </p:cNvPr>
          <p:cNvSpPr txBox="1">
            <a:spLocks noChangeArrowheads="1"/>
          </p:cNvSpPr>
          <p:nvPr/>
        </p:nvSpPr>
        <p:spPr bwMode="auto">
          <a:xfrm>
            <a:off x="414476" y="6211050"/>
            <a:ext cx="8838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Calibri" panose="020F0502020204030204" pitchFamily="34" charset="0"/>
              </a:rPr>
              <a:t>1. Gomez. Infection. </a:t>
            </a:r>
            <a:r>
              <a:rPr lang="en-US" sz="1200" dirty="0">
                <a:solidFill>
                  <a:srgbClr val="455560"/>
                </a:solidFill>
                <a:latin typeface="Calibri" panose="020F0502020204030204" pitchFamily="34" charset="0"/>
                <a:cs typeface="Calibri" panose="020F0502020204030204" pitchFamily="34" charset="0"/>
              </a:rPr>
              <a:t>2018;[Epub]. 2. DHHS Perinatal Guideline. December 2018. </a:t>
            </a:r>
            <a:br>
              <a:rPr lang="en-US" sz="1200" dirty="0">
                <a:solidFill>
                  <a:srgbClr val="455560"/>
                </a:solidFill>
                <a:latin typeface="Calibri" panose="020F0502020204030204" pitchFamily="34" charset="0"/>
                <a:cs typeface="Calibri" panose="020F0502020204030204" pitchFamily="34" charset="0"/>
              </a:rPr>
            </a:br>
            <a:r>
              <a:rPr lang="en-US" altLang="en-US" sz="1200" dirty="0">
                <a:solidFill>
                  <a:srgbClr val="455560"/>
                </a:solidFill>
                <a:latin typeface="Calibri" panose="020F0502020204030204" pitchFamily="34" charset="0"/>
                <a:cs typeface="Calibri" panose="020F0502020204030204" pitchFamily="34" charset="0"/>
              </a:rPr>
              <a:t>3.</a:t>
            </a:r>
            <a:r>
              <a:rPr lang="en-US" sz="1200" dirty="0">
                <a:solidFill>
                  <a:srgbClr val="455560"/>
                </a:solidFill>
                <a:latin typeface="Calibri" panose="020F0502020204030204" pitchFamily="34" charset="0"/>
                <a:cs typeface="Calibri" panose="020F0502020204030204" pitchFamily="34" charset="0"/>
              </a:rPr>
              <a:t> Sax. Lancet. 2015;385:2606. 4. </a:t>
            </a:r>
            <a:r>
              <a:rPr lang="en-US" altLang="en-US" sz="1200" dirty="0">
                <a:solidFill>
                  <a:srgbClr val="455560"/>
                </a:solidFill>
                <a:latin typeface="Calibri" panose="020F0502020204030204" pitchFamily="34" charset="0"/>
                <a:cs typeface="Calibri" panose="020F0502020204030204" pitchFamily="34" charset="0"/>
              </a:rPr>
              <a:t>Arribas. </a:t>
            </a:r>
            <a:r>
              <a:rPr lang="fr-FR" sz="1200" dirty="0">
                <a:solidFill>
                  <a:srgbClr val="455560"/>
                </a:solidFill>
                <a:latin typeface="Calibri" panose="020F0502020204030204" pitchFamily="34" charset="0"/>
                <a:cs typeface="Calibri" panose="020F0502020204030204" pitchFamily="34" charset="0"/>
              </a:rPr>
              <a:t>JAIDS. 2017;75:211</a:t>
            </a:r>
            <a:r>
              <a:rPr lang="en-US" altLang="en-US" sz="1200" dirty="0">
                <a:solidFill>
                  <a:srgbClr val="455560"/>
                </a:solidFill>
                <a:latin typeface="Calibri" panose="020F0502020204030204" pitchFamily="34" charset="0"/>
                <a:cs typeface="Calibri" panose="020F0502020204030204" pitchFamily="34" charset="0"/>
              </a:rPr>
              <a:t>. </a:t>
            </a:r>
            <a:r>
              <a:rPr lang="en-US" sz="1200" dirty="0">
                <a:solidFill>
                  <a:srgbClr val="455560"/>
                </a:solidFill>
                <a:latin typeface="Calibri" panose="020F0502020204030204" pitchFamily="34" charset="0"/>
                <a:cs typeface="Calibri" panose="020F0502020204030204" pitchFamily="34" charset="0"/>
              </a:rPr>
              <a:t>5. DHHS ART Guidelines. October 2018.</a:t>
            </a:r>
            <a:endParaRPr lang="en-US" sz="1200" b="1" dirty="0">
              <a:solidFill>
                <a:srgbClr val="455560"/>
              </a:solidFill>
              <a:latin typeface="Calibri" panose="020F0502020204030204" pitchFamily="34" charset="0"/>
              <a:cs typeface="Calibri" panose="020F0502020204030204" pitchFamily="34" charset="0"/>
            </a:endParaRPr>
          </a:p>
        </p:txBody>
      </p:sp>
      <p:sp>
        <p:nvSpPr>
          <p:cNvPr id="3" name="2 CuadroTexto"/>
          <p:cNvSpPr txBox="1"/>
          <p:nvPr/>
        </p:nvSpPr>
        <p:spPr bwMode="auto">
          <a:xfrm>
            <a:off x="1637429" y="1455720"/>
            <a:ext cx="2279734"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dirty="0" err="1" smtClean="0">
                <a:solidFill>
                  <a:srgbClr val="000000"/>
                </a:solidFill>
                <a:latin typeface="Calibri" panose="020F0502020204030204" pitchFamily="34" charset="0"/>
              </a:rPr>
              <a:t>Tenofovir</a:t>
            </a:r>
            <a:r>
              <a:rPr lang="es-AR" dirty="0" smtClean="0">
                <a:solidFill>
                  <a:srgbClr val="000000"/>
                </a:solidFill>
                <a:latin typeface="Calibri" panose="020F0502020204030204" pitchFamily="34" charset="0"/>
              </a:rPr>
              <a:t> </a:t>
            </a:r>
            <a:r>
              <a:rPr lang="es-AR" dirty="0" err="1" smtClean="0">
                <a:solidFill>
                  <a:srgbClr val="000000"/>
                </a:solidFill>
                <a:latin typeface="Calibri" panose="020F0502020204030204" pitchFamily="34" charset="0"/>
              </a:rPr>
              <a:t>dixopropilo</a:t>
            </a:r>
            <a:endParaRPr lang="es-AR" dirty="0" smtClean="0">
              <a:solidFill>
                <a:srgbClr val="000000"/>
              </a:solidFill>
              <a:latin typeface="Calibri" panose="020F0502020204030204" pitchFamily="34" charset="0"/>
            </a:endParaRPr>
          </a:p>
        </p:txBody>
      </p:sp>
      <p:sp>
        <p:nvSpPr>
          <p:cNvPr id="10" name="9 CuadroTexto"/>
          <p:cNvSpPr txBox="1"/>
          <p:nvPr/>
        </p:nvSpPr>
        <p:spPr bwMode="auto">
          <a:xfrm>
            <a:off x="7757047" y="1455724"/>
            <a:ext cx="2242608"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dirty="0" err="1" smtClean="0">
                <a:solidFill>
                  <a:srgbClr val="000000"/>
                </a:solidFill>
                <a:latin typeface="Calibri" panose="020F0502020204030204" pitchFamily="34" charset="0"/>
              </a:rPr>
              <a:t>Tenofovir</a:t>
            </a:r>
            <a:r>
              <a:rPr lang="es-AR" dirty="0" smtClean="0">
                <a:solidFill>
                  <a:srgbClr val="000000"/>
                </a:solidFill>
                <a:latin typeface="Calibri" panose="020F0502020204030204" pitchFamily="34" charset="0"/>
              </a:rPr>
              <a:t> </a:t>
            </a:r>
            <a:r>
              <a:rPr lang="es-AR" dirty="0" err="1" smtClean="0">
                <a:solidFill>
                  <a:srgbClr val="000000"/>
                </a:solidFill>
                <a:latin typeface="Calibri" panose="020F0502020204030204" pitchFamily="34" charset="0"/>
              </a:rPr>
              <a:t>alafenalida</a:t>
            </a:r>
            <a:endParaRPr lang="es-AR"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010605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2E0CDF-BA20-4123-AAFD-FCF663C5B594}"/>
              </a:ext>
            </a:extLst>
          </p:cNvPr>
          <p:cNvSpPr>
            <a:spLocks noGrp="1"/>
          </p:cNvSpPr>
          <p:nvPr>
            <p:ph type="title"/>
          </p:nvPr>
        </p:nvSpPr>
        <p:spPr/>
        <p:txBody>
          <a:bodyPr/>
          <a:lstStyle/>
          <a:p>
            <a:pPr algn="ctr"/>
            <a:r>
              <a:rPr lang="en-US" sz="3200" b="0" dirty="0">
                <a:solidFill>
                  <a:schemeClr val="bg1"/>
                </a:solidFill>
              </a:rPr>
              <a:t>¿</a:t>
            </a:r>
            <a:r>
              <a:rPr lang="en-US" sz="3200" b="0" dirty="0" err="1">
                <a:solidFill>
                  <a:schemeClr val="bg1"/>
                </a:solidFill>
              </a:rPr>
              <a:t>Existe</a:t>
            </a:r>
            <a:r>
              <a:rPr lang="en-US" sz="3200" b="0" dirty="0">
                <a:solidFill>
                  <a:schemeClr val="bg1"/>
                </a:solidFill>
              </a:rPr>
              <a:t> un </a:t>
            </a:r>
            <a:r>
              <a:rPr lang="en-US" sz="3200" b="0" dirty="0" err="1">
                <a:solidFill>
                  <a:schemeClr val="bg1"/>
                </a:solidFill>
              </a:rPr>
              <a:t>papel</a:t>
            </a:r>
            <a:r>
              <a:rPr lang="en-US" sz="3200" b="0" dirty="0">
                <a:solidFill>
                  <a:schemeClr val="bg1"/>
                </a:solidFill>
              </a:rPr>
              <a:t> </a:t>
            </a:r>
            <a:r>
              <a:rPr lang="en-US" sz="3200" b="0" dirty="0" err="1">
                <a:solidFill>
                  <a:schemeClr val="bg1"/>
                </a:solidFill>
              </a:rPr>
              <a:t>para</a:t>
            </a:r>
            <a:r>
              <a:rPr lang="en-US" sz="3200" b="0" dirty="0">
                <a:solidFill>
                  <a:schemeClr val="bg1"/>
                </a:solidFill>
              </a:rPr>
              <a:t> el </a:t>
            </a:r>
            <a:r>
              <a:rPr lang="en-US" sz="3200" b="0" dirty="0" err="1">
                <a:solidFill>
                  <a:srgbClr val="C00000"/>
                </a:solidFill>
              </a:rPr>
              <a:t>abacavir</a:t>
            </a:r>
            <a:r>
              <a:rPr lang="en-US" sz="3200" b="0" dirty="0">
                <a:solidFill>
                  <a:srgbClr val="C00000"/>
                </a:solidFill>
              </a:rPr>
              <a:t> </a:t>
            </a:r>
            <a:r>
              <a:rPr lang="en-US" sz="3200" b="0" dirty="0">
                <a:solidFill>
                  <a:schemeClr val="bg1"/>
                </a:solidFill>
              </a:rPr>
              <a:t>en los </a:t>
            </a:r>
            <a:r>
              <a:rPr lang="en-US" sz="3200" b="0" dirty="0" err="1">
                <a:solidFill>
                  <a:schemeClr val="bg1"/>
                </a:solidFill>
              </a:rPr>
              <a:t>regímenes</a:t>
            </a:r>
            <a:r>
              <a:rPr lang="en-US" sz="3200" b="0" dirty="0">
                <a:solidFill>
                  <a:schemeClr val="bg1"/>
                </a:solidFill>
              </a:rPr>
              <a:t> de </a:t>
            </a:r>
            <a:r>
              <a:rPr lang="en-US" sz="3200" b="0" dirty="0" err="1">
                <a:solidFill>
                  <a:schemeClr val="bg1"/>
                </a:solidFill>
              </a:rPr>
              <a:t>primera</a:t>
            </a:r>
            <a:r>
              <a:rPr lang="en-US" sz="3200" b="0" dirty="0">
                <a:solidFill>
                  <a:schemeClr val="bg1"/>
                </a:solidFill>
              </a:rPr>
              <a:t> </a:t>
            </a:r>
            <a:r>
              <a:rPr lang="en-US" sz="3200" b="0" dirty="0" err="1">
                <a:solidFill>
                  <a:schemeClr val="bg1"/>
                </a:solidFill>
              </a:rPr>
              <a:t>línea</a:t>
            </a:r>
            <a:r>
              <a:rPr lang="en-US" sz="3200" b="0" dirty="0">
                <a:solidFill>
                  <a:schemeClr val="bg1"/>
                </a:solidFill>
              </a:rPr>
              <a:t> de hoy?</a:t>
            </a:r>
          </a:p>
        </p:txBody>
      </p:sp>
      <p:sp>
        <p:nvSpPr>
          <p:cNvPr id="3" name="Content Placeholder 2">
            <a:extLst>
              <a:ext uri="{FF2B5EF4-FFF2-40B4-BE49-F238E27FC236}">
                <a16:creationId xmlns="" xmlns:a16="http://schemas.microsoft.com/office/drawing/2014/main" id="{27BEBCE3-28C8-4DDD-8E96-AC0A4BE95331}"/>
              </a:ext>
            </a:extLst>
          </p:cNvPr>
          <p:cNvSpPr>
            <a:spLocks noGrp="1"/>
          </p:cNvSpPr>
          <p:nvPr>
            <p:ph sz="half" idx="1"/>
          </p:nvPr>
        </p:nvSpPr>
        <p:spPr>
          <a:xfrm>
            <a:off x="414441" y="1872360"/>
            <a:ext cx="4795283" cy="4051005"/>
          </a:xfrm>
          <a:solidFill>
            <a:schemeClr val="bg1"/>
          </a:solidFill>
        </p:spPr>
        <p:txBody>
          <a:bodyPr/>
          <a:lstStyle/>
          <a:p>
            <a:endParaRPr lang="es-MX" sz="2400" dirty="0">
              <a:solidFill>
                <a:schemeClr val="tx1"/>
              </a:solidFill>
            </a:endParaRPr>
          </a:p>
          <a:p>
            <a:endParaRPr lang="es-MX" sz="2400" dirty="0">
              <a:solidFill>
                <a:schemeClr val="tx1"/>
              </a:solidFill>
            </a:endParaRPr>
          </a:p>
          <a:p>
            <a:pPr>
              <a:buClr>
                <a:schemeClr val="tx1"/>
              </a:buClr>
            </a:pPr>
            <a:r>
              <a:rPr lang="es-MX" dirty="0" err="1">
                <a:solidFill>
                  <a:schemeClr val="tx1"/>
                </a:solidFill>
              </a:rPr>
              <a:t>Coformulado</a:t>
            </a:r>
            <a:r>
              <a:rPr lang="es-MX" dirty="0">
                <a:solidFill>
                  <a:schemeClr val="tx1"/>
                </a:solidFill>
              </a:rPr>
              <a:t> con DTG en régimen de primera línea.</a:t>
            </a:r>
          </a:p>
          <a:p>
            <a:pPr>
              <a:buClr>
                <a:schemeClr val="tx1"/>
              </a:buClr>
            </a:pPr>
            <a:r>
              <a:rPr lang="es-MX" dirty="0">
                <a:solidFill>
                  <a:schemeClr val="tx1"/>
                </a:solidFill>
              </a:rPr>
              <a:t>Larga historia de uso</a:t>
            </a:r>
          </a:p>
          <a:p>
            <a:pPr>
              <a:buClr>
                <a:schemeClr val="tx1"/>
              </a:buClr>
            </a:pPr>
            <a:r>
              <a:rPr lang="es-MX" dirty="0">
                <a:solidFill>
                  <a:schemeClr val="tx1"/>
                </a:solidFill>
              </a:rPr>
              <a:t>No tiene eliminación renal</a:t>
            </a:r>
            <a:endParaRPr lang="en-US" dirty="0">
              <a:solidFill>
                <a:schemeClr val="tx1"/>
              </a:solidFill>
            </a:endParaRPr>
          </a:p>
        </p:txBody>
      </p:sp>
      <p:sp>
        <p:nvSpPr>
          <p:cNvPr id="4" name="Content Placeholder 3">
            <a:extLst>
              <a:ext uri="{FF2B5EF4-FFF2-40B4-BE49-F238E27FC236}">
                <a16:creationId xmlns="" xmlns:a16="http://schemas.microsoft.com/office/drawing/2014/main" id="{CD90C94C-EBAF-4A02-A80B-72CF8881DAEB}"/>
              </a:ext>
            </a:extLst>
          </p:cNvPr>
          <p:cNvSpPr>
            <a:spLocks noGrp="1"/>
          </p:cNvSpPr>
          <p:nvPr>
            <p:ph sz="half" idx="2"/>
          </p:nvPr>
        </p:nvSpPr>
        <p:spPr>
          <a:xfrm>
            <a:off x="6528233" y="1872351"/>
            <a:ext cx="5049507" cy="4124512"/>
          </a:xfrm>
          <a:solidFill>
            <a:schemeClr val="bg1"/>
          </a:solidFill>
        </p:spPr>
        <p:txBody>
          <a:bodyPr/>
          <a:lstStyle/>
          <a:p>
            <a:pPr>
              <a:buClr>
                <a:schemeClr val="tx1"/>
              </a:buClr>
            </a:pPr>
            <a:r>
              <a:rPr lang="es-MX" sz="2400" dirty="0">
                <a:solidFill>
                  <a:schemeClr val="tx1"/>
                </a:solidFill>
              </a:rPr>
              <a:t>HLA-B * 5701 requerido antes del uso</a:t>
            </a:r>
          </a:p>
          <a:p>
            <a:pPr>
              <a:buClr>
                <a:schemeClr val="tx1"/>
              </a:buClr>
            </a:pPr>
            <a:r>
              <a:rPr lang="es-MX" sz="2400" dirty="0">
                <a:solidFill>
                  <a:schemeClr val="tx1"/>
                </a:solidFill>
              </a:rPr>
              <a:t>ACTG 5202 demostró una mayor tasa de FV en pacientes con ARN del VIH-1&gt; 100,000 copias / ml cuando se combinó con EFV y ATV / RTV </a:t>
            </a:r>
          </a:p>
          <a:p>
            <a:pPr>
              <a:buClr>
                <a:schemeClr val="tx1"/>
              </a:buClr>
            </a:pPr>
            <a:r>
              <a:rPr lang="es-MX" sz="2400" dirty="0">
                <a:solidFill>
                  <a:schemeClr val="tx1"/>
                </a:solidFill>
              </a:rPr>
              <a:t>Evidencia de asociación de ABC con mayor riesgo de IM </a:t>
            </a:r>
          </a:p>
          <a:p>
            <a:pPr>
              <a:buClr>
                <a:schemeClr val="tx1"/>
              </a:buClr>
            </a:pPr>
            <a:r>
              <a:rPr lang="es-MX" sz="2400" dirty="0">
                <a:solidFill>
                  <a:schemeClr val="tx1"/>
                </a:solidFill>
              </a:rPr>
              <a:t>EA más subjetivos vs TDF y TAF</a:t>
            </a:r>
            <a:endParaRPr lang="en-US" sz="2400" dirty="0">
              <a:solidFill>
                <a:schemeClr val="tx1"/>
              </a:solidFill>
            </a:endParaRPr>
          </a:p>
        </p:txBody>
      </p:sp>
      <p:sp>
        <p:nvSpPr>
          <p:cNvPr id="5" name="Text Box 11">
            <a:extLst>
              <a:ext uri="{FF2B5EF4-FFF2-40B4-BE49-F238E27FC236}">
                <a16:creationId xmlns="" xmlns:a16="http://schemas.microsoft.com/office/drawing/2014/main" id="{7C4A4BEF-1761-4657-BFCC-2D934B50D194}"/>
              </a:ext>
            </a:extLst>
          </p:cNvPr>
          <p:cNvSpPr txBox="1">
            <a:spLocks noChangeArrowheads="1"/>
          </p:cNvSpPr>
          <p:nvPr/>
        </p:nvSpPr>
        <p:spPr bwMode="auto">
          <a:xfrm>
            <a:off x="3239551" y="6270333"/>
            <a:ext cx="883854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eaLnBrk="0" fontAlgn="base" hangingPunct="0">
              <a:lnSpc>
                <a:spcPct val="100000"/>
              </a:lnSpc>
              <a:buNone/>
            </a:pPr>
            <a:r>
              <a:rPr lang="en-US" sz="1100" dirty="0">
                <a:solidFill>
                  <a:srgbClr val="455560"/>
                </a:solidFill>
                <a:latin typeface="Calibri" panose="020F0502020204030204" pitchFamily="34" charset="0"/>
                <a:cs typeface="Calibri" panose="020F0502020204030204" pitchFamily="34" charset="0"/>
              </a:rPr>
              <a:t>1. Sax. NEJM. 2009;361:2230. 2. D:A:D Study Group. Lancet. 2008;371:1417. 3. Worm. J Infect Dis. </a:t>
            </a:r>
            <a:br>
              <a:rPr lang="en-US" sz="1100" dirty="0">
                <a:solidFill>
                  <a:srgbClr val="455560"/>
                </a:solidFill>
                <a:latin typeface="Calibri" panose="020F0502020204030204" pitchFamily="34" charset="0"/>
                <a:cs typeface="Calibri" panose="020F0502020204030204" pitchFamily="34" charset="0"/>
              </a:rPr>
            </a:br>
            <a:r>
              <a:rPr lang="en-US" sz="1100" dirty="0">
                <a:solidFill>
                  <a:srgbClr val="455560"/>
                </a:solidFill>
                <a:latin typeface="Calibri" panose="020F0502020204030204" pitchFamily="34" charset="0"/>
                <a:cs typeface="Calibri" panose="020F0502020204030204" pitchFamily="34" charset="0"/>
              </a:rPr>
              <a:t>2010;201:318. 4. Sabin. BMC Med. 2016;14:61. 5. </a:t>
            </a:r>
            <a:r>
              <a:rPr lang="en-US" altLang="en-US" sz="1100" dirty="0">
                <a:solidFill>
                  <a:srgbClr val="455560"/>
                </a:solidFill>
                <a:latin typeface="Calibri" panose="020F0502020204030204" pitchFamily="34" charset="0"/>
                <a:cs typeface="Calibri" panose="020F0502020204030204" pitchFamily="34" charset="0"/>
              </a:rPr>
              <a:t>Elion. JAIDS. 2018;78:62. 7. Wohl. </a:t>
            </a:r>
            <a:r>
              <a:rPr lang="en-US" sz="1100" dirty="0">
                <a:solidFill>
                  <a:srgbClr val="455560"/>
                </a:solidFill>
                <a:latin typeface="Calibri" panose="020F0502020204030204" pitchFamily="34" charset="0"/>
                <a:cs typeface="Calibri" panose="020F0502020204030204" pitchFamily="34" charset="0"/>
              </a:rPr>
              <a:t>Patient. 2018;11:561. </a:t>
            </a:r>
            <a:endParaRPr lang="en-US" sz="1100" b="1" dirty="0">
              <a:solidFill>
                <a:srgbClr val="455560"/>
              </a:solidFill>
              <a:latin typeface="Calibri" panose="020F0502020204030204" pitchFamily="34" charset="0"/>
              <a:cs typeface="Calibri" panose="020F0502020204030204" pitchFamily="34" charset="0"/>
            </a:endParaRPr>
          </a:p>
        </p:txBody>
      </p:sp>
      <p:sp>
        <p:nvSpPr>
          <p:cNvPr id="9" name="8 CuadroTexto"/>
          <p:cNvSpPr txBox="1"/>
          <p:nvPr/>
        </p:nvSpPr>
        <p:spPr bwMode="auto">
          <a:xfrm>
            <a:off x="2094647" y="1289791"/>
            <a:ext cx="142046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2800" dirty="0">
                <a:solidFill>
                  <a:srgbClr val="000000"/>
                </a:solidFill>
                <a:latin typeface="Calibri" panose="020F0502020204030204" pitchFamily="34" charset="0"/>
              </a:rPr>
              <a:t>Ventajas</a:t>
            </a:r>
          </a:p>
        </p:txBody>
      </p:sp>
      <p:sp>
        <p:nvSpPr>
          <p:cNvPr id="10" name="9 CuadroTexto"/>
          <p:cNvSpPr txBox="1"/>
          <p:nvPr/>
        </p:nvSpPr>
        <p:spPr bwMode="auto">
          <a:xfrm>
            <a:off x="8128483" y="1296844"/>
            <a:ext cx="175766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2800" dirty="0">
                <a:solidFill>
                  <a:srgbClr val="000000"/>
                </a:solidFill>
                <a:latin typeface="Calibri" panose="020F0502020204030204" pitchFamily="34" charset="0"/>
              </a:rPr>
              <a:t>Considerar</a:t>
            </a:r>
          </a:p>
        </p:txBody>
      </p:sp>
    </p:spTree>
    <p:extLst>
      <p:ext uri="{BB962C8B-B14F-4D97-AF65-F5344CB8AC3E}">
        <p14:creationId xmlns:p14="http://schemas.microsoft.com/office/powerpoint/2010/main" val="4032616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1"/>
          <p:cNvSpPr>
            <a:spLocks noGrp="1"/>
          </p:cNvSpPr>
          <p:nvPr>
            <p:ph type="title" idx="4294967295"/>
          </p:nvPr>
        </p:nvSpPr>
        <p:spPr>
          <a:xfrm>
            <a:off x="888888" y="245176"/>
            <a:ext cx="10972800" cy="1143000"/>
          </a:xfrm>
        </p:spPr>
        <p:txBody>
          <a:bodyPr/>
          <a:lstStyle/>
          <a:p>
            <a:r>
              <a:rPr lang="en-US" sz="4000" dirty="0">
                <a:latin typeface="Calibri Light" panose="020F0302020204030204" pitchFamily="34" charset="0"/>
              </a:rPr>
              <a:t>TARV en </a:t>
            </a:r>
            <a:r>
              <a:rPr lang="en-US" sz="4000" dirty="0" err="1">
                <a:latin typeface="Calibri Light" panose="020F0302020204030204" pitchFamily="34" charset="0"/>
              </a:rPr>
              <a:t>nuestra</a:t>
            </a:r>
            <a:r>
              <a:rPr lang="en-US" sz="4000" dirty="0">
                <a:latin typeface="Calibri Light" panose="020F0302020204030204" pitchFamily="34" charset="0"/>
              </a:rPr>
              <a:t> </a:t>
            </a:r>
            <a:r>
              <a:rPr lang="en-US" sz="4000" dirty="0" err="1">
                <a:latin typeface="Calibri Light" panose="020F0302020204030204" pitchFamily="34" charset="0"/>
              </a:rPr>
              <a:t>práctica</a:t>
            </a:r>
            <a:r>
              <a:rPr lang="en-US" sz="4000" dirty="0">
                <a:latin typeface="Calibri Light" panose="020F0302020204030204" pitchFamily="34" charset="0"/>
              </a:rPr>
              <a:t> </a:t>
            </a:r>
            <a:r>
              <a:rPr lang="en-US" sz="4000" dirty="0" err="1">
                <a:latin typeface="Calibri Light" panose="020F0302020204030204" pitchFamily="34" charset="0"/>
              </a:rPr>
              <a:t>asistencial</a:t>
            </a:r>
            <a:endParaRPr lang="en-US" sz="4000" dirty="0">
              <a:latin typeface="Calibri Light" panose="020F0302020204030204" pitchFamily="34" charset="0"/>
            </a:endParaRPr>
          </a:p>
        </p:txBody>
      </p:sp>
      <p:graphicFrame>
        <p:nvGraphicFramePr>
          <p:cNvPr id="7" name="Diagram 6"/>
          <p:cNvGraphicFramePr/>
          <p:nvPr>
            <p:extLst>
              <p:ext uri="{D42A27DB-BD31-4B8C-83A1-F6EECF244321}">
                <p14:modId xmlns:p14="http://schemas.microsoft.com/office/powerpoint/2010/main" val="79720626"/>
              </p:ext>
            </p:extLst>
          </p:nvPr>
        </p:nvGraphicFramePr>
        <p:xfrm>
          <a:off x="2185440" y="1908181"/>
          <a:ext cx="8392959" cy="3773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4317719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Tratamientos duales</a:t>
            </a:r>
          </a:p>
        </p:txBody>
      </p:sp>
    </p:spTree>
    <p:extLst>
      <p:ext uri="{BB962C8B-B14F-4D97-AF65-F5344CB8AC3E}">
        <p14:creationId xmlns:p14="http://schemas.microsoft.com/office/powerpoint/2010/main" val="1750722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96"/>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s-AR" sz="2800" dirty="0">
              <a:solidFill>
                <a:srgbClr val="FFFFFF"/>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824778862"/>
              </p:ext>
            </p:extLst>
          </p:nvPr>
        </p:nvGraphicFramePr>
        <p:xfrm>
          <a:off x="623392" y="836712"/>
          <a:ext cx="11035440" cy="4420008"/>
        </p:xfrm>
        <a:graphic>
          <a:graphicData uri="http://schemas.openxmlformats.org/drawingml/2006/table">
            <a:tbl>
              <a:tblPr firstRow="1" bandRow="1"/>
              <a:tblGrid>
                <a:gridCol w="1839240">
                  <a:extLst>
                    <a:ext uri="{9D8B030D-6E8A-4147-A177-3AD203B41FA5}">
                      <a16:colId xmlns="" xmlns:a16="http://schemas.microsoft.com/office/drawing/2014/main" val="20000"/>
                    </a:ext>
                  </a:extLst>
                </a:gridCol>
                <a:gridCol w="1839240">
                  <a:extLst>
                    <a:ext uri="{9D8B030D-6E8A-4147-A177-3AD203B41FA5}">
                      <a16:colId xmlns="" xmlns:a16="http://schemas.microsoft.com/office/drawing/2014/main" val="20001"/>
                    </a:ext>
                  </a:extLst>
                </a:gridCol>
                <a:gridCol w="1839240">
                  <a:extLst>
                    <a:ext uri="{9D8B030D-6E8A-4147-A177-3AD203B41FA5}">
                      <a16:colId xmlns="" xmlns:a16="http://schemas.microsoft.com/office/drawing/2014/main" val="20002"/>
                    </a:ext>
                  </a:extLst>
                </a:gridCol>
                <a:gridCol w="1683084">
                  <a:extLst>
                    <a:ext uri="{9D8B030D-6E8A-4147-A177-3AD203B41FA5}">
                      <a16:colId xmlns="" xmlns:a16="http://schemas.microsoft.com/office/drawing/2014/main" val="20003"/>
                    </a:ext>
                  </a:extLst>
                </a:gridCol>
                <a:gridCol w="2016224">
                  <a:extLst>
                    <a:ext uri="{9D8B030D-6E8A-4147-A177-3AD203B41FA5}">
                      <a16:colId xmlns="" xmlns:a16="http://schemas.microsoft.com/office/drawing/2014/main" val="20004"/>
                    </a:ext>
                  </a:extLst>
                </a:gridCol>
                <a:gridCol w="1818412">
                  <a:extLst>
                    <a:ext uri="{9D8B030D-6E8A-4147-A177-3AD203B41FA5}">
                      <a16:colId xmlns="" xmlns:a16="http://schemas.microsoft.com/office/drawing/2014/main" val="20005"/>
                    </a:ext>
                  </a:extLst>
                </a:gridCol>
              </a:tblGrid>
              <a:tr h="1134968">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kumimoji="0" lang="es-AR" sz="2400" b="0" i="0" u="none" strike="noStrike" kern="1200" cap="none" spc="0" normalizeH="0" baseline="0" noProof="0" dirty="0" smtClean="0">
                          <a:ln>
                            <a:noFill/>
                          </a:ln>
                          <a:solidFill>
                            <a:schemeClr val="bg1"/>
                          </a:solidFill>
                          <a:effectLst/>
                          <a:uLnTx/>
                          <a:uFillTx/>
                          <a:latin typeface="+mn-lt"/>
                          <a:ea typeface="+mn-ea"/>
                          <a:cs typeface="+mn-cs"/>
                        </a:rPr>
                        <a:t>   INTR</a:t>
                      </a:r>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INNTR</a:t>
                      </a:r>
                      <a:endParaRPr kumimoji="0" lang="es-ES" sz="2800" b="0" i="0" u="none" strike="noStrike" kern="1200" cap="none" spc="0" normalizeH="0" baseline="0" noProof="0" dirty="0" smtClean="0">
                        <a:ln>
                          <a:noFill/>
                        </a:ln>
                        <a:solidFill>
                          <a:schemeClr val="bg1"/>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IP</a:t>
                      </a:r>
                      <a:endParaRPr kumimoji="0" lang="es-ES" sz="2800" b="0" i="0" u="none" strike="noStrike" kern="1200" cap="none" spc="0" normalizeH="0" baseline="0" noProof="0" dirty="0" smtClean="0">
                        <a:ln>
                          <a:noFill/>
                        </a:ln>
                        <a:solidFill>
                          <a:schemeClr val="bg1"/>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IF</a:t>
                      </a:r>
                    </a:p>
                    <a:p>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II</a:t>
                      </a:r>
                    </a:p>
                    <a:p>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Tahoma" pitchFamily="34" charset="0"/>
                          <a:ea typeface="+mn-ea"/>
                          <a:cs typeface="+mn-cs"/>
                        </a:rPr>
                        <a:t>IR5</a:t>
                      </a: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extLst>
                  <a:ext uri="{0D108BD9-81ED-4DB2-BD59-A6C34878D82A}">
                    <a16:rowId xmlns="" xmlns:a16="http://schemas.microsoft.com/office/drawing/2014/main" val="10000"/>
                  </a:ext>
                </a:extLst>
              </a:tr>
              <a:tr h="328504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AZT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ddI</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ddC</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3TC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d4T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ABV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FTC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mn-lt"/>
                          <a:ea typeface="+mn-ea"/>
                          <a:cs typeface="+mn-cs"/>
                        </a:rPr>
                        <a:t>INsTR</a:t>
                      </a: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TFV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TAF</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NEVIRAPINA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DELAVIRDINA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EFAVIRENZ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ETRAVIRINA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RILPIVIRINA</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SAQUINAVIR/r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RITONAVIR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INDINAVIR/r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NELFINAVIR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AMPRENAVIR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LOPINAVIR/r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ATAZANAVIR/r/c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FOSAMP/r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TIPRANAVIR/r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DARUNAVIR/r</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T20</a:t>
                      </a:r>
                      <a:endParaRPr kumimoji="0" lang="es-ES"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RALTEGRAVIR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ELVITEGRAVIR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DOLUTEGRAVIR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BICTEGRAVIR</a:t>
                      </a: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Tahoma" pitchFamily="34" charset="0"/>
                          <a:ea typeface="+mn-ea"/>
                          <a:cs typeface="+mn-cs"/>
                        </a:rPr>
                        <a:t>Maraviroc</a:t>
                      </a:r>
                      <a:endParaRPr kumimoji="0" lang="es-ES" sz="1600" b="0" i="0" u="none" strike="noStrike" kern="1200" cap="none" spc="0" normalizeH="0" baseline="0" noProof="0" dirty="0" smtClean="0">
                        <a:ln>
                          <a:noFill/>
                        </a:ln>
                        <a:solidFill>
                          <a:srgbClr val="FFFFFF"/>
                        </a:solidFill>
                        <a:effectLst/>
                        <a:uLnTx/>
                        <a:uFillTx/>
                        <a:latin typeface="Tahoma" pitchFamily="34" charset="0"/>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 xmlns:a16="http://schemas.microsoft.com/office/drawing/2014/main" val="10001"/>
                  </a:ext>
                </a:extLst>
              </a:tr>
            </a:tbl>
          </a:graphicData>
        </a:graphic>
      </p:graphicFrame>
      <p:sp>
        <p:nvSpPr>
          <p:cNvPr id="5" name="4 CuadroTexto"/>
          <p:cNvSpPr txBox="1"/>
          <p:nvPr/>
        </p:nvSpPr>
        <p:spPr>
          <a:xfrm>
            <a:off x="4943892" y="6177952"/>
            <a:ext cx="3815527" cy="461661"/>
          </a:xfrm>
          <a:prstGeom prst="rect">
            <a:avLst/>
          </a:prstGeom>
          <a:noFill/>
        </p:spPr>
        <p:txBody>
          <a:bodyPr wrap="none" lIns="91342" tIns="45718" rIns="91342" bIns="45718" rtlCol="0">
            <a:spAutoFit/>
          </a:bodyPr>
          <a:lstStyle/>
          <a:p>
            <a:pPr defTabSz="913289"/>
            <a:r>
              <a:rPr lang="es-ES" sz="2400" dirty="0">
                <a:solidFill>
                  <a:srgbClr val="FFFFFF"/>
                </a:solidFill>
              </a:rPr>
              <a:t>Drogas antirretrovirales 2019</a:t>
            </a:r>
          </a:p>
        </p:txBody>
      </p:sp>
    </p:spTree>
    <p:extLst>
      <p:ext uri="{BB962C8B-B14F-4D97-AF65-F5344CB8AC3E}">
        <p14:creationId xmlns:p14="http://schemas.microsoft.com/office/powerpoint/2010/main" val="2155205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251471096"/>
              </p:ext>
            </p:extLst>
          </p:nvPr>
        </p:nvGraphicFramePr>
        <p:xfrm>
          <a:off x="1210341" y="1846904"/>
          <a:ext cx="9554818" cy="3337294"/>
        </p:xfrm>
        <a:graphic>
          <a:graphicData uri="http://schemas.openxmlformats.org/drawingml/2006/table">
            <a:tbl>
              <a:tblPr firstRow="1" bandRow="1"/>
              <a:tblGrid>
                <a:gridCol w="4886175">
                  <a:extLst>
                    <a:ext uri="{9D8B030D-6E8A-4147-A177-3AD203B41FA5}">
                      <a16:colId xmlns="" xmlns:a16="http://schemas.microsoft.com/office/drawing/2014/main" val="20000"/>
                    </a:ext>
                  </a:extLst>
                </a:gridCol>
                <a:gridCol w="4668643">
                  <a:extLst>
                    <a:ext uri="{9D8B030D-6E8A-4147-A177-3AD203B41FA5}">
                      <a16:colId xmlns="" xmlns:a16="http://schemas.microsoft.com/office/drawing/2014/main" val="20001"/>
                    </a:ext>
                  </a:extLst>
                </a:gridCol>
              </a:tblGrid>
              <a:tr h="686531">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n-US" sz="2400" b="0" dirty="0" smtClean="0">
                          <a:solidFill>
                            <a:schemeClr val="bg1"/>
                          </a:solidFill>
                          <a:latin typeface="+mn-lt"/>
                        </a:rPr>
                        <a:t>LPV/RTV + 3TC (GARDEL)</a:t>
                      </a:r>
                      <a:r>
                        <a:rPr lang="en-US" sz="2400" b="0" baseline="30000" dirty="0" smtClean="0">
                          <a:solidFill>
                            <a:schemeClr val="bg1"/>
                          </a:solidFill>
                          <a:latin typeface="+mn-lt"/>
                        </a:rPr>
                        <a:t>[1]</a:t>
                      </a:r>
                      <a:endParaRPr lang="en-US" sz="2400" b="0" baseline="30000" dirty="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pPr algn="ctr"/>
                      <a:r>
                        <a:rPr lang="en-US" sz="2400" b="0" baseline="0" dirty="0" smtClean="0">
                          <a:solidFill>
                            <a:schemeClr val="bg1"/>
                          </a:solidFill>
                          <a:latin typeface="+mn-lt"/>
                        </a:rPr>
                        <a:t>Naïve</a:t>
                      </a: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 xmlns:a16="http://schemas.microsoft.com/office/drawing/2014/main" val="10000"/>
                  </a:ext>
                </a:extLst>
              </a:tr>
              <a:tr h="648587">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n-US" sz="2400" b="0" dirty="0" smtClean="0">
                          <a:solidFill>
                            <a:schemeClr val="bg1"/>
                          </a:solidFill>
                          <a:latin typeface="+mn-lt"/>
                        </a:rPr>
                        <a:t>LPV/RTV + 3TC or</a:t>
                      </a:r>
                      <a:r>
                        <a:rPr lang="en-US" sz="2400" b="0" baseline="0" dirty="0" smtClean="0">
                          <a:solidFill>
                            <a:schemeClr val="bg1"/>
                          </a:solidFill>
                          <a:latin typeface="+mn-lt"/>
                        </a:rPr>
                        <a:t> FTC (OLE – switch)</a:t>
                      </a:r>
                      <a:r>
                        <a:rPr lang="en-US" sz="2400" b="0" baseline="30000" dirty="0" smtClean="0">
                          <a:solidFill>
                            <a:schemeClr val="bg1"/>
                          </a:solidFill>
                          <a:latin typeface="+mn-lt"/>
                        </a:rPr>
                        <a:t>[2]</a:t>
                      </a:r>
                      <a:endParaRPr lang="en-US" sz="2400" b="0" baseline="30000" dirty="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n-US" sz="2400" b="0" dirty="0" err="1" smtClean="0">
                          <a:solidFill>
                            <a:schemeClr val="bg1"/>
                          </a:solidFill>
                          <a:latin typeface="+mn-lt"/>
                        </a:rPr>
                        <a:t>Simplificación</a:t>
                      </a:r>
                      <a:endParaRPr lang="en-US" sz="2400" b="0" dirty="0">
                        <a:solidFill>
                          <a:schemeClr val="bg1"/>
                        </a:solidFill>
                        <a:latin typeface="+mn-lt"/>
                      </a:endParaRP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extLst>
                  <a:ext uri="{0D108BD9-81ED-4DB2-BD59-A6C34878D82A}">
                    <a16:rowId xmlns="" xmlns:a16="http://schemas.microsoft.com/office/drawing/2014/main" val="10001"/>
                  </a:ext>
                </a:extLst>
              </a:tr>
              <a:tr h="2002176">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n-US" sz="2400" b="0" dirty="0" smtClean="0">
                          <a:solidFill>
                            <a:schemeClr val="bg1"/>
                          </a:solidFill>
                          <a:latin typeface="+mn-lt"/>
                        </a:rPr>
                        <a:t>ATV/RTV + 3TC (SALT – switch)</a:t>
                      </a:r>
                      <a:r>
                        <a:rPr lang="en-US" sz="2400" b="0" baseline="30000" dirty="0" smtClean="0">
                          <a:solidFill>
                            <a:schemeClr val="bg1"/>
                          </a:solidFill>
                          <a:latin typeface="+mn-lt"/>
                        </a:rPr>
                        <a:t>[3]</a:t>
                      </a:r>
                    </a:p>
                    <a:p>
                      <a:endParaRPr lang="en-US" sz="2400" b="0" baseline="30000" dirty="0" smtClean="0">
                        <a:solidFill>
                          <a:schemeClr val="bg1"/>
                        </a:solidFill>
                        <a:latin typeface="+mn-lt"/>
                      </a:endParaRPr>
                    </a:p>
                    <a:p>
                      <a:endParaRPr lang="en-US" sz="2400" b="0" baseline="30000" dirty="0" smtClea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ATV/RTV + 3TC (ATLAS M – switch)</a:t>
                      </a:r>
                      <a:r>
                        <a:rPr kumimoji="0" lang="en-US" sz="2400" b="0" i="0" u="none" strike="noStrike" kern="1200" cap="none" spc="0" normalizeH="0" baseline="30000" noProof="0" dirty="0" smtClean="0">
                          <a:ln>
                            <a:noFill/>
                          </a:ln>
                          <a:solidFill>
                            <a:schemeClr val="bg1"/>
                          </a:solidFill>
                          <a:effectLst/>
                          <a:uLnTx/>
                          <a:uFillTx/>
                          <a:latin typeface="+mn-lt"/>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smtClean="0">
                        <a:ln>
                          <a:noFill/>
                        </a:ln>
                        <a:solidFill>
                          <a:schemeClr val="bg1"/>
                        </a:solidFill>
                        <a:effectLst/>
                        <a:uLnTx/>
                        <a:uFillTx/>
                        <a:latin typeface="+mn-lt"/>
                        <a:ea typeface="+mn-ea"/>
                        <a:cs typeface="+mn-cs"/>
                      </a:endParaRPr>
                    </a:p>
                  </a:txBody>
                  <a:tcPr marL="68580" marR="68580" marT="25728" marB="25728">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n-US" sz="2400" b="0" dirty="0" err="1" smtClean="0">
                          <a:solidFill>
                            <a:schemeClr val="bg1"/>
                          </a:solidFill>
                          <a:latin typeface="+mn-lt"/>
                        </a:rPr>
                        <a:t>Simplificación</a:t>
                      </a:r>
                      <a:endParaRPr lang="en-US" sz="2400" b="0" dirty="0" smtClean="0">
                        <a:solidFill>
                          <a:schemeClr val="bg1"/>
                        </a:solidFill>
                        <a:latin typeface="+mn-lt"/>
                      </a:endParaRPr>
                    </a:p>
                    <a:p>
                      <a:pPr algn="ctr"/>
                      <a:endParaRPr lang="en-US" sz="2400" b="0" dirty="0" smtClean="0">
                        <a:solidFill>
                          <a:schemeClr val="bg1"/>
                        </a:solidFill>
                        <a:latin typeface="+mn-lt"/>
                      </a:endParaRPr>
                    </a:p>
                    <a:p>
                      <a:pPr algn="ctr"/>
                      <a:r>
                        <a:rPr lang="en-US" sz="2400" b="0" dirty="0" err="1" smtClean="0">
                          <a:solidFill>
                            <a:schemeClr val="bg1"/>
                          </a:solidFill>
                          <a:latin typeface="+mn-lt"/>
                        </a:rPr>
                        <a:t>Simplificación</a:t>
                      </a:r>
                      <a:endParaRPr lang="en-US" sz="2400" b="0" dirty="0" smtClean="0">
                        <a:solidFill>
                          <a:schemeClr val="bg1"/>
                        </a:solidFill>
                        <a:latin typeface="+mn-lt"/>
                      </a:endParaRPr>
                    </a:p>
                    <a:p>
                      <a:pPr algn="ctr"/>
                      <a:endParaRPr lang="en-US" sz="2400" b="0" dirty="0" smtClean="0">
                        <a:solidFill>
                          <a:schemeClr val="bg1"/>
                        </a:solidFill>
                        <a:latin typeface="+mn-lt"/>
                      </a:endParaRPr>
                    </a:p>
                  </a:txBody>
                  <a:tcPr marL="68580" marR="68580" marT="25728" marB="25728">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 xmlns:a16="http://schemas.microsoft.com/office/drawing/2014/main" val="10002"/>
                  </a:ext>
                </a:extLst>
              </a:tr>
            </a:tbl>
          </a:graphicData>
        </a:graphic>
      </p:graphicFrame>
      <p:sp>
        <p:nvSpPr>
          <p:cNvPr id="3" name="2 Rectángulo"/>
          <p:cNvSpPr/>
          <p:nvPr/>
        </p:nvSpPr>
        <p:spPr>
          <a:xfrm>
            <a:off x="3546871" y="551657"/>
            <a:ext cx="5129745" cy="584771"/>
          </a:xfrm>
          <a:prstGeom prst="rect">
            <a:avLst/>
          </a:prstGeom>
        </p:spPr>
        <p:txBody>
          <a:bodyPr wrap="none" lIns="91348" tIns="45718" rIns="91348" bIns="45718">
            <a:spAutoFit/>
          </a:bodyPr>
          <a:lstStyle/>
          <a:p>
            <a:pPr defTabSz="913289"/>
            <a:r>
              <a:rPr lang="es-AR" sz="3200" kern="0" dirty="0">
                <a:solidFill>
                  <a:srgbClr val="000000"/>
                </a:solidFill>
              </a:rPr>
              <a:t>Primeros tratamientos duales</a:t>
            </a:r>
          </a:p>
        </p:txBody>
      </p:sp>
      <p:sp>
        <p:nvSpPr>
          <p:cNvPr id="4" name="3 Rectángulo"/>
          <p:cNvSpPr/>
          <p:nvPr/>
        </p:nvSpPr>
        <p:spPr>
          <a:xfrm>
            <a:off x="3546840" y="6084375"/>
            <a:ext cx="6096000" cy="430883"/>
          </a:xfrm>
          <a:prstGeom prst="rect">
            <a:avLst/>
          </a:prstGeom>
        </p:spPr>
        <p:txBody>
          <a:bodyPr lIns="91348" tIns="45718" rIns="91348" bIns="45718">
            <a:spAutoFit/>
          </a:bodyPr>
          <a:lstStyle/>
          <a:p>
            <a:pPr defTabSz="913289"/>
            <a:r>
              <a:rPr lang="fr-FR" altLang="en-US" sz="1100" kern="0" dirty="0" err="1">
                <a:solidFill>
                  <a:prstClr val="black"/>
                </a:solidFill>
                <a:ea typeface="ＭＳ Ｐゴシック" pitchFamily="34" charset="-128"/>
              </a:rPr>
              <a:t>Cahn</a:t>
            </a:r>
            <a:r>
              <a:rPr lang="fr-FR" altLang="en-US" sz="1100" kern="0" dirty="0">
                <a:solidFill>
                  <a:prstClr val="black"/>
                </a:solidFill>
                <a:ea typeface="ＭＳ Ｐゴシック" pitchFamily="34" charset="-128"/>
              </a:rPr>
              <a:t> P, et al. </a:t>
            </a:r>
            <a:r>
              <a:rPr lang="en-US" altLang="en-US" sz="1100" kern="0" dirty="0">
                <a:solidFill>
                  <a:prstClr val="black"/>
                </a:solidFill>
                <a:ea typeface="ＭＳ Ｐゴシック" pitchFamily="34" charset="-128"/>
              </a:rPr>
              <a:t>Lancet Infect Dis. 2014;14:572-580. 9. </a:t>
            </a:r>
            <a:r>
              <a:rPr lang="en-US" altLang="en-US" sz="1100" kern="0" dirty="0" err="1">
                <a:solidFill>
                  <a:prstClr val="black"/>
                </a:solidFill>
                <a:ea typeface="ＭＳ Ｐゴシック" pitchFamily="34" charset="-128"/>
              </a:rPr>
              <a:t>Gatell</a:t>
            </a:r>
            <a:r>
              <a:rPr lang="en-US" altLang="en-US" sz="1100" kern="0" dirty="0">
                <a:solidFill>
                  <a:prstClr val="black"/>
                </a:solidFill>
                <a:ea typeface="ＭＳ Ｐゴシック" pitchFamily="34" charset="-128"/>
              </a:rPr>
              <a:t> J, et al. AIDS 2014. Abstract LBPE17. 10. Perez-Molina JA, et al. IAC 2014. Abstract LBPE18; </a:t>
            </a:r>
            <a:r>
              <a:rPr lang="en-US" altLang="en-US" sz="1100" kern="0" dirty="0">
                <a:solidFill>
                  <a:prstClr val="black"/>
                </a:solidFill>
                <a:ea typeface="MS PGothic" pitchFamily="34" charset="-128"/>
              </a:rPr>
              <a:t>Di </a:t>
            </a:r>
            <a:r>
              <a:rPr lang="en-US" altLang="en-US" sz="1100" kern="0" dirty="0" err="1">
                <a:solidFill>
                  <a:prstClr val="black"/>
                </a:solidFill>
                <a:ea typeface="MS PGothic" pitchFamily="34" charset="-128"/>
              </a:rPr>
              <a:t>Giambenedetto</a:t>
            </a:r>
            <a:r>
              <a:rPr lang="en-US" altLang="en-US" sz="1100" kern="0" dirty="0">
                <a:solidFill>
                  <a:prstClr val="black"/>
                </a:solidFill>
                <a:ea typeface="MS PGothic" pitchFamily="34" charset="-128"/>
              </a:rPr>
              <a:t> S, et al. EACS 2015. Abstract 867</a:t>
            </a:r>
            <a:endParaRPr lang="es-AR" sz="1100" kern="0" dirty="0">
              <a:solidFill>
                <a:prstClr val="black"/>
              </a:solidFill>
            </a:endParaRPr>
          </a:p>
        </p:txBody>
      </p:sp>
    </p:spTree>
    <p:extLst>
      <p:ext uri="{BB962C8B-B14F-4D97-AF65-F5344CB8AC3E}">
        <p14:creationId xmlns:p14="http://schemas.microsoft.com/office/powerpoint/2010/main" val="3522478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42238231"/>
              </p:ext>
            </p:extLst>
          </p:nvPr>
        </p:nvGraphicFramePr>
        <p:xfrm>
          <a:off x="1757457" y="1911500"/>
          <a:ext cx="8528350" cy="3301773"/>
        </p:xfrm>
        <a:graphic>
          <a:graphicData uri="http://schemas.openxmlformats.org/drawingml/2006/table">
            <a:tbl>
              <a:tblPr firstRow="1" bandRow="1"/>
              <a:tblGrid>
                <a:gridCol w="4501515">
                  <a:extLst>
                    <a:ext uri="{9D8B030D-6E8A-4147-A177-3AD203B41FA5}">
                      <a16:colId xmlns="" xmlns:a16="http://schemas.microsoft.com/office/drawing/2014/main" val="20000"/>
                    </a:ext>
                  </a:extLst>
                </a:gridCol>
                <a:gridCol w="4026835">
                  <a:extLst>
                    <a:ext uri="{9D8B030D-6E8A-4147-A177-3AD203B41FA5}">
                      <a16:colId xmlns="" xmlns:a16="http://schemas.microsoft.com/office/drawing/2014/main" val="20001"/>
                    </a:ext>
                  </a:extLst>
                </a:gridCol>
              </a:tblGrid>
              <a:tr h="1841637">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mn-lt"/>
                          <a:ea typeface="+mn-ea"/>
                          <a:cs typeface="+mn-cs"/>
                        </a:rPr>
                        <a:t>3TC+ RPV  (SWORD)</a:t>
                      </a:r>
                    </a:p>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mn-lt"/>
                          <a:ea typeface="+mn-ea"/>
                          <a:cs typeface="+mn-cs"/>
                        </a:rPr>
                        <a:t>3TC+ </a:t>
                      </a:r>
                      <a:r>
                        <a:rPr kumimoji="0" lang="en-US" sz="2800" b="0" i="0" u="none" strike="noStrike" kern="1200" cap="none" spc="0" normalizeH="0" baseline="0" noProof="0" dirty="0" err="1" smtClean="0">
                          <a:ln>
                            <a:noFill/>
                          </a:ln>
                          <a:solidFill>
                            <a:prstClr val="white"/>
                          </a:solidFill>
                          <a:effectLst/>
                          <a:uLnTx/>
                          <a:uFillTx/>
                          <a:latin typeface="+mn-lt"/>
                          <a:ea typeface="+mn-ea"/>
                          <a:cs typeface="+mn-cs"/>
                        </a:rPr>
                        <a:t>darunavir</a:t>
                      </a:r>
                      <a:r>
                        <a:rPr kumimoji="0" lang="en-US" sz="2800" b="0" i="0" u="none" strike="noStrike" kern="1200" cap="none" spc="0" normalizeH="0" baseline="0" noProof="0" dirty="0" smtClean="0">
                          <a:ln>
                            <a:noFill/>
                          </a:ln>
                          <a:solidFill>
                            <a:prstClr val="white"/>
                          </a:solidFill>
                          <a:effectLst/>
                          <a:uLnTx/>
                          <a:uFillTx/>
                          <a:latin typeface="+mn-lt"/>
                          <a:ea typeface="+mn-ea"/>
                          <a:cs typeface="+mn-cs"/>
                        </a:rPr>
                        <a:t> (Andes)</a:t>
                      </a:r>
                      <a:endParaRPr kumimoji="0" lang="en-US" sz="2800" b="0" i="0" u="none" strike="noStrike" kern="1200" cap="none" spc="0" normalizeH="0" baseline="30000" noProof="0" dirty="0" smtClean="0">
                        <a:ln>
                          <a:noFill/>
                        </a:ln>
                        <a:solidFill>
                          <a:prstClr val="white"/>
                        </a:solidFill>
                        <a:effectLst/>
                        <a:uLnTx/>
                        <a:uFillTx/>
                        <a:latin typeface="+mn-lt"/>
                        <a:ea typeface="+mn-ea"/>
                        <a:cs typeface="+mn-cs"/>
                      </a:endParaRPr>
                    </a:p>
                    <a:p>
                      <a:endParaRPr lang="en-US" sz="4000" b="0" baseline="30000" dirty="0" smtClean="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pPr algn="l"/>
                      <a:r>
                        <a:rPr lang="en-US" sz="2800" b="0" baseline="0" dirty="0" err="1" smtClean="0">
                          <a:solidFill>
                            <a:schemeClr val="bg1"/>
                          </a:solidFill>
                          <a:latin typeface="+mn-lt"/>
                        </a:rPr>
                        <a:t>Simplificación</a:t>
                      </a:r>
                      <a:endParaRPr lang="en-US" sz="2800" b="0" baseline="0" dirty="0" smtClean="0">
                        <a:solidFill>
                          <a:schemeClr val="bg1"/>
                        </a:solidFill>
                        <a:latin typeface="+mn-lt"/>
                      </a:endParaRPr>
                    </a:p>
                    <a:p>
                      <a:pPr algn="l"/>
                      <a:endParaRPr lang="en-US" sz="2800" b="0" baseline="0" dirty="0" smtClean="0">
                        <a:solidFill>
                          <a:schemeClr val="bg1"/>
                        </a:solidFill>
                        <a:latin typeface="+mn-lt"/>
                      </a:endParaRPr>
                    </a:p>
                    <a:p>
                      <a:pPr algn="l"/>
                      <a:r>
                        <a:rPr lang="en-US" sz="2800" b="0" baseline="0" dirty="0" smtClean="0">
                          <a:solidFill>
                            <a:schemeClr val="bg1"/>
                          </a:solidFill>
                          <a:latin typeface="+mn-lt"/>
                        </a:rPr>
                        <a:t>Naive</a:t>
                      </a: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extLst>
                  <a:ext uri="{0D108BD9-81ED-4DB2-BD59-A6C34878D82A}">
                    <a16:rowId xmlns="" xmlns:a16="http://schemas.microsoft.com/office/drawing/2014/main" val="10000"/>
                  </a:ext>
                </a:extLst>
              </a:tr>
              <a:tr h="1460136">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n-US" sz="2800" b="0" baseline="0" dirty="0" smtClean="0">
                          <a:solidFill>
                            <a:schemeClr val="bg1"/>
                          </a:solidFill>
                          <a:latin typeface="+mn-lt"/>
                        </a:rPr>
                        <a:t>3TC+ </a:t>
                      </a:r>
                      <a:r>
                        <a:rPr lang="en-US" sz="2800" b="0" baseline="0" dirty="0" err="1" smtClean="0">
                          <a:solidFill>
                            <a:schemeClr val="bg1"/>
                          </a:solidFill>
                          <a:latin typeface="+mn-lt"/>
                        </a:rPr>
                        <a:t>dolutegravir</a:t>
                      </a:r>
                      <a:r>
                        <a:rPr lang="en-US" sz="2800" b="0" baseline="0" dirty="0" smtClean="0">
                          <a:solidFill>
                            <a:schemeClr val="bg1"/>
                          </a:solidFill>
                          <a:latin typeface="+mn-lt"/>
                        </a:rPr>
                        <a:t>  (</a:t>
                      </a:r>
                      <a:r>
                        <a:rPr lang="en-US" sz="2800" b="0" baseline="0" dirty="0" err="1" smtClean="0">
                          <a:solidFill>
                            <a:schemeClr val="bg1"/>
                          </a:solidFill>
                          <a:latin typeface="+mn-lt"/>
                        </a:rPr>
                        <a:t>Lamidol</a:t>
                      </a:r>
                      <a:r>
                        <a:rPr lang="en-US" sz="2800" b="0" baseline="0" dirty="0" smtClean="0">
                          <a:solidFill>
                            <a:schemeClr val="bg1"/>
                          </a:solidFill>
                          <a:latin typeface="+mn-lt"/>
                        </a:rPr>
                        <a:t>)</a:t>
                      </a:r>
                    </a:p>
                    <a:p>
                      <a:endParaRPr lang="en-US" sz="2800" b="0" baseline="0" dirty="0" smtClean="0">
                        <a:solidFill>
                          <a:schemeClr val="bg1"/>
                        </a:solidFill>
                        <a:latin typeface="+mn-lt"/>
                      </a:endParaRPr>
                    </a:p>
                    <a:p>
                      <a:r>
                        <a:rPr lang="en-US" sz="2800" b="0" baseline="0" dirty="0" smtClean="0">
                          <a:solidFill>
                            <a:schemeClr val="bg1"/>
                          </a:solidFill>
                          <a:latin typeface="+mn-lt"/>
                        </a:rPr>
                        <a:t>3TC+ </a:t>
                      </a:r>
                      <a:r>
                        <a:rPr lang="en-US" sz="2800" b="0" baseline="0" dirty="0" err="1" smtClean="0">
                          <a:solidFill>
                            <a:schemeClr val="bg1"/>
                          </a:solidFill>
                          <a:latin typeface="+mn-lt"/>
                        </a:rPr>
                        <a:t>dolutegravir</a:t>
                      </a:r>
                      <a:r>
                        <a:rPr lang="en-US" sz="2800" b="0" baseline="0" dirty="0" smtClean="0">
                          <a:solidFill>
                            <a:schemeClr val="bg1"/>
                          </a:solidFill>
                          <a:latin typeface="+mn-lt"/>
                        </a:rPr>
                        <a:t> (</a:t>
                      </a:r>
                      <a:r>
                        <a:rPr lang="en-US" sz="2800" b="0" baseline="0" dirty="0" err="1" smtClean="0">
                          <a:solidFill>
                            <a:schemeClr val="bg1"/>
                          </a:solidFill>
                          <a:latin typeface="+mn-lt"/>
                        </a:rPr>
                        <a:t>Geminis</a:t>
                      </a:r>
                      <a:r>
                        <a:rPr lang="en-US" sz="2800" b="0" baseline="0" dirty="0" smtClean="0">
                          <a:solidFill>
                            <a:schemeClr val="bg1"/>
                          </a:solidFill>
                          <a:latin typeface="+mn-lt"/>
                        </a:rPr>
                        <a:t>)</a:t>
                      </a:r>
                      <a:endParaRPr lang="en-US" sz="2800" b="0" baseline="30000" dirty="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l"/>
                      <a:r>
                        <a:rPr lang="en-US" sz="2800" b="0" dirty="0" err="1" smtClean="0">
                          <a:solidFill>
                            <a:schemeClr val="bg1"/>
                          </a:solidFill>
                          <a:latin typeface="+mn-lt"/>
                        </a:rPr>
                        <a:t>Simplificación</a:t>
                      </a:r>
                      <a:endParaRPr lang="en-US" sz="2800" b="0" dirty="0" smtClean="0">
                        <a:solidFill>
                          <a:schemeClr val="bg1"/>
                        </a:solidFill>
                        <a:latin typeface="+mn-lt"/>
                      </a:endParaRPr>
                    </a:p>
                    <a:p>
                      <a:pPr algn="l"/>
                      <a:endParaRPr lang="en-US" sz="2800" b="0" dirty="0" smtClean="0">
                        <a:solidFill>
                          <a:schemeClr val="bg1"/>
                        </a:solidFill>
                        <a:latin typeface="+mn-lt"/>
                      </a:endParaRPr>
                    </a:p>
                    <a:p>
                      <a:pPr algn="l"/>
                      <a:r>
                        <a:rPr lang="en-US" sz="2800" b="0" dirty="0" smtClean="0">
                          <a:solidFill>
                            <a:schemeClr val="bg1"/>
                          </a:solidFill>
                          <a:latin typeface="+mn-lt"/>
                        </a:rPr>
                        <a:t>Naive</a:t>
                      </a:r>
                      <a:endParaRPr lang="en-US" sz="2800" b="0" dirty="0">
                        <a:solidFill>
                          <a:schemeClr val="bg1"/>
                        </a:solidFill>
                        <a:latin typeface="+mn-lt"/>
                      </a:endParaRP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 xmlns:a16="http://schemas.microsoft.com/office/drawing/2014/main" val="10001"/>
                  </a:ext>
                </a:extLst>
              </a:tr>
            </a:tbl>
          </a:graphicData>
        </a:graphic>
      </p:graphicFrame>
      <p:sp>
        <p:nvSpPr>
          <p:cNvPr id="3" name="2 Rectángulo"/>
          <p:cNvSpPr/>
          <p:nvPr/>
        </p:nvSpPr>
        <p:spPr>
          <a:xfrm>
            <a:off x="3295664" y="500937"/>
            <a:ext cx="5451948" cy="646327"/>
          </a:xfrm>
          <a:prstGeom prst="rect">
            <a:avLst/>
          </a:prstGeom>
        </p:spPr>
        <p:txBody>
          <a:bodyPr wrap="none" lIns="91348" tIns="45718" rIns="91348" bIns="45718">
            <a:spAutoFit/>
          </a:bodyPr>
          <a:lstStyle/>
          <a:p>
            <a:pPr algn="ctr" defTabSz="913289"/>
            <a:r>
              <a:rPr lang="es-AR" sz="3600" kern="0" dirty="0">
                <a:solidFill>
                  <a:srgbClr val="000000"/>
                </a:solidFill>
              </a:rPr>
              <a:t>Nuevos tratamientos duales</a:t>
            </a:r>
          </a:p>
        </p:txBody>
      </p:sp>
      <p:sp>
        <p:nvSpPr>
          <p:cNvPr id="4" name="3 Rectángulo"/>
          <p:cNvSpPr/>
          <p:nvPr/>
        </p:nvSpPr>
        <p:spPr>
          <a:xfrm>
            <a:off x="7643636" y="6009426"/>
            <a:ext cx="3419340" cy="338550"/>
          </a:xfrm>
          <a:prstGeom prst="rect">
            <a:avLst/>
          </a:prstGeom>
        </p:spPr>
        <p:txBody>
          <a:bodyPr wrap="none" lIns="91348" tIns="45718" rIns="91348" bIns="45718">
            <a:spAutoFit/>
          </a:bodyPr>
          <a:lstStyle/>
          <a:p>
            <a:pPr defTabSz="913357"/>
            <a:r>
              <a:rPr lang="es-AR" sz="1600" kern="0" dirty="0" err="1">
                <a:solidFill>
                  <a:prstClr val="black"/>
                </a:solidFill>
              </a:rPr>
              <a:t>Fuigueroa</a:t>
            </a:r>
            <a:r>
              <a:rPr lang="es-AR" sz="1600" kern="0" dirty="0">
                <a:solidFill>
                  <a:prstClr val="black"/>
                </a:solidFill>
              </a:rPr>
              <a:t> M; CROI 2019; P489 (Andes)</a:t>
            </a:r>
          </a:p>
        </p:txBody>
      </p:sp>
      <p:sp>
        <p:nvSpPr>
          <p:cNvPr id="5" name="4 Rectángulo"/>
          <p:cNvSpPr/>
          <p:nvPr/>
        </p:nvSpPr>
        <p:spPr>
          <a:xfrm>
            <a:off x="3312894" y="6024842"/>
            <a:ext cx="4278550" cy="323161"/>
          </a:xfrm>
          <a:prstGeom prst="rect">
            <a:avLst/>
          </a:prstGeom>
        </p:spPr>
        <p:txBody>
          <a:bodyPr wrap="none" lIns="91348" tIns="45718" rIns="91348" bIns="45718">
            <a:spAutoFit/>
          </a:bodyPr>
          <a:lstStyle/>
          <a:p>
            <a:pPr defTabSz="913357"/>
            <a:r>
              <a:rPr lang="en-US" sz="1500" kern="0" cap="all" dirty="0">
                <a:solidFill>
                  <a:srgbClr val="FFFFFF"/>
                </a:solidFill>
              </a:rPr>
              <a:t> </a:t>
            </a:r>
            <a:r>
              <a:rPr lang="en-US" sz="1500" kern="0" cap="all" dirty="0" err="1">
                <a:solidFill>
                  <a:prstClr val="black"/>
                </a:solidFill>
              </a:rPr>
              <a:t>Llibre</a:t>
            </a:r>
            <a:r>
              <a:rPr lang="en-US" sz="1500" kern="0" cap="all" dirty="0">
                <a:solidFill>
                  <a:prstClr val="black"/>
                </a:solidFill>
              </a:rPr>
              <a:t> J Lancet Vol.391, P839-849,2018 (Sword) </a:t>
            </a:r>
            <a:endParaRPr lang="es-AR" kern="0" dirty="0">
              <a:solidFill>
                <a:prstClr val="black"/>
              </a:solidFill>
            </a:endParaRPr>
          </a:p>
        </p:txBody>
      </p:sp>
      <p:sp>
        <p:nvSpPr>
          <p:cNvPr id="6" name="5 Rectángulo"/>
          <p:cNvSpPr/>
          <p:nvPr/>
        </p:nvSpPr>
        <p:spPr>
          <a:xfrm>
            <a:off x="7643613" y="6332618"/>
            <a:ext cx="4257711" cy="323161"/>
          </a:xfrm>
          <a:prstGeom prst="rect">
            <a:avLst/>
          </a:prstGeom>
        </p:spPr>
        <p:txBody>
          <a:bodyPr wrap="none" lIns="91348" tIns="45718" rIns="91348" bIns="45718">
            <a:spAutoFit/>
          </a:bodyPr>
          <a:lstStyle/>
          <a:p>
            <a:pPr defTabSz="913357"/>
            <a:r>
              <a:rPr lang="es-AR" sz="1500" kern="0" dirty="0" err="1">
                <a:solidFill>
                  <a:prstClr val="black"/>
                </a:solidFill>
              </a:rPr>
              <a:t>Cahn</a:t>
            </a:r>
            <a:r>
              <a:rPr lang="es-AR" sz="1500" kern="0" dirty="0">
                <a:solidFill>
                  <a:prstClr val="black"/>
                </a:solidFill>
              </a:rPr>
              <a:t> P;  AIDS 2018; </a:t>
            </a:r>
            <a:r>
              <a:rPr lang="es-AR" sz="1500" kern="0" dirty="0" err="1">
                <a:solidFill>
                  <a:prstClr val="black"/>
                </a:solidFill>
              </a:rPr>
              <a:t>Abstract</a:t>
            </a:r>
            <a:r>
              <a:rPr lang="es-AR" sz="1500" kern="0" dirty="0">
                <a:solidFill>
                  <a:prstClr val="black"/>
                </a:solidFill>
              </a:rPr>
              <a:t> TUAB0106LB (Géminis)</a:t>
            </a:r>
          </a:p>
        </p:txBody>
      </p:sp>
      <p:sp>
        <p:nvSpPr>
          <p:cNvPr id="7" name="6 Rectángulo"/>
          <p:cNvSpPr/>
          <p:nvPr/>
        </p:nvSpPr>
        <p:spPr>
          <a:xfrm>
            <a:off x="3448764" y="6348006"/>
            <a:ext cx="3828106" cy="323161"/>
          </a:xfrm>
          <a:prstGeom prst="rect">
            <a:avLst/>
          </a:prstGeom>
        </p:spPr>
        <p:txBody>
          <a:bodyPr wrap="none" lIns="91348" tIns="45718" rIns="91348" bIns="45718">
            <a:spAutoFit/>
          </a:bodyPr>
          <a:lstStyle/>
          <a:p>
            <a:pPr defTabSz="913357"/>
            <a:r>
              <a:rPr lang="en-US" altLang="en-US" sz="1500" kern="0" dirty="0" err="1">
                <a:solidFill>
                  <a:prstClr val="black"/>
                </a:solidFill>
              </a:rPr>
              <a:t>Joly</a:t>
            </a:r>
            <a:r>
              <a:rPr lang="en-US" altLang="en-US" sz="1500" kern="0" dirty="0">
                <a:solidFill>
                  <a:prstClr val="black"/>
                </a:solidFill>
              </a:rPr>
              <a:t> V, et al. CROI 2017. Abstract 458 (</a:t>
            </a:r>
            <a:r>
              <a:rPr lang="en-US" altLang="en-US" sz="1500" kern="0" dirty="0" err="1">
                <a:solidFill>
                  <a:prstClr val="black"/>
                </a:solidFill>
              </a:rPr>
              <a:t>Lamidol</a:t>
            </a:r>
            <a:r>
              <a:rPr lang="en-US" altLang="en-US" sz="1500" kern="0" dirty="0">
                <a:solidFill>
                  <a:prstClr val="black"/>
                </a:solidFill>
              </a:rPr>
              <a:t>)</a:t>
            </a:r>
            <a:endParaRPr lang="es-AR" sz="1500" kern="0" dirty="0">
              <a:solidFill>
                <a:prstClr val="black"/>
              </a:solidFill>
            </a:endParaRPr>
          </a:p>
        </p:txBody>
      </p:sp>
    </p:spTree>
    <p:extLst>
      <p:ext uri="{BB962C8B-B14F-4D97-AF65-F5344CB8AC3E}">
        <p14:creationId xmlns:p14="http://schemas.microsoft.com/office/powerpoint/2010/main" val="3032782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xmlns="" id="{975D4A47-CBF2-CF40-A887-8D8E3C497B95}"/>
              </a:ext>
            </a:extLst>
          </p:cNvPr>
          <p:cNvSpPr>
            <a:spLocks noGrp="1"/>
          </p:cNvSpPr>
          <p:nvPr>
            <p:ph type="title"/>
          </p:nvPr>
        </p:nvSpPr>
        <p:spPr/>
        <p:txBody>
          <a:bodyPr/>
          <a:lstStyle/>
          <a:p>
            <a:pPr algn="ctr"/>
            <a:r>
              <a:rPr lang="en-US" b="0" dirty="0">
                <a:solidFill>
                  <a:srgbClr val="C00000"/>
                </a:solidFill>
              </a:rPr>
              <a:t>GEMINI-1 and -2</a:t>
            </a:r>
            <a:r>
              <a:rPr lang="en-US" b="0" dirty="0">
                <a:solidFill>
                  <a:schemeClr val="bg1"/>
                </a:solidFill>
              </a:rPr>
              <a:t>: Virologic Response at Wk 96</a:t>
            </a:r>
          </a:p>
        </p:txBody>
      </p:sp>
      <p:sp>
        <p:nvSpPr>
          <p:cNvPr id="29" name="Content Placeholder 28">
            <a:extLst>
              <a:ext uri="{FF2B5EF4-FFF2-40B4-BE49-F238E27FC236}">
                <a16:creationId xmlns:a16="http://schemas.microsoft.com/office/drawing/2014/main" xmlns="" id="{8D11DC20-7AA3-AF41-A940-B3EA712E8162}"/>
              </a:ext>
            </a:extLst>
          </p:cNvPr>
          <p:cNvSpPr>
            <a:spLocks noGrp="1"/>
          </p:cNvSpPr>
          <p:nvPr>
            <p:ph idx="1"/>
          </p:nvPr>
        </p:nvSpPr>
        <p:spPr>
          <a:xfrm>
            <a:off x="604675" y="1513047"/>
            <a:ext cx="10877529" cy="897588"/>
          </a:xfrm>
        </p:spPr>
        <p:txBody>
          <a:bodyPr/>
          <a:lstStyle/>
          <a:p>
            <a:r>
              <a:rPr lang="en-US" dirty="0"/>
              <a:t>DTG + 3TC met criteria for noninferiority vs DTG + FTC/TDF in</a:t>
            </a:r>
            <a:br>
              <a:rPr lang="en-US" dirty="0"/>
            </a:br>
            <a:r>
              <a:rPr lang="en-US" dirty="0"/>
              <a:t>GEMINI-1, -2, and pooled analysis</a:t>
            </a:r>
          </a:p>
        </p:txBody>
      </p:sp>
      <p:sp>
        <p:nvSpPr>
          <p:cNvPr id="30" name="Text Box 15">
            <a:extLst>
              <a:ext uri="{FF2B5EF4-FFF2-40B4-BE49-F238E27FC236}">
                <a16:creationId xmlns:a16="http://schemas.microsoft.com/office/drawing/2014/main" xmlns="" id="{8C5A2C3F-C1DB-5F4C-8963-160594AF18D8}"/>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fontAlgn="base">
              <a:spcBef>
                <a:spcPct val="0"/>
              </a:spcBef>
              <a:spcAft>
                <a:spcPct val="0"/>
              </a:spcAft>
              <a:defRPr/>
            </a:pPr>
            <a:r>
              <a:rPr lang="en-US" altLang="en-US" sz="1200" b="0" spc="-10" dirty="0">
                <a:solidFill>
                  <a:srgbClr val="455560"/>
                </a:solidFill>
                <a:latin typeface="Calibri" panose="020F0502020204030204" pitchFamily="34" charset="0"/>
                <a:cs typeface="Arial" panose="020B0604020202020204" pitchFamily="34" charset="0"/>
              </a:rPr>
              <a:t>Cahn. IAS 2019. Abstr WEAB0404LB. Reproduced with permission.</a:t>
            </a:r>
            <a:endParaRPr lang="en-US" altLang="en-US" sz="1200" b="0" dirty="0">
              <a:solidFill>
                <a:srgbClr val="455560"/>
              </a:solidFill>
              <a:latin typeface="Calibri" panose="020F0502020204030204" pitchFamily="34" charset="0"/>
              <a:cs typeface="Arial" panose="020B0604020202020204" pitchFamily="34" charset="0"/>
            </a:endParaRPr>
          </a:p>
        </p:txBody>
      </p:sp>
      <p:pic>
        <p:nvPicPr>
          <p:cNvPr id="32" name="Picture 9">
            <a:extLst>
              <a:ext uri="{FF2B5EF4-FFF2-40B4-BE49-F238E27FC236}">
                <a16:creationId xmlns:a16="http://schemas.microsoft.com/office/drawing/2014/main" xmlns="" id="{AC4BD367-74F2-7D47-A9A1-13515CC16A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190051" y="6216652"/>
            <a:ext cx="551335" cy="1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 name="Rectangle 8">
            <a:extLst>
              <a:ext uri="{FF2B5EF4-FFF2-40B4-BE49-F238E27FC236}">
                <a16:creationId xmlns:a16="http://schemas.microsoft.com/office/drawing/2014/main" xmlns="" id="{B26CF81F-78CA-0546-85A1-D94CB5412312}"/>
              </a:ext>
            </a:extLst>
          </p:cNvPr>
          <p:cNvSpPr>
            <a:spLocks noChangeArrowheads="1"/>
          </p:cNvSpPr>
          <p:nvPr/>
        </p:nvSpPr>
        <p:spPr bwMode="auto">
          <a:xfrm>
            <a:off x="9389569" y="6356697"/>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914400" eaLnBrk="1" fontAlgn="base" hangingPunct="1">
              <a:lnSpc>
                <a:spcPct val="100000"/>
              </a:lnSpc>
              <a:spcBef>
                <a:spcPct val="0"/>
              </a:spcBef>
              <a:spcAft>
                <a:spcPct val="0"/>
              </a:spcAft>
              <a:buClrTx/>
              <a:buFontTx/>
              <a:buNone/>
            </a:pPr>
            <a:r>
              <a:rPr lang="en-US" altLang="en-US" sz="1400" dirty="0">
                <a:solidFill>
                  <a:srgbClr val="455560"/>
                </a:solidFill>
                <a:latin typeface="Calibri" panose="020F0502020204030204" pitchFamily="34" charset="0"/>
                <a:cs typeface="Arial" panose="020B0604020202020204" pitchFamily="34" charset="0"/>
              </a:rPr>
              <a:t>Slide credit: </a:t>
            </a:r>
            <a:r>
              <a:rPr lang="en-US" altLang="en-US" sz="1400" dirty="0">
                <a:solidFill>
                  <a:srgbClr val="455560"/>
                </a:solidFill>
                <a:latin typeface="Calibri" panose="020F0502020204030204" pitchFamily="34" charset="0"/>
                <a:cs typeface="Arial" panose="020B0604020202020204" pitchFamily="34" charset="0"/>
                <a:hlinkClick r:id="rId4"/>
              </a:rPr>
              <a:t>clinicaloptions.com</a:t>
            </a:r>
            <a:endParaRPr lang="en-US" altLang="en-US" sz="1400" dirty="0">
              <a:solidFill>
                <a:srgbClr val="455560"/>
              </a:solidFill>
              <a:latin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0CF4DAF2-D381-490A-8A7C-BB6BB857B5BD}"/>
              </a:ext>
            </a:extLst>
          </p:cNvPr>
          <p:cNvSpPr/>
          <p:nvPr/>
        </p:nvSpPr>
        <p:spPr>
          <a:xfrm>
            <a:off x="4481512" y="4872864"/>
            <a:ext cx="6096000" cy="338554"/>
          </a:xfrm>
          <a:prstGeom prst="rect">
            <a:avLst/>
          </a:prstGeom>
        </p:spPr>
        <p:txBody>
          <a:bodyPr>
            <a:spAutoFit/>
          </a:bodyPr>
          <a:lstStyle/>
          <a:p>
            <a:pPr defTabSz="914400" eaLnBrk="0" fontAlgn="base" hangingPunct="0">
              <a:spcBef>
                <a:spcPct val="0"/>
              </a:spcBef>
              <a:spcAft>
                <a:spcPct val="0"/>
              </a:spcAft>
            </a:pPr>
            <a:r>
              <a:rPr lang="en-US" altLang="ja-JP" sz="1600" spc="20" dirty="0">
                <a:solidFill>
                  <a:srgbClr val="000000"/>
                </a:solidFill>
                <a:latin typeface="Calibri" panose="020F0502020204030204" pitchFamily="34" charset="0"/>
                <a:cs typeface="Calibri" panose="020F0502020204030204" pitchFamily="34" charset="0"/>
              </a:rPr>
              <a:t>*Adjusted for BL HIV-1 RNA, BL CD4+ cell count, and study.</a:t>
            </a:r>
            <a:endParaRPr lang="en-US" sz="1600" dirty="0">
              <a:solidFill>
                <a:srgbClr val="000000"/>
              </a:solidFill>
              <a:latin typeface="Calibri" panose="020F0502020204030204" pitchFamily="34" charset="0"/>
              <a:cs typeface="Calibri" panose="020F0502020204030204" pitchFamily="34" charset="0"/>
            </a:endParaRPr>
          </a:p>
        </p:txBody>
      </p:sp>
      <p:graphicFrame>
        <p:nvGraphicFramePr>
          <p:cNvPr id="23" name="Group 3">
            <a:extLst>
              <a:ext uri="{FF2B5EF4-FFF2-40B4-BE49-F238E27FC236}">
                <a16:creationId xmlns:a16="http://schemas.microsoft.com/office/drawing/2014/main" xmlns="" id="{4C7E9647-4D3B-4101-8FD1-BB962CE69189}"/>
              </a:ext>
            </a:extLst>
          </p:cNvPr>
          <p:cNvGraphicFramePr>
            <a:graphicFrameLocks/>
          </p:cNvGraphicFramePr>
          <p:nvPr>
            <p:extLst>
              <p:ext uri="{D42A27DB-BD31-4B8C-83A1-F6EECF244321}">
                <p14:modId xmlns:p14="http://schemas.microsoft.com/office/powerpoint/2010/main" val="1185067354"/>
              </p:ext>
            </p:extLst>
          </p:nvPr>
        </p:nvGraphicFramePr>
        <p:xfrm>
          <a:off x="4481512" y="3866992"/>
          <a:ext cx="7000876" cy="1005872"/>
        </p:xfrm>
        <a:graphic>
          <a:graphicData uri="http://schemas.openxmlformats.org/drawingml/2006/table">
            <a:tbl>
              <a:tblPr/>
              <a:tblGrid>
                <a:gridCol w="1750219">
                  <a:extLst>
                    <a:ext uri="{9D8B030D-6E8A-4147-A177-3AD203B41FA5}">
                      <a16:colId xmlns:a16="http://schemas.microsoft.com/office/drawing/2014/main" xmlns="" val="20000"/>
                    </a:ext>
                  </a:extLst>
                </a:gridCol>
                <a:gridCol w="1750219">
                  <a:extLst>
                    <a:ext uri="{9D8B030D-6E8A-4147-A177-3AD203B41FA5}">
                      <a16:colId xmlns:a16="http://schemas.microsoft.com/office/drawing/2014/main" xmlns="" val="20001"/>
                    </a:ext>
                  </a:extLst>
                </a:gridCol>
                <a:gridCol w="1750219">
                  <a:extLst>
                    <a:ext uri="{9D8B030D-6E8A-4147-A177-3AD203B41FA5}">
                      <a16:colId xmlns:a16="http://schemas.microsoft.com/office/drawing/2014/main" xmlns="" val="20002"/>
                    </a:ext>
                  </a:extLst>
                </a:gridCol>
                <a:gridCol w="1750219">
                  <a:extLst>
                    <a:ext uri="{9D8B030D-6E8A-4147-A177-3AD203B41FA5}">
                      <a16:colId xmlns:a16="http://schemas.microsoft.com/office/drawing/2014/main" xmlns="" val="3695645821"/>
                    </a:ext>
                  </a:extLst>
                </a:gridCol>
              </a:tblGrid>
              <a:tr h="23502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800" b="1" i="0" u="none" strike="noStrike" cap="none" normalizeH="0" baseline="0" dirty="0">
                          <a:ln>
                            <a:noFill/>
                          </a:ln>
                          <a:solidFill>
                            <a:schemeClr val="tx1"/>
                          </a:solidFill>
                          <a:effectLst/>
                          <a:latin typeface="Calibri" panose="020F0502020204030204" pitchFamily="34" charset="0"/>
                        </a:rPr>
                        <a:t>Endpoint, % (n)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DTG + 3TC</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716)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DTG + FTC/TDF</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717)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Difference,* %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xmlns="" val="10001"/>
                  </a:ext>
                </a:extLst>
              </a:tr>
              <a:tr h="13430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Responders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86.0 (616)</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89.5 (642)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0" i="0" u="none" strike="noStrike" cap="none" normalizeH="0" baseline="0" dirty="0">
                          <a:ln>
                            <a:noFill/>
                          </a:ln>
                          <a:solidFill>
                            <a:schemeClr val="bg2">
                              <a:lumMod val="10000"/>
                            </a:schemeClr>
                          </a:solidFill>
                          <a:effectLst/>
                          <a:latin typeface="Calibri" panose="020F0502020204030204" pitchFamily="34" charset="0"/>
                        </a:rPr>
                        <a:t>-3.4 (-6.7 to 0)</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xmlns="" val="10002"/>
                  </a:ext>
                </a:extLst>
              </a:tr>
            </a:tbl>
          </a:graphicData>
        </a:graphic>
      </p:graphicFrame>
      <p:sp>
        <p:nvSpPr>
          <p:cNvPr id="2" name="Freeform: Shape 1">
            <a:extLst>
              <a:ext uri="{FF2B5EF4-FFF2-40B4-BE49-F238E27FC236}">
                <a16:creationId xmlns:a16="http://schemas.microsoft.com/office/drawing/2014/main" xmlns="" id="{23D59AEA-9817-4CB1-8B3A-8C89834C6E9E}"/>
              </a:ext>
            </a:extLst>
          </p:cNvPr>
          <p:cNvSpPr/>
          <p:nvPr/>
        </p:nvSpPr>
        <p:spPr bwMode="auto">
          <a:xfrm>
            <a:off x="1755648" y="2834640"/>
            <a:ext cx="8174736" cy="2706624"/>
          </a:xfrm>
          <a:custGeom>
            <a:avLst/>
            <a:gdLst>
              <a:gd name="connsiteX0" fmla="*/ 0 w 8174736"/>
              <a:gd name="connsiteY0" fmla="*/ 0 h 2706624"/>
              <a:gd name="connsiteX1" fmla="*/ 0 w 8174736"/>
              <a:gd name="connsiteY1" fmla="*/ 2706624 h 2706624"/>
              <a:gd name="connsiteX2" fmla="*/ 8174736 w 8174736"/>
              <a:gd name="connsiteY2" fmla="*/ 2706624 h 2706624"/>
            </a:gdLst>
            <a:ahLst/>
            <a:cxnLst>
              <a:cxn ang="0">
                <a:pos x="connsiteX0" y="connsiteY0"/>
              </a:cxn>
              <a:cxn ang="0">
                <a:pos x="connsiteX1" y="connsiteY1"/>
              </a:cxn>
              <a:cxn ang="0">
                <a:pos x="connsiteX2" y="connsiteY2"/>
              </a:cxn>
            </a:cxnLst>
            <a:rect l="l" t="t" r="r" b="b"/>
            <a:pathLst>
              <a:path w="8174736" h="2706624">
                <a:moveTo>
                  <a:pt x="0" y="0"/>
                </a:moveTo>
                <a:lnTo>
                  <a:pt x="0" y="2706624"/>
                </a:lnTo>
                <a:lnTo>
                  <a:pt x="8174736" y="2706624"/>
                </a:lnTo>
              </a:path>
            </a:pathLst>
          </a:custGeom>
          <a:noFill/>
          <a:ln w="28575">
            <a:solidFill>
              <a:schemeClr val="bg1"/>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4" name="TextBox 3">
            <a:extLst>
              <a:ext uri="{FF2B5EF4-FFF2-40B4-BE49-F238E27FC236}">
                <a16:creationId xmlns:a16="http://schemas.microsoft.com/office/drawing/2014/main" xmlns="" id="{F50A4B65-22F2-44B3-873B-08F6E2BD5EC0}"/>
              </a:ext>
            </a:extLst>
          </p:cNvPr>
          <p:cNvSpPr txBox="1"/>
          <p:nvPr/>
        </p:nvSpPr>
        <p:spPr bwMode="auto">
          <a:xfrm rot="16200000">
            <a:off x="-449736" y="3921618"/>
            <a:ext cx="28030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00000"/>
                </a:solidFill>
                <a:latin typeface="Calibri" panose="020F0502020204030204" pitchFamily="34" charset="0"/>
                <a:cs typeface="Arial" panose="020B0604020202020204" pitchFamily="34" charset="0"/>
              </a:rPr>
              <a:t>HIV-1 RNA &lt; 50 copies/mL, </a:t>
            </a:r>
            <a:br>
              <a:rPr lang="en-US" sz="1800" b="1" dirty="0">
                <a:solidFill>
                  <a:srgbClr val="000000"/>
                </a:solidFill>
                <a:latin typeface="Calibri" panose="020F0502020204030204" pitchFamily="34" charset="0"/>
                <a:cs typeface="Arial" panose="020B0604020202020204" pitchFamily="34" charset="0"/>
              </a:rPr>
            </a:br>
            <a:r>
              <a:rPr lang="en-US" sz="1800" b="1" dirty="0">
                <a:solidFill>
                  <a:srgbClr val="000000"/>
                </a:solidFill>
                <a:latin typeface="Calibri" panose="020F0502020204030204" pitchFamily="34" charset="0"/>
                <a:cs typeface="Arial" panose="020B0604020202020204" pitchFamily="34" charset="0"/>
              </a:rPr>
              <a:t>% (95% CI)</a:t>
            </a:r>
          </a:p>
        </p:txBody>
      </p:sp>
      <p:grpSp>
        <p:nvGrpSpPr>
          <p:cNvPr id="8" name="Group 7">
            <a:extLst>
              <a:ext uri="{FF2B5EF4-FFF2-40B4-BE49-F238E27FC236}">
                <a16:creationId xmlns:a16="http://schemas.microsoft.com/office/drawing/2014/main" xmlns="" id="{8208B9CF-2132-42CA-B767-7F5F4341782E}"/>
              </a:ext>
            </a:extLst>
          </p:cNvPr>
          <p:cNvGrpSpPr/>
          <p:nvPr/>
        </p:nvGrpSpPr>
        <p:grpSpPr>
          <a:xfrm>
            <a:off x="1655064" y="2843784"/>
            <a:ext cx="100584" cy="2697480"/>
            <a:chOff x="192024" y="2029968"/>
            <a:chExt cx="118872" cy="762000"/>
          </a:xfrm>
        </p:grpSpPr>
        <p:cxnSp>
          <p:nvCxnSpPr>
            <p:cNvPr id="7" name="Straight Connector 6">
              <a:extLst>
                <a:ext uri="{FF2B5EF4-FFF2-40B4-BE49-F238E27FC236}">
                  <a16:creationId xmlns:a16="http://schemas.microsoft.com/office/drawing/2014/main" xmlns="" id="{3061DB4C-3A6D-4DA9-98A3-DF3EB0EE2B05}"/>
                </a:ext>
              </a:extLst>
            </p:cNvPr>
            <p:cNvCxnSpPr/>
            <p:nvPr/>
          </p:nvCxnSpPr>
          <p:spPr bwMode="auto">
            <a:xfrm>
              <a:off x="192024" y="20299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xmlns="" id="{6CC52499-1A0F-4209-A129-3B2C3B77400C}"/>
                </a:ext>
              </a:extLst>
            </p:cNvPr>
            <p:cNvCxnSpPr/>
            <p:nvPr/>
          </p:nvCxnSpPr>
          <p:spPr bwMode="auto">
            <a:xfrm>
              <a:off x="192024" y="21823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xmlns="" id="{95AA541B-F862-47DE-BB6A-2A849AF34D71}"/>
                </a:ext>
              </a:extLst>
            </p:cNvPr>
            <p:cNvCxnSpPr/>
            <p:nvPr/>
          </p:nvCxnSpPr>
          <p:spPr bwMode="auto">
            <a:xfrm>
              <a:off x="192024" y="23347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63FBBF02-6606-4559-A1AC-0052A120E505}"/>
                </a:ext>
              </a:extLst>
            </p:cNvPr>
            <p:cNvCxnSpPr/>
            <p:nvPr/>
          </p:nvCxnSpPr>
          <p:spPr bwMode="auto">
            <a:xfrm>
              <a:off x="192024" y="24871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xmlns="" id="{EE35FDC4-790A-42E2-A1D0-5171549B564E}"/>
                </a:ext>
              </a:extLst>
            </p:cNvPr>
            <p:cNvCxnSpPr/>
            <p:nvPr/>
          </p:nvCxnSpPr>
          <p:spPr bwMode="auto">
            <a:xfrm>
              <a:off x="192024" y="26395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AFF44439-20F9-4650-B5D8-0733F3380E11}"/>
                </a:ext>
              </a:extLst>
            </p:cNvPr>
            <p:cNvCxnSpPr/>
            <p:nvPr/>
          </p:nvCxnSpPr>
          <p:spPr bwMode="auto">
            <a:xfrm>
              <a:off x="192024" y="2791968"/>
              <a:ext cx="118872" cy="0"/>
            </a:xfrm>
            <a:prstGeom prst="line">
              <a:avLst/>
            </a:prstGeom>
            <a:noFill/>
            <a:ln w="28575" cap="flat" cmpd="sng" algn="ctr">
              <a:solidFill>
                <a:schemeClr val="bg1"/>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xmlns="" id="{F7788112-9328-410D-9EEB-2906BC64CDA2}"/>
              </a:ext>
            </a:extLst>
          </p:cNvPr>
          <p:cNvGrpSpPr/>
          <p:nvPr/>
        </p:nvGrpSpPr>
        <p:grpSpPr>
          <a:xfrm rot="5400000">
            <a:off x="7316724" y="3022092"/>
            <a:ext cx="85344" cy="5117592"/>
            <a:chOff x="192024" y="2029968"/>
            <a:chExt cx="118872" cy="762000"/>
          </a:xfrm>
        </p:grpSpPr>
        <p:cxnSp>
          <p:nvCxnSpPr>
            <p:cNvPr id="50" name="Straight Connector 49">
              <a:extLst>
                <a:ext uri="{FF2B5EF4-FFF2-40B4-BE49-F238E27FC236}">
                  <a16:creationId xmlns:a16="http://schemas.microsoft.com/office/drawing/2014/main" xmlns="" id="{BA892C99-44D7-4651-AA3E-5C05E93D96B5}"/>
                </a:ext>
              </a:extLst>
            </p:cNvPr>
            <p:cNvCxnSpPr/>
            <p:nvPr/>
          </p:nvCxnSpPr>
          <p:spPr bwMode="auto">
            <a:xfrm>
              <a:off x="192024" y="20299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xmlns="" id="{C8E0ADEA-8023-4D55-BDD1-9B4879F898D9}"/>
                </a:ext>
              </a:extLst>
            </p:cNvPr>
            <p:cNvCxnSpPr/>
            <p:nvPr/>
          </p:nvCxnSpPr>
          <p:spPr bwMode="auto">
            <a:xfrm>
              <a:off x="192024" y="21823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xmlns="" id="{5B584CD8-3399-4280-A482-06B97EC0394F}"/>
                </a:ext>
              </a:extLst>
            </p:cNvPr>
            <p:cNvCxnSpPr/>
            <p:nvPr/>
          </p:nvCxnSpPr>
          <p:spPr bwMode="auto">
            <a:xfrm>
              <a:off x="192024" y="23347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xmlns="" id="{ADCA4823-31A9-42F6-ABF8-195FB3FFAB25}"/>
                </a:ext>
              </a:extLst>
            </p:cNvPr>
            <p:cNvCxnSpPr/>
            <p:nvPr/>
          </p:nvCxnSpPr>
          <p:spPr bwMode="auto">
            <a:xfrm>
              <a:off x="192024" y="24871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xmlns="" id="{9136B578-26D0-4469-87F0-6F2394B1BF8D}"/>
                </a:ext>
              </a:extLst>
            </p:cNvPr>
            <p:cNvCxnSpPr/>
            <p:nvPr/>
          </p:nvCxnSpPr>
          <p:spPr bwMode="auto">
            <a:xfrm>
              <a:off x="192024" y="26395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xmlns="" id="{12C05BF0-4422-47E8-A370-505AE367056E}"/>
                </a:ext>
              </a:extLst>
            </p:cNvPr>
            <p:cNvCxnSpPr/>
            <p:nvPr/>
          </p:nvCxnSpPr>
          <p:spPr bwMode="auto">
            <a:xfrm>
              <a:off x="192024" y="2791968"/>
              <a:ext cx="118872" cy="0"/>
            </a:xfrm>
            <a:prstGeom prst="line">
              <a:avLst/>
            </a:prstGeom>
            <a:noFill/>
            <a:ln w="28575" cap="flat" cmpd="sng" algn="ctr">
              <a:solidFill>
                <a:schemeClr val="bg1"/>
              </a:solidFill>
              <a:prstDash val="solid"/>
              <a:round/>
              <a:headEnd type="none" w="med" len="med"/>
              <a:tailEnd type="none" w="med" len="med"/>
            </a:ln>
            <a:effectLst/>
          </p:spPr>
        </p:cxnSp>
      </p:grpSp>
      <p:grpSp>
        <p:nvGrpSpPr>
          <p:cNvPr id="63" name="Group 62">
            <a:extLst>
              <a:ext uri="{FF2B5EF4-FFF2-40B4-BE49-F238E27FC236}">
                <a16:creationId xmlns:a16="http://schemas.microsoft.com/office/drawing/2014/main" xmlns="" id="{B28D62AD-4732-448E-9FFC-93C910CBA568}"/>
              </a:ext>
            </a:extLst>
          </p:cNvPr>
          <p:cNvGrpSpPr/>
          <p:nvPr/>
        </p:nvGrpSpPr>
        <p:grpSpPr>
          <a:xfrm rot="5400000">
            <a:off x="2720344" y="4567440"/>
            <a:ext cx="106671" cy="2042145"/>
            <a:chOff x="192024" y="1878664"/>
            <a:chExt cx="118873" cy="913304"/>
          </a:xfrm>
        </p:grpSpPr>
        <p:cxnSp>
          <p:nvCxnSpPr>
            <p:cNvPr id="64" name="Straight Connector 63">
              <a:extLst>
                <a:ext uri="{FF2B5EF4-FFF2-40B4-BE49-F238E27FC236}">
                  <a16:creationId xmlns:a16="http://schemas.microsoft.com/office/drawing/2014/main" xmlns="" id="{AA80F125-E539-432A-BB43-E8943E7EF0C4}"/>
                </a:ext>
              </a:extLst>
            </p:cNvPr>
            <p:cNvCxnSpPr/>
            <p:nvPr/>
          </p:nvCxnSpPr>
          <p:spPr bwMode="auto">
            <a:xfrm>
              <a:off x="192025" y="1878664"/>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xmlns="" id="{73C62B2A-62B1-4D4B-A9E6-4DE4487B7BBD}"/>
                </a:ext>
              </a:extLst>
            </p:cNvPr>
            <p:cNvCxnSpPr/>
            <p:nvPr/>
          </p:nvCxnSpPr>
          <p:spPr bwMode="auto">
            <a:xfrm>
              <a:off x="192024" y="21823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xmlns="" id="{5908CA92-2C10-48BD-9C07-081B883BF648}"/>
                </a:ext>
              </a:extLst>
            </p:cNvPr>
            <p:cNvCxnSpPr/>
            <p:nvPr/>
          </p:nvCxnSpPr>
          <p:spPr bwMode="auto">
            <a:xfrm>
              <a:off x="192024" y="23347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xmlns="" id="{7ED9F4A4-332B-442C-AA6F-B38EDF96796E}"/>
                </a:ext>
              </a:extLst>
            </p:cNvPr>
            <p:cNvCxnSpPr/>
            <p:nvPr/>
          </p:nvCxnSpPr>
          <p:spPr bwMode="auto">
            <a:xfrm>
              <a:off x="192024" y="24871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xmlns="" id="{CF6292C6-97A5-4C29-BA5D-B4EB0DAA9E17}"/>
                </a:ext>
              </a:extLst>
            </p:cNvPr>
            <p:cNvCxnSpPr/>
            <p:nvPr/>
          </p:nvCxnSpPr>
          <p:spPr bwMode="auto">
            <a:xfrm>
              <a:off x="192024" y="2639568"/>
              <a:ext cx="118872"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xmlns="" id="{654CB0DF-552B-43D7-A059-D2E7D64BA84D}"/>
                </a:ext>
              </a:extLst>
            </p:cNvPr>
            <p:cNvCxnSpPr/>
            <p:nvPr/>
          </p:nvCxnSpPr>
          <p:spPr bwMode="auto">
            <a:xfrm>
              <a:off x="192024" y="2791968"/>
              <a:ext cx="118872" cy="0"/>
            </a:xfrm>
            <a:prstGeom prst="line">
              <a:avLst/>
            </a:prstGeom>
            <a:noFill/>
            <a:ln w="28575" cap="flat" cmpd="sng" algn="ctr">
              <a:solidFill>
                <a:schemeClr val="bg1"/>
              </a:solidFill>
              <a:prstDash val="solid"/>
              <a:round/>
              <a:headEnd type="none" w="med" len="med"/>
              <a:tailEnd type="none" w="med" len="med"/>
            </a:ln>
            <a:effectLst/>
          </p:spPr>
        </p:cxnSp>
      </p:grpSp>
      <p:sp>
        <p:nvSpPr>
          <p:cNvPr id="9" name="TextBox 8">
            <a:extLst>
              <a:ext uri="{FF2B5EF4-FFF2-40B4-BE49-F238E27FC236}">
                <a16:creationId xmlns:a16="http://schemas.microsoft.com/office/drawing/2014/main" xmlns="" id="{EA580DBA-B764-43E3-925F-3420467089F7}"/>
              </a:ext>
            </a:extLst>
          </p:cNvPr>
          <p:cNvSpPr txBox="1"/>
          <p:nvPr/>
        </p:nvSpPr>
        <p:spPr bwMode="auto">
          <a:xfrm>
            <a:off x="1179576" y="2660904"/>
            <a:ext cx="535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100</a:t>
            </a:r>
          </a:p>
        </p:txBody>
      </p:sp>
      <p:sp>
        <p:nvSpPr>
          <p:cNvPr id="70" name="TextBox 69">
            <a:extLst>
              <a:ext uri="{FF2B5EF4-FFF2-40B4-BE49-F238E27FC236}">
                <a16:creationId xmlns:a16="http://schemas.microsoft.com/office/drawing/2014/main" xmlns="" id="{ABE87603-91BD-48BB-8EAA-2FBE12A48D61}"/>
              </a:ext>
            </a:extLst>
          </p:cNvPr>
          <p:cNvSpPr txBox="1"/>
          <p:nvPr/>
        </p:nvSpPr>
        <p:spPr bwMode="auto">
          <a:xfrm>
            <a:off x="1296596" y="3186331"/>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80</a:t>
            </a:r>
          </a:p>
        </p:txBody>
      </p:sp>
      <p:sp>
        <p:nvSpPr>
          <p:cNvPr id="71" name="TextBox 70">
            <a:extLst>
              <a:ext uri="{FF2B5EF4-FFF2-40B4-BE49-F238E27FC236}">
                <a16:creationId xmlns:a16="http://schemas.microsoft.com/office/drawing/2014/main" xmlns="" id="{BA849260-3843-4BBA-BEDA-911ABC98A066}"/>
              </a:ext>
            </a:extLst>
          </p:cNvPr>
          <p:cNvSpPr txBox="1"/>
          <p:nvPr/>
        </p:nvSpPr>
        <p:spPr bwMode="auto">
          <a:xfrm>
            <a:off x="1296596" y="374115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60</a:t>
            </a:r>
          </a:p>
        </p:txBody>
      </p:sp>
      <p:sp>
        <p:nvSpPr>
          <p:cNvPr id="72" name="TextBox 71">
            <a:extLst>
              <a:ext uri="{FF2B5EF4-FFF2-40B4-BE49-F238E27FC236}">
                <a16:creationId xmlns:a16="http://schemas.microsoft.com/office/drawing/2014/main" xmlns="" id="{1DCE6062-CA61-435E-ACD5-53149A33645C}"/>
              </a:ext>
            </a:extLst>
          </p:cNvPr>
          <p:cNvSpPr txBox="1"/>
          <p:nvPr/>
        </p:nvSpPr>
        <p:spPr bwMode="auto">
          <a:xfrm>
            <a:off x="1296596" y="4268462"/>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40</a:t>
            </a:r>
          </a:p>
        </p:txBody>
      </p:sp>
      <p:sp>
        <p:nvSpPr>
          <p:cNvPr id="73" name="TextBox 72">
            <a:extLst>
              <a:ext uri="{FF2B5EF4-FFF2-40B4-BE49-F238E27FC236}">
                <a16:creationId xmlns:a16="http://schemas.microsoft.com/office/drawing/2014/main" xmlns="" id="{CFF14D5B-E302-4B75-9458-94A7A31F04C1}"/>
              </a:ext>
            </a:extLst>
          </p:cNvPr>
          <p:cNvSpPr txBox="1"/>
          <p:nvPr/>
        </p:nvSpPr>
        <p:spPr bwMode="auto">
          <a:xfrm>
            <a:off x="1296596" y="4814145"/>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20</a:t>
            </a:r>
          </a:p>
        </p:txBody>
      </p:sp>
      <p:sp>
        <p:nvSpPr>
          <p:cNvPr id="74" name="TextBox 73">
            <a:extLst>
              <a:ext uri="{FF2B5EF4-FFF2-40B4-BE49-F238E27FC236}">
                <a16:creationId xmlns:a16="http://schemas.microsoft.com/office/drawing/2014/main" xmlns="" id="{9640837D-2DC5-4770-8C13-10CDB425C427}"/>
              </a:ext>
            </a:extLst>
          </p:cNvPr>
          <p:cNvSpPr txBox="1"/>
          <p:nvPr/>
        </p:nvSpPr>
        <p:spPr bwMode="auto">
          <a:xfrm>
            <a:off x="1413614" y="5359646"/>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0</a:t>
            </a:r>
          </a:p>
        </p:txBody>
      </p:sp>
      <p:sp>
        <p:nvSpPr>
          <p:cNvPr id="75" name="TextBox 74">
            <a:extLst>
              <a:ext uri="{FF2B5EF4-FFF2-40B4-BE49-F238E27FC236}">
                <a16:creationId xmlns:a16="http://schemas.microsoft.com/office/drawing/2014/main" xmlns="" id="{A7498D42-A1C2-47E0-9E17-DEE385783CF6}"/>
              </a:ext>
            </a:extLst>
          </p:cNvPr>
          <p:cNvSpPr txBox="1"/>
          <p:nvPr/>
        </p:nvSpPr>
        <p:spPr bwMode="auto">
          <a:xfrm>
            <a:off x="1602590" y="559941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0</a:t>
            </a:r>
          </a:p>
        </p:txBody>
      </p:sp>
      <p:sp>
        <p:nvSpPr>
          <p:cNvPr id="76" name="TextBox 75">
            <a:extLst>
              <a:ext uri="{FF2B5EF4-FFF2-40B4-BE49-F238E27FC236}">
                <a16:creationId xmlns:a16="http://schemas.microsoft.com/office/drawing/2014/main" xmlns="" id="{5AB669D6-E647-4723-9CDF-8DE3743B1472}"/>
              </a:ext>
            </a:extLst>
          </p:cNvPr>
          <p:cNvSpPr txBox="1"/>
          <p:nvPr/>
        </p:nvSpPr>
        <p:spPr bwMode="auto">
          <a:xfrm>
            <a:off x="1937870" y="559941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4</a:t>
            </a:r>
          </a:p>
        </p:txBody>
      </p:sp>
      <p:sp>
        <p:nvSpPr>
          <p:cNvPr id="77" name="TextBox 76">
            <a:extLst>
              <a:ext uri="{FF2B5EF4-FFF2-40B4-BE49-F238E27FC236}">
                <a16:creationId xmlns:a16="http://schemas.microsoft.com/office/drawing/2014/main" xmlns="" id="{014BC60E-494A-4417-AE04-099A0BAF9200}"/>
              </a:ext>
            </a:extLst>
          </p:cNvPr>
          <p:cNvSpPr txBox="1"/>
          <p:nvPr/>
        </p:nvSpPr>
        <p:spPr bwMode="auto">
          <a:xfrm>
            <a:off x="2276198" y="5599414"/>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8</a:t>
            </a:r>
          </a:p>
        </p:txBody>
      </p:sp>
      <p:sp>
        <p:nvSpPr>
          <p:cNvPr id="78" name="TextBox 77">
            <a:extLst>
              <a:ext uri="{FF2B5EF4-FFF2-40B4-BE49-F238E27FC236}">
                <a16:creationId xmlns:a16="http://schemas.microsoft.com/office/drawing/2014/main" xmlns="" id="{1C739B41-EB41-44C7-88D2-70D8CCDC3B68}"/>
              </a:ext>
            </a:extLst>
          </p:cNvPr>
          <p:cNvSpPr txBox="1"/>
          <p:nvPr/>
        </p:nvSpPr>
        <p:spPr bwMode="auto">
          <a:xfrm>
            <a:off x="2574902"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12</a:t>
            </a:r>
          </a:p>
        </p:txBody>
      </p:sp>
      <p:sp>
        <p:nvSpPr>
          <p:cNvPr id="79" name="TextBox 78">
            <a:extLst>
              <a:ext uri="{FF2B5EF4-FFF2-40B4-BE49-F238E27FC236}">
                <a16:creationId xmlns:a16="http://schemas.microsoft.com/office/drawing/2014/main" xmlns="" id="{91D6C478-221B-45AB-9CEF-5BA2FEA4E895}"/>
              </a:ext>
            </a:extLst>
          </p:cNvPr>
          <p:cNvSpPr txBox="1"/>
          <p:nvPr/>
        </p:nvSpPr>
        <p:spPr bwMode="auto">
          <a:xfrm>
            <a:off x="2919326"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16</a:t>
            </a:r>
          </a:p>
        </p:txBody>
      </p:sp>
      <p:sp>
        <p:nvSpPr>
          <p:cNvPr id="80" name="TextBox 79">
            <a:extLst>
              <a:ext uri="{FF2B5EF4-FFF2-40B4-BE49-F238E27FC236}">
                <a16:creationId xmlns:a16="http://schemas.microsoft.com/office/drawing/2014/main" xmlns="" id="{016D4455-17E2-4371-B58F-BB755A4B1828}"/>
              </a:ext>
            </a:extLst>
          </p:cNvPr>
          <p:cNvSpPr txBox="1"/>
          <p:nvPr/>
        </p:nvSpPr>
        <p:spPr bwMode="auto">
          <a:xfrm>
            <a:off x="3577694"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24</a:t>
            </a:r>
          </a:p>
        </p:txBody>
      </p:sp>
      <p:sp>
        <p:nvSpPr>
          <p:cNvPr id="81" name="TextBox 80">
            <a:extLst>
              <a:ext uri="{FF2B5EF4-FFF2-40B4-BE49-F238E27FC236}">
                <a16:creationId xmlns:a16="http://schemas.microsoft.com/office/drawing/2014/main" xmlns="" id="{BD1EF366-BFFF-4F50-862A-157552C51A14}"/>
              </a:ext>
            </a:extLst>
          </p:cNvPr>
          <p:cNvSpPr txBox="1"/>
          <p:nvPr/>
        </p:nvSpPr>
        <p:spPr bwMode="auto">
          <a:xfrm>
            <a:off x="4598774"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36</a:t>
            </a:r>
          </a:p>
        </p:txBody>
      </p:sp>
      <p:sp>
        <p:nvSpPr>
          <p:cNvPr id="82" name="TextBox 81">
            <a:extLst>
              <a:ext uri="{FF2B5EF4-FFF2-40B4-BE49-F238E27FC236}">
                <a16:creationId xmlns:a16="http://schemas.microsoft.com/office/drawing/2014/main" xmlns="" id="{CD933613-9216-4558-B825-7372D21C8146}"/>
              </a:ext>
            </a:extLst>
          </p:cNvPr>
          <p:cNvSpPr txBox="1"/>
          <p:nvPr/>
        </p:nvSpPr>
        <p:spPr bwMode="auto">
          <a:xfrm>
            <a:off x="5616131"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48</a:t>
            </a:r>
          </a:p>
        </p:txBody>
      </p:sp>
      <p:sp>
        <p:nvSpPr>
          <p:cNvPr id="83" name="TextBox 82">
            <a:extLst>
              <a:ext uri="{FF2B5EF4-FFF2-40B4-BE49-F238E27FC236}">
                <a16:creationId xmlns:a16="http://schemas.microsoft.com/office/drawing/2014/main" xmlns="" id="{842F3D92-478C-4185-B834-3925DE447324}"/>
              </a:ext>
            </a:extLst>
          </p:cNvPr>
          <p:cNvSpPr txBox="1"/>
          <p:nvPr/>
        </p:nvSpPr>
        <p:spPr bwMode="auto">
          <a:xfrm>
            <a:off x="6655499"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60</a:t>
            </a:r>
          </a:p>
        </p:txBody>
      </p:sp>
      <p:sp>
        <p:nvSpPr>
          <p:cNvPr id="84" name="TextBox 83">
            <a:extLst>
              <a:ext uri="{FF2B5EF4-FFF2-40B4-BE49-F238E27FC236}">
                <a16:creationId xmlns:a16="http://schemas.microsoft.com/office/drawing/2014/main" xmlns="" id="{AD1CB156-2932-4848-A12B-1A89104581C8}"/>
              </a:ext>
            </a:extLst>
          </p:cNvPr>
          <p:cNvSpPr txBox="1"/>
          <p:nvPr/>
        </p:nvSpPr>
        <p:spPr bwMode="auto">
          <a:xfrm>
            <a:off x="7696596"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72</a:t>
            </a:r>
          </a:p>
        </p:txBody>
      </p:sp>
      <p:sp>
        <p:nvSpPr>
          <p:cNvPr id="85" name="TextBox 84">
            <a:extLst>
              <a:ext uri="{FF2B5EF4-FFF2-40B4-BE49-F238E27FC236}">
                <a16:creationId xmlns:a16="http://schemas.microsoft.com/office/drawing/2014/main" xmlns="" id="{6BF7BDCB-3F02-445E-808E-9A77470A41D5}"/>
              </a:ext>
            </a:extLst>
          </p:cNvPr>
          <p:cNvSpPr txBox="1"/>
          <p:nvPr/>
        </p:nvSpPr>
        <p:spPr bwMode="auto">
          <a:xfrm>
            <a:off x="8694611"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84</a:t>
            </a:r>
          </a:p>
        </p:txBody>
      </p:sp>
      <p:sp>
        <p:nvSpPr>
          <p:cNvPr id="86" name="TextBox 85">
            <a:extLst>
              <a:ext uri="{FF2B5EF4-FFF2-40B4-BE49-F238E27FC236}">
                <a16:creationId xmlns:a16="http://schemas.microsoft.com/office/drawing/2014/main" xmlns="" id="{B6594703-3E9D-47ED-BD17-0EF7817EF434}"/>
              </a:ext>
            </a:extLst>
          </p:cNvPr>
          <p:cNvSpPr txBox="1"/>
          <p:nvPr/>
        </p:nvSpPr>
        <p:spPr bwMode="auto">
          <a:xfrm>
            <a:off x="9715691" y="5599414"/>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dirty="0">
                <a:solidFill>
                  <a:srgbClr val="000000"/>
                </a:solidFill>
                <a:latin typeface="Calibri" panose="020F0502020204030204" pitchFamily="34" charset="0"/>
                <a:cs typeface="Arial" panose="020B0604020202020204" pitchFamily="34" charset="0"/>
              </a:rPr>
              <a:t>96</a:t>
            </a:r>
          </a:p>
        </p:txBody>
      </p:sp>
      <p:sp>
        <p:nvSpPr>
          <p:cNvPr id="87" name="TextBox 86">
            <a:extLst>
              <a:ext uri="{FF2B5EF4-FFF2-40B4-BE49-F238E27FC236}">
                <a16:creationId xmlns:a16="http://schemas.microsoft.com/office/drawing/2014/main" xmlns="" id="{046F544A-2525-4197-AA71-B2017445E2E5}"/>
              </a:ext>
            </a:extLst>
          </p:cNvPr>
          <p:cNvSpPr txBox="1"/>
          <p:nvPr/>
        </p:nvSpPr>
        <p:spPr bwMode="auto">
          <a:xfrm>
            <a:off x="5595496" y="5997059"/>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pPr>
            <a:r>
              <a:rPr lang="en-US" sz="1800" b="1" dirty="0" err="1">
                <a:solidFill>
                  <a:srgbClr val="000000"/>
                </a:solidFill>
                <a:latin typeface="Calibri" panose="020F0502020204030204" pitchFamily="34" charset="0"/>
                <a:cs typeface="Arial" panose="020B0604020202020204" pitchFamily="34" charset="0"/>
              </a:rPr>
              <a:t>Wk</a:t>
            </a:r>
            <a:endParaRPr lang="en-US" sz="1800" b="1" dirty="0">
              <a:solidFill>
                <a:srgbClr val="000000"/>
              </a:solidFill>
              <a:latin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FB7C6DCA-5D98-4B85-9529-F3E345134594}"/>
              </a:ext>
            </a:extLst>
          </p:cNvPr>
          <p:cNvSpPr txBox="1"/>
          <p:nvPr/>
        </p:nvSpPr>
        <p:spPr bwMode="auto">
          <a:xfrm>
            <a:off x="2060448" y="2783586"/>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15873"/>
                </a:solidFill>
                <a:latin typeface="Calibri" panose="020F0502020204030204" pitchFamily="34" charset="0"/>
                <a:cs typeface="Arial" panose="020B0604020202020204" pitchFamily="34" charset="0"/>
              </a:rPr>
              <a:t>87.0</a:t>
            </a:r>
          </a:p>
        </p:txBody>
      </p:sp>
      <p:sp>
        <p:nvSpPr>
          <p:cNvPr id="88" name="TextBox 87">
            <a:extLst>
              <a:ext uri="{FF2B5EF4-FFF2-40B4-BE49-F238E27FC236}">
                <a16:creationId xmlns:a16="http://schemas.microsoft.com/office/drawing/2014/main" xmlns="" id="{B757582F-EB73-4E19-B444-0DBC9C4648BD}"/>
              </a:ext>
            </a:extLst>
          </p:cNvPr>
          <p:cNvSpPr txBox="1"/>
          <p:nvPr/>
        </p:nvSpPr>
        <p:spPr bwMode="auto">
          <a:xfrm>
            <a:off x="3499485" y="3057525"/>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15873"/>
                </a:solidFill>
                <a:latin typeface="Calibri" panose="020F0502020204030204" pitchFamily="34" charset="0"/>
                <a:cs typeface="Arial" panose="020B0604020202020204" pitchFamily="34" charset="0"/>
              </a:rPr>
              <a:t>93.2</a:t>
            </a:r>
          </a:p>
        </p:txBody>
      </p:sp>
      <p:sp>
        <p:nvSpPr>
          <p:cNvPr id="89" name="TextBox 88">
            <a:extLst>
              <a:ext uri="{FF2B5EF4-FFF2-40B4-BE49-F238E27FC236}">
                <a16:creationId xmlns:a16="http://schemas.microsoft.com/office/drawing/2014/main" xmlns="" id="{F6459451-A38D-4321-BCDE-E046B80D42E1}"/>
              </a:ext>
            </a:extLst>
          </p:cNvPr>
          <p:cNvSpPr txBox="1"/>
          <p:nvPr/>
        </p:nvSpPr>
        <p:spPr bwMode="auto">
          <a:xfrm>
            <a:off x="5608320" y="3168134"/>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15873"/>
                </a:solidFill>
                <a:latin typeface="Calibri" panose="020F0502020204030204" pitchFamily="34" charset="0"/>
                <a:cs typeface="Arial" panose="020B0604020202020204" pitchFamily="34" charset="0"/>
              </a:rPr>
              <a:t>91.5</a:t>
            </a:r>
          </a:p>
        </p:txBody>
      </p:sp>
      <p:sp>
        <p:nvSpPr>
          <p:cNvPr id="90" name="TextBox 89">
            <a:extLst>
              <a:ext uri="{FF2B5EF4-FFF2-40B4-BE49-F238E27FC236}">
                <a16:creationId xmlns:a16="http://schemas.microsoft.com/office/drawing/2014/main" xmlns="" id="{38737A5A-9A9D-47DF-A603-D4A4BB06F94A}"/>
              </a:ext>
            </a:extLst>
          </p:cNvPr>
          <p:cNvSpPr txBox="1"/>
          <p:nvPr/>
        </p:nvSpPr>
        <p:spPr bwMode="auto">
          <a:xfrm>
            <a:off x="7607808" y="3168134"/>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15873"/>
                </a:solidFill>
                <a:latin typeface="Calibri" panose="020F0502020204030204" pitchFamily="34" charset="0"/>
                <a:cs typeface="Arial" panose="020B0604020202020204" pitchFamily="34" charset="0"/>
              </a:rPr>
              <a:t>87.2</a:t>
            </a:r>
          </a:p>
        </p:txBody>
      </p:sp>
      <p:sp>
        <p:nvSpPr>
          <p:cNvPr id="91" name="TextBox 90">
            <a:extLst>
              <a:ext uri="{FF2B5EF4-FFF2-40B4-BE49-F238E27FC236}">
                <a16:creationId xmlns:a16="http://schemas.microsoft.com/office/drawing/2014/main" xmlns="" id="{30E25E9D-E62F-456C-B4C2-F2F124A0FDD1}"/>
              </a:ext>
            </a:extLst>
          </p:cNvPr>
          <p:cNvSpPr txBox="1"/>
          <p:nvPr/>
        </p:nvSpPr>
        <p:spPr bwMode="auto">
          <a:xfrm>
            <a:off x="9672066" y="3255645"/>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15873"/>
                </a:solidFill>
                <a:latin typeface="Calibri" panose="020F0502020204030204" pitchFamily="34" charset="0"/>
                <a:cs typeface="Arial" panose="020B0604020202020204" pitchFamily="34" charset="0"/>
              </a:rPr>
              <a:t>86.0</a:t>
            </a:r>
          </a:p>
        </p:txBody>
      </p:sp>
      <p:sp>
        <p:nvSpPr>
          <p:cNvPr id="92" name="TextBox 91">
            <a:extLst>
              <a:ext uri="{FF2B5EF4-FFF2-40B4-BE49-F238E27FC236}">
                <a16:creationId xmlns:a16="http://schemas.microsoft.com/office/drawing/2014/main" xmlns="" id="{CCE39476-3029-4384-AF76-C9CE07DB8C1D}"/>
              </a:ext>
            </a:extLst>
          </p:cNvPr>
          <p:cNvSpPr txBox="1"/>
          <p:nvPr/>
        </p:nvSpPr>
        <p:spPr bwMode="auto">
          <a:xfrm>
            <a:off x="9712452" y="2675001"/>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E1471D"/>
                </a:solidFill>
                <a:latin typeface="Calibri" panose="020F0502020204030204" pitchFamily="34" charset="0"/>
                <a:cs typeface="Arial" panose="020B0604020202020204" pitchFamily="34" charset="0"/>
              </a:rPr>
              <a:t>89.5</a:t>
            </a:r>
          </a:p>
        </p:txBody>
      </p:sp>
      <p:sp>
        <p:nvSpPr>
          <p:cNvPr id="93" name="TextBox 92">
            <a:extLst>
              <a:ext uri="{FF2B5EF4-FFF2-40B4-BE49-F238E27FC236}">
                <a16:creationId xmlns:a16="http://schemas.microsoft.com/office/drawing/2014/main" xmlns="" id="{B4ED1258-578F-4BB8-AB7A-928FCDC153B2}"/>
              </a:ext>
            </a:extLst>
          </p:cNvPr>
          <p:cNvSpPr txBox="1"/>
          <p:nvPr/>
        </p:nvSpPr>
        <p:spPr bwMode="auto">
          <a:xfrm>
            <a:off x="7652012" y="2722245"/>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E1471D"/>
                </a:solidFill>
                <a:latin typeface="Calibri" panose="020F0502020204030204" pitchFamily="34" charset="0"/>
                <a:cs typeface="Arial" panose="020B0604020202020204" pitchFamily="34" charset="0"/>
              </a:rPr>
              <a:t>89.4</a:t>
            </a:r>
          </a:p>
        </p:txBody>
      </p:sp>
      <p:sp>
        <p:nvSpPr>
          <p:cNvPr id="94" name="TextBox 93">
            <a:extLst>
              <a:ext uri="{FF2B5EF4-FFF2-40B4-BE49-F238E27FC236}">
                <a16:creationId xmlns:a16="http://schemas.microsoft.com/office/drawing/2014/main" xmlns="" id="{2ABDAE77-AB3A-41E7-8978-E81D545F2A72}"/>
              </a:ext>
            </a:extLst>
          </p:cNvPr>
          <p:cNvSpPr txBox="1"/>
          <p:nvPr/>
        </p:nvSpPr>
        <p:spPr bwMode="auto">
          <a:xfrm>
            <a:off x="5599375" y="2605278"/>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E1471D"/>
                </a:solidFill>
                <a:latin typeface="Calibri" panose="020F0502020204030204" pitchFamily="34" charset="0"/>
                <a:cs typeface="Arial" panose="020B0604020202020204" pitchFamily="34" charset="0"/>
              </a:rPr>
              <a:t>93.3</a:t>
            </a:r>
          </a:p>
        </p:txBody>
      </p:sp>
      <p:sp>
        <p:nvSpPr>
          <p:cNvPr id="95" name="TextBox 94">
            <a:extLst>
              <a:ext uri="{FF2B5EF4-FFF2-40B4-BE49-F238E27FC236}">
                <a16:creationId xmlns:a16="http://schemas.microsoft.com/office/drawing/2014/main" xmlns="" id="{F7F4FC48-6DDD-43F1-8747-325CE7F2207E}"/>
              </a:ext>
            </a:extLst>
          </p:cNvPr>
          <p:cNvSpPr txBox="1"/>
          <p:nvPr/>
        </p:nvSpPr>
        <p:spPr bwMode="auto">
          <a:xfrm>
            <a:off x="3585790" y="2600706"/>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E1471D"/>
                </a:solidFill>
                <a:latin typeface="Calibri" panose="020F0502020204030204" pitchFamily="34" charset="0"/>
                <a:cs typeface="Arial" panose="020B0604020202020204" pitchFamily="34" charset="0"/>
              </a:rPr>
              <a:t>93.4</a:t>
            </a:r>
          </a:p>
        </p:txBody>
      </p:sp>
      <p:sp>
        <p:nvSpPr>
          <p:cNvPr id="96" name="TextBox 95">
            <a:extLst>
              <a:ext uri="{FF2B5EF4-FFF2-40B4-BE49-F238E27FC236}">
                <a16:creationId xmlns:a16="http://schemas.microsoft.com/office/drawing/2014/main" xmlns="" id="{2D819EE1-EBD2-4371-8722-662BB40516D7}"/>
              </a:ext>
            </a:extLst>
          </p:cNvPr>
          <p:cNvSpPr txBox="1"/>
          <p:nvPr/>
        </p:nvSpPr>
        <p:spPr bwMode="auto">
          <a:xfrm>
            <a:off x="2353255" y="3248025"/>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E1471D"/>
                </a:solidFill>
                <a:latin typeface="Calibri" panose="020F0502020204030204" pitchFamily="34" charset="0"/>
                <a:cs typeface="Arial" panose="020B0604020202020204" pitchFamily="34" charset="0"/>
              </a:rPr>
              <a:t>84.4</a:t>
            </a:r>
          </a:p>
        </p:txBody>
      </p:sp>
      <p:grpSp>
        <p:nvGrpSpPr>
          <p:cNvPr id="22" name="Group 21">
            <a:extLst>
              <a:ext uri="{FF2B5EF4-FFF2-40B4-BE49-F238E27FC236}">
                <a16:creationId xmlns:a16="http://schemas.microsoft.com/office/drawing/2014/main" xmlns="" id="{91666F98-E3C2-4C23-BE03-2ED0C22132CA}"/>
              </a:ext>
            </a:extLst>
          </p:cNvPr>
          <p:cNvGrpSpPr/>
          <p:nvPr/>
        </p:nvGrpSpPr>
        <p:grpSpPr>
          <a:xfrm>
            <a:off x="1781640" y="2966779"/>
            <a:ext cx="8186804" cy="2600843"/>
            <a:chOff x="1781640" y="2966779"/>
            <a:chExt cx="8186804" cy="2600843"/>
          </a:xfrm>
        </p:grpSpPr>
        <p:sp>
          <p:nvSpPr>
            <p:cNvPr id="11" name="Freeform: Shape 10">
              <a:extLst>
                <a:ext uri="{FF2B5EF4-FFF2-40B4-BE49-F238E27FC236}">
                  <a16:creationId xmlns:a16="http://schemas.microsoft.com/office/drawing/2014/main" xmlns="" id="{2910C9BE-E139-448C-B300-3F2720B9DF47}"/>
                </a:ext>
              </a:extLst>
            </p:cNvPr>
            <p:cNvSpPr/>
            <p:nvPr/>
          </p:nvSpPr>
          <p:spPr bwMode="auto">
            <a:xfrm>
              <a:off x="1800476" y="3018118"/>
              <a:ext cx="8138395" cy="2520923"/>
            </a:xfrm>
            <a:custGeom>
              <a:avLst/>
              <a:gdLst>
                <a:gd name="connsiteX0" fmla="*/ 0 w 8169836"/>
                <a:gd name="connsiteY0" fmla="*/ 2534023 h 2534023"/>
                <a:gd name="connsiteX1" fmla="*/ 358589 w 8169836"/>
                <a:gd name="connsiteY1" fmla="*/ 627529 h 2534023"/>
                <a:gd name="connsiteX2" fmla="*/ 705224 w 8169836"/>
                <a:gd name="connsiteY2" fmla="*/ 239058 h 2534023"/>
                <a:gd name="connsiteX3" fmla="*/ 1057836 w 8169836"/>
                <a:gd name="connsiteY3" fmla="*/ 113553 h 2534023"/>
                <a:gd name="connsiteX4" fmla="*/ 1380565 w 8169836"/>
                <a:gd name="connsiteY4" fmla="*/ 89647 h 2534023"/>
                <a:gd name="connsiteX5" fmla="*/ 2067859 w 8169836"/>
                <a:gd name="connsiteY5" fmla="*/ 0 h 2534023"/>
                <a:gd name="connsiteX6" fmla="*/ 3095812 w 8169836"/>
                <a:gd name="connsiteY6" fmla="*/ 65741 h 2534023"/>
                <a:gd name="connsiteX7" fmla="*/ 4111812 w 8169836"/>
                <a:gd name="connsiteY7" fmla="*/ 0 h 2534023"/>
                <a:gd name="connsiteX8" fmla="*/ 5139765 w 8169836"/>
                <a:gd name="connsiteY8" fmla="*/ 59764 h 2534023"/>
                <a:gd name="connsiteX9" fmla="*/ 6161741 w 8169836"/>
                <a:gd name="connsiteY9" fmla="*/ 119529 h 2534023"/>
                <a:gd name="connsiteX10" fmla="*/ 7183718 w 8169836"/>
                <a:gd name="connsiteY10" fmla="*/ 143435 h 2534023"/>
                <a:gd name="connsiteX11" fmla="*/ 8169836 w 8169836"/>
                <a:gd name="connsiteY11" fmla="*/ 95623 h 2534023"/>
                <a:gd name="connsiteX0" fmla="*/ 0 w 8138395"/>
                <a:gd name="connsiteY0" fmla="*/ 2520923 h 2520923"/>
                <a:gd name="connsiteX1" fmla="*/ 327148 w 8138395"/>
                <a:gd name="connsiteY1" fmla="*/ 627529 h 2520923"/>
                <a:gd name="connsiteX2" fmla="*/ 673783 w 8138395"/>
                <a:gd name="connsiteY2" fmla="*/ 239058 h 2520923"/>
                <a:gd name="connsiteX3" fmla="*/ 1026395 w 8138395"/>
                <a:gd name="connsiteY3" fmla="*/ 113553 h 2520923"/>
                <a:gd name="connsiteX4" fmla="*/ 1349124 w 8138395"/>
                <a:gd name="connsiteY4" fmla="*/ 89647 h 2520923"/>
                <a:gd name="connsiteX5" fmla="*/ 2036418 w 8138395"/>
                <a:gd name="connsiteY5" fmla="*/ 0 h 2520923"/>
                <a:gd name="connsiteX6" fmla="*/ 3064371 w 8138395"/>
                <a:gd name="connsiteY6" fmla="*/ 65741 h 2520923"/>
                <a:gd name="connsiteX7" fmla="*/ 4080371 w 8138395"/>
                <a:gd name="connsiteY7" fmla="*/ 0 h 2520923"/>
                <a:gd name="connsiteX8" fmla="*/ 5108324 w 8138395"/>
                <a:gd name="connsiteY8" fmla="*/ 59764 h 2520923"/>
                <a:gd name="connsiteX9" fmla="*/ 6130300 w 8138395"/>
                <a:gd name="connsiteY9" fmla="*/ 119529 h 2520923"/>
                <a:gd name="connsiteX10" fmla="*/ 7152277 w 8138395"/>
                <a:gd name="connsiteY10" fmla="*/ 143435 h 2520923"/>
                <a:gd name="connsiteX11" fmla="*/ 8138395 w 8138395"/>
                <a:gd name="connsiteY11" fmla="*/ 95623 h 2520923"/>
                <a:gd name="connsiteX0" fmla="*/ 0 w 8138395"/>
                <a:gd name="connsiteY0" fmla="*/ 2520923 h 2520923"/>
                <a:gd name="connsiteX1" fmla="*/ 350728 w 8138395"/>
                <a:gd name="connsiteY1" fmla="*/ 635389 h 2520923"/>
                <a:gd name="connsiteX2" fmla="*/ 673783 w 8138395"/>
                <a:gd name="connsiteY2" fmla="*/ 239058 h 2520923"/>
                <a:gd name="connsiteX3" fmla="*/ 1026395 w 8138395"/>
                <a:gd name="connsiteY3" fmla="*/ 113553 h 2520923"/>
                <a:gd name="connsiteX4" fmla="*/ 1349124 w 8138395"/>
                <a:gd name="connsiteY4" fmla="*/ 89647 h 2520923"/>
                <a:gd name="connsiteX5" fmla="*/ 2036418 w 8138395"/>
                <a:gd name="connsiteY5" fmla="*/ 0 h 2520923"/>
                <a:gd name="connsiteX6" fmla="*/ 3064371 w 8138395"/>
                <a:gd name="connsiteY6" fmla="*/ 65741 h 2520923"/>
                <a:gd name="connsiteX7" fmla="*/ 4080371 w 8138395"/>
                <a:gd name="connsiteY7" fmla="*/ 0 h 2520923"/>
                <a:gd name="connsiteX8" fmla="*/ 5108324 w 8138395"/>
                <a:gd name="connsiteY8" fmla="*/ 59764 h 2520923"/>
                <a:gd name="connsiteX9" fmla="*/ 6130300 w 8138395"/>
                <a:gd name="connsiteY9" fmla="*/ 119529 h 2520923"/>
                <a:gd name="connsiteX10" fmla="*/ 7152277 w 8138395"/>
                <a:gd name="connsiteY10" fmla="*/ 143435 h 2520923"/>
                <a:gd name="connsiteX11" fmla="*/ 8138395 w 8138395"/>
                <a:gd name="connsiteY11" fmla="*/ 95623 h 2520923"/>
                <a:gd name="connsiteX0" fmla="*/ 0 w 8138395"/>
                <a:gd name="connsiteY0" fmla="*/ 2520923 h 2520923"/>
                <a:gd name="connsiteX1" fmla="*/ 350728 w 8138395"/>
                <a:gd name="connsiteY1" fmla="*/ 635389 h 2520923"/>
                <a:gd name="connsiteX2" fmla="*/ 679023 w 8138395"/>
                <a:gd name="connsiteY2" fmla="*/ 244298 h 2520923"/>
                <a:gd name="connsiteX3" fmla="*/ 1026395 w 8138395"/>
                <a:gd name="connsiteY3" fmla="*/ 113553 h 2520923"/>
                <a:gd name="connsiteX4" fmla="*/ 1349124 w 8138395"/>
                <a:gd name="connsiteY4" fmla="*/ 89647 h 2520923"/>
                <a:gd name="connsiteX5" fmla="*/ 2036418 w 8138395"/>
                <a:gd name="connsiteY5" fmla="*/ 0 h 2520923"/>
                <a:gd name="connsiteX6" fmla="*/ 3064371 w 8138395"/>
                <a:gd name="connsiteY6" fmla="*/ 65741 h 2520923"/>
                <a:gd name="connsiteX7" fmla="*/ 4080371 w 8138395"/>
                <a:gd name="connsiteY7" fmla="*/ 0 h 2520923"/>
                <a:gd name="connsiteX8" fmla="*/ 5108324 w 8138395"/>
                <a:gd name="connsiteY8" fmla="*/ 59764 h 2520923"/>
                <a:gd name="connsiteX9" fmla="*/ 6130300 w 8138395"/>
                <a:gd name="connsiteY9" fmla="*/ 119529 h 2520923"/>
                <a:gd name="connsiteX10" fmla="*/ 7152277 w 8138395"/>
                <a:gd name="connsiteY10" fmla="*/ 143435 h 2520923"/>
                <a:gd name="connsiteX11" fmla="*/ 8138395 w 8138395"/>
                <a:gd name="connsiteY11" fmla="*/ 95623 h 252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38395" h="2520923">
                  <a:moveTo>
                    <a:pt x="0" y="2520923"/>
                  </a:moveTo>
                  <a:lnTo>
                    <a:pt x="350728" y="635389"/>
                  </a:lnTo>
                  <a:lnTo>
                    <a:pt x="679023" y="244298"/>
                  </a:lnTo>
                  <a:lnTo>
                    <a:pt x="1026395" y="113553"/>
                  </a:lnTo>
                  <a:lnTo>
                    <a:pt x="1349124" y="89647"/>
                  </a:lnTo>
                  <a:lnTo>
                    <a:pt x="2036418" y="0"/>
                  </a:lnTo>
                  <a:lnTo>
                    <a:pt x="3064371" y="65741"/>
                  </a:lnTo>
                  <a:lnTo>
                    <a:pt x="4080371" y="0"/>
                  </a:lnTo>
                  <a:lnTo>
                    <a:pt x="5108324" y="59764"/>
                  </a:lnTo>
                  <a:lnTo>
                    <a:pt x="6130300" y="119529"/>
                  </a:lnTo>
                  <a:lnTo>
                    <a:pt x="7152277" y="143435"/>
                  </a:lnTo>
                  <a:lnTo>
                    <a:pt x="8138395" y="95623"/>
                  </a:lnTo>
                </a:path>
              </a:pathLst>
            </a:custGeom>
            <a:noFill/>
            <a:ln w="28575">
              <a:solidFill>
                <a:schemeClr val="accent3"/>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14" name="Rectangle 13">
              <a:extLst>
                <a:ext uri="{FF2B5EF4-FFF2-40B4-BE49-F238E27FC236}">
                  <a16:creationId xmlns:a16="http://schemas.microsoft.com/office/drawing/2014/main" xmlns="" id="{942817E9-44C5-4381-8819-3D28F3E67594}"/>
                </a:ext>
              </a:extLst>
            </p:cNvPr>
            <p:cNvSpPr/>
            <p:nvPr/>
          </p:nvSpPr>
          <p:spPr bwMode="auto">
            <a:xfrm>
              <a:off x="1781640" y="5512600"/>
              <a:ext cx="55022" cy="55022"/>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xmlns="" id="{8FB3B6F1-7BFF-46D9-8FCB-6C60A6B77845}"/>
                </a:ext>
              </a:extLst>
            </p:cNvPr>
            <p:cNvSpPr/>
            <p:nvPr/>
          </p:nvSpPr>
          <p:spPr bwMode="auto">
            <a:xfrm>
              <a:off x="2117444" y="3621355"/>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xmlns="" id="{2C222641-C097-47E9-8934-F32921386024}"/>
                </a:ext>
              </a:extLst>
            </p:cNvPr>
            <p:cNvSpPr/>
            <p:nvPr/>
          </p:nvSpPr>
          <p:spPr bwMode="auto">
            <a:xfrm>
              <a:off x="2455868" y="3228783"/>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xmlns="" id="{37EA8BFD-DBD7-4087-8F51-437A6917F359}"/>
                </a:ext>
              </a:extLst>
            </p:cNvPr>
            <p:cNvSpPr/>
            <p:nvPr/>
          </p:nvSpPr>
          <p:spPr bwMode="auto">
            <a:xfrm>
              <a:off x="2796912" y="3106077"/>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0" name="Rectangle 99">
              <a:extLst>
                <a:ext uri="{FF2B5EF4-FFF2-40B4-BE49-F238E27FC236}">
                  <a16:creationId xmlns:a16="http://schemas.microsoft.com/office/drawing/2014/main" xmlns="" id="{9A48B5D6-2F72-40F5-A47F-8420D2DBA130}"/>
                </a:ext>
              </a:extLst>
            </p:cNvPr>
            <p:cNvSpPr/>
            <p:nvPr/>
          </p:nvSpPr>
          <p:spPr bwMode="auto">
            <a:xfrm>
              <a:off x="3140576" y="3075074"/>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xmlns="" id="{21023EAF-D521-4CDA-86E3-456F4492BF80}"/>
                </a:ext>
              </a:extLst>
            </p:cNvPr>
            <p:cNvSpPr/>
            <p:nvPr/>
          </p:nvSpPr>
          <p:spPr bwMode="auto">
            <a:xfrm>
              <a:off x="3814367" y="2981188"/>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xmlns="" id="{BCA1E628-611D-4B97-99EE-60F780551AB2}"/>
                </a:ext>
              </a:extLst>
            </p:cNvPr>
            <p:cNvSpPr/>
            <p:nvPr/>
          </p:nvSpPr>
          <p:spPr bwMode="auto">
            <a:xfrm>
              <a:off x="4844486" y="3049747"/>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xmlns="" id="{26A51F5C-903A-44B1-97AB-684933036714}"/>
                </a:ext>
              </a:extLst>
            </p:cNvPr>
            <p:cNvSpPr/>
            <p:nvPr/>
          </p:nvSpPr>
          <p:spPr bwMode="auto">
            <a:xfrm>
              <a:off x="5861505" y="2989922"/>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xmlns="" id="{C5AEE46E-D283-4DD4-A8EF-8CA1614AE38E}"/>
                </a:ext>
              </a:extLst>
            </p:cNvPr>
            <p:cNvSpPr/>
            <p:nvPr/>
          </p:nvSpPr>
          <p:spPr bwMode="auto">
            <a:xfrm>
              <a:off x="6883765" y="3045380"/>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xmlns="" id="{58173828-4F5D-4136-AD5E-E5F7543D904B}"/>
                </a:ext>
              </a:extLst>
            </p:cNvPr>
            <p:cNvSpPr/>
            <p:nvPr/>
          </p:nvSpPr>
          <p:spPr bwMode="auto">
            <a:xfrm>
              <a:off x="7900784" y="3092977"/>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xmlns="" id="{52F2BD54-4DA1-4B12-A428-DFF5A65F501A}"/>
                </a:ext>
              </a:extLst>
            </p:cNvPr>
            <p:cNvSpPr/>
            <p:nvPr/>
          </p:nvSpPr>
          <p:spPr bwMode="auto">
            <a:xfrm>
              <a:off x="8923042" y="3127476"/>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xmlns="" id="{8A719F80-C98A-47CF-96D3-0B6782A9E189}"/>
                </a:ext>
              </a:extLst>
            </p:cNvPr>
            <p:cNvSpPr/>
            <p:nvPr/>
          </p:nvSpPr>
          <p:spPr bwMode="auto">
            <a:xfrm>
              <a:off x="9900760" y="3085991"/>
              <a:ext cx="67684" cy="67684"/>
            </a:xfrm>
            <a:prstGeom prst="rect">
              <a:avLst/>
            </a:prstGeom>
            <a:solidFill>
              <a:schemeClr val="accent3"/>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xmlns="" id="{23BB8557-FA4B-4ECF-9BC7-72E9AA907FE4}"/>
                </a:ext>
              </a:extLst>
            </p:cNvPr>
            <p:cNvGrpSpPr/>
            <p:nvPr/>
          </p:nvGrpSpPr>
          <p:grpSpPr>
            <a:xfrm>
              <a:off x="9898577" y="3052367"/>
              <a:ext cx="62881" cy="60262"/>
              <a:chOff x="9898577" y="3052367"/>
              <a:chExt cx="62881" cy="60262"/>
            </a:xfrm>
          </p:grpSpPr>
          <p:cxnSp>
            <p:nvCxnSpPr>
              <p:cNvPr id="16" name="Straight Connector 15">
                <a:extLst>
                  <a:ext uri="{FF2B5EF4-FFF2-40B4-BE49-F238E27FC236}">
                    <a16:creationId xmlns:a16="http://schemas.microsoft.com/office/drawing/2014/main" xmlns="" id="{4486CFC6-7CF6-4B1E-AD84-AB6191E742D9}"/>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xmlns="" id="{183841F6-71CC-4090-9869-1735A9A16889}"/>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08" name="Group 107">
              <a:extLst>
                <a:ext uri="{FF2B5EF4-FFF2-40B4-BE49-F238E27FC236}">
                  <a16:creationId xmlns:a16="http://schemas.microsoft.com/office/drawing/2014/main" xmlns="" id="{22540030-8292-4CAF-B3B2-95E31F20797D}"/>
                </a:ext>
              </a:extLst>
            </p:cNvPr>
            <p:cNvGrpSpPr/>
            <p:nvPr/>
          </p:nvGrpSpPr>
          <p:grpSpPr>
            <a:xfrm>
              <a:off x="8924352" y="3097345"/>
              <a:ext cx="62881" cy="60262"/>
              <a:chOff x="9898577" y="3052367"/>
              <a:chExt cx="62881" cy="60262"/>
            </a:xfrm>
          </p:grpSpPr>
          <p:cxnSp>
            <p:nvCxnSpPr>
              <p:cNvPr id="109" name="Straight Connector 108">
                <a:extLst>
                  <a:ext uri="{FF2B5EF4-FFF2-40B4-BE49-F238E27FC236}">
                    <a16:creationId xmlns:a16="http://schemas.microsoft.com/office/drawing/2014/main" xmlns="" id="{2F15C95E-81D9-499F-8115-A26BA224787A}"/>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xmlns="" id="{2A11C251-3811-44AE-902A-6D906CE5E082}"/>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11" name="Group 110">
              <a:extLst>
                <a:ext uri="{FF2B5EF4-FFF2-40B4-BE49-F238E27FC236}">
                  <a16:creationId xmlns:a16="http://schemas.microsoft.com/office/drawing/2014/main" xmlns="" id="{C2273057-3A2C-47F5-B87B-3AF1D410CC32}"/>
                </a:ext>
              </a:extLst>
            </p:cNvPr>
            <p:cNvGrpSpPr/>
            <p:nvPr/>
          </p:nvGrpSpPr>
          <p:grpSpPr>
            <a:xfrm>
              <a:off x="7902530" y="3060664"/>
              <a:ext cx="62881" cy="60262"/>
              <a:chOff x="9898577" y="3052367"/>
              <a:chExt cx="62881" cy="60262"/>
            </a:xfrm>
          </p:grpSpPr>
          <p:cxnSp>
            <p:nvCxnSpPr>
              <p:cNvPr id="112" name="Straight Connector 111">
                <a:extLst>
                  <a:ext uri="{FF2B5EF4-FFF2-40B4-BE49-F238E27FC236}">
                    <a16:creationId xmlns:a16="http://schemas.microsoft.com/office/drawing/2014/main" xmlns="" id="{618155AD-549C-4C3A-BA1B-106D16605B65}"/>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xmlns="" id="{24E28D5F-D373-4EA9-B3E9-67158AC48946}"/>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14" name="Group 113">
              <a:extLst>
                <a:ext uri="{FF2B5EF4-FFF2-40B4-BE49-F238E27FC236}">
                  <a16:creationId xmlns:a16="http://schemas.microsoft.com/office/drawing/2014/main" xmlns="" id="{6EC86234-EEEA-4C0E-BB92-15838CCF6519}"/>
                </a:ext>
              </a:extLst>
            </p:cNvPr>
            <p:cNvGrpSpPr/>
            <p:nvPr/>
          </p:nvGrpSpPr>
          <p:grpSpPr>
            <a:xfrm>
              <a:off x="6883764" y="3021800"/>
              <a:ext cx="62881" cy="60262"/>
              <a:chOff x="9898577" y="3052367"/>
              <a:chExt cx="62881" cy="60262"/>
            </a:xfrm>
          </p:grpSpPr>
          <p:cxnSp>
            <p:nvCxnSpPr>
              <p:cNvPr id="115" name="Straight Connector 114">
                <a:extLst>
                  <a:ext uri="{FF2B5EF4-FFF2-40B4-BE49-F238E27FC236}">
                    <a16:creationId xmlns:a16="http://schemas.microsoft.com/office/drawing/2014/main" xmlns="" id="{5B242B2B-325A-47C1-A042-7DF893E1E898}"/>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xmlns="" id="{01E0C4C0-454F-4327-81CA-51C759657816}"/>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xmlns="" id="{C48686D9-35B2-4AC9-8E70-93141C49C502}"/>
                </a:ext>
              </a:extLst>
            </p:cNvPr>
            <p:cNvGrpSpPr/>
            <p:nvPr/>
          </p:nvGrpSpPr>
          <p:grpSpPr>
            <a:xfrm>
              <a:off x="5861943" y="2966779"/>
              <a:ext cx="62881" cy="60262"/>
              <a:chOff x="9898577" y="3052367"/>
              <a:chExt cx="62881" cy="60262"/>
            </a:xfrm>
          </p:grpSpPr>
          <p:cxnSp>
            <p:nvCxnSpPr>
              <p:cNvPr id="118" name="Straight Connector 117">
                <a:extLst>
                  <a:ext uri="{FF2B5EF4-FFF2-40B4-BE49-F238E27FC236}">
                    <a16:creationId xmlns:a16="http://schemas.microsoft.com/office/drawing/2014/main" xmlns="" id="{850628F2-0715-4941-AEB0-BBAC9851B0AA}"/>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xmlns="" id="{09504518-06A6-4FE7-81D3-785E0E190A13}"/>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20" name="Group 119">
              <a:extLst>
                <a:ext uri="{FF2B5EF4-FFF2-40B4-BE49-F238E27FC236}">
                  <a16:creationId xmlns:a16="http://schemas.microsoft.com/office/drawing/2014/main" xmlns="" id="{65D42767-A1A4-4D9E-BB53-510D1439CF1C}"/>
                </a:ext>
              </a:extLst>
            </p:cNvPr>
            <p:cNvGrpSpPr/>
            <p:nvPr/>
          </p:nvGrpSpPr>
          <p:grpSpPr>
            <a:xfrm>
              <a:off x="4840558" y="3022237"/>
              <a:ext cx="62881" cy="60262"/>
              <a:chOff x="9898577" y="3052367"/>
              <a:chExt cx="62881" cy="60262"/>
            </a:xfrm>
          </p:grpSpPr>
          <p:cxnSp>
            <p:nvCxnSpPr>
              <p:cNvPr id="121" name="Straight Connector 120">
                <a:extLst>
                  <a:ext uri="{FF2B5EF4-FFF2-40B4-BE49-F238E27FC236}">
                    <a16:creationId xmlns:a16="http://schemas.microsoft.com/office/drawing/2014/main" xmlns="" id="{D3ED774E-7F4E-4401-B99D-A8DD8AECEC8C}"/>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xmlns="" id="{7169640D-E9FC-4417-A179-D4397463AF9A}"/>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23" name="Group 122">
              <a:extLst>
                <a:ext uri="{FF2B5EF4-FFF2-40B4-BE49-F238E27FC236}">
                  <a16:creationId xmlns:a16="http://schemas.microsoft.com/office/drawing/2014/main" xmlns="" id="{13A1DC0D-9F3E-4811-BE00-6F5217CA1E78}"/>
                </a:ext>
              </a:extLst>
            </p:cNvPr>
            <p:cNvGrpSpPr/>
            <p:nvPr/>
          </p:nvGrpSpPr>
          <p:grpSpPr>
            <a:xfrm>
              <a:off x="3816115" y="2967215"/>
              <a:ext cx="62881" cy="60262"/>
              <a:chOff x="9898577" y="3052367"/>
              <a:chExt cx="62881" cy="60262"/>
            </a:xfrm>
          </p:grpSpPr>
          <p:cxnSp>
            <p:nvCxnSpPr>
              <p:cNvPr id="124" name="Straight Connector 123">
                <a:extLst>
                  <a:ext uri="{FF2B5EF4-FFF2-40B4-BE49-F238E27FC236}">
                    <a16:creationId xmlns:a16="http://schemas.microsoft.com/office/drawing/2014/main" xmlns="" id="{80FB0340-1F54-404D-A964-4F1129A014C7}"/>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xmlns="" id="{E7EF65D1-8DBA-4705-8DFE-C371924D4FB3}"/>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26" name="Group 125">
              <a:extLst>
                <a:ext uri="{FF2B5EF4-FFF2-40B4-BE49-F238E27FC236}">
                  <a16:creationId xmlns:a16="http://schemas.microsoft.com/office/drawing/2014/main" xmlns="" id="{AA530509-3E75-4E60-A905-47FFBCD27F45}"/>
                </a:ext>
              </a:extLst>
            </p:cNvPr>
            <p:cNvGrpSpPr/>
            <p:nvPr/>
          </p:nvGrpSpPr>
          <p:grpSpPr>
            <a:xfrm>
              <a:off x="3137521" y="3048437"/>
              <a:ext cx="62881" cy="60262"/>
              <a:chOff x="9898577" y="3052367"/>
              <a:chExt cx="62881" cy="60262"/>
            </a:xfrm>
          </p:grpSpPr>
          <p:cxnSp>
            <p:nvCxnSpPr>
              <p:cNvPr id="127" name="Straight Connector 126">
                <a:extLst>
                  <a:ext uri="{FF2B5EF4-FFF2-40B4-BE49-F238E27FC236}">
                    <a16:creationId xmlns:a16="http://schemas.microsoft.com/office/drawing/2014/main" xmlns="" id="{30D8EABE-7ACB-4BC8-9391-D66F2A0F9E3F}"/>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xmlns="" id="{48A29DD5-40EA-4361-9ED4-8B5EDBE19A29}"/>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29" name="Group 128">
              <a:extLst>
                <a:ext uri="{FF2B5EF4-FFF2-40B4-BE49-F238E27FC236}">
                  <a16:creationId xmlns:a16="http://schemas.microsoft.com/office/drawing/2014/main" xmlns="" id="{07CC14BE-041F-4C75-9DF6-CA0B94AB5DB3}"/>
                </a:ext>
              </a:extLst>
            </p:cNvPr>
            <p:cNvGrpSpPr/>
            <p:nvPr/>
          </p:nvGrpSpPr>
          <p:grpSpPr>
            <a:xfrm>
              <a:off x="2797350" y="3069834"/>
              <a:ext cx="62881" cy="60262"/>
              <a:chOff x="9898577" y="3052367"/>
              <a:chExt cx="62881" cy="60262"/>
            </a:xfrm>
          </p:grpSpPr>
          <p:cxnSp>
            <p:nvCxnSpPr>
              <p:cNvPr id="130" name="Straight Connector 129">
                <a:extLst>
                  <a:ext uri="{FF2B5EF4-FFF2-40B4-BE49-F238E27FC236}">
                    <a16:creationId xmlns:a16="http://schemas.microsoft.com/office/drawing/2014/main" xmlns="" id="{799F7328-B86F-4781-A3AB-D057C9E2F81B}"/>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xmlns="" id="{55B0B770-5DEC-47CF-8980-01F3408A588F}"/>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32" name="Group 131">
              <a:extLst>
                <a:ext uri="{FF2B5EF4-FFF2-40B4-BE49-F238E27FC236}">
                  <a16:creationId xmlns:a16="http://schemas.microsoft.com/office/drawing/2014/main" xmlns="" id="{822BA547-3FCE-4B44-8469-EE05CFDB7A54}"/>
                </a:ext>
              </a:extLst>
            </p:cNvPr>
            <p:cNvGrpSpPr/>
            <p:nvPr/>
          </p:nvGrpSpPr>
          <p:grpSpPr>
            <a:xfrm>
              <a:off x="2451939" y="3193413"/>
              <a:ext cx="62881" cy="60262"/>
              <a:chOff x="9898577" y="3052367"/>
              <a:chExt cx="62881" cy="60262"/>
            </a:xfrm>
          </p:grpSpPr>
          <p:cxnSp>
            <p:nvCxnSpPr>
              <p:cNvPr id="133" name="Straight Connector 132">
                <a:extLst>
                  <a:ext uri="{FF2B5EF4-FFF2-40B4-BE49-F238E27FC236}">
                    <a16:creationId xmlns:a16="http://schemas.microsoft.com/office/drawing/2014/main" xmlns="" id="{681738AF-0645-4E0C-8304-5E4439C72041}"/>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xmlns="" id="{C08BC6E7-0117-4C84-BE6A-74076D93BFAA}"/>
                  </a:ext>
                </a:extLst>
              </p:cNvPr>
              <p:cNvCxnSpPr/>
              <p:nvPr/>
            </p:nvCxnSpPr>
            <p:spPr bwMode="auto">
              <a:xfrm flipV="1">
                <a:off x="9932637" y="3054988"/>
                <a:ext cx="0" cy="57641"/>
              </a:xfrm>
              <a:prstGeom prst="line">
                <a:avLst/>
              </a:prstGeom>
              <a:noFill/>
              <a:ln w="12700" cap="flat" cmpd="sng" algn="ctr">
                <a:solidFill>
                  <a:schemeClr val="accent3"/>
                </a:solidFill>
                <a:prstDash val="solid"/>
                <a:round/>
                <a:headEnd type="none" w="med" len="med"/>
                <a:tailEnd type="none" w="med" len="med"/>
              </a:ln>
              <a:effectLst/>
            </p:spPr>
          </p:cxnSp>
        </p:grpSp>
        <p:grpSp>
          <p:nvGrpSpPr>
            <p:cNvPr id="135" name="Group 134">
              <a:extLst>
                <a:ext uri="{FF2B5EF4-FFF2-40B4-BE49-F238E27FC236}">
                  <a16:creationId xmlns:a16="http://schemas.microsoft.com/office/drawing/2014/main" xmlns="" id="{4CB12398-52D7-4B72-8B29-8AE39E065472}"/>
                </a:ext>
              </a:extLst>
            </p:cNvPr>
            <p:cNvGrpSpPr/>
            <p:nvPr/>
          </p:nvGrpSpPr>
          <p:grpSpPr>
            <a:xfrm>
              <a:off x="2116572" y="3560221"/>
              <a:ext cx="62881" cy="63754"/>
              <a:chOff x="9898577" y="3052367"/>
              <a:chExt cx="62881" cy="63754"/>
            </a:xfrm>
          </p:grpSpPr>
          <p:cxnSp>
            <p:nvCxnSpPr>
              <p:cNvPr id="136" name="Straight Connector 135">
                <a:extLst>
                  <a:ext uri="{FF2B5EF4-FFF2-40B4-BE49-F238E27FC236}">
                    <a16:creationId xmlns:a16="http://schemas.microsoft.com/office/drawing/2014/main" xmlns="" id="{DBD25F15-BA9B-4E43-8DA9-AABB4AFB0E59}"/>
                  </a:ext>
                </a:extLst>
              </p:cNvPr>
              <p:cNvCxnSpPr/>
              <p:nvPr/>
            </p:nvCxnSpPr>
            <p:spPr bwMode="auto">
              <a:xfrm>
                <a:off x="9898577" y="3052367"/>
                <a:ext cx="62881" cy="0"/>
              </a:xfrm>
              <a:prstGeom prst="line">
                <a:avLst/>
              </a:prstGeom>
              <a:noFill/>
              <a:ln w="12700" cap="flat" cmpd="sng" algn="ctr">
                <a:solidFill>
                  <a:schemeClr val="accent3"/>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xmlns="" id="{71B57495-901E-414F-81E1-70C1EFB98E53}"/>
                  </a:ext>
                </a:extLst>
              </p:cNvPr>
              <p:cNvCxnSpPr>
                <a:cxnSpLocks/>
              </p:cNvCxnSpPr>
              <p:nvPr/>
            </p:nvCxnSpPr>
            <p:spPr bwMode="auto">
              <a:xfrm flipH="1" flipV="1">
                <a:off x="9932637" y="3057609"/>
                <a:ext cx="654" cy="58512"/>
              </a:xfrm>
              <a:prstGeom prst="line">
                <a:avLst/>
              </a:prstGeom>
              <a:noFill/>
              <a:ln w="12700" cap="flat" cmpd="sng" algn="ctr">
                <a:solidFill>
                  <a:schemeClr val="accent3"/>
                </a:solidFill>
                <a:prstDash val="solid"/>
                <a:round/>
                <a:headEnd type="none" w="med" len="med"/>
                <a:tailEnd type="none" w="med" len="med"/>
              </a:ln>
              <a:effectLst/>
            </p:spPr>
          </p:cxnSp>
        </p:grpSp>
      </p:grpSp>
      <p:grpSp>
        <p:nvGrpSpPr>
          <p:cNvPr id="151" name="Group 150">
            <a:extLst>
              <a:ext uri="{FF2B5EF4-FFF2-40B4-BE49-F238E27FC236}">
                <a16:creationId xmlns:a16="http://schemas.microsoft.com/office/drawing/2014/main" xmlns="" id="{18C471DA-7EBC-42E3-9895-42E10F19D7C5}"/>
              </a:ext>
            </a:extLst>
          </p:cNvPr>
          <p:cNvGrpSpPr/>
          <p:nvPr/>
        </p:nvGrpSpPr>
        <p:grpSpPr>
          <a:xfrm>
            <a:off x="1726406" y="2981324"/>
            <a:ext cx="8172452" cy="2571751"/>
            <a:chOff x="1726406" y="2981324"/>
            <a:chExt cx="8172452" cy="2571751"/>
          </a:xfrm>
        </p:grpSpPr>
        <p:sp>
          <p:nvSpPr>
            <p:cNvPr id="24" name="Freeform: Shape 23">
              <a:extLst>
                <a:ext uri="{FF2B5EF4-FFF2-40B4-BE49-F238E27FC236}">
                  <a16:creationId xmlns:a16="http://schemas.microsoft.com/office/drawing/2014/main" xmlns="" id="{ECEDF911-0A18-470A-B1D2-2C3B13459FBE}"/>
                </a:ext>
              </a:extLst>
            </p:cNvPr>
            <p:cNvSpPr/>
            <p:nvPr/>
          </p:nvSpPr>
          <p:spPr bwMode="auto">
            <a:xfrm>
              <a:off x="1768510" y="3024554"/>
              <a:ext cx="8078875" cy="2497015"/>
            </a:xfrm>
            <a:custGeom>
              <a:avLst/>
              <a:gdLst>
                <a:gd name="connsiteX0" fmla="*/ 0 w 8078875"/>
                <a:gd name="connsiteY0" fmla="*/ 2497015 h 2497015"/>
                <a:gd name="connsiteX1" fmla="*/ 296426 w 8078875"/>
                <a:gd name="connsiteY1" fmla="*/ 572756 h 2497015"/>
                <a:gd name="connsiteX2" fmla="*/ 633046 w 8078875"/>
                <a:gd name="connsiteY2" fmla="*/ 155749 h 2497015"/>
                <a:gd name="connsiteX3" fmla="*/ 989763 w 8078875"/>
                <a:gd name="connsiteY3" fmla="*/ 115556 h 2497015"/>
                <a:gd name="connsiteX4" fmla="*/ 1316334 w 8078875"/>
                <a:gd name="connsiteY4" fmla="*/ 140677 h 2497015"/>
                <a:gd name="connsiteX5" fmla="*/ 1994598 w 8078875"/>
                <a:gd name="connsiteY5" fmla="*/ 0 h 2497015"/>
                <a:gd name="connsiteX6" fmla="*/ 3034602 w 8078875"/>
                <a:gd name="connsiteY6" fmla="*/ 80387 h 2497015"/>
                <a:gd name="connsiteX7" fmla="*/ 4039437 w 8078875"/>
                <a:gd name="connsiteY7" fmla="*/ 40193 h 2497015"/>
                <a:gd name="connsiteX8" fmla="*/ 5059345 w 8078875"/>
                <a:gd name="connsiteY8" fmla="*/ 115556 h 2497015"/>
                <a:gd name="connsiteX9" fmla="*/ 6084277 w 8078875"/>
                <a:gd name="connsiteY9" fmla="*/ 165798 h 2497015"/>
                <a:gd name="connsiteX10" fmla="*/ 7099160 w 8078875"/>
                <a:gd name="connsiteY10" fmla="*/ 190919 h 2497015"/>
                <a:gd name="connsiteX11" fmla="*/ 8078875 w 8078875"/>
                <a:gd name="connsiteY11" fmla="*/ 195943 h 2497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78875" h="2497015">
                  <a:moveTo>
                    <a:pt x="0" y="2497015"/>
                  </a:moveTo>
                  <a:lnTo>
                    <a:pt x="296426" y="572756"/>
                  </a:lnTo>
                  <a:lnTo>
                    <a:pt x="633046" y="155749"/>
                  </a:lnTo>
                  <a:lnTo>
                    <a:pt x="989763" y="115556"/>
                  </a:lnTo>
                  <a:lnTo>
                    <a:pt x="1316334" y="140677"/>
                  </a:lnTo>
                  <a:lnTo>
                    <a:pt x="1994598" y="0"/>
                  </a:lnTo>
                  <a:lnTo>
                    <a:pt x="3034602" y="80387"/>
                  </a:lnTo>
                  <a:lnTo>
                    <a:pt x="4039437" y="40193"/>
                  </a:lnTo>
                  <a:lnTo>
                    <a:pt x="5059345" y="115556"/>
                  </a:lnTo>
                  <a:lnTo>
                    <a:pt x="6084277" y="165798"/>
                  </a:lnTo>
                  <a:lnTo>
                    <a:pt x="7099160" y="190919"/>
                  </a:lnTo>
                  <a:lnTo>
                    <a:pt x="8078875" y="195943"/>
                  </a:lnTo>
                </a:path>
              </a:pathLst>
            </a:custGeom>
            <a:noFill/>
            <a:ln w="28575">
              <a:solidFill>
                <a:schemeClr val="accent1"/>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138" name="Diamond 137">
              <a:extLst>
                <a:ext uri="{FF2B5EF4-FFF2-40B4-BE49-F238E27FC236}">
                  <a16:creationId xmlns:a16="http://schemas.microsoft.com/office/drawing/2014/main" xmlns="" id="{4E3CCADF-0103-4BE4-BEFB-B568578F7C58}"/>
                </a:ext>
              </a:extLst>
            </p:cNvPr>
            <p:cNvSpPr/>
            <p:nvPr/>
          </p:nvSpPr>
          <p:spPr bwMode="auto">
            <a:xfrm>
              <a:off x="1726406" y="5462588"/>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39" name="Diamond 138">
              <a:extLst>
                <a:ext uri="{FF2B5EF4-FFF2-40B4-BE49-F238E27FC236}">
                  <a16:creationId xmlns:a16="http://schemas.microsoft.com/office/drawing/2014/main" xmlns="" id="{C56E7DF3-5A2B-41AF-B3E7-C77B2ED6E759}"/>
                </a:ext>
              </a:extLst>
            </p:cNvPr>
            <p:cNvSpPr/>
            <p:nvPr/>
          </p:nvSpPr>
          <p:spPr bwMode="auto">
            <a:xfrm>
              <a:off x="2021682" y="3548062"/>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0" name="Diamond 139">
              <a:extLst>
                <a:ext uri="{FF2B5EF4-FFF2-40B4-BE49-F238E27FC236}">
                  <a16:creationId xmlns:a16="http://schemas.microsoft.com/office/drawing/2014/main" xmlns="" id="{9DC45BCB-F315-4251-9A97-EEF8EA0B49AF}"/>
                </a:ext>
              </a:extLst>
            </p:cNvPr>
            <p:cNvSpPr/>
            <p:nvPr/>
          </p:nvSpPr>
          <p:spPr bwMode="auto">
            <a:xfrm>
              <a:off x="2357438" y="3145631"/>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1" name="Diamond 140">
              <a:extLst>
                <a:ext uri="{FF2B5EF4-FFF2-40B4-BE49-F238E27FC236}">
                  <a16:creationId xmlns:a16="http://schemas.microsoft.com/office/drawing/2014/main" xmlns="" id="{86B227BC-FFF1-4AE5-9D28-5E0D8A3DA949}"/>
                </a:ext>
              </a:extLst>
            </p:cNvPr>
            <p:cNvSpPr/>
            <p:nvPr/>
          </p:nvSpPr>
          <p:spPr bwMode="auto">
            <a:xfrm>
              <a:off x="2697957" y="3090863"/>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2" name="Diamond 141">
              <a:extLst>
                <a:ext uri="{FF2B5EF4-FFF2-40B4-BE49-F238E27FC236}">
                  <a16:creationId xmlns:a16="http://schemas.microsoft.com/office/drawing/2014/main" xmlns="" id="{A61C5774-5C19-44D9-B611-12EE5292B4C3}"/>
                </a:ext>
              </a:extLst>
            </p:cNvPr>
            <p:cNvSpPr/>
            <p:nvPr/>
          </p:nvSpPr>
          <p:spPr bwMode="auto">
            <a:xfrm>
              <a:off x="3040857" y="3119437"/>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3" name="Diamond 142">
              <a:extLst>
                <a:ext uri="{FF2B5EF4-FFF2-40B4-BE49-F238E27FC236}">
                  <a16:creationId xmlns:a16="http://schemas.microsoft.com/office/drawing/2014/main" xmlns="" id="{353FEC24-E53F-4A3C-8FB2-D02BE15E2F19}"/>
                </a:ext>
              </a:extLst>
            </p:cNvPr>
            <p:cNvSpPr/>
            <p:nvPr/>
          </p:nvSpPr>
          <p:spPr bwMode="auto">
            <a:xfrm>
              <a:off x="3719514" y="2981324"/>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4" name="Diamond 143">
              <a:extLst>
                <a:ext uri="{FF2B5EF4-FFF2-40B4-BE49-F238E27FC236}">
                  <a16:creationId xmlns:a16="http://schemas.microsoft.com/office/drawing/2014/main" xmlns="" id="{71FFD9BE-778D-45EE-BCDF-76CC838F810D}"/>
                </a:ext>
              </a:extLst>
            </p:cNvPr>
            <p:cNvSpPr/>
            <p:nvPr/>
          </p:nvSpPr>
          <p:spPr bwMode="auto">
            <a:xfrm>
              <a:off x="4743451" y="3064668"/>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5" name="Diamond 144">
              <a:extLst>
                <a:ext uri="{FF2B5EF4-FFF2-40B4-BE49-F238E27FC236}">
                  <a16:creationId xmlns:a16="http://schemas.microsoft.com/office/drawing/2014/main" xmlns="" id="{D07E5F5E-7CA5-46A7-B8F5-2E276F049164}"/>
                </a:ext>
              </a:extLst>
            </p:cNvPr>
            <p:cNvSpPr/>
            <p:nvPr/>
          </p:nvSpPr>
          <p:spPr bwMode="auto">
            <a:xfrm>
              <a:off x="5762626" y="3033712"/>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6" name="Diamond 145">
              <a:extLst>
                <a:ext uri="{FF2B5EF4-FFF2-40B4-BE49-F238E27FC236}">
                  <a16:creationId xmlns:a16="http://schemas.microsoft.com/office/drawing/2014/main" xmlns="" id="{8AAA8CF5-7918-41B3-84A8-C55F84060011}"/>
                </a:ext>
              </a:extLst>
            </p:cNvPr>
            <p:cNvSpPr/>
            <p:nvPr/>
          </p:nvSpPr>
          <p:spPr bwMode="auto">
            <a:xfrm>
              <a:off x="6781801" y="3093243"/>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7" name="Diamond 146">
              <a:extLst>
                <a:ext uri="{FF2B5EF4-FFF2-40B4-BE49-F238E27FC236}">
                  <a16:creationId xmlns:a16="http://schemas.microsoft.com/office/drawing/2014/main" xmlns="" id="{F0D8BAAF-05E3-4C18-8425-072CADDC0312}"/>
                </a:ext>
              </a:extLst>
            </p:cNvPr>
            <p:cNvSpPr/>
            <p:nvPr/>
          </p:nvSpPr>
          <p:spPr bwMode="auto">
            <a:xfrm>
              <a:off x="7808120" y="3143249"/>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8" name="Diamond 147">
              <a:extLst>
                <a:ext uri="{FF2B5EF4-FFF2-40B4-BE49-F238E27FC236}">
                  <a16:creationId xmlns:a16="http://schemas.microsoft.com/office/drawing/2014/main" xmlns="" id="{D50077A6-0FB7-4213-97F2-D65AED4AF093}"/>
                </a:ext>
              </a:extLst>
            </p:cNvPr>
            <p:cNvSpPr/>
            <p:nvPr/>
          </p:nvSpPr>
          <p:spPr bwMode="auto">
            <a:xfrm>
              <a:off x="8822532" y="3171825"/>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49" name="Diamond 148">
              <a:extLst>
                <a:ext uri="{FF2B5EF4-FFF2-40B4-BE49-F238E27FC236}">
                  <a16:creationId xmlns:a16="http://schemas.microsoft.com/office/drawing/2014/main" xmlns="" id="{62E2C5B5-BAA2-4BB3-BBB6-E8A3126FDFFA}"/>
                </a:ext>
              </a:extLst>
            </p:cNvPr>
            <p:cNvSpPr/>
            <p:nvPr/>
          </p:nvSpPr>
          <p:spPr bwMode="auto">
            <a:xfrm>
              <a:off x="9808371" y="3183732"/>
              <a:ext cx="90487" cy="90487"/>
            </a:xfrm>
            <a:prstGeom prst="diamond">
              <a:avLst/>
            </a:prstGeom>
            <a:solidFill>
              <a:schemeClr val="accent1"/>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cxnSp>
          <p:nvCxnSpPr>
            <p:cNvPr id="150" name="Straight Connector 149">
              <a:extLst>
                <a:ext uri="{FF2B5EF4-FFF2-40B4-BE49-F238E27FC236}">
                  <a16:creationId xmlns:a16="http://schemas.microsoft.com/office/drawing/2014/main" xmlns="" id="{1511AAD9-4C2C-4A27-BABB-1667D1641D22}"/>
                </a:ext>
              </a:extLst>
            </p:cNvPr>
            <p:cNvCxnSpPr/>
            <p:nvPr/>
          </p:nvCxnSpPr>
          <p:spPr bwMode="auto">
            <a:xfrm>
              <a:off x="9817615" y="3188099"/>
              <a:ext cx="62881" cy="0"/>
            </a:xfrm>
            <a:prstGeom prst="line">
              <a:avLst/>
            </a:prstGeom>
            <a:noFill/>
            <a:ln w="12700" cap="flat" cmpd="sng" algn="ctr">
              <a:solidFill>
                <a:schemeClr val="accent1"/>
              </a:solidFill>
              <a:prstDash val="solid"/>
              <a:round/>
              <a:headEnd type="none" w="med" len="med"/>
              <a:tailEnd type="none" w="med" len="med"/>
            </a:ln>
            <a:effectLst/>
          </p:spPr>
        </p:cxnSp>
      </p:grpSp>
    </p:spTree>
    <p:extLst>
      <p:ext uri="{BB962C8B-B14F-4D97-AF65-F5344CB8AC3E}">
        <p14:creationId xmlns:p14="http://schemas.microsoft.com/office/powerpoint/2010/main" val="3484536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31">
            <a:extLst>
              <a:ext uri="{FF2B5EF4-FFF2-40B4-BE49-F238E27FC236}">
                <a16:creationId xmlns:a16="http://schemas.microsoft.com/office/drawing/2014/main" xmlns="" id="{54392DCD-3C9D-4D16-8C64-7A090B4D0A59}"/>
              </a:ext>
            </a:extLst>
          </p:cNvPr>
          <p:cNvSpPr>
            <a:spLocks noGrp="1"/>
          </p:cNvSpPr>
          <p:nvPr>
            <p:ph sz="half" idx="1"/>
          </p:nvPr>
        </p:nvSpPr>
        <p:spPr>
          <a:xfrm>
            <a:off x="601820" y="5220303"/>
            <a:ext cx="11097956" cy="1059697"/>
          </a:xfrm>
        </p:spPr>
        <p:txBody>
          <a:bodyPr/>
          <a:lstStyle/>
          <a:p>
            <a:r>
              <a:rPr lang="en-US" sz="2000" dirty="0"/>
              <a:t>Primary endpoint: virologic failure at Wk 48 (FDA Snapshot in ITT-E)</a:t>
            </a:r>
          </a:p>
          <a:p>
            <a:pPr lvl="1"/>
            <a:r>
              <a:rPr lang="en-US" sz="1800" dirty="0"/>
              <a:t>Noninferiority margin: 4%</a:t>
            </a:r>
          </a:p>
          <a:p>
            <a:endParaRPr lang="en-US" dirty="0"/>
          </a:p>
          <a:p>
            <a:endParaRPr lang="en-US" dirty="0"/>
          </a:p>
          <a:p>
            <a:endParaRPr lang="en-US" dirty="0"/>
          </a:p>
          <a:p>
            <a:endParaRPr lang="en-US" dirty="0"/>
          </a:p>
          <a:p>
            <a:endParaRPr lang="en-US" dirty="0"/>
          </a:p>
        </p:txBody>
      </p:sp>
      <p:sp>
        <p:nvSpPr>
          <p:cNvPr id="31" name="Content Placeholder 2">
            <a:extLst>
              <a:ext uri="{FF2B5EF4-FFF2-40B4-BE49-F238E27FC236}">
                <a16:creationId xmlns:a16="http://schemas.microsoft.com/office/drawing/2014/main" xmlns="" id="{280D67F6-10C6-4502-AA27-70AB964B2EA4}"/>
              </a:ext>
            </a:extLst>
          </p:cNvPr>
          <p:cNvSpPr txBox="1">
            <a:spLocks/>
          </p:cNvSpPr>
          <p:nvPr/>
        </p:nvSpPr>
        <p:spPr bwMode="auto">
          <a:xfrm>
            <a:off x="604675" y="1513047"/>
            <a:ext cx="10877529" cy="41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defTabSz="914400">
              <a:buClr>
                <a:srgbClr val="000000"/>
              </a:buClr>
            </a:pPr>
            <a:r>
              <a:rPr lang="en-US" sz="2000" kern="0" dirty="0">
                <a:solidFill>
                  <a:srgbClr val="000000"/>
                </a:solidFill>
              </a:rPr>
              <a:t>Multicenter, randomized, open-label phase III noninferiority study</a:t>
            </a:r>
          </a:p>
          <a:p>
            <a:pPr defTabSz="914400">
              <a:buClr>
                <a:srgbClr val="000000"/>
              </a:buClr>
            </a:pPr>
            <a:endParaRPr lang="en-US" sz="2000" kern="0" dirty="0">
              <a:solidFill>
                <a:srgbClr val="000000"/>
              </a:solidFill>
            </a:endParaRPr>
          </a:p>
          <a:p>
            <a:pPr defTabSz="914400">
              <a:buClr>
                <a:srgbClr val="000000"/>
              </a:buClr>
            </a:pPr>
            <a:endParaRPr lang="en-US" sz="2000" kern="0" dirty="0">
              <a:solidFill>
                <a:srgbClr val="000000"/>
              </a:solidFill>
            </a:endParaRPr>
          </a:p>
          <a:p>
            <a:pPr defTabSz="914400">
              <a:buClr>
                <a:srgbClr val="000000"/>
              </a:buClr>
            </a:pPr>
            <a:endParaRPr lang="en-US" sz="2000" kern="0" dirty="0">
              <a:solidFill>
                <a:srgbClr val="000000"/>
              </a:solidFill>
            </a:endParaRPr>
          </a:p>
          <a:p>
            <a:pPr defTabSz="914400">
              <a:buClr>
                <a:srgbClr val="000000"/>
              </a:buClr>
            </a:pPr>
            <a:endParaRPr lang="en-US" sz="2000" kern="0" dirty="0">
              <a:solidFill>
                <a:srgbClr val="000000"/>
              </a:solidFill>
            </a:endParaRPr>
          </a:p>
          <a:p>
            <a:pPr defTabSz="914400">
              <a:buClr>
                <a:srgbClr val="000000"/>
              </a:buClr>
            </a:pPr>
            <a:endParaRPr lang="en-US" sz="2000" kern="0" dirty="0">
              <a:solidFill>
                <a:srgbClr val="000000"/>
              </a:solidFill>
            </a:endParaRPr>
          </a:p>
          <a:p>
            <a:pPr defTabSz="914400">
              <a:buClr>
                <a:srgbClr val="000000"/>
              </a:buClr>
            </a:pPr>
            <a:endParaRPr lang="en-US" sz="2000" kern="0" dirty="0">
              <a:solidFill>
                <a:srgbClr val="000000"/>
              </a:solidFill>
            </a:endParaRPr>
          </a:p>
          <a:p>
            <a:pPr defTabSz="914400">
              <a:buClr>
                <a:srgbClr val="000000"/>
              </a:buClr>
            </a:pPr>
            <a:endParaRPr lang="en-US" sz="2000" kern="0" dirty="0">
              <a:solidFill>
                <a:srgbClr val="000000"/>
              </a:solidFill>
            </a:endParaRPr>
          </a:p>
        </p:txBody>
      </p:sp>
      <p:sp>
        <p:nvSpPr>
          <p:cNvPr id="2" name="Title 1">
            <a:extLst>
              <a:ext uri="{FF2B5EF4-FFF2-40B4-BE49-F238E27FC236}">
                <a16:creationId xmlns:a16="http://schemas.microsoft.com/office/drawing/2014/main" xmlns="" id="{ED6EE12D-1EAF-DA48-9318-1DE8D52F455D}"/>
              </a:ext>
            </a:extLst>
          </p:cNvPr>
          <p:cNvSpPr>
            <a:spLocks noGrp="1"/>
          </p:cNvSpPr>
          <p:nvPr>
            <p:ph type="title"/>
          </p:nvPr>
        </p:nvSpPr>
        <p:spPr/>
        <p:txBody>
          <a:bodyPr/>
          <a:lstStyle/>
          <a:p>
            <a:pPr algn="ctr"/>
            <a:r>
              <a:rPr lang="en-US" b="0" dirty="0">
                <a:solidFill>
                  <a:srgbClr val="C00000"/>
                </a:solidFill>
              </a:rPr>
              <a:t>TANGO</a:t>
            </a:r>
            <a:r>
              <a:rPr lang="en-US" b="0" dirty="0">
                <a:solidFill>
                  <a:schemeClr val="bg1"/>
                </a:solidFill>
              </a:rPr>
              <a:t>: Study Design</a:t>
            </a:r>
          </a:p>
        </p:txBody>
      </p:sp>
      <p:sp>
        <p:nvSpPr>
          <p:cNvPr id="4" name="Text Box 15">
            <a:extLst>
              <a:ext uri="{FF2B5EF4-FFF2-40B4-BE49-F238E27FC236}">
                <a16:creationId xmlns:a16="http://schemas.microsoft.com/office/drawing/2014/main" xmlns="" id="{1B74A127-E459-3745-9943-94A39CAF63E7}"/>
              </a:ext>
            </a:extLst>
          </p:cNvPr>
          <p:cNvSpPr txBox="1">
            <a:spLocks noChangeArrowheads="1"/>
          </p:cNvSpPr>
          <p:nvPr/>
        </p:nvSpPr>
        <p:spPr bwMode="auto">
          <a:xfrm>
            <a:off x="412751" y="6370809"/>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fontAlgn="base">
              <a:spcBef>
                <a:spcPct val="0"/>
              </a:spcBef>
              <a:spcAft>
                <a:spcPct val="0"/>
              </a:spcAft>
              <a:defRPr/>
            </a:pPr>
            <a:r>
              <a:rPr lang="en-US" altLang="en-US" sz="1200" b="0" spc="-10" dirty="0">
                <a:solidFill>
                  <a:srgbClr val="455560"/>
                </a:solidFill>
                <a:latin typeface="Calibri" panose="020F0502020204030204" pitchFamily="34" charset="0"/>
                <a:cs typeface="Arial" panose="020B0604020202020204" pitchFamily="34" charset="0"/>
              </a:rPr>
              <a:t>Van Wyk J. IAS 2019. Abstr WEAB0403LB. NCT03446573.</a:t>
            </a:r>
            <a:endParaRPr lang="en-US" altLang="en-US" sz="1200" b="0" dirty="0">
              <a:solidFill>
                <a:srgbClr val="455560"/>
              </a:solidFill>
              <a:latin typeface="Calibri" panose="020F0502020204030204" pitchFamily="34" charset="0"/>
              <a:cs typeface="Arial" panose="020B0604020202020204" pitchFamily="34" charset="0"/>
            </a:endParaRPr>
          </a:p>
        </p:txBody>
      </p:sp>
      <p:grpSp>
        <p:nvGrpSpPr>
          <p:cNvPr id="5" name="Group 7">
            <a:extLst>
              <a:ext uri="{FF2B5EF4-FFF2-40B4-BE49-F238E27FC236}">
                <a16:creationId xmlns:a16="http://schemas.microsoft.com/office/drawing/2014/main" xmlns="" id="{B82110D8-60D8-9840-B334-363140EF9752}"/>
              </a:ext>
            </a:extLst>
          </p:cNvPr>
          <p:cNvGrpSpPr>
            <a:grpSpLocks/>
          </p:cNvGrpSpPr>
          <p:nvPr/>
        </p:nvGrpSpPr>
        <p:grpSpPr bwMode="auto">
          <a:xfrm>
            <a:off x="9389569" y="6216652"/>
            <a:ext cx="2488502" cy="447822"/>
            <a:chOff x="9527309" y="3551529"/>
            <a:chExt cx="2488502" cy="448324"/>
          </a:xfrm>
        </p:grpSpPr>
        <p:pic>
          <p:nvPicPr>
            <p:cNvPr id="6" name="Picture 9">
              <a:extLst>
                <a:ext uri="{FF2B5EF4-FFF2-40B4-BE49-F238E27FC236}">
                  <a16:creationId xmlns:a16="http://schemas.microsoft.com/office/drawing/2014/main" xmlns="" id="{EAE46A6C-DEC1-6545-A32E-6B0E6B5BA0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8">
              <a:extLst>
                <a:ext uri="{FF2B5EF4-FFF2-40B4-BE49-F238E27FC236}">
                  <a16:creationId xmlns:a16="http://schemas.microsoft.com/office/drawing/2014/main" xmlns="" id="{ACF3CF18-E76E-2D40-836F-F76C282E77EB}"/>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914400" eaLnBrk="1" fontAlgn="base" hangingPunct="1">
                <a:lnSpc>
                  <a:spcPct val="100000"/>
                </a:lnSpc>
                <a:spcBef>
                  <a:spcPct val="0"/>
                </a:spcBef>
                <a:spcAft>
                  <a:spcPct val="0"/>
                </a:spcAft>
                <a:buClrTx/>
                <a:buFontTx/>
                <a:buNone/>
              </a:pPr>
              <a:r>
                <a:rPr lang="en-US" altLang="en-US" sz="1400" dirty="0">
                  <a:solidFill>
                    <a:srgbClr val="455560"/>
                  </a:solidFill>
                  <a:latin typeface="Calibri" panose="020F0502020204030204" pitchFamily="34" charset="0"/>
                  <a:cs typeface="Arial" panose="020B0604020202020204" pitchFamily="34" charset="0"/>
                </a:rPr>
                <a:t>Slide credit: </a:t>
              </a:r>
              <a:r>
                <a:rPr lang="en-US" altLang="en-US" sz="1400" dirty="0">
                  <a:solidFill>
                    <a:srgbClr val="455560"/>
                  </a:solidFill>
                  <a:latin typeface="Calibri" panose="020F0502020204030204" pitchFamily="34" charset="0"/>
                  <a:cs typeface="Arial" panose="020B0604020202020204" pitchFamily="34" charset="0"/>
                  <a:hlinkClick r:id="rId4"/>
                </a:rPr>
                <a:t>clinicaloptions.com</a:t>
              </a:r>
              <a:endParaRPr lang="en-US" altLang="en-US" sz="1400" dirty="0">
                <a:solidFill>
                  <a:srgbClr val="455560"/>
                </a:solidFill>
                <a:latin typeface="Calibri" panose="020F0502020204030204" pitchFamily="34" charset="0"/>
                <a:cs typeface="Arial" panose="020B0604020202020204" pitchFamily="34" charset="0"/>
              </a:endParaRPr>
            </a:p>
          </p:txBody>
        </p:sp>
      </p:grpSp>
      <p:sp>
        <p:nvSpPr>
          <p:cNvPr id="8" name="Text Box 45">
            <a:extLst>
              <a:ext uri="{FF2B5EF4-FFF2-40B4-BE49-F238E27FC236}">
                <a16:creationId xmlns:a16="http://schemas.microsoft.com/office/drawing/2014/main" xmlns="" id="{CB79DDD0-CC51-B945-8C3C-67D9E911029E}"/>
              </a:ext>
            </a:extLst>
          </p:cNvPr>
          <p:cNvSpPr txBox="1">
            <a:spLocks noChangeArrowheads="1"/>
          </p:cNvSpPr>
          <p:nvPr/>
        </p:nvSpPr>
        <p:spPr bwMode="auto">
          <a:xfrm>
            <a:off x="613938" y="2821457"/>
            <a:ext cx="308961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400" eaLnBrk="0" fontAlgn="base" hangingPunct="0">
              <a:lnSpc>
                <a:spcPct val="100000"/>
              </a:lnSpc>
              <a:spcBef>
                <a:spcPct val="0"/>
              </a:spcBef>
              <a:spcAft>
                <a:spcPct val="0"/>
              </a:spcAft>
              <a:buClrTx/>
              <a:buFont typeface="Wingdings" panose="05000000000000000000" pitchFamily="2" charset="2"/>
              <a:buNone/>
              <a:defRPr/>
            </a:pPr>
            <a:r>
              <a:rPr lang="en-GB" altLang="en-US" sz="1600" dirty="0">
                <a:solidFill>
                  <a:srgbClr val="000000"/>
                </a:solidFill>
                <a:latin typeface="Calibri" panose="020F0502020204030204" pitchFamily="34" charset="0"/>
                <a:cs typeface="Arial" panose="020B0604020202020204" pitchFamily="34" charset="0"/>
              </a:rPr>
              <a:t>Adults with confirmed HIV-1 RNA </a:t>
            </a:r>
            <a:br>
              <a:rPr lang="en-GB" altLang="en-US" sz="1600" dirty="0">
                <a:solidFill>
                  <a:srgbClr val="000000"/>
                </a:solidFill>
                <a:latin typeface="Calibri" panose="020F0502020204030204" pitchFamily="34" charset="0"/>
                <a:cs typeface="Arial" panose="020B0604020202020204" pitchFamily="34" charset="0"/>
              </a:rPr>
            </a:br>
            <a:r>
              <a:rPr lang="en-GB" altLang="en-US" sz="1600" dirty="0">
                <a:solidFill>
                  <a:srgbClr val="000000"/>
                </a:solidFill>
                <a:latin typeface="Calibri" panose="020F0502020204030204" pitchFamily="34" charset="0"/>
                <a:cs typeface="Arial" panose="020B0604020202020204" pitchFamily="34" charset="0"/>
              </a:rPr>
              <a:t>&lt; 50 c/mL for &gt; 6 mos on stable TAF-based ART,* no prior VF and no NRTI or INSTI resistance mutation, no HBV infection or HCV requiring therapy</a:t>
            </a:r>
          </a:p>
          <a:p>
            <a:pPr algn="ctr" defTabSz="914400" eaLnBrk="0" fontAlgn="base" hangingPunct="0">
              <a:lnSpc>
                <a:spcPct val="100000"/>
              </a:lnSpc>
              <a:spcBef>
                <a:spcPct val="0"/>
              </a:spcBef>
              <a:spcAft>
                <a:spcPct val="0"/>
              </a:spcAft>
              <a:buClrTx/>
              <a:buFontTx/>
              <a:buNone/>
              <a:defRPr/>
            </a:pPr>
            <a:r>
              <a:rPr lang="en-GB" altLang="en-US" sz="1600" dirty="0">
                <a:solidFill>
                  <a:srgbClr val="000000"/>
                </a:solidFill>
                <a:latin typeface="Calibri" panose="020F0502020204030204" pitchFamily="34" charset="0"/>
                <a:cs typeface="Arial" panose="020B0604020202020204" pitchFamily="34" charset="0"/>
              </a:rPr>
              <a:t>(N = 741)</a:t>
            </a:r>
            <a:endParaRPr lang="en-US" altLang="en-US" sz="1600" dirty="0">
              <a:solidFill>
                <a:srgbClr val="000000"/>
              </a:solidFill>
              <a:latin typeface="Calibri" panose="020F0502020204030204" pitchFamily="34" charset="0"/>
              <a:cs typeface="Arial" panose="020B0604020202020204" pitchFamily="34" charset="0"/>
            </a:endParaRPr>
          </a:p>
        </p:txBody>
      </p:sp>
      <p:sp>
        <p:nvSpPr>
          <p:cNvPr id="9" name="Rectangle 49">
            <a:extLst>
              <a:ext uri="{FF2B5EF4-FFF2-40B4-BE49-F238E27FC236}">
                <a16:creationId xmlns:a16="http://schemas.microsoft.com/office/drawing/2014/main" xmlns="" id="{B835FBB5-C0CE-D947-A21F-35BCD27C87BA}"/>
              </a:ext>
            </a:extLst>
          </p:cNvPr>
          <p:cNvSpPr>
            <a:spLocks noChangeArrowheads="1"/>
          </p:cNvSpPr>
          <p:nvPr/>
        </p:nvSpPr>
        <p:spPr bwMode="auto">
          <a:xfrm>
            <a:off x="4192311" y="2992922"/>
            <a:ext cx="5854739" cy="731268"/>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400" eaLnBrk="0" fontAlgn="base" hangingPunct="0">
              <a:lnSpc>
                <a:spcPct val="100000"/>
              </a:lnSpc>
              <a:spcBef>
                <a:spcPct val="0"/>
              </a:spcBef>
              <a:spcAft>
                <a:spcPct val="0"/>
              </a:spcAft>
              <a:buClrTx/>
              <a:buFontTx/>
              <a:buNone/>
              <a:defRPr/>
            </a:pPr>
            <a:r>
              <a:rPr lang="en-US" altLang="en-US" sz="1600" b="1" dirty="0">
                <a:solidFill>
                  <a:srgbClr val="FFFFFF"/>
                </a:solidFill>
                <a:latin typeface="Calibri" panose="020F0502020204030204" pitchFamily="34" charset="0"/>
                <a:cs typeface="Arial" panose="020B0604020202020204" pitchFamily="34" charset="0"/>
              </a:rPr>
              <a:t>Switch to DTG/3TC PO QD </a:t>
            </a:r>
          </a:p>
          <a:p>
            <a:pPr algn="ctr" defTabSz="914400" eaLnBrk="0" fontAlgn="base" hangingPunct="0">
              <a:lnSpc>
                <a:spcPct val="100000"/>
              </a:lnSpc>
              <a:spcBef>
                <a:spcPct val="0"/>
              </a:spcBef>
              <a:spcAft>
                <a:spcPct val="0"/>
              </a:spcAft>
              <a:buClrTx/>
              <a:buFontTx/>
              <a:buNone/>
              <a:defRPr/>
            </a:pPr>
            <a:r>
              <a:rPr lang="en-US" altLang="en-US" sz="1600" dirty="0">
                <a:solidFill>
                  <a:srgbClr val="FFFFFF"/>
                </a:solidFill>
                <a:latin typeface="Calibri" panose="020F0502020204030204" pitchFamily="34" charset="0"/>
                <a:cs typeface="Arial" panose="020B0604020202020204" pitchFamily="34" charset="0"/>
              </a:rPr>
              <a:t>(n = 369)</a:t>
            </a:r>
          </a:p>
        </p:txBody>
      </p:sp>
      <p:sp>
        <p:nvSpPr>
          <p:cNvPr id="10" name="Rectangle 50">
            <a:extLst>
              <a:ext uri="{FF2B5EF4-FFF2-40B4-BE49-F238E27FC236}">
                <a16:creationId xmlns:a16="http://schemas.microsoft.com/office/drawing/2014/main" xmlns="" id="{EADD4650-B342-A547-B734-D446BC08CCF7}"/>
              </a:ext>
            </a:extLst>
          </p:cNvPr>
          <p:cNvSpPr>
            <a:spLocks noChangeArrowheads="1"/>
          </p:cNvSpPr>
          <p:nvPr/>
        </p:nvSpPr>
        <p:spPr bwMode="auto">
          <a:xfrm>
            <a:off x="4192312" y="3800433"/>
            <a:ext cx="3790262" cy="730532"/>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400" eaLnBrk="0" fontAlgn="base" hangingPunct="0">
              <a:lnSpc>
                <a:spcPct val="100000"/>
              </a:lnSpc>
              <a:spcBef>
                <a:spcPct val="0"/>
              </a:spcBef>
              <a:spcAft>
                <a:spcPct val="0"/>
              </a:spcAft>
              <a:buClrTx/>
              <a:buFontTx/>
              <a:buNone/>
              <a:defRPr/>
            </a:pPr>
            <a:r>
              <a:rPr lang="en-US" altLang="en-US" sz="1600" b="1" dirty="0">
                <a:solidFill>
                  <a:srgbClr val="FFFFFF"/>
                </a:solidFill>
                <a:latin typeface="Calibri" panose="020F0502020204030204" pitchFamily="34" charset="0"/>
                <a:cs typeface="Arial" panose="020B0604020202020204" pitchFamily="34" charset="0"/>
              </a:rPr>
              <a:t>Continue TAF-based ART</a:t>
            </a:r>
          </a:p>
          <a:p>
            <a:pPr algn="ctr" defTabSz="914400" eaLnBrk="0" fontAlgn="base" hangingPunct="0">
              <a:lnSpc>
                <a:spcPct val="100000"/>
              </a:lnSpc>
              <a:spcBef>
                <a:spcPct val="0"/>
              </a:spcBef>
              <a:spcAft>
                <a:spcPct val="0"/>
              </a:spcAft>
              <a:buClrTx/>
              <a:buFontTx/>
              <a:buNone/>
              <a:defRPr/>
            </a:pPr>
            <a:r>
              <a:rPr lang="en-US" altLang="en-US" sz="1600" dirty="0">
                <a:solidFill>
                  <a:srgbClr val="FFFFFF"/>
                </a:solidFill>
                <a:latin typeface="Calibri" panose="020F0502020204030204" pitchFamily="34" charset="0"/>
                <a:cs typeface="Arial" panose="020B0604020202020204" pitchFamily="34" charset="0"/>
              </a:rPr>
              <a:t>(n = 372)</a:t>
            </a:r>
          </a:p>
        </p:txBody>
      </p:sp>
      <p:sp>
        <p:nvSpPr>
          <p:cNvPr id="11" name="Line 53">
            <a:extLst>
              <a:ext uri="{FF2B5EF4-FFF2-40B4-BE49-F238E27FC236}">
                <a16:creationId xmlns:a16="http://schemas.microsoft.com/office/drawing/2014/main" xmlns="" id="{A6FD0734-9923-244C-9142-5937D21E9A1D}"/>
              </a:ext>
            </a:extLst>
          </p:cNvPr>
          <p:cNvSpPr>
            <a:spLocks noChangeShapeType="1"/>
          </p:cNvSpPr>
          <p:nvPr/>
        </p:nvSpPr>
        <p:spPr bwMode="auto">
          <a:xfrm>
            <a:off x="3712817" y="3941805"/>
            <a:ext cx="365196" cy="217403"/>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en-US" sz="1800" b="1" dirty="0">
              <a:solidFill>
                <a:srgbClr val="000000"/>
              </a:solidFill>
              <a:latin typeface="Calibri" panose="020F0502020204030204" pitchFamily="34" charset="0"/>
              <a:cs typeface="Arial" panose="020B0604020202020204" pitchFamily="34" charset="0"/>
            </a:endParaRPr>
          </a:p>
        </p:txBody>
      </p:sp>
      <p:sp>
        <p:nvSpPr>
          <p:cNvPr id="12" name="Line 54">
            <a:extLst>
              <a:ext uri="{FF2B5EF4-FFF2-40B4-BE49-F238E27FC236}">
                <a16:creationId xmlns:a16="http://schemas.microsoft.com/office/drawing/2014/main" xmlns="" id="{7C0FCB7A-25FD-4740-8360-1AE954132B1A}"/>
              </a:ext>
            </a:extLst>
          </p:cNvPr>
          <p:cNvSpPr>
            <a:spLocks noChangeShapeType="1"/>
          </p:cNvSpPr>
          <p:nvPr/>
        </p:nvSpPr>
        <p:spPr bwMode="auto">
          <a:xfrm flipV="1">
            <a:off x="3703553" y="3340815"/>
            <a:ext cx="374459" cy="19816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defRPr/>
            </a:pPr>
            <a:endParaRPr lang="en-US" sz="1800" b="1" dirty="0">
              <a:solidFill>
                <a:srgbClr val="000000"/>
              </a:solidFill>
              <a:latin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5D6B16D8-AC96-104F-8664-82E5A4842189}"/>
              </a:ext>
            </a:extLst>
          </p:cNvPr>
          <p:cNvSpPr txBox="1"/>
          <p:nvPr/>
        </p:nvSpPr>
        <p:spPr bwMode="auto">
          <a:xfrm>
            <a:off x="9651570" y="2372174"/>
            <a:ext cx="8274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eaLnBrk="0" fontAlgn="base" hangingPunct="0">
              <a:spcBef>
                <a:spcPct val="50000"/>
              </a:spcBef>
              <a:spcAft>
                <a:spcPct val="0"/>
              </a:spcAft>
              <a:defRPr/>
            </a:pPr>
            <a:r>
              <a:rPr lang="en-US" sz="1600" b="1" i="1" dirty="0">
                <a:solidFill>
                  <a:srgbClr val="000000"/>
                </a:solidFill>
                <a:latin typeface="Calibri" panose="020F0502020204030204" pitchFamily="34" charset="0"/>
                <a:cs typeface="Arial" panose="020B0604020202020204" pitchFamily="34" charset="0"/>
              </a:rPr>
              <a:t>Wk 196</a:t>
            </a:r>
          </a:p>
        </p:txBody>
      </p:sp>
      <p:cxnSp>
        <p:nvCxnSpPr>
          <p:cNvPr id="14" name="Straight Arrow Connector 13">
            <a:extLst>
              <a:ext uri="{FF2B5EF4-FFF2-40B4-BE49-F238E27FC236}">
                <a16:creationId xmlns:a16="http://schemas.microsoft.com/office/drawing/2014/main" xmlns="" id="{E864CDDC-DAE7-C846-9DC0-858048EFA002}"/>
              </a:ext>
            </a:extLst>
          </p:cNvPr>
          <p:cNvCxnSpPr>
            <a:cxnSpLocks/>
          </p:cNvCxnSpPr>
          <p:nvPr/>
        </p:nvCxnSpPr>
        <p:spPr bwMode="auto">
          <a:xfrm>
            <a:off x="10162652" y="3752573"/>
            <a:ext cx="360696" cy="0"/>
          </a:xfrm>
          <a:prstGeom prst="straightConnector1">
            <a:avLst/>
          </a:prstGeom>
          <a:noFill/>
          <a:ln w="28575" cap="flat" cmpd="sng" algn="ctr">
            <a:solidFill>
              <a:schemeClr val="bg1"/>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xmlns="" id="{BE55B4B7-775E-6044-893D-7815E3B2BE3D}"/>
              </a:ext>
            </a:extLst>
          </p:cNvPr>
          <p:cNvCxnSpPr>
            <a:cxnSpLocks/>
          </p:cNvCxnSpPr>
          <p:nvPr/>
        </p:nvCxnSpPr>
        <p:spPr bwMode="auto">
          <a:xfrm>
            <a:off x="6071238" y="2680948"/>
            <a:ext cx="1" cy="274320"/>
          </a:xfrm>
          <a:prstGeom prst="straightConnector1">
            <a:avLst/>
          </a:prstGeom>
          <a:noFill/>
          <a:ln w="28575" cap="flat" cmpd="sng" algn="ctr">
            <a:solidFill>
              <a:schemeClr val="bg1"/>
            </a:solidFill>
            <a:prstDash val="solid"/>
            <a:round/>
            <a:headEnd type="none" w="med" len="med"/>
            <a:tailEnd type="triangle"/>
          </a:ln>
          <a:effectLst/>
        </p:spPr>
      </p:cxnSp>
      <p:sp>
        <p:nvSpPr>
          <p:cNvPr id="16" name="TextBox 15">
            <a:extLst>
              <a:ext uri="{FF2B5EF4-FFF2-40B4-BE49-F238E27FC236}">
                <a16:creationId xmlns:a16="http://schemas.microsoft.com/office/drawing/2014/main" xmlns="" id="{6E86479A-02B1-9A4C-ADA6-D9282CC01F83}"/>
              </a:ext>
            </a:extLst>
          </p:cNvPr>
          <p:cNvSpPr txBox="1"/>
          <p:nvPr/>
        </p:nvSpPr>
        <p:spPr bwMode="auto">
          <a:xfrm>
            <a:off x="5268935" y="2125953"/>
            <a:ext cx="1604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Aft>
                <a:spcPct val="0"/>
              </a:spcAft>
              <a:defRPr/>
            </a:pPr>
            <a:r>
              <a:rPr lang="en-US" sz="1600" b="1" i="1" dirty="0">
                <a:solidFill>
                  <a:srgbClr val="000000"/>
                </a:solidFill>
                <a:latin typeface="Calibri" panose="020F0502020204030204" pitchFamily="34" charset="0"/>
                <a:cs typeface="Arial" panose="020B0604020202020204" pitchFamily="34" charset="0"/>
              </a:rPr>
              <a:t>Primary Analysis</a:t>
            </a:r>
          </a:p>
          <a:p>
            <a:pPr algn="ctr" defTabSz="914400" eaLnBrk="0" fontAlgn="base" hangingPunct="0">
              <a:spcAft>
                <a:spcPct val="0"/>
              </a:spcAft>
              <a:defRPr/>
            </a:pPr>
            <a:r>
              <a:rPr lang="en-US" sz="1600" b="1" i="1" dirty="0">
                <a:solidFill>
                  <a:srgbClr val="000000"/>
                </a:solidFill>
                <a:latin typeface="Calibri" panose="020F0502020204030204" pitchFamily="34" charset="0"/>
                <a:cs typeface="Arial" panose="020B0604020202020204" pitchFamily="34" charset="0"/>
              </a:rPr>
              <a:t>Wk 48 </a:t>
            </a:r>
          </a:p>
        </p:txBody>
      </p:sp>
      <p:sp>
        <p:nvSpPr>
          <p:cNvPr id="17" name="TextBox 16">
            <a:extLst>
              <a:ext uri="{FF2B5EF4-FFF2-40B4-BE49-F238E27FC236}">
                <a16:creationId xmlns:a16="http://schemas.microsoft.com/office/drawing/2014/main" xmlns="" id="{20DA9363-91C8-A04B-B8EC-99A5BC751C94}"/>
              </a:ext>
            </a:extLst>
          </p:cNvPr>
          <p:cNvSpPr txBox="1"/>
          <p:nvPr/>
        </p:nvSpPr>
        <p:spPr bwMode="auto">
          <a:xfrm>
            <a:off x="2529287" y="2116496"/>
            <a:ext cx="24751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Aft>
                <a:spcPct val="0"/>
              </a:spcAft>
              <a:defRPr/>
            </a:pPr>
            <a:r>
              <a:rPr lang="en-US" sz="1600" i="1" dirty="0">
                <a:solidFill>
                  <a:srgbClr val="000000"/>
                </a:solidFill>
                <a:latin typeface="Calibri" panose="020F0502020204030204" pitchFamily="34" charset="0"/>
                <a:cs typeface="Arial" panose="020B0604020202020204" pitchFamily="34" charset="0"/>
              </a:rPr>
              <a:t>Stratified by 3rd agent</a:t>
            </a:r>
          </a:p>
        </p:txBody>
      </p:sp>
      <p:cxnSp>
        <p:nvCxnSpPr>
          <p:cNvPr id="18" name="Straight Arrow Connector 17">
            <a:extLst>
              <a:ext uri="{FF2B5EF4-FFF2-40B4-BE49-F238E27FC236}">
                <a16:creationId xmlns:a16="http://schemas.microsoft.com/office/drawing/2014/main" xmlns="" id="{52C90F11-C3BA-5348-B9A9-90B7AC714C56}"/>
              </a:ext>
            </a:extLst>
          </p:cNvPr>
          <p:cNvCxnSpPr/>
          <p:nvPr/>
        </p:nvCxnSpPr>
        <p:spPr bwMode="auto">
          <a:xfrm>
            <a:off x="3766863" y="2430336"/>
            <a:ext cx="0" cy="629201"/>
          </a:xfrm>
          <a:prstGeom prst="straightConnector1">
            <a:avLst/>
          </a:prstGeom>
          <a:noFill/>
          <a:ln w="28575" cap="flat" cmpd="sng" algn="ctr">
            <a:solidFill>
              <a:schemeClr val="bg1"/>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xmlns="" id="{A0A04338-3F23-5744-B909-D692DE69F7ED}"/>
              </a:ext>
            </a:extLst>
          </p:cNvPr>
          <p:cNvCxnSpPr>
            <a:cxnSpLocks/>
          </p:cNvCxnSpPr>
          <p:nvPr/>
        </p:nvCxnSpPr>
        <p:spPr bwMode="auto">
          <a:xfrm>
            <a:off x="10065305" y="2680948"/>
            <a:ext cx="1" cy="274320"/>
          </a:xfrm>
          <a:prstGeom prst="straightConnector1">
            <a:avLst/>
          </a:prstGeom>
          <a:noFill/>
          <a:ln w="28575" cap="flat" cmpd="sng" algn="ctr">
            <a:solidFill>
              <a:schemeClr val="bg1"/>
            </a:solidFill>
            <a:prstDash val="solid"/>
            <a:round/>
            <a:headEnd type="none" w="med" len="med"/>
            <a:tailEnd type="triangle"/>
          </a:ln>
          <a:effectLst/>
        </p:spPr>
      </p:cxnSp>
      <p:sp>
        <p:nvSpPr>
          <p:cNvPr id="20" name="TextBox 19">
            <a:extLst>
              <a:ext uri="{FF2B5EF4-FFF2-40B4-BE49-F238E27FC236}">
                <a16:creationId xmlns:a16="http://schemas.microsoft.com/office/drawing/2014/main" xmlns="" id="{C895C044-F88B-E74C-9166-5D4E14EC5794}"/>
              </a:ext>
            </a:extLst>
          </p:cNvPr>
          <p:cNvSpPr txBox="1"/>
          <p:nvPr/>
        </p:nvSpPr>
        <p:spPr bwMode="auto">
          <a:xfrm>
            <a:off x="10492275" y="3328211"/>
            <a:ext cx="1435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Aft>
                <a:spcPct val="0"/>
              </a:spcAft>
              <a:defRPr/>
            </a:pPr>
            <a:r>
              <a:rPr lang="en-US" sz="1600" b="1" i="1" dirty="0">
                <a:solidFill>
                  <a:srgbClr val="000000"/>
                </a:solidFill>
                <a:latin typeface="Calibri" panose="020F0502020204030204" pitchFamily="34" charset="0"/>
                <a:cs typeface="Arial" panose="020B0604020202020204" pitchFamily="34" charset="0"/>
              </a:rPr>
              <a:t>Continuation of DTG /3TC </a:t>
            </a:r>
            <a:br>
              <a:rPr lang="en-US" sz="1600" b="1" i="1" dirty="0">
                <a:solidFill>
                  <a:srgbClr val="000000"/>
                </a:solidFill>
                <a:latin typeface="Calibri" panose="020F0502020204030204" pitchFamily="34" charset="0"/>
                <a:cs typeface="Arial" panose="020B0604020202020204" pitchFamily="34" charset="0"/>
              </a:rPr>
            </a:br>
            <a:r>
              <a:rPr lang="en-US" sz="1600" b="1" i="1" dirty="0">
                <a:solidFill>
                  <a:srgbClr val="000000"/>
                </a:solidFill>
                <a:latin typeface="Calibri" panose="020F0502020204030204" pitchFamily="34" charset="0"/>
                <a:cs typeface="Arial" panose="020B0604020202020204" pitchFamily="34" charset="0"/>
              </a:rPr>
              <a:t>permitted</a:t>
            </a:r>
          </a:p>
        </p:txBody>
      </p:sp>
      <p:cxnSp>
        <p:nvCxnSpPr>
          <p:cNvPr id="21" name="Straight Arrow Connector 20">
            <a:extLst>
              <a:ext uri="{FF2B5EF4-FFF2-40B4-BE49-F238E27FC236}">
                <a16:creationId xmlns:a16="http://schemas.microsoft.com/office/drawing/2014/main" xmlns="" id="{AA36FDE6-DEA4-2746-AF75-FEA4B203239A}"/>
              </a:ext>
            </a:extLst>
          </p:cNvPr>
          <p:cNvCxnSpPr>
            <a:cxnSpLocks/>
          </p:cNvCxnSpPr>
          <p:nvPr/>
        </p:nvCxnSpPr>
        <p:spPr bwMode="auto">
          <a:xfrm>
            <a:off x="7982574" y="2680948"/>
            <a:ext cx="1" cy="274320"/>
          </a:xfrm>
          <a:prstGeom prst="straightConnector1">
            <a:avLst/>
          </a:prstGeom>
          <a:noFill/>
          <a:ln w="28575" cap="flat" cmpd="sng" algn="ctr">
            <a:solidFill>
              <a:schemeClr val="bg1"/>
            </a:solidFill>
            <a:prstDash val="solid"/>
            <a:round/>
            <a:headEnd type="none" w="med" len="med"/>
            <a:tailEnd type="triangle"/>
          </a:ln>
          <a:effectLst/>
        </p:spPr>
      </p:cxnSp>
      <p:sp>
        <p:nvSpPr>
          <p:cNvPr id="22" name="TextBox 21">
            <a:extLst>
              <a:ext uri="{FF2B5EF4-FFF2-40B4-BE49-F238E27FC236}">
                <a16:creationId xmlns:a16="http://schemas.microsoft.com/office/drawing/2014/main" xmlns="" id="{30EE1F0E-B4AE-2F45-B9A6-F406208E4191}"/>
              </a:ext>
            </a:extLst>
          </p:cNvPr>
          <p:cNvSpPr txBox="1"/>
          <p:nvPr/>
        </p:nvSpPr>
        <p:spPr bwMode="auto">
          <a:xfrm>
            <a:off x="7545595" y="2372174"/>
            <a:ext cx="873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Aft>
                <a:spcPct val="0"/>
              </a:spcAft>
              <a:defRPr/>
            </a:pPr>
            <a:r>
              <a:rPr lang="en-US" sz="1600" b="1" i="1" dirty="0">
                <a:solidFill>
                  <a:srgbClr val="000000"/>
                </a:solidFill>
                <a:latin typeface="Calibri" panose="020F0502020204030204" pitchFamily="34" charset="0"/>
                <a:cs typeface="Arial" panose="020B0604020202020204" pitchFamily="34" charset="0"/>
              </a:rPr>
              <a:t>Wk 144 </a:t>
            </a:r>
          </a:p>
        </p:txBody>
      </p:sp>
      <p:sp>
        <p:nvSpPr>
          <p:cNvPr id="23" name="Rectangle 22">
            <a:extLst>
              <a:ext uri="{FF2B5EF4-FFF2-40B4-BE49-F238E27FC236}">
                <a16:creationId xmlns:a16="http://schemas.microsoft.com/office/drawing/2014/main" xmlns="" id="{65326131-0695-F74D-9854-648CB450AACF}"/>
              </a:ext>
            </a:extLst>
          </p:cNvPr>
          <p:cNvSpPr/>
          <p:nvPr/>
        </p:nvSpPr>
        <p:spPr>
          <a:xfrm>
            <a:off x="604675" y="4623796"/>
            <a:ext cx="10982650" cy="307777"/>
          </a:xfrm>
          <a:prstGeom prst="rect">
            <a:avLst/>
          </a:prstGeom>
        </p:spPr>
        <p:txBody>
          <a:bodyPr wrap="square">
            <a:spAutoFit/>
          </a:bodyPr>
          <a:lstStyle/>
          <a:p>
            <a:pPr defTabSz="914400" fontAlgn="base">
              <a:spcBef>
                <a:spcPct val="0"/>
              </a:spcBef>
              <a:spcAft>
                <a:spcPct val="0"/>
              </a:spcAft>
              <a:defRPr/>
            </a:pPr>
            <a:r>
              <a:rPr lang="en-US" altLang="en-US" sz="1400" dirty="0">
                <a:solidFill>
                  <a:srgbClr val="000000"/>
                </a:solidFill>
                <a:latin typeface="Calibri" panose="020F0502020204030204" pitchFamily="34" charset="0"/>
                <a:cs typeface="Arial" panose="020B0604020202020204" pitchFamily="34" charset="0"/>
              </a:rPr>
              <a:t>*Pts eligible if initial regimen was TAF/FTC with PI, NNRTI, or INSTI, or TDF switched to TAF ≥ 3 mos prior to screening with no other regimen changes.</a:t>
            </a:r>
          </a:p>
        </p:txBody>
      </p:sp>
      <p:sp>
        <p:nvSpPr>
          <p:cNvPr id="24" name="Rectangle 49">
            <a:extLst>
              <a:ext uri="{FF2B5EF4-FFF2-40B4-BE49-F238E27FC236}">
                <a16:creationId xmlns:a16="http://schemas.microsoft.com/office/drawing/2014/main" xmlns="" id="{568CFECB-55F0-7C43-82D3-CE0375815475}"/>
              </a:ext>
            </a:extLst>
          </p:cNvPr>
          <p:cNvSpPr>
            <a:spLocks noChangeArrowheads="1"/>
          </p:cNvSpPr>
          <p:nvPr/>
        </p:nvSpPr>
        <p:spPr bwMode="auto">
          <a:xfrm>
            <a:off x="7982575" y="3802033"/>
            <a:ext cx="2064476" cy="731268"/>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ctr" defTabSz="914400" eaLnBrk="0" fontAlgn="base" hangingPunct="0">
              <a:lnSpc>
                <a:spcPct val="100000"/>
              </a:lnSpc>
              <a:spcBef>
                <a:spcPct val="0"/>
              </a:spcBef>
              <a:spcAft>
                <a:spcPct val="0"/>
              </a:spcAft>
              <a:buClrTx/>
              <a:buFontTx/>
              <a:buNone/>
              <a:defRPr/>
            </a:pPr>
            <a:r>
              <a:rPr lang="en-US" altLang="en-US" sz="1600" b="1" dirty="0">
                <a:solidFill>
                  <a:srgbClr val="FFFFFF"/>
                </a:solidFill>
                <a:latin typeface="Calibri" panose="020F0502020204030204" pitchFamily="34" charset="0"/>
                <a:cs typeface="Arial" panose="020B0604020202020204" pitchFamily="34" charset="0"/>
              </a:rPr>
              <a:t>Switch to</a:t>
            </a:r>
            <a:br>
              <a:rPr lang="en-US" altLang="en-US" sz="1600" b="1" dirty="0">
                <a:solidFill>
                  <a:srgbClr val="FFFFFF"/>
                </a:solidFill>
                <a:latin typeface="Calibri" panose="020F0502020204030204" pitchFamily="34" charset="0"/>
                <a:cs typeface="Arial" panose="020B0604020202020204" pitchFamily="34" charset="0"/>
              </a:rPr>
            </a:br>
            <a:r>
              <a:rPr lang="en-US" altLang="en-US" sz="1600" b="1" dirty="0">
                <a:solidFill>
                  <a:srgbClr val="FFFFFF"/>
                </a:solidFill>
                <a:latin typeface="Calibri" panose="020F0502020204030204" pitchFamily="34" charset="0"/>
                <a:cs typeface="Arial" panose="020B0604020202020204" pitchFamily="34" charset="0"/>
              </a:rPr>
              <a:t>DTG/3TC PO QD</a:t>
            </a:r>
          </a:p>
        </p:txBody>
      </p:sp>
      <p:sp>
        <p:nvSpPr>
          <p:cNvPr id="25" name="TextBox 24">
            <a:extLst>
              <a:ext uri="{FF2B5EF4-FFF2-40B4-BE49-F238E27FC236}">
                <a16:creationId xmlns:a16="http://schemas.microsoft.com/office/drawing/2014/main" xmlns="" id="{A4795DA5-40F0-D548-8FB6-978DDC9C2D0D}"/>
              </a:ext>
            </a:extLst>
          </p:cNvPr>
          <p:cNvSpPr txBox="1"/>
          <p:nvPr/>
        </p:nvSpPr>
        <p:spPr bwMode="auto">
          <a:xfrm>
            <a:off x="5137409" y="1852201"/>
            <a:ext cx="1812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Bef>
                <a:spcPct val="50000"/>
              </a:spcBef>
              <a:spcAft>
                <a:spcPct val="0"/>
              </a:spcAft>
            </a:pPr>
            <a:r>
              <a:rPr lang="en-US" sz="1600" b="1" dirty="0">
                <a:solidFill>
                  <a:srgbClr val="E1471D"/>
                </a:solidFill>
                <a:latin typeface="Calibri" panose="020F0502020204030204" pitchFamily="34" charset="0"/>
                <a:cs typeface="Arial" panose="020B0604020202020204" pitchFamily="34" charset="0"/>
              </a:rPr>
              <a:t>Early-Switch Phase</a:t>
            </a:r>
          </a:p>
        </p:txBody>
      </p:sp>
      <p:sp>
        <p:nvSpPr>
          <p:cNvPr id="26" name="TextBox 25">
            <a:extLst>
              <a:ext uri="{FF2B5EF4-FFF2-40B4-BE49-F238E27FC236}">
                <a16:creationId xmlns:a16="http://schemas.microsoft.com/office/drawing/2014/main" xmlns="" id="{2FB78EEF-3258-D14D-BF1F-B04A219E7023}"/>
              </a:ext>
            </a:extLst>
          </p:cNvPr>
          <p:cNvSpPr txBox="1"/>
          <p:nvPr/>
        </p:nvSpPr>
        <p:spPr bwMode="auto">
          <a:xfrm>
            <a:off x="8165931" y="1852201"/>
            <a:ext cx="18120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Bef>
                <a:spcPct val="50000"/>
              </a:spcBef>
              <a:spcAft>
                <a:spcPct val="0"/>
              </a:spcAft>
            </a:pPr>
            <a:r>
              <a:rPr lang="en-US" sz="1600" b="1" dirty="0">
                <a:solidFill>
                  <a:srgbClr val="E1471D"/>
                </a:solidFill>
                <a:latin typeface="Calibri" panose="020F0502020204030204" pitchFamily="34" charset="0"/>
                <a:cs typeface="Arial" panose="020B0604020202020204" pitchFamily="34" charset="0"/>
              </a:rPr>
              <a:t>Late-Switch Phase</a:t>
            </a:r>
          </a:p>
        </p:txBody>
      </p:sp>
      <p:sp>
        <p:nvSpPr>
          <p:cNvPr id="27" name="TextBox 26">
            <a:extLst>
              <a:ext uri="{FF2B5EF4-FFF2-40B4-BE49-F238E27FC236}">
                <a16:creationId xmlns:a16="http://schemas.microsoft.com/office/drawing/2014/main" xmlns="" id="{F5AF4EAF-EF61-6D49-B90D-0F1ED91923A5}"/>
              </a:ext>
            </a:extLst>
          </p:cNvPr>
          <p:cNvSpPr txBox="1"/>
          <p:nvPr/>
        </p:nvSpPr>
        <p:spPr bwMode="auto">
          <a:xfrm>
            <a:off x="10245958" y="1852201"/>
            <a:ext cx="19277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Bef>
                <a:spcPct val="50000"/>
              </a:spcBef>
              <a:spcAft>
                <a:spcPct val="0"/>
              </a:spcAft>
            </a:pPr>
            <a:r>
              <a:rPr lang="en-US" sz="1600" b="1" dirty="0">
                <a:solidFill>
                  <a:srgbClr val="E1471D"/>
                </a:solidFill>
                <a:latin typeface="Calibri" panose="020F0502020204030204" pitchFamily="34" charset="0"/>
                <a:cs typeface="Arial" panose="020B0604020202020204" pitchFamily="34" charset="0"/>
              </a:rPr>
              <a:t>Continuation Phase</a:t>
            </a:r>
          </a:p>
        </p:txBody>
      </p:sp>
    </p:spTree>
    <p:extLst>
      <p:ext uri="{BB962C8B-B14F-4D97-AF65-F5344CB8AC3E}">
        <p14:creationId xmlns:p14="http://schemas.microsoft.com/office/powerpoint/2010/main" val="33675097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773574-C772-8E49-956A-E87D365CF682}"/>
              </a:ext>
            </a:extLst>
          </p:cNvPr>
          <p:cNvSpPr>
            <a:spLocks noGrp="1"/>
          </p:cNvSpPr>
          <p:nvPr>
            <p:ph type="title"/>
          </p:nvPr>
        </p:nvSpPr>
        <p:spPr/>
        <p:txBody>
          <a:bodyPr/>
          <a:lstStyle/>
          <a:p>
            <a:pPr algn="ctr"/>
            <a:r>
              <a:rPr lang="en-US" b="0" dirty="0">
                <a:solidFill>
                  <a:srgbClr val="C00000"/>
                </a:solidFill>
              </a:rPr>
              <a:t>TANGO</a:t>
            </a:r>
            <a:r>
              <a:rPr lang="en-US" b="0" dirty="0">
                <a:solidFill>
                  <a:schemeClr val="bg1"/>
                </a:solidFill>
              </a:rPr>
              <a:t>: Virologic Outcomes by FDA Snapshot at Wk 48 (ITT-E)</a:t>
            </a:r>
          </a:p>
        </p:txBody>
      </p:sp>
      <p:sp>
        <p:nvSpPr>
          <p:cNvPr id="14" name="Content Placeholder 13">
            <a:extLst>
              <a:ext uri="{FF2B5EF4-FFF2-40B4-BE49-F238E27FC236}">
                <a16:creationId xmlns:a16="http://schemas.microsoft.com/office/drawing/2014/main" xmlns="" id="{98DAF33E-55C3-4E5C-BCBF-3FE8AD41B1A5}"/>
              </a:ext>
            </a:extLst>
          </p:cNvPr>
          <p:cNvSpPr>
            <a:spLocks noGrp="1"/>
          </p:cNvSpPr>
          <p:nvPr>
            <p:ph sz="half" idx="1"/>
          </p:nvPr>
        </p:nvSpPr>
        <p:spPr>
          <a:xfrm>
            <a:off x="601820" y="5260683"/>
            <a:ext cx="5113180" cy="544318"/>
          </a:xfrm>
        </p:spPr>
        <p:txBody>
          <a:bodyPr/>
          <a:lstStyle/>
          <a:p>
            <a:pPr fontAlgn="auto">
              <a:spcBef>
                <a:spcPts val="800"/>
              </a:spcBef>
              <a:spcAft>
                <a:spcPts val="0"/>
              </a:spcAft>
            </a:pPr>
            <a:r>
              <a:rPr lang="en-US" sz="1400" dirty="0"/>
              <a:t>No CVW in DTG/3TC arm, CVW in 1 (&lt; 1%) patient in TAF-ART arm; no resistance detected at failure</a:t>
            </a:r>
          </a:p>
          <a:p>
            <a:pPr fontAlgn="auto">
              <a:spcBef>
                <a:spcPts val="800"/>
              </a:spcBef>
              <a:spcAft>
                <a:spcPts val="0"/>
              </a:spcAft>
            </a:pPr>
            <a:r>
              <a:rPr lang="en-US" sz="1400" dirty="0"/>
              <a:t>All 7 patients (4 in DTG/3TC group and 3 in TAF-based ART group) with </a:t>
            </a:r>
            <a:r>
              <a:rPr lang="en-US" sz="1400" dirty="0" err="1"/>
              <a:t>proviral</a:t>
            </a:r>
            <a:r>
              <a:rPr lang="en-US" sz="1400" dirty="0"/>
              <a:t> M184V/I mutation at BL maintained HIV-1 RNA &lt; 50 copies/mL at </a:t>
            </a:r>
            <a:r>
              <a:rPr lang="en-US" sz="1400" dirty="0" err="1"/>
              <a:t>Wk</a:t>
            </a:r>
            <a:r>
              <a:rPr lang="en-US" sz="1400" dirty="0"/>
              <a:t> 48</a:t>
            </a:r>
          </a:p>
        </p:txBody>
      </p:sp>
      <p:sp>
        <p:nvSpPr>
          <p:cNvPr id="4" name="Text Box 11">
            <a:extLst>
              <a:ext uri="{FF2B5EF4-FFF2-40B4-BE49-F238E27FC236}">
                <a16:creationId xmlns:a16="http://schemas.microsoft.com/office/drawing/2014/main" xmlns="" id="{FA74EB9A-FF8B-B247-AFA2-E38B2FDA8C15}"/>
              </a:ext>
            </a:extLst>
          </p:cNvPr>
          <p:cNvSpPr txBox="1">
            <a:spLocks noChangeArrowheads="1"/>
          </p:cNvSpPr>
          <p:nvPr/>
        </p:nvSpPr>
        <p:spPr bwMode="auto">
          <a:xfrm>
            <a:off x="414339" y="6404207"/>
            <a:ext cx="5622779"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4400" fontAlgn="base">
              <a:buFont typeface="Wingdings" panose="05000000000000000000" pitchFamily="2" charset="2"/>
              <a:buNone/>
              <a:defRPr/>
            </a:pPr>
            <a:r>
              <a:rPr lang="en-US" altLang="en-US" sz="1200" spc="-10" dirty="0">
                <a:solidFill>
                  <a:srgbClr val="455560"/>
                </a:solidFill>
                <a:latin typeface="Calibri" panose="020F0502020204030204" pitchFamily="34" charset="0"/>
                <a:cs typeface="Arial" panose="020B0604020202020204" pitchFamily="34" charset="0"/>
              </a:rPr>
              <a:t>Van Wyk J. IAS 2019. Abstr WEAB0403LB.</a:t>
            </a:r>
            <a:endParaRPr lang="en-US" altLang="en-US" sz="1200" dirty="0">
              <a:solidFill>
                <a:srgbClr val="455560"/>
              </a:solidFill>
              <a:latin typeface="Calibri" panose="020F0502020204030204" pitchFamily="34" charset="0"/>
              <a:cs typeface="Arial" panose="020B0604020202020204" pitchFamily="34" charset="0"/>
            </a:endParaRPr>
          </a:p>
        </p:txBody>
      </p:sp>
      <p:grpSp>
        <p:nvGrpSpPr>
          <p:cNvPr id="5" name="Group 7">
            <a:extLst>
              <a:ext uri="{FF2B5EF4-FFF2-40B4-BE49-F238E27FC236}">
                <a16:creationId xmlns:a16="http://schemas.microsoft.com/office/drawing/2014/main" xmlns="" id="{73609B28-BEEA-2344-A846-A626FD375A1B}"/>
              </a:ext>
            </a:extLst>
          </p:cNvPr>
          <p:cNvGrpSpPr>
            <a:grpSpLocks/>
          </p:cNvGrpSpPr>
          <p:nvPr/>
        </p:nvGrpSpPr>
        <p:grpSpPr bwMode="auto">
          <a:xfrm>
            <a:off x="9389569" y="6216652"/>
            <a:ext cx="2488502" cy="447822"/>
            <a:chOff x="9527309" y="3551529"/>
            <a:chExt cx="2488502" cy="448324"/>
          </a:xfrm>
        </p:grpSpPr>
        <p:pic>
          <p:nvPicPr>
            <p:cNvPr id="6" name="Picture 5">
              <a:extLst>
                <a:ext uri="{FF2B5EF4-FFF2-40B4-BE49-F238E27FC236}">
                  <a16:creationId xmlns:a16="http://schemas.microsoft.com/office/drawing/2014/main" xmlns="" id="{626598A9-7DC5-5F4D-B0FC-BE132FBF0F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8">
              <a:extLst>
                <a:ext uri="{FF2B5EF4-FFF2-40B4-BE49-F238E27FC236}">
                  <a16:creationId xmlns:a16="http://schemas.microsoft.com/office/drawing/2014/main" xmlns="" id="{F10C205B-52DF-454A-AAD4-F4DB56BE5A94}"/>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914400" eaLnBrk="1" hangingPunct="1">
                <a:lnSpc>
                  <a:spcPct val="100000"/>
                </a:lnSpc>
                <a:spcBef>
                  <a:spcPct val="0"/>
                </a:spcBef>
                <a:spcAft>
                  <a:spcPct val="0"/>
                </a:spcAft>
                <a:buClrTx/>
                <a:buFontTx/>
                <a:buNone/>
                <a:defRPr/>
              </a:pPr>
              <a:r>
                <a:rPr lang="en-US" altLang="en-US" sz="1400" dirty="0">
                  <a:solidFill>
                    <a:srgbClr val="455560"/>
                  </a:solidFill>
                  <a:latin typeface="Calibri" panose="020F0502020204030204" pitchFamily="34" charset="0"/>
                  <a:cs typeface="Arial" panose="020B0604020202020204" pitchFamily="34" charset="0"/>
                </a:rPr>
                <a:t>Slide credit: </a:t>
              </a:r>
              <a:r>
                <a:rPr lang="en-US" altLang="en-US" sz="1400" dirty="0">
                  <a:solidFill>
                    <a:srgbClr val="455560"/>
                  </a:solidFill>
                  <a:latin typeface="Calibri" panose="020F0502020204030204" pitchFamily="34" charset="0"/>
                  <a:cs typeface="Arial" panose="020B0604020202020204" pitchFamily="34" charset="0"/>
                  <a:hlinkClick r:id="rId4"/>
                </a:rPr>
                <a:t>clinicaloptions.com</a:t>
              </a:r>
              <a:endParaRPr lang="en-US" altLang="en-US" sz="1400" dirty="0">
                <a:solidFill>
                  <a:srgbClr val="455560"/>
                </a:solidFill>
                <a:latin typeface="Calibri" panose="020F0502020204030204" pitchFamily="34" charset="0"/>
                <a:cs typeface="Arial" panose="020B0604020202020204" pitchFamily="34" charset="0"/>
              </a:endParaRPr>
            </a:p>
          </p:txBody>
        </p:sp>
      </p:grpSp>
      <p:sp>
        <p:nvSpPr>
          <p:cNvPr id="77" name="Content Placeholder 1">
            <a:extLst>
              <a:ext uri="{FF2B5EF4-FFF2-40B4-BE49-F238E27FC236}">
                <a16:creationId xmlns:a16="http://schemas.microsoft.com/office/drawing/2014/main" xmlns="" id="{6E5C13C2-7B38-124F-A91F-6290622D766C}"/>
              </a:ext>
            </a:extLst>
          </p:cNvPr>
          <p:cNvSpPr txBox="1">
            <a:spLocks/>
          </p:cNvSpPr>
          <p:nvPr/>
        </p:nvSpPr>
        <p:spPr>
          <a:xfrm>
            <a:off x="7354377" y="3855455"/>
            <a:ext cx="2513617" cy="305508"/>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4400">
              <a:buClr>
                <a:srgbClr val="C00000"/>
              </a:buClr>
              <a:buFont typeface="Arial" charset="0"/>
              <a:buNone/>
              <a:defRPr/>
            </a:pPr>
            <a:r>
              <a:rPr lang="en-US" sz="1600" b="1" kern="0" dirty="0">
                <a:solidFill>
                  <a:srgbClr val="000000"/>
                </a:solidFill>
                <a:latin typeface="Calibri" panose="020F0502020204030204" pitchFamily="34" charset="0"/>
              </a:rPr>
              <a:t>Difference (%)</a:t>
            </a:r>
          </a:p>
        </p:txBody>
      </p:sp>
      <p:sp>
        <p:nvSpPr>
          <p:cNvPr id="84" name="Down Arrow 10">
            <a:extLst>
              <a:ext uri="{FF2B5EF4-FFF2-40B4-BE49-F238E27FC236}">
                <a16:creationId xmlns:a16="http://schemas.microsoft.com/office/drawing/2014/main" xmlns="" id="{6429990E-D48F-9747-A4DA-0AAE0589C71B}"/>
              </a:ext>
            </a:extLst>
          </p:cNvPr>
          <p:cNvSpPr/>
          <p:nvPr/>
        </p:nvSpPr>
        <p:spPr>
          <a:xfrm rot="16200000">
            <a:off x="9158204" y="1244687"/>
            <a:ext cx="731520" cy="1828800"/>
          </a:xfrm>
          <a:prstGeom prst="downArrow">
            <a:avLst/>
          </a:prstGeom>
          <a:solidFill>
            <a:schemeClr val="accent3"/>
          </a:solidFill>
          <a:ln w="25400" cap="flat" cmpd="sng" algn="ctr">
            <a:noFill/>
            <a:prstDash val="solid"/>
          </a:ln>
          <a:effectLst/>
        </p:spPr>
        <p:txBody>
          <a:bodyPr vert="vert" anchor="ctr"/>
          <a:lstStyle/>
          <a:p>
            <a:pPr algn="ctr" defTabSz="914400">
              <a:defRPr/>
            </a:pPr>
            <a:r>
              <a:rPr lang="en-US" altLang="en-US" sz="1800" b="1" kern="0" dirty="0">
                <a:solidFill>
                  <a:prstClr val="white"/>
                </a:solidFill>
                <a:latin typeface="Calibri" panose="020F0502020204030204" pitchFamily="34" charset="0"/>
                <a:cs typeface="Arial" panose="020B0604020202020204" pitchFamily="34" charset="0"/>
              </a:rPr>
              <a:t>TAF-Based ART</a:t>
            </a:r>
            <a:endParaRPr lang="en-US" sz="1800" b="1" kern="0" dirty="0">
              <a:solidFill>
                <a:prstClr val="white"/>
              </a:solidFill>
              <a:latin typeface="Calibri" panose="020F0502020204030204" pitchFamily="34" charset="0"/>
              <a:cs typeface="Arial" panose="020B0604020202020204" pitchFamily="34" charset="0"/>
            </a:endParaRPr>
          </a:p>
        </p:txBody>
      </p:sp>
      <p:sp>
        <p:nvSpPr>
          <p:cNvPr id="85" name="Down Arrow 11">
            <a:extLst>
              <a:ext uri="{FF2B5EF4-FFF2-40B4-BE49-F238E27FC236}">
                <a16:creationId xmlns:a16="http://schemas.microsoft.com/office/drawing/2014/main" xmlns="" id="{75AADA3B-66F9-5747-969B-C868402F9594}"/>
              </a:ext>
            </a:extLst>
          </p:cNvPr>
          <p:cNvSpPr/>
          <p:nvPr/>
        </p:nvSpPr>
        <p:spPr>
          <a:xfrm rot="5400000">
            <a:off x="7328124" y="1245626"/>
            <a:ext cx="731520" cy="1828800"/>
          </a:xfrm>
          <a:prstGeom prst="downArrow">
            <a:avLst/>
          </a:prstGeom>
          <a:solidFill>
            <a:schemeClr val="accent1"/>
          </a:solidFill>
          <a:ln w="25400" cap="flat" cmpd="sng" algn="ctr">
            <a:noFill/>
            <a:prstDash val="solid"/>
          </a:ln>
          <a:effectLst/>
        </p:spPr>
        <p:txBody>
          <a:bodyPr vert="vert270" lIns="0" tIns="0" rIns="0" bIns="0" anchor="ctr"/>
          <a:lstStyle/>
          <a:p>
            <a:pPr algn="ctr" defTabSz="914400">
              <a:defRPr/>
            </a:pPr>
            <a:r>
              <a:rPr lang="en-US" sz="1800" b="1" dirty="0">
                <a:solidFill>
                  <a:srgbClr val="FFFFFF"/>
                </a:solidFill>
                <a:latin typeface="Calibri" panose="020F0502020204030204" pitchFamily="34" charset="0"/>
                <a:cs typeface="Arial" panose="020B0604020202020204" pitchFamily="34" charset="0"/>
              </a:rPr>
              <a:t>DTG/3TC</a:t>
            </a:r>
          </a:p>
        </p:txBody>
      </p:sp>
      <p:sp>
        <p:nvSpPr>
          <p:cNvPr id="90" name="Content Placeholder 1">
            <a:extLst>
              <a:ext uri="{FF2B5EF4-FFF2-40B4-BE49-F238E27FC236}">
                <a16:creationId xmlns:a16="http://schemas.microsoft.com/office/drawing/2014/main" xmlns="" id="{566C2DE0-C246-3E4D-8322-B3431EFD0477}"/>
              </a:ext>
            </a:extLst>
          </p:cNvPr>
          <p:cNvSpPr txBox="1">
            <a:spLocks/>
          </p:cNvSpPr>
          <p:nvPr/>
        </p:nvSpPr>
        <p:spPr>
          <a:xfrm>
            <a:off x="7319880" y="6143581"/>
            <a:ext cx="2603013" cy="265126"/>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4400">
              <a:buClr>
                <a:srgbClr val="C00000"/>
              </a:buClr>
              <a:buFont typeface="Arial" charset="0"/>
              <a:buNone/>
              <a:defRPr/>
            </a:pPr>
            <a:r>
              <a:rPr lang="en-US" sz="1600" b="1" kern="0" dirty="0">
                <a:solidFill>
                  <a:srgbClr val="000000"/>
                </a:solidFill>
                <a:latin typeface="Calibri" panose="020F0502020204030204" pitchFamily="34" charset="0"/>
              </a:rPr>
              <a:t>Difference (%)</a:t>
            </a:r>
          </a:p>
        </p:txBody>
      </p:sp>
      <p:sp>
        <p:nvSpPr>
          <p:cNvPr id="92" name="Down Arrow 10">
            <a:extLst>
              <a:ext uri="{FF2B5EF4-FFF2-40B4-BE49-F238E27FC236}">
                <a16:creationId xmlns:a16="http://schemas.microsoft.com/office/drawing/2014/main" xmlns="" id="{7E1F7280-60D4-1145-9D0D-C2C475E9B963}"/>
              </a:ext>
            </a:extLst>
          </p:cNvPr>
          <p:cNvSpPr/>
          <p:nvPr/>
        </p:nvSpPr>
        <p:spPr>
          <a:xfrm rot="5400000" flipH="1">
            <a:off x="7328124" y="3511409"/>
            <a:ext cx="731520" cy="1828800"/>
          </a:xfrm>
          <a:prstGeom prst="downArrow">
            <a:avLst/>
          </a:prstGeom>
          <a:solidFill>
            <a:schemeClr val="accent3"/>
          </a:solidFill>
          <a:ln w="25400" cap="flat" cmpd="sng" algn="ctr">
            <a:noFill/>
            <a:prstDash val="solid"/>
          </a:ln>
          <a:effectLst/>
        </p:spPr>
        <p:txBody>
          <a:bodyPr vert="vert270" anchor="ctr"/>
          <a:lstStyle/>
          <a:p>
            <a:pPr algn="ctr" defTabSz="914400" eaLnBrk="0" fontAlgn="base" hangingPunct="0">
              <a:spcBef>
                <a:spcPct val="0"/>
              </a:spcBef>
              <a:spcAft>
                <a:spcPct val="0"/>
              </a:spcAft>
              <a:defRPr/>
            </a:pPr>
            <a:r>
              <a:rPr lang="en-US" altLang="en-US" sz="1800" b="1" kern="0" dirty="0">
                <a:solidFill>
                  <a:prstClr val="white"/>
                </a:solidFill>
                <a:latin typeface="Calibri" panose="020F0502020204030204" pitchFamily="34" charset="0"/>
                <a:cs typeface="Arial" panose="020B0604020202020204" pitchFamily="34" charset="0"/>
              </a:rPr>
              <a:t>TAF-Based ART</a:t>
            </a:r>
            <a:endParaRPr lang="en-US" sz="1800" kern="0" dirty="0">
              <a:solidFill>
                <a:prstClr val="white"/>
              </a:solidFill>
              <a:latin typeface="Calibri" panose="020F0502020204030204" pitchFamily="34" charset="0"/>
              <a:cs typeface="Arial" panose="020B0604020202020204" pitchFamily="34" charset="0"/>
            </a:endParaRPr>
          </a:p>
        </p:txBody>
      </p:sp>
      <p:sp>
        <p:nvSpPr>
          <p:cNvPr id="93" name="Down Arrow 11">
            <a:extLst>
              <a:ext uri="{FF2B5EF4-FFF2-40B4-BE49-F238E27FC236}">
                <a16:creationId xmlns:a16="http://schemas.microsoft.com/office/drawing/2014/main" xmlns="" id="{60948360-4690-A642-A9F2-FE2BA9377395}"/>
              </a:ext>
            </a:extLst>
          </p:cNvPr>
          <p:cNvSpPr/>
          <p:nvPr/>
        </p:nvSpPr>
        <p:spPr>
          <a:xfrm rot="16200000" flipH="1">
            <a:off x="9158204" y="3510330"/>
            <a:ext cx="731520" cy="1828800"/>
          </a:xfrm>
          <a:prstGeom prst="downArrow">
            <a:avLst/>
          </a:prstGeom>
          <a:solidFill>
            <a:schemeClr val="accent1"/>
          </a:solidFill>
          <a:ln w="25400" cap="flat" cmpd="sng" algn="ctr">
            <a:noFill/>
            <a:prstDash val="solid"/>
          </a:ln>
          <a:effectLst/>
        </p:spPr>
        <p:txBody>
          <a:bodyPr vert="vert" lIns="0" tIns="0" rIns="0" bIns="0" anchor="ctr"/>
          <a:lstStyle/>
          <a:p>
            <a:pPr algn="ctr" defTabSz="914400" eaLnBrk="0" fontAlgn="base" hangingPunct="0">
              <a:spcBef>
                <a:spcPct val="0"/>
              </a:spcBef>
              <a:spcAft>
                <a:spcPct val="0"/>
              </a:spcAft>
              <a:defRPr/>
            </a:pPr>
            <a:r>
              <a:rPr lang="en-US" sz="1800" b="1" dirty="0">
                <a:solidFill>
                  <a:srgbClr val="FFFFFF"/>
                </a:solidFill>
                <a:latin typeface="Calibri" panose="020F0502020204030204" pitchFamily="34" charset="0"/>
                <a:cs typeface="Arial" panose="020B0604020202020204" pitchFamily="34" charset="0"/>
              </a:rPr>
              <a:t>DTG/3TC</a:t>
            </a:r>
            <a:endParaRPr lang="en-US" sz="1800" kern="0" dirty="0">
              <a:solidFill>
                <a:prstClr val="white"/>
              </a:solidFill>
              <a:latin typeface="Calibri" panose="020F050202020403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xmlns="" id="{6551B3A9-3A1F-44A8-893C-7D12BC32C510}"/>
              </a:ext>
            </a:extLst>
          </p:cNvPr>
          <p:cNvSpPr txBox="1"/>
          <p:nvPr/>
        </p:nvSpPr>
        <p:spPr>
          <a:xfrm>
            <a:off x="7589822" y="5376601"/>
            <a:ext cx="651222" cy="246221"/>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600" dirty="0">
                <a:solidFill>
                  <a:srgbClr val="000000"/>
                </a:solidFill>
                <a:latin typeface="Calibri" panose="020F0502020204030204" pitchFamily="34" charset="0"/>
                <a:cs typeface="Arial" panose="020B0604020202020204" pitchFamily="34" charset="0"/>
              </a:rPr>
              <a:t>-3.4</a:t>
            </a:r>
          </a:p>
        </p:txBody>
      </p:sp>
      <p:sp>
        <p:nvSpPr>
          <p:cNvPr id="143" name="TextBox 142">
            <a:extLst>
              <a:ext uri="{FF2B5EF4-FFF2-40B4-BE49-F238E27FC236}">
                <a16:creationId xmlns:a16="http://schemas.microsoft.com/office/drawing/2014/main" xmlns="" id="{AA715EE0-6883-4700-80EB-A1D6F0DDCB94}"/>
              </a:ext>
            </a:extLst>
          </p:cNvPr>
          <p:cNvSpPr txBox="1"/>
          <p:nvPr/>
        </p:nvSpPr>
        <p:spPr>
          <a:xfrm>
            <a:off x="8671297" y="5022303"/>
            <a:ext cx="259686" cy="246221"/>
          </a:xfrm>
          <a:prstGeom prst="rect">
            <a:avLst/>
          </a:prstGeom>
          <a:noFill/>
        </p:spPr>
        <p:txBody>
          <a:bodyPr wrap="none" lIns="0" tIns="0" rIns="0" bIns="0" rtlCol="0">
            <a:spAutoFit/>
          </a:bodyPr>
          <a:lstStyle/>
          <a:p>
            <a:pPr defTabSz="914400" eaLnBrk="0" fontAlgn="base" hangingPunct="0">
              <a:spcBef>
                <a:spcPct val="0"/>
              </a:spcBef>
              <a:spcAft>
                <a:spcPct val="0"/>
              </a:spcAft>
              <a:defRPr/>
            </a:pPr>
            <a:r>
              <a:rPr lang="en-US" sz="1600" dirty="0">
                <a:solidFill>
                  <a:srgbClr val="000000"/>
                </a:solidFill>
                <a:latin typeface="Calibri" panose="020F0502020204030204" pitchFamily="34" charset="0"/>
                <a:cs typeface="Arial" panose="020B0604020202020204" pitchFamily="34" charset="0"/>
              </a:rPr>
              <a:t>0.2</a:t>
            </a:r>
          </a:p>
        </p:txBody>
      </p:sp>
      <p:cxnSp>
        <p:nvCxnSpPr>
          <p:cNvPr id="145" name="Straight Connector 144">
            <a:extLst>
              <a:ext uri="{FF2B5EF4-FFF2-40B4-BE49-F238E27FC236}">
                <a16:creationId xmlns:a16="http://schemas.microsoft.com/office/drawing/2014/main" xmlns="" id="{2E641004-5D2E-4BF7-84C9-3E36C732CCA4}"/>
              </a:ext>
            </a:extLst>
          </p:cNvPr>
          <p:cNvCxnSpPr/>
          <p:nvPr/>
        </p:nvCxnSpPr>
        <p:spPr bwMode="auto">
          <a:xfrm>
            <a:off x="8621435" y="4610992"/>
            <a:ext cx="0" cy="1277377"/>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xmlns="" id="{96930070-1A6A-4FA2-85AE-05FCBEFD27BC}"/>
              </a:ext>
            </a:extLst>
          </p:cNvPr>
          <p:cNvCxnSpPr/>
          <p:nvPr/>
        </p:nvCxnSpPr>
        <p:spPr bwMode="auto">
          <a:xfrm>
            <a:off x="6571607" y="5895927"/>
            <a:ext cx="4105133" cy="0"/>
          </a:xfrm>
          <a:prstGeom prst="line">
            <a:avLst/>
          </a:prstGeom>
          <a:noFill/>
          <a:ln w="28575" cap="flat" cmpd="sng" algn="ctr">
            <a:solidFill>
              <a:schemeClr val="bg1"/>
            </a:solidFill>
            <a:prstDash val="solid"/>
            <a:round/>
            <a:headEnd type="none" w="med" len="med"/>
            <a:tailEnd type="none" w="med" len="med"/>
          </a:ln>
          <a:effectLst/>
        </p:spPr>
      </p:cxnSp>
      <p:grpSp>
        <p:nvGrpSpPr>
          <p:cNvPr id="147" name="Group 146">
            <a:extLst>
              <a:ext uri="{FF2B5EF4-FFF2-40B4-BE49-F238E27FC236}">
                <a16:creationId xmlns:a16="http://schemas.microsoft.com/office/drawing/2014/main" xmlns="" id="{66547B11-4E97-4FE4-BC8E-948047D95DC1}"/>
              </a:ext>
            </a:extLst>
          </p:cNvPr>
          <p:cNvGrpSpPr/>
          <p:nvPr/>
        </p:nvGrpSpPr>
        <p:grpSpPr>
          <a:xfrm>
            <a:off x="6582756" y="5888801"/>
            <a:ext cx="4079425" cy="79140"/>
            <a:chOff x="7029815" y="3368425"/>
            <a:chExt cx="2555163" cy="71174"/>
          </a:xfrm>
        </p:grpSpPr>
        <p:cxnSp>
          <p:nvCxnSpPr>
            <p:cNvPr id="148" name="Straight Connector 147">
              <a:extLst>
                <a:ext uri="{FF2B5EF4-FFF2-40B4-BE49-F238E27FC236}">
                  <a16:creationId xmlns:a16="http://schemas.microsoft.com/office/drawing/2014/main" xmlns="" id="{1116A3B0-C074-443F-8DE0-D274F727D342}"/>
                </a:ext>
              </a:extLst>
            </p:cNvPr>
            <p:cNvCxnSpPr/>
            <p:nvPr/>
          </p:nvCxnSpPr>
          <p:spPr bwMode="auto">
            <a:xfrm>
              <a:off x="702981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xmlns="" id="{20E5ED8C-042B-459F-B284-4475F2685581}"/>
                </a:ext>
              </a:extLst>
            </p:cNvPr>
            <p:cNvCxnSpPr/>
            <p:nvPr/>
          </p:nvCxnSpPr>
          <p:spPr bwMode="auto">
            <a:xfrm>
              <a:off x="7288558"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xmlns="" id="{02BDF46C-E213-4DB1-B83E-6E6AC45A5F44}"/>
                </a:ext>
              </a:extLst>
            </p:cNvPr>
            <p:cNvCxnSpPr/>
            <p:nvPr/>
          </p:nvCxnSpPr>
          <p:spPr bwMode="auto">
            <a:xfrm>
              <a:off x="7543268"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xmlns="" id="{7DBF8B11-BA3E-44B3-B972-05C675DF88B8}"/>
                </a:ext>
              </a:extLst>
            </p:cNvPr>
            <p:cNvCxnSpPr/>
            <p:nvPr/>
          </p:nvCxnSpPr>
          <p:spPr bwMode="auto">
            <a:xfrm>
              <a:off x="779797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xmlns="" id="{CFB69AEE-4EDB-4CED-998D-D2AB2DF56ADC}"/>
                </a:ext>
              </a:extLst>
            </p:cNvPr>
            <p:cNvCxnSpPr/>
            <p:nvPr/>
          </p:nvCxnSpPr>
          <p:spPr bwMode="auto">
            <a:xfrm>
              <a:off x="805268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xmlns="" id="{52622A6D-9B41-4459-8F45-5CA80980A34A}"/>
                </a:ext>
              </a:extLst>
            </p:cNvPr>
            <p:cNvCxnSpPr/>
            <p:nvPr/>
          </p:nvCxnSpPr>
          <p:spPr bwMode="auto">
            <a:xfrm>
              <a:off x="830739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xmlns="" id="{F4EC944A-13BF-437E-96C5-B34FE04595D5}"/>
                </a:ext>
              </a:extLst>
            </p:cNvPr>
            <p:cNvCxnSpPr/>
            <p:nvPr/>
          </p:nvCxnSpPr>
          <p:spPr bwMode="auto">
            <a:xfrm>
              <a:off x="8562106"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xmlns="" id="{1426C257-786E-4CFD-B032-2EE9904A22D9}"/>
                </a:ext>
              </a:extLst>
            </p:cNvPr>
            <p:cNvCxnSpPr/>
            <p:nvPr/>
          </p:nvCxnSpPr>
          <p:spPr bwMode="auto">
            <a:xfrm>
              <a:off x="8816816"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xmlns="" id="{92560B31-2DF1-4CD3-96EC-F824AB119237}"/>
                </a:ext>
              </a:extLst>
            </p:cNvPr>
            <p:cNvCxnSpPr/>
            <p:nvPr/>
          </p:nvCxnSpPr>
          <p:spPr bwMode="auto">
            <a:xfrm>
              <a:off x="907152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xmlns="" id="{8711BED9-1327-4F73-938F-613AED3DFAC7}"/>
                </a:ext>
              </a:extLst>
            </p:cNvPr>
            <p:cNvCxnSpPr/>
            <p:nvPr/>
          </p:nvCxnSpPr>
          <p:spPr bwMode="auto">
            <a:xfrm>
              <a:off x="932623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xmlns="" id="{CBCB6B0A-F413-4AF9-8D99-86BB4F9A6874}"/>
                </a:ext>
              </a:extLst>
            </p:cNvPr>
            <p:cNvCxnSpPr/>
            <p:nvPr/>
          </p:nvCxnSpPr>
          <p:spPr bwMode="auto">
            <a:xfrm>
              <a:off x="9584978" y="3368425"/>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59" name="TextBox 158">
            <a:extLst>
              <a:ext uri="{FF2B5EF4-FFF2-40B4-BE49-F238E27FC236}">
                <a16:creationId xmlns:a16="http://schemas.microsoft.com/office/drawing/2014/main" xmlns="" id="{94B854FA-D8EF-4211-AD7C-CEF6E0568661}"/>
              </a:ext>
            </a:extLst>
          </p:cNvPr>
          <p:cNvSpPr txBox="1"/>
          <p:nvPr/>
        </p:nvSpPr>
        <p:spPr>
          <a:xfrm>
            <a:off x="6255856"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-10</a:t>
            </a:r>
          </a:p>
        </p:txBody>
      </p:sp>
      <p:sp>
        <p:nvSpPr>
          <p:cNvPr id="160" name="TextBox 159">
            <a:extLst>
              <a:ext uri="{FF2B5EF4-FFF2-40B4-BE49-F238E27FC236}">
                <a16:creationId xmlns:a16="http://schemas.microsoft.com/office/drawing/2014/main" xmlns="" id="{D960921A-DDB2-45C6-9D3B-E3A1FFE4D7EF}"/>
              </a:ext>
            </a:extLst>
          </p:cNvPr>
          <p:cNvSpPr txBox="1"/>
          <p:nvPr/>
        </p:nvSpPr>
        <p:spPr>
          <a:xfrm>
            <a:off x="6682553"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-8</a:t>
            </a:r>
          </a:p>
        </p:txBody>
      </p:sp>
      <p:sp>
        <p:nvSpPr>
          <p:cNvPr id="161" name="TextBox 160">
            <a:extLst>
              <a:ext uri="{FF2B5EF4-FFF2-40B4-BE49-F238E27FC236}">
                <a16:creationId xmlns:a16="http://schemas.microsoft.com/office/drawing/2014/main" xmlns="" id="{0AF13963-6F19-4968-AE01-81C1F6BC004F}"/>
              </a:ext>
            </a:extLst>
          </p:cNvPr>
          <p:cNvSpPr txBox="1"/>
          <p:nvPr/>
        </p:nvSpPr>
        <p:spPr>
          <a:xfrm>
            <a:off x="7078937"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-6</a:t>
            </a:r>
          </a:p>
        </p:txBody>
      </p:sp>
      <p:sp>
        <p:nvSpPr>
          <p:cNvPr id="162" name="TextBox 161">
            <a:extLst>
              <a:ext uri="{FF2B5EF4-FFF2-40B4-BE49-F238E27FC236}">
                <a16:creationId xmlns:a16="http://schemas.microsoft.com/office/drawing/2014/main" xmlns="" id="{0111D46E-00D0-444A-A467-EF6AA6DC3C1F}"/>
              </a:ext>
            </a:extLst>
          </p:cNvPr>
          <p:cNvSpPr txBox="1"/>
          <p:nvPr/>
        </p:nvSpPr>
        <p:spPr>
          <a:xfrm>
            <a:off x="7493909"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-4</a:t>
            </a:r>
          </a:p>
        </p:txBody>
      </p:sp>
      <p:sp>
        <p:nvSpPr>
          <p:cNvPr id="163" name="TextBox 162">
            <a:extLst>
              <a:ext uri="{FF2B5EF4-FFF2-40B4-BE49-F238E27FC236}">
                <a16:creationId xmlns:a16="http://schemas.microsoft.com/office/drawing/2014/main" xmlns="" id="{23E47569-EE93-4D3B-A71C-74D99E4D33FA}"/>
              </a:ext>
            </a:extLst>
          </p:cNvPr>
          <p:cNvSpPr txBox="1"/>
          <p:nvPr/>
        </p:nvSpPr>
        <p:spPr>
          <a:xfrm>
            <a:off x="7905959"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-2</a:t>
            </a:r>
          </a:p>
        </p:txBody>
      </p:sp>
      <p:sp>
        <p:nvSpPr>
          <p:cNvPr id="164" name="TextBox 163">
            <a:extLst>
              <a:ext uri="{FF2B5EF4-FFF2-40B4-BE49-F238E27FC236}">
                <a16:creationId xmlns:a16="http://schemas.microsoft.com/office/drawing/2014/main" xmlns="" id="{C1BAF9EA-984C-4A2D-AE73-74BB995921E2}"/>
              </a:ext>
            </a:extLst>
          </p:cNvPr>
          <p:cNvSpPr txBox="1"/>
          <p:nvPr/>
        </p:nvSpPr>
        <p:spPr>
          <a:xfrm>
            <a:off x="8356105"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0</a:t>
            </a:r>
          </a:p>
        </p:txBody>
      </p:sp>
      <p:sp>
        <p:nvSpPr>
          <p:cNvPr id="165" name="TextBox 164">
            <a:extLst>
              <a:ext uri="{FF2B5EF4-FFF2-40B4-BE49-F238E27FC236}">
                <a16:creationId xmlns:a16="http://schemas.microsoft.com/office/drawing/2014/main" xmlns="" id="{FD4250EC-F13E-49FD-A633-80447780FA07}"/>
              </a:ext>
            </a:extLst>
          </p:cNvPr>
          <p:cNvSpPr txBox="1"/>
          <p:nvPr/>
        </p:nvSpPr>
        <p:spPr>
          <a:xfrm>
            <a:off x="8740765"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2</a:t>
            </a:r>
          </a:p>
        </p:txBody>
      </p:sp>
      <p:sp>
        <p:nvSpPr>
          <p:cNvPr id="166" name="TextBox 165">
            <a:extLst>
              <a:ext uri="{FF2B5EF4-FFF2-40B4-BE49-F238E27FC236}">
                <a16:creationId xmlns:a16="http://schemas.microsoft.com/office/drawing/2014/main" xmlns="" id="{99F7FDDF-0E3B-4F0E-B97F-04C897EDC16A}"/>
              </a:ext>
            </a:extLst>
          </p:cNvPr>
          <p:cNvSpPr txBox="1"/>
          <p:nvPr/>
        </p:nvSpPr>
        <p:spPr>
          <a:xfrm>
            <a:off x="9167462"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4</a:t>
            </a:r>
          </a:p>
        </p:txBody>
      </p:sp>
      <p:sp>
        <p:nvSpPr>
          <p:cNvPr id="167" name="TextBox 166">
            <a:extLst>
              <a:ext uri="{FF2B5EF4-FFF2-40B4-BE49-F238E27FC236}">
                <a16:creationId xmlns:a16="http://schemas.microsoft.com/office/drawing/2014/main" xmlns="" id="{32FBDAC7-13E8-4546-A699-32A5CC6D273C}"/>
              </a:ext>
            </a:extLst>
          </p:cNvPr>
          <p:cNvSpPr txBox="1"/>
          <p:nvPr/>
        </p:nvSpPr>
        <p:spPr>
          <a:xfrm>
            <a:off x="9566422"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6</a:t>
            </a:r>
          </a:p>
        </p:txBody>
      </p:sp>
      <p:sp>
        <p:nvSpPr>
          <p:cNvPr id="168" name="TextBox 167">
            <a:extLst>
              <a:ext uri="{FF2B5EF4-FFF2-40B4-BE49-F238E27FC236}">
                <a16:creationId xmlns:a16="http://schemas.microsoft.com/office/drawing/2014/main" xmlns="" id="{AC276611-FE5F-4078-9402-C22495D0F32E}"/>
              </a:ext>
            </a:extLst>
          </p:cNvPr>
          <p:cNvSpPr txBox="1"/>
          <p:nvPr/>
        </p:nvSpPr>
        <p:spPr>
          <a:xfrm>
            <a:off x="9974531"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8</a:t>
            </a:r>
          </a:p>
        </p:txBody>
      </p:sp>
      <p:sp>
        <p:nvSpPr>
          <p:cNvPr id="169" name="TextBox 168">
            <a:extLst>
              <a:ext uri="{FF2B5EF4-FFF2-40B4-BE49-F238E27FC236}">
                <a16:creationId xmlns:a16="http://schemas.microsoft.com/office/drawing/2014/main" xmlns="" id="{7D470658-6B1C-495E-ACC1-DB83CDE2169F}"/>
              </a:ext>
            </a:extLst>
          </p:cNvPr>
          <p:cNvSpPr txBox="1"/>
          <p:nvPr/>
        </p:nvSpPr>
        <p:spPr>
          <a:xfrm>
            <a:off x="10383640" y="5971634"/>
            <a:ext cx="549428" cy="239558"/>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10</a:t>
            </a:r>
          </a:p>
        </p:txBody>
      </p:sp>
      <p:grpSp>
        <p:nvGrpSpPr>
          <p:cNvPr id="22" name="Group 21">
            <a:extLst>
              <a:ext uri="{FF2B5EF4-FFF2-40B4-BE49-F238E27FC236}">
                <a16:creationId xmlns:a16="http://schemas.microsoft.com/office/drawing/2014/main" xmlns="" id="{D1473DF3-A09F-4CB8-A5C0-FFE62F39A84E}"/>
              </a:ext>
            </a:extLst>
          </p:cNvPr>
          <p:cNvGrpSpPr/>
          <p:nvPr/>
        </p:nvGrpSpPr>
        <p:grpSpPr>
          <a:xfrm>
            <a:off x="7945420" y="5235663"/>
            <a:ext cx="1473498" cy="113277"/>
            <a:chOff x="7246173" y="5313359"/>
            <a:chExt cx="1533128" cy="102048"/>
          </a:xfrm>
        </p:grpSpPr>
        <p:cxnSp>
          <p:nvCxnSpPr>
            <p:cNvPr id="170" name="Straight Connector 169">
              <a:extLst>
                <a:ext uri="{FF2B5EF4-FFF2-40B4-BE49-F238E27FC236}">
                  <a16:creationId xmlns:a16="http://schemas.microsoft.com/office/drawing/2014/main" xmlns="" id="{555DABF1-FE13-4DCB-B286-E5412175B23E}"/>
                </a:ext>
              </a:extLst>
            </p:cNvPr>
            <p:cNvCxnSpPr>
              <a:cxnSpLocks/>
            </p:cNvCxnSpPr>
            <p:nvPr/>
          </p:nvCxnSpPr>
          <p:spPr bwMode="auto">
            <a:xfrm flipH="1">
              <a:off x="7247008" y="5365182"/>
              <a:ext cx="1530892" cy="0"/>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xmlns="" id="{4CF28B23-1A66-40F8-B4F1-1EE5A3B1B967}"/>
                </a:ext>
              </a:extLst>
            </p:cNvPr>
            <p:cNvCxnSpPr/>
            <p:nvPr/>
          </p:nvCxnSpPr>
          <p:spPr bwMode="auto">
            <a:xfrm>
              <a:off x="7246173" y="5318806"/>
              <a:ext cx="0" cy="96601"/>
            </a:xfrm>
            <a:prstGeom prst="line">
              <a:avLst/>
            </a:prstGeom>
            <a:noFill/>
            <a:ln w="28575" cap="flat" cmpd="sng" algn="ctr">
              <a:solidFill>
                <a:schemeClr val="bg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xmlns="" id="{214EBD76-8AA7-489A-AC1E-7B13FAC6A02C}"/>
                </a:ext>
              </a:extLst>
            </p:cNvPr>
            <p:cNvCxnSpPr/>
            <p:nvPr/>
          </p:nvCxnSpPr>
          <p:spPr bwMode="auto">
            <a:xfrm>
              <a:off x="8779301" y="5313359"/>
              <a:ext cx="0" cy="96601"/>
            </a:xfrm>
            <a:prstGeom prst="line">
              <a:avLst/>
            </a:prstGeom>
            <a:noFill/>
            <a:ln w="28575" cap="flat" cmpd="sng" algn="ctr">
              <a:solidFill>
                <a:schemeClr val="bg1"/>
              </a:solidFill>
              <a:prstDash val="solid"/>
              <a:round/>
              <a:headEnd type="none" w="med" len="med"/>
              <a:tailEnd type="none" w="med" len="med"/>
            </a:ln>
            <a:effectLst/>
          </p:spPr>
        </p:cxnSp>
      </p:grpSp>
      <p:sp>
        <p:nvSpPr>
          <p:cNvPr id="97" name="TextBox 96">
            <a:extLst>
              <a:ext uri="{FF2B5EF4-FFF2-40B4-BE49-F238E27FC236}">
                <a16:creationId xmlns:a16="http://schemas.microsoft.com/office/drawing/2014/main" xmlns="" id="{158E8F0A-C126-0242-A369-40C8B6799B52}"/>
              </a:ext>
            </a:extLst>
          </p:cNvPr>
          <p:cNvSpPr txBox="1"/>
          <p:nvPr/>
        </p:nvSpPr>
        <p:spPr>
          <a:xfrm>
            <a:off x="9126836" y="5376601"/>
            <a:ext cx="652631" cy="246221"/>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600" dirty="0">
                <a:solidFill>
                  <a:srgbClr val="000000"/>
                </a:solidFill>
                <a:latin typeface="Calibri" panose="020F0502020204030204" pitchFamily="34" charset="0"/>
                <a:cs typeface="Arial" panose="020B0604020202020204" pitchFamily="34" charset="0"/>
              </a:rPr>
              <a:t>3.9</a:t>
            </a:r>
          </a:p>
        </p:txBody>
      </p:sp>
      <p:cxnSp>
        <p:nvCxnSpPr>
          <p:cNvPr id="126" name="Straight Connector 125">
            <a:extLst>
              <a:ext uri="{FF2B5EF4-FFF2-40B4-BE49-F238E27FC236}">
                <a16:creationId xmlns:a16="http://schemas.microsoft.com/office/drawing/2014/main" xmlns="" id="{15EE1CAF-B8FE-46DA-A2B1-330820B83200}"/>
              </a:ext>
            </a:extLst>
          </p:cNvPr>
          <p:cNvCxnSpPr>
            <a:cxnSpLocks/>
          </p:cNvCxnSpPr>
          <p:nvPr/>
        </p:nvCxnSpPr>
        <p:spPr bwMode="auto">
          <a:xfrm>
            <a:off x="6586254" y="4881456"/>
            <a:ext cx="0" cy="958324"/>
          </a:xfrm>
          <a:prstGeom prst="line">
            <a:avLst/>
          </a:prstGeom>
          <a:noFill/>
          <a:ln w="19050" cap="flat" cmpd="sng" algn="ctr">
            <a:solidFill>
              <a:schemeClr val="accent4">
                <a:lumMod val="75000"/>
              </a:schemeClr>
            </a:solidFill>
            <a:prstDash val="sysDash"/>
          </a:ln>
          <a:effectLst/>
        </p:spPr>
      </p:cxnSp>
      <p:cxnSp>
        <p:nvCxnSpPr>
          <p:cNvPr id="80" name="Straight Connector 79">
            <a:extLst>
              <a:ext uri="{FF2B5EF4-FFF2-40B4-BE49-F238E27FC236}">
                <a16:creationId xmlns:a16="http://schemas.microsoft.com/office/drawing/2014/main" xmlns="" id="{6EBBA648-ED37-8542-AF28-24F07F6172F6}"/>
              </a:ext>
            </a:extLst>
          </p:cNvPr>
          <p:cNvCxnSpPr>
            <a:cxnSpLocks/>
          </p:cNvCxnSpPr>
          <p:nvPr/>
        </p:nvCxnSpPr>
        <p:spPr bwMode="auto">
          <a:xfrm>
            <a:off x="9811828" y="2388963"/>
            <a:ext cx="0" cy="1209204"/>
          </a:xfrm>
          <a:prstGeom prst="line">
            <a:avLst/>
          </a:prstGeom>
          <a:noFill/>
          <a:ln w="19050" cap="flat" cmpd="sng" algn="ctr">
            <a:solidFill>
              <a:srgbClr val="8397AC"/>
            </a:solidFill>
            <a:prstDash val="sysDash"/>
          </a:ln>
          <a:effectLst/>
        </p:spPr>
      </p:cxnSp>
      <p:sp>
        <p:nvSpPr>
          <p:cNvPr id="81" name="TextBox 80">
            <a:extLst>
              <a:ext uri="{FF2B5EF4-FFF2-40B4-BE49-F238E27FC236}">
                <a16:creationId xmlns:a16="http://schemas.microsoft.com/office/drawing/2014/main" xmlns="" id="{4953B925-90EA-804C-A491-EE7C5871E9F7}"/>
              </a:ext>
            </a:extLst>
          </p:cNvPr>
          <p:cNvSpPr txBox="1"/>
          <p:nvPr/>
        </p:nvSpPr>
        <p:spPr>
          <a:xfrm>
            <a:off x="7926797" y="3023091"/>
            <a:ext cx="636573" cy="246221"/>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600" dirty="0">
                <a:solidFill>
                  <a:srgbClr val="000000"/>
                </a:solidFill>
                <a:latin typeface="Calibri" panose="020F0502020204030204" pitchFamily="34" charset="0"/>
                <a:cs typeface="Arial" panose="020B0604020202020204" pitchFamily="34" charset="0"/>
              </a:rPr>
              <a:t>-1.2</a:t>
            </a:r>
          </a:p>
        </p:txBody>
      </p:sp>
      <p:sp>
        <p:nvSpPr>
          <p:cNvPr id="82" name="TextBox 81">
            <a:extLst>
              <a:ext uri="{FF2B5EF4-FFF2-40B4-BE49-F238E27FC236}">
                <a16:creationId xmlns:a16="http://schemas.microsoft.com/office/drawing/2014/main" xmlns="" id="{D15A182F-91A4-8741-BF38-4417AD008310}"/>
              </a:ext>
            </a:extLst>
          </p:cNvPr>
          <p:cNvSpPr txBox="1"/>
          <p:nvPr/>
        </p:nvSpPr>
        <p:spPr>
          <a:xfrm>
            <a:off x="8532097" y="3023091"/>
            <a:ext cx="636573" cy="246221"/>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600" dirty="0">
                <a:solidFill>
                  <a:srgbClr val="000000"/>
                </a:solidFill>
                <a:latin typeface="Calibri" panose="020F0502020204030204" pitchFamily="34" charset="0"/>
                <a:cs typeface="Arial" panose="020B0604020202020204" pitchFamily="34" charset="0"/>
              </a:rPr>
              <a:t>0.7</a:t>
            </a:r>
          </a:p>
        </p:txBody>
      </p:sp>
      <p:sp>
        <p:nvSpPr>
          <p:cNvPr id="83" name="TextBox 82">
            <a:extLst>
              <a:ext uri="{FF2B5EF4-FFF2-40B4-BE49-F238E27FC236}">
                <a16:creationId xmlns:a16="http://schemas.microsoft.com/office/drawing/2014/main" xmlns="" id="{C23BDF93-CF58-1E42-87A7-C4DB41A7F049}"/>
              </a:ext>
            </a:extLst>
          </p:cNvPr>
          <p:cNvSpPr txBox="1"/>
          <p:nvPr/>
        </p:nvSpPr>
        <p:spPr>
          <a:xfrm>
            <a:off x="8273676" y="2683328"/>
            <a:ext cx="322204" cy="246221"/>
          </a:xfrm>
          <a:prstGeom prst="rect">
            <a:avLst/>
          </a:prstGeom>
          <a:noFill/>
        </p:spPr>
        <p:txBody>
          <a:bodyPr wrap="none" lIns="0" tIns="0" rIns="0" bIns="0" rtlCol="0">
            <a:spAutoFit/>
          </a:bodyPr>
          <a:lstStyle/>
          <a:p>
            <a:pPr defTabSz="914400" eaLnBrk="0" fontAlgn="base" hangingPunct="0">
              <a:spcBef>
                <a:spcPct val="0"/>
              </a:spcBef>
              <a:spcAft>
                <a:spcPct val="0"/>
              </a:spcAft>
              <a:defRPr/>
            </a:pPr>
            <a:r>
              <a:rPr lang="en-US" sz="1600" dirty="0">
                <a:solidFill>
                  <a:srgbClr val="000000"/>
                </a:solidFill>
                <a:latin typeface="Calibri" panose="020F0502020204030204" pitchFamily="34" charset="0"/>
                <a:cs typeface="Arial" panose="020B0604020202020204" pitchFamily="34" charset="0"/>
              </a:rPr>
              <a:t>-0.3</a:t>
            </a:r>
          </a:p>
        </p:txBody>
      </p:sp>
      <p:cxnSp>
        <p:nvCxnSpPr>
          <p:cNvPr id="13" name="Straight Connector 12">
            <a:extLst>
              <a:ext uri="{FF2B5EF4-FFF2-40B4-BE49-F238E27FC236}">
                <a16:creationId xmlns:a16="http://schemas.microsoft.com/office/drawing/2014/main" xmlns="" id="{614F70E5-BEA9-4870-9AC2-F289A38D7794}"/>
              </a:ext>
            </a:extLst>
          </p:cNvPr>
          <p:cNvCxnSpPr/>
          <p:nvPr/>
        </p:nvCxnSpPr>
        <p:spPr bwMode="auto">
          <a:xfrm>
            <a:off x="8612934" y="2347029"/>
            <a:ext cx="0" cy="1276386"/>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xmlns="" id="{3D5840DC-357F-40A2-942B-D682A08777B6}"/>
              </a:ext>
            </a:extLst>
          </p:cNvPr>
          <p:cNvCxnSpPr/>
          <p:nvPr/>
        </p:nvCxnSpPr>
        <p:spPr bwMode="auto">
          <a:xfrm>
            <a:off x="6609217" y="3630967"/>
            <a:ext cx="4012789" cy="0"/>
          </a:xfrm>
          <a:prstGeom prst="line">
            <a:avLst/>
          </a:prstGeom>
          <a:noFill/>
          <a:ln w="28575" cap="flat" cmpd="sng" algn="ctr">
            <a:solidFill>
              <a:schemeClr val="bg1"/>
            </a:solidFill>
            <a:prstDash val="solid"/>
            <a:round/>
            <a:headEnd type="none" w="med" len="med"/>
            <a:tailEnd type="none" w="med" len="med"/>
          </a:ln>
          <a:effectLst/>
        </p:spPr>
      </p:cxnSp>
      <p:grpSp>
        <p:nvGrpSpPr>
          <p:cNvPr id="18" name="Group 17">
            <a:extLst>
              <a:ext uri="{FF2B5EF4-FFF2-40B4-BE49-F238E27FC236}">
                <a16:creationId xmlns:a16="http://schemas.microsoft.com/office/drawing/2014/main" xmlns="" id="{4E470AE3-9432-4868-BECA-75A347805369}"/>
              </a:ext>
            </a:extLst>
          </p:cNvPr>
          <p:cNvGrpSpPr/>
          <p:nvPr/>
        </p:nvGrpSpPr>
        <p:grpSpPr>
          <a:xfrm>
            <a:off x="6623190" y="3637528"/>
            <a:ext cx="3984728" cy="79079"/>
            <a:chOff x="7031786" y="3362633"/>
            <a:chExt cx="2553284" cy="71174"/>
          </a:xfrm>
        </p:grpSpPr>
        <p:cxnSp>
          <p:nvCxnSpPr>
            <p:cNvPr id="17" name="Straight Connector 16">
              <a:extLst>
                <a:ext uri="{FF2B5EF4-FFF2-40B4-BE49-F238E27FC236}">
                  <a16:creationId xmlns:a16="http://schemas.microsoft.com/office/drawing/2014/main" xmlns="" id="{C39A65F7-E39E-4732-A101-F2ED5C01F7C3}"/>
                </a:ext>
              </a:extLst>
            </p:cNvPr>
            <p:cNvCxnSpPr/>
            <p:nvPr/>
          </p:nvCxnSpPr>
          <p:spPr bwMode="auto">
            <a:xfrm>
              <a:off x="703178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xmlns="" id="{82B2D5C8-53F4-410E-8F69-B6C3B9F09545}"/>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xmlns="" id="{60233B22-8A6C-4C7D-BAA3-CE52F305CC83}"/>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xmlns="" id="{33E21D8F-3F2A-4D2A-8FB6-681F47990FA0}"/>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xmlns="" id="{D5FBBAEE-4088-4122-B1B4-FCCED5F9E1C0}"/>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xmlns="" id="{65E9FEE1-DC37-44FE-861F-D761E3DD4F1F}"/>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xmlns="" id="{D0A2ACB9-BBC6-4031-98ED-48C616DC7806}"/>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xmlns="" id="{8FCC0EB8-3CAF-49D7-87F1-0D1EF04C3407}"/>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xmlns="" id="{45E1B768-7126-4072-8AA9-A93E1F458FE1}"/>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xmlns="" id="{D432EA0E-0786-4F3B-AC98-3718DC1C4CBE}"/>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xmlns="" id="{251A1D62-1723-4DA3-90BA-F7ABF015C1BE}"/>
                </a:ext>
              </a:extLst>
            </p:cNvPr>
            <p:cNvCxnSpPr/>
            <p:nvPr/>
          </p:nvCxnSpPr>
          <p:spPr bwMode="auto">
            <a:xfrm>
              <a:off x="9585070"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27" name="TextBox 126">
            <a:extLst>
              <a:ext uri="{FF2B5EF4-FFF2-40B4-BE49-F238E27FC236}">
                <a16:creationId xmlns:a16="http://schemas.microsoft.com/office/drawing/2014/main" xmlns="" id="{47E84616-6DE1-4FB2-ABD6-3E3605FF17C3}"/>
              </a:ext>
            </a:extLst>
          </p:cNvPr>
          <p:cNvSpPr txBox="1"/>
          <p:nvPr/>
        </p:nvSpPr>
        <p:spPr>
          <a:xfrm>
            <a:off x="6300568"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-10</a:t>
            </a:r>
          </a:p>
        </p:txBody>
      </p:sp>
      <p:sp>
        <p:nvSpPr>
          <p:cNvPr id="128" name="TextBox 127">
            <a:extLst>
              <a:ext uri="{FF2B5EF4-FFF2-40B4-BE49-F238E27FC236}">
                <a16:creationId xmlns:a16="http://schemas.microsoft.com/office/drawing/2014/main" xmlns="" id="{2FEBC2C9-7C13-4F94-87EC-0B4C1F9E39A3}"/>
              </a:ext>
            </a:extLst>
          </p:cNvPr>
          <p:cNvSpPr txBox="1"/>
          <p:nvPr/>
        </p:nvSpPr>
        <p:spPr>
          <a:xfrm>
            <a:off x="6717666"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-8</a:t>
            </a:r>
          </a:p>
        </p:txBody>
      </p:sp>
      <p:sp>
        <p:nvSpPr>
          <p:cNvPr id="129" name="TextBox 128">
            <a:extLst>
              <a:ext uri="{FF2B5EF4-FFF2-40B4-BE49-F238E27FC236}">
                <a16:creationId xmlns:a16="http://schemas.microsoft.com/office/drawing/2014/main" xmlns="" id="{B9C14295-3D4C-4EDA-A54B-6BF47EC35B71}"/>
              </a:ext>
            </a:extLst>
          </p:cNvPr>
          <p:cNvSpPr txBox="1"/>
          <p:nvPr/>
        </p:nvSpPr>
        <p:spPr>
          <a:xfrm>
            <a:off x="7105134"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-6</a:t>
            </a:r>
          </a:p>
        </p:txBody>
      </p:sp>
      <p:sp>
        <p:nvSpPr>
          <p:cNvPr id="130" name="TextBox 129">
            <a:extLst>
              <a:ext uri="{FF2B5EF4-FFF2-40B4-BE49-F238E27FC236}">
                <a16:creationId xmlns:a16="http://schemas.microsoft.com/office/drawing/2014/main" xmlns="" id="{CDBA71FD-7A88-497B-8AA4-5FC76A28026F}"/>
              </a:ext>
            </a:extLst>
          </p:cNvPr>
          <p:cNvSpPr txBox="1"/>
          <p:nvPr/>
        </p:nvSpPr>
        <p:spPr>
          <a:xfrm>
            <a:off x="7510771"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-4</a:t>
            </a:r>
          </a:p>
        </p:txBody>
      </p:sp>
      <p:sp>
        <p:nvSpPr>
          <p:cNvPr id="131" name="TextBox 130">
            <a:extLst>
              <a:ext uri="{FF2B5EF4-FFF2-40B4-BE49-F238E27FC236}">
                <a16:creationId xmlns:a16="http://schemas.microsoft.com/office/drawing/2014/main" xmlns="" id="{67A53F61-3306-4BA9-975C-B856C92FC4EB}"/>
              </a:ext>
            </a:extLst>
          </p:cNvPr>
          <p:cNvSpPr txBox="1"/>
          <p:nvPr/>
        </p:nvSpPr>
        <p:spPr>
          <a:xfrm>
            <a:off x="7913552"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-2</a:t>
            </a:r>
          </a:p>
        </p:txBody>
      </p:sp>
      <p:sp>
        <p:nvSpPr>
          <p:cNvPr id="132" name="TextBox 131">
            <a:extLst>
              <a:ext uri="{FF2B5EF4-FFF2-40B4-BE49-F238E27FC236}">
                <a16:creationId xmlns:a16="http://schemas.microsoft.com/office/drawing/2014/main" xmlns="" id="{9BE14EDE-23BE-42FD-9279-E7C7F87AD9DA}"/>
              </a:ext>
            </a:extLst>
          </p:cNvPr>
          <p:cNvSpPr txBox="1"/>
          <p:nvPr/>
        </p:nvSpPr>
        <p:spPr>
          <a:xfrm>
            <a:off x="8353573"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0</a:t>
            </a:r>
          </a:p>
        </p:txBody>
      </p:sp>
      <p:sp>
        <p:nvSpPr>
          <p:cNvPr id="133" name="TextBox 132">
            <a:extLst>
              <a:ext uri="{FF2B5EF4-FFF2-40B4-BE49-F238E27FC236}">
                <a16:creationId xmlns:a16="http://schemas.microsoft.com/office/drawing/2014/main" xmlns="" id="{D3EB892D-1CF8-403F-88A9-CDA3C09DCE3A}"/>
              </a:ext>
            </a:extLst>
          </p:cNvPr>
          <p:cNvSpPr txBox="1"/>
          <p:nvPr/>
        </p:nvSpPr>
        <p:spPr>
          <a:xfrm>
            <a:off x="8729580"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2</a:t>
            </a:r>
          </a:p>
        </p:txBody>
      </p:sp>
      <p:sp>
        <p:nvSpPr>
          <p:cNvPr id="134" name="TextBox 133">
            <a:extLst>
              <a:ext uri="{FF2B5EF4-FFF2-40B4-BE49-F238E27FC236}">
                <a16:creationId xmlns:a16="http://schemas.microsoft.com/office/drawing/2014/main" xmlns="" id="{DC0878CF-EE84-44E9-971A-570880FA7D72}"/>
              </a:ext>
            </a:extLst>
          </p:cNvPr>
          <p:cNvSpPr txBox="1"/>
          <p:nvPr/>
        </p:nvSpPr>
        <p:spPr>
          <a:xfrm>
            <a:off x="9146678"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4</a:t>
            </a:r>
          </a:p>
        </p:txBody>
      </p:sp>
      <p:sp>
        <p:nvSpPr>
          <p:cNvPr id="135" name="TextBox 134">
            <a:extLst>
              <a:ext uri="{FF2B5EF4-FFF2-40B4-BE49-F238E27FC236}">
                <a16:creationId xmlns:a16="http://schemas.microsoft.com/office/drawing/2014/main" xmlns="" id="{DF33204B-747E-4BC3-8197-3302073A8FD9}"/>
              </a:ext>
            </a:extLst>
          </p:cNvPr>
          <p:cNvSpPr txBox="1"/>
          <p:nvPr/>
        </p:nvSpPr>
        <p:spPr>
          <a:xfrm>
            <a:off x="9536664"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6</a:t>
            </a:r>
          </a:p>
        </p:txBody>
      </p:sp>
      <p:sp>
        <p:nvSpPr>
          <p:cNvPr id="136" name="TextBox 135">
            <a:extLst>
              <a:ext uri="{FF2B5EF4-FFF2-40B4-BE49-F238E27FC236}">
                <a16:creationId xmlns:a16="http://schemas.microsoft.com/office/drawing/2014/main" xmlns="" id="{43787C5F-022D-4BC7-A45A-C84B73F83EE6}"/>
              </a:ext>
            </a:extLst>
          </p:cNvPr>
          <p:cNvSpPr txBox="1"/>
          <p:nvPr/>
        </p:nvSpPr>
        <p:spPr>
          <a:xfrm>
            <a:off x="9935593"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8</a:t>
            </a:r>
          </a:p>
        </p:txBody>
      </p:sp>
      <p:sp>
        <p:nvSpPr>
          <p:cNvPr id="137" name="TextBox 136">
            <a:extLst>
              <a:ext uri="{FF2B5EF4-FFF2-40B4-BE49-F238E27FC236}">
                <a16:creationId xmlns:a16="http://schemas.microsoft.com/office/drawing/2014/main" xmlns="" id="{6BAF0DB1-DC2F-4B37-B9F2-3F79F052C0FE}"/>
              </a:ext>
            </a:extLst>
          </p:cNvPr>
          <p:cNvSpPr txBox="1"/>
          <p:nvPr/>
        </p:nvSpPr>
        <p:spPr>
          <a:xfrm>
            <a:off x="10335500" y="3706615"/>
            <a:ext cx="537068" cy="239372"/>
          </a:xfrm>
          <a:prstGeom prst="rect">
            <a:avLst/>
          </a:prstGeom>
          <a:noFill/>
        </p:spPr>
        <p:txBody>
          <a:bodyPr wrap="square" lIns="0" tIns="0" rIns="0" bIns="0" rtlCol="0">
            <a:spAutoFit/>
          </a:bodyPr>
          <a:lstStyle/>
          <a:p>
            <a:pPr algn="ctr" defTabSz="914400" eaLnBrk="0" fontAlgn="base" hangingPunct="0">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10</a:t>
            </a:r>
          </a:p>
        </p:txBody>
      </p:sp>
      <p:grpSp>
        <p:nvGrpSpPr>
          <p:cNvPr id="21" name="Group 20">
            <a:extLst>
              <a:ext uri="{FF2B5EF4-FFF2-40B4-BE49-F238E27FC236}">
                <a16:creationId xmlns:a16="http://schemas.microsoft.com/office/drawing/2014/main" xmlns="" id="{D68DBA76-1626-4FCB-9528-7BB3A753186C}"/>
              </a:ext>
            </a:extLst>
          </p:cNvPr>
          <p:cNvGrpSpPr/>
          <p:nvPr/>
        </p:nvGrpSpPr>
        <p:grpSpPr>
          <a:xfrm>
            <a:off x="8365501" y="2914145"/>
            <a:ext cx="384909" cy="107352"/>
            <a:chOff x="7224488" y="3037390"/>
            <a:chExt cx="760799" cy="107352"/>
          </a:xfrm>
        </p:grpSpPr>
        <p:cxnSp>
          <p:nvCxnSpPr>
            <p:cNvPr id="20" name="Straight Connector 19">
              <a:extLst>
                <a:ext uri="{FF2B5EF4-FFF2-40B4-BE49-F238E27FC236}">
                  <a16:creationId xmlns:a16="http://schemas.microsoft.com/office/drawing/2014/main" xmlns="" id="{42E7FF83-61B4-4E85-B392-77F1C0F9EA6F}"/>
                </a:ext>
              </a:extLst>
            </p:cNvPr>
            <p:cNvCxnSpPr>
              <a:cxnSpLocks/>
            </p:cNvCxnSpPr>
            <p:nvPr/>
          </p:nvCxnSpPr>
          <p:spPr bwMode="auto">
            <a:xfrm flipH="1">
              <a:off x="7224488" y="3085654"/>
              <a:ext cx="760799"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xmlns="" id="{3A6E2D77-A13E-4952-8338-B325018B2D78}"/>
                </a:ext>
              </a:extLst>
            </p:cNvPr>
            <p:cNvCxnSpPr/>
            <p:nvPr/>
          </p:nvCxnSpPr>
          <p:spPr bwMode="auto">
            <a:xfrm>
              <a:off x="7240229" y="3041125"/>
              <a:ext cx="0" cy="96526"/>
            </a:xfrm>
            <a:prstGeom prst="line">
              <a:avLst/>
            </a:prstGeom>
            <a:noFill/>
            <a:ln w="28575" cap="flat" cmpd="sng" algn="ctr">
              <a:solidFill>
                <a:schemeClr val="bg1"/>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xmlns="" id="{FFF8635A-9B95-4CB7-99F5-24684C957294}"/>
                </a:ext>
              </a:extLst>
            </p:cNvPr>
            <p:cNvCxnSpPr/>
            <p:nvPr/>
          </p:nvCxnSpPr>
          <p:spPr bwMode="auto">
            <a:xfrm>
              <a:off x="7985287" y="3037390"/>
              <a:ext cx="0" cy="96526"/>
            </a:xfrm>
            <a:prstGeom prst="line">
              <a:avLst/>
            </a:prstGeom>
            <a:noFill/>
            <a:ln w="28575" cap="flat" cmpd="sng" algn="ctr">
              <a:solidFill>
                <a:schemeClr val="bg1"/>
              </a:solidFill>
              <a:prstDash val="solid"/>
              <a:round/>
              <a:headEnd type="none" w="med" len="med"/>
              <a:tailEnd type="none" w="med" len="med"/>
            </a:ln>
            <a:effectLst/>
          </p:spPr>
        </p:cxnSp>
        <p:sp>
          <p:nvSpPr>
            <p:cNvPr id="139" name="Rectangle 138">
              <a:extLst>
                <a:ext uri="{FF2B5EF4-FFF2-40B4-BE49-F238E27FC236}">
                  <a16:creationId xmlns:a16="http://schemas.microsoft.com/office/drawing/2014/main" xmlns="" id="{6BA26F8E-B7F3-4761-8CCD-2B87D8A21B02}"/>
                </a:ext>
              </a:extLst>
            </p:cNvPr>
            <p:cNvSpPr/>
            <p:nvPr/>
          </p:nvSpPr>
          <p:spPr bwMode="auto">
            <a:xfrm>
              <a:off x="7488828" y="3049007"/>
              <a:ext cx="182137" cy="9573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defRPr/>
              </a:pPr>
              <a:endParaRPr lang="en-US" dirty="0">
                <a:solidFill>
                  <a:srgbClr val="FFFFFF"/>
                </a:solidFill>
              </a:endParaRPr>
            </a:p>
          </p:txBody>
        </p:sp>
      </p:grpSp>
      <p:sp>
        <p:nvSpPr>
          <p:cNvPr id="74" name="TextBox 73">
            <a:extLst>
              <a:ext uri="{FF2B5EF4-FFF2-40B4-BE49-F238E27FC236}">
                <a16:creationId xmlns:a16="http://schemas.microsoft.com/office/drawing/2014/main" xmlns="" id="{30D6E9EC-62D3-F547-B0A8-F3DE9E8AEB92}"/>
              </a:ext>
            </a:extLst>
          </p:cNvPr>
          <p:cNvSpPr txBox="1"/>
          <p:nvPr/>
        </p:nvSpPr>
        <p:spPr bwMode="auto">
          <a:xfrm rot="16200000">
            <a:off x="-551424" y="3028738"/>
            <a:ext cx="2751382"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Patients (%)</a:t>
            </a:r>
          </a:p>
        </p:txBody>
      </p:sp>
      <p:cxnSp>
        <p:nvCxnSpPr>
          <p:cNvPr id="39" name="Straight Connector 38">
            <a:extLst>
              <a:ext uri="{FF2B5EF4-FFF2-40B4-BE49-F238E27FC236}">
                <a16:creationId xmlns:a16="http://schemas.microsoft.com/office/drawing/2014/main" xmlns="" id="{F61F5F9D-C684-4FBD-B7B0-79F758F94FBA}"/>
              </a:ext>
            </a:extLst>
          </p:cNvPr>
          <p:cNvCxnSpPr/>
          <p:nvPr/>
        </p:nvCxnSpPr>
        <p:spPr bwMode="auto">
          <a:xfrm>
            <a:off x="1361728" y="2452935"/>
            <a:ext cx="80390"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xmlns="" id="{398365B9-34FB-4BCF-9C4F-C6C0B3049EA7}"/>
              </a:ext>
            </a:extLst>
          </p:cNvPr>
          <p:cNvCxnSpPr/>
          <p:nvPr/>
        </p:nvCxnSpPr>
        <p:spPr bwMode="auto">
          <a:xfrm>
            <a:off x="1361728" y="1948997"/>
            <a:ext cx="80390" cy="0"/>
          </a:xfrm>
          <a:prstGeom prst="line">
            <a:avLst/>
          </a:prstGeom>
          <a:noFill/>
          <a:ln w="28575" cap="flat" cmpd="sng" algn="ctr">
            <a:solidFill>
              <a:schemeClr val="bg1"/>
            </a:solidFill>
            <a:prstDash val="solid"/>
            <a:round/>
            <a:headEnd type="none" w="med" len="med"/>
            <a:tailEnd type="none" w="med" len="med"/>
          </a:ln>
          <a:effectLst/>
        </p:spPr>
      </p:cxnSp>
      <p:grpSp>
        <p:nvGrpSpPr>
          <p:cNvPr id="3" name="Group 2">
            <a:extLst>
              <a:ext uri="{FF2B5EF4-FFF2-40B4-BE49-F238E27FC236}">
                <a16:creationId xmlns:a16="http://schemas.microsoft.com/office/drawing/2014/main" xmlns="" id="{80FDD634-4709-42A7-81DF-06439FD008F6}"/>
              </a:ext>
            </a:extLst>
          </p:cNvPr>
          <p:cNvGrpSpPr/>
          <p:nvPr/>
        </p:nvGrpSpPr>
        <p:grpSpPr>
          <a:xfrm>
            <a:off x="1361728" y="2956874"/>
            <a:ext cx="80390" cy="503939"/>
            <a:chOff x="1514839" y="2358228"/>
            <a:chExt cx="87682" cy="549652"/>
          </a:xfrm>
        </p:grpSpPr>
        <p:cxnSp>
          <p:nvCxnSpPr>
            <p:cNvPr id="41" name="Straight Connector 40">
              <a:extLst>
                <a:ext uri="{FF2B5EF4-FFF2-40B4-BE49-F238E27FC236}">
                  <a16:creationId xmlns:a16="http://schemas.microsoft.com/office/drawing/2014/main" xmlns="" id="{5097795B-603B-4E24-9944-AE8C151FF188}"/>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xmlns="" id="{EA66F953-1678-42E0-87CD-BE60D4AC424D}"/>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44" name="Group 43">
            <a:extLst>
              <a:ext uri="{FF2B5EF4-FFF2-40B4-BE49-F238E27FC236}">
                <a16:creationId xmlns:a16="http://schemas.microsoft.com/office/drawing/2014/main" xmlns="" id="{C41AFE66-3E84-4FA6-B8DB-F0B50CA31C3D}"/>
              </a:ext>
            </a:extLst>
          </p:cNvPr>
          <p:cNvGrpSpPr/>
          <p:nvPr/>
        </p:nvGrpSpPr>
        <p:grpSpPr>
          <a:xfrm>
            <a:off x="1361728" y="3963603"/>
            <a:ext cx="80390" cy="503939"/>
            <a:chOff x="1514839" y="2358228"/>
            <a:chExt cx="87682" cy="549652"/>
          </a:xfrm>
        </p:grpSpPr>
        <p:cxnSp>
          <p:nvCxnSpPr>
            <p:cNvPr id="45" name="Straight Connector 44">
              <a:extLst>
                <a:ext uri="{FF2B5EF4-FFF2-40B4-BE49-F238E27FC236}">
                  <a16:creationId xmlns:a16="http://schemas.microsoft.com/office/drawing/2014/main" xmlns="" id="{1ECF6A1A-0C12-4A23-98C1-969CBC79F10C}"/>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C3537E91-EE8B-4813-A021-88FC10B6A78D}"/>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cxnSp>
        <p:nvCxnSpPr>
          <p:cNvPr id="48" name="Straight Connector 47">
            <a:extLst>
              <a:ext uri="{FF2B5EF4-FFF2-40B4-BE49-F238E27FC236}">
                <a16:creationId xmlns:a16="http://schemas.microsoft.com/office/drawing/2014/main" xmlns="" id="{D51DC083-3263-4669-94C7-4CD34C8A7533}"/>
              </a:ext>
            </a:extLst>
          </p:cNvPr>
          <p:cNvCxnSpPr/>
          <p:nvPr/>
        </p:nvCxnSpPr>
        <p:spPr bwMode="auto">
          <a:xfrm rot="5400000">
            <a:off x="1389887" y="4501770"/>
            <a:ext cx="83835"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xmlns="" id="{D1175D6D-9DAF-4FFB-AED3-352EA78078A8}"/>
              </a:ext>
            </a:extLst>
          </p:cNvPr>
          <p:cNvCxnSpPr/>
          <p:nvPr/>
        </p:nvCxnSpPr>
        <p:spPr bwMode="auto">
          <a:xfrm rot="5400000">
            <a:off x="2534057" y="4501770"/>
            <a:ext cx="83835"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xmlns="" id="{EFC6371A-156F-4829-9C1E-A53ADBC600CB}"/>
              </a:ext>
            </a:extLst>
          </p:cNvPr>
          <p:cNvCxnSpPr/>
          <p:nvPr/>
        </p:nvCxnSpPr>
        <p:spPr bwMode="auto">
          <a:xfrm rot="5400000">
            <a:off x="3669766" y="4501770"/>
            <a:ext cx="83835"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xmlns="" id="{3C94CEC6-C509-4985-92B7-EDEF7CF12BF5}"/>
              </a:ext>
            </a:extLst>
          </p:cNvPr>
          <p:cNvCxnSpPr/>
          <p:nvPr/>
        </p:nvCxnSpPr>
        <p:spPr bwMode="auto">
          <a:xfrm rot="5400000">
            <a:off x="4823250" y="4501770"/>
            <a:ext cx="83835" cy="0"/>
          </a:xfrm>
          <a:prstGeom prst="line">
            <a:avLst/>
          </a:prstGeom>
          <a:noFill/>
          <a:ln w="28575" cap="flat" cmpd="sng" algn="ctr">
            <a:solidFill>
              <a:schemeClr val="bg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xmlns="" id="{981EDD50-EF60-4E49-9003-B9FBA9BC2F1F}"/>
              </a:ext>
            </a:extLst>
          </p:cNvPr>
          <p:cNvSpPr txBox="1"/>
          <p:nvPr/>
        </p:nvSpPr>
        <p:spPr bwMode="auto">
          <a:xfrm>
            <a:off x="910754" y="1781747"/>
            <a:ext cx="491169"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100</a:t>
            </a:r>
          </a:p>
        </p:txBody>
      </p:sp>
      <p:sp>
        <p:nvSpPr>
          <p:cNvPr id="54" name="TextBox 53">
            <a:extLst>
              <a:ext uri="{FF2B5EF4-FFF2-40B4-BE49-F238E27FC236}">
                <a16:creationId xmlns:a16="http://schemas.microsoft.com/office/drawing/2014/main" xmlns="" id="{8AD9C616-3B2C-4B79-90FD-9D13C6412473}"/>
              </a:ext>
            </a:extLst>
          </p:cNvPr>
          <p:cNvSpPr txBox="1"/>
          <p:nvPr/>
        </p:nvSpPr>
        <p:spPr bwMode="auto">
          <a:xfrm>
            <a:off x="1031794" y="2296219"/>
            <a:ext cx="383881"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80</a:t>
            </a:r>
          </a:p>
        </p:txBody>
      </p:sp>
      <p:sp>
        <p:nvSpPr>
          <p:cNvPr id="55" name="TextBox 54">
            <a:extLst>
              <a:ext uri="{FF2B5EF4-FFF2-40B4-BE49-F238E27FC236}">
                <a16:creationId xmlns:a16="http://schemas.microsoft.com/office/drawing/2014/main" xmlns="" id="{89066B85-85A4-47AC-B9EE-84131F921BB1}"/>
              </a:ext>
            </a:extLst>
          </p:cNvPr>
          <p:cNvSpPr txBox="1"/>
          <p:nvPr/>
        </p:nvSpPr>
        <p:spPr bwMode="auto">
          <a:xfrm>
            <a:off x="1034512" y="3302948"/>
            <a:ext cx="383881"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40</a:t>
            </a:r>
          </a:p>
        </p:txBody>
      </p:sp>
      <p:sp>
        <p:nvSpPr>
          <p:cNvPr id="56" name="TextBox 55">
            <a:extLst>
              <a:ext uri="{FF2B5EF4-FFF2-40B4-BE49-F238E27FC236}">
                <a16:creationId xmlns:a16="http://schemas.microsoft.com/office/drawing/2014/main" xmlns="" id="{07CAD4AA-F218-4635-AB9E-5C54F587181C}"/>
              </a:ext>
            </a:extLst>
          </p:cNvPr>
          <p:cNvSpPr txBox="1"/>
          <p:nvPr/>
        </p:nvSpPr>
        <p:spPr bwMode="auto">
          <a:xfrm>
            <a:off x="1030063" y="2788286"/>
            <a:ext cx="383881"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60</a:t>
            </a:r>
          </a:p>
        </p:txBody>
      </p:sp>
      <p:sp>
        <p:nvSpPr>
          <p:cNvPr id="57" name="TextBox 56">
            <a:extLst>
              <a:ext uri="{FF2B5EF4-FFF2-40B4-BE49-F238E27FC236}">
                <a16:creationId xmlns:a16="http://schemas.microsoft.com/office/drawing/2014/main" xmlns="" id="{48ED1057-A6E9-4128-94BE-564900BB1A9D}"/>
              </a:ext>
            </a:extLst>
          </p:cNvPr>
          <p:cNvSpPr txBox="1"/>
          <p:nvPr/>
        </p:nvSpPr>
        <p:spPr bwMode="auto">
          <a:xfrm>
            <a:off x="1037838" y="3816911"/>
            <a:ext cx="383881"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20</a:t>
            </a:r>
          </a:p>
        </p:txBody>
      </p:sp>
      <p:sp>
        <p:nvSpPr>
          <p:cNvPr id="58" name="TextBox 57">
            <a:extLst>
              <a:ext uri="{FF2B5EF4-FFF2-40B4-BE49-F238E27FC236}">
                <a16:creationId xmlns:a16="http://schemas.microsoft.com/office/drawing/2014/main" xmlns="" id="{F923A1C6-BC5E-4DCE-85F6-C5E388D4789C}"/>
              </a:ext>
            </a:extLst>
          </p:cNvPr>
          <p:cNvSpPr txBox="1"/>
          <p:nvPr/>
        </p:nvSpPr>
        <p:spPr bwMode="auto">
          <a:xfrm>
            <a:off x="1141799" y="4301091"/>
            <a:ext cx="276594"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a:t>
            </a:r>
          </a:p>
        </p:txBody>
      </p:sp>
      <p:sp>
        <p:nvSpPr>
          <p:cNvPr id="9" name="Rectangle 8">
            <a:extLst>
              <a:ext uri="{FF2B5EF4-FFF2-40B4-BE49-F238E27FC236}">
                <a16:creationId xmlns:a16="http://schemas.microsoft.com/office/drawing/2014/main" xmlns="" id="{F1118D05-2C3A-4FC5-835F-1211008DC5FC}"/>
              </a:ext>
            </a:extLst>
          </p:cNvPr>
          <p:cNvSpPr/>
          <p:nvPr/>
        </p:nvSpPr>
        <p:spPr bwMode="auto">
          <a:xfrm>
            <a:off x="1576073" y="4435961"/>
            <a:ext cx="419176" cy="33534"/>
          </a:xfrm>
          <a:prstGeom prst="rect">
            <a:avLst/>
          </a:prstGeom>
          <a:solidFill>
            <a:schemeClr val="accent1"/>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xmlns="" id="{3B1F105D-110A-433F-81B0-634370B7D66D}"/>
              </a:ext>
            </a:extLst>
          </p:cNvPr>
          <p:cNvSpPr/>
          <p:nvPr/>
        </p:nvSpPr>
        <p:spPr bwMode="auto">
          <a:xfrm>
            <a:off x="2000773" y="4445990"/>
            <a:ext cx="419176" cy="16767"/>
          </a:xfrm>
          <a:prstGeom prst="rect">
            <a:avLst/>
          </a:prstGeom>
          <a:solidFill>
            <a:schemeClr val="accent3"/>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xmlns="" id="{0C7633C1-7EEC-4B7A-80CE-F6998A67924F}"/>
              </a:ext>
            </a:extLst>
          </p:cNvPr>
          <p:cNvSpPr/>
          <p:nvPr/>
        </p:nvSpPr>
        <p:spPr bwMode="auto">
          <a:xfrm>
            <a:off x="2710429" y="2106719"/>
            <a:ext cx="419176" cy="2353132"/>
          </a:xfrm>
          <a:prstGeom prst="rect">
            <a:avLst/>
          </a:prstGeom>
          <a:solidFill>
            <a:schemeClr val="accent1"/>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xmlns="" id="{72BA3287-4855-4D6C-ABB9-D54F242CB7CA}"/>
              </a:ext>
            </a:extLst>
          </p:cNvPr>
          <p:cNvSpPr/>
          <p:nvPr/>
        </p:nvSpPr>
        <p:spPr bwMode="auto">
          <a:xfrm>
            <a:off x="3130339" y="2120442"/>
            <a:ext cx="419176" cy="2351544"/>
          </a:xfrm>
          <a:prstGeom prst="rect">
            <a:avLst/>
          </a:prstGeom>
          <a:solidFill>
            <a:schemeClr val="accent3"/>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xmlns="" id="{D2389428-3AA0-4A8C-95EB-87CF4491C746}"/>
              </a:ext>
            </a:extLst>
          </p:cNvPr>
          <p:cNvSpPr/>
          <p:nvPr/>
        </p:nvSpPr>
        <p:spPr bwMode="auto">
          <a:xfrm>
            <a:off x="3867409" y="4301823"/>
            <a:ext cx="419176" cy="165719"/>
          </a:xfrm>
          <a:prstGeom prst="rect">
            <a:avLst/>
          </a:prstGeom>
          <a:solidFill>
            <a:schemeClr val="accent1"/>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xmlns="" id="{81DC1752-445A-434E-92E8-67F10545BA48}"/>
              </a:ext>
            </a:extLst>
          </p:cNvPr>
          <p:cNvSpPr/>
          <p:nvPr/>
        </p:nvSpPr>
        <p:spPr bwMode="auto">
          <a:xfrm>
            <a:off x="4278905" y="4301822"/>
            <a:ext cx="419176" cy="167421"/>
          </a:xfrm>
          <a:prstGeom prst="rect">
            <a:avLst/>
          </a:prstGeom>
          <a:solidFill>
            <a:schemeClr val="accent3"/>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65" name="TextBox 63">
            <a:extLst>
              <a:ext uri="{FF2B5EF4-FFF2-40B4-BE49-F238E27FC236}">
                <a16:creationId xmlns:a16="http://schemas.microsoft.com/office/drawing/2014/main" xmlns="" id="{3A1B0D07-1AE8-4C39-A535-DB918CC098D7}"/>
              </a:ext>
            </a:extLst>
          </p:cNvPr>
          <p:cNvSpPr txBox="1"/>
          <p:nvPr/>
        </p:nvSpPr>
        <p:spPr>
          <a:xfrm>
            <a:off x="1391456" y="4487262"/>
            <a:ext cx="1225171" cy="71268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defRPr/>
            </a:pPr>
            <a:r>
              <a:rPr lang="en-US" sz="1600" b="1" dirty="0">
                <a:solidFill>
                  <a:srgbClr val="000000"/>
                </a:solidFill>
                <a:latin typeface="Calibri" panose="020F0502020204030204" pitchFamily="34" charset="0"/>
              </a:rPr>
              <a:t>Virologic Nonresponse (≥ 50 c/mL)</a:t>
            </a:r>
          </a:p>
        </p:txBody>
      </p:sp>
      <p:sp>
        <p:nvSpPr>
          <p:cNvPr id="66" name="TextBox 64">
            <a:extLst>
              <a:ext uri="{FF2B5EF4-FFF2-40B4-BE49-F238E27FC236}">
                <a16:creationId xmlns:a16="http://schemas.microsoft.com/office/drawing/2014/main" xmlns="" id="{B3C57583-BC9C-453B-9B63-742F5AF4A110}"/>
              </a:ext>
            </a:extLst>
          </p:cNvPr>
          <p:cNvSpPr txBox="1"/>
          <p:nvPr/>
        </p:nvSpPr>
        <p:spPr>
          <a:xfrm>
            <a:off x="2574636" y="4487262"/>
            <a:ext cx="1147897" cy="71268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defRPr/>
            </a:pPr>
            <a:r>
              <a:rPr lang="en-US" sz="1600" b="1" dirty="0">
                <a:solidFill>
                  <a:srgbClr val="000000"/>
                </a:solidFill>
                <a:latin typeface="Calibri" panose="020F0502020204030204" pitchFamily="34" charset="0"/>
              </a:rPr>
              <a:t>Virologic Success </a:t>
            </a:r>
            <a:br>
              <a:rPr lang="en-US" sz="1600" b="1" dirty="0">
                <a:solidFill>
                  <a:srgbClr val="000000"/>
                </a:solidFill>
                <a:latin typeface="Calibri" panose="020F0502020204030204" pitchFamily="34" charset="0"/>
              </a:rPr>
            </a:br>
            <a:r>
              <a:rPr lang="en-US" sz="1600" b="1" dirty="0">
                <a:solidFill>
                  <a:srgbClr val="000000"/>
                </a:solidFill>
                <a:latin typeface="Calibri" panose="020F0502020204030204" pitchFamily="34" charset="0"/>
              </a:rPr>
              <a:t>(&lt; 50 c/mL)</a:t>
            </a:r>
          </a:p>
        </p:txBody>
      </p:sp>
      <p:sp>
        <p:nvSpPr>
          <p:cNvPr id="67" name="TextBox 65">
            <a:extLst>
              <a:ext uri="{FF2B5EF4-FFF2-40B4-BE49-F238E27FC236}">
                <a16:creationId xmlns:a16="http://schemas.microsoft.com/office/drawing/2014/main" xmlns="" id="{5A9E7C8F-24C5-4BB7-B45B-BA4E5099430F}"/>
              </a:ext>
            </a:extLst>
          </p:cNvPr>
          <p:cNvSpPr txBox="1"/>
          <p:nvPr/>
        </p:nvSpPr>
        <p:spPr>
          <a:xfrm>
            <a:off x="3682486" y="4487262"/>
            <a:ext cx="1211835" cy="475126"/>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4400">
              <a:defRPr/>
            </a:pPr>
            <a:r>
              <a:rPr lang="en-US" sz="1600" b="1" dirty="0">
                <a:solidFill>
                  <a:srgbClr val="000000"/>
                </a:solidFill>
                <a:latin typeface="Calibri" panose="020F0502020204030204" pitchFamily="34" charset="0"/>
              </a:rPr>
              <a:t>No Virologic Data</a:t>
            </a:r>
          </a:p>
        </p:txBody>
      </p:sp>
      <p:sp>
        <p:nvSpPr>
          <p:cNvPr id="68" name="Freeform: Shape 67">
            <a:extLst>
              <a:ext uri="{FF2B5EF4-FFF2-40B4-BE49-F238E27FC236}">
                <a16:creationId xmlns:a16="http://schemas.microsoft.com/office/drawing/2014/main" xmlns="" id="{57AEB0A7-BE6C-4F1C-BE6B-881024BFB7A6}"/>
              </a:ext>
            </a:extLst>
          </p:cNvPr>
          <p:cNvSpPr/>
          <p:nvPr/>
        </p:nvSpPr>
        <p:spPr bwMode="auto">
          <a:xfrm>
            <a:off x="1436174" y="1945625"/>
            <a:ext cx="3433794" cy="2520796"/>
          </a:xfrm>
          <a:custGeom>
            <a:avLst/>
            <a:gdLst>
              <a:gd name="connsiteX0" fmla="*/ 0 w 3745282"/>
              <a:gd name="connsiteY0" fmla="*/ 0 h 2749463"/>
              <a:gd name="connsiteX1" fmla="*/ 0 w 3745282"/>
              <a:gd name="connsiteY1" fmla="*/ 2749463 h 2749463"/>
              <a:gd name="connsiteX2" fmla="*/ 3745282 w 3745282"/>
              <a:gd name="connsiteY2" fmla="*/ 2749463 h 2749463"/>
            </a:gdLst>
            <a:ahLst/>
            <a:cxnLst>
              <a:cxn ang="0">
                <a:pos x="connsiteX0" y="connsiteY0"/>
              </a:cxn>
              <a:cxn ang="0">
                <a:pos x="connsiteX1" y="connsiteY1"/>
              </a:cxn>
              <a:cxn ang="0">
                <a:pos x="connsiteX2" y="connsiteY2"/>
              </a:cxn>
            </a:cxnLst>
            <a:rect l="l" t="t" r="r" b="b"/>
            <a:pathLst>
              <a:path w="3745282" h="2749463">
                <a:moveTo>
                  <a:pt x="0" y="0"/>
                </a:moveTo>
                <a:lnTo>
                  <a:pt x="0" y="2749463"/>
                </a:lnTo>
                <a:lnTo>
                  <a:pt x="3745282" y="2749463"/>
                </a:lnTo>
              </a:path>
            </a:pathLst>
          </a:custGeom>
          <a:noFill/>
          <a:ln w="28575">
            <a:solidFill>
              <a:schemeClr val="bg1"/>
            </a:solid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defRPr/>
            </a:pPr>
            <a:endParaRPr lang="en-US" sz="1600" dirty="0">
              <a:solidFill>
                <a:srgbClr val="FFFFFF"/>
              </a:solidFill>
            </a:endParaRPr>
          </a:p>
        </p:txBody>
      </p:sp>
      <p:sp>
        <p:nvSpPr>
          <p:cNvPr id="69" name="TextBox 68">
            <a:extLst>
              <a:ext uri="{FF2B5EF4-FFF2-40B4-BE49-F238E27FC236}">
                <a16:creationId xmlns:a16="http://schemas.microsoft.com/office/drawing/2014/main" xmlns="" id="{BB54DFA1-F0ED-4A75-9401-043E7716DE4D}"/>
              </a:ext>
            </a:extLst>
          </p:cNvPr>
          <p:cNvSpPr txBox="1"/>
          <p:nvPr/>
        </p:nvSpPr>
        <p:spPr bwMode="auto">
          <a:xfrm>
            <a:off x="1517690" y="4090675"/>
            <a:ext cx="538704"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0.3</a:t>
            </a:r>
          </a:p>
        </p:txBody>
      </p:sp>
      <p:sp>
        <p:nvSpPr>
          <p:cNvPr id="71" name="TextBox 70">
            <a:extLst>
              <a:ext uri="{FF2B5EF4-FFF2-40B4-BE49-F238E27FC236}">
                <a16:creationId xmlns:a16="http://schemas.microsoft.com/office/drawing/2014/main" xmlns="" id="{EE14DB22-F747-4C16-B494-6603B664896D}"/>
              </a:ext>
            </a:extLst>
          </p:cNvPr>
          <p:cNvSpPr txBox="1"/>
          <p:nvPr/>
        </p:nvSpPr>
        <p:spPr bwMode="auto">
          <a:xfrm>
            <a:off x="1968445" y="4110180"/>
            <a:ext cx="487625"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0.5</a:t>
            </a:r>
          </a:p>
        </p:txBody>
      </p:sp>
      <p:sp>
        <p:nvSpPr>
          <p:cNvPr id="72" name="TextBox 71">
            <a:extLst>
              <a:ext uri="{FF2B5EF4-FFF2-40B4-BE49-F238E27FC236}">
                <a16:creationId xmlns:a16="http://schemas.microsoft.com/office/drawing/2014/main" xmlns="" id="{72904C4A-8F92-4AA3-9E8F-576FBE725341}"/>
              </a:ext>
            </a:extLst>
          </p:cNvPr>
          <p:cNvSpPr txBox="1"/>
          <p:nvPr/>
        </p:nvSpPr>
        <p:spPr bwMode="auto">
          <a:xfrm>
            <a:off x="2635098" y="1768001"/>
            <a:ext cx="615056"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93.2</a:t>
            </a:r>
          </a:p>
        </p:txBody>
      </p:sp>
      <p:sp>
        <p:nvSpPr>
          <p:cNvPr id="73" name="TextBox 72">
            <a:extLst>
              <a:ext uri="{FF2B5EF4-FFF2-40B4-BE49-F238E27FC236}">
                <a16:creationId xmlns:a16="http://schemas.microsoft.com/office/drawing/2014/main" xmlns="" id="{94BF0310-F57F-41A6-80A7-C6C1DA4005A1}"/>
              </a:ext>
            </a:extLst>
          </p:cNvPr>
          <p:cNvSpPr txBox="1"/>
          <p:nvPr/>
        </p:nvSpPr>
        <p:spPr bwMode="auto">
          <a:xfrm>
            <a:off x="3055541" y="1783046"/>
            <a:ext cx="585426"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93.0</a:t>
            </a:r>
          </a:p>
        </p:txBody>
      </p:sp>
      <p:sp>
        <p:nvSpPr>
          <p:cNvPr id="105" name="TextBox 104">
            <a:extLst>
              <a:ext uri="{FF2B5EF4-FFF2-40B4-BE49-F238E27FC236}">
                <a16:creationId xmlns:a16="http://schemas.microsoft.com/office/drawing/2014/main" xmlns="" id="{CE483592-64A9-4C46-A953-2EA5A4C9FC53}"/>
              </a:ext>
            </a:extLst>
          </p:cNvPr>
          <p:cNvSpPr txBox="1"/>
          <p:nvPr/>
        </p:nvSpPr>
        <p:spPr bwMode="auto">
          <a:xfrm>
            <a:off x="3839087" y="3975772"/>
            <a:ext cx="478548"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6.5</a:t>
            </a:r>
          </a:p>
        </p:txBody>
      </p:sp>
      <p:sp>
        <p:nvSpPr>
          <p:cNvPr id="106" name="TextBox 105">
            <a:extLst>
              <a:ext uri="{FF2B5EF4-FFF2-40B4-BE49-F238E27FC236}">
                <a16:creationId xmlns:a16="http://schemas.microsoft.com/office/drawing/2014/main" xmlns="" id="{B784161D-550C-47FC-AA77-2BAD7E893572}"/>
              </a:ext>
            </a:extLst>
          </p:cNvPr>
          <p:cNvSpPr txBox="1"/>
          <p:nvPr/>
        </p:nvSpPr>
        <p:spPr bwMode="auto">
          <a:xfrm>
            <a:off x="4251066" y="3975772"/>
            <a:ext cx="478548" cy="33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6.5</a:t>
            </a:r>
          </a:p>
        </p:txBody>
      </p:sp>
      <p:sp>
        <p:nvSpPr>
          <p:cNvPr id="107" name="TextBox 106">
            <a:extLst>
              <a:ext uri="{FF2B5EF4-FFF2-40B4-BE49-F238E27FC236}">
                <a16:creationId xmlns:a16="http://schemas.microsoft.com/office/drawing/2014/main" xmlns="" id="{395D548C-2B1C-4753-8B7D-775FBEAF90A4}"/>
              </a:ext>
            </a:extLst>
          </p:cNvPr>
          <p:cNvSpPr txBox="1"/>
          <p:nvPr/>
        </p:nvSpPr>
        <p:spPr bwMode="auto">
          <a:xfrm>
            <a:off x="3962141" y="2078463"/>
            <a:ext cx="2138622" cy="115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Switch to DTG/3TC</a:t>
            </a:r>
            <a:br>
              <a:rPr lang="en-US" sz="1600" dirty="0">
                <a:solidFill>
                  <a:srgbClr val="000000"/>
                </a:solidFill>
                <a:latin typeface="Calibri" panose="020F0502020204030204" pitchFamily="34" charset="0"/>
                <a:cs typeface="Arial" panose="020B0604020202020204" pitchFamily="34" charset="0"/>
              </a:rPr>
            </a:br>
            <a:r>
              <a:rPr lang="en-US" sz="1600" dirty="0">
                <a:solidFill>
                  <a:srgbClr val="000000"/>
                </a:solidFill>
                <a:latin typeface="Calibri" panose="020F0502020204030204" pitchFamily="34" charset="0"/>
                <a:cs typeface="Arial" panose="020B0604020202020204" pitchFamily="34" charset="0"/>
              </a:rPr>
              <a:t>(n = 369)</a:t>
            </a:r>
          </a:p>
          <a:p>
            <a:pPr defTabSz="914400">
              <a:spcBef>
                <a:spcPct val="50000"/>
              </a:spcBef>
              <a:defRPr/>
            </a:pPr>
            <a:r>
              <a:rPr lang="en-US" sz="1600" dirty="0">
                <a:solidFill>
                  <a:srgbClr val="000000"/>
                </a:solidFill>
                <a:latin typeface="Calibri" panose="020F0502020204030204" pitchFamily="34" charset="0"/>
                <a:cs typeface="Arial" panose="020B0604020202020204" pitchFamily="34" charset="0"/>
              </a:rPr>
              <a:t>Continue TAF-based ART</a:t>
            </a:r>
            <a:br>
              <a:rPr lang="en-US" sz="1600" dirty="0">
                <a:solidFill>
                  <a:srgbClr val="000000"/>
                </a:solidFill>
                <a:latin typeface="Calibri" panose="020F0502020204030204" pitchFamily="34" charset="0"/>
                <a:cs typeface="Arial" panose="020B0604020202020204" pitchFamily="34" charset="0"/>
              </a:rPr>
            </a:br>
            <a:r>
              <a:rPr lang="en-US" sz="1600" dirty="0">
                <a:solidFill>
                  <a:srgbClr val="000000"/>
                </a:solidFill>
                <a:latin typeface="Calibri" panose="020F0502020204030204" pitchFamily="34" charset="0"/>
                <a:cs typeface="Arial" panose="020B0604020202020204" pitchFamily="34" charset="0"/>
              </a:rPr>
              <a:t>(n = 372)</a:t>
            </a:r>
          </a:p>
        </p:txBody>
      </p:sp>
      <p:sp>
        <p:nvSpPr>
          <p:cNvPr id="10" name="Rectangle 9">
            <a:extLst>
              <a:ext uri="{FF2B5EF4-FFF2-40B4-BE49-F238E27FC236}">
                <a16:creationId xmlns:a16="http://schemas.microsoft.com/office/drawing/2014/main" xmlns="" id="{550A1DAB-36C8-4B91-BA91-438CDF561CEF}"/>
              </a:ext>
            </a:extLst>
          </p:cNvPr>
          <p:cNvSpPr/>
          <p:nvPr/>
        </p:nvSpPr>
        <p:spPr bwMode="auto">
          <a:xfrm>
            <a:off x="3799162" y="2178484"/>
            <a:ext cx="167670" cy="167670"/>
          </a:xfrm>
          <a:prstGeom prst="rect">
            <a:avLst/>
          </a:prstGeom>
          <a:solidFill>
            <a:schemeClr val="accent1"/>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xmlns="" id="{113269BB-94B0-498B-8CE0-8EF980A6A8E5}"/>
              </a:ext>
            </a:extLst>
          </p:cNvPr>
          <p:cNvSpPr/>
          <p:nvPr/>
        </p:nvSpPr>
        <p:spPr bwMode="auto">
          <a:xfrm>
            <a:off x="3789640" y="2744762"/>
            <a:ext cx="167670" cy="167670"/>
          </a:xfrm>
          <a:prstGeom prst="rect">
            <a:avLst/>
          </a:prstGeom>
          <a:solidFill>
            <a:schemeClr val="accent3"/>
          </a:solidFill>
          <a:ln w="0">
            <a:solidFill>
              <a:schemeClr val="bg1"/>
            </a:solidFill>
            <a:miter lim="800000"/>
            <a:headEnd/>
            <a:tailEnd/>
          </a:ln>
        </p:spPr>
        <p:txBody>
          <a:bodyPr rtlCol="0" anchor="b"/>
          <a:lstStyle/>
          <a:p>
            <a:pPr algn="ctr" defTabSz="914400">
              <a:spcBef>
                <a:spcPct val="35000"/>
              </a:spcBef>
              <a:spcAft>
                <a:spcPct val="25000"/>
              </a:spcAft>
              <a:buClr>
                <a:srgbClr val="015873"/>
              </a:buClr>
              <a:defRPr/>
            </a:pPr>
            <a:endParaRPr lang="en-US" sz="1600" dirty="0">
              <a:solidFill>
                <a:srgbClr val="FFFFFF"/>
              </a:solidFill>
              <a:latin typeface="Calibri" panose="020F050202020403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xmlns="" id="{DA7014CA-954F-4F64-9D35-7BF9853D4E82}"/>
              </a:ext>
            </a:extLst>
          </p:cNvPr>
          <p:cNvSpPr txBox="1"/>
          <p:nvPr/>
        </p:nvSpPr>
        <p:spPr bwMode="auto">
          <a:xfrm>
            <a:off x="2152490" y="1443446"/>
            <a:ext cx="2041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a:spcBef>
                <a:spcPct val="50000"/>
              </a:spcBef>
              <a:spcAft>
                <a:spcPct val="0"/>
              </a:spcAft>
              <a:defRPr/>
            </a:pPr>
            <a:r>
              <a:rPr lang="en-US" sz="1800" b="1" dirty="0">
                <a:solidFill>
                  <a:srgbClr val="000000"/>
                </a:solidFill>
                <a:latin typeface="Calibri" panose="020F0502020204030204" pitchFamily="34" charset="0"/>
                <a:cs typeface="Arial" panose="020B0604020202020204" pitchFamily="34" charset="0"/>
              </a:rPr>
              <a:t>Virologic Outcomes</a:t>
            </a:r>
          </a:p>
        </p:txBody>
      </p:sp>
      <p:sp>
        <p:nvSpPr>
          <p:cNvPr id="142" name="TextBox 141">
            <a:extLst>
              <a:ext uri="{FF2B5EF4-FFF2-40B4-BE49-F238E27FC236}">
                <a16:creationId xmlns:a16="http://schemas.microsoft.com/office/drawing/2014/main" xmlns="" id="{7D39B3CD-B8CA-4BEE-AD8C-ED2B35550B11}"/>
              </a:ext>
            </a:extLst>
          </p:cNvPr>
          <p:cNvSpPr txBox="1"/>
          <p:nvPr/>
        </p:nvSpPr>
        <p:spPr bwMode="auto">
          <a:xfrm>
            <a:off x="6553206" y="1443446"/>
            <a:ext cx="4074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914400">
              <a:spcBef>
                <a:spcPct val="50000"/>
              </a:spcBef>
              <a:spcAft>
                <a:spcPct val="0"/>
              </a:spcAft>
              <a:defRPr/>
            </a:pPr>
            <a:r>
              <a:rPr lang="en-US" sz="1800" b="1" dirty="0">
                <a:solidFill>
                  <a:srgbClr val="000000"/>
                </a:solidFill>
                <a:latin typeface="Calibri" panose="020F0502020204030204" pitchFamily="34" charset="0"/>
                <a:cs typeface="Arial" panose="020B0604020202020204" pitchFamily="34" charset="0"/>
              </a:rPr>
              <a:t>Adjusted Treatment Difference (95% CI)*</a:t>
            </a:r>
          </a:p>
        </p:txBody>
      </p:sp>
      <p:sp>
        <p:nvSpPr>
          <p:cNvPr id="144" name="Content Placeholder 1">
            <a:extLst>
              <a:ext uri="{FF2B5EF4-FFF2-40B4-BE49-F238E27FC236}">
                <a16:creationId xmlns:a16="http://schemas.microsoft.com/office/drawing/2014/main" xmlns="" id="{B376F9BC-9BDD-4633-8C84-9652CF7D2984}"/>
              </a:ext>
            </a:extLst>
          </p:cNvPr>
          <p:cNvSpPr txBox="1">
            <a:spLocks/>
          </p:cNvSpPr>
          <p:nvPr/>
        </p:nvSpPr>
        <p:spPr>
          <a:xfrm>
            <a:off x="10076194" y="4620798"/>
            <a:ext cx="2032678" cy="814648"/>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4400">
              <a:spcAft>
                <a:spcPts val="0"/>
              </a:spcAft>
              <a:buClr>
                <a:srgbClr val="C00000"/>
              </a:buClr>
              <a:buFont typeface="Arial" charset="0"/>
              <a:buNone/>
              <a:defRPr/>
            </a:pPr>
            <a:r>
              <a:rPr lang="en-US" sz="1400" b="1" kern="0" dirty="0">
                <a:solidFill>
                  <a:srgbClr val="015873"/>
                </a:solidFill>
                <a:latin typeface="Calibri" panose="020F0502020204030204" pitchFamily="34" charset="0"/>
                <a:cs typeface="Calibri" panose="020F0502020204030204" pitchFamily="34" charset="0"/>
              </a:rPr>
              <a:t>Key Secondary Endpoint</a:t>
            </a:r>
          </a:p>
          <a:p>
            <a:pPr marL="0" indent="0" algn="ctr" defTabSz="914400">
              <a:spcAft>
                <a:spcPts val="0"/>
              </a:spcAft>
              <a:buClr>
                <a:srgbClr val="C00000"/>
              </a:buClr>
              <a:buFont typeface="Arial" charset="0"/>
              <a:buNone/>
              <a:defRPr/>
            </a:pPr>
            <a:r>
              <a:rPr lang="en-US" sz="1400" b="1" kern="0" dirty="0">
                <a:solidFill>
                  <a:srgbClr val="015873"/>
                </a:solidFill>
                <a:latin typeface="Calibri" panose="020F0502020204030204" pitchFamily="34" charset="0"/>
                <a:cs typeface="Calibri" panose="020F0502020204030204" pitchFamily="34" charset="0"/>
              </a:rPr>
              <a:t>(HIV-1 RNA &lt; 50 copies/mL)</a:t>
            </a:r>
          </a:p>
          <a:p>
            <a:pPr marL="0" indent="0" algn="ctr" defTabSz="914400">
              <a:spcAft>
                <a:spcPts val="0"/>
              </a:spcAft>
              <a:buClr>
                <a:srgbClr val="C00000"/>
              </a:buClr>
              <a:buFont typeface="Arial" charset="0"/>
              <a:buNone/>
              <a:defRPr/>
            </a:pPr>
            <a:r>
              <a:rPr lang="en-US" sz="1400" kern="0" dirty="0">
                <a:solidFill>
                  <a:srgbClr val="015873"/>
                </a:solidFill>
                <a:latin typeface="Calibri" panose="020F0502020204030204" pitchFamily="34" charset="0"/>
                <a:cs typeface="Calibri" panose="020F0502020204030204" pitchFamily="34" charset="0"/>
              </a:rPr>
              <a:t>DTG/3TC noninferior to continued TAF-based ART</a:t>
            </a:r>
          </a:p>
        </p:txBody>
      </p:sp>
      <p:sp>
        <p:nvSpPr>
          <p:cNvPr id="174" name="Content Placeholder 1">
            <a:extLst>
              <a:ext uri="{FF2B5EF4-FFF2-40B4-BE49-F238E27FC236}">
                <a16:creationId xmlns:a16="http://schemas.microsoft.com/office/drawing/2014/main" xmlns="" id="{5860467A-5F6F-4C71-89FB-0E471BC78924}"/>
              </a:ext>
            </a:extLst>
          </p:cNvPr>
          <p:cNvSpPr txBox="1">
            <a:spLocks/>
          </p:cNvSpPr>
          <p:nvPr/>
        </p:nvSpPr>
        <p:spPr>
          <a:xfrm>
            <a:off x="10123168" y="2282105"/>
            <a:ext cx="1976911" cy="781441"/>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4400">
              <a:spcAft>
                <a:spcPts val="0"/>
              </a:spcAft>
              <a:buClr>
                <a:srgbClr val="C00000"/>
              </a:buClr>
              <a:buFont typeface="Arial" charset="0"/>
              <a:buNone/>
              <a:defRPr/>
            </a:pPr>
            <a:r>
              <a:rPr lang="en-US" sz="1400" b="1" kern="0" dirty="0">
                <a:solidFill>
                  <a:srgbClr val="015873"/>
                </a:solidFill>
                <a:latin typeface="Calibri" panose="020F0502020204030204" pitchFamily="34" charset="0"/>
                <a:cs typeface="Calibri" panose="020F0502020204030204" pitchFamily="34" charset="0"/>
              </a:rPr>
              <a:t>Primary Endpoint</a:t>
            </a:r>
          </a:p>
          <a:p>
            <a:pPr marL="0" indent="0" algn="ctr" defTabSz="914400">
              <a:spcAft>
                <a:spcPts val="0"/>
              </a:spcAft>
              <a:buClr>
                <a:srgbClr val="C00000"/>
              </a:buClr>
              <a:buFont typeface="Arial" charset="0"/>
              <a:buNone/>
              <a:defRPr/>
            </a:pPr>
            <a:r>
              <a:rPr lang="en-US" sz="1400" b="1" kern="0" dirty="0">
                <a:solidFill>
                  <a:srgbClr val="015873"/>
                </a:solidFill>
                <a:latin typeface="Calibri" panose="020F0502020204030204" pitchFamily="34" charset="0"/>
                <a:cs typeface="Calibri" panose="020F0502020204030204" pitchFamily="34" charset="0"/>
              </a:rPr>
              <a:t>(HIV-1 RNA ≥ 50 copies/mL)</a:t>
            </a:r>
          </a:p>
          <a:p>
            <a:pPr marL="0" indent="0" algn="ctr" defTabSz="914400">
              <a:spcAft>
                <a:spcPts val="0"/>
              </a:spcAft>
              <a:buClr>
                <a:srgbClr val="C00000"/>
              </a:buClr>
              <a:buFont typeface="Arial" charset="0"/>
              <a:buNone/>
              <a:defRPr/>
            </a:pPr>
            <a:r>
              <a:rPr lang="en-US" sz="1400" kern="0" dirty="0">
                <a:solidFill>
                  <a:srgbClr val="015873"/>
                </a:solidFill>
                <a:latin typeface="Calibri" panose="020F0502020204030204" pitchFamily="34" charset="0"/>
                <a:cs typeface="Calibri" panose="020F0502020204030204" pitchFamily="34" charset="0"/>
              </a:rPr>
              <a:t>DTG/3TC noninferior to continued TAF-based ART</a:t>
            </a:r>
          </a:p>
        </p:txBody>
      </p:sp>
      <p:sp>
        <p:nvSpPr>
          <p:cNvPr id="175" name="TextBox 174">
            <a:extLst>
              <a:ext uri="{FF2B5EF4-FFF2-40B4-BE49-F238E27FC236}">
                <a16:creationId xmlns:a16="http://schemas.microsoft.com/office/drawing/2014/main" xmlns="" id="{F47839D6-0A5B-4633-83D3-FAB969B52A33}"/>
              </a:ext>
            </a:extLst>
          </p:cNvPr>
          <p:cNvSpPr txBox="1"/>
          <p:nvPr/>
        </p:nvSpPr>
        <p:spPr>
          <a:xfrm>
            <a:off x="9249868" y="2405665"/>
            <a:ext cx="510524" cy="387798"/>
          </a:xfrm>
          <a:prstGeom prst="rect">
            <a:avLst/>
          </a:prstGeom>
          <a:noFill/>
        </p:spPr>
        <p:txBody>
          <a:bodyPr wrap="none" lIns="0" tIns="0" rIns="0" bIns="0" rtlCol="0">
            <a:spAutoFit/>
          </a:bodyPr>
          <a:lstStyle/>
          <a:p>
            <a:pPr algn="r" defTabSz="914400" eaLnBrk="0" fontAlgn="base" hangingPunct="0">
              <a:lnSpc>
                <a:spcPct val="90000"/>
              </a:lnSpc>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4% NI</a:t>
            </a:r>
            <a:br>
              <a:rPr lang="en-US" sz="1400" dirty="0">
                <a:solidFill>
                  <a:srgbClr val="000000"/>
                </a:solidFill>
                <a:latin typeface="Calibri" panose="020F0502020204030204" pitchFamily="34" charset="0"/>
                <a:cs typeface="Arial" panose="020B0604020202020204" pitchFamily="34" charset="0"/>
              </a:rPr>
            </a:br>
            <a:r>
              <a:rPr lang="en-US" sz="1400" dirty="0">
                <a:solidFill>
                  <a:srgbClr val="000000"/>
                </a:solidFill>
                <a:latin typeface="Calibri" panose="020F0502020204030204" pitchFamily="34" charset="0"/>
                <a:cs typeface="Arial" panose="020B0604020202020204" pitchFamily="34" charset="0"/>
              </a:rPr>
              <a:t>margin</a:t>
            </a:r>
          </a:p>
        </p:txBody>
      </p:sp>
      <p:sp>
        <p:nvSpPr>
          <p:cNvPr id="176" name="TextBox 175">
            <a:extLst>
              <a:ext uri="{FF2B5EF4-FFF2-40B4-BE49-F238E27FC236}">
                <a16:creationId xmlns:a16="http://schemas.microsoft.com/office/drawing/2014/main" xmlns="" id="{BA7C9075-E8E1-48E1-896F-E1054CE51D78}"/>
              </a:ext>
            </a:extLst>
          </p:cNvPr>
          <p:cNvSpPr txBox="1"/>
          <p:nvPr/>
        </p:nvSpPr>
        <p:spPr>
          <a:xfrm>
            <a:off x="5547265" y="5172269"/>
            <a:ext cx="966360" cy="387798"/>
          </a:xfrm>
          <a:prstGeom prst="rect">
            <a:avLst/>
          </a:prstGeom>
          <a:noFill/>
        </p:spPr>
        <p:txBody>
          <a:bodyPr wrap="square" lIns="0" tIns="0" rIns="0" bIns="0" rtlCol="0">
            <a:spAutoFit/>
          </a:bodyPr>
          <a:lstStyle/>
          <a:p>
            <a:pPr algn="r" defTabSz="914400" eaLnBrk="0" fontAlgn="base" hangingPunct="0">
              <a:lnSpc>
                <a:spcPct val="90000"/>
              </a:lnSpc>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-8% NI</a:t>
            </a:r>
          </a:p>
          <a:p>
            <a:pPr algn="r" defTabSz="914400" eaLnBrk="0" fontAlgn="base" hangingPunct="0">
              <a:lnSpc>
                <a:spcPct val="90000"/>
              </a:lnSpc>
              <a:spcBef>
                <a:spcPct val="0"/>
              </a:spcBef>
              <a:spcAft>
                <a:spcPct val="0"/>
              </a:spcAft>
              <a:defRPr/>
            </a:pPr>
            <a:r>
              <a:rPr lang="en-US" sz="1400" dirty="0">
                <a:solidFill>
                  <a:srgbClr val="000000"/>
                </a:solidFill>
                <a:latin typeface="Calibri" panose="020F0502020204030204" pitchFamily="34" charset="0"/>
                <a:cs typeface="Arial" panose="020B0604020202020204" pitchFamily="34" charset="0"/>
              </a:rPr>
              <a:t>margin</a:t>
            </a:r>
          </a:p>
        </p:txBody>
      </p:sp>
      <p:sp>
        <p:nvSpPr>
          <p:cNvPr id="177" name="Rectangle 176">
            <a:extLst>
              <a:ext uri="{FF2B5EF4-FFF2-40B4-BE49-F238E27FC236}">
                <a16:creationId xmlns:a16="http://schemas.microsoft.com/office/drawing/2014/main" xmlns="" id="{76F428D6-1092-4AA4-9921-D1DD4AB5F6D3}"/>
              </a:ext>
            </a:extLst>
          </p:cNvPr>
          <p:cNvSpPr/>
          <p:nvPr/>
        </p:nvSpPr>
        <p:spPr>
          <a:xfrm>
            <a:off x="6047509" y="6347356"/>
            <a:ext cx="2991120" cy="307777"/>
          </a:xfrm>
          <a:prstGeom prst="rect">
            <a:avLst/>
          </a:prstGeom>
        </p:spPr>
        <p:txBody>
          <a:bodyPr wrap="square">
            <a:spAutoFit/>
          </a:bodyPr>
          <a:lstStyle/>
          <a:p>
            <a:pPr defTabSz="914400">
              <a:defRPr/>
            </a:pPr>
            <a:r>
              <a:rPr lang="en-US" sz="1400" dirty="0">
                <a:solidFill>
                  <a:srgbClr val="000000"/>
                </a:solidFill>
                <a:latin typeface="Calibri" panose="020F0502020204030204" pitchFamily="34" charset="0"/>
                <a:cs typeface="Calibri" panose="020F0502020204030204" pitchFamily="34" charset="0"/>
              </a:rPr>
              <a:t>*Adjusted for BL third agent class.</a:t>
            </a:r>
          </a:p>
        </p:txBody>
      </p:sp>
      <p:sp>
        <p:nvSpPr>
          <p:cNvPr id="187" name="Rectangle 186">
            <a:extLst>
              <a:ext uri="{FF2B5EF4-FFF2-40B4-BE49-F238E27FC236}">
                <a16:creationId xmlns:a16="http://schemas.microsoft.com/office/drawing/2014/main" xmlns="" id="{1A565E2F-6636-435E-AF74-674896305E2A}"/>
              </a:ext>
            </a:extLst>
          </p:cNvPr>
          <p:cNvSpPr/>
          <p:nvPr/>
        </p:nvSpPr>
        <p:spPr bwMode="auto">
          <a:xfrm>
            <a:off x="8639685" y="5241644"/>
            <a:ext cx="92148" cy="9573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a:defRPr/>
            </a:pPr>
            <a:endParaRPr lang="en-US" dirty="0">
              <a:solidFill>
                <a:srgbClr val="FFFFFF"/>
              </a:solidFill>
            </a:endParaRPr>
          </a:p>
        </p:txBody>
      </p:sp>
    </p:spTree>
    <p:extLst>
      <p:ext uri="{BB962C8B-B14F-4D97-AF65-F5344CB8AC3E}">
        <p14:creationId xmlns:p14="http://schemas.microsoft.com/office/powerpoint/2010/main" val="772559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Futuros tratamientos</a:t>
            </a:r>
          </a:p>
        </p:txBody>
      </p:sp>
    </p:spTree>
    <p:extLst>
      <p:ext uri="{BB962C8B-B14F-4D97-AF65-F5344CB8AC3E}">
        <p14:creationId xmlns:p14="http://schemas.microsoft.com/office/powerpoint/2010/main" val="3388996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51" y="326899"/>
            <a:ext cx="10594775" cy="536972"/>
          </a:xfrm>
        </p:spPr>
        <p:txBody>
          <a:bodyPr>
            <a:noAutofit/>
          </a:bodyPr>
          <a:lstStyle/>
          <a:p>
            <a:r>
              <a:rPr lang="en-GB" sz="3600" dirty="0" err="1">
                <a:cs typeface="Arial" panose="020B0604020202020204" pitchFamily="34" charset="0"/>
              </a:rPr>
              <a:t>Nanosuspensiones</a:t>
            </a:r>
            <a:endParaRPr lang="en-GB" sz="3600" dirty="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95944218"/>
              </p:ext>
            </p:extLst>
          </p:nvPr>
        </p:nvGraphicFramePr>
        <p:xfrm>
          <a:off x="686047" y="1600211"/>
          <a:ext cx="8915399" cy="4457709"/>
        </p:xfrm>
        <a:graphic>
          <a:graphicData uri="http://schemas.openxmlformats.org/drawingml/2006/table">
            <a:tbl>
              <a:tblPr firstRow="1" bandRow="1">
                <a:tableStyleId>{5C22544A-7EE6-4342-B048-85BDC9FD1C3A}</a:tableStyleId>
              </a:tblPr>
              <a:tblGrid>
                <a:gridCol w="2806699">
                  <a:extLst>
                    <a:ext uri="{9D8B030D-6E8A-4147-A177-3AD203B41FA5}">
                      <a16:colId xmlns="" xmlns:a16="http://schemas.microsoft.com/office/drawing/2014/main" val="20000"/>
                    </a:ext>
                  </a:extLst>
                </a:gridCol>
                <a:gridCol w="3467099">
                  <a:extLst>
                    <a:ext uri="{9D8B030D-6E8A-4147-A177-3AD203B41FA5}">
                      <a16:colId xmlns="" xmlns:a16="http://schemas.microsoft.com/office/drawing/2014/main" val="20001"/>
                    </a:ext>
                  </a:extLst>
                </a:gridCol>
                <a:gridCol w="2641601">
                  <a:extLst>
                    <a:ext uri="{9D8B030D-6E8A-4147-A177-3AD203B41FA5}">
                      <a16:colId xmlns="" xmlns:a16="http://schemas.microsoft.com/office/drawing/2014/main" val="20002"/>
                    </a:ext>
                  </a:extLst>
                </a:gridCol>
              </a:tblGrid>
              <a:tr h="647703">
                <a:tc>
                  <a:txBody>
                    <a:bodyPr/>
                    <a:lstStyle/>
                    <a:p>
                      <a:r>
                        <a:rPr lang="en-GB" sz="1900" dirty="0" err="1" smtClean="0">
                          <a:latin typeface="Arial" panose="020B0604020202020204" pitchFamily="34" charset="0"/>
                          <a:cs typeface="Arial" panose="020B0604020202020204" pitchFamily="34" charset="0"/>
                        </a:rPr>
                        <a:t>Régimen</a:t>
                      </a:r>
                      <a:endParaRPr lang="en-GB" sz="1900" dirty="0">
                        <a:latin typeface="Arial" panose="020B0604020202020204" pitchFamily="34" charset="0"/>
                        <a:cs typeface="Arial" panose="020B0604020202020204" pitchFamily="34" charset="0"/>
                      </a:endParaRPr>
                    </a:p>
                  </a:txBody>
                  <a:tcPr marT="34291" marB="34291"/>
                </a:tc>
                <a:tc>
                  <a:txBody>
                    <a:bodyPr/>
                    <a:lstStyle/>
                    <a:p>
                      <a:pPr algn="ctr"/>
                      <a:r>
                        <a:rPr lang="en-GB" sz="1900" dirty="0" err="1" smtClean="0">
                          <a:latin typeface="Arial" panose="020B0604020202020204" pitchFamily="34" charset="0"/>
                          <a:cs typeface="Arial" panose="020B0604020202020204" pitchFamily="34" charset="0"/>
                        </a:rPr>
                        <a:t>Dosis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diaria</a:t>
                      </a:r>
                      <a:r>
                        <a:rPr lang="en-GB" sz="1900" dirty="0" smtClean="0">
                          <a:latin typeface="Arial" panose="020B0604020202020204" pitchFamily="34" charset="0"/>
                          <a:cs typeface="Arial" panose="020B0604020202020204" pitchFamily="34" charset="0"/>
                        </a:rPr>
                        <a:t> (mg)</a:t>
                      </a:r>
                      <a:endParaRPr lang="en-GB" sz="1900" dirty="0">
                        <a:latin typeface="Arial" panose="020B0604020202020204" pitchFamily="34" charset="0"/>
                        <a:cs typeface="Arial" panose="020B0604020202020204" pitchFamily="34" charset="0"/>
                      </a:endParaRPr>
                    </a:p>
                  </a:txBody>
                  <a:tcPr marT="34291" marB="34291"/>
                </a:tc>
                <a:tc>
                  <a:txBody>
                    <a:bodyPr/>
                    <a:lstStyle/>
                    <a:p>
                      <a:pPr algn="ctr"/>
                      <a:r>
                        <a:rPr lang="en-GB" sz="1900" dirty="0" err="1" smtClean="0">
                          <a:latin typeface="Arial" panose="020B0604020202020204" pitchFamily="34" charset="0"/>
                          <a:cs typeface="Arial" panose="020B0604020202020204" pitchFamily="34" charset="0"/>
                        </a:rPr>
                        <a:t>Dosis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anual</a:t>
                      </a:r>
                      <a:r>
                        <a:rPr lang="en-GB" sz="1900" dirty="0" smtClean="0">
                          <a:latin typeface="Arial" panose="020B0604020202020204" pitchFamily="34" charset="0"/>
                          <a:cs typeface="Arial" panose="020B0604020202020204" pitchFamily="34" charset="0"/>
                        </a:rPr>
                        <a:t> (g)</a:t>
                      </a:r>
                    </a:p>
                    <a:p>
                      <a:pPr algn="ctr"/>
                      <a:endParaRPr lang="en-GB" sz="1900" dirty="0">
                        <a:latin typeface="Arial" panose="020B0604020202020204" pitchFamily="34" charset="0"/>
                        <a:cs typeface="Arial" panose="020B0604020202020204" pitchFamily="34" charset="0"/>
                      </a:endParaRPr>
                    </a:p>
                  </a:txBody>
                  <a:tcPr marT="34291" marB="34291"/>
                </a:tc>
                <a:extLst>
                  <a:ext uri="{0D108BD9-81ED-4DB2-BD59-A6C34878D82A}">
                    <a16:rowId xmlns="" xmlns:a16="http://schemas.microsoft.com/office/drawing/2014/main" val="10000"/>
                  </a:ext>
                </a:extLst>
              </a:tr>
              <a:tr h="1790703">
                <a:tc>
                  <a:txBody>
                    <a:bodyPr/>
                    <a:lstStyle/>
                    <a:p>
                      <a:r>
                        <a:rPr lang="en-GB" sz="1900" dirty="0" smtClean="0">
                          <a:latin typeface="Arial" panose="020B0604020202020204" pitchFamily="34" charset="0"/>
                          <a:cs typeface="Arial" panose="020B0604020202020204" pitchFamily="34" charset="0"/>
                        </a:rPr>
                        <a:t>3</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drogas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combinadas</a:t>
                      </a:r>
                      <a:endParaRPr lang="en-GB" sz="1900" baseline="0" dirty="0" smtClean="0">
                        <a:latin typeface="Arial" panose="020B0604020202020204" pitchFamily="34" charset="0"/>
                        <a:cs typeface="Arial" panose="020B0604020202020204" pitchFamily="34" charset="0"/>
                      </a:endParaRPr>
                    </a:p>
                    <a:p>
                      <a:endParaRPr lang="en-GB" sz="1500" dirty="0" smtClean="0">
                        <a:latin typeface="Arial" panose="020B0604020202020204" pitchFamily="34" charset="0"/>
                        <a:cs typeface="Arial" panose="020B0604020202020204" pitchFamily="34" charset="0"/>
                      </a:endParaRPr>
                    </a:p>
                    <a:p>
                      <a:r>
                        <a:rPr lang="en-GB" sz="1500" baseline="0" dirty="0" smtClean="0">
                          <a:latin typeface="Arial" panose="020B0604020202020204" pitchFamily="34" charset="0"/>
                          <a:cs typeface="Arial" panose="020B0604020202020204" pitchFamily="34" charset="0"/>
                        </a:rPr>
                        <a:t>DRV/r + </a:t>
                      </a:r>
                      <a:r>
                        <a:rPr lang="en-GB" sz="1500" dirty="0" smtClean="0">
                          <a:latin typeface="Arial" panose="020B0604020202020204" pitchFamily="34" charset="0"/>
                          <a:cs typeface="Arial" panose="020B0604020202020204" pitchFamily="34" charset="0"/>
                        </a:rPr>
                        <a:t>FTC/TDF</a:t>
                      </a:r>
                    </a:p>
                    <a:p>
                      <a:r>
                        <a:rPr lang="en-GB" sz="1500" dirty="0" smtClean="0">
                          <a:latin typeface="Arial" panose="020B0604020202020204" pitchFamily="34" charset="0"/>
                          <a:cs typeface="Arial" panose="020B0604020202020204" pitchFamily="34" charset="0"/>
                        </a:rPr>
                        <a:t>RAL + F/TAF</a:t>
                      </a:r>
                    </a:p>
                    <a:p>
                      <a:r>
                        <a:rPr lang="en-GB" sz="1500" dirty="0" smtClean="0">
                          <a:latin typeface="Arial" panose="020B0604020202020204" pitchFamily="34" charset="0"/>
                          <a:cs typeface="Arial" panose="020B0604020202020204" pitchFamily="34" charset="0"/>
                        </a:rPr>
                        <a:t>DTG/ABC/3TC</a:t>
                      </a:r>
                    </a:p>
                    <a:p>
                      <a:r>
                        <a:rPr lang="en-GB" sz="1500" dirty="0" smtClean="0">
                          <a:latin typeface="Arial" panose="020B0604020202020204" pitchFamily="34" charset="0"/>
                          <a:cs typeface="Arial" panose="020B0604020202020204" pitchFamily="34" charset="0"/>
                        </a:rPr>
                        <a:t>EVG/c/FTC/TAF</a:t>
                      </a:r>
                      <a:endParaRPr lang="en-GB" sz="1500" dirty="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800/100 + 200/300</a:t>
                      </a:r>
                    </a:p>
                    <a:p>
                      <a:pPr algn="ctr"/>
                      <a:r>
                        <a:rPr lang="en-GB" sz="1500" dirty="0" smtClean="0">
                          <a:latin typeface="Arial" panose="020B0604020202020204" pitchFamily="34" charset="0"/>
                          <a:cs typeface="Arial" panose="020B0604020202020204" pitchFamily="34" charset="0"/>
                        </a:rPr>
                        <a:t>800 + 200/10</a:t>
                      </a:r>
                    </a:p>
                    <a:p>
                      <a:pPr algn="ctr"/>
                      <a:r>
                        <a:rPr lang="en-GB" sz="1500" dirty="0" smtClean="0">
                          <a:latin typeface="Arial" panose="020B0604020202020204" pitchFamily="34" charset="0"/>
                          <a:cs typeface="Arial" panose="020B0604020202020204" pitchFamily="34" charset="0"/>
                        </a:rPr>
                        <a:t>50/600/300</a:t>
                      </a:r>
                    </a:p>
                    <a:p>
                      <a:pPr algn="ctr"/>
                      <a:r>
                        <a:rPr lang="en-GB" sz="1500" dirty="0" smtClean="0">
                          <a:latin typeface="Arial" panose="020B0604020202020204" pitchFamily="34" charset="0"/>
                          <a:cs typeface="Arial" panose="020B0604020202020204" pitchFamily="34" charset="0"/>
                        </a:rPr>
                        <a:t>150/150/200/10</a:t>
                      </a:r>
                      <a:endParaRPr lang="en-GB" sz="1500" dirty="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1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511.0</a:t>
                      </a:r>
                    </a:p>
                    <a:p>
                      <a:pPr algn="ctr"/>
                      <a:r>
                        <a:rPr lang="en-GB" sz="1500" dirty="0" smtClean="0">
                          <a:latin typeface="Arial" panose="020B0604020202020204" pitchFamily="34" charset="0"/>
                          <a:cs typeface="Arial" panose="020B0604020202020204" pitchFamily="34" charset="0"/>
                        </a:rPr>
                        <a:t>368.7</a:t>
                      </a:r>
                    </a:p>
                    <a:p>
                      <a:pPr algn="ctr"/>
                      <a:r>
                        <a:rPr lang="en-GB" sz="1500" dirty="0" smtClean="0">
                          <a:latin typeface="Arial" panose="020B0604020202020204" pitchFamily="34" charset="0"/>
                          <a:cs typeface="Arial" panose="020B0604020202020204" pitchFamily="34" charset="0"/>
                        </a:rPr>
                        <a:t>346.8</a:t>
                      </a:r>
                    </a:p>
                    <a:p>
                      <a:pPr algn="ctr"/>
                      <a:r>
                        <a:rPr lang="en-GB" sz="1500" dirty="0" smtClean="0">
                          <a:latin typeface="Arial" panose="020B0604020202020204" pitchFamily="34" charset="0"/>
                          <a:cs typeface="Arial" panose="020B0604020202020204" pitchFamily="34" charset="0"/>
                        </a:rPr>
                        <a:t>186.2</a:t>
                      </a:r>
                    </a:p>
                    <a:p>
                      <a:pPr algn="ctr"/>
                      <a:endParaRPr lang="en-GB" sz="1100" dirty="0">
                        <a:latin typeface="Arial" panose="020B0604020202020204" pitchFamily="34" charset="0"/>
                        <a:cs typeface="Arial" panose="020B0604020202020204" pitchFamily="34" charset="0"/>
                      </a:endParaRPr>
                    </a:p>
                  </a:txBody>
                  <a:tcPr marT="34291" marB="34291"/>
                </a:tc>
                <a:extLst>
                  <a:ext uri="{0D108BD9-81ED-4DB2-BD59-A6C34878D82A}">
                    <a16:rowId xmlns="" xmlns:a16="http://schemas.microsoft.com/office/drawing/2014/main" val="10001"/>
                  </a:ext>
                </a:extLst>
              </a:tr>
              <a:tr h="2019303">
                <a:tc>
                  <a:txBody>
                    <a:bodyPr/>
                    <a:lstStyle/>
                    <a:p>
                      <a:r>
                        <a:rPr lang="en-GB" sz="1900" dirty="0" smtClean="0">
                          <a:latin typeface="Arial" panose="020B0604020202020204" pitchFamily="34" charset="0"/>
                          <a:cs typeface="Arial" panose="020B0604020202020204" pitchFamily="34" charset="0"/>
                        </a:rPr>
                        <a:t>2</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drogas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combinadas</a:t>
                      </a:r>
                      <a:endParaRPr lang="en-GB" sz="1900" dirty="0" smtClean="0">
                        <a:latin typeface="Arial" panose="020B0604020202020204" pitchFamily="34" charset="0"/>
                        <a:cs typeface="Arial" panose="020B0604020202020204" pitchFamily="34" charset="0"/>
                      </a:endParaRPr>
                    </a:p>
                    <a:p>
                      <a:endParaRPr lang="en-GB" sz="1500" dirty="0" smtClean="0">
                        <a:latin typeface="Arial" panose="020B0604020202020204" pitchFamily="34" charset="0"/>
                        <a:cs typeface="Arial" panose="020B0604020202020204" pitchFamily="34" charset="0"/>
                      </a:endParaRPr>
                    </a:p>
                    <a:p>
                      <a:r>
                        <a:rPr lang="en-GB" sz="1500" dirty="0" smtClean="0">
                          <a:latin typeface="Arial" panose="020B0604020202020204" pitchFamily="34" charset="0"/>
                          <a:cs typeface="Arial" panose="020B0604020202020204" pitchFamily="34" charset="0"/>
                        </a:rPr>
                        <a:t>DTG + 3TC</a:t>
                      </a:r>
                    </a:p>
                    <a:p>
                      <a:r>
                        <a:rPr lang="en-GB" sz="1500" dirty="0" smtClean="0">
                          <a:latin typeface="Arial" panose="020B0604020202020204" pitchFamily="34" charset="0"/>
                          <a:cs typeface="Arial" panose="020B0604020202020204" pitchFamily="34" charset="0"/>
                        </a:rPr>
                        <a:t>DTG + RPV</a:t>
                      </a:r>
                    </a:p>
                    <a:p>
                      <a:r>
                        <a:rPr lang="en-GB" sz="1500" b="1" dirty="0" err="1" smtClean="0">
                          <a:latin typeface="Arial" panose="020B0604020202020204" pitchFamily="34" charset="0"/>
                          <a:cs typeface="Arial" panose="020B0604020202020204" pitchFamily="34" charset="0"/>
                        </a:rPr>
                        <a:t>CAB</a:t>
                      </a:r>
                      <a:r>
                        <a:rPr lang="en-GB" sz="1500" b="1" baseline="-25000" dirty="0" err="1" smtClean="0">
                          <a:latin typeface="Arial" panose="020B0604020202020204" pitchFamily="34" charset="0"/>
                          <a:cs typeface="Arial" panose="020B0604020202020204" pitchFamily="34" charset="0"/>
                        </a:rPr>
                        <a:t>oral</a:t>
                      </a:r>
                      <a:r>
                        <a:rPr lang="en-GB" sz="1500" b="1" baseline="-25000" dirty="0" smtClean="0">
                          <a:latin typeface="Arial" panose="020B0604020202020204" pitchFamily="34" charset="0"/>
                          <a:cs typeface="Arial" panose="020B0604020202020204" pitchFamily="34" charset="0"/>
                        </a:rPr>
                        <a:t> </a:t>
                      </a:r>
                      <a:r>
                        <a:rPr lang="en-GB" sz="1500" b="1" baseline="0" dirty="0" smtClean="0">
                          <a:latin typeface="Arial" panose="020B0604020202020204" pitchFamily="34" charset="0"/>
                          <a:cs typeface="Arial" panose="020B0604020202020204" pitchFamily="34" charset="0"/>
                        </a:rPr>
                        <a:t>+ </a:t>
                      </a:r>
                      <a:r>
                        <a:rPr lang="en-GB" sz="1500" b="1" baseline="0" dirty="0" err="1" smtClean="0">
                          <a:latin typeface="Arial" panose="020B0604020202020204" pitchFamily="34" charset="0"/>
                          <a:cs typeface="Arial" panose="020B0604020202020204" pitchFamily="34" charset="0"/>
                        </a:rPr>
                        <a:t>RPV</a:t>
                      </a:r>
                      <a:r>
                        <a:rPr lang="en-GB" sz="1500" b="1" baseline="-25000" dirty="0" err="1" smtClean="0">
                          <a:latin typeface="Arial" panose="020B0604020202020204" pitchFamily="34" charset="0"/>
                          <a:cs typeface="Arial" panose="020B0604020202020204" pitchFamily="34" charset="0"/>
                        </a:rPr>
                        <a:t>oral</a:t>
                      </a:r>
                      <a:endParaRPr lang="en-GB" sz="1500" b="1" baseline="-25000" dirty="0" smtClean="0">
                        <a:latin typeface="Arial" panose="020B0604020202020204" pitchFamily="34" charset="0"/>
                        <a:cs typeface="Arial" panose="020B0604020202020204" pitchFamily="34" charset="0"/>
                      </a:endParaRPr>
                    </a:p>
                    <a:p>
                      <a:endParaRPr lang="en-GB" sz="1500" baseline="-25000" dirty="0" smtClean="0">
                        <a:latin typeface="Arial" panose="020B0604020202020204" pitchFamily="34" charset="0"/>
                        <a:cs typeface="Arial" panose="020B0604020202020204" pitchFamily="34" charset="0"/>
                      </a:endParaRPr>
                    </a:p>
                    <a:p>
                      <a:r>
                        <a:rPr lang="en-GB" sz="1900" b="1" dirty="0" err="1" smtClean="0">
                          <a:latin typeface="Arial" panose="020B0604020202020204" pitchFamily="34" charset="0"/>
                          <a:cs typeface="Arial" panose="020B0604020202020204" pitchFamily="34" charset="0"/>
                        </a:rPr>
                        <a:t>CAB</a:t>
                      </a:r>
                      <a:r>
                        <a:rPr lang="en-GB" sz="1900" b="1" baseline="-25000" dirty="0" err="1" smtClean="0">
                          <a:latin typeface="Arial" panose="020B0604020202020204" pitchFamily="34" charset="0"/>
                          <a:cs typeface="Arial" panose="020B0604020202020204" pitchFamily="34" charset="0"/>
                        </a:rPr>
                        <a:t>im</a:t>
                      </a:r>
                      <a:r>
                        <a:rPr lang="en-GB" sz="1900" b="1" baseline="-25000" dirty="0" smtClean="0">
                          <a:latin typeface="Arial" panose="020B0604020202020204" pitchFamily="34" charset="0"/>
                          <a:cs typeface="Arial" panose="020B0604020202020204" pitchFamily="34" charset="0"/>
                        </a:rPr>
                        <a:t> </a:t>
                      </a:r>
                      <a:r>
                        <a:rPr lang="en-GB" sz="1900" b="1" baseline="0" dirty="0" smtClean="0">
                          <a:latin typeface="Arial" panose="020B0604020202020204" pitchFamily="34" charset="0"/>
                          <a:cs typeface="Arial" panose="020B0604020202020204" pitchFamily="34" charset="0"/>
                        </a:rPr>
                        <a:t>+ </a:t>
                      </a:r>
                      <a:r>
                        <a:rPr lang="en-GB" sz="1900" b="1" baseline="0" dirty="0" err="1" smtClean="0">
                          <a:latin typeface="Arial" panose="020B0604020202020204" pitchFamily="34" charset="0"/>
                          <a:cs typeface="Arial" panose="020B0604020202020204" pitchFamily="34" charset="0"/>
                        </a:rPr>
                        <a:t>RPV</a:t>
                      </a:r>
                      <a:r>
                        <a:rPr lang="en-GB" sz="1900" b="1" baseline="-25000" dirty="0" err="1" smtClean="0">
                          <a:latin typeface="Arial" panose="020B0604020202020204" pitchFamily="34" charset="0"/>
                          <a:cs typeface="Arial" panose="020B0604020202020204" pitchFamily="34" charset="0"/>
                        </a:rPr>
                        <a:t>im</a:t>
                      </a:r>
                      <a:r>
                        <a:rPr lang="en-GB" sz="1900" b="1" baseline="-25000" dirty="0" smtClean="0">
                          <a:latin typeface="Arial" panose="020B0604020202020204" pitchFamily="34" charset="0"/>
                          <a:cs typeface="Arial" panose="020B0604020202020204" pitchFamily="34" charset="0"/>
                        </a:rPr>
                        <a:t> </a:t>
                      </a:r>
                      <a:endParaRPr lang="en-GB" sz="1500" b="1" dirty="0" smtClean="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50</a:t>
                      </a:r>
                      <a:r>
                        <a:rPr lang="en-GB" sz="1500" baseline="0" dirty="0" smtClean="0">
                          <a:latin typeface="Arial" panose="020B0604020202020204" pitchFamily="34" charset="0"/>
                          <a:cs typeface="Arial" panose="020B0604020202020204" pitchFamily="34" charset="0"/>
                        </a:rPr>
                        <a:t> + </a:t>
                      </a:r>
                      <a:r>
                        <a:rPr lang="en-GB" sz="1500" dirty="0" smtClean="0">
                          <a:latin typeface="Arial" panose="020B0604020202020204" pitchFamily="34" charset="0"/>
                          <a:cs typeface="Arial" panose="020B0604020202020204" pitchFamily="34" charset="0"/>
                        </a:rPr>
                        <a:t>300</a:t>
                      </a:r>
                    </a:p>
                    <a:p>
                      <a:pPr algn="ctr"/>
                      <a:r>
                        <a:rPr lang="en-GB" sz="1500" dirty="0" smtClean="0">
                          <a:latin typeface="Arial" panose="020B0604020202020204" pitchFamily="34" charset="0"/>
                          <a:cs typeface="Arial" panose="020B0604020202020204" pitchFamily="34" charset="0"/>
                        </a:rPr>
                        <a:t>50 + 25</a:t>
                      </a:r>
                    </a:p>
                    <a:p>
                      <a:pPr algn="ctr"/>
                      <a:r>
                        <a:rPr lang="en-GB" sz="1500" b="1" dirty="0" smtClean="0">
                          <a:latin typeface="Arial" panose="020B0604020202020204" pitchFamily="34" charset="0"/>
                          <a:cs typeface="Arial" panose="020B0604020202020204" pitchFamily="34" charset="0"/>
                        </a:rPr>
                        <a:t>30 + 25</a:t>
                      </a:r>
                    </a:p>
                    <a:p>
                      <a:pPr algn="ctr"/>
                      <a:endParaRPr lang="en-GB" sz="1500" dirty="0" smtClean="0">
                        <a:latin typeface="Arial" panose="020B0604020202020204" pitchFamily="34" charset="0"/>
                        <a:cs typeface="Arial" panose="020B0604020202020204" pitchFamily="34" charset="0"/>
                      </a:endParaRPr>
                    </a:p>
                    <a:p>
                      <a:pPr algn="ctr"/>
                      <a:r>
                        <a:rPr lang="en-GB" sz="1900" b="1" dirty="0" smtClean="0">
                          <a:latin typeface="Arial" panose="020B0604020202020204" pitchFamily="34" charset="0"/>
                          <a:cs typeface="Arial" panose="020B0604020202020204" pitchFamily="34" charset="0"/>
                        </a:rPr>
                        <a:t>400 +</a:t>
                      </a:r>
                      <a:r>
                        <a:rPr lang="en-GB" sz="1900" b="1" baseline="0" dirty="0" smtClean="0">
                          <a:latin typeface="Arial" panose="020B0604020202020204" pitchFamily="34" charset="0"/>
                          <a:cs typeface="Arial" panose="020B0604020202020204" pitchFamily="34" charset="0"/>
                        </a:rPr>
                        <a:t> 600 (</a:t>
                      </a:r>
                      <a:r>
                        <a:rPr lang="en-GB" sz="1900" b="1" baseline="0" dirty="0" err="1" smtClean="0">
                          <a:latin typeface="Arial" panose="020B0604020202020204" pitchFamily="34" charset="0"/>
                          <a:cs typeface="Arial" panose="020B0604020202020204" pitchFamily="34" charset="0"/>
                        </a:rPr>
                        <a:t>cada</a:t>
                      </a:r>
                      <a:r>
                        <a:rPr lang="en-GB" sz="1900" b="1" baseline="0" dirty="0" smtClean="0">
                          <a:latin typeface="Arial" panose="020B0604020202020204" pitchFamily="34" charset="0"/>
                          <a:cs typeface="Arial" panose="020B0604020202020204" pitchFamily="34" charset="0"/>
                        </a:rPr>
                        <a:t> 2 </a:t>
                      </a:r>
                      <a:r>
                        <a:rPr lang="en-GB" sz="1900" b="1" baseline="0" dirty="0" err="1" smtClean="0">
                          <a:latin typeface="Arial" panose="020B0604020202020204" pitchFamily="34" charset="0"/>
                          <a:cs typeface="Arial" panose="020B0604020202020204" pitchFamily="34" charset="0"/>
                        </a:rPr>
                        <a:t>meses</a:t>
                      </a:r>
                      <a:r>
                        <a:rPr lang="en-GB" sz="1900" b="1" baseline="0" dirty="0" smtClean="0">
                          <a:latin typeface="Arial" panose="020B0604020202020204" pitchFamily="34" charset="0"/>
                          <a:cs typeface="Arial" panose="020B0604020202020204" pitchFamily="34" charset="0"/>
                        </a:rPr>
                        <a:t>)</a:t>
                      </a:r>
                      <a:endParaRPr lang="en-GB" sz="1900" b="1" dirty="0" smtClean="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127.8</a:t>
                      </a:r>
                    </a:p>
                    <a:p>
                      <a:pPr algn="ctr"/>
                      <a:r>
                        <a:rPr lang="en-GB" sz="1500" dirty="0" smtClean="0">
                          <a:latin typeface="Arial" panose="020B0604020202020204" pitchFamily="34" charset="0"/>
                          <a:cs typeface="Arial" panose="020B0604020202020204" pitchFamily="34" charset="0"/>
                        </a:rPr>
                        <a:t>27.4</a:t>
                      </a:r>
                    </a:p>
                    <a:p>
                      <a:pPr algn="ctr"/>
                      <a:r>
                        <a:rPr lang="en-GB" sz="1500" b="1" dirty="0" smtClean="0">
                          <a:latin typeface="Arial" panose="020B0604020202020204" pitchFamily="34" charset="0"/>
                          <a:cs typeface="Arial" panose="020B0604020202020204" pitchFamily="34" charset="0"/>
                        </a:rPr>
                        <a:t>20.1</a:t>
                      </a:r>
                    </a:p>
                    <a:p>
                      <a:pPr algn="ctr"/>
                      <a:endParaRPr lang="en-GB" sz="1500" dirty="0" smtClean="0">
                        <a:latin typeface="Arial" panose="020B0604020202020204" pitchFamily="34" charset="0"/>
                        <a:cs typeface="Arial" panose="020B0604020202020204" pitchFamily="34" charset="0"/>
                      </a:endParaRPr>
                    </a:p>
                    <a:p>
                      <a:pPr algn="ctr"/>
                      <a:r>
                        <a:rPr lang="en-GB" sz="1900" b="1" dirty="0" smtClean="0">
                          <a:latin typeface="Arial" panose="020B0604020202020204" pitchFamily="34" charset="0"/>
                          <a:cs typeface="Arial" panose="020B0604020202020204" pitchFamily="34" charset="0"/>
                        </a:rPr>
                        <a:t>6g</a:t>
                      </a:r>
                    </a:p>
                  </a:txBody>
                  <a:tcPr marT="34291" marB="34291"/>
                </a:tc>
                <a:extLst>
                  <a:ext uri="{0D108BD9-81ED-4DB2-BD59-A6C34878D82A}">
                    <a16:rowId xmlns="" xmlns:a16="http://schemas.microsoft.com/office/drawing/2014/main" val="10002"/>
                  </a:ext>
                </a:extLst>
              </a:tr>
            </a:tbl>
          </a:graphicData>
        </a:graphic>
      </p:graphicFrame>
      <p:cxnSp>
        <p:nvCxnSpPr>
          <p:cNvPr id="6" name="Straight Arrow Connector 5"/>
          <p:cNvCxnSpPr/>
          <p:nvPr/>
        </p:nvCxnSpPr>
        <p:spPr>
          <a:xfrm flipH="1">
            <a:off x="8686800" y="2629125"/>
            <a:ext cx="1143000" cy="62865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3240000" flipH="1">
            <a:off x="8802552" y="4478629"/>
            <a:ext cx="857251" cy="838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11469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4949" y="11469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28349" y="11433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6201" y="11433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4949"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28349"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6201"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26328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9401" y="26292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4549" y="26292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26328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337554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9401"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4549"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image of bag of sugar">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058400" y="4686615"/>
            <a:ext cx="304800" cy="6821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4061575"/>
            <a:ext cx="501651" cy="6821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8"/>
          <p:cNvGrpSpPr/>
          <p:nvPr/>
        </p:nvGrpSpPr>
        <p:grpSpPr>
          <a:xfrm>
            <a:off x="9709149" y="5329991"/>
            <a:ext cx="2330451" cy="483988"/>
            <a:chOff x="9709150" y="5963644"/>
            <a:chExt cx="2330450" cy="645318"/>
          </a:xfrm>
        </p:grpSpPr>
        <p:sp>
          <p:nvSpPr>
            <p:cNvPr id="4" name="TextBox 3"/>
            <p:cNvSpPr txBox="1"/>
            <p:nvPr/>
          </p:nvSpPr>
          <p:spPr>
            <a:xfrm>
              <a:off x="9709150" y="6096000"/>
              <a:ext cx="2330450" cy="512962"/>
            </a:xfrm>
            <a:prstGeom prst="rect">
              <a:avLst/>
            </a:prstGeom>
            <a:noFill/>
          </p:spPr>
          <p:txBody>
            <a:bodyPr wrap="square" rtlCol="0">
              <a:spAutoFit/>
            </a:bodyPr>
            <a:lstStyle/>
            <a:p>
              <a:pPr algn="ctr" defTabSz="1216788">
                <a:defRPr/>
              </a:pPr>
              <a:r>
                <a:rPr lang="en-GB" dirty="0">
                  <a:solidFill>
                    <a:prstClr val="black"/>
                  </a:solidFill>
                  <a:latin typeface="Arial" pitchFamily="34" charset="0"/>
                  <a:cs typeface="Arial" panose="020B0604020202020204" pitchFamily="34" charset="0"/>
                  <a:sym typeface="Arial"/>
                </a:rPr>
                <a:t>50 </a:t>
              </a:r>
              <a:r>
                <a:rPr lang="en-GB" dirty="0" err="1">
                  <a:solidFill>
                    <a:prstClr val="black"/>
                  </a:solidFill>
                  <a:latin typeface="Arial" pitchFamily="34" charset="0"/>
                  <a:cs typeface="Arial" panose="020B0604020202020204" pitchFamily="34" charset="0"/>
                  <a:sym typeface="Arial"/>
                </a:rPr>
                <a:t>años</a:t>
              </a:r>
              <a:r>
                <a:rPr lang="en-GB" dirty="0">
                  <a:solidFill>
                    <a:prstClr val="black"/>
                  </a:solidFill>
                  <a:latin typeface="Arial" pitchFamily="34" charset="0"/>
                  <a:cs typeface="Arial" panose="020B0604020202020204" pitchFamily="34" charset="0"/>
                  <a:sym typeface="Arial"/>
                </a:rPr>
                <a:t> de </a:t>
              </a:r>
              <a:r>
                <a:rPr lang="en-GB" dirty="0" err="1">
                  <a:solidFill>
                    <a:prstClr val="black"/>
                  </a:solidFill>
                  <a:latin typeface="Arial" pitchFamily="34" charset="0"/>
                  <a:cs typeface="Arial" panose="020B0604020202020204" pitchFamily="34" charset="0"/>
                  <a:sym typeface="Arial"/>
                </a:rPr>
                <a:t>tx</a:t>
              </a:r>
              <a:endParaRPr lang="en-GB" dirty="0">
                <a:solidFill>
                  <a:prstClr val="black"/>
                </a:solidFill>
                <a:latin typeface="Arial" pitchFamily="34" charset="0"/>
                <a:cs typeface="Arial" panose="020B0604020202020204" pitchFamily="34" charset="0"/>
                <a:sym typeface="Arial"/>
              </a:endParaRPr>
            </a:p>
          </p:txBody>
        </p:sp>
        <p:sp>
          <p:nvSpPr>
            <p:cNvPr id="7" name="Left Brace 6"/>
            <p:cNvSpPr/>
            <p:nvPr/>
          </p:nvSpPr>
          <p:spPr>
            <a:xfrm rot="-5340000">
              <a:off x="10748191" y="4926496"/>
              <a:ext cx="224648" cy="2298944"/>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6788">
                <a:defRPr/>
              </a:pPr>
              <a:endParaRPr lang="en-GB" dirty="0">
                <a:solidFill>
                  <a:prstClr val="black"/>
                </a:solidFill>
                <a:sym typeface="Arial"/>
              </a:endParaRPr>
            </a:p>
          </p:txBody>
        </p:sp>
      </p:grpSp>
    </p:spTree>
    <p:extLst>
      <p:ext uri="{BB962C8B-B14F-4D97-AF65-F5344CB8AC3E}">
        <p14:creationId xmlns:p14="http://schemas.microsoft.com/office/powerpoint/2010/main" val="40673141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711200" y="1351187"/>
            <a:ext cx="7112000" cy="1838325"/>
          </a:xfrm>
        </p:spPr>
        <p:txBody>
          <a:bodyPr/>
          <a:lstStyle/>
          <a:p>
            <a:pPr marL="287423" lvl="1" indent="0">
              <a:spcAft>
                <a:spcPct val="0"/>
              </a:spcAft>
              <a:buNone/>
              <a:defRPr/>
            </a:pPr>
            <a:r>
              <a:rPr lang="en-US" altLang="en-US" sz="2400" dirty="0" err="1"/>
              <a:t>Cabotegravir</a:t>
            </a:r>
            <a:r>
              <a:rPr lang="en-US" altLang="en-US" sz="2400" dirty="0"/>
              <a:t> </a:t>
            </a:r>
          </a:p>
          <a:p>
            <a:pPr lvl="1">
              <a:spcAft>
                <a:spcPct val="0"/>
              </a:spcAft>
              <a:buFont typeface="Arial" panose="020B0604020202020204" pitchFamily="34" charset="0"/>
              <a:buChar char="–"/>
              <a:defRPr/>
            </a:pPr>
            <a:r>
              <a:rPr lang="en-US" altLang="en-US" sz="2100" dirty="0"/>
              <a:t>Oral 30 mg tablet (t</a:t>
            </a:r>
            <a:r>
              <a:rPr lang="en-US" altLang="en-US" sz="2100" baseline="-25000" dirty="0"/>
              <a:t>½</a:t>
            </a:r>
            <a:r>
              <a:rPr lang="en-US" altLang="en-US" sz="2100" dirty="0"/>
              <a:t>, ~40 hours) </a:t>
            </a:r>
          </a:p>
          <a:p>
            <a:pPr lvl="1">
              <a:buFont typeface="Arial" panose="020B0604020202020204" pitchFamily="34" charset="0"/>
              <a:buChar char="–"/>
              <a:defRPr/>
            </a:pPr>
            <a:r>
              <a:rPr lang="en-US" altLang="en-US" sz="2100" dirty="0"/>
              <a:t>LA </a:t>
            </a:r>
            <a:r>
              <a:rPr lang="en-US" altLang="en-US" sz="2100" dirty="0" err="1"/>
              <a:t>nanosuspension</a:t>
            </a:r>
            <a:r>
              <a:rPr lang="en-US" altLang="en-US" sz="2100" dirty="0"/>
              <a:t> 200 mg/mL (t</a:t>
            </a:r>
            <a:r>
              <a:rPr lang="en-US" altLang="en-US" sz="2100" baseline="-25000" dirty="0"/>
              <a:t>½</a:t>
            </a:r>
            <a:r>
              <a:rPr lang="en-US" altLang="en-US" sz="2100" dirty="0"/>
              <a:t>, ~20-40 days) </a:t>
            </a:r>
          </a:p>
          <a:p>
            <a:pPr>
              <a:spcBef>
                <a:spcPts val="1333"/>
              </a:spcBef>
              <a:spcAft>
                <a:spcPct val="0"/>
              </a:spcAft>
              <a:buFont typeface="Arial" panose="020B0604020202020204" pitchFamily="34" charset="0"/>
              <a:buChar char="•"/>
              <a:defRPr/>
            </a:pPr>
            <a:r>
              <a:rPr lang="en-US" altLang="en-US" sz="2400" dirty="0" err="1"/>
              <a:t>Rilpivirina</a:t>
            </a:r>
            <a:r>
              <a:rPr lang="en-US" altLang="en-US" sz="2400" dirty="0"/>
              <a:t> </a:t>
            </a:r>
          </a:p>
          <a:p>
            <a:pPr lvl="1">
              <a:spcAft>
                <a:spcPct val="0"/>
              </a:spcAft>
              <a:buFont typeface="Arial" panose="020B0604020202020204" pitchFamily="34" charset="0"/>
              <a:buChar char="–"/>
              <a:defRPr/>
            </a:pPr>
            <a:r>
              <a:rPr lang="en-US" altLang="en-US" sz="2100" dirty="0"/>
              <a:t>Oral 25 mg tablet (t</a:t>
            </a:r>
            <a:r>
              <a:rPr lang="en-US" altLang="en-US" sz="2100" baseline="-25000" dirty="0"/>
              <a:t>½</a:t>
            </a:r>
            <a:r>
              <a:rPr lang="en-US" altLang="en-US" sz="2100" dirty="0"/>
              <a:t>, ~50 hours)</a:t>
            </a:r>
          </a:p>
          <a:p>
            <a:pPr lvl="1">
              <a:buFont typeface="Arial" panose="020B0604020202020204" pitchFamily="34" charset="0"/>
              <a:buChar char="–"/>
              <a:defRPr/>
            </a:pPr>
            <a:r>
              <a:rPr lang="en-US" altLang="en-US" sz="2100" dirty="0"/>
              <a:t>LA </a:t>
            </a:r>
            <a:r>
              <a:rPr lang="en-US" altLang="en-US" sz="2100" dirty="0" err="1"/>
              <a:t>nanosuspension</a:t>
            </a:r>
            <a:r>
              <a:rPr lang="en-US" altLang="en-US" sz="2100" dirty="0"/>
              <a:t> 300 mg/mL (t</a:t>
            </a:r>
            <a:r>
              <a:rPr lang="en-US" altLang="en-US" sz="2100" baseline="-25000" dirty="0"/>
              <a:t>½</a:t>
            </a:r>
            <a:r>
              <a:rPr lang="en-US" altLang="en-US" sz="2100" dirty="0"/>
              <a:t>, ~30-90 days)</a:t>
            </a:r>
          </a:p>
          <a:p>
            <a:pPr>
              <a:spcBef>
                <a:spcPts val="1333"/>
              </a:spcBef>
              <a:buFont typeface="Arial" panose="020B0604020202020204" pitchFamily="34" charset="0"/>
              <a:buChar char="•"/>
              <a:defRPr/>
            </a:pPr>
            <a:r>
              <a:rPr lang="en-US" altLang="en-US" sz="2400" dirty="0"/>
              <a:t>Oral 2-drug CAB + RPV proof of efficacy </a:t>
            </a:r>
            <a:br>
              <a:rPr lang="en-US" altLang="en-US" sz="2400" dirty="0"/>
            </a:br>
            <a:r>
              <a:rPr lang="en-US" altLang="en-US" sz="2400" b="1" dirty="0"/>
              <a:t>through Week 96 in LATTE-1</a:t>
            </a:r>
          </a:p>
          <a:p>
            <a:pPr marL="0" indent="0">
              <a:buNone/>
              <a:defRPr/>
            </a:pPr>
            <a:r>
              <a:rPr lang="en-US" altLang="en-US" sz="3700" dirty="0"/>
              <a:t> </a:t>
            </a:r>
          </a:p>
        </p:txBody>
      </p:sp>
      <p:sp>
        <p:nvSpPr>
          <p:cNvPr id="20483" name="Title 1"/>
          <p:cNvSpPr>
            <a:spLocks noGrp="1"/>
          </p:cNvSpPr>
          <p:nvPr>
            <p:ph type="title"/>
          </p:nvPr>
        </p:nvSpPr>
        <p:spPr>
          <a:xfrm>
            <a:off x="711201" y="152400"/>
            <a:ext cx="10058400" cy="838200"/>
          </a:xfrm>
        </p:spPr>
        <p:txBody>
          <a:bodyPr/>
          <a:lstStyle/>
          <a:p>
            <a:pPr algn="ctr"/>
            <a:r>
              <a:rPr lang="en-US" altLang="en-US" sz="3600" b="0" dirty="0" err="1">
                <a:solidFill>
                  <a:schemeClr val="tx1"/>
                </a:solidFill>
                <a:latin typeface="Calibri" pitchFamily="34" charset="0"/>
                <a:cs typeface="Calibri" pitchFamily="34" charset="0"/>
              </a:rPr>
              <a:t>Cabotegravir</a:t>
            </a:r>
            <a:r>
              <a:rPr lang="en-US" altLang="en-US" sz="3600" b="0" dirty="0">
                <a:solidFill>
                  <a:schemeClr val="tx1"/>
                </a:solidFill>
                <a:latin typeface="Calibri" pitchFamily="34" charset="0"/>
                <a:cs typeface="Calibri" pitchFamily="34" charset="0"/>
              </a:rPr>
              <a:t> y </a:t>
            </a:r>
            <a:r>
              <a:rPr lang="en-US" altLang="en-US" sz="3600" b="0" dirty="0" err="1">
                <a:solidFill>
                  <a:schemeClr val="tx1"/>
                </a:solidFill>
                <a:latin typeface="Calibri" pitchFamily="34" charset="0"/>
                <a:cs typeface="Calibri" pitchFamily="34" charset="0"/>
              </a:rPr>
              <a:t>rilpivirina</a:t>
            </a:r>
            <a:r>
              <a:rPr lang="en-US" altLang="en-US" sz="3600" b="0" dirty="0">
                <a:solidFill>
                  <a:schemeClr val="tx1"/>
                </a:solidFill>
                <a:latin typeface="Calibri" pitchFamily="34" charset="0"/>
                <a:cs typeface="Calibri" pitchFamily="34" charset="0"/>
              </a:rPr>
              <a:t> LA</a:t>
            </a:r>
          </a:p>
        </p:txBody>
      </p:sp>
      <p:sp>
        <p:nvSpPr>
          <p:cNvPr id="20484" name="Text Placeholder 2"/>
          <p:cNvSpPr>
            <a:spLocks noGrp="1"/>
          </p:cNvSpPr>
          <p:nvPr>
            <p:ph type="body" sz="quarter" idx="11"/>
          </p:nvPr>
        </p:nvSpPr>
        <p:spPr>
          <a:xfrm>
            <a:off x="716497" y="6125033"/>
            <a:ext cx="11144251" cy="182563"/>
          </a:xfrm>
        </p:spPr>
        <p:txBody>
          <a:bodyPr/>
          <a:lstStyle/>
          <a:p>
            <a:r>
              <a:rPr lang="en-US" altLang="en-US" sz="1200" dirty="0">
                <a:latin typeface="Arial" charset="0"/>
                <a:cs typeface="Arial" charset="0"/>
              </a:rPr>
              <a:t>Margolis et al. AIDS 2016; Durban, South Africa. Abstract THAB0206LB.</a:t>
            </a:r>
          </a:p>
        </p:txBody>
      </p:sp>
      <p:grpSp>
        <p:nvGrpSpPr>
          <p:cNvPr id="20485" name="Group 2"/>
          <p:cNvGrpSpPr>
            <a:grpSpLocks/>
          </p:cNvGrpSpPr>
          <p:nvPr/>
        </p:nvGrpSpPr>
        <p:grpSpPr bwMode="auto">
          <a:xfrm>
            <a:off x="7649855" y="1350963"/>
            <a:ext cx="4339167" cy="2590800"/>
            <a:chOff x="5502442" y="1742173"/>
            <a:chExt cx="3254208" cy="2590800"/>
          </a:xfrm>
        </p:grpSpPr>
        <p:pic>
          <p:nvPicPr>
            <p:cNvPr id="20520" name="Picture 2" descr="C:\Users\rqb23532\Pictures\744\Prepared syringe (3mL) of Cabotegravir and prepared syringe (3mL) of TMC-278 LA.jpg"/>
            <p:cNvPicPr>
              <a:picLocks noChangeAspect="1" noChangeArrowheads="1"/>
            </p:cNvPicPr>
            <p:nvPr/>
          </p:nvPicPr>
          <p:blipFill>
            <a:blip r:embed="rId2">
              <a:extLst>
                <a:ext uri="{28A0092B-C50C-407E-A947-70E740481C1C}">
                  <a14:useLocalDpi xmlns:a14="http://schemas.microsoft.com/office/drawing/2010/main" val="0"/>
                </a:ext>
              </a:extLst>
            </a:blip>
            <a:srcRect l="7263" t="20218" r="7475" b="6895"/>
            <a:stretch>
              <a:fillRect/>
            </a:stretch>
          </p:blipFill>
          <p:spPr bwMode="auto">
            <a:xfrm>
              <a:off x="5755905" y="1742173"/>
              <a:ext cx="2598821" cy="16106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1" name="Picture 3" descr="C:\Users\rqb23532\Pictures\744\3mL vial of Cabotegravir LA and 1 3mL vial of TMC-278 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36010"/>
              <a:ext cx="1517650" cy="1096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2" name="Picture 4" descr="C:\Users\rqb23532\Pictures\744\30mg tablet of Cabotegravir and 25mg tablet of rilpivirine.jpg"/>
            <p:cNvPicPr>
              <a:picLocks noChangeAspect="1" noChangeArrowheads="1"/>
            </p:cNvPicPr>
            <p:nvPr/>
          </p:nvPicPr>
          <p:blipFill>
            <a:blip r:embed="rId4">
              <a:extLst>
                <a:ext uri="{28A0092B-C50C-407E-A947-70E740481C1C}">
                  <a14:useLocalDpi xmlns:a14="http://schemas.microsoft.com/office/drawing/2010/main" val="0"/>
                </a:ext>
              </a:extLst>
            </a:blip>
            <a:srcRect l="7756" t="19930" r="9142" b="11861"/>
            <a:stretch>
              <a:fillRect/>
            </a:stretch>
          </p:blipFill>
          <p:spPr bwMode="auto">
            <a:xfrm>
              <a:off x="5502442" y="3190775"/>
              <a:ext cx="1203158" cy="7796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486" name="Group 5"/>
          <p:cNvGrpSpPr>
            <a:grpSpLocks noChangeAspect="1"/>
          </p:cNvGrpSpPr>
          <p:nvPr/>
        </p:nvGrpSpPr>
        <p:grpSpPr bwMode="auto">
          <a:xfrm>
            <a:off x="609669" y="3732437"/>
            <a:ext cx="6379635" cy="2135187"/>
            <a:chOff x="609600" y="2647956"/>
            <a:chExt cx="4436818" cy="1978382"/>
          </a:xfrm>
        </p:grpSpPr>
        <p:pic>
          <p:nvPicPr>
            <p:cNvPr id="20488" name="Chart 52"/>
            <p:cNvPicPr>
              <a:picLocks/>
            </p:cNvPicPr>
            <p:nvPr/>
          </p:nvPicPr>
          <p:blipFill>
            <a:blip r:embed="rId5"/>
            <a:stretch>
              <a:fillRect/>
            </a:stretch>
          </p:blipFill>
          <p:spPr>
            <a:xfrm>
              <a:off x="609600" y="2647956"/>
              <a:ext cx="4436818" cy="1978382"/>
            </a:xfrm>
            <a:prstGeom prst="rect">
              <a:avLst/>
            </a:prstGeom>
          </p:spPr>
        </p:pic>
        <p:cxnSp>
          <p:nvCxnSpPr>
            <p:cNvPr id="18" name="Straight Connector 17"/>
            <p:cNvCxnSpPr/>
            <p:nvPr/>
          </p:nvCxnSpPr>
          <p:spPr bwMode="auto">
            <a:xfrm flipV="1">
              <a:off x="1857915" y="2786222"/>
              <a:ext cx="0" cy="13679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1366244" y="4112990"/>
              <a:ext cx="279693" cy="213880"/>
            </a:xfrm>
            <a:prstGeom prst="rect">
              <a:avLst/>
            </a:prstGeom>
            <a:noFill/>
          </p:spPr>
          <p:txBody>
            <a:bodyPr lIns="0" rIns="0">
              <a:spAutoFit/>
            </a:bodyPr>
            <a:lstStyle/>
            <a:p>
              <a:pPr algn="ctr" defTabSz="1217790" fontAlgn="base">
                <a:spcBef>
                  <a:spcPct val="0"/>
                </a:spcBef>
                <a:spcAft>
                  <a:spcPct val="0"/>
                </a:spcAft>
                <a:defRPr/>
              </a:pPr>
              <a:r>
                <a:rPr lang="en-US" sz="900" b="1" dirty="0">
                  <a:solidFill>
                    <a:srgbClr val="000000"/>
                  </a:solidFill>
                  <a:cs typeface="Arial" panose="020B0604020202020204" pitchFamily="34" charset="0"/>
                  <a:sym typeface="Arial"/>
                </a:rPr>
                <a:t>12</a:t>
              </a:r>
            </a:p>
          </p:txBody>
        </p:sp>
        <p:sp>
          <p:nvSpPr>
            <p:cNvPr id="20" name="TextBox 19"/>
            <p:cNvSpPr txBox="1"/>
            <p:nvPr/>
          </p:nvSpPr>
          <p:spPr bwMode="auto">
            <a:xfrm>
              <a:off x="1506091" y="4112990"/>
              <a:ext cx="278221" cy="213880"/>
            </a:xfrm>
            <a:prstGeom prst="rect">
              <a:avLst/>
            </a:prstGeom>
            <a:noFill/>
          </p:spPr>
          <p:txBody>
            <a:bodyPr lIns="0" rIns="0">
              <a:spAutoFit/>
            </a:bodyPr>
            <a:lstStyle/>
            <a:p>
              <a:pPr algn="ctr" defTabSz="1217790" fontAlgn="base">
                <a:spcBef>
                  <a:spcPct val="0"/>
                </a:spcBef>
                <a:spcAft>
                  <a:spcPct val="0"/>
                </a:spcAft>
                <a:defRPr/>
              </a:pPr>
              <a:r>
                <a:rPr lang="en-US" sz="900" b="1" dirty="0">
                  <a:solidFill>
                    <a:srgbClr val="000000"/>
                  </a:solidFill>
                  <a:cs typeface="Arial" panose="020B0604020202020204" pitchFamily="34" charset="0"/>
                  <a:sym typeface="Arial"/>
                </a:rPr>
                <a:t>16</a:t>
              </a:r>
            </a:p>
          </p:txBody>
        </p:sp>
        <p:sp>
          <p:nvSpPr>
            <p:cNvPr id="21" name="TextBox 20"/>
            <p:cNvSpPr txBox="1"/>
            <p:nvPr/>
          </p:nvSpPr>
          <p:spPr bwMode="auto">
            <a:xfrm>
              <a:off x="1252895" y="4112990"/>
              <a:ext cx="154567" cy="213880"/>
            </a:xfrm>
            <a:prstGeom prst="rect">
              <a:avLst/>
            </a:prstGeom>
            <a:noFill/>
          </p:spPr>
          <p:txBody>
            <a:bodyPr>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8</a:t>
              </a:r>
            </a:p>
          </p:txBody>
        </p:sp>
        <p:sp>
          <p:nvSpPr>
            <p:cNvPr id="22" name="TextBox 21"/>
            <p:cNvSpPr txBox="1"/>
            <p:nvPr/>
          </p:nvSpPr>
          <p:spPr bwMode="auto">
            <a:xfrm>
              <a:off x="1126297" y="4108575"/>
              <a:ext cx="154567" cy="213880"/>
            </a:xfrm>
            <a:prstGeom prst="rect">
              <a:avLst/>
            </a:prstGeom>
            <a:noFill/>
          </p:spPr>
          <p:txBody>
            <a:bodyPr>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4</a:t>
              </a:r>
            </a:p>
          </p:txBody>
        </p:sp>
        <p:sp>
          <p:nvSpPr>
            <p:cNvPr id="23" name="TextBox 22"/>
            <p:cNvSpPr txBox="1"/>
            <p:nvPr/>
          </p:nvSpPr>
          <p:spPr bwMode="auto">
            <a:xfrm>
              <a:off x="1017364" y="4108575"/>
              <a:ext cx="292941" cy="213880"/>
            </a:xfrm>
            <a:prstGeom prst="rect">
              <a:avLst/>
            </a:prstGeom>
            <a:noFill/>
          </p:spPr>
          <p:txBody>
            <a:bodyPr lIns="0">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BL</a:t>
              </a:r>
            </a:p>
          </p:txBody>
        </p:sp>
        <p:sp>
          <p:nvSpPr>
            <p:cNvPr id="24" name="TextBox 23"/>
            <p:cNvSpPr txBox="1"/>
            <p:nvPr/>
          </p:nvSpPr>
          <p:spPr bwMode="auto">
            <a:xfrm>
              <a:off x="1057109" y="4108575"/>
              <a:ext cx="156039" cy="213880"/>
            </a:xfrm>
            <a:prstGeom prst="rect">
              <a:avLst/>
            </a:prstGeom>
            <a:noFill/>
          </p:spPr>
          <p:txBody>
            <a:bodyPr>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2</a:t>
              </a:r>
            </a:p>
          </p:txBody>
        </p:sp>
        <p:sp>
          <p:nvSpPr>
            <p:cNvPr id="25" name="Rectangle 24"/>
            <p:cNvSpPr/>
            <p:nvPr/>
          </p:nvSpPr>
          <p:spPr bwMode="auto">
            <a:xfrm>
              <a:off x="1039444" y="2786222"/>
              <a:ext cx="815527" cy="1367952"/>
            </a:xfrm>
            <a:prstGeom prst="rect">
              <a:avLst/>
            </a:prstGeom>
            <a:solidFill>
              <a:schemeClr val="bg1">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400" dirty="0">
                <a:solidFill>
                  <a:srgbClr val="FFFFFF"/>
                </a:solidFill>
                <a:sym typeface="Arial"/>
              </a:endParaRPr>
            </a:p>
          </p:txBody>
        </p:sp>
        <p:sp>
          <p:nvSpPr>
            <p:cNvPr id="26" name="TextBox 25"/>
            <p:cNvSpPr txBox="1"/>
            <p:nvPr/>
          </p:nvSpPr>
          <p:spPr bwMode="auto">
            <a:xfrm>
              <a:off x="1681267" y="4112990"/>
              <a:ext cx="2877897" cy="213880"/>
            </a:xfrm>
            <a:prstGeom prst="rect">
              <a:avLst/>
            </a:prstGeom>
            <a:noFill/>
          </p:spPr>
          <p:txBody>
            <a:bodyPr>
              <a:spAutoFit/>
            </a:bodyPr>
            <a:lstStyle/>
            <a:p>
              <a:pPr defTabSz="1217790" fontAlgn="base">
                <a:spcBef>
                  <a:spcPct val="0"/>
                </a:spcBef>
                <a:spcAft>
                  <a:spcPct val="0"/>
                </a:spcAft>
                <a:defRPr/>
              </a:pPr>
              <a:r>
                <a:rPr lang="en-US" sz="900" b="1" spc="-27" dirty="0">
                  <a:solidFill>
                    <a:srgbClr val="000000"/>
                  </a:solidFill>
                  <a:cs typeface="Arial" panose="020B0604020202020204" pitchFamily="34" charset="0"/>
                  <a:sym typeface="Arial"/>
                </a:rPr>
                <a:t>  242628  32   36  40         48               60               72                84              96     </a:t>
              </a:r>
            </a:p>
          </p:txBody>
        </p:sp>
        <p:cxnSp>
          <p:nvCxnSpPr>
            <p:cNvPr id="27" name="Straight Connector 26"/>
            <p:cNvCxnSpPr/>
            <p:nvPr/>
          </p:nvCxnSpPr>
          <p:spPr bwMode="auto">
            <a:xfrm>
              <a:off x="1052693" y="4107105"/>
              <a:ext cx="0" cy="294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1154266"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1223454"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135741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a:off x="150609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1628272"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1857915" y="4105634"/>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1937407"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200217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216557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2311313"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2434966"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a:off x="271466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a:off x="310623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352577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a:off x="394383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32952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bwMode="auto">
            <a:xfrm rot="16200000">
              <a:off x="50756" y="3364187"/>
              <a:ext cx="1384134" cy="160536"/>
            </a:xfrm>
            <a:prstGeom prst="rect">
              <a:avLst/>
            </a:prstGeom>
            <a:noFill/>
          </p:spPr>
          <p:txBody>
            <a:bodyPr>
              <a:spAutoFit/>
            </a:bodyPr>
            <a:lstStyle/>
            <a:p>
              <a:pPr algn="ctr" defTabSz="1217790" fontAlgn="base">
                <a:spcBef>
                  <a:spcPct val="0"/>
                </a:spcBef>
                <a:spcAft>
                  <a:spcPct val="0"/>
                </a:spcAft>
                <a:defRPr/>
              </a:pPr>
              <a:r>
                <a:rPr lang="en-US" sz="900" b="1" dirty="0">
                  <a:solidFill>
                    <a:srgbClr val="000000"/>
                  </a:solidFill>
                  <a:cs typeface="Arial" panose="020B0604020202020204" pitchFamily="34" charset="0"/>
                  <a:sym typeface="Arial"/>
                </a:rPr>
                <a:t>Proportion, % (95% CI)</a:t>
              </a:r>
            </a:p>
          </p:txBody>
        </p:sp>
        <p:sp>
          <p:nvSpPr>
            <p:cNvPr id="45" name="Oval 44"/>
            <p:cNvSpPr/>
            <p:nvPr/>
          </p:nvSpPr>
          <p:spPr bwMode="auto">
            <a:xfrm>
              <a:off x="1532588" y="4340980"/>
              <a:ext cx="80963" cy="76488"/>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100" dirty="0">
                <a:solidFill>
                  <a:srgbClr val="FFFFFF"/>
                </a:solidFill>
                <a:sym typeface="Arial"/>
              </a:endParaRPr>
            </a:p>
          </p:txBody>
        </p:sp>
        <p:sp>
          <p:nvSpPr>
            <p:cNvPr id="46" name="Oval 45"/>
            <p:cNvSpPr/>
            <p:nvPr/>
          </p:nvSpPr>
          <p:spPr bwMode="auto">
            <a:xfrm>
              <a:off x="3413893" y="4433648"/>
              <a:ext cx="78019" cy="7207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400" dirty="0">
                <a:solidFill>
                  <a:srgbClr val="FFFFFF"/>
                </a:solidFill>
                <a:sym typeface="Arial"/>
              </a:endParaRPr>
            </a:p>
          </p:txBody>
        </p:sp>
        <p:sp>
          <p:nvSpPr>
            <p:cNvPr id="47" name="Rectangle 46"/>
            <p:cNvSpPr/>
            <p:nvPr/>
          </p:nvSpPr>
          <p:spPr bwMode="auto">
            <a:xfrm>
              <a:off x="1532588" y="4441003"/>
              <a:ext cx="72131" cy="72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400" dirty="0">
                <a:solidFill>
                  <a:srgbClr val="FFFFFF"/>
                </a:solidFill>
                <a:sym typeface="Arial"/>
              </a:endParaRPr>
            </a:p>
          </p:txBody>
        </p:sp>
        <p:sp>
          <p:nvSpPr>
            <p:cNvPr id="48" name="Isosceles Triangle 47"/>
            <p:cNvSpPr/>
            <p:nvPr/>
          </p:nvSpPr>
          <p:spPr bwMode="auto">
            <a:xfrm>
              <a:off x="3403588" y="4335097"/>
              <a:ext cx="98629" cy="80901"/>
            </a:xfrm>
            <a:prstGeom prst="triangle">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100" dirty="0">
                <a:solidFill>
                  <a:srgbClr val="FFFFFF"/>
                </a:solidFill>
                <a:sym typeface="Arial"/>
              </a:endParaRPr>
            </a:p>
          </p:txBody>
        </p:sp>
      </p:grpSp>
    </p:spTree>
    <p:extLst>
      <p:ext uri="{BB962C8B-B14F-4D97-AF65-F5344CB8AC3E}">
        <p14:creationId xmlns:p14="http://schemas.microsoft.com/office/powerpoint/2010/main" val="35225359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773574-C772-8E49-956A-E87D365CF682}"/>
              </a:ext>
            </a:extLst>
          </p:cNvPr>
          <p:cNvSpPr>
            <a:spLocks noGrp="1"/>
          </p:cNvSpPr>
          <p:nvPr>
            <p:ph type="title"/>
          </p:nvPr>
        </p:nvSpPr>
        <p:spPr/>
        <p:txBody>
          <a:bodyPr/>
          <a:lstStyle/>
          <a:p>
            <a:pPr algn="ctr"/>
            <a:r>
              <a:rPr lang="en-US" b="0" dirty="0">
                <a:solidFill>
                  <a:schemeClr val="bg1"/>
                </a:solidFill>
              </a:rPr>
              <a:t>ATLAS: </a:t>
            </a:r>
            <a:r>
              <a:rPr lang="en-US" b="0" dirty="0" err="1" smtClean="0">
                <a:solidFill>
                  <a:schemeClr val="bg1"/>
                </a:solidFill>
              </a:rPr>
              <a:t>Eficacia</a:t>
            </a:r>
            <a:r>
              <a:rPr lang="en-US" b="0" dirty="0" smtClean="0">
                <a:solidFill>
                  <a:schemeClr val="bg1"/>
                </a:solidFill>
              </a:rPr>
              <a:t> en S 48 (ITT-E Population)</a:t>
            </a:r>
            <a:endParaRPr lang="en-US" b="0" dirty="0">
              <a:solidFill>
                <a:schemeClr val="bg1"/>
              </a:solidFill>
            </a:endParaRPr>
          </a:p>
        </p:txBody>
      </p:sp>
      <p:sp>
        <p:nvSpPr>
          <p:cNvPr id="4" name="Text Box 11">
            <a:extLst>
              <a:ext uri="{FF2B5EF4-FFF2-40B4-BE49-F238E27FC236}">
                <a16:creationId xmlns="" xmlns:a16="http://schemas.microsoft.com/office/drawing/2014/main" id="{FA74EB9A-FF8B-B247-AFA2-E38B2FDA8C15}"/>
              </a:ext>
            </a:extLst>
          </p:cNvPr>
          <p:cNvSpPr txBox="1">
            <a:spLocks noChangeArrowheads="1"/>
          </p:cNvSpPr>
          <p:nvPr/>
        </p:nvSpPr>
        <p:spPr bwMode="auto">
          <a:xfrm>
            <a:off x="414340" y="6385831"/>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42" tIns="45718" rIns="91342"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3289"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Arial" panose="020B0604020202020204" pitchFamily="34" charset="0"/>
              </a:rPr>
              <a:t>Swindells. CROI 2019. Abstr 139. CCOHIV.</a:t>
            </a:r>
          </a:p>
        </p:txBody>
      </p:sp>
      <p:sp>
        <p:nvSpPr>
          <p:cNvPr id="74" name="TextBox 73">
            <a:extLst>
              <a:ext uri="{FF2B5EF4-FFF2-40B4-BE49-F238E27FC236}">
                <a16:creationId xmlns="" xmlns:a16="http://schemas.microsoft.com/office/drawing/2014/main" id="{30D6E9EC-62D3-F547-B0A8-F3DE9E8AEB92}"/>
              </a:ext>
            </a:extLst>
          </p:cNvPr>
          <p:cNvSpPr txBox="1"/>
          <p:nvPr/>
        </p:nvSpPr>
        <p:spPr bwMode="auto">
          <a:xfrm rot="16200000">
            <a:off x="-1005426" y="3035978"/>
            <a:ext cx="3317635"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Patients (%)</a:t>
            </a:r>
          </a:p>
        </p:txBody>
      </p:sp>
      <p:sp>
        <p:nvSpPr>
          <p:cNvPr id="77" name="Content Placeholder 1">
            <a:extLst>
              <a:ext uri="{FF2B5EF4-FFF2-40B4-BE49-F238E27FC236}">
                <a16:creationId xmlns="" xmlns:a16="http://schemas.microsoft.com/office/drawing/2014/main" id="{6E5C13C2-7B38-124F-A91F-6290622D766C}"/>
              </a:ext>
            </a:extLst>
          </p:cNvPr>
          <p:cNvSpPr txBox="1">
            <a:spLocks/>
          </p:cNvSpPr>
          <p:nvPr/>
        </p:nvSpPr>
        <p:spPr>
          <a:xfrm>
            <a:off x="7354458" y="3808563"/>
            <a:ext cx="2513617" cy="305508"/>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buClr>
                <a:srgbClr val="C00000"/>
              </a:buClr>
              <a:buNone/>
              <a:defRPr/>
            </a:pPr>
            <a:r>
              <a:rPr lang="en-US" sz="1600" b="1" kern="0" dirty="0">
                <a:solidFill>
                  <a:srgbClr val="000000"/>
                </a:solidFill>
                <a:latin typeface="Calibri" panose="020F0502020204030204" pitchFamily="34" charset="0"/>
              </a:rPr>
              <a:t>Difference (%)</a:t>
            </a:r>
          </a:p>
        </p:txBody>
      </p:sp>
      <p:sp>
        <p:nvSpPr>
          <p:cNvPr id="84" name="Down Arrow 10">
            <a:extLst>
              <a:ext uri="{FF2B5EF4-FFF2-40B4-BE49-F238E27FC236}">
                <a16:creationId xmlns="" xmlns:a16="http://schemas.microsoft.com/office/drawing/2014/main" id="{6429990E-D48F-9747-A4DA-0AAE0589C71B}"/>
              </a:ext>
            </a:extLst>
          </p:cNvPr>
          <p:cNvSpPr/>
          <p:nvPr/>
        </p:nvSpPr>
        <p:spPr>
          <a:xfrm rot="16200000">
            <a:off x="9158204" y="1197795"/>
            <a:ext cx="731520" cy="1828800"/>
          </a:xfrm>
          <a:prstGeom prst="downArrow">
            <a:avLst/>
          </a:prstGeom>
          <a:solidFill>
            <a:schemeClr val="accent3"/>
          </a:solidFill>
          <a:ln w="25400" cap="flat" cmpd="sng" algn="ctr">
            <a:noFill/>
            <a:prstDash val="solid"/>
          </a:ln>
          <a:effectLst/>
        </p:spPr>
        <p:txBody>
          <a:bodyPr vert="vert" lIns="91342" tIns="45718" rIns="91342" bIns="45718" anchor="ctr"/>
          <a:lstStyle/>
          <a:p>
            <a:pPr algn="ctr" defTabSz="913289" eaLnBrk="0" fontAlgn="base" hangingPunct="0">
              <a:spcBef>
                <a:spcPct val="0"/>
              </a:spcBef>
              <a:spcAft>
                <a:spcPct val="0"/>
              </a:spcAft>
            </a:pPr>
            <a:r>
              <a:rPr lang="en-US" altLang="en-US" b="1" kern="0" dirty="0">
                <a:solidFill>
                  <a:prstClr val="white"/>
                </a:solidFill>
                <a:latin typeface="Calibri" panose="020F0502020204030204" pitchFamily="34" charset="0"/>
                <a:cs typeface="Arial" panose="020B0604020202020204" pitchFamily="34" charset="0"/>
              </a:rPr>
              <a:t>Continued ART</a:t>
            </a:r>
            <a:endParaRPr lang="en-US" b="1" kern="0" dirty="0">
              <a:solidFill>
                <a:prstClr val="white"/>
              </a:solidFill>
              <a:latin typeface="Calibri" panose="020F0502020204030204" pitchFamily="34" charset="0"/>
              <a:cs typeface="Arial" panose="020B0604020202020204" pitchFamily="34" charset="0"/>
            </a:endParaRPr>
          </a:p>
        </p:txBody>
      </p:sp>
      <p:sp>
        <p:nvSpPr>
          <p:cNvPr id="85" name="Down Arrow 11">
            <a:extLst>
              <a:ext uri="{FF2B5EF4-FFF2-40B4-BE49-F238E27FC236}">
                <a16:creationId xmlns="" xmlns:a16="http://schemas.microsoft.com/office/drawing/2014/main" id="{75AADA3B-66F9-5747-969B-C868402F9594}"/>
              </a:ext>
            </a:extLst>
          </p:cNvPr>
          <p:cNvSpPr/>
          <p:nvPr/>
        </p:nvSpPr>
        <p:spPr>
          <a:xfrm rot="5400000">
            <a:off x="7328124" y="1198735"/>
            <a:ext cx="731520" cy="1828800"/>
          </a:xfrm>
          <a:prstGeom prst="downArrow">
            <a:avLst/>
          </a:prstGeom>
          <a:solidFill>
            <a:schemeClr val="accent1"/>
          </a:solidFill>
          <a:ln w="25400" cap="flat" cmpd="sng" algn="ctr">
            <a:noFill/>
            <a:prstDash val="solid"/>
          </a:ln>
          <a:effectLst/>
        </p:spPr>
        <p:txBody>
          <a:bodyPr vert="vert270" lIns="0" tIns="0" rIns="0" bIns="0" anchor="ctr"/>
          <a:lstStyle/>
          <a:p>
            <a:pPr algn="ctr" defTabSz="913289" eaLnBrk="0" fontAlgn="base" hangingPunct="0">
              <a:spcBef>
                <a:spcPct val="0"/>
              </a:spcBef>
              <a:spcAft>
                <a:spcPct val="0"/>
              </a:spcAft>
            </a:pPr>
            <a:r>
              <a:rPr lang="en-US" b="1" dirty="0">
                <a:solidFill>
                  <a:srgbClr val="FFFFFF"/>
                </a:solidFill>
                <a:latin typeface="Calibri" panose="020F0502020204030204" pitchFamily="34" charset="0"/>
                <a:cs typeface="Arial" panose="020B0604020202020204" pitchFamily="34" charset="0"/>
              </a:rPr>
              <a:t>LA CAB + LA RPV</a:t>
            </a:r>
          </a:p>
        </p:txBody>
      </p:sp>
      <p:sp>
        <p:nvSpPr>
          <p:cNvPr id="90" name="Content Placeholder 1">
            <a:extLst>
              <a:ext uri="{FF2B5EF4-FFF2-40B4-BE49-F238E27FC236}">
                <a16:creationId xmlns="" xmlns:a16="http://schemas.microsoft.com/office/drawing/2014/main" id="{566C2DE0-C246-3E4D-8322-B3431EFD0477}"/>
              </a:ext>
            </a:extLst>
          </p:cNvPr>
          <p:cNvSpPr txBox="1">
            <a:spLocks/>
          </p:cNvSpPr>
          <p:nvPr/>
        </p:nvSpPr>
        <p:spPr>
          <a:xfrm>
            <a:off x="7319880" y="6096779"/>
            <a:ext cx="2603013" cy="265127"/>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buClr>
                <a:srgbClr val="C00000"/>
              </a:buClr>
              <a:buNone/>
              <a:defRPr/>
            </a:pPr>
            <a:r>
              <a:rPr lang="en-US" sz="1600" b="1" kern="0" dirty="0">
                <a:solidFill>
                  <a:srgbClr val="000000"/>
                </a:solidFill>
                <a:latin typeface="Calibri" panose="020F0502020204030204" pitchFamily="34" charset="0"/>
              </a:rPr>
              <a:t>Difference (%)</a:t>
            </a:r>
          </a:p>
        </p:txBody>
      </p:sp>
      <p:sp>
        <p:nvSpPr>
          <p:cNvPr id="92" name="Down Arrow 10">
            <a:extLst>
              <a:ext uri="{FF2B5EF4-FFF2-40B4-BE49-F238E27FC236}">
                <a16:creationId xmlns="" xmlns:a16="http://schemas.microsoft.com/office/drawing/2014/main" id="{7E1F7280-60D4-1145-9D0D-C2C475E9B963}"/>
              </a:ext>
            </a:extLst>
          </p:cNvPr>
          <p:cNvSpPr/>
          <p:nvPr/>
        </p:nvSpPr>
        <p:spPr>
          <a:xfrm rot="5400000" flipH="1">
            <a:off x="7328124" y="3464517"/>
            <a:ext cx="731520" cy="1828800"/>
          </a:xfrm>
          <a:prstGeom prst="downArrow">
            <a:avLst/>
          </a:prstGeom>
          <a:solidFill>
            <a:schemeClr val="accent3"/>
          </a:solidFill>
          <a:ln w="25400" cap="flat" cmpd="sng" algn="ctr">
            <a:noFill/>
            <a:prstDash val="solid"/>
          </a:ln>
          <a:effectLst/>
        </p:spPr>
        <p:txBody>
          <a:bodyPr vert="vert270" lIns="91342" tIns="45718" rIns="91342" bIns="45718" anchor="ctr"/>
          <a:lstStyle/>
          <a:p>
            <a:pPr algn="ctr" defTabSz="913289" eaLnBrk="0" fontAlgn="base" hangingPunct="0">
              <a:spcBef>
                <a:spcPct val="0"/>
              </a:spcBef>
              <a:spcAft>
                <a:spcPct val="0"/>
              </a:spcAft>
              <a:defRPr/>
            </a:pPr>
            <a:r>
              <a:rPr lang="en-US" altLang="en-US" b="1" kern="0" dirty="0">
                <a:solidFill>
                  <a:prstClr val="white"/>
                </a:solidFill>
                <a:latin typeface="Calibri" panose="020F0502020204030204" pitchFamily="34" charset="0"/>
                <a:cs typeface="Arial" panose="020B0604020202020204" pitchFamily="34" charset="0"/>
              </a:rPr>
              <a:t>Continued ART</a:t>
            </a:r>
            <a:endParaRPr lang="en-US" kern="0" dirty="0">
              <a:solidFill>
                <a:prstClr val="white"/>
              </a:solidFill>
              <a:latin typeface="Calibri" panose="020F0502020204030204" pitchFamily="34" charset="0"/>
              <a:cs typeface="Arial" panose="020B0604020202020204" pitchFamily="34" charset="0"/>
            </a:endParaRPr>
          </a:p>
        </p:txBody>
      </p:sp>
      <p:sp>
        <p:nvSpPr>
          <p:cNvPr id="93" name="Down Arrow 11">
            <a:extLst>
              <a:ext uri="{FF2B5EF4-FFF2-40B4-BE49-F238E27FC236}">
                <a16:creationId xmlns="" xmlns:a16="http://schemas.microsoft.com/office/drawing/2014/main" id="{60948360-4690-A642-A9F2-FE2BA9377395}"/>
              </a:ext>
            </a:extLst>
          </p:cNvPr>
          <p:cNvSpPr/>
          <p:nvPr/>
        </p:nvSpPr>
        <p:spPr>
          <a:xfrm rot="16200000" flipH="1">
            <a:off x="9158204" y="3463439"/>
            <a:ext cx="731520" cy="1828800"/>
          </a:xfrm>
          <a:prstGeom prst="downArrow">
            <a:avLst/>
          </a:prstGeom>
          <a:solidFill>
            <a:schemeClr val="accent1"/>
          </a:solidFill>
          <a:ln w="25400" cap="flat" cmpd="sng" algn="ctr">
            <a:noFill/>
            <a:prstDash val="solid"/>
          </a:ln>
          <a:effectLst/>
        </p:spPr>
        <p:txBody>
          <a:bodyPr vert="vert" lIns="0" tIns="0" rIns="0" bIns="0" anchor="ctr"/>
          <a:lstStyle/>
          <a:p>
            <a:pPr algn="ctr" defTabSz="913289" eaLnBrk="0" fontAlgn="base" hangingPunct="0">
              <a:spcBef>
                <a:spcPct val="0"/>
              </a:spcBef>
              <a:spcAft>
                <a:spcPct val="0"/>
              </a:spcAft>
              <a:defRPr/>
            </a:pPr>
            <a:r>
              <a:rPr lang="en-US" b="1" dirty="0">
                <a:solidFill>
                  <a:srgbClr val="FFFFFF"/>
                </a:solidFill>
                <a:latin typeface="Calibri" panose="020F0502020204030204" pitchFamily="34" charset="0"/>
                <a:cs typeface="Arial" panose="020B0604020202020204" pitchFamily="34" charset="0"/>
              </a:rPr>
              <a:t>LA CAB + LA RPV</a:t>
            </a:r>
            <a:endParaRPr lang="en-US" kern="0" dirty="0">
              <a:solidFill>
                <a:prstClr val="white"/>
              </a:solidFill>
              <a:latin typeface="Calibri" panose="020F0502020204030204" pitchFamily="34" charset="0"/>
              <a:cs typeface="Arial" panose="020B0604020202020204" pitchFamily="34" charset="0"/>
            </a:endParaRPr>
          </a:p>
        </p:txBody>
      </p:sp>
      <p:cxnSp>
        <p:nvCxnSpPr>
          <p:cNvPr id="39" name="Straight Connector 38">
            <a:extLst>
              <a:ext uri="{FF2B5EF4-FFF2-40B4-BE49-F238E27FC236}">
                <a16:creationId xmlns="" xmlns:a16="http://schemas.microsoft.com/office/drawing/2014/main" id="{F61F5F9D-C684-4FBD-B7B0-79F758F94FBA}"/>
              </a:ext>
            </a:extLst>
          </p:cNvPr>
          <p:cNvCxnSpPr/>
          <p:nvPr/>
        </p:nvCxnSpPr>
        <p:spPr bwMode="auto">
          <a:xfrm>
            <a:off x="1239609" y="2496169"/>
            <a:ext cx="87683"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 xmlns:a16="http://schemas.microsoft.com/office/drawing/2014/main" id="{398365B9-34FB-4BCF-9C4F-C6C0B3049EA7}"/>
              </a:ext>
            </a:extLst>
          </p:cNvPr>
          <p:cNvCxnSpPr/>
          <p:nvPr/>
        </p:nvCxnSpPr>
        <p:spPr bwMode="auto">
          <a:xfrm>
            <a:off x="1239609" y="1946517"/>
            <a:ext cx="87683" cy="0"/>
          </a:xfrm>
          <a:prstGeom prst="line">
            <a:avLst/>
          </a:prstGeom>
          <a:noFill/>
          <a:ln w="28575" cap="flat" cmpd="sng" algn="ctr">
            <a:solidFill>
              <a:schemeClr val="bg1"/>
            </a:solidFill>
            <a:prstDash val="solid"/>
            <a:round/>
            <a:headEnd type="none" w="med" len="med"/>
            <a:tailEnd type="none" w="med" len="med"/>
          </a:ln>
          <a:effectLst/>
        </p:spPr>
      </p:cxnSp>
      <p:grpSp>
        <p:nvGrpSpPr>
          <p:cNvPr id="3" name="Group 2">
            <a:extLst>
              <a:ext uri="{FF2B5EF4-FFF2-40B4-BE49-F238E27FC236}">
                <a16:creationId xmlns="" xmlns:a16="http://schemas.microsoft.com/office/drawing/2014/main" id="{80FDD634-4709-42A7-81DF-06439FD008F6}"/>
              </a:ext>
            </a:extLst>
          </p:cNvPr>
          <p:cNvGrpSpPr/>
          <p:nvPr/>
        </p:nvGrpSpPr>
        <p:grpSpPr>
          <a:xfrm>
            <a:off x="1239609" y="3045823"/>
            <a:ext cx="87683" cy="549652"/>
            <a:chOff x="1514839" y="2358228"/>
            <a:chExt cx="87682" cy="549652"/>
          </a:xfrm>
        </p:grpSpPr>
        <p:cxnSp>
          <p:nvCxnSpPr>
            <p:cNvPr id="41" name="Straight Connector 40">
              <a:extLst>
                <a:ext uri="{FF2B5EF4-FFF2-40B4-BE49-F238E27FC236}">
                  <a16:creationId xmlns="" xmlns:a16="http://schemas.microsoft.com/office/drawing/2014/main" id="{5097795B-603B-4E24-9944-AE8C151FF188}"/>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 xmlns:a16="http://schemas.microsoft.com/office/drawing/2014/main" id="{EA66F953-1678-42E0-87CD-BE60D4AC424D}"/>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44" name="Group 43">
            <a:extLst>
              <a:ext uri="{FF2B5EF4-FFF2-40B4-BE49-F238E27FC236}">
                <a16:creationId xmlns="" xmlns:a16="http://schemas.microsoft.com/office/drawing/2014/main" id="{C41AFE66-3E84-4FA6-B8DB-F0B50CA31C3D}"/>
              </a:ext>
            </a:extLst>
          </p:cNvPr>
          <p:cNvGrpSpPr/>
          <p:nvPr/>
        </p:nvGrpSpPr>
        <p:grpSpPr>
          <a:xfrm>
            <a:off x="1239609" y="4143875"/>
            <a:ext cx="87683" cy="549652"/>
            <a:chOff x="1514839" y="2358228"/>
            <a:chExt cx="87682" cy="549652"/>
          </a:xfrm>
        </p:grpSpPr>
        <p:cxnSp>
          <p:nvCxnSpPr>
            <p:cNvPr id="45" name="Straight Connector 44">
              <a:extLst>
                <a:ext uri="{FF2B5EF4-FFF2-40B4-BE49-F238E27FC236}">
                  <a16:creationId xmlns="" xmlns:a16="http://schemas.microsoft.com/office/drawing/2014/main" id="{1ECF6A1A-0C12-4A23-98C1-969CBC79F10C}"/>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 xmlns:a16="http://schemas.microsoft.com/office/drawing/2014/main" id="{C3537E91-EE8B-4813-A021-88FC10B6A78D}"/>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cxnSp>
        <p:nvCxnSpPr>
          <p:cNvPr id="48" name="Straight Connector 47">
            <a:extLst>
              <a:ext uri="{FF2B5EF4-FFF2-40B4-BE49-F238E27FC236}">
                <a16:creationId xmlns="" xmlns:a16="http://schemas.microsoft.com/office/drawing/2014/main" id="{D51DC083-3263-4669-94C7-4CD34C8A7533}"/>
              </a:ext>
            </a:extLst>
          </p:cNvPr>
          <p:cNvCxnSpPr/>
          <p:nvPr/>
        </p:nvCxnSpPr>
        <p:spPr bwMode="auto">
          <a:xfrm rot="5400000">
            <a:off x="1270320" y="473085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 xmlns:a16="http://schemas.microsoft.com/office/drawing/2014/main" id="{D1175D6D-9DAF-4FFB-AED3-352EA78078A8}"/>
              </a:ext>
            </a:extLst>
          </p:cNvPr>
          <p:cNvCxnSpPr/>
          <p:nvPr/>
        </p:nvCxnSpPr>
        <p:spPr bwMode="auto">
          <a:xfrm rot="5400000">
            <a:off x="2518280" y="473085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 xmlns:a16="http://schemas.microsoft.com/office/drawing/2014/main" id="{EFC6371A-156F-4829-9C1E-A53ADBC600CB}"/>
              </a:ext>
            </a:extLst>
          </p:cNvPr>
          <p:cNvCxnSpPr/>
          <p:nvPr/>
        </p:nvCxnSpPr>
        <p:spPr bwMode="auto">
          <a:xfrm rot="5400000">
            <a:off x="3757012" y="473085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 xmlns:a16="http://schemas.microsoft.com/office/drawing/2014/main" id="{3C94CEC6-C509-4985-92B7-EDEF7CF12BF5}"/>
              </a:ext>
            </a:extLst>
          </p:cNvPr>
          <p:cNvCxnSpPr/>
          <p:nvPr/>
        </p:nvCxnSpPr>
        <p:spPr bwMode="auto">
          <a:xfrm rot="5400000">
            <a:off x="5015132" y="4730859"/>
            <a:ext cx="91440" cy="0"/>
          </a:xfrm>
          <a:prstGeom prst="line">
            <a:avLst/>
          </a:prstGeom>
          <a:noFill/>
          <a:ln w="28575" cap="flat" cmpd="sng" algn="ctr">
            <a:solidFill>
              <a:schemeClr val="bg1"/>
            </a:solidFill>
            <a:prstDash val="solid"/>
            <a:round/>
            <a:headEnd type="none" w="med" len="med"/>
            <a:tailEnd type="none" w="med" len="med"/>
          </a:ln>
          <a:effectLst/>
        </p:spPr>
      </p:cxnSp>
      <p:sp>
        <p:nvSpPr>
          <p:cNvPr id="8" name="TextBox 7">
            <a:extLst>
              <a:ext uri="{FF2B5EF4-FFF2-40B4-BE49-F238E27FC236}">
                <a16:creationId xmlns="" xmlns:a16="http://schemas.microsoft.com/office/drawing/2014/main" id="{981EDD50-EF60-4E49-9003-B9FBA9BC2F1F}"/>
              </a:ext>
            </a:extLst>
          </p:cNvPr>
          <p:cNvSpPr txBox="1"/>
          <p:nvPr/>
        </p:nvSpPr>
        <p:spPr bwMode="auto">
          <a:xfrm>
            <a:off x="728743" y="1766589"/>
            <a:ext cx="554761"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100</a:t>
            </a:r>
          </a:p>
        </p:txBody>
      </p:sp>
      <p:sp>
        <p:nvSpPr>
          <p:cNvPr id="54" name="TextBox 53">
            <a:extLst>
              <a:ext uri="{FF2B5EF4-FFF2-40B4-BE49-F238E27FC236}">
                <a16:creationId xmlns="" xmlns:a16="http://schemas.microsoft.com/office/drawing/2014/main" id="{8AD9C616-3B2C-4B79-90FD-9D13C6412473}"/>
              </a:ext>
            </a:extLst>
          </p:cNvPr>
          <p:cNvSpPr txBox="1"/>
          <p:nvPr/>
        </p:nvSpPr>
        <p:spPr bwMode="auto">
          <a:xfrm>
            <a:off x="867145" y="2305892"/>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80</a:t>
            </a:r>
          </a:p>
        </p:txBody>
      </p:sp>
      <p:sp>
        <p:nvSpPr>
          <p:cNvPr id="55" name="TextBox 54">
            <a:extLst>
              <a:ext uri="{FF2B5EF4-FFF2-40B4-BE49-F238E27FC236}">
                <a16:creationId xmlns="" xmlns:a16="http://schemas.microsoft.com/office/drawing/2014/main" id="{89066B85-85A4-47AC-B9EE-84131F921BB1}"/>
              </a:ext>
            </a:extLst>
          </p:cNvPr>
          <p:cNvSpPr txBox="1"/>
          <p:nvPr/>
        </p:nvSpPr>
        <p:spPr bwMode="auto">
          <a:xfrm>
            <a:off x="870121" y="3403925"/>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40</a:t>
            </a:r>
          </a:p>
        </p:txBody>
      </p:sp>
      <p:sp>
        <p:nvSpPr>
          <p:cNvPr id="56" name="TextBox 55">
            <a:extLst>
              <a:ext uri="{FF2B5EF4-FFF2-40B4-BE49-F238E27FC236}">
                <a16:creationId xmlns="" xmlns:a16="http://schemas.microsoft.com/office/drawing/2014/main" id="{07CAD4AA-F218-4635-AB9E-5C54F587181C}"/>
              </a:ext>
            </a:extLst>
          </p:cNvPr>
          <p:cNvSpPr txBox="1"/>
          <p:nvPr/>
        </p:nvSpPr>
        <p:spPr bwMode="auto">
          <a:xfrm>
            <a:off x="865265" y="2864468"/>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60</a:t>
            </a:r>
          </a:p>
        </p:txBody>
      </p:sp>
      <p:sp>
        <p:nvSpPr>
          <p:cNvPr id="57" name="TextBox 56">
            <a:extLst>
              <a:ext uri="{FF2B5EF4-FFF2-40B4-BE49-F238E27FC236}">
                <a16:creationId xmlns="" xmlns:a16="http://schemas.microsoft.com/office/drawing/2014/main" id="{48ED1057-A6E9-4128-94BE-564900BB1A9D}"/>
              </a:ext>
            </a:extLst>
          </p:cNvPr>
          <p:cNvSpPr txBox="1"/>
          <p:nvPr/>
        </p:nvSpPr>
        <p:spPr bwMode="auto">
          <a:xfrm>
            <a:off x="873746" y="3953575"/>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20</a:t>
            </a:r>
          </a:p>
        </p:txBody>
      </p:sp>
      <p:sp>
        <p:nvSpPr>
          <p:cNvPr id="58" name="TextBox 57">
            <a:extLst>
              <a:ext uri="{FF2B5EF4-FFF2-40B4-BE49-F238E27FC236}">
                <a16:creationId xmlns="" xmlns:a16="http://schemas.microsoft.com/office/drawing/2014/main" id="{F923A1C6-BC5E-4DCE-85F6-C5E388D4789C}"/>
              </a:ext>
            </a:extLst>
          </p:cNvPr>
          <p:cNvSpPr txBox="1"/>
          <p:nvPr/>
        </p:nvSpPr>
        <p:spPr bwMode="auto">
          <a:xfrm>
            <a:off x="993533" y="4514504"/>
            <a:ext cx="30789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0</a:t>
            </a:r>
          </a:p>
        </p:txBody>
      </p:sp>
      <p:sp>
        <p:nvSpPr>
          <p:cNvPr id="9" name="Rectangle 8">
            <a:extLst>
              <a:ext uri="{FF2B5EF4-FFF2-40B4-BE49-F238E27FC236}">
                <a16:creationId xmlns="" xmlns:a16="http://schemas.microsoft.com/office/drawing/2014/main" id="{F1118D05-2C3A-4FC5-835F-1211008DC5FC}"/>
              </a:ext>
            </a:extLst>
          </p:cNvPr>
          <p:cNvSpPr/>
          <p:nvPr/>
        </p:nvSpPr>
        <p:spPr bwMode="auto">
          <a:xfrm>
            <a:off x="1473395" y="4659080"/>
            <a:ext cx="457200" cy="36576"/>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0" name="Rectangle 59">
            <a:extLst>
              <a:ext uri="{FF2B5EF4-FFF2-40B4-BE49-F238E27FC236}">
                <a16:creationId xmlns="" xmlns:a16="http://schemas.microsoft.com/office/drawing/2014/main" id="{3B1F105D-110A-433F-81B0-634370B7D66D}"/>
              </a:ext>
            </a:extLst>
          </p:cNvPr>
          <p:cNvSpPr/>
          <p:nvPr/>
        </p:nvSpPr>
        <p:spPr bwMode="auto">
          <a:xfrm>
            <a:off x="1941767" y="4670017"/>
            <a:ext cx="457200" cy="18288"/>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1" name="Rectangle 60">
            <a:extLst>
              <a:ext uri="{FF2B5EF4-FFF2-40B4-BE49-F238E27FC236}">
                <a16:creationId xmlns="" xmlns:a16="http://schemas.microsoft.com/office/drawing/2014/main" id="{0C7633C1-7EEC-4B7A-80CE-F6998A67924F}"/>
              </a:ext>
            </a:extLst>
          </p:cNvPr>
          <p:cNvSpPr/>
          <p:nvPr/>
        </p:nvSpPr>
        <p:spPr bwMode="auto">
          <a:xfrm>
            <a:off x="2728071" y="2154291"/>
            <a:ext cx="457200" cy="2530935"/>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2" name="Rectangle 61">
            <a:extLst>
              <a:ext uri="{FF2B5EF4-FFF2-40B4-BE49-F238E27FC236}">
                <a16:creationId xmlns="" xmlns:a16="http://schemas.microsoft.com/office/drawing/2014/main" id="{72BA3287-4855-4D6C-ABB9-D54F242CB7CA}"/>
              </a:ext>
            </a:extLst>
          </p:cNvPr>
          <p:cNvSpPr/>
          <p:nvPr/>
        </p:nvSpPr>
        <p:spPr bwMode="auto">
          <a:xfrm>
            <a:off x="3183035" y="2078846"/>
            <a:ext cx="457200" cy="2619617"/>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3" name="Rectangle 62">
            <a:extLst>
              <a:ext uri="{FF2B5EF4-FFF2-40B4-BE49-F238E27FC236}">
                <a16:creationId xmlns="" xmlns:a16="http://schemas.microsoft.com/office/drawing/2014/main" id="{D2389428-3AA0-4A8C-95EB-87CF4491C746}"/>
              </a:ext>
            </a:extLst>
          </p:cNvPr>
          <p:cNvSpPr/>
          <p:nvPr/>
        </p:nvSpPr>
        <p:spPr bwMode="auto">
          <a:xfrm>
            <a:off x="3979611" y="4552068"/>
            <a:ext cx="457200" cy="141485"/>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4" name="Rectangle 63">
            <a:extLst>
              <a:ext uri="{FF2B5EF4-FFF2-40B4-BE49-F238E27FC236}">
                <a16:creationId xmlns="" xmlns:a16="http://schemas.microsoft.com/office/drawing/2014/main" id="{81DC1752-445A-434E-92E8-67F10545BA48}"/>
              </a:ext>
            </a:extLst>
          </p:cNvPr>
          <p:cNvSpPr/>
          <p:nvPr/>
        </p:nvSpPr>
        <p:spPr bwMode="auto">
          <a:xfrm>
            <a:off x="4435263" y="4603941"/>
            <a:ext cx="457200" cy="91440"/>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5" name="TextBox 63">
            <a:extLst>
              <a:ext uri="{FF2B5EF4-FFF2-40B4-BE49-F238E27FC236}">
                <a16:creationId xmlns="" xmlns:a16="http://schemas.microsoft.com/office/drawing/2014/main" id="{3A1B0D07-1AE8-4C39-A535-DB918CC098D7}"/>
              </a:ext>
            </a:extLst>
          </p:cNvPr>
          <p:cNvSpPr txBox="1"/>
          <p:nvPr/>
        </p:nvSpPr>
        <p:spPr>
          <a:xfrm>
            <a:off x="1272032" y="4726789"/>
            <a:ext cx="1336309"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3289" eaLnBrk="0" fontAlgn="base" hangingPunct="0">
              <a:spcBef>
                <a:spcPct val="0"/>
              </a:spcBef>
              <a:spcAft>
                <a:spcPct val="0"/>
              </a:spcAft>
            </a:pPr>
            <a:r>
              <a:rPr lang="en-US" sz="1900" b="1" dirty="0">
                <a:solidFill>
                  <a:srgbClr val="000000"/>
                </a:solidFill>
                <a:latin typeface="Calibri" panose="020F0502020204030204" pitchFamily="34" charset="0"/>
              </a:rPr>
              <a:t>Virologic Nonresponse (≥ 50 c/mL)</a:t>
            </a:r>
          </a:p>
        </p:txBody>
      </p:sp>
      <p:sp>
        <p:nvSpPr>
          <p:cNvPr id="66" name="TextBox 64">
            <a:extLst>
              <a:ext uri="{FF2B5EF4-FFF2-40B4-BE49-F238E27FC236}">
                <a16:creationId xmlns="" xmlns:a16="http://schemas.microsoft.com/office/drawing/2014/main" id="{B3C57583-BC9C-453B-9B63-742F5AF4A110}"/>
              </a:ext>
            </a:extLst>
          </p:cNvPr>
          <p:cNvSpPr txBox="1"/>
          <p:nvPr/>
        </p:nvSpPr>
        <p:spPr>
          <a:xfrm>
            <a:off x="2562541" y="4726789"/>
            <a:ext cx="1252027"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3289" eaLnBrk="0" fontAlgn="base" hangingPunct="0">
              <a:spcBef>
                <a:spcPct val="0"/>
              </a:spcBef>
              <a:spcAft>
                <a:spcPct val="0"/>
              </a:spcAft>
            </a:pPr>
            <a:r>
              <a:rPr lang="en-US" sz="1900" b="1" dirty="0">
                <a:solidFill>
                  <a:srgbClr val="000000"/>
                </a:solidFill>
                <a:latin typeface="Calibri" panose="020F0502020204030204" pitchFamily="34" charset="0"/>
              </a:rPr>
              <a:t>Virologic Success </a:t>
            </a:r>
            <a:br>
              <a:rPr lang="en-US" sz="1900" b="1" dirty="0">
                <a:solidFill>
                  <a:srgbClr val="000000"/>
                </a:solidFill>
                <a:latin typeface="Calibri" panose="020F0502020204030204" pitchFamily="34" charset="0"/>
              </a:rPr>
            </a:br>
            <a:r>
              <a:rPr lang="en-US" sz="1900" b="1" dirty="0">
                <a:solidFill>
                  <a:srgbClr val="000000"/>
                </a:solidFill>
                <a:latin typeface="Calibri" panose="020F0502020204030204" pitchFamily="34" charset="0"/>
              </a:rPr>
              <a:t>(&lt; 50 c/mL)</a:t>
            </a:r>
          </a:p>
        </p:txBody>
      </p:sp>
      <p:sp>
        <p:nvSpPr>
          <p:cNvPr id="67" name="TextBox 65">
            <a:extLst>
              <a:ext uri="{FF2B5EF4-FFF2-40B4-BE49-F238E27FC236}">
                <a16:creationId xmlns="" xmlns:a16="http://schemas.microsoft.com/office/drawing/2014/main" id="{5A9E7C8F-24C5-4BB7-B45B-BA4E5099430F}"/>
              </a:ext>
            </a:extLst>
          </p:cNvPr>
          <p:cNvSpPr txBox="1"/>
          <p:nvPr/>
        </p:nvSpPr>
        <p:spPr>
          <a:xfrm>
            <a:off x="3770885" y="4726847"/>
            <a:ext cx="1321763" cy="584775"/>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3289" eaLnBrk="0" fontAlgn="base" hangingPunct="0">
              <a:spcBef>
                <a:spcPct val="0"/>
              </a:spcBef>
              <a:spcAft>
                <a:spcPct val="0"/>
              </a:spcAft>
            </a:pPr>
            <a:r>
              <a:rPr lang="en-US" sz="1900" b="1" dirty="0">
                <a:solidFill>
                  <a:srgbClr val="000000"/>
                </a:solidFill>
                <a:latin typeface="Calibri" panose="020F0502020204030204" pitchFamily="34" charset="0"/>
              </a:rPr>
              <a:t>No Virologic Data</a:t>
            </a:r>
          </a:p>
        </p:txBody>
      </p:sp>
      <p:sp>
        <p:nvSpPr>
          <p:cNvPr id="68" name="Freeform: Shape 67">
            <a:extLst>
              <a:ext uri="{FF2B5EF4-FFF2-40B4-BE49-F238E27FC236}">
                <a16:creationId xmlns="" xmlns:a16="http://schemas.microsoft.com/office/drawing/2014/main" id="{57AEB0A7-BE6C-4F1C-BE6B-881024BFB7A6}"/>
              </a:ext>
            </a:extLst>
          </p:cNvPr>
          <p:cNvSpPr/>
          <p:nvPr/>
        </p:nvSpPr>
        <p:spPr bwMode="auto">
          <a:xfrm>
            <a:off x="1320805" y="1942929"/>
            <a:ext cx="3745283" cy="2749463"/>
          </a:xfrm>
          <a:custGeom>
            <a:avLst/>
            <a:gdLst>
              <a:gd name="connsiteX0" fmla="*/ 0 w 3745282"/>
              <a:gd name="connsiteY0" fmla="*/ 0 h 2749463"/>
              <a:gd name="connsiteX1" fmla="*/ 0 w 3745282"/>
              <a:gd name="connsiteY1" fmla="*/ 2749463 h 2749463"/>
              <a:gd name="connsiteX2" fmla="*/ 3745282 w 3745282"/>
              <a:gd name="connsiteY2" fmla="*/ 2749463 h 2749463"/>
            </a:gdLst>
            <a:ahLst/>
            <a:cxnLst>
              <a:cxn ang="0">
                <a:pos x="connsiteX0" y="connsiteY0"/>
              </a:cxn>
              <a:cxn ang="0">
                <a:pos x="connsiteX1" y="connsiteY1"/>
              </a:cxn>
              <a:cxn ang="0">
                <a:pos x="connsiteX2" y="connsiteY2"/>
              </a:cxn>
            </a:cxnLst>
            <a:rect l="l" t="t" r="r" b="b"/>
            <a:pathLst>
              <a:path w="3745282" h="2749463">
                <a:moveTo>
                  <a:pt x="0" y="0"/>
                </a:moveTo>
                <a:lnTo>
                  <a:pt x="0" y="2749463"/>
                </a:lnTo>
                <a:lnTo>
                  <a:pt x="3745282" y="2749463"/>
                </a:lnTo>
              </a:path>
            </a:pathLst>
          </a:custGeom>
          <a:noFill/>
          <a:ln w="28575">
            <a:solidFill>
              <a:schemeClr val="bg1"/>
            </a:solidFill>
            <a:miter lim="800000"/>
            <a:headEnd/>
            <a:tailEnd/>
          </a:ln>
        </p:spPr>
        <p:txBody>
          <a:bodyPr lIns="91342" tIns="45718" rIns="91342" bIns="45718"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289" eaLnBrk="0" fontAlgn="base" hangingPunct="0">
              <a:spcBef>
                <a:spcPct val="0"/>
              </a:spcBef>
              <a:spcAft>
                <a:spcPct val="0"/>
              </a:spcAft>
            </a:pPr>
            <a:endParaRPr lang="en-US" b="1" dirty="0">
              <a:solidFill>
                <a:srgbClr val="FFFFFF"/>
              </a:solidFill>
            </a:endParaRPr>
          </a:p>
        </p:txBody>
      </p:sp>
      <p:sp>
        <p:nvSpPr>
          <p:cNvPr id="69" name="TextBox 68">
            <a:extLst>
              <a:ext uri="{FF2B5EF4-FFF2-40B4-BE49-F238E27FC236}">
                <a16:creationId xmlns="" xmlns:a16="http://schemas.microsoft.com/office/drawing/2014/main" id="{BB54DFA1-F0ED-4A75-9401-043E7716DE4D}"/>
              </a:ext>
            </a:extLst>
          </p:cNvPr>
          <p:cNvSpPr txBox="1"/>
          <p:nvPr/>
        </p:nvSpPr>
        <p:spPr bwMode="auto">
          <a:xfrm>
            <a:off x="1418953" y="4284446"/>
            <a:ext cx="587571"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1.6</a:t>
            </a:r>
          </a:p>
        </p:txBody>
      </p:sp>
      <p:sp>
        <p:nvSpPr>
          <p:cNvPr id="71" name="TextBox 70">
            <a:extLst>
              <a:ext uri="{FF2B5EF4-FFF2-40B4-BE49-F238E27FC236}">
                <a16:creationId xmlns="" xmlns:a16="http://schemas.microsoft.com/office/drawing/2014/main" id="{EE14DB22-F747-4C16-B494-6603B664896D}"/>
              </a:ext>
            </a:extLst>
          </p:cNvPr>
          <p:cNvSpPr txBox="1"/>
          <p:nvPr/>
        </p:nvSpPr>
        <p:spPr bwMode="auto">
          <a:xfrm>
            <a:off x="1906577" y="4301562"/>
            <a:ext cx="53185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1.0</a:t>
            </a:r>
          </a:p>
        </p:txBody>
      </p:sp>
      <p:sp>
        <p:nvSpPr>
          <p:cNvPr id="72" name="TextBox 71">
            <a:extLst>
              <a:ext uri="{FF2B5EF4-FFF2-40B4-BE49-F238E27FC236}">
                <a16:creationId xmlns="" xmlns:a16="http://schemas.microsoft.com/office/drawing/2014/main" id="{72904C4A-8F92-4AA3-9E8F-576FBE725341}"/>
              </a:ext>
            </a:extLst>
          </p:cNvPr>
          <p:cNvSpPr txBox="1"/>
          <p:nvPr/>
        </p:nvSpPr>
        <p:spPr bwMode="auto">
          <a:xfrm>
            <a:off x="2645625" y="1784733"/>
            <a:ext cx="67084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92.5</a:t>
            </a:r>
          </a:p>
        </p:txBody>
      </p:sp>
      <p:sp>
        <p:nvSpPr>
          <p:cNvPr id="73" name="TextBox 72">
            <a:extLst>
              <a:ext uri="{FF2B5EF4-FFF2-40B4-BE49-F238E27FC236}">
                <a16:creationId xmlns="" xmlns:a16="http://schemas.microsoft.com/office/drawing/2014/main" id="{94BF0310-F57F-41A6-80A7-C6C1DA4005A1}"/>
              </a:ext>
            </a:extLst>
          </p:cNvPr>
          <p:cNvSpPr txBox="1"/>
          <p:nvPr/>
        </p:nvSpPr>
        <p:spPr bwMode="auto">
          <a:xfrm>
            <a:off x="3095661" y="1707941"/>
            <a:ext cx="638531"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95.5</a:t>
            </a:r>
          </a:p>
        </p:txBody>
      </p:sp>
      <p:sp>
        <p:nvSpPr>
          <p:cNvPr id="105" name="TextBox 104">
            <a:extLst>
              <a:ext uri="{FF2B5EF4-FFF2-40B4-BE49-F238E27FC236}">
                <a16:creationId xmlns="" xmlns:a16="http://schemas.microsoft.com/office/drawing/2014/main" id="{CE483592-64A9-4C46-A953-2EA5A4C9FC53}"/>
              </a:ext>
            </a:extLst>
          </p:cNvPr>
          <p:cNvSpPr txBox="1"/>
          <p:nvPr/>
        </p:nvSpPr>
        <p:spPr bwMode="auto">
          <a:xfrm>
            <a:off x="3928722" y="4185638"/>
            <a:ext cx="52195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5.8</a:t>
            </a:r>
          </a:p>
        </p:txBody>
      </p:sp>
      <p:sp>
        <p:nvSpPr>
          <p:cNvPr id="106" name="TextBox 105">
            <a:extLst>
              <a:ext uri="{FF2B5EF4-FFF2-40B4-BE49-F238E27FC236}">
                <a16:creationId xmlns="" xmlns:a16="http://schemas.microsoft.com/office/drawing/2014/main" id="{B784161D-550C-47FC-AA77-2BAD7E893572}"/>
              </a:ext>
            </a:extLst>
          </p:cNvPr>
          <p:cNvSpPr txBox="1"/>
          <p:nvPr/>
        </p:nvSpPr>
        <p:spPr bwMode="auto">
          <a:xfrm>
            <a:off x="4405782" y="4241018"/>
            <a:ext cx="52195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3.6</a:t>
            </a:r>
          </a:p>
        </p:txBody>
      </p:sp>
      <p:sp>
        <p:nvSpPr>
          <p:cNvPr id="107" name="TextBox 106">
            <a:extLst>
              <a:ext uri="{FF2B5EF4-FFF2-40B4-BE49-F238E27FC236}">
                <a16:creationId xmlns="" xmlns:a16="http://schemas.microsoft.com/office/drawing/2014/main" id="{395D548C-2B1C-4753-8B7D-775FBEAF90A4}"/>
              </a:ext>
            </a:extLst>
          </p:cNvPr>
          <p:cNvSpPr txBox="1"/>
          <p:nvPr/>
        </p:nvSpPr>
        <p:spPr bwMode="auto">
          <a:xfrm>
            <a:off x="4196244" y="2087730"/>
            <a:ext cx="1947964" cy="14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LA CAB + LA RPV</a:t>
            </a:r>
            <a:br>
              <a:rPr lang="en-US" dirty="0">
                <a:solidFill>
                  <a:srgbClr val="000000"/>
                </a:solidFill>
                <a:latin typeface="Calibri" panose="020F0502020204030204" pitchFamily="34" charset="0"/>
                <a:cs typeface="Arial" panose="020B0604020202020204" pitchFamily="34" charset="0"/>
              </a:rPr>
            </a:br>
            <a:r>
              <a:rPr lang="en-US" dirty="0">
                <a:solidFill>
                  <a:srgbClr val="000000"/>
                </a:solidFill>
                <a:latin typeface="Calibri" panose="020F0502020204030204" pitchFamily="34" charset="0"/>
                <a:cs typeface="Arial" panose="020B0604020202020204" pitchFamily="34" charset="0"/>
              </a:rPr>
              <a:t>(n = 308)</a:t>
            </a:r>
          </a:p>
          <a:p>
            <a:pP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Continued BL ART</a:t>
            </a:r>
            <a:br>
              <a:rPr lang="en-US" dirty="0">
                <a:solidFill>
                  <a:srgbClr val="000000"/>
                </a:solidFill>
                <a:latin typeface="Calibri" panose="020F0502020204030204" pitchFamily="34" charset="0"/>
                <a:cs typeface="Arial" panose="020B0604020202020204" pitchFamily="34" charset="0"/>
              </a:rPr>
            </a:br>
            <a:r>
              <a:rPr lang="en-US" dirty="0">
                <a:solidFill>
                  <a:srgbClr val="000000"/>
                </a:solidFill>
                <a:latin typeface="Calibri" panose="020F0502020204030204" pitchFamily="34" charset="0"/>
                <a:cs typeface="Arial" panose="020B0604020202020204" pitchFamily="34" charset="0"/>
              </a:rPr>
              <a:t>(n = 308)</a:t>
            </a:r>
          </a:p>
        </p:txBody>
      </p:sp>
      <p:sp>
        <p:nvSpPr>
          <p:cNvPr id="10" name="Rectangle 9">
            <a:extLst>
              <a:ext uri="{FF2B5EF4-FFF2-40B4-BE49-F238E27FC236}">
                <a16:creationId xmlns="" xmlns:a16="http://schemas.microsoft.com/office/drawing/2014/main" id="{550A1DAB-36C8-4B91-BA91-438CDF561CEF}"/>
              </a:ext>
            </a:extLst>
          </p:cNvPr>
          <p:cNvSpPr/>
          <p:nvPr/>
        </p:nvSpPr>
        <p:spPr bwMode="auto">
          <a:xfrm>
            <a:off x="4012080" y="2191199"/>
            <a:ext cx="182880" cy="182880"/>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109" name="Rectangle 108">
            <a:extLst>
              <a:ext uri="{FF2B5EF4-FFF2-40B4-BE49-F238E27FC236}">
                <a16:creationId xmlns="" xmlns:a16="http://schemas.microsoft.com/office/drawing/2014/main" id="{113269BB-94B0-498B-8CE0-8EF980A6A8E5}"/>
              </a:ext>
            </a:extLst>
          </p:cNvPr>
          <p:cNvSpPr/>
          <p:nvPr/>
        </p:nvSpPr>
        <p:spPr bwMode="auto">
          <a:xfrm>
            <a:off x="4008045" y="2862660"/>
            <a:ext cx="182880" cy="182880"/>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grpSp>
        <p:nvGrpSpPr>
          <p:cNvPr id="12" name="Group 11">
            <a:extLst>
              <a:ext uri="{FF2B5EF4-FFF2-40B4-BE49-F238E27FC236}">
                <a16:creationId xmlns="" xmlns:a16="http://schemas.microsoft.com/office/drawing/2014/main" id="{C836C0E7-BFF3-482E-8967-0F1567292045}"/>
              </a:ext>
            </a:extLst>
          </p:cNvPr>
          <p:cNvGrpSpPr/>
          <p:nvPr/>
        </p:nvGrpSpPr>
        <p:grpSpPr>
          <a:xfrm>
            <a:off x="6255859" y="4564186"/>
            <a:ext cx="4677212" cy="1591473"/>
            <a:chOff x="7032480" y="4131599"/>
            <a:chExt cx="2929589" cy="1431274"/>
          </a:xfrm>
        </p:grpSpPr>
        <p:sp>
          <p:nvSpPr>
            <p:cNvPr id="141" name="TextBox 140">
              <a:extLst>
                <a:ext uri="{FF2B5EF4-FFF2-40B4-BE49-F238E27FC236}">
                  <a16:creationId xmlns="" xmlns:a16="http://schemas.microsoft.com/office/drawing/2014/main" id="{6551B3A9-3A1F-44A8-893C-7D12BC32C510}"/>
                </a:ext>
              </a:extLst>
            </p:cNvPr>
            <p:cNvSpPr txBox="1"/>
            <p:nvPr/>
          </p:nvSpPr>
          <p:spPr>
            <a:xfrm>
              <a:off x="7422552" y="4827129"/>
              <a:ext cx="407895" cy="22143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-6.7</a:t>
              </a:r>
            </a:p>
          </p:txBody>
        </p:sp>
        <p:sp>
          <p:nvSpPr>
            <p:cNvPr id="143" name="TextBox 142">
              <a:extLst>
                <a:ext uri="{FF2B5EF4-FFF2-40B4-BE49-F238E27FC236}">
                  <a16:creationId xmlns="" xmlns:a16="http://schemas.microsoft.com/office/drawing/2014/main" id="{AA715EE0-6883-4700-80EB-A1D6F0DDCB94}"/>
                </a:ext>
              </a:extLst>
            </p:cNvPr>
            <p:cNvSpPr txBox="1"/>
            <p:nvPr/>
          </p:nvSpPr>
          <p:spPr>
            <a:xfrm>
              <a:off x="7998866" y="4501507"/>
              <a:ext cx="203822" cy="221436"/>
            </a:xfrm>
            <a:prstGeom prst="rect">
              <a:avLst/>
            </a:prstGeom>
            <a:noFill/>
          </p:spPr>
          <p:txBody>
            <a:bodyPr wrap="none" lIns="0" tIns="0" rIns="0" bIns="0" rtlCol="0">
              <a:spAutoFit/>
            </a:bodyPr>
            <a:lstStyle/>
            <a:p>
              <a:pP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-3.0</a:t>
              </a:r>
            </a:p>
          </p:txBody>
        </p:sp>
        <p:cxnSp>
          <p:nvCxnSpPr>
            <p:cNvPr id="145" name="Straight Connector 144">
              <a:extLst>
                <a:ext uri="{FF2B5EF4-FFF2-40B4-BE49-F238E27FC236}">
                  <a16:creationId xmlns="" xmlns:a16="http://schemas.microsoft.com/office/drawing/2014/main" id="{2E641004-5D2E-4BF7-84C9-3E36C732CCA4}"/>
                </a:ext>
              </a:extLst>
            </p:cNvPr>
            <p:cNvCxnSpPr/>
            <p:nvPr/>
          </p:nvCxnSpPr>
          <p:spPr bwMode="auto">
            <a:xfrm>
              <a:off x="8514169" y="4131599"/>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 xmlns:a16="http://schemas.microsoft.com/office/drawing/2014/main" id="{96930070-1A6A-4FA2-85AE-05FCBEFD27BC}"/>
                </a:ext>
              </a:extLst>
            </p:cNvPr>
            <p:cNvCxnSpPr/>
            <p:nvPr/>
          </p:nvCxnSpPr>
          <p:spPr bwMode="auto">
            <a:xfrm>
              <a:off x="7230252" y="5287191"/>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47" name="Group 146">
              <a:extLst>
                <a:ext uri="{FF2B5EF4-FFF2-40B4-BE49-F238E27FC236}">
                  <a16:creationId xmlns="" xmlns:a16="http://schemas.microsoft.com/office/drawing/2014/main" id="{66547B11-4E97-4FE4-BC8E-948047D95DC1}"/>
                </a:ext>
              </a:extLst>
            </p:cNvPr>
            <p:cNvGrpSpPr/>
            <p:nvPr/>
          </p:nvGrpSpPr>
          <p:grpSpPr>
            <a:xfrm>
              <a:off x="7237235" y="5280782"/>
              <a:ext cx="2555163" cy="71174"/>
              <a:chOff x="7029815" y="3368425"/>
              <a:chExt cx="2555163" cy="71174"/>
            </a:xfrm>
          </p:grpSpPr>
          <p:cxnSp>
            <p:nvCxnSpPr>
              <p:cNvPr id="148" name="Straight Connector 147">
                <a:extLst>
                  <a:ext uri="{FF2B5EF4-FFF2-40B4-BE49-F238E27FC236}">
                    <a16:creationId xmlns="" xmlns:a16="http://schemas.microsoft.com/office/drawing/2014/main" id="{1116A3B0-C074-443F-8DE0-D274F727D342}"/>
                  </a:ext>
                </a:extLst>
              </p:cNvPr>
              <p:cNvCxnSpPr/>
              <p:nvPr/>
            </p:nvCxnSpPr>
            <p:spPr bwMode="auto">
              <a:xfrm>
                <a:off x="702981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 xmlns:a16="http://schemas.microsoft.com/office/drawing/2014/main" id="{20E5ED8C-042B-459F-B284-4475F2685581}"/>
                  </a:ext>
                </a:extLst>
              </p:cNvPr>
              <p:cNvCxnSpPr/>
              <p:nvPr/>
            </p:nvCxnSpPr>
            <p:spPr bwMode="auto">
              <a:xfrm>
                <a:off x="7288558"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 xmlns:a16="http://schemas.microsoft.com/office/drawing/2014/main" id="{02BDF46C-E213-4DB1-B83E-6E6AC45A5F44}"/>
                  </a:ext>
                </a:extLst>
              </p:cNvPr>
              <p:cNvCxnSpPr/>
              <p:nvPr/>
            </p:nvCxnSpPr>
            <p:spPr bwMode="auto">
              <a:xfrm>
                <a:off x="7543268"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1" name="Straight Connector 150">
                <a:extLst>
                  <a:ext uri="{FF2B5EF4-FFF2-40B4-BE49-F238E27FC236}">
                    <a16:creationId xmlns="" xmlns:a16="http://schemas.microsoft.com/office/drawing/2014/main" id="{7DBF8B11-BA3E-44B3-B972-05C675DF88B8}"/>
                  </a:ext>
                </a:extLst>
              </p:cNvPr>
              <p:cNvCxnSpPr/>
              <p:nvPr/>
            </p:nvCxnSpPr>
            <p:spPr bwMode="auto">
              <a:xfrm>
                <a:off x="779797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2" name="Straight Connector 151">
                <a:extLst>
                  <a:ext uri="{FF2B5EF4-FFF2-40B4-BE49-F238E27FC236}">
                    <a16:creationId xmlns="" xmlns:a16="http://schemas.microsoft.com/office/drawing/2014/main" id="{CFB69AEE-4EDB-4CED-998D-D2AB2DF56ADC}"/>
                  </a:ext>
                </a:extLst>
              </p:cNvPr>
              <p:cNvCxnSpPr/>
              <p:nvPr/>
            </p:nvCxnSpPr>
            <p:spPr bwMode="auto">
              <a:xfrm>
                <a:off x="805268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3" name="Straight Connector 152">
                <a:extLst>
                  <a:ext uri="{FF2B5EF4-FFF2-40B4-BE49-F238E27FC236}">
                    <a16:creationId xmlns="" xmlns:a16="http://schemas.microsoft.com/office/drawing/2014/main" id="{52622A6D-9B41-4459-8F45-5CA80980A34A}"/>
                  </a:ext>
                </a:extLst>
              </p:cNvPr>
              <p:cNvCxnSpPr/>
              <p:nvPr/>
            </p:nvCxnSpPr>
            <p:spPr bwMode="auto">
              <a:xfrm>
                <a:off x="830739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 xmlns:a16="http://schemas.microsoft.com/office/drawing/2014/main" id="{F4EC944A-13BF-437E-96C5-B34FE04595D5}"/>
                  </a:ext>
                </a:extLst>
              </p:cNvPr>
              <p:cNvCxnSpPr/>
              <p:nvPr/>
            </p:nvCxnSpPr>
            <p:spPr bwMode="auto">
              <a:xfrm>
                <a:off x="8562106"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 xmlns:a16="http://schemas.microsoft.com/office/drawing/2014/main" id="{1426C257-786E-4CFD-B032-2EE9904A22D9}"/>
                  </a:ext>
                </a:extLst>
              </p:cNvPr>
              <p:cNvCxnSpPr/>
              <p:nvPr/>
            </p:nvCxnSpPr>
            <p:spPr bwMode="auto">
              <a:xfrm>
                <a:off x="8816816"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6" name="Straight Connector 155">
                <a:extLst>
                  <a:ext uri="{FF2B5EF4-FFF2-40B4-BE49-F238E27FC236}">
                    <a16:creationId xmlns="" xmlns:a16="http://schemas.microsoft.com/office/drawing/2014/main" id="{92560B31-2DF1-4CD3-96EC-F824AB119237}"/>
                  </a:ext>
                </a:extLst>
              </p:cNvPr>
              <p:cNvCxnSpPr/>
              <p:nvPr/>
            </p:nvCxnSpPr>
            <p:spPr bwMode="auto">
              <a:xfrm>
                <a:off x="907152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7" name="Straight Connector 156">
                <a:extLst>
                  <a:ext uri="{FF2B5EF4-FFF2-40B4-BE49-F238E27FC236}">
                    <a16:creationId xmlns="" xmlns:a16="http://schemas.microsoft.com/office/drawing/2014/main" id="{8711BED9-1327-4F73-938F-613AED3DFAC7}"/>
                  </a:ext>
                </a:extLst>
              </p:cNvPr>
              <p:cNvCxnSpPr/>
              <p:nvPr/>
            </p:nvCxnSpPr>
            <p:spPr bwMode="auto">
              <a:xfrm>
                <a:off x="932623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 xmlns:a16="http://schemas.microsoft.com/office/drawing/2014/main" id="{CBCB6B0A-F413-4AF9-8D99-86BB4F9A6874}"/>
                  </a:ext>
                </a:extLst>
              </p:cNvPr>
              <p:cNvCxnSpPr/>
              <p:nvPr/>
            </p:nvCxnSpPr>
            <p:spPr bwMode="auto">
              <a:xfrm>
                <a:off x="9584978" y="3368425"/>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59" name="TextBox 158">
              <a:extLst>
                <a:ext uri="{FF2B5EF4-FFF2-40B4-BE49-F238E27FC236}">
                  <a16:creationId xmlns="" xmlns:a16="http://schemas.microsoft.com/office/drawing/2014/main" id="{94B854FA-D8EF-4211-AD7C-CEF6E0568661}"/>
                </a:ext>
              </a:extLst>
            </p:cNvPr>
            <p:cNvSpPr txBox="1"/>
            <p:nvPr/>
          </p:nvSpPr>
          <p:spPr>
            <a:xfrm>
              <a:off x="7032480"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60" name="TextBox 159">
              <a:extLst>
                <a:ext uri="{FF2B5EF4-FFF2-40B4-BE49-F238E27FC236}">
                  <a16:creationId xmlns="" xmlns:a16="http://schemas.microsoft.com/office/drawing/2014/main" id="{D960921A-DDB2-45C6-9D3B-E3A1FFE4D7EF}"/>
                </a:ext>
              </a:extLst>
            </p:cNvPr>
            <p:cNvSpPr txBox="1"/>
            <p:nvPr/>
          </p:nvSpPr>
          <p:spPr>
            <a:xfrm>
              <a:off x="7299743"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61" name="TextBox 160">
              <a:extLst>
                <a:ext uri="{FF2B5EF4-FFF2-40B4-BE49-F238E27FC236}">
                  <a16:creationId xmlns="" xmlns:a16="http://schemas.microsoft.com/office/drawing/2014/main" id="{0AF13963-6F19-4968-AE01-81C1F6BC004F}"/>
                </a:ext>
              </a:extLst>
            </p:cNvPr>
            <p:cNvSpPr txBox="1"/>
            <p:nvPr/>
          </p:nvSpPr>
          <p:spPr>
            <a:xfrm>
              <a:off x="7548020"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62" name="TextBox 161">
              <a:extLst>
                <a:ext uri="{FF2B5EF4-FFF2-40B4-BE49-F238E27FC236}">
                  <a16:creationId xmlns="" xmlns:a16="http://schemas.microsoft.com/office/drawing/2014/main" id="{0111D46E-00D0-444A-A467-EF6AA6DC3C1F}"/>
                </a:ext>
              </a:extLst>
            </p:cNvPr>
            <p:cNvSpPr txBox="1"/>
            <p:nvPr/>
          </p:nvSpPr>
          <p:spPr>
            <a:xfrm>
              <a:off x="7807939"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63" name="TextBox 162">
              <a:extLst>
                <a:ext uri="{FF2B5EF4-FFF2-40B4-BE49-F238E27FC236}">
                  <a16:creationId xmlns="" xmlns:a16="http://schemas.microsoft.com/office/drawing/2014/main" id="{23E47569-EE93-4D3B-A71C-74D99E4D33FA}"/>
                </a:ext>
              </a:extLst>
            </p:cNvPr>
            <p:cNvSpPr txBox="1"/>
            <p:nvPr/>
          </p:nvSpPr>
          <p:spPr>
            <a:xfrm>
              <a:off x="8066028"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64" name="TextBox 163">
              <a:extLst>
                <a:ext uri="{FF2B5EF4-FFF2-40B4-BE49-F238E27FC236}">
                  <a16:creationId xmlns="" xmlns:a16="http://schemas.microsoft.com/office/drawing/2014/main" id="{C1BAF9EA-984C-4A2D-AE73-74BB995921E2}"/>
                </a:ext>
              </a:extLst>
            </p:cNvPr>
            <p:cNvSpPr txBox="1"/>
            <p:nvPr/>
          </p:nvSpPr>
          <p:spPr>
            <a:xfrm>
              <a:off x="8347979"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65" name="TextBox 164">
              <a:extLst>
                <a:ext uri="{FF2B5EF4-FFF2-40B4-BE49-F238E27FC236}">
                  <a16:creationId xmlns="" xmlns:a16="http://schemas.microsoft.com/office/drawing/2014/main" id="{FD4250EC-F13E-49FD-A633-80447780FA07}"/>
                </a:ext>
              </a:extLst>
            </p:cNvPr>
            <p:cNvSpPr txBox="1"/>
            <p:nvPr/>
          </p:nvSpPr>
          <p:spPr>
            <a:xfrm>
              <a:off x="8588912"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66" name="TextBox 165">
              <a:extLst>
                <a:ext uri="{FF2B5EF4-FFF2-40B4-BE49-F238E27FC236}">
                  <a16:creationId xmlns="" xmlns:a16="http://schemas.microsoft.com/office/drawing/2014/main" id="{99F7FDDF-0E3B-4F0E-B97F-04C897EDC16A}"/>
                </a:ext>
              </a:extLst>
            </p:cNvPr>
            <p:cNvSpPr txBox="1"/>
            <p:nvPr/>
          </p:nvSpPr>
          <p:spPr>
            <a:xfrm>
              <a:off x="8856175"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67" name="TextBox 166">
              <a:extLst>
                <a:ext uri="{FF2B5EF4-FFF2-40B4-BE49-F238E27FC236}">
                  <a16:creationId xmlns="" xmlns:a16="http://schemas.microsoft.com/office/drawing/2014/main" id="{32FBDAC7-13E8-4546-A699-32A5CC6D273C}"/>
                </a:ext>
              </a:extLst>
            </p:cNvPr>
            <p:cNvSpPr txBox="1"/>
            <p:nvPr/>
          </p:nvSpPr>
          <p:spPr>
            <a:xfrm>
              <a:off x="9106065"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68" name="TextBox 167">
              <a:extLst>
                <a:ext uri="{FF2B5EF4-FFF2-40B4-BE49-F238E27FC236}">
                  <a16:creationId xmlns="" xmlns:a16="http://schemas.microsoft.com/office/drawing/2014/main" id="{AC276611-FE5F-4078-9402-C22495D0F32E}"/>
                </a:ext>
              </a:extLst>
            </p:cNvPr>
            <p:cNvSpPr txBox="1"/>
            <p:nvPr/>
          </p:nvSpPr>
          <p:spPr>
            <a:xfrm>
              <a:off x="9361686"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69" name="TextBox 168">
              <a:extLst>
                <a:ext uri="{FF2B5EF4-FFF2-40B4-BE49-F238E27FC236}">
                  <a16:creationId xmlns="" xmlns:a16="http://schemas.microsoft.com/office/drawing/2014/main" id="{7D470658-6B1C-495E-ACC1-DB83CDE2169F}"/>
                </a:ext>
              </a:extLst>
            </p:cNvPr>
            <p:cNvSpPr txBox="1"/>
            <p:nvPr/>
          </p:nvSpPr>
          <p:spPr>
            <a:xfrm>
              <a:off x="9617933"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170" name="Straight Connector 169">
              <a:extLst>
                <a:ext uri="{FF2B5EF4-FFF2-40B4-BE49-F238E27FC236}">
                  <a16:creationId xmlns="" xmlns:a16="http://schemas.microsoft.com/office/drawing/2014/main" id="{555DABF1-FE13-4DCB-B286-E5412175B23E}"/>
                </a:ext>
              </a:extLst>
            </p:cNvPr>
            <p:cNvCxnSpPr>
              <a:cxnSpLocks/>
            </p:cNvCxnSpPr>
            <p:nvPr/>
          </p:nvCxnSpPr>
          <p:spPr bwMode="auto">
            <a:xfrm flipH="1">
              <a:off x="7653292" y="4809871"/>
              <a:ext cx="958880" cy="0"/>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 xmlns:a16="http://schemas.microsoft.com/office/drawing/2014/main" id="{4CF28B23-1A66-40F8-B4F1-1EE5A3B1B967}"/>
                </a:ext>
              </a:extLst>
            </p:cNvPr>
            <p:cNvCxnSpPr/>
            <p:nvPr/>
          </p:nvCxnSpPr>
          <p:spPr bwMode="auto">
            <a:xfrm>
              <a:off x="7652769" y="4768164"/>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72" name="Straight Connector 171">
              <a:extLst>
                <a:ext uri="{FF2B5EF4-FFF2-40B4-BE49-F238E27FC236}">
                  <a16:creationId xmlns="" xmlns:a16="http://schemas.microsoft.com/office/drawing/2014/main" id="{214EBD76-8AA7-489A-AC1E-7B13FAC6A02C}"/>
                </a:ext>
              </a:extLst>
            </p:cNvPr>
            <p:cNvCxnSpPr/>
            <p:nvPr/>
          </p:nvCxnSpPr>
          <p:spPr bwMode="auto">
            <a:xfrm>
              <a:off x="8613049" y="4763265"/>
              <a:ext cx="0" cy="86877"/>
            </a:xfrm>
            <a:prstGeom prst="line">
              <a:avLst/>
            </a:prstGeom>
            <a:noFill/>
            <a:ln w="28575" cap="flat" cmpd="sng" algn="ctr">
              <a:solidFill>
                <a:schemeClr val="bg1"/>
              </a:solidFill>
              <a:prstDash val="solid"/>
              <a:round/>
              <a:headEnd type="none" w="med" len="med"/>
              <a:tailEnd type="none" w="med" len="med"/>
            </a:ln>
            <a:effectLst/>
          </p:spPr>
        </p:cxnSp>
        <p:sp>
          <p:nvSpPr>
            <p:cNvPr id="173" name="Rectangle 172">
              <a:extLst>
                <a:ext uri="{FF2B5EF4-FFF2-40B4-BE49-F238E27FC236}">
                  <a16:creationId xmlns="" xmlns:a16="http://schemas.microsoft.com/office/drawing/2014/main" id="{75008E9F-4038-4169-86F1-B74CB87BA524}"/>
                </a:ext>
              </a:extLst>
            </p:cNvPr>
            <p:cNvSpPr/>
            <p:nvPr/>
          </p:nvSpPr>
          <p:spPr bwMode="auto">
            <a:xfrm>
              <a:off x="8081973" y="4753223"/>
              <a:ext cx="104445"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289" eaLnBrk="0" fontAlgn="base" hangingPunct="0">
                <a:spcBef>
                  <a:spcPct val="0"/>
                </a:spcBef>
                <a:spcAft>
                  <a:spcPct val="0"/>
                </a:spcAft>
              </a:pPr>
              <a:endParaRPr lang="en-US" b="1" dirty="0">
                <a:solidFill>
                  <a:srgbClr val="FFFFFF"/>
                </a:solidFill>
              </a:endParaRPr>
            </a:p>
          </p:txBody>
        </p:sp>
        <p:sp>
          <p:nvSpPr>
            <p:cNvPr id="97" name="TextBox 96">
              <a:extLst>
                <a:ext uri="{FF2B5EF4-FFF2-40B4-BE49-F238E27FC236}">
                  <a16:creationId xmlns="" xmlns:a16="http://schemas.microsoft.com/office/drawing/2014/main" id="{158E8F0A-C126-0242-A369-40C8B6799B52}"/>
                </a:ext>
              </a:extLst>
            </p:cNvPr>
            <p:cNvSpPr txBox="1"/>
            <p:nvPr/>
          </p:nvSpPr>
          <p:spPr>
            <a:xfrm>
              <a:off x="8437674" y="4820141"/>
              <a:ext cx="408778" cy="22143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0.7</a:t>
              </a:r>
            </a:p>
          </p:txBody>
        </p:sp>
        <p:cxnSp>
          <p:nvCxnSpPr>
            <p:cNvPr id="126" name="Straight Connector 125">
              <a:extLst>
                <a:ext uri="{FF2B5EF4-FFF2-40B4-BE49-F238E27FC236}">
                  <a16:creationId xmlns="" xmlns:a16="http://schemas.microsoft.com/office/drawing/2014/main" id="{15EE1CAF-B8FE-46DA-A2B1-330820B83200}"/>
                </a:ext>
              </a:extLst>
            </p:cNvPr>
            <p:cNvCxnSpPr>
              <a:cxnSpLocks/>
            </p:cNvCxnSpPr>
            <p:nvPr/>
          </p:nvCxnSpPr>
          <p:spPr bwMode="auto">
            <a:xfrm>
              <a:off x="7239426" y="4374838"/>
              <a:ext cx="0" cy="861858"/>
            </a:xfrm>
            <a:prstGeom prst="line">
              <a:avLst/>
            </a:prstGeom>
            <a:noFill/>
            <a:ln w="19050" cap="flat" cmpd="sng" algn="ctr">
              <a:solidFill>
                <a:schemeClr val="accent4">
                  <a:lumMod val="75000"/>
                </a:schemeClr>
              </a:solidFill>
              <a:prstDash val="sysDash"/>
            </a:ln>
            <a:effectLst/>
          </p:spPr>
        </p:cxnSp>
      </p:grpSp>
      <p:grpSp>
        <p:nvGrpSpPr>
          <p:cNvPr id="11" name="Group 10">
            <a:extLst>
              <a:ext uri="{FF2B5EF4-FFF2-40B4-BE49-F238E27FC236}">
                <a16:creationId xmlns="" xmlns:a16="http://schemas.microsoft.com/office/drawing/2014/main" id="{A9DD509C-C2B7-4FF1-9249-70CD0A1D3D68}"/>
              </a:ext>
            </a:extLst>
          </p:cNvPr>
          <p:cNvGrpSpPr/>
          <p:nvPr/>
        </p:nvGrpSpPr>
        <p:grpSpPr>
          <a:xfrm>
            <a:off x="6300568" y="2300169"/>
            <a:ext cx="4572000" cy="1590419"/>
            <a:chOff x="7016131" y="2219242"/>
            <a:chExt cx="2929589" cy="1431435"/>
          </a:xfrm>
        </p:grpSpPr>
        <p:cxnSp>
          <p:nvCxnSpPr>
            <p:cNvPr id="80" name="Straight Connector 79">
              <a:extLst>
                <a:ext uri="{FF2B5EF4-FFF2-40B4-BE49-F238E27FC236}">
                  <a16:creationId xmlns="" xmlns:a16="http://schemas.microsoft.com/office/drawing/2014/main" id="{6EBBA648-ED37-8542-AF28-24F07F6172F6}"/>
                </a:ext>
              </a:extLst>
            </p:cNvPr>
            <p:cNvCxnSpPr>
              <a:cxnSpLocks/>
            </p:cNvCxnSpPr>
            <p:nvPr/>
          </p:nvCxnSpPr>
          <p:spPr bwMode="auto">
            <a:xfrm>
              <a:off x="9266032" y="2256984"/>
              <a:ext cx="0" cy="1088329"/>
            </a:xfrm>
            <a:prstGeom prst="line">
              <a:avLst/>
            </a:prstGeom>
            <a:noFill/>
            <a:ln w="19050" cap="flat" cmpd="sng" algn="ctr">
              <a:solidFill>
                <a:srgbClr val="8397AC"/>
              </a:solidFill>
              <a:prstDash val="sysDash"/>
            </a:ln>
            <a:effectLst/>
          </p:spPr>
        </p:cxnSp>
        <p:sp>
          <p:nvSpPr>
            <p:cNvPr id="81" name="TextBox 80">
              <a:extLst>
                <a:ext uri="{FF2B5EF4-FFF2-40B4-BE49-F238E27FC236}">
                  <a16:creationId xmlns="" xmlns:a16="http://schemas.microsoft.com/office/drawing/2014/main" id="{4953B925-90EA-804C-A491-EE7C5871E9F7}"/>
                </a:ext>
              </a:extLst>
            </p:cNvPr>
            <p:cNvSpPr txBox="1"/>
            <p:nvPr/>
          </p:nvSpPr>
          <p:spPr>
            <a:xfrm>
              <a:off x="8109115" y="2801688"/>
              <a:ext cx="407895" cy="221608"/>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-1.2</a:t>
              </a:r>
            </a:p>
          </p:txBody>
        </p:sp>
        <p:sp>
          <p:nvSpPr>
            <p:cNvPr id="82" name="TextBox 81">
              <a:extLst>
                <a:ext uri="{FF2B5EF4-FFF2-40B4-BE49-F238E27FC236}">
                  <a16:creationId xmlns="" xmlns:a16="http://schemas.microsoft.com/office/drawing/2014/main" id="{D15A182F-91A4-8741-BF38-4417AD008310}"/>
                </a:ext>
              </a:extLst>
            </p:cNvPr>
            <p:cNvSpPr txBox="1"/>
            <p:nvPr/>
          </p:nvSpPr>
          <p:spPr>
            <a:xfrm>
              <a:off x="8642178" y="2801688"/>
              <a:ext cx="407895" cy="221608"/>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2.5</a:t>
              </a:r>
            </a:p>
          </p:txBody>
        </p:sp>
        <p:sp>
          <p:nvSpPr>
            <p:cNvPr id="83" name="TextBox 82">
              <a:extLst>
                <a:ext uri="{FF2B5EF4-FFF2-40B4-BE49-F238E27FC236}">
                  <a16:creationId xmlns="" xmlns:a16="http://schemas.microsoft.com/office/drawing/2014/main" id="{C23BDF93-CF58-1E42-87A7-C4DB41A7F049}"/>
                </a:ext>
              </a:extLst>
            </p:cNvPr>
            <p:cNvSpPr txBox="1"/>
            <p:nvPr/>
          </p:nvSpPr>
          <p:spPr>
            <a:xfrm>
              <a:off x="8537729" y="2513780"/>
              <a:ext cx="168453" cy="221608"/>
            </a:xfrm>
            <a:prstGeom prst="rect">
              <a:avLst/>
            </a:prstGeom>
            <a:noFill/>
          </p:spPr>
          <p:txBody>
            <a:bodyPr wrap="none" lIns="0" tIns="0" rIns="0" bIns="0" rtlCol="0">
              <a:spAutoFit/>
            </a:bodyPr>
            <a:lstStyle/>
            <a:p>
              <a:pP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0.6</a:t>
              </a:r>
            </a:p>
          </p:txBody>
        </p:sp>
        <p:cxnSp>
          <p:nvCxnSpPr>
            <p:cNvPr id="13" name="Straight Connector 12">
              <a:extLst>
                <a:ext uri="{FF2B5EF4-FFF2-40B4-BE49-F238E27FC236}">
                  <a16:creationId xmlns="" xmlns:a16="http://schemas.microsoft.com/office/drawing/2014/main" id="{614F70E5-BEA9-4870-9AC2-F289A38D7794}"/>
                </a:ext>
              </a:extLst>
            </p:cNvPr>
            <p:cNvCxnSpPr/>
            <p:nvPr/>
          </p:nvCxnSpPr>
          <p:spPr bwMode="auto">
            <a:xfrm>
              <a:off x="8497820" y="2219242"/>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 xmlns:a16="http://schemas.microsoft.com/office/drawing/2014/main" id="{3D5840DC-357F-40A2-942B-D682A08777B6}"/>
                </a:ext>
              </a:extLst>
            </p:cNvPr>
            <p:cNvCxnSpPr/>
            <p:nvPr/>
          </p:nvCxnSpPr>
          <p:spPr bwMode="auto">
            <a:xfrm>
              <a:off x="7213903" y="3374834"/>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8" name="Group 17">
              <a:extLst>
                <a:ext uri="{FF2B5EF4-FFF2-40B4-BE49-F238E27FC236}">
                  <a16:creationId xmlns="" xmlns:a16="http://schemas.microsoft.com/office/drawing/2014/main" id="{4E470AE3-9432-4868-BECA-75A347805369}"/>
                </a:ext>
              </a:extLst>
            </p:cNvPr>
            <p:cNvGrpSpPr/>
            <p:nvPr/>
          </p:nvGrpSpPr>
          <p:grpSpPr>
            <a:xfrm>
              <a:off x="7222857" y="3380739"/>
              <a:ext cx="2553284" cy="71174"/>
              <a:chOff x="7031786" y="3362633"/>
              <a:chExt cx="2553284" cy="71174"/>
            </a:xfrm>
          </p:grpSpPr>
          <p:cxnSp>
            <p:nvCxnSpPr>
              <p:cNvPr id="17" name="Straight Connector 16">
                <a:extLst>
                  <a:ext uri="{FF2B5EF4-FFF2-40B4-BE49-F238E27FC236}">
                    <a16:creationId xmlns="" xmlns:a16="http://schemas.microsoft.com/office/drawing/2014/main" id="{C39A65F7-E39E-4732-A101-F2ED5C01F7C3}"/>
                  </a:ext>
                </a:extLst>
              </p:cNvPr>
              <p:cNvCxnSpPr/>
              <p:nvPr/>
            </p:nvCxnSpPr>
            <p:spPr bwMode="auto">
              <a:xfrm>
                <a:off x="703178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 xmlns:a16="http://schemas.microsoft.com/office/drawing/2014/main" id="{82B2D5C8-53F4-410E-8F69-B6C3B9F09545}"/>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 xmlns:a16="http://schemas.microsoft.com/office/drawing/2014/main" id="{60233B22-8A6C-4C7D-BAA3-CE52F305CC83}"/>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2" name="Straight Connector 111">
                <a:extLst>
                  <a:ext uri="{FF2B5EF4-FFF2-40B4-BE49-F238E27FC236}">
                    <a16:creationId xmlns="" xmlns:a16="http://schemas.microsoft.com/office/drawing/2014/main" id="{33E21D8F-3F2A-4D2A-8FB6-681F47990FA0}"/>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3" name="Straight Connector 112">
                <a:extLst>
                  <a:ext uri="{FF2B5EF4-FFF2-40B4-BE49-F238E27FC236}">
                    <a16:creationId xmlns="" xmlns:a16="http://schemas.microsoft.com/office/drawing/2014/main" id="{D5FBBAEE-4088-4122-B1B4-FCCED5F9E1C0}"/>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4" name="Straight Connector 113">
                <a:extLst>
                  <a:ext uri="{FF2B5EF4-FFF2-40B4-BE49-F238E27FC236}">
                    <a16:creationId xmlns="" xmlns:a16="http://schemas.microsoft.com/office/drawing/2014/main" id="{65E9FEE1-DC37-44FE-861F-D761E3DD4F1F}"/>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1" name="Straight Connector 120">
                <a:extLst>
                  <a:ext uri="{FF2B5EF4-FFF2-40B4-BE49-F238E27FC236}">
                    <a16:creationId xmlns="" xmlns:a16="http://schemas.microsoft.com/office/drawing/2014/main" id="{D0A2ACB9-BBC6-4031-98ED-48C616DC7806}"/>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 xmlns:a16="http://schemas.microsoft.com/office/drawing/2014/main" id="{8FCC0EB8-3CAF-49D7-87F1-0D1EF04C3407}"/>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3" name="Straight Connector 122">
                <a:extLst>
                  <a:ext uri="{FF2B5EF4-FFF2-40B4-BE49-F238E27FC236}">
                    <a16:creationId xmlns="" xmlns:a16="http://schemas.microsoft.com/office/drawing/2014/main" id="{45E1B768-7126-4072-8AA9-A93E1F458FE1}"/>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 xmlns:a16="http://schemas.microsoft.com/office/drawing/2014/main" id="{D432EA0E-0786-4F3B-AC98-3718DC1C4CBE}"/>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 xmlns:a16="http://schemas.microsoft.com/office/drawing/2014/main" id="{251A1D62-1723-4DA3-90BA-F7ABF015C1BE}"/>
                  </a:ext>
                </a:extLst>
              </p:cNvPr>
              <p:cNvCxnSpPr/>
              <p:nvPr/>
            </p:nvCxnSpPr>
            <p:spPr bwMode="auto">
              <a:xfrm>
                <a:off x="9585070"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27" name="TextBox 126">
              <a:extLst>
                <a:ext uri="{FF2B5EF4-FFF2-40B4-BE49-F238E27FC236}">
                  <a16:creationId xmlns="" xmlns:a16="http://schemas.microsoft.com/office/drawing/2014/main" id="{47E84616-6DE1-4FB2-ABD6-3E3605FF17C3}"/>
                </a:ext>
              </a:extLst>
            </p:cNvPr>
            <p:cNvSpPr txBox="1"/>
            <p:nvPr/>
          </p:nvSpPr>
          <p:spPr>
            <a:xfrm>
              <a:off x="7016131"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28" name="TextBox 127">
              <a:extLst>
                <a:ext uri="{FF2B5EF4-FFF2-40B4-BE49-F238E27FC236}">
                  <a16:creationId xmlns="" xmlns:a16="http://schemas.microsoft.com/office/drawing/2014/main" id="{2FEBC2C9-7C13-4F94-87EC-0B4C1F9E39A3}"/>
                </a:ext>
              </a:extLst>
            </p:cNvPr>
            <p:cNvSpPr txBox="1"/>
            <p:nvPr/>
          </p:nvSpPr>
          <p:spPr>
            <a:xfrm>
              <a:off x="7283394"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29" name="TextBox 128">
              <a:extLst>
                <a:ext uri="{FF2B5EF4-FFF2-40B4-BE49-F238E27FC236}">
                  <a16:creationId xmlns="" xmlns:a16="http://schemas.microsoft.com/office/drawing/2014/main" id="{B9C14295-3D4C-4EDA-A54B-6BF47EC35B71}"/>
                </a:ext>
              </a:extLst>
            </p:cNvPr>
            <p:cNvSpPr txBox="1"/>
            <p:nvPr/>
          </p:nvSpPr>
          <p:spPr>
            <a:xfrm>
              <a:off x="7531671"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30" name="TextBox 129">
              <a:extLst>
                <a:ext uri="{FF2B5EF4-FFF2-40B4-BE49-F238E27FC236}">
                  <a16:creationId xmlns="" xmlns:a16="http://schemas.microsoft.com/office/drawing/2014/main" id="{CDBA71FD-7A88-497B-8AA4-5FC76A28026F}"/>
                </a:ext>
              </a:extLst>
            </p:cNvPr>
            <p:cNvSpPr txBox="1"/>
            <p:nvPr/>
          </p:nvSpPr>
          <p:spPr>
            <a:xfrm>
              <a:off x="7791590"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31" name="TextBox 130">
              <a:extLst>
                <a:ext uri="{FF2B5EF4-FFF2-40B4-BE49-F238E27FC236}">
                  <a16:creationId xmlns="" xmlns:a16="http://schemas.microsoft.com/office/drawing/2014/main" id="{67A53F61-3306-4BA9-975C-B856C92FC4EB}"/>
                </a:ext>
              </a:extLst>
            </p:cNvPr>
            <p:cNvSpPr txBox="1"/>
            <p:nvPr/>
          </p:nvSpPr>
          <p:spPr>
            <a:xfrm>
              <a:off x="8049679"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32" name="TextBox 131">
              <a:extLst>
                <a:ext uri="{FF2B5EF4-FFF2-40B4-BE49-F238E27FC236}">
                  <a16:creationId xmlns="" xmlns:a16="http://schemas.microsoft.com/office/drawing/2014/main" id="{9BE14EDE-23BE-42FD-9279-E7C7F87AD9DA}"/>
                </a:ext>
              </a:extLst>
            </p:cNvPr>
            <p:cNvSpPr txBox="1"/>
            <p:nvPr/>
          </p:nvSpPr>
          <p:spPr>
            <a:xfrm>
              <a:off x="8331630"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33" name="TextBox 132">
              <a:extLst>
                <a:ext uri="{FF2B5EF4-FFF2-40B4-BE49-F238E27FC236}">
                  <a16:creationId xmlns="" xmlns:a16="http://schemas.microsoft.com/office/drawing/2014/main" id="{D3EB892D-1CF8-403F-88A9-CDA3C09DCE3A}"/>
                </a:ext>
              </a:extLst>
            </p:cNvPr>
            <p:cNvSpPr txBox="1"/>
            <p:nvPr/>
          </p:nvSpPr>
          <p:spPr>
            <a:xfrm>
              <a:off x="8572563"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34" name="TextBox 133">
              <a:extLst>
                <a:ext uri="{FF2B5EF4-FFF2-40B4-BE49-F238E27FC236}">
                  <a16:creationId xmlns="" xmlns:a16="http://schemas.microsoft.com/office/drawing/2014/main" id="{DC0878CF-EE84-44E9-971A-570880FA7D72}"/>
                </a:ext>
              </a:extLst>
            </p:cNvPr>
            <p:cNvSpPr txBox="1"/>
            <p:nvPr/>
          </p:nvSpPr>
          <p:spPr>
            <a:xfrm>
              <a:off x="8839826"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35" name="TextBox 134">
              <a:extLst>
                <a:ext uri="{FF2B5EF4-FFF2-40B4-BE49-F238E27FC236}">
                  <a16:creationId xmlns="" xmlns:a16="http://schemas.microsoft.com/office/drawing/2014/main" id="{DF33204B-747E-4BC3-8197-3302073A8FD9}"/>
                </a:ext>
              </a:extLst>
            </p:cNvPr>
            <p:cNvSpPr txBox="1"/>
            <p:nvPr/>
          </p:nvSpPr>
          <p:spPr>
            <a:xfrm>
              <a:off x="9089716"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36" name="TextBox 135">
              <a:extLst>
                <a:ext uri="{FF2B5EF4-FFF2-40B4-BE49-F238E27FC236}">
                  <a16:creationId xmlns="" xmlns:a16="http://schemas.microsoft.com/office/drawing/2014/main" id="{43787C5F-022D-4BC7-A45A-C84B73F83EE6}"/>
                </a:ext>
              </a:extLst>
            </p:cNvPr>
            <p:cNvSpPr txBox="1"/>
            <p:nvPr/>
          </p:nvSpPr>
          <p:spPr>
            <a:xfrm>
              <a:off x="9345337"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37" name="TextBox 136">
              <a:extLst>
                <a:ext uri="{FF2B5EF4-FFF2-40B4-BE49-F238E27FC236}">
                  <a16:creationId xmlns="" xmlns:a16="http://schemas.microsoft.com/office/drawing/2014/main" id="{6BAF0DB1-DC2F-4B37-B9F2-3F79F052C0FE}"/>
                </a:ext>
              </a:extLst>
            </p:cNvPr>
            <p:cNvSpPr txBox="1"/>
            <p:nvPr/>
          </p:nvSpPr>
          <p:spPr>
            <a:xfrm>
              <a:off x="9601584"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20" name="Straight Connector 19">
              <a:extLst>
                <a:ext uri="{FF2B5EF4-FFF2-40B4-BE49-F238E27FC236}">
                  <a16:creationId xmlns="" xmlns:a16="http://schemas.microsoft.com/office/drawing/2014/main" id="{42E7FF83-61B4-4E85-B392-77F1C0F9EA6F}"/>
                </a:ext>
              </a:extLst>
            </p:cNvPr>
            <p:cNvCxnSpPr>
              <a:cxnSpLocks/>
            </p:cNvCxnSpPr>
            <p:nvPr/>
          </p:nvCxnSpPr>
          <p:spPr bwMode="auto">
            <a:xfrm flipH="1">
              <a:off x="8331630" y="2782854"/>
              <a:ext cx="487495"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 xmlns:a16="http://schemas.microsoft.com/office/drawing/2014/main" id="{3A6E2D77-A13E-4952-8338-B325018B2D78}"/>
                </a:ext>
              </a:extLst>
            </p:cNvPr>
            <p:cNvCxnSpPr/>
            <p:nvPr/>
          </p:nvCxnSpPr>
          <p:spPr bwMode="auto">
            <a:xfrm>
              <a:off x="8341716" y="2742777"/>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38" name="Straight Connector 137">
              <a:extLst>
                <a:ext uri="{FF2B5EF4-FFF2-40B4-BE49-F238E27FC236}">
                  <a16:creationId xmlns="" xmlns:a16="http://schemas.microsoft.com/office/drawing/2014/main" id="{FFF8635A-9B95-4CB7-99F5-24684C957294}"/>
                </a:ext>
              </a:extLst>
            </p:cNvPr>
            <p:cNvCxnSpPr/>
            <p:nvPr/>
          </p:nvCxnSpPr>
          <p:spPr bwMode="auto">
            <a:xfrm>
              <a:off x="8819125" y="2739415"/>
              <a:ext cx="0" cy="86877"/>
            </a:xfrm>
            <a:prstGeom prst="line">
              <a:avLst/>
            </a:prstGeom>
            <a:noFill/>
            <a:ln w="28575" cap="flat" cmpd="sng" algn="ctr">
              <a:solidFill>
                <a:schemeClr val="bg1"/>
              </a:solidFill>
              <a:prstDash val="solid"/>
              <a:round/>
              <a:headEnd type="none" w="med" len="med"/>
              <a:tailEnd type="none" w="med" len="med"/>
            </a:ln>
            <a:effectLst/>
          </p:spPr>
        </p:cxnSp>
        <p:sp>
          <p:nvSpPr>
            <p:cNvPr id="139" name="Rectangle 138">
              <a:extLst>
                <a:ext uri="{FF2B5EF4-FFF2-40B4-BE49-F238E27FC236}">
                  <a16:creationId xmlns="" xmlns:a16="http://schemas.microsoft.com/office/drawing/2014/main" id="{6BA26F8E-B7F3-4761-8CCD-2B87D8A21B02}"/>
                </a:ext>
              </a:extLst>
            </p:cNvPr>
            <p:cNvSpPr/>
            <p:nvPr/>
          </p:nvSpPr>
          <p:spPr bwMode="auto">
            <a:xfrm>
              <a:off x="8523780" y="2731978"/>
              <a:ext cx="104445"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289" eaLnBrk="0" fontAlgn="base" hangingPunct="0">
                <a:spcBef>
                  <a:spcPct val="0"/>
                </a:spcBef>
                <a:spcAft>
                  <a:spcPct val="0"/>
                </a:spcAft>
              </a:pPr>
              <a:endParaRPr lang="en-US" b="1" dirty="0">
                <a:solidFill>
                  <a:srgbClr val="FFFFFF"/>
                </a:solidFill>
              </a:endParaRPr>
            </a:p>
          </p:txBody>
        </p:sp>
      </p:grpSp>
      <p:sp>
        <p:nvSpPr>
          <p:cNvPr id="140" name="TextBox 139">
            <a:extLst>
              <a:ext uri="{FF2B5EF4-FFF2-40B4-BE49-F238E27FC236}">
                <a16:creationId xmlns="" xmlns:a16="http://schemas.microsoft.com/office/drawing/2014/main" id="{DA7014CA-954F-4F64-9D35-7BF9853D4E82}"/>
              </a:ext>
            </a:extLst>
          </p:cNvPr>
          <p:cNvSpPr txBox="1"/>
          <p:nvPr/>
        </p:nvSpPr>
        <p:spPr bwMode="auto">
          <a:xfrm>
            <a:off x="1296598" y="1396642"/>
            <a:ext cx="3949217"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defTabSz="91328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Virologic Outcomes (FDA Snapshot)</a:t>
            </a:r>
          </a:p>
        </p:txBody>
      </p:sp>
      <p:sp>
        <p:nvSpPr>
          <p:cNvPr id="142" name="TextBox 141">
            <a:extLst>
              <a:ext uri="{FF2B5EF4-FFF2-40B4-BE49-F238E27FC236}">
                <a16:creationId xmlns="" xmlns:a16="http://schemas.microsoft.com/office/drawing/2014/main" id="{7D39B3CD-B8CA-4BEE-AD8C-ED2B35550B11}"/>
              </a:ext>
            </a:extLst>
          </p:cNvPr>
          <p:cNvSpPr txBox="1"/>
          <p:nvPr/>
        </p:nvSpPr>
        <p:spPr bwMode="auto">
          <a:xfrm>
            <a:off x="6418170" y="1396642"/>
            <a:ext cx="4518475"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defTabSz="91328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Adjusted Treatment Difference (95% CI)*</a:t>
            </a:r>
          </a:p>
        </p:txBody>
      </p:sp>
      <p:sp>
        <p:nvSpPr>
          <p:cNvPr id="144" name="Content Placeholder 1">
            <a:extLst>
              <a:ext uri="{FF2B5EF4-FFF2-40B4-BE49-F238E27FC236}">
                <a16:creationId xmlns="" xmlns:a16="http://schemas.microsoft.com/office/drawing/2014/main" id="{B376F9BC-9BDD-4633-8C84-9652CF7D2984}"/>
              </a:ext>
            </a:extLst>
          </p:cNvPr>
          <p:cNvSpPr txBox="1">
            <a:spLocks/>
          </p:cNvSpPr>
          <p:nvPr/>
        </p:nvSpPr>
        <p:spPr>
          <a:xfrm>
            <a:off x="10020687" y="4857892"/>
            <a:ext cx="2058200" cy="814648"/>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Key Secondary Endpoint</a:t>
            </a:r>
          </a:p>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&lt; 50 copies/mL)</a:t>
            </a:r>
          </a:p>
          <a:p>
            <a:pPr marL="0" indent="0" algn="ctr" defTabSz="91328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continued BL ART</a:t>
            </a:r>
          </a:p>
        </p:txBody>
      </p:sp>
      <p:sp>
        <p:nvSpPr>
          <p:cNvPr id="174" name="Content Placeholder 1">
            <a:extLst>
              <a:ext uri="{FF2B5EF4-FFF2-40B4-BE49-F238E27FC236}">
                <a16:creationId xmlns="" xmlns:a16="http://schemas.microsoft.com/office/drawing/2014/main" id="{5860467A-5F6F-4C71-89FB-0E471BC78924}"/>
              </a:ext>
            </a:extLst>
          </p:cNvPr>
          <p:cNvSpPr txBox="1">
            <a:spLocks/>
          </p:cNvSpPr>
          <p:nvPr/>
        </p:nvSpPr>
        <p:spPr>
          <a:xfrm>
            <a:off x="10061413" y="2614446"/>
            <a:ext cx="1976911" cy="781441"/>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Primary Endpoint</a:t>
            </a:r>
          </a:p>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 50 copies/mL)</a:t>
            </a:r>
          </a:p>
          <a:p>
            <a:pPr marL="0" indent="0" algn="ctr" defTabSz="91328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continued BL ART</a:t>
            </a:r>
          </a:p>
        </p:txBody>
      </p:sp>
      <p:sp>
        <p:nvSpPr>
          <p:cNvPr id="175" name="TextBox 174">
            <a:extLst>
              <a:ext uri="{FF2B5EF4-FFF2-40B4-BE49-F238E27FC236}">
                <a16:creationId xmlns="" xmlns:a16="http://schemas.microsoft.com/office/drawing/2014/main" id="{F47839D6-0A5B-4633-83D3-FAB969B52A33}"/>
              </a:ext>
            </a:extLst>
          </p:cNvPr>
          <p:cNvSpPr txBox="1"/>
          <p:nvPr/>
        </p:nvSpPr>
        <p:spPr>
          <a:xfrm>
            <a:off x="9214875" y="2358774"/>
            <a:ext cx="545598" cy="415498"/>
          </a:xfrm>
          <a:prstGeom prst="rect">
            <a:avLst/>
          </a:prstGeom>
          <a:noFill/>
        </p:spPr>
        <p:txBody>
          <a:bodyPr wrap="none" lIns="0" tIns="0" rIns="0" bIns="0" rtlCol="0">
            <a:spAutoFit/>
          </a:bodyPr>
          <a:lstStyle/>
          <a:p>
            <a:pPr algn="r" defTabSz="913289"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 NI</a:t>
            </a:r>
            <a:br>
              <a:rPr lang="en-US" sz="1500" dirty="0">
                <a:solidFill>
                  <a:srgbClr val="000000"/>
                </a:solidFill>
                <a:latin typeface="Calibri" panose="020F0502020204030204" pitchFamily="34" charset="0"/>
                <a:cs typeface="Arial" panose="020B0604020202020204" pitchFamily="34" charset="0"/>
              </a:rPr>
            </a:br>
            <a:r>
              <a:rPr lang="en-US" sz="1500" dirty="0">
                <a:solidFill>
                  <a:srgbClr val="000000"/>
                </a:solidFill>
                <a:latin typeface="Calibri" panose="020F0502020204030204" pitchFamily="34" charset="0"/>
                <a:cs typeface="Arial" panose="020B0604020202020204" pitchFamily="34" charset="0"/>
              </a:rPr>
              <a:t>margin</a:t>
            </a:r>
          </a:p>
        </p:txBody>
      </p:sp>
      <p:sp>
        <p:nvSpPr>
          <p:cNvPr id="176" name="TextBox 175">
            <a:extLst>
              <a:ext uri="{FF2B5EF4-FFF2-40B4-BE49-F238E27FC236}">
                <a16:creationId xmlns="" xmlns:a16="http://schemas.microsoft.com/office/drawing/2014/main" id="{BA7C9075-E8E1-48E1-896F-E1054CE51D78}"/>
              </a:ext>
            </a:extLst>
          </p:cNvPr>
          <p:cNvSpPr txBox="1"/>
          <p:nvPr/>
        </p:nvSpPr>
        <p:spPr>
          <a:xfrm>
            <a:off x="5547265" y="5137129"/>
            <a:ext cx="966360" cy="415499"/>
          </a:xfrm>
          <a:prstGeom prst="rect">
            <a:avLst/>
          </a:prstGeom>
          <a:noFill/>
        </p:spPr>
        <p:txBody>
          <a:bodyPr wrap="square" lIns="0" tIns="0" rIns="0" bIns="0" rtlCol="0">
            <a:spAutoFit/>
          </a:bodyPr>
          <a:lstStyle/>
          <a:p>
            <a:pPr algn="r" defTabSz="913289"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 NI</a:t>
            </a:r>
          </a:p>
          <a:p>
            <a:pPr algn="r" defTabSz="913289"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margin</a:t>
            </a:r>
          </a:p>
        </p:txBody>
      </p:sp>
      <p:sp>
        <p:nvSpPr>
          <p:cNvPr id="177" name="Rectangle 176">
            <a:extLst>
              <a:ext uri="{FF2B5EF4-FFF2-40B4-BE49-F238E27FC236}">
                <a16:creationId xmlns="" xmlns:a16="http://schemas.microsoft.com/office/drawing/2014/main" id="{76F428D6-1092-4AA4-9921-D1DD4AB5F6D3}"/>
              </a:ext>
            </a:extLst>
          </p:cNvPr>
          <p:cNvSpPr/>
          <p:nvPr/>
        </p:nvSpPr>
        <p:spPr>
          <a:xfrm>
            <a:off x="5970827" y="6147580"/>
            <a:ext cx="1768940" cy="784826"/>
          </a:xfrm>
          <a:prstGeom prst="rect">
            <a:avLst/>
          </a:prstGeom>
        </p:spPr>
        <p:txBody>
          <a:bodyPr wrap="square" lIns="91342" tIns="45718" rIns="91342" bIns="45718">
            <a:spAutoFit/>
          </a:bodyPr>
          <a:lstStyle/>
          <a:p>
            <a:pPr defTabSz="913289" eaLnBrk="0" fontAlgn="base" hangingPunct="0">
              <a:spcBef>
                <a:spcPct val="0"/>
              </a:spcBef>
              <a:spcAft>
                <a:spcPct val="0"/>
              </a:spcAft>
            </a:pPr>
            <a:r>
              <a:rPr lang="en-US" sz="1500" dirty="0">
                <a:solidFill>
                  <a:srgbClr val="000000"/>
                </a:solidFill>
                <a:latin typeface="Calibri" panose="020F0502020204030204" pitchFamily="34" charset="0"/>
                <a:cs typeface="Calibri" panose="020F0502020204030204" pitchFamily="34" charset="0"/>
              </a:rPr>
              <a:t>*Adjusted for sex and BL third agent class.</a:t>
            </a:r>
          </a:p>
        </p:txBody>
      </p:sp>
    </p:spTree>
    <p:extLst>
      <p:ext uri="{BB962C8B-B14F-4D97-AF65-F5344CB8AC3E}">
        <p14:creationId xmlns:p14="http://schemas.microsoft.com/office/powerpoint/2010/main" val="15438338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ontent Placeholder 1">
            <a:extLst>
              <a:ext uri="{FF2B5EF4-FFF2-40B4-BE49-F238E27FC236}">
                <a16:creationId xmlns="" xmlns:a16="http://schemas.microsoft.com/office/drawing/2014/main" id="{561C59F9-CE84-4E21-B207-B35848EC79B1}"/>
              </a:ext>
            </a:extLst>
          </p:cNvPr>
          <p:cNvSpPr txBox="1">
            <a:spLocks/>
          </p:cNvSpPr>
          <p:nvPr/>
        </p:nvSpPr>
        <p:spPr>
          <a:xfrm>
            <a:off x="7585588" y="3697183"/>
            <a:ext cx="2513617" cy="305508"/>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buClr>
                <a:srgbClr val="C00000"/>
              </a:buClr>
              <a:buNone/>
              <a:defRPr/>
            </a:pPr>
            <a:r>
              <a:rPr lang="en-US" sz="1600" b="1" kern="0" dirty="0">
                <a:solidFill>
                  <a:srgbClr val="000000"/>
                </a:solidFill>
                <a:latin typeface="Calibri" panose="020F0502020204030204" pitchFamily="34" charset="0"/>
              </a:rPr>
              <a:t>Difference (%)</a:t>
            </a:r>
          </a:p>
        </p:txBody>
      </p:sp>
      <p:sp>
        <p:nvSpPr>
          <p:cNvPr id="158" name="Content Placeholder 1">
            <a:extLst>
              <a:ext uri="{FF2B5EF4-FFF2-40B4-BE49-F238E27FC236}">
                <a16:creationId xmlns="" xmlns:a16="http://schemas.microsoft.com/office/drawing/2014/main" id="{376025CF-10D2-46AD-B0A4-FDB241C1D1A8}"/>
              </a:ext>
            </a:extLst>
          </p:cNvPr>
          <p:cNvSpPr txBox="1">
            <a:spLocks/>
          </p:cNvSpPr>
          <p:nvPr/>
        </p:nvSpPr>
        <p:spPr>
          <a:xfrm>
            <a:off x="7540744" y="6044389"/>
            <a:ext cx="2603013" cy="265127"/>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56">
              <a:buClr>
                <a:srgbClr val="C00000"/>
              </a:buClr>
              <a:buNone/>
              <a:defRPr/>
            </a:pPr>
            <a:r>
              <a:rPr lang="en-US" sz="1600" b="1" kern="0" dirty="0">
                <a:solidFill>
                  <a:srgbClr val="000000"/>
                </a:solidFill>
                <a:latin typeface="Calibri" panose="020F0502020204030204" pitchFamily="34" charset="0"/>
              </a:rPr>
              <a:t>Difference (%)</a:t>
            </a:r>
          </a:p>
        </p:txBody>
      </p:sp>
      <p:sp>
        <p:nvSpPr>
          <p:cNvPr id="2" name="Title 1">
            <a:extLst>
              <a:ext uri="{FF2B5EF4-FFF2-40B4-BE49-F238E27FC236}">
                <a16:creationId xmlns="" xmlns:a16="http://schemas.microsoft.com/office/drawing/2014/main" id="{87773574-C772-8E49-956A-E87D365CF682}"/>
              </a:ext>
            </a:extLst>
          </p:cNvPr>
          <p:cNvSpPr>
            <a:spLocks noGrp="1"/>
          </p:cNvSpPr>
          <p:nvPr>
            <p:ph type="title"/>
          </p:nvPr>
        </p:nvSpPr>
        <p:spPr/>
        <p:txBody>
          <a:bodyPr/>
          <a:lstStyle/>
          <a:p>
            <a:pPr algn="ctr"/>
            <a:r>
              <a:rPr lang="en-US" b="0" dirty="0">
                <a:solidFill>
                  <a:schemeClr val="bg1"/>
                </a:solidFill>
              </a:rPr>
              <a:t>FLAIR: </a:t>
            </a:r>
            <a:r>
              <a:rPr lang="en-US" b="0" dirty="0" err="1" smtClean="0">
                <a:solidFill>
                  <a:schemeClr val="bg1"/>
                </a:solidFill>
              </a:rPr>
              <a:t>Eficacia</a:t>
            </a:r>
            <a:r>
              <a:rPr lang="en-US" b="0" dirty="0" smtClean="0">
                <a:solidFill>
                  <a:schemeClr val="bg1"/>
                </a:solidFill>
              </a:rPr>
              <a:t> en S </a:t>
            </a:r>
            <a:r>
              <a:rPr lang="en-US" b="0" dirty="0">
                <a:solidFill>
                  <a:schemeClr val="bg1"/>
                </a:solidFill>
              </a:rPr>
              <a:t>48 (</a:t>
            </a:r>
            <a:r>
              <a:rPr lang="en-US" b="0" dirty="0" smtClean="0">
                <a:solidFill>
                  <a:schemeClr val="bg1"/>
                </a:solidFill>
              </a:rPr>
              <a:t>ITT-E Population)</a:t>
            </a:r>
            <a:endParaRPr lang="en-US" b="0" dirty="0">
              <a:solidFill>
                <a:schemeClr val="bg1"/>
              </a:solidFill>
            </a:endParaRPr>
          </a:p>
        </p:txBody>
      </p:sp>
      <p:sp>
        <p:nvSpPr>
          <p:cNvPr id="13" name="Content Placeholder 12">
            <a:extLst>
              <a:ext uri="{FF2B5EF4-FFF2-40B4-BE49-F238E27FC236}">
                <a16:creationId xmlns="" xmlns:a16="http://schemas.microsoft.com/office/drawing/2014/main" id="{CAF82167-3459-4B7D-99DF-A9EB6EAB64AA}"/>
              </a:ext>
            </a:extLst>
          </p:cNvPr>
          <p:cNvSpPr>
            <a:spLocks noGrp="1"/>
          </p:cNvSpPr>
          <p:nvPr>
            <p:ph sz="half" idx="1"/>
          </p:nvPr>
        </p:nvSpPr>
        <p:spPr>
          <a:xfrm>
            <a:off x="601820" y="5546439"/>
            <a:ext cx="5309279" cy="643183"/>
          </a:xfrm>
        </p:spPr>
        <p:txBody>
          <a:bodyPr/>
          <a:lstStyle/>
          <a:p>
            <a:r>
              <a:rPr lang="en-US" altLang="en-US" sz="1900" dirty="0"/>
              <a:t>Confirmed VF: n = 3 per arm; emergent NNRTI + INSTI resistance in all CAB + RPV failures (all HIV-1 subtype A1), no resistance in DTG/ABC/3TC failures</a:t>
            </a:r>
            <a:endParaRPr lang="en-GB" altLang="en-US" sz="1900" dirty="0"/>
          </a:p>
          <a:p>
            <a:endParaRPr lang="en-US" sz="1900" dirty="0"/>
          </a:p>
        </p:txBody>
      </p:sp>
      <p:sp>
        <p:nvSpPr>
          <p:cNvPr id="4" name="Text Box 11">
            <a:extLst>
              <a:ext uri="{FF2B5EF4-FFF2-40B4-BE49-F238E27FC236}">
                <a16:creationId xmlns="" xmlns:a16="http://schemas.microsoft.com/office/drawing/2014/main" id="{FA74EB9A-FF8B-B247-AFA2-E38B2FDA8C15}"/>
              </a:ext>
            </a:extLst>
          </p:cNvPr>
          <p:cNvSpPr txBox="1">
            <a:spLocks noChangeArrowheads="1"/>
          </p:cNvSpPr>
          <p:nvPr/>
        </p:nvSpPr>
        <p:spPr bwMode="auto">
          <a:xfrm>
            <a:off x="414340" y="638589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242" tIns="45718" rIns="91242"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179"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Arial" panose="020B0604020202020204" pitchFamily="34" charset="0"/>
              </a:rPr>
              <a:t>Orkin. CROI 2019. Abstr 140LB. CCOHIV.</a:t>
            </a:r>
          </a:p>
        </p:txBody>
      </p:sp>
      <p:sp>
        <p:nvSpPr>
          <p:cNvPr id="45" name="TextBox 44">
            <a:extLst>
              <a:ext uri="{FF2B5EF4-FFF2-40B4-BE49-F238E27FC236}">
                <a16:creationId xmlns="" xmlns:a16="http://schemas.microsoft.com/office/drawing/2014/main" id="{32FB144F-07FE-40A8-9ECE-BFECC0BC19D3}"/>
              </a:ext>
            </a:extLst>
          </p:cNvPr>
          <p:cNvSpPr txBox="1"/>
          <p:nvPr/>
        </p:nvSpPr>
        <p:spPr bwMode="auto">
          <a:xfrm rot="16200000">
            <a:off x="-244344" y="2887878"/>
            <a:ext cx="2041136"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ctr" defTabSz="912179" eaLnBrk="0" fontAlgn="base" hangingPunct="0">
              <a:spcBef>
                <a:spcPct val="50000"/>
              </a:spcBef>
              <a:spcAft>
                <a:spcPct val="0"/>
              </a:spcAft>
            </a:pPr>
            <a:r>
              <a:rPr lang="en-US" sz="2400" b="1" dirty="0">
                <a:solidFill>
                  <a:srgbClr val="000000"/>
                </a:solidFill>
                <a:latin typeface="Calibri" panose="020F0502020204030204" pitchFamily="34" charset="0"/>
                <a:cs typeface="Arial" panose="020B0604020202020204" pitchFamily="34" charset="0"/>
              </a:rPr>
              <a:t>Patients (%)</a:t>
            </a:r>
          </a:p>
        </p:txBody>
      </p:sp>
      <p:cxnSp>
        <p:nvCxnSpPr>
          <p:cNvPr id="46" name="Straight Connector 45">
            <a:extLst>
              <a:ext uri="{FF2B5EF4-FFF2-40B4-BE49-F238E27FC236}">
                <a16:creationId xmlns="" xmlns:a16="http://schemas.microsoft.com/office/drawing/2014/main" id="{8640F1FA-52D5-41A3-AE06-33B41BA62837}"/>
              </a:ext>
            </a:extLst>
          </p:cNvPr>
          <p:cNvCxnSpPr/>
          <p:nvPr/>
        </p:nvCxnSpPr>
        <p:spPr bwMode="auto">
          <a:xfrm>
            <a:off x="1362441" y="2389720"/>
            <a:ext cx="87683"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 xmlns:a16="http://schemas.microsoft.com/office/drawing/2014/main" id="{93441504-6062-463B-9404-A8C5162DC500}"/>
              </a:ext>
            </a:extLst>
          </p:cNvPr>
          <p:cNvCxnSpPr/>
          <p:nvPr/>
        </p:nvCxnSpPr>
        <p:spPr bwMode="auto">
          <a:xfrm>
            <a:off x="1362441" y="1840068"/>
            <a:ext cx="87683" cy="0"/>
          </a:xfrm>
          <a:prstGeom prst="line">
            <a:avLst/>
          </a:prstGeom>
          <a:noFill/>
          <a:ln w="28575" cap="flat" cmpd="sng" algn="ctr">
            <a:solidFill>
              <a:schemeClr val="bg1"/>
            </a:solidFill>
            <a:prstDash val="solid"/>
            <a:round/>
            <a:headEnd type="none" w="med" len="med"/>
            <a:tailEnd type="none" w="med" len="med"/>
          </a:ln>
          <a:effectLst/>
        </p:spPr>
      </p:cxnSp>
      <p:grpSp>
        <p:nvGrpSpPr>
          <p:cNvPr id="48" name="Group 47">
            <a:extLst>
              <a:ext uri="{FF2B5EF4-FFF2-40B4-BE49-F238E27FC236}">
                <a16:creationId xmlns="" xmlns:a16="http://schemas.microsoft.com/office/drawing/2014/main" id="{60599B80-3B6D-41FF-923F-D2BC7AA6369D}"/>
              </a:ext>
            </a:extLst>
          </p:cNvPr>
          <p:cNvGrpSpPr/>
          <p:nvPr/>
        </p:nvGrpSpPr>
        <p:grpSpPr>
          <a:xfrm>
            <a:off x="1362441" y="2939375"/>
            <a:ext cx="87683" cy="549652"/>
            <a:chOff x="1514839" y="2358228"/>
            <a:chExt cx="87682" cy="549652"/>
          </a:xfrm>
        </p:grpSpPr>
        <p:cxnSp>
          <p:nvCxnSpPr>
            <p:cNvPr id="49" name="Straight Connector 48">
              <a:extLst>
                <a:ext uri="{FF2B5EF4-FFF2-40B4-BE49-F238E27FC236}">
                  <a16:creationId xmlns="" xmlns:a16="http://schemas.microsoft.com/office/drawing/2014/main" id="{305F4D1E-5420-4231-8840-E1DB1848BE44}"/>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 xmlns:a16="http://schemas.microsoft.com/office/drawing/2014/main" id="{08692792-18A3-4D4A-BCAE-0FF70DA3B563}"/>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53" name="Group 52">
            <a:extLst>
              <a:ext uri="{FF2B5EF4-FFF2-40B4-BE49-F238E27FC236}">
                <a16:creationId xmlns="" xmlns:a16="http://schemas.microsoft.com/office/drawing/2014/main" id="{11D9977F-AF81-436A-B823-E01E8A7C6482}"/>
              </a:ext>
            </a:extLst>
          </p:cNvPr>
          <p:cNvGrpSpPr/>
          <p:nvPr/>
        </p:nvGrpSpPr>
        <p:grpSpPr>
          <a:xfrm>
            <a:off x="1362441" y="4037427"/>
            <a:ext cx="87683" cy="549652"/>
            <a:chOff x="1514839" y="2358228"/>
            <a:chExt cx="87682" cy="549652"/>
          </a:xfrm>
        </p:grpSpPr>
        <p:cxnSp>
          <p:nvCxnSpPr>
            <p:cNvPr id="55" name="Straight Connector 54">
              <a:extLst>
                <a:ext uri="{FF2B5EF4-FFF2-40B4-BE49-F238E27FC236}">
                  <a16:creationId xmlns="" xmlns:a16="http://schemas.microsoft.com/office/drawing/2014/main" id="{0EBC0B85-711E-4CBA-B217-21F329AD3979}"/>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 xmlns:a16="http://schemas.microsoft.com/office/drawing/2014/main" id="{6673755B-07C4-4FCB-B0E8-9EE236FA9F89}"/>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71" name="Group 70">
            <a:extLst>
              <a:ext uri="{FF2B5EF4-FFF2-40B4-BE49-F238E27FC236}">
                <a16:creationId xmlns="" xmlns:a16="http://schemas.microsoft.com/office/drawing/2014/main" id="{BBBF43CC-5013-47FD-9DD9-2C652548BB76}"/>
              </a:ext>
            </a:extLst>
          </p:cNvPr>
          <p:cNvGrpSpPr/>
          <p:nvPr/>
        </p:nvGrpSpPr>
        <p:grpSpPr>
          <a:xfrm rot="5400000">
            <a:off x="2013964" y="4007293"/>
            <a:ext cx="97855" cy="1247960"/>
            <a:chOff x="1514839" y="2358228"/>
            <a:chExt cx="87682" cy="549652"/>
          </a:xfrm>
        </p:grpSpPr>
        <p:cxnSp>
          <p:nvCxnSpPr>
            <p:cNvPr id="72" name="Straight Connector 71">
              <a:extLst>
                <a:ext uri="{FF2B5EF4-FFF2-40B4-BE49-F238E27FC236}">
                  <a16:creationId xmlns="" xmlns:a16="http://schemas.microsoft.com/office/drawing/2014/main" id="{0FD760BA-F5EA-4E9D-8A0F-D46BFA8764B2}"/>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 xmlns:a16="http://schemas.microsoft.com/office/drawing/2014/main" id="{AB1DAAD0-7BBE-43B3-9ACC-41738AD26246}"/>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78" name="Group 77">
            <a:extLst>
              <a:ext uri="{FF2B5EF4-FFF2-40B4-BE49-F238E27FC236}">
                <a16:creationId xmlns="" xmlns:a16="http://schemas.microsoft.com/office/drawing/2014/main" id="{3F598892-DE9D-4C9D-B736-A9D4424087F8}"/>
              </a:ext>
            </a:extLst>
          </p:cNvPr>
          <p:cNvGrpSpPr/>
          <p:nvPr/>
        </p:nvGrpSpPr>
        <p:grpSpPr>
          <a:xfrm rot="5400000">
            <a:off x="4500765" y="4003636"/>
            <a:ext cx="97855" cy="1247960"/>
            <a:chOff x="1514839" y="2358228"/>
            <a:chExt cx="87682" cy="549652"/>
          </a:xfrm>
        </p:grpSpPr>
        <p:cxnSp>
          <p:nvCxnSpPr>
            <p:cNvPr id="79" name="Straight Connector 78">
              <a:extLst>
                <a:ext uri="{FF2B5EF4-FFF2-40B4-BE49-F238E27FC236}">
                  <a16:creationId xmlns="" xmlns:a16="http://schemas.microsoft.com/office/drawing/2014/main" id="{754E093F-C0F8-4559-97FF-D22839DC4F48}"/>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80" name="Straight Connector 79">
              <a:extLst>
                <a:ext uri="{FF2B5EF4-FFF2-40B4-BE49-F238E27FC236}">
                  <a16:creationId xmlns="" xmlns:a16="http://schemas.microsoft.com/office/drawing/2014/main" id="{5E607945-6F67-4967-AF90-A4EFD9CE88D3}"/>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sp>
        <p:nvSpPr>
          <p:cNvPr id="89" name="TextBox 88">
            <a:extLst>
              <a:ext uri="{FF2B5EF4-FFF2-40B4-BE49-F238E27FC236}">
                <a16:creationId xmlns="" xmlns:a16="http://schemas.microsoft.com/office/drawing/2014/main" id="{6BEE1C72-1E7A-43E1-B932-5047AEE18560}"/>
              </a:ext>
            </a:extLst>
          </p:cNvPr>
          <p:cNvSpPr txBox="1"/>
          <p:nvPr/>
        </p:nvSpPr>
        <p:spPr bwMode="auto">
          <a:xfrm>
            <a:off x="755573" y="1660161"/>
            <a:ext cx="65073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100</a:t>
            </a:r>
          </a:p>
        </p:txBody>
      </p:sp>
      <p:sp>
        <p:nvSpPr>
          <p:cNvPr id="91" name="TextBox 90">
            <a:extLst>
              <a:ext uri="{FF2B5EF4-FFF2-40B4-BE49-F238E27FC236}">
                <a16:creationId xmlns="" xmlns:a16="http://schemas.microsoft.com/office/drawing/2014/main" id="{CD29F4DA-E805-42CD-B0AE-FE2AB073A336}"/>
              </a:ext>
            </a:extLst>
          </p:cNvPr>
          <p:cNvSpPr txBox="1"/>
          <p:nvPr/>
        </p:nvSpPr>
        <p:spPr bwMode="auto">
          <a:xfrm>
            <a:off x="926066" y="2199508"/>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80</a:t>
            </a:r>
          </a:p>
        </p:txBody>
      </p:sp>
      <p:sp>
        <p:nvSpPr>
          <p:cNvPr id="92" name="TextBox 91">
            <a:extLst>
              <a:ext uri="{FF2B5EF4-FFF2-40B4-BE49-F238E27FC236}">
                <a16:creationId xmlns="" xmlns:a16="http://schemas.microsoft.com/office/drawing/2014/main" id="{EB4354E1-2BD6-442A-BD73-663BDA9E5404}"/>
              </a:ext>
            </a:extLst>
          </p:cNvPr>
          <p:cNvSpPr txBox="1"/>
          <p:nvPr/>
        </p:nvSpPr>
        <p:spPr bwMode="auto">
          <a:xfrm>
            <a:off x="929030" y="3297472"/>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40</a:t>
            </a:r>
          </a:p>
        </p:txBody>
      </p:sp>
      <p:sp>
        <p:nvSpPr>
          <p:cNvPr id="93" name="TextBox 92">
            <a:extLst>
              <a:ext uri="{FF2B5EF4-FFF2-40B4-BE49-F238E27FC236}">
                <a16:creationId xmlns="" xmlns:a16="http://schemas.microsoft.com/office/drawing/2014/main" id="{8370E1D0-04A4-4C3D-B6AA-F0DC19D62976}"/>
              </a:ext>
            </a:extLst>
          </p:cNvPr>
          <p:cNvSpPr txBox="1"/>
          <p:nvPr/>
        </p:nvSpPr>
        <p:spPr bwMode="auto">
          <a:xfrm>
            <a:off x="924178" y="2758084"/>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60</a:t>
            </a:r>
          </a:p>
        </p:txBody>
      </p:sp>
      <p:sp>
        <p:nvSpPr>
          <p:cNvPr id="94" name="TextBox 93">
            <a:extLst>
              <a:ext uri="{FF2B5EF4-FFF2-40B4-BE49-F238E27FC236}">
                <a16:creationId xmlns="" xmlns:a16="http://schemas.microsoft.com/office/drawing/2014/main" id="{5C48C9D6-CAE1-4E29-9A7C-A4906E817231}"/>
              </a:ext>
            </a:extLst>
          </p:cNvPr>
          <p:cNvSpPr txBox="1"/>
          <p:nvPr/>
        </p:nvSpPr>
        <p:spPr bwMode="auto">
          <a:xfrm>
            <a:off x="932658" y="3847112"/>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20</a:t>
            </a:r>
          </a:p>
        </p:txBody>
      </p:sp>
      <p:sp>
        <p:nvSpPr>
          <p:cNvPr id="95" name="TextBox 94">
            <a:extLst>
              <a:ext uri="{FF2B5EF4-FFF2-40B4-BE49-F238E27FC236}">
                <a16:creationId xmlns="" xmlns:a16="http://schemas.microsoft.com/office/drawing/2014/main" id="{23BF9284-D60E-41AD-80D8-FF117B8AD18B}"/>
              </a:ext>
            </a:extLst>
          </p:cNvPr>
          <p:cNvSpPr txBox="1"/>
          <p:nvPr/>
        </p:nvSpPr>
        <p:spPr bwMode="auto">
          <a:xfrm>
            <a:off x="1084585" y="4408120"/>
            <a:ext cx="33975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0</a:t>
            </a:r>
          </a:p>
        </p:txBody>
      </p:sp>
      <p:sp>
        <p:nvSpPr>
          <p:cNvPr id="96" name="Rectangle 95">
            <a:extLst>
              <a:ext uri="{FF2B5EF4-FFF2-40B4-BE49-F238E27FC236}">
                <a16:creationId xmlns="" xmlns:a16="http://schemas.microsoft.com/office/drawing/2014/main" id="{463A1D94-A0F8-4B2F-8998-0AFC0428E48E}"/>
              </a:ext>
            </a:extLst>
          </p:cNvPr>
          <p:cNvSpPr/>
          <p:nvPr/>
        </p:nvSpPr>
        <p:spPr bwMode="auto">
          <a:xfrm>
            <a:off x="1593115" y="4530679"/>
            <a:ext cx="457200" cy="63628"/>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97" name="Rectangle 96">
            <a:extLst>
              <a:ext uri="{FF2B5EF4-FFF2-40B4-BE49-F238E27FC236}">
                <a16:creationId xmlns="" xmlns:a16="http://schemas.microsoft.com/office/drawing/2014/main" id="{E3BD6404-8C09-4094-B19A-4F19B8385077}"/>
              </a:ext>
            </a:extLst>
          </p:cNvPr>
          <p:cNvSpPr/>
          <p:nvPr/>
        </p:nvSpPr>
        <p:spPr bwMode="auto">
          <a:xfrm flipV="1">
            <a:off x="2065295" y="4517878"/>
            <a:ext cx="457200" cy="74201"/>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98" name="Rectangle 97">
            <a:extLst>
              <a:ext uri="{FF2B5EF4-FFF2-40B4-BE49-F238E27FC236}">
                <a16:creationId xmlns="" xmlns:a16="http://schemas.microsoft.com/office/drawing/2014/main" id="{6AB904FB-6E9D-4F66-9F4E-29E07FE21649}"/>
              </a:ext>
            </a:extLst>
          </p:cNvPr>
          <p:cNvSpPr/>
          <p:nvPr/>
        </p:nvSpPr>
        <p:spPr bwMode="auto">
          <a:xfrm>
            <a:off x="2832687" y="2011033"/>
            <a:ext cx="457200" cy="2567683"/>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100" name="Rectangle 99">
            <a:extLst>
              <a:ext uri="{FF2B5EF4-FFF2-40B4-BE49-F238E27FC236}">
                <a16:creationId xmlns="" xmlns:a16="http://schemas.microsoft.com/office/drawing/2014/main" id="{B1E4FF27-D07E-4C49-BF2E-B0A09198FFBD}"/>
              </a:ext>
            </a:extLst>
          </p:cNvPr>
          <p:cNvSpPr/>
          <p:nvPr/>
        </p:nvSpPr>
        <p:spPr bwMode="auto">
          <a:xfrm>
            <a:off x="4080213" y="4467659"/>
            <a:ext cx="457200" cy="119420"/>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105" name="Rectangle 104">
            <a:extLst>
              <a:ext uri="{FF2B5EF4-FFF2-40B4-BE49-F238E27FC236}">
                <a16:creationId xmlns="" xmlns:a16="http://schemas.microsoft.com/office/drawing/2014/main" id="{AF6B9473-3CE4-4BD7-A972-C4A60386AC15}"/>
              </a:ext>
            </a:extLst>
          </p:cNvPr>
          <p:cNvSpPr/>
          <p:nvPr/>
        </p:nvSpPr>
        <p:spPr bwMode="auto">
          <a:xfrm>
            <a:off x="4569327" y="4467659"/>
            <a:ext cx="457200" cy="127692"/>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106" name="TextBox 63">
            <a:extLst>
              <a:ext uri="{FF2B5EF4-FFF2-40B4-BE49-F238E27FC236}">
                <a16:creationId xmlns="" xmlns:a16="http://schemas.microsoft.com/office/drawing/2014/main" id="{792B5CE2-BC5C-47AA-8570-FEAFFD120B97}"/>
              </a:ext>
            </a:extLst>
          </p:cNvPr>
          <p:cNvSpPr txBox="1"/>
          <p:nvPr/>
        </p:nvSpPr>
        <p:spPr>
          <a:xfrm>
            <a:off x="1335633" y="4602793"/>
            <a:ext cx="1444179"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179" eaLnBrk="0" fontAlgn="base" hangingPunct="0">
              <a:spcBef>
                <a:spcPct val="0"/>
              </a:spcBef>
              <a:spcAft>
                <a:spcPct val="0"/>
              </a:spcAft>
            </a:pPr>
            <a:r>
              <a:rPr lang="en-US" sz="1900" b="1" dirty="0">
                <a:solidFill>
                  <a:srgbClr val="000000"/>
                </a:solidFill>
                <a:latin typeface="Calibri" panose="020F0502020204030204" pitchFamily="34" charset="0"/>
              </a:rPr>
              <a:t>Virologic Nonresponse (≥ 50 c/mL)</a:t>
            </a:r>
          </a:p>
        </p:txBody>
      </p:sp>
      <p:sp>
        <p:nvSpPr>
          <p:cNvPr id="107" name="TextBox 64">
            <a:extLst>
              <a:ext uri="{FF2B5EF4-FFF2-40B4-BE49-F238E27FC236}">
                <a16:creationId xmlns="" xmlns:a16="http://schemas.microsoft.com/office/drawing/2014/main" id="{AFCCE971-62D4-4982-8864-C3F661EADEF3}"/>
              </a:ext>
            </a:extLst>
          </p:cNvPr>
          <p:cNvSpPr txBox="1"/>
          <p:nvPr/>
        </p:nvSpPr>
        <p:spPr>
          <a:xfrm>
            <a:off x="2676249" y="4602793"/>
            <a:ext cx="1289059"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179" eaLnBrk="0" fontAlgn="base" hangingPunct="0">
              <a:spcBef>
                <a:spcPct val="0"/>
              </a:spcBef>
              <a:spcAft>
                <a:spcPct val="0"/>
              </a:spcAft>
            </a:pPr>
            <a:r>
              <a:rPr lang="en-US" sz="1900" b="1" dirty="0">
                <a:solidFill>
                  <a:srgbClr val="000000"/>
                </a:solidFill>
                <a:latin typeface="Calibri" panose="020F0502020204030204" pitchFamily="34" charset="0"/>
              </a:rPr>
              <a:t>Virologic Success </a:t>
            </a:r>
            <a:br>
              <a:rPr lang="en-US" sz="1900" b="1" dirty="0">
                <a:solidFill>
                  <a:srgbClr val="000000"/>
                </a:solidFill>
                <a:latin typeface="Calibri" panose="020F0502020204030204" pitchFamily="34" charset="0"/>
              </a:rPr>
            </a:br>
            <a:r>
              <a:rPr lang="en-US" sz="1900" b="1" dirty="0">
                <a:solidFill>
                  <a:srgbClr val="000000"/>
                </a:solidFill>
                <a:latin typeface="Calibri" panose="020F0502020204030204" pitchFamily="34" charset="0"/>
              </a:rPr>
              <a:t>(&lt; 50 c/mL)</a:t>
            </a:r>
          </a:p>
        </p:txBody>
      </p:sp>
      <p:sp>
        <p:nvSpPr>
          <p:cNvPr id="108" name="TextBox 65">
            <a:extLst>
              <a:ext uri="{FF2B5EF4-FFF2-40B4-BE49-F238E27FC236}">
                <a16:creationId xmlns="" xmlns:a16="http://schemas.microsoft.com/office/drawing/2014/main" id="{62D6C8F2-EAD6-406F-A1B3-8C0ABCEFC78E}"/>
              </a:ext>
            </a:extLst>
          </p:cNvPr>
          <p:cNvSpPr txBox="1"/>
          <p:nvPr/>
        </p:nvSpPr>
        <p:spPr>
          <a:xfrm>
            <a:off x="3981930" y="4602793"/>
            <a:ext cx="1146505"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179" eaLnBrk="0" fontAlgn="base" hangingPunct="0">
              <a:spcBef>
                <a:spcPct val="0"/>
              </a:spcBef>
              <a:spcAft>
                <a:spcPct val="0"/>
              </a:spcAft>
            </a:pPr>
            <a:r>
              <a:rPr lang="en-US" sz="1900" b="1" dirty="0">
                <a:solidFill>
                  <a:srgbClr val="000000"/>
                </a:solidFill>
                <a:latin typeface="Calibri" panose="020F0502020204030204" pitchFamily="34" charset="0"/>
              </a:rPr>
              <a:t>No Virologic Data</a:t>
            </a:r>
          </a:p>
        </p:txBody>
      </p:sp>
      <p:sp>
        <p:nvSpPr>
          <p:cNvPr id="109" name="Freeform: Shape 108">
            <a:extLst>
              <a:ext uri="{FF2B5EF4-FFF2-40B4-BE49-F238E27FC236}">
                <a16:creationId xmlns="" xmlns:a16="http://schemas.microsoft.com/office/drawing/2014/main" id="{C91105B5-ECE5-4CFB-A0D7-9ABBE5E6CF81}"/>
              </a:ext>
            </a:extLst>
          </p:cNvPr>
          <p:cNvSpPr/>
          <p:nvPr/>
        </p:nvSpPr>
        <p:spPr bwMode="auto">
          <a:xfrm>
            <a:off x="1443637" y="1836547"/>
            <a:ext cx="3745283" cy="2749463"/>
          </a:xfrm>
          <a:custGeom>
            <a:avLst/>
            <a:gdLst>
              <a:gd name="connsiteX0" fmla="*/ 0 w 3745282"/>
              <a:gd name="connsiteY0" fmla="*/ 0 h 2749463"/>
              <a:gd name="connsiteX1" fmla="*/ 0 w 3745282"/>
              <a:gd name="connsiteY1" fmla="*/ 2749463 h 2749463"/>
              <a:gd name="connsiteX2" fmla="*/ 3745282 w 3745282"/>
              <a:gd name="connsiteY2" fmla="*/ 2749463 h 2749463"/>
            </a:gdLst>
            <a:ahLst/>
            <a:cxnLst>
              <a:cxn ang="0">
                <a:pos x="connsiteX0" y="connsiteY0"/>
              </a:cxn>
              <a:cxn ang="0">
                <a:pos x="connsiteX1" y="connsiteY1"/>
              </a:cxn>
              <a:cxn ang="0">
                <a:pos x="connsiteX2" y="connsiteY2"/>
              </a:cxn>
            </a:cxnLst>
            <a:rect l="l" t="t" r="r" b="b"/>
            <a:pathLst>
              <a:path w="3745282" h="2749463">
                <a:moveTo>
                  <a:pt x="0" y="0"/>
                </a:moveTo>
                <a:lnTo>
                  <a:pt x="0" y="2749463"/>
                </a:lnTo>
                <a:lnTo>
                  <a:pt x="3745282" y="2749463"/>
                </a:lnTo>
              </a:path>
            </a:pathLst>
          </a:custGeom>
          <a:noFill/>
          <a:ln w="28575">
            <a:solidFill>
              <a:schemeClr val="bg1"/>
            </a:solidFill>
            <a:miter lim="800000"/>
            <a:headEnd/>
            <a:tailEnd/>
          </a:ln>
        </p:spPr>
        <p:txBody>
          <a:bodyPr lIns="91242" tIns="45718" rIns="91242" bIns="45718"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2179" eaLnBrk="0" fontAlgn="base" hangingPunct="0">
              <a:spcBef>
                <a:spcPct val="0"/>
              </a:spcBef>
              <a:spcAft>
                <a:spcPct val="0"/>
              </a:spcAft>
            </a:pPr>
            <a:endParaRPr lang="en-US" sz="1900" b="1" dirty="0">
              <a:solidFill>
                <a:srgbClr val="FFFFFF"/>
              </a:solidFill>
              <a:latin typeface="Calibri" panose="020F0502020204030204" pitchFamily="34" charset="0"/>
            </a:endParaRPr>
          </a:p>
        </p:txBody>
      </p:sp>
      <p:sp>
        <p:nvSpPr>
          <p:cNvPr id="110" name="TextBox 109">
            <a:extLst>
              <a:ext uri="{FF2B5EF4-FFF2-40B4-BE49-F238E27FC236}">
                <a16:creationId xmlns="" xmlns:a16="http://schemas.microsoft.com/office/drawing/2014/main" id="{374C84EF-63DC-4E42-9F57-1D903AC55AC2}"/>
              </a:ext>
            </a:extLst>
          </p:cNvPr>
          <p:cNvSpPr txBox="1"/>
          <p:nvPr/>
        </p:nvSpPr>
        <p:spPr bwMode="auto">
          <a:xfrm>
            <a:off x="1529932" y="4227661"/>
            <a:ext cx="533567"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2.1</a:t>
            </a:r>
          </a:p>
        </p:txBody>
      </p:sp>
      <p:sp>
        <p:nvSpPr>
          <p:cNvPr id="111" name="TextBox 110">
            <a:extLst>
              <a:ext uri="{FF2B5EF4-FFF2-40B4-BE49-F238E27FC236}">
                <a16:creationId xmlns="" xmlns:a16="http://schemas.microsoft.com/office/drawing/2014/main" id="{61BB249F-4A31-4E8D-A479-F388C219C845}"/>
              </a:ext>
            </a:extLst>
          </p:cNvPr>
          <p:cNvSpPr txBox="1"/>
          <p:nvPr/>
        </p:nvSpPr>
        <p:spPr bwMode="auto">
          <a:xfrm>
            <a:off x="2065295" y="4215841"/>
            <a:ext cx="512988"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2.5</a:t>
            </a:r>
          </a:p>
        </p:txBody>
      </p:sp>
      <p:sp>
        <p:nvSpPr>
          <p:cNvPr id="112" name="TextBox 111">
            <a:extLst>
              <a:ext uri="{FF2B5EF4-FFF2-40B4-BE49-F238E27FC236}">
                <a16:creationId xmlns="" xmlns:a16="http://schemas.microsoft.com/office/drawing/2014/main" id="{8F428B48-615C-4403-826B-15AF0928D656}"/>
              </a:ext>
            </a:extLst>
          </p:cNvPr>
          <p:cNvSpPr txBox="1"/>
          <p:nvPr/>
        </p:nvSpPr>
        <p:spPr bwMode="auto">
          <a:xfrm>
            <a:off x="2772663" y="1685385"/>
            <a:ext cx="594937"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93.6</a:t>
            </a:r>
          </a:p>
        </p:txBody>
      </p:sp>
      <p:sp>
        <p:nvSpPr>
          <p:cNvPr id="113" name="TextBox 112">
            <a:extLst>
              <a:ext uri="{FF2B5EF4-FFF2-40B4-BE49-F238E27FC236}">
                <a16:creationId xmlns="" xmlns:a16="http://schemas.microsoft.com/office/drawing/2014/main" id="{7B009705-B4CF-430F-A1F5-4623C85AACEB}"/>
              </a:ext>
            </a:extLst>
          </p:cNvPr>
          <p:cNvSpPr txBox="1"/>
          <p:nvPr/>
        </p:nvSpPr>
        <p:spPr bwMode="auto">
          <a:xfrm>
            <a:off x="3280056" y="1708492"/>
            <a:ext cx="67124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93.3</a:t>
            </a:r>
          </a:p>
        </p:txBody>
      </p:sp>
      <p:sp>
        <p:nvSpPr>
          <p:cNvPr id="114" name="TextBox 113">
            <a:extLst>
              <a:ext uri="{FF2B5EF4-FFF2-40B4-BE49-F238E27FC236}">
                <a16:creationId xmlns="" xmlns:a16="http://schemas.microsoft.com/office/drawing/2014/main" id="{534EF66B-F201-4A4E-97CC-25E26FCB8ACC}"/>
              </a:ext>
            </a:extLst>
          </p:cNvPr>
          <p:cNvSpPr txBox="1"/>
          <p:nvPr/>
        </p:nvSpPr>
        <p:spPr bwMode="auto">
          <a:xfrm>
            <a:off x="4000933" y="4139409"/>
            <a:ext cx="52195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ct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4.2</a:t>
            </a:r>
          </a:p>
        </p:txBody>
      </p:sp>
      <p:sp>
        <p:nvSpPr>
          <p:cNvPr id="115" name="TextBox 114">
            <a:extLst>
              <a:ext uri="{FF2B5EF4-FFF2-40B4-BE49-F238E27FC236}">
                <a16:creationId xmlns="" xmlns:a16="http://schemas.microsoft.com/office/drawing/2014/main" id="{8A1B1ED6-BA4D-4818-9364-9BCB1CD55FD5}"/>
              </a:ext>
            </a:extLst>
          </p:cNvPr>
          <p:cNvSpPr txBox="1"/>
          <p:nvPr/>
        </p:nvSpPr>
        <p:spPr bwMode="auto">
          <a:xfrm>
            <a:off x="4522891" y="4167565"/>
            <a:ext cx="52195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ct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4.2</a:t>
            </a:r>
          </a:p>
        </p:txBody>
      </p:sp>
      <p:sp>
        <p:nvSpPr>
          <p:cNvPr id="116" name="TextBox 115">
            <a:extLst>
              <a:ext uri="{FF2B5EF4-FFF2-40B4-BE49-F238E27FC236}">
                <a16:creationId xmlns="" xmlns:a16="http://schemas.microsoft.com/office/drawing/2014/main" id="{CE4B5DBD-420A-44A1-81A2-AB2E3B87CF7B}"/>
              </a:ext>
            </a:extLst>
          </p:cNvPr>
          <p:cNvSpPr txBox="1"/>
          <p:nvPr/>
        </p:nvSpPr>
        <p:spPr bwMode="auto">
          <a:xfrm>
            <a:off x="4239273" y="2077358"/>
            <a:ext cx="2236238"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LA CAB + LA RPV</a:t>
            </a:r>
            <a:br>
              <a:rPr lang="en-US" sz="2400" dirty="0">
                <a:solidFill>
                  <a:srgbClr val="000000"/>
                </a:solidFill>
                <a:latin typeface="Calibri" panose="020F0502020204030204" pitchFamily="34" charset="0"/>
                <a:cs typeface="Arial" panose="020B0604020202020204" pitchFamily="34" charset="0"/>
              </a:rPr>
            </a:br>
            <a:r>
              <a:rPr lang="en-US" sz="2400" dirty="0">
                <a:solidFill>
                  <a:srgbClr val="000000"/>
                </a:solidFill>
                <a:latin typeface="Calibri" panose="020F0502020204030204" pitchFamily="34" charset="0"/>
                <a:cs typeface="Arial" panose="020B0604020202020204" pitchFamily="34" charset="0"/>
              </a:rPr>
              <a:t>(n = 283)</a:t>
            </a:r>
          </a:p>
          <a:p>
            <a:pP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DTG/ABC/3TC</a:t>
            </a:r>
            <a:br>
              <a:rPr lang="en-US" sz="2400" dirty="0">
                <a:solidFill>
                  <a:srgbClr val="000000"/>
                </a:solidFill>
                <a:latin typeface="Calibri" panose="020F0502020204030204" pitchFamily="34" charset="0"/>
                <a:cs typeface="Arial" panose="020B0604020202020204" pitchFamily="34" charset="0"/>
              </a:rPr>
            </a:br>
            <a:r>
              <a:rPr lang="en-US" sz="2400" dirty="0">
                <a:solidFill>
                  <a:srgbClr val="000000"/>
                </a:solidFill>
                <a:latin typeface="Calibri" panose="020F0502020204030204" pitchFamily="34" charset="0"/>
                <a:cs typeface="Arial" panose="020B0604020202020204" pitchFamily="34" charset="0"/>
              </a:rPr>
              <a:t>(n = 283)</a:t>
            </a:r>
          </a:p>
        </p:txBody>
      </p:sp>
      <p:grpSp>
        <p:nvGrpSpPr>
          <p:cNvPr id="9" name="Group 8">
            <a:extLst>
              <a:ext uri="{FF2B5EF4-FFF2-40B4-BE49-F238E27FC236}">
                <a16:creationId xmlns="" xmlns:a16="http://schemas.microsoft.com/office/drawing/2014/main" id="{FAAFFB11-A522-49FD-8E56-B6832A284109}"/>
              </a:ext>
            </a:extLst>
          </p:cNvPr>
          <p:cNvGrpSpPr/>
          <p:nvPr/>
        </p:nvGrpSpPr>
        <p:grpSpPr>
          <a:xfrm>
            <a:off x="5767004" y="4543079"/>
            <a:ext cx="5394960" cy="1600200"/>
            <a:chOff x="6391845" y="4131599"/>
            <a:chExt cx="3379153" cy="1440484"/>
          </a:xfrm>
        </p:grpSpPr>
        <p:sp>
          <p:nvSpPr>
            <p:cNvPr id="162" name="TextBox 161">
              <a:extLst>
                <a:ext uri="{FF2B5EF4-FFF2-40B4-BE49-F238E27FC236}">
                  <a16:creationId xmlns="" xmlns:a16="http://schemas.microsoft.com/office/drawing/2014/main" id="{9DF90D57-2E0B-4D49-91E5-5047281A097D}"/>
                </a:ext>
              </a:extLst>
            </p:cNvPr>
            <p:cNvSpPr txBox="1"/>
            <p:nvPr/>
          </p:nvSpPr>
          <p:spPr>
            <a:xfrm>
              <a:off x="6391845" y="4722823"/>
              <a:ext cx="605283" cy="374027"/>
            </a:xfrm>
            <a:prstGeom prst="rect">
              <a:avLst/>
            </a:prstGeom>
            <a:noFill/>
          </p:spPr>
          <p:txBody>
            <a:bodyPr wrap="square" lIns="0" tIns="0" rIns="0" bIns="0" rtlCol="0">
              <a:spAutoFit/>
            </a:bodyPr>
            <a:lstStyle/>
            <a:p>
              <a:pPr algn="r" defTabSz="912156"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 NI</a:t>
              </a:r>
            </a:p>
            <a:p>
              <a:pPr algn="r" defTabSz="912156"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margin</a:t>
              </a:r>
            </a:p>
          </p:txBody>
        </p:sp>
        <p:sp>
          <p:nvSpPr>
            <p:cNvPr id="57" name="Content Placeholder 1">
              <a:extLst>
                <a:ext uri="{FF2B5EF4-FFF2-40B4-BE49-F238E27FC236}">
                  <a16:creationId xmlns="" xmlns:a16="http://schemas.microsoft.com/office/drawing/2014/main" id="{9CFF2E84-C928-8D4A-B381-38CF75E52C19}"/>
                </a:ext>
              </a:extLst>
            </p:cNvPr>
            <p:cNvSpPr txBox="1">
              <a:spLocks/>
            </p:cNvSpPr>
            <p:nvPr/>
          </p:nvSpPr>
          <p:spPr>
            <a:xfrm>
              <a:off x="7085147" y="5328094"/>
              <a:ext cx="2298962" cy="243989"/>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buClr>
                  <a:srgbClr val="C00000"/>
                </a:buClr>
                <a:buNone/>
              </a:pPr>
              <a:r>
                <a:rPr lang="en-US" sz="1100" b="1" kern="0" dirty="0">
                  <a:solidFill>
                    <a:srgbClr val="FFFFFF"/>
                  </a:solidFill>
                </a:rPr>
                <a:t>Difference (%)</a:t>
              </a:r>
            </a:p>
          </p:txBody>
        </p:sp>
        <p:cxnSp>
          <p:nvCxnSpPr>
            <p:cNvPr id="68" name="Straight Connector 67">
              <a:extLst>
                <a:ext uri="{FF2B5EF4-FFF2-40B4-BE49-F238E27FC236}">
                  <a16:creationId xmlns="" xmlns:a16="http://schemas.microsoft.com/office/drawing/2014/main" id="{1E736B41-1B6B-9743-AFA2-AA9F965603BB}"/>
                </a:ext>
              </a:extLst>
            </p:cNvPr>
            <p:cNvCxnSpPr>
              <a:cxnSpLocks/>
            </p:cNvCxnSpPr>
            <p:nvPr/>
          </p:nvCxnSpPr>
          <p:spPr bwMode="auto">
            <a:xfrm>
              <a:off x="7059692" y="4450967"/>
              <a:ext cx="0" cy="864290"/>
            </a:xfrm>
            <a:prstGeom prst="line">
              <a:avLst/>
            </a:prstGeom>
            <a:noFill/>
            <a:ln w="19050" cap="flat" cmpd="sng" algn="ctr">
              <a:solidFill>
                <a:schemeClr val="bg1"/>
              </a:solidFill>
              <a:prstDash val="sysDash"/>
            </a:ln>
            <a:effectLst/>
          </p:spPr>
        </p:cxnSp>
        <p:sp>
          <p:nvSpPr>
            <p:cNvPr id="119" name="TextBox 118">
              <a:extLst>
                <a:ext uri="{FF2B5EF4-FFF2-40B4-BE49-F238E27FC236}">
                  <a16:creationId xmlns="" xmlns:a16="http://schemas.microsoft.com/office/drawing/2014/main" id="{CE8AA10E-7312-4F77-AB41-8E109A799F54}"/>
                </a:ext>
              </a:extLst>
            </p:cNvPr>
            <p:cNvSpPr txBox="1"/>
            <p:nvPr/>
          </p:nvSpPr>
          <p:spPr>
            <a:xfrm>
              <a:off x="7644688" y="4756714"/>
              <a:ext cx="407895" cy="22164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-3.7</a:t>
              </a:r>
            </a:p>
          </p:txBody>
        </p:sp>
        <p:sp>
          <p:nvSpPr>
            <p:cNvPr id="120" name="TextBox 119">
              <a:extLst>
                <a:ext uri="{FF2B5EF4-FFF2-40B4-BE49-F238E27FC236}">
                  <a16:creationId xmlns="" xmlns:a16="http://schemas.microsoft.com/office/drawing/2014/main" id="{DB401DA1-E857-4DE9-8FC9-E25EF2CEFB43}"/>
                </a:ext>
              </a:extLst>
            </p:cNvPr>
            <p:cNvSpPr txBox="1"/>
            <p:nvPr/>
          </p:nvSpPr>
          <p:spPr>
            <a:xfrm>
              <a:off x="8344261" y="4450929"/>
              <a:ext cx="164663" cy="221646"/>
            </a:xfrm>
            <a:prstGeom prst="rect">
              <a:avLst/>
            </a:prstGeom>
            <a:noFill/>
          </p:spPr>
          <p:txBody>
            <a:bodyPr wrap="none" lIns="0" tIns="0" rIns="0" bIns="0" rtlCol="0">
              <a:spAutoFit/>
            </a:bodyPr>
            <a:lstStyle/>
            <a:p>
              <a:pP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0.4</a:t>
              </a:r>
            </a:p>
          </p:txBody>
        </p:sp>
        <p:cxnSp>
          <p:nvCxnSpPr>
            <p:cNvPr id="121" name="Straight Connector 120">
              <a:extLst>
                <a:ext uri="{FF2B5EF4-FFF2-40B4-BE49-F238E27FC236}">
                  <a16:creationId xmlns="" xmlns:a16="http://schemas.microsoft.com/office/drawing/2014/main" id="{2D7B017B-3EB8-4D20-9146-E70533C2E4E5}"/>
                </a:ext>
              </a:extLst>
            </p:cNvPr>
            <p:cNvCxnSpPr/>
            <p:nvPr/>
          </p:nvCxnSpPr>
          <p:spPr bwMode="auto">
            <a:xfrm>
              <a:off x="8323098" y="4131599"/>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 xmlns:a16="http://schemas.microsoft.com/office/drawing/2014/main" id="{0FD7AF8D-3B94-4606-A52A-6927A487F0E2}"/>
                </a:ext>
              </a:extLst>
            </p:cNvPr>
            <p:cNvCxnSpPr/>
            <p:nvPr/>
          </p:nvCxnSpPr>
          <p:spPr bwMode="auto">
            <a:xfrm>
              <a:off x="7039181" y="5287191"/>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23" name="Group 122">
              <a:extLst>
                <a:ext uri="{FF2B5EF4-FFF2-40B4-BE49-F238E27FC236}">
                  <a16:creationId xmlns="" xmlns:a16="http://schemas.microsoft.com/office/drawing/2014/main" id="{E4D7A308-B7D7-4888-B89D-34D2A3D24E0D}"/>
                </a:ext>
              </a:extLst>
            </p:cNvPr>
            <p:cNvGrpSpPr/>
            <p:nvPr/>
          </p:nvGrpSpPr>
          <p:grpSpPr>
            <a:xfrm>
              <a:off x="7050198" y="5274990"/>
              <a:ext cx="2547095" cy="71174"/>
              <a:chOff x="7033849" y="3362633"/>
              <a:chExt cx="2547095" cy="71174"/>
            </a:xfrm>
          </p:grpSpPr>
          <p:cxnSp>
            <p:nvCxnSpPr>
              <p:cNvPr id="124" name="Straight Connector 123">
                <a:extLst>
                  <a:ext uri="{FF2B5EF4-FFF2-40B4-BE49-F238E27FC236}">
                    <a16:creationId xmlns="" xmlns:a16="http://schemas.microsoft.com/office/drawing/2014/main" id="{42C3AD4F-3C87-4609-B9F4-03F388022EA4}"/>
                  </a:ext>
                </a:extLst>
              </p:cNvPr>
              <p:cNvCxnSpPr/>
              <p:nvPr/>
            </p:nvCxnSpPr>
            <p:spPr bwMode="auto">
              <a:xfrm>
                <a:off x="7033849"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 xmlns:a16="http://schemas.microsoft.com/office/drawing/2014/main" id="{F06E4494-835E-4A5C-9CF2-741A3B7DE79A}"/>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6" name="Straight Connector 125">
                <a:extLst>
                  <a:ext uri="{FF2B5EF4-FFF2-40B4-BE49-F238E27FC236}">
                    <a16:creationId xmlns="" xmlns:a16="http://schemas.microsoft.com/office/drawing/2014/main" id="{2037B31D-45F8-47BC-AB92-FC8D227905C7}"/>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7" name="Straight Connector 126">
                <a:extLst>
                  <a:ext uri="{FF2B5EF4-FFF2-40B4-BE49-F238E27FC236}">
                    <a16:creationId xmlns="" xmlns:a16="http://schemas.microsoft.com/office/drawing/2014/main" id="{973EB5E6-58C4-44A4-A6DD-6A2EC21C1652}"/>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8" name="Straight Connector 127">
                <a:extLst>
                  <a:ext uri="{FF2B5EF4-FFF2-40B4-BE49-F238E27FC236}">
                    <a16:creationId xmlns="" xmlns:a16="http://schemas.microsoft.com/office/drawing/2014/main" id="{75A81D8A-BB63-4C78-AD87-CD89D82ACECC}"/>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 xmlns:a16="http://schemas.microsoft.com/office/drawing/2014/main" id="{B19A71BE-7073-4583-9159-E0A5684BDCD4}"/>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 xmlns:a16="http://schemas.microsoft.com/office/drawing/2014/main" id="{11E768F4-99F6-4CE6-9553-CABC2C1EDECE}"/>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 xmlns:a16="http://schemas.microsoft.com/office/drawing/2014/main" id="{B909DB37-B711-4408-A1BC-747431FE724A}"/>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 xmlns:a16="http://schemas.microsoft.com/office/drawing/2014/main" id="{09DECE86-5B0A-4559-BA24-E0B79EE18CFE}"/>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3" name="Straight Connector 132">
                <a:extLst>
                  <a:ext uri="{FF2B5EF4-FFF2-40B4-BE49-F238E27FC236}">
                    <a16:creationId xmlns="" xmlns:a16="http://schemas.microsoft.com/office/drawing/2014/main" id="{9BB454BF-56FE-40C2-9EEA-09F3C1C7E775}"/>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4" name="Straight Connector 133">
                <a:extLst>
                  <a:ext uri="{FF2B5EF4-FFF2-40B4-BE49-F238E27FC236}">
                    <a16:creationId xmlns="" xmlns:a16="http://schemas.microsoft.com/office/drawing/2014/main" id="{657ECC6A-5FE4-4F20-82C9-CD467478C183}"/>
                  </a:ext>
                </a:extLst>
              </p:cNvPr>
              <p:cNvCxnSpPr/>
              <p:nvPr/>
            </p:nvCxnSpPr>
            <p:spPr bwMode="auto">
              <a:xfrm>
                <a:off x="9580944"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35" name="TextBox 134">
              <a:extLst>
                <a:ext uri="{FF2B5EF4-FFF2-40B4-BE49-F238E27FC236}">
                  <a16:creationId xmlns="" xmlns:a16="http://schemas.microsoft.com/office/drawing/2014/main" id="{60074803-C872-4162-83C9-90CE70E3C72A}"/>
                </a:ext>
              </a:extLst>
            </p:cNvPr>
            <p:cNvSpPr txBox="1"/>
            <p:nvPr/>
          </p:nvSpPr>
          <p:spPr>
            <a:xfrm>
              <a:off x="6841409"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36" name="TextBox 135">
              <a:extLst>
                <a:ext uri="{FF2B5EF4-FFF2-40B4-BE49-F238E27FC236}">
                  <a16:creationId xmlns="" xmlns:a16="http://schemas.microsoft.com/office/drawing/2014/main" id="{69E1801C-51D0-41D8-8DE9-574C6683B018}"/>
                </a:ext>
              </a:extLst>
            </p:cNvPr>
            <p:cNvSpPr txBox="1"/>
            <p:nvPr/>
          </p:nvSpPr>
          <p:spPr>
            <a:xfrm>
              <a:off x="7108672"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37" name="TextBox 136">
              <a:extLst>
                <a:ext uri="{FF2B5EF4-FFF2-40B4-BE49-F238E27FC236}">
                  <a16:creationId xmlns="" xmlns:a16="http://schemas.microsoft.com/office/drawing/2014/main" id="{2744D2E8-C6B6-4357-B87E-86029B12A829}"/>
                </a:ext>
              </a:extLst>
            </p:cNvPr>
            <p:cNvSpPr txBox="1"/>
            <p:nvPr/>
          </p:nvSpPr>
          <p:spPr>
            <a:xfrm>
              <a:off x="7356949"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38" name="TextBox 137">
              <a:extLst>
                <a:ext uri="{FF2B5EF4-FFF2-40B4-BE49-F238E27FC236}">
                  <a16:creationId xmlns="" xmlns:a16="http://schemas.microsoft.com/office/drawing/2014/main" id="{264ECFD2-5A4F-4E85-B0C2-00B962827E11}"/>
                </a:ext>
              </a:extLst>
            </p:cNvPr>
            <p:cNvSpPr txBox="1"/>
            <p:nvPr/>
          </p:nvSpPr>
          <p:spPr>
            <a:xfrm>
              <a:off x="7616868"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39" name="TextBox 138">
              <a:extLst>
                <a:ext uri="{FF2B5EF4-FFF2-40B4-BE49-F238E27FC236}">
                  <a16:creationId xmlns="" xmlns:a16="http://schemas.microsoft.com/office/drawing/2014/main" id="{A2F73FFB-0DA1-42F0-AE74-BCF6B4C0596B}"/>
                </a:ext>
              </a:extLst>
            </p:cNvPr>
            <p:cNvSpPr txBox="1"/>
            <p:nvPr/>
          </p:nvSpPr>
          <p:spPr>
            <a:xfrm>
              <a:off x="7874957"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40" name="TextBox 139">
              <a:extLst>
                <a:ext uri="{FF2B5EF4-FFF2-40B4-BE49-F238E27FC236}">
                  <a16:creationId xmlns="" xmlns:a16="http://schemas.microsoft.com/office/drawing/2014/main" id="{2AAD0638-83D0-4B8E-B383-1917CF92F7DE}"/>
                </a:ext>
              </a:extLst>
            </p:cNvPr>
            <p:cNvSpPr txBox="1"/>
            <p:nvPr/>
          </p:nvSpPr>
          <p:spPr>
            <a:xfrm>
              <a:off x="8156908"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41" name="TextBox 140">
              <a:extLst>
                <a:ext uri="{FF2B5EF4-FFF2-40B4-BE49-F238E27FC236}">
                  <a16:creationId xmlns="" xmlns:a16="http://schemas.microsoft.com/office/drawing/2014/main" id="{EFAA5BC0-834D-457D-A8B1-8B025C75FD02}"/>
                </a:ext>
              </a:extLst>
            </p:cNvPr>
            <p:cNvSpPr txBox="1"/>
            <p:nvPr/>
          </p:nvSpPr>
          <p:spPr>
            <a:xfrm>
              <a:off x="8397841"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42" name="TextBox 141">
              <a:extLst>
                <a:ext uri="{FF2B5EF4-FFF2-40B4-BE49-F238E27FC236}">
                  <a16:creationId xmlns="" xmlns:a16="http://schemas.microsoft.com/office/drawing/2014/main" id="{F88D38B3-BC5A-40A1-858C-A9B24BD7FCF5}"/>
                </a:ext>
              </a:extLst>
            </p:cNvPr>
            <p:cNvSpPr txBox="1"/>
            <p:nvPr/>
          </p:nvSpPr>
          <p:spPr>
            <a:xfrm>
              <a:off x="8665104"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43" name="TextBox 142">
              <a:extLst>
                <a:ext uri="{FF2B5EF4-FFF2-40B4-BE49-F238E27FC236}">
                  <a16:creationId xmlns="" xmlns:a16="http://schemas.microsoft.com/office/drawing/2014/main" id="{38D8CDBA-794B-4861-A38C-53F65F00AB0E}"/>
                </a:ext>
              </a:extLst>
            </p:cNvPr>
            <p:cNvSpPr txBox="1"/>
            <p:nvPr/>
          </p:nvSpPr>
          <p:spPr>
            <a:xfrm>
              <a:off x="8914994"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44" name="TextBox 143">
              <a:extLst>
                <a:ext uri="{FF2B5EF4-FFF2-40B4-BE49-F238E27FC236}">
                  <a16:creationId xmlns="" xmlns:a16="http://schemas.microsoft.com/office/drawing/2014/main" id="{D4ACFA93-1116-4734-BEC0-D6409A2877E7}"/>
                </a:ext>
              </a:extLst>
            </p:cNvPr>
            <p:cNvSpPr txBox="1"/>
            <p:nvPr/>
          </p:nvSpPr>
          <p:spPr>
            <a:xfrm>
              <a:off x="9170615"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45" name="TextBox 144">
              <a:extLst>
                <a:ext uri="{FF2B5EF4-FFF2-40B4-BE49-F238E27FC236}">
                  <a16:creationId xmlns="" xmlns:a16="http://schemas.microsoft.com/office/drawing/2014/main" id="{EC2C1DDE-BB72-46F9-8EE9-F2BAAA248E5C}"/>
                </a:ext>
              </a:extLst>
            </p:cNvPr>
            <p:cNvSpPr txBox="1"/>
            <p:nvPr/>
          </p:nvSpPr>
          <p:spPr>
            <a:xfrm>
              <a:off x="9426862"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146" name="Straight Connector 145">
              <a:extLst>
                <a:ext uri="{FF2B5EF4-FFF2-40B4-BE49-F238E27FC236}">
                  <a16:creationId xmlns="" xmlns:a16="http://schemas.microsoft.com/office/drawing/2014/main" id="{A1787D98-6C55-4DE8-BFFA-4FC61269609A}"/>
                </a:ext>
              </a:extLst>
            </p:cNvPr>
            <p:cNvCxnSpPr>
              <a:cxnSpLocks/>
            </p:cNvCxnSpPr>
            <p:nvPr/>
          </p:nvCxnSpPr>
          <p:spPr bwMode="auto">
            <a:xfrm flipH="1">
              <a:off x="7858608" y="4720294"/>
              <a:ext cx="1040037" cy="0"/>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 xmlns:a16="http://schemas.microsoft.com/office/drawing/2014/main" id="{817E89E3-AC40-4DE5-979B-148F8964B25A}"/>
                </a:ext>
              </a:extLst>
            </p:cNvPr>
            <p:cNvCxnSpPr/>
            <p:nvPr/>
          </p:nvCxnSpPr>
          <p:spPr bwMode="auto">
            <a:xfrm>
              <a:off x="7850954" y="4673497"/>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 xmlns:a16="http://schemas.microsoft.com/office/drawing/2014/main" id="{73F3CF14-8796-4CA1-A9AE-7D7961D8A9F3}"/>
                </a:ext>
              </a:extLst>
            </p:cNvPr>
            <p:cNvCxnSpPr/>
            <p:nvPr/>
          </p:nvCxnSpPr>
          <p:spPr bwMode="auto">
            <a:xfrm>
              <a:off x="8894830" y="4676024"/>
              <a:ext cx="0" cy="86877"/>
            </a:xfrm>
            <a:prstGeom prst="line">
              <a:avLst/>
            </a:prstGeom>
            <a:noFill/>
            <a:ln w="28575" cap="flat" cmpd="sng" algn="ctr">
              <a:solidFill>
                <a:schemeClr val="bg1"/>
              </a:solidFill>
              <a:prstDash val="solid"/>
              <a:round/>
              <a:headEnd type="none" w="med" len="med"/>
              <a:tailEnd type="none" w="med" len="med"/>
            </a:ln>
            <a:effectLst/>
          </p:spPr>
        </p:cxnSp>
        <p:sp>
          <p:nvSpPr>
            <p:cNvPr id="149" name="Rectangle 148">
              <a:extLst>
                <a:ext uri="{FF2B5EF4-FFF2-40B4-BE49-F238E27FC236}">
                  <a16:creationId xmlns="" xmlns:a16="http://schemas.microsoft.com/office/drawing/2014/main" id="{BC5B8C59-A2BA-4D5E-B9BD-7A43FB5B7B23}"/>
                </a:ext>
              </a:extLst>
            </p:cNvPr>
            <p:cNvSpPr/>
            <p:nvPr/>
          </p:nvSpPr>
          <p:spPr bwMode="auto">
            <a:xfrm>
              <a:off x="8325620" y="4658502"/>
              <a:ext cx="74456"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2179" eaLnBrk="0" fontAlgn="base" hangingPunct="0">
                <a:spcBef>
                  <a:spcPct val="0"/>
                </a:spcBef>
                <a:spcAft>
                  <a:spcPct val="0"/>
                </a:spcAft>
              </a:pPr>
              <a:endParaRPr lang="en-US" b="1" dirty="0">
                <a:solidFill>
                  <a:srgbClr val="FFFFFF"/>
                </a:solidFill>
              </a:endParaRPr>
            </a:p>
          </p:txBody>
        </p:sp>
        <p:sp>
          <p:nvSpPr>
            <p:cNvPr id="159" name="TextBox 158">
              <a:extLst>
                <a:ext uri="{FF2B5EF4-FFF2-40B4-BE49-F238E27FC236}">
                  <a16:creationId xmlns="" xmlns:a16="http://schemas.microsoft.com/office/drawing/2014/main" id="{352612AA-E590-42E6-BAA0-0CFAAA42E7AD}"/>
                </a:ext>
              </a:extLst>
            </p:cNvPr>
            <p:cNvSpPr txBox="1"/>
            <p:nvPr/>
          </p:nvSpPr>
          <p:spPr>
            <a:xfrm>
              <a:off x="8695688" y="4742723"/>
              <a:ext cx="408778" cy="22164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4.5</a:t>
              </a:r>
            </a:p>
          </p:txBody>
        </p:sp>
      </p:grpSp>
      <p:grpSp>
        <p:nvGrpSpPr>
          <p:cNvPr id="3" name="Group 2">
            <a:extLst>
              <a:ext uri="{FF2B5EF4-FFF2-40B4-BE49-F238E27FC236}">
                <a16:creationId xmlns="" xmlns:a16="http://schemas.microsoft.com/office/drawing/2014/main" id="{CBA5D86D-2632-4841-B661-D38FFDC27842}"/>
              </a:ext>
            </a:extLst>
          </p:cNvPr>
          <p:cNvGrpSpPr/>
          <p:nvPr/>
        </p:nvGrpSpPr>
        <p:grpSpPr>
          <a:xfrm>
            <a:off x="6474539" y="2219398"/>
            <a:ext cx="4572000" cy="1591473"/>
            <a:chOff x="6825060" y="2219242"/>
            <a:chExt cx="2929589" cy="1431274"/>
          </a:xfrm>
        </p:grpSpPr>
        <p:sp>
          <p:nvSpPr>
            <p:cNvPr id="152" name="TextBox 151">
              <a:extLst>
                <a:ext uri="{FF2B5EF4-FFF2-40B4-BE49-F238E27FC236}">
                  <a16:creationId xmlns="" xmlns:a16="http://schemas.microsoft.com/office/drawing/2014/main" id="{D8C8F95B-E5A7-4232-A885-6F7E46F7C22A}"/>
                </a:ext>
              </a:extLst>
            </p:cNvPr>
            <p:cNvSpPr txBox="1"/>
            <p:nvPr/>
          </p:nvSpPr>
          <p:spPr>
            <a:xfrm>
              <a:off x="7677720" y="2950172"/>
              <a:ext cx="407895" cy="22143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-2.8</a:t>
              </a:r>
            </a:p>
          </p:txBody>
        </p:sp>
        <p:cxnSp>
          <p:nvCxnSpPr>
            <p:cNvPr id="51" name="Straight Connector 50">
              <a:extLst>
                <a:ext uri="{FF2B5EF4-FFF2-40B4-BE49-F238E27FC236}">
                  <a16:creationId xmlns="" xmlns:a16="http://schemas.microsoft.com/office/drawing/2014/main" id="{644E0488-5217-1546-9F57-6E46A56947A0}"/>
                </a:ext>
              </a:extLst>
            </p:cNvPr>
            <p:cNvCxnSpPr>
              <a:cxnSpLocks/>
            </p:cNvCxnSpPr>
            <p:nvPr/>
          </p:nvCxnSpPr>
          <p:spPr bwMode="auto">
            <a:xfrm>
              <a:off x="9064760" y="2470416"/>
              <a:ext cx="2154" cy="861858"/>
            </a:xfrm>
            <a:prstGeom prst="line">
              <a:avLst/>
            </a:prstGeom>
            <a:noFill/>
            <a:ln w="19050" cap="flat" cmpd="sng" algn="ctr">
              <a:solidFill>
                <a:schemeClr val="bg1"/>
              </a:solidFill>
              <a:prstDash val="sysDash"/>
            </a:ln>
            <a:effectLst/>
          </p:spPr>
        </p:cxnSp>
        <p:sp>
          <p:nvSpPr>
            <p:cNvPr id="153" name="TextBox 152">
              <a:extLst>
                <a:ext uri="{FF2B5EF4-FFF2-40B4-BE49-F238E27FC236}">
                  <a16:creationId xmlns="" xmlns:a16="http://schemas.microsoft.com/office/drawing/2014/main" id="{C83AED66-F5B5-4803-95CC-AA9D4070534A}"/>
                </a:ext>
              </a:extLst>
            </p:cNvPr>
            <p:cNvSpPr txBox="1"/>
            <p:nvPr/>
          </p:nvSpPr>
          <p:spPr>
            <a:xfrm>
              <a:off x="8394148" y="2941680"/>
              <a:ext cx="407895" cy="22143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2.1</a:t>
              </a:r>
            </a:p>
          </p:txBody>
        </p:sp>
        <p:sp>
          <p:nvSpPr>
            <p:cNvPr id="154" name="TextBox 153">
              <a:extLst>
                <a:ext uri="{FF2B5EF4-FFF2-40B4-BE49-F238E27FC236}">
                  <a16:creationId xmlns="" xmlns:a16="http://schemas.microsoft.com/office/drawing/2014/main" id="{0A11199B-8AF1-4E62-8CEB-A1A33F465870}"/>
                </a:ext>
              </a:extLst>
            </p:cNvPr>
            <p:cNvSpPr txBox="1"/>
            <p:nvPr/>
          </p:nvSpPr>
          <p:spPr>
            <a:xfrm>
              <a:off x="8058406" y="2623786"/>
              <a:ext cx="208512" cy="221436"/>
            </a:xfrm>
            <a:prstGeom prst="rect">
              <a:avLst/>
            </a:prstGeom>
            <a:noFill/>
          </p:spPr>
          <p:txBody>
            <a:bodyPr wrap="none" lIns="0" tIns="0" rIns="0" bIns="0" rtlCol="0">
              <a:spAutoFit/>
            </a:bodyPr>
            <a:lstStyle/>
            <a:p>
              <a:pP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-0.4</a:t>
              </a:r>
            </a:p>
          </p:txBody>
        </p:sp>
        <p:sp>
          <p:nvSpPr>
            <p:cNvPr id="157" name="TextBox 156">
              <a:extLst>
                <a:ext uri="{FF2B5EF4-FFF2-40B4-BE49-F238E27FC236}">
                  <a16:creationId xmlns="" xmlns:a16="http://schemas.microsoft.com/office/drawing/2014/main" id="{B35778CD-EA14-476D-9738-09E102FC0763}"/>
                </a:ext>
              </a:extLst>
            </p:cNvPr>
            <p:cNvSpPr txBox="1"/>
            <p:nvPr/>
          </p:nvSpPr>
          <p:spPr>
            <a:xfrm>
              <a:off x="8662895" y="2384690"/>
              <a:ext cx="349601" cy="373674"/>
            </a:xfrm>
            <a:prstGeom prst="rect">
              <a:avLst/>
            </a:prstGeom>
            <a:noFill/>
          </p:spPr>
          <p:txBody>
            <a:bodyPr wrap="none" lIns="0" tIns="0" rIns="0" bIns="0" rtlCol="0">
              <a:spAutoFit/>
            </a:bodyPr>
            <a:lstStyle/>
            <a:p>
              <a:pPr algn="r" defTabSz="912156"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 NI</a:t>
              </a:r>
              <a:br>
                <a:rPr lang="en-US" sz="1500" dirty="0">
                  <a:solidFill>
                    <a:srgbClr val="000000"/>
                  </a:solidFill>
                  <a:latin typeface="Calibri" panose="020F0502020204030204" pitchFamily="34" charset="0"/>
                  <a:cs typeface="Arial" panose="020B0604020202020204" pitchFamily="34" charset="0"/>
                </a:rPr>
              </a:br>
              <a:r>
                <a:rPr lang="en-US" sz="1500" dirty="0">
                  <a:solidFill>
                    <a:srgbClr val="000000"/>
                  </a:solidFill>
                  <a:latin typeface="Calibri" panose="020F0502020204030204" pitchFamily="34" charset="0"/>
                  <a:cs typeface="Arial" panose="020B0604020202020204" pitchFamily="34" charset="0"/>
                </a:rPr>
                <a:t>margin</a:t>
              </a:r>
            </a:p>
          </p:txBody>
        </p:sp>
        <p:cxnSp>
          <p:nvCxnSpPr>
            <p:cNvPr id="163" name="Straight Connector 162">
              <a:extLst>
                <a:ext uri="{FF2B5EF4-FFF2-40B4-BE49-F238E27FC236}">
                  <a16:creationId xmlns="" xmlns:a16="http://schemas.microsoft.com/office/drawing/2014/main" id="{A7778C99-E705-4203-9DCE-BDDAAC80EB43}"/>
                </a:ext>
              </a:extLst>
            </p:cNvPr>
            <p:cNvCxnSpPr/>
            <p:nvPr/>
          </p:nvCxnSpPr>
          <p:spPr bwMode="auto">
            <a:xfrm>
              <a:off x="8306749" y="2219242"/>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 xmlns:a16="http://schemas.microsoft.com/office/drawing/2014/main" id="{AB5EBC8F-112C-45F8-944B-8EA6E6EEE581}"/>
                </a:ext>
              </a:extLst>
            </p:cNvPr>
            <p:cNvCxnSpPr/>
            <p:nvPr/>
          </p:nvCxnSpPr>
          <p:spPr bwMode="auto">
            <a:xfrm>
              <a:off x="7022832" y="3374834"/>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65" name="Group 164">
              <a:extLst>
                <a:ext uri="{FF2B5EF4-FFF2-40B4-BE49-F238E27FC236}">
                  <a16:creationId xmlns="" xmlns:a16="http://schemas.microsoft.com/office/drawing/2014/main" id="{02182AFD-FC4F-405C-92E2-01413D2EEE5C}"/>
                </a:ext>
              </a:extLst>
            </p:cNvPr>
            <p:cNvGrpSpPr/>
            <p:nvPr/>
          </p:nvGrpSpPr>
          <p:grpSpPr>
            <a:xfrm>
              <a:off x="7033849" y="3380739"/>
              <a:ext cx="2547095" cy="71174"/>
              <a:chOff x="7033849" y="3362633"/>
              <a:chExt cx="2547095" cy="71174"/>
            </a:xfrm>
          </p:grpSpPr>
          <p:cxnSp>
            <p:nvCxnSpPr>
              <p:cNvPr id="166" name="Straight Connector 165">
                <a:extLst>
                  <a:ext uri="{FF2B5EF4-FFF2-40B4-BE49-F238E27FC236}">
                    <a16:creationId xmlns="" xmlns:a16="http://schemas.microsoft.com/office/drawing/2014/main" id="{F468F684-4117-4A38-8AD5-55EB0FA91760}"/>
                  </a:ext>
                </a:extLst>
              </p:cNvPr>
              <p:cNvCxnSpPr/>
              <p:nvPr/>
            </p:nvCxnSpPr>
            <p:spPr bwMode="auto">
              <a:xfrm>
                <a:off x="7033849"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 xmlns:a16="http://schemas.microsoft.com/office/drawing/2014/main" id="{C9C0F849-C2ED-41C7-AECC-5F4BFF718CEC}"/>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68" name="Straight Connector 167">
                <a:extLst>
                  <a:ext uri="{FF2B5EF4-FFF2-40B4-BE49-F238E27FC236}">
                    <a16:creationId xmlns="" xmlns:a16="http://schemas.microsoft.com/office/drawing/2014/main" id="{C0D21889-92EE-4ED5-AB6B-13FD2C706863}"/>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69" name="Straight Connector 168">
                <a:extLst>
                  <a:ext uri="{FF2B5EF4-FFF2-40B4-BE49-F238E27FC236}">
                    <a16:creationId xmlns="" xmlns:a16="http://schemas.microsoft.com/office/drawing/2014/main" id="{2EEAA43B-C331-4A55-8571-B482847B1B49}"/>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 xmlns:a16="http://schemas.microsoft.com/office/drawing/2014/main" id="{86631CE9-1785-4185-ADAA-F15688DDCA29}"/>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 xmlns:a16="http://schemas.microsoft.com/office/drawing/2014/main" id="{66761597-5D1B-40FF-92C1-58C9AB5A1277}"/>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2" name="Straight Connector 171">
                <a:extLst>
                  <a:ext uri="{FF2B5EF4-FFF2-40B4-BE49-F238E27FC236}">
                    <a16:creationId xmlns="" xmlns:a16="http://schemas.microsoft.com/office/drawing/2014/main" id="{6C3F7B41-B8FC-4A90-80E8-5FE3E79E857F}"/>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3" name="Straight Connector 172">
                <a:extLst>
                  <a:ext uri="{FF2B5EF4-FFF2-40B4-BE49-F238E27FC236}">
                    <a16:creationId xmlns="" xmlns:a16="http://schemas.microsoft.com/office/drawing/2014/main" id="{EACF5978-016F-4C9E-9750-153281A37601}"/>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 xmlns:a16="http://schemas.microsoft.com/office/drawing/2014/main" id="{6B5D9A25-2795-44C0-AB9D-CDCD7FA653C2}"/>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 xmlns:a16="http://schemas.microsoft.com/office/drawing/2014/main" id="{30FDDB55-3C3D-4C47-8740-AF548E4FFD85}"/>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6" name="Straight Connector 175">
                <a:extLst>
                  <a:ext uri="{FF2B5EF4-FFF2-40B4-BE49-F238E27FC236}">
                    <a16:creationId xmlns="" xmlns:a16="http://schemas.microsoft.com/office/drawing/2014/main" id="{2D774D41-6ED9-43A2-945D-45F6AB9C9DFA}"/>
                  </a:ext>
                </a:extLst>
              </p:cNvPr>
              <p:cNvCxnSpPr/>
              <p:nvPr/>
            </p:nvCxnSpPr>
            <p:spPr bwMode="auto">
              <a:xfrm>
                <a:off x="9580944"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78" name="TextBox 177">
              <a:extLst>
                <a:ext uri="{FF2B5EF4-FFF2-40B4-BE49-F238E27FC236}">
                  <a16:creationId xmlns="" xmlns:a16="http://schemas.microsoft.com/office/drawing/2014/main" id="{0F0C4212-5182-48BB-9BAD-2C1B7C234A54}"/>
                </a:ext>
              </a:extLst>
            </p:cNvPr>
            <p:cNvSpPr txBox="1"/>
            <p:nvPr/>
          </p:nvSpPr>
          <p:spPr>
            <a:xfrm>
              <a:off x="6825060"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79" name="TextBox 178">
              <a:extLst>
                <a:ext uri="{FF2B5EF4-FFF2-40B4-BE49-F238E27FC236}">
                  <a16:creationId xmlns="" xmlns:a16="http://schemas.microsoft.com/office/drawing/2014/main" id="{01073A67-2E11-4D31-B879-B70CB3CAA275}"/>
                </a:ext>
              </a:extLst>
            </p:cNvPr>
            <p:cNvSpPr txBox="1"/>
            <p:nvPr/>
          </p:nvSpPr>
          <p:spPr>
            <a:xfrm>
              <a:off x="7092323"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80" name="TextBox 179">
              <a:extLst>
                <a:ext uri="{FF2B5EF4-FFF2-40B4-BE49-F238E27FC236}">
                  <a16:creationId xmlns="" xmlns:a16="http://schemas.microsoft.com/office/drawing/2014/main" id="{784F89DC-40CD-4591-95A1-ED9714D6A39F}"/>
                </a:ext>
              </a:extLst>
            </p:cNvPr>
            <p:cNvSpPr txBox="1"/>
            <p:nvPr/>
          </p:nvSpPr>
          <p:spPr>
            <a:xfrm>
              <a:off x="7340600"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81" name="TextBox 180">
              <a:extLst>
                <a:ext uri="{FF2B5EF4-FFF2-40B4-BE49-F238E27FC236}">
                  <a16:creationId xmlns="" xmlns:a16="http://schemas.microsoft.com/office/drawing/2014/main" id="{116F1CE1-5CA8-4878-9BBB-030B2F7CE6D2}"/>
                </a:ext>
              </a:extLst>
            </p:cNvPr>
            <p:cNvSpPr txBox="1"/>
            <p:nvPr/>
          </p:nvSpPr>
          <p:spPr>
            <a:xfrm>
              <a:off x="7600519"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82" name="TextBox 181">
              <a:extLst>
                <a:ext uri="{FF2B5EF4-FFF2-40B4-BE49-F238E27FC236}">
                  <a16:creationId xmlns="" xmlns:a16="http://schemas.microsoft.com/office/drawing/2014/main" id="{E62C13C9-DD5A-4EF5-911F-724793A71920}"/>
                </a:ext>
              </a:extLst>
            </p:cNvPr>
            <p:cNvSpPr txBox="1"/>
            <p:nvPr/>
          </p:nvSpPr>
          <p:spPr>
            <a:xfrm>
              <a:off x="7858608"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83" name="TextBox 182">
              <a:extLst>
                <a:ext uri="{FF2B5EF4-FFF2-40B4-BE49-F238E27FC236}">
                  <a16:creationId xmlns="" xmlns:a16="http://schemas.microsoft.com/office/drawing/2014/main" id="{E8338EB1-7D53-49A4-812F-15B47A0B50FC}"/>
                </a:ext>
              </a:extLst>
            </p:cNvPr>
            <p:cNvSpPr txBox="1"/>
            <p:nvPr/>
          </p:nvSpPr>
          <p:spPr>
            <a:xfrm>
              <a:off x="8140559"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84" name="TextBox 183">
              <a:extLst>
                <a:ext uri="{FF2B5EF4-FFF2-40B4-BE49-F238E27FC236}">
                  <a16:creationId xmlns="" xmlns:a16="http://schemas.microsoft.com/office/drawing/2014/main" id="{9B4466D9-3CD7-4921-A5B0-0EE1207E5F2F}"/>
                </a:ext>
              </a:extLst>
            </p:cNvPr>
            <p:cNvSpPr txBox="1"/>
            <p:nvPr/>
          </p:nvSpPr>
          <p:spPr>
            <a:xfrm>
              <a:off x="8381492"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85" name="TextBox 184">
              <a:extLst>
                <a:ext uri="{FF2B5EF4-FFF2-40B4-BE49-F238E27FC236}">
                  <a16:creationId xmlns="" xmlns:a16="http://schemas.microsoft.com/office/drawing/2014/main" id="{843A7FC8-2EFF-4A47-B6E4-5BDD6FCA7733}"/>
                </a:ext>
              </a:extLst>
            </p:cNvPr>
            <p:cNvSpPr txBox="1"/>
            <p:nvPr/>
          </p:nvSpPr>
          <p:spPr>
            <a:xfrm>
              <a:off x="8648755"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86" name="TextBox 185">
              <a:extLst>
                <a:ext uri="{FF2B5EF4-FFF2-40B4-BE49-F238E27FC236}">
                  <a16:creationId xmlns="" xmlns:a16="http://schemas.microsoft.com/office/drawing/2014/main" id="{7731449A-4416-4EDF-8CE9-506A592C68EC}"/>
                </a:ext>
              </a:extLst>
            </p:cNvPr>
            <p:cNvSpPr txBox="1"/>
            <p:nvPr/>
          </p:nvSpPr>
          <p:spPr>
            <a:xfrm>
              <a:off x="8898645"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87" name="TextBox 186">
              <a:extLst>
                <a:ext uri="{FF2B5EF4-FFF2-40B4-BE49-F238E27FC236}">
                  <a16:creationId xmlns="" xmlns:a16="http://schemas.microsoft.com/office/drawing/2014/main" id="{25967D73-47B5-4932-B36D-119512F34690}"/>
                </a:ext>
              </a:extLst>
            </p:cNvPr>
            <p:cNvSpPr txBox="1"/>
            <p:nvPr/>
          </p:nvSpPr>
          <p:spPr>
            <a:xfrm>
              <a:off x="9154266"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88" name="TextBox 187">
              <a:extLst>
                <a:ext uri="{FF2B5EF4-FFF2-40B4-BE49-F238E27FC236}">
                  <a16:creationId xmlns="" xmlns:a16="http://schemas.microsoft.com/office/drawing/2014/main" id="{2B17EB80-0542-4418-AA4E-7889ED1214CE}"/>
                </a:ext>
              </a:extLst>
            </p:cNvPr>
            <p:cNvSpPr txBox="1"/>
            <p:nvPr/>
          </p:nvSpPr>
          <p:spPr>
            <a:xfrm>
              <a:off x="9410513"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189" name="Straight Connector 188">
              <a:extLst>
                <a:ext uri="{FF2B5EF4-FFF2-40B4-BE49-F238E27FC236}">
                  <a16:creationId xmlns="" xmlns:a16="http://schemas.microsoft.com/office/drawing/2014/main" id="{51B98CFA-8A7F-4A7C-845C-DD5666432B87}"/>
                </a:ext>
              </a:extLst>
            </p:cNvPr>
            <p:cNvCxnSpPr>
              <a:cxnSpLocks/>
            </p:cNvCxnSpPr>
            <p:nvPr/>
          </p:nvCxnSpPr>
          <p:spPr bwMode="auto">
            <a:xfrm flipH="1">
              <a:off x="7917544" y="2898598"/>
              <a:ext cx="654307" cy="0"/>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 xmlns:a16="http://schemas.microsoft.com/office/drawing/2014/main" id="{E3674B25-2E0D-45D1-9D9A-B1D94106DF85}"/>
                </a:ext>
              </a:extLst>
            </p:cNvPr>
            <p:cNvCxnSpPr/>
            <p:nvPr/>
          </p:nvCxnSpPr>
          <p:spPr bwMode="auto">
            <a:xfrm>
              <a:off x="7912265" y="2855018"/>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 xmlns:a16="http://schemas.microsoft.com/office/drawing/2014/main" id="{A3E57D4F-56F6-46B2-9B91-A555E2E59E33}"/>
                </a:ext>
              </a:extLst>
            </p:cNvPr>
            <p:cNvCxnSpPr/>
            <p:nvPr/>
          </p:nvCxnSpPr>
          <p:spPr bwMode="auto">
            <a:xfrm>
              <a:off x="8578857" y="2855159"/>
              <a:ext cx="0" cy="86877"/>
            </a:xfrm>
            <a:prstGeom prst="line">
              <a:avLst/>
            </a:prstGeom>
            <a:noFill/>
            <a:ln w="28575" cap="flat" cmpd="sng" algn="ctr">
              <a:solidFill>
                <a:schemeClr val="bg1"/>
              </a:solidFill>
              <a:prstDash val="solid"/>
              <a:round/>
              <a:headEnd type="none" w="med" len="med"/>
              <a:tailEnd type="none" w="med" len="med"/>
            </a:ln>
            <a:effectLst/>
          </p:spPr>
        </p:cxnSp>
        <p:sp>
          <p:nvSpPr>
            <p:cNvPr id="192" name="Rectangle 191">
              <a:extLst>
                <a:ext uri="{FF2B5EF4-FFF2-40B4-BE49-F238E27FC236}">
                  <a16:creationId xmlns="" xmlns:a16="http://schemas.microsoft.com/office/drawing/2014/main" id="{1E172344-EB9B-4601-9465-C620E42D28A1}"/>
                </a:ext>
              </a:extLst>
            </p:cNvPr>
            <p:cNvSpPr/>
            <p:nvPr/>
          </p:nvSpPr>
          <p:spPr bwMode="auto">
            <a:xfrm>
              <a:off x="8199425" y="2847722"/>
              <a:ext cx="76169"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2179" eaLnBrk="0" fontAlgn="base" hangingPunct="0">
                <a:spcBef>
                  <a:spcPct val="0"/>
                </a:spcBef>
                <a:spcAft>
                  <a:spcPct val="0"/>
                </a:spcAft>
              </a:pPr>
              <a:endParaRPr lang="en-US" b="1" dirty="0">
                <a:solidFill>
                  <a:srgbClr val="FFFFFF"/>
                </a:solidFill>
              </a:endParaRPr>
            </a:p>
          </p:txBody>
        </p:sp>
      </p:grpSp>
      <p:sp>
        <p:nvSpPr>
          <p:cNvPr id="151" name="TextBox 150">
            <a:extLst>
              <a:ext uri="{FF2B5EF4-FFF2-40B4-BE49-F238E27FC236}">
                <a16:creationId xmlns="" xmlns:a16="http://schemas.microsoft.com/office/drawing/2014/main" id="{040FE8D6-E46D-4F22-B008-4DD488D8C4CE}"/>
              </a:ext>
            </a:extLst>
          </p:cNvPr>
          <p:cNvSpPr txBox="1"/>
          <p:nvPr/>
        </p:nvSpPr>
        <p:spPr bwMode="auto">
          <a:xfrm>
            <a:off x="1585156" y="1396698"/>
            <a:ext cx="3949415"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defTabSz="91217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Virologic Outcomes (FDA Snapshot)</a:t>
            </a:r>
          </a:p>
        </p:txBody>
      </p:sp>
      <p:sp>
        <p:nvSpPr>
          <p:cNvPr id="177" name="TextBox 176">
            <a:extLst>
              <a:ext uri="{FF2B5EF4-FFF2-40B4-BE49-F238E27FC236}">
                <a16:creationId xmlns="" xmlns:a16="http://schemas.microsoft.com/office/drawing/2014/main" id="{3AA3B866-D143-4FED-88D2-EB5F9D633412}"/>
              </a:ext>
            </a:extLst>
          </p:cNvPr>
          <p:cNvSpPr txBox="1"/>
          <p:nvPr/>
        </p:nvSpPr>
        <p:spPr bwMode="auto">
          <a:xfrm>
            <a:off x="6663926" y="1396710"/>
            <a:ext cx="4518273"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defTabSz="91217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Adjusted Treatment Difference (95% CI)*</a:t>
            </a:r>
          </a:p>
        </p:txBody>
      </p:sp>
      <p:sp>
        <p:nvSpPr>
          <p:cNvPr id="230" name="Down Arrow 10">
            <a:extLst>
              <a:ext uri="{FF2B5EF4-FFF2-40B4-BE49-F238E27FC236}">
                <a16:creationId xmlns="" xmlns:a16="http://schemas.microsoft.com/office/drawing/2014/main" id="{73C32EB7-F728-4588-BD26-D4BD502A5C16}"/>
              </a:ext>
            </a:extLst>
          </p:cNvPr>
          <p:cNvSpPr/>
          <p:nvPr/>
        </p:nvSpPr>
        <p:spPr>
          <a:xfrm rot="16200000">
            <a:off x="9525787" y="1014915"/>
            <a:ext cx="731520" cy="2194560"/>
          </a:xfrm>
          <a:prstGeom prst="downArrow">
            <a:avLst/>
          </a:prstGeom>
          <a:solidFill>
            <a:schemeClr val="accent3"/>
          </a:solidFill>
          <a:ln w="25400" cap="flat" cmpd="sng" algn="ctr">
            <a:noFill/>
            <a:prstDash val="solid"/>
          </a:ln>
          <a:effectLst/>
        </p:spPr>
        <p:txBody>
          <a:bodyPr vert="vert" lIns="91242" tIns="45718" rIns="91242" bIns="45718" anchor="ctr"/>
          <a:lstStyle/>
          <a:p>
            <a:pPr algn="ctr" defTabSz="912179" eaLnBrk="0" fontAlgn="base" hangingPunct="0">
              <a:spcBef>
                <a:spcPct val="0"/>
              </a:spcBef>
              <a:spcAft>
                <a:spcPct val="0"/>
              </a:spcAft>
            </a:pPr>
            <a:r>
              <a:rPr lang="en-US" altLang="en-US" sz="1600" b="1" kern="0" dirty="0">
                <a:solidFill>
                  <a:prstClr val="white"/>
                </a:solidFill>
                <a:latin typeface="Calibri" panose="020F0502020204030204" pitchFamily="34" charset="0"/>
                <a:cs typeface="Arial" panose="020B0604020202020204" pitchFamily="34" charset="0"/>
              </a:rPr>
              <a:t>DTG/ABC/3TC</a:t>
            </a:r>
            <a:endParaRPr lang="en-US" sz="1600" b="1" kern="0" dirty="0">
              <a:solidFill>
                <a:prstClr val="white"/>
              </a:solidFill>
              <a:latin typeface="Calibri" panose="020F0502020204030204" pitchFamily="34" charset="0"/>
              <a:cs typeface="Arial" panose="020B0604020202020204" pitchFamily="34" charset="0"/>
            </a:endParaRPr>
          </a:p>
        </p:txBody>
      </p:sp>
      <p:sp>
        <p:nvSpPr>
          <p:cNvPr id="231" name="Down Arrow 11">
            <a:extLst>
              <a:ext uri="{FF2B5EF4-FFF2-40B4-BE49-F238E27FC236}">
                <a16:creationId xmlns="" xmlns:a16="http://schemas.microsoft.com/office/drawing/2014/main" id="{7B365CB7-140F-4791-BD5A-F3232F1580C8}"/>
              </a:ext>
            </a:extLst>
          </p:cNvPr>
          <p:cNvSpPr/>
          <p:nvPr/>
        </p:nvSpPr>
        <p:spPr>
          <a:xfrm rot="5400000">
            <a:off x="7329947" y="1015855"/>
            <a:ext cx="731520" cy="2194560"/>
          </a:xfrm>
          <a:prstGeom prst="downArrow">
            <a:avLst/>
          </a:prstGeom>
          <a:solidFill>
            <a:schemeClr val="accent1"/>
          </a:solidFill>
          <a:ln w="25400" cap="flat" cmpd="sng" algn="ctr">
            <a:noFill/>
            <a:prstDash val="solid"/>
          </a:ln>
          <a:effectLst/>
        </p:spPr>
        <p:txBody>
          <a:bodyPr vert="vert270" lIns="0" tIns="0" rIns="0" bIns="0" anchor="ctr"/>
          <a:lstStyle/>
          <a:p>
            <a:pPr algn="ctr" defTabSz="912179" eaLnBrk="0" fontAlgn="base" hangingPunct="0">
              <a:spcBef>
                <a:spcPct val="0"/>
              </a:spcBef>
              <a:spcAft>
                <a:spcPct val="0"/>
              </a:spcAft>
            </a:pPr>
            <a:r>
              <a:rPr lang="en-US" sz="1600" b="1" dirty="0">
                <a:solidFill>
                  <a:srgbClr val="FFFFFF"/>
                </a:solidFill>
                <a:latin typeface="Calibri" panose="020F0502020204030204" pitchFamily="34" charset="0"/>
                <a:cs typeface="Arial" panose="020B0604020202020204" pitchFamily="34" charset="0"/>
              </a:rPr>
              <a:t>LA CAB + LA RPV</a:t>
            </a:r>
          </a:p>
        </p:txBody>
      </p:sp>
      <p:sp>
        <p:nvSpPr>
          <p:cNvPr id="302" name="Down Arrow 10">
            <a:extLst>
              <a:ext uri="{FF2B5EF4-FFF2-40B4-BE49-F238E27FC236}">
                <a16:creationId xmlns="" xmlns:a16="http://schemas.microsoft.com/office/drawing/2014/main" id="{A88EB62A-AB56-44A5-83AA-B01AB54D2FAD}"/>
              </a:ext>
            </a:extLst>
          </p:cNvPr>
          <p:cNvSpPr/>
          <p:nvPr/>
        </p:nvSpPr>
        <p:spPr>
          <a:xfrm rot="5400000" flipH="1">
            <a:off x="7390907" y="3281637"/>
            <a:ext cx="731520" cy="2194560"/>
          </a:xfrm>
          <a:prstGeom prst="downArrow">
            <a:avLst/>
          </a:prstGeom>
          <a:solidFill>
            <a:schemeClr val="accent3"/>
          </a:solidFill>
          <a:ln w="25400" cap="flat" cmpd="sng" algn="ctr">
            <a:noFill/>
            <a:prstDash val="solid"/>
          </a:ln>
          <a:effectLst/>
        </p:spPr>
        <p:txBody>
          <a:bodyPr vert="vert270" lIns="91242" tIns="45718" rIns="91242" bIns="45718" anchor="ctr"/>
          <a:lstStyle/>
          <a:p>
            <a:pPr algn="ctr" defTabSz="912156" eaLnBrk="0" fontAlgn="base" hangingPunct="0">
              <a:spcBef>
                <a:spcPct val="0"/>
              </a:spcBef>
              <a:spcAft>
                <a:spcPct val="0"/>
              </a:spcAft>
              <a:defRPr/>
            </a:pPr>
            <a:r>
              <a:rPr lang="en-US" altLang="en-US" sz="1600" b="1" kern="0" dirty="0">
                <a:solidFill>
                  <a:prstClr val="white"/>
                </a:solidFill>
                <a:latin typeface="Calibri" panose="020F0502020204030204" pitchFamily="34" charset="0"/>
                <a:cs typeface="Arial" panose="020B0604020202020204" pitchFamily="34" charset="0"/>
              </a:rPr>
              <a:t>DTG/ABC/3TC</a:t>
            </a:r>
            <a:endParaRPr lang="en-US" sz="1600" kern="0" dirty="0">
              <a:solidFill>
                <a:prstClr val="white"/>
              </a:solidFill>
              <a:latin typeface="Calibri" panose="020F0502020204030204" pitchFamily="34" charset="0"/>
              <a:cs typeface="Arial" panose="020B0604020202020204" pitchFamily="34" charset="0"/>
            </a:endParaRPr>
          </a:p>
        </p:txBody>
      </p:sp>
      <p:sp>
        <p:nvSpPr>
          <p:cNvPr id="303" name="Down Arrow 11">
            <a:extLst>
              <a:ext uri="{FF2B5EF4-FFF2-40B4-BE49-F238E27FC236}">
                <a16:creationId xmlns="" xmlns:a16="http://schemas.microsoft.com/office/drawing/2014/main" id="{017BAA0A-F817-40F6-85E6-D60E710BD9B4}"/>
              </a:ext>
            </a:extLst>
          </p:cNvPr>
          <p:cNvSpPr/>
          <p:nvPr/>
        </p:nvSpPr>
        <p:spPr>
          <a:xfrm rot="16200000" flipH="1">
            <a:off x="9586747" y="3280559"/>
            <a:ext cx="731520" cy="2194560"/>
          </a:xfrm>
          <a:prstGeom prst="downArrow">
            <a:avLst/>
          </a:prstGeom>
          <a:solidFill>
            <a:schemeClr val="accent1"/>
          </a:solidFill>
          <a:ln w="25400" cap="flat" cmpd="sng" algn="ctr">
            <a:noFill/>
            <a:prstDash val="solid"/>
          </a:ln>
          <a:effectLst/>
        </p:spPr>
        <p:txBody>
          <a:bodyPr vert="vert" lIns="0" tIns="0" rIns="0" bIns="0" anchor="ctr"/>
          <a:lstStyle/>
          <a:p>
            <a:pPr algn="ctr" defTabSz="912156" eaLnBrk="0" fontAlgn="base" hangingPunct="0">
              <a:spcBef>
                <a:spcPct val="0"/>
              </a:spcBef>
              <a:spcAft>
                <a:spcPct val="0"/>
              </a:spcAft>
              <a:defRPr/>
            </a:pPr>
            <a:r>
              <a:rPr lang="en-US" sz="1600" b="1" dirty="0">
                <a:solidFill>
                  <a:srgbClr val="FFFFFF"/>
                </a:solidFill>
                <a:latin typeface="Calibri" panose="020F0502020204030204" pitchFamily="34" charset="0"/>
                <a:cs typeface="Arial" panose="020B0604020202020204" pitchFamily="34" charset="0"/>
              </a:rPr>
              <a:t>LA CAB + LA RPV</a:t>
            </a:r>
            <a:endParaRPr lang="en-US" sz="1600" kern="0" dirty="0">
              <a:solidFill>
                <a:prstClr val="white"/>
              </a:solidFill>
              <a:latin typeface="Calibri" panose="020F0502020204030204" pitchFamily="34" charset="0"/>
              <a:cs typeface="Arial" panose="020B0604020202020204" pitchFamily="34" charset="0"/>
            </a:endParaRPr>
          </a:p>
        </p:txBody>
      </p:sp>
      <p:sp>
        <p:nvSpPr>
          <p:cNvPr id="304" name="Rectangle 303">
            <a:extLst>
              <a:ext uri="{FF2B5EF4-FFF2-40B4-BE49-F238E27FC236}">
                <a16:creationId xmlns="" xmlns:a16="http://schemas.microsoft.com/office/drawing/2014/main" id="{66DF98AC-A539-4213-9296-28E5B78EA7D4}"/>
              </a:ext>
            </a:extLst>
          </p:cNvPr>
          <p:cNvSpPr/>
          <p:nvPr/>
        </p:nvSpPr>
        <p:spPr bwMode="auto">
          <a:xfrm>
            <a:off x="4089192" y="2195551"/>
            <a:ext cx="182880" cy="182880"/>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305" name="Rectangle 304">
            <a:extLst>
              <a:ext uri="{FF2B5EF4-FFF2-40B4-BE49-F238E27FC236}">
                <a16:creationId xmlns="" xmlns:a16="http://schemas.microsoft.com/office/drawing/2014/main" id="{1E0194FA-8147-45F5-B44E-7BB315DAF151}"/>
              </a:ext>
            </a:extLst>
          </p:cNvPr>
          <p:cNvSpPr/>
          <p:nvPr/>
        </p:nvSpPr>
        <p:spPr bwMode="auto">
          <a:xfrm>
            <a:off x="4085157" y="2864839"/>
            <a:ext cx="182880" cy="182880"/>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207" name="Content Placeholder 1">
            <a:extLst>
              <a:ext uri="{FF2B5EF4-FFF2-40B4-BE49-F238E27FC236}">
                <a16:creationId xmlns="" xmlns:a16="http://schemas.microsoft.com/office/drawing/2014/main" id="{07072905-D0AD-42A7-938D-BB89C27C529F}"/>
              </a:ext>
            </a:extLst>
          </p:cNvPr>
          <p:cNvSpPr txBox="1">
            <a:spLocks/>
          </p:cNvSpPr>
          <p:nvPr/>
        </p:nvSpPr>
        <p:spPr>
          <a:xfrm>
            <a:off x="10020687" y="4857892"/>
            <a:ext cx="2058200" cy="814648"/>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Key Secondary Endpoint</a:t>
            </a:r>
          </a:p>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&lt; 50 copies/mL)</a:t>
            </a:r>
          </a:p>
          <a:p>
            <a:pPr marL="0" indent="0" algn="ctr" defTabSz="91217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DTG/ABC/3TC</a:t>
            </a:r>
          </a:p>
        </p:txBody>
      </p:sp>
      <p:sp>
        <p:nvSpPr>
          <p:cNvPr id="208" name="Content Placeholder 1">
            <a:extLst>
              <a:ext uri="{FF2B5EF4-FFF2-40B4-BE49-F238E27FC236}">
                <a16:creationId xmlns="" xmlns:a16="http://schemas.microsoft.com/office/drawing/2014/main" id="{6C5FDDE3-4363-4DF7-9E8A-EFE1896BAB82}"/>
              </a:ext>
            </a:extLst>
          </p:cNvPr>
          <p:cNvSpPr txBox="1">
            <a:spLocks/>
          </p:cNvSpPr>
          <p:nvPr/>
        </p:nvSpPr>
        <p:spPr>
          <a:xfrm>
            <a:off x="10061479" y="2614512"/>
            <a:ext cx="1976911" cy="781441"/>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Primary Endpoint</a:t>
            </a:r>
          </a:p>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 50 copies/mL)</a:t>
            </a:r>
          </a:p>
          <a:p>
            <a:pPr marL="0" indent="0" algn="ctr" defTabSz="91217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DTG/ABC/3TC</a:t>
            </a:r>
          </a:p>
        </p:txBody>
      </p:sp>
      <p:sp>
        <p:nvSpPr>
          <p:cNvPr id="8" name="Rectangle 7">
            <a:extLst>
              <a:ext uri="{FF2B5EF4-FFF2-40B4-BE49-F238E27FC236}">
                <a16:creationId xmlns="" xmlns:a16="http://schemas.microsoft.com/office/drawing/2014/main" id="{EAFA0697-5393-4212-8926-77AAADDECC82}"/>
              </a:ext>
            </a:extLst>
          </p:cNvPr>
          <p:cNvSpPr/>
          <p:nvPr/>
        </p:nvSpPr>
        <p:spPr>
          <a:xfrm>
            <a:off x="5985692" y="6147580"/>
            <a:ext cx="2205799" cy="461661"/>
          </a:xfrm>
          <a:prstGeom prst="rect">
            <a:avLst/>
          </a:prstGeom>
        </p:spPr>
        <p:txBody>
          <a:bodyPr wrap="square" lIns="91242" tIns="45718" rIns="91242" bIns="45718">
            <a:spAutoFit/>
          </a:bodyPr>
          <a:lstStyle/>
          <a:p>
            <a:pPr defTabSz="912179" eaLnBrk="0" fontAlgn="base" hangingPunct="0">
              <a:spcBef>
                <a:spcPct val="0"/>
              </a:spcBef>
              <a:spcAft>
                <a:spcPct val="0"/>
              </a:spcAft>
            </a:pPr>
            <a:r>
              <a:rPr lang="en-US" sz="1200" dirty="0">
                <a:solidFill>
                  <a:srgbClr val="000000"/>
                </a:solidFill>
                <a:latin typeface="Calibri" panose="020F0502020204030204" pitchFamily="34" charset="0"/>
                <a:cs typeface="Calibri" panose="020F0502020204030204" pitchFamily="34" charset="0"/>
              </a:rPr>
              <a:t>*Adjusted for sex, BL HIV-1 RNA (&lt; vs ≥ 100,000 c/mL).</a:t>
            </a:r>
          </a:p>
        </p:txBody>
      </p:sp>
      <p:sp>
        <p:nvSpPr>
          <p:cNvPr id="156" name="Rectangle 155">
            <a:extLst>
              <a:ext uri="{FF2B5EF4-FFF2-40B4-BE49-F238E27FC236}">
                <a16:creationId xmlns="" xmlns:a16="http://schemas.microsoft.com/office/drawing/2014/main" id="{0144BA1B-C31C-4687-A203-91E0CC2F4B00}"/>
              </a:ext>
            </a:extLst>
          </p:cNvPr>
          <p:cNvSpPr/>
          <p:nvPr/>
        </p:nvSpPr>
        <p:spPr bwMode="auto">
          <a:xfrm>
            <a:off x="3321799" y="2023707"/>
            <a:ext cx="457200" cy="2560320"/>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10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0" y="6050405"/>
            <a:ext cx="3083984" cy="717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45" tIns="60822" rIns="121645" bIns="60822" anchor="ctr"/>
          <a:lstStyle/>
          <a:p>
            <a:pPr algn="ctr" defTabSz="1217580">
              <a:defRPr/>
            </a:pPr>
            <a:endParaRPr lang="es-AR" sz="3700" dirty="0">
              <a:solidFill>
                <a:srgbClr val="FFFFFF"/>
              </a:solidFill>
              <a:sym typeface="Arial"/>
            </a:endParaRPr>
          </a:p>
        </p:txBody>
      </p:sp>
      <p:graphicFrame>
        <p:nvGraphicFramePr>
          <p:cNvPr id="3" name="2 Tabla"/>
          <p:cNvGraphicFramePr>
            <a:graphicFrameLocks noGrp="1"/>
          </p:cNvGraphicFramePr>
          <p:nvPr>
            <p:extLst>
              <p:ext uri="{D42A27DB-BD31-4B8C-83A1-F6EECF244321}">
                <p14:modId xmlns:p14="http://schemas.microsoft.com/office/powerpoint/2010/main" val="2575867132"/>
              </p:ext>
            </p:extLst>
          </p:nvPr>
        </p:nvGraphicFramePr>
        <p:xfrm>
          <a:off x="937848" y="207857"/>
          <a:ext cx="10672935" cy="5517082"/>
        </p:xfrm>
        <a:graphic>
          <a:graphicData uri="http://schemas.openxmlformats.org/drawingml/2006/table">
            <a:tbl>
              <a:tblPr firstRow="1" bandRow="1"/>
              <a:tblGrid>
                <a:gridCol w="1291031">
                  <a:extLst>
                    <a:ext uri="{9D8B030D-6E8A-4147-A177-3AD203B41FA5}">
                      <a16:colId xmlns="" xmlns:a16="http://schemas.microsoft.com/office/drawing/2014/main" val="20000"/>
                    </a:ext>
                  </a:extLst>
                </a:gridCol>
                <a:gridCol w="1510608">
                  <a:extLst>
                    <a:ext uri="{9D8B030D-6E8A-4147-A177-3AD203B41FA5}">
                      <a16:colId xmlns="" xmlns:a16="http://schemas.microsoft.com/office/drawing/2014/main" val="20001"/>
                    </a:ext>
                  </a:extLst>
                </a:gridCol>
                <a:gridCol w="1583140">
                  <a:extLst>
                    <a:ext uri="{9D8B030D-6E8A-4147-A177-3AD203B41FA5}">
                      <a16:colId xmlns="" xmlns:a16="http://schemas.microsoft.com/office/drawing/2014/main" val="20002"/>
                    </a:ext>
                  </a:extLst>
                </a:gridCol>
                <a:gridCol w="687679">
                  <a:extLst>
                    <a:ext uri="{9D8B030D-6E8A-4147-A177-3AD203B41FA5}">
                      <a16:colId xmlns="" xmlns:a16="http://schemas.microsoft.com/office/drawing/2014/main" val="20003"/>
                    </a:ext>
                  </a:extLst>
                </a:gridCol>
                <a:gridCol w="1695451">
                  <a:extLst>
                    <a:ext uri="{9D8B030D-6E8A-4147-A177-3AD203B41FA5}">
                      <a16:colId xmlns="" xmlns:a16="http://schemas.microsoft.com/office/drawing/2014/main" val="20004"/>
                    </a:ext>
                  </a:extLst>
                </a:gridCol>
                <a:gridCol w="1140563">
                  <a:extLst>
                    <a:ext uri="{9D8B030D-6E8A-4147-A177-3AD203B41FA5}">
                      <a16:colId xmlns="" xmlns:a16="http://schemas.microsoft.com/office/drawing/2014/main" val="20005"/>
                    </a:ext>
                  </a:extLst>
                </a:gridCol>
                <a:gridCol w="1275904">
                  <a:extLst>
                    <a:ext uri="{9D8B030D-6E8A-4147-A177-3AD203B41FA5}">
                      <a16:colId xmlns="" xmlns:a16="http://schemas.microsoft.com/office/drawing/2014/main" val="20006"/>
                    </a:ext>
                  </a:extLst>
                </a:gridCol>
                <a:gridCol w="1488559">
                  <a:extLst>
                    <a:ext uri="{9D8B030D-6E8A-4147-A177-3AD203B41FA5}">
                      <a16:colId xmlns="" xmlns:a16="http://schemas.microsoft.com/office/drawing/2014/main" val="20007"/>
                    </a:ext>
                  </a:extLst>
                </a:gridCol>
              </a:tblGrid>
              <a:tr h="1004809">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kumimoji="0" lang="es-AR"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INTR</a:t>
                      </a:r>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INNTR</a:t>
                      </a: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IP</a:t>
                      </a: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IF</a:t>
                      </a:r>
                    </a:p>
                    <a:p>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II</a:t>
                      </a:r>
                    </a:p>
                    <a:p>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IR5</a:t>
                      </a: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000000"/>
                          </a:solidFill>
                          <a:effectLst/>
                          <a:uLnTx/>
                          <a:uFillTx/>
                          <a:latin typeface="Tahoma" pitchFamily="34" charset="0"/>
                          <a:ea typeface="Tahoma" pitchFamily="34" charset="0"/>
                          <a:cs typeface="Tahoma" pitchFamily="34" charset="0"/>
                        </a:rPr>
                        <a:t>I de                     </a:t>
                      </a:r>
                      <a:r>
                        <a:rPr kumimoji="0" lang="es-ES" sz="1600" b="0" i="0" u="none" strike="noStrike" kern="1200" cap="none" spc="0" normalizeH="0" baseline="0" noProof="0" dirty="0" err="1" smtClean="0">
                          <a:ln>
                            <a:noFill/>
                          </a:ln>
                          <a:solidFill>
                            <a:srgbClr val="000000"/>
                          </a:solidFill>
                          <a:effectLst/>
                          <a:uLnTx/>
                          <a:uFillTx/>
                          <a:latin typeface="Tahoma" pitchFamily="34" charset="0"/>
                          <a:ea typeface="Tahoma" pitchFamily="34" charset="0"/>
                          <a:cs typeface="Tahoma" pitchFamily="34" charset="0"/>
                        </a:rPr>
                        <a:t>Atachment</a:t>
                      </a:r>
                      <a:endPar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Ac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monoclonales</a:t>
                      </a:r>
                    </a:p>
                  </a:txBody>
                  <a:tcPr marL="121907" marR="121907" marT="45716" marB="45716">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 xmlns:a16="http://schemas.microsoft.com/office/drawing/2014/main" val="10000"/>
                  </a:ext>
                </a:extLst>
              </a:tr>
              <a:tr h="4512273">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AZT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ddI</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ddC</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3TC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d4T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ABV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FTC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mn-lt"/>
                          <a:ea typeface="+mn-ea"/>
                          <a:cs typeface="+mn-cs"/>
                        </a:rPr>
                        <a:t>INsTR</a:t>
                      </a: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TFV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TAF</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NEVIRAPINA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DELAVIRDINA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EFAVIRENZ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ETRAVIRINA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RILPIVIRINA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00"/>
                          </a:solidFill>
                          <a:effectLst/>
                          <a:uLnTx/>
                          <a:uFillTx/>
                          <a:latin typeface="+mn-lt"/>
                          <a:ea typeface="+mn-ea"/>
                          <a:cs typeface="+mn-cs"/>
                        </a:rPr>
                        <a:t>DORAVIRINA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00"/>
                          </a:solidFill>
                          <a:effectLst/>
                          <a:uLnTx/>
                          <a:uFillTx/>
                          <a:latin typeface="+mn-lt"/>
                          <a:ea typeface="+mn-ea"/>
                          <a:cs typeface="+mn-cs"/>
                        </a:rPr>
                        <a:t>RILPIVIRINA LA</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SAQUINAVIR/r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RITONAVIR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INDINAVIR/r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NELFINAVIR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AMPRENAVIR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LOPINAVIR/r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ATAZANAVIR/r/c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FOSAMP/r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TIPRANAVIR/r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DARUNAVIR/r</a:t>
                      </a:r>
                      <a:endParaRPr kumimoji="0" lang="es-ES" sz="1500" b="0" i="0" u="none" strike="noStrike" kern="1200" cap="none" spc="0" normalizeH="0" baseline="0" noProof="0" dirty="0" smtClean="0">
                        <a:ln>
                          <a:noFill/>
                        </a:ln>
                        <a:solidFill>
                          <a:srgbClr val="FFFFFF"/>
                        </a:solidFill>
                        <a:effectLst/>
                        <a:uLnTx/>
                        <a:uFillTx/>
                        <a:latin typeface="+mn-lt"/>
                        <a:ea typeface="+mn-ea"/>
                        <a:cs typeface="+mn-cs"/>
                      </a:endParaRP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T20</a:t>
                      </a:r>
                      <a:endParaRPr kumimoji="0" lang="es-ES"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endParaRP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RALTEGRAVIR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ELVITEGRAVIR/C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DOLUTEGRAVIR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chemeClr val="tx1"/>
                          </a:solidFill>
                          <a:effectLst/>
                          <a:uLnTx/>
                          <a:uFillTx/>
                          <a:latin typeface="+mn-lt"/>
                          <a:ea typeface="+mn-ea"/>
                          <a:cs typeface="+mn-cs"/>
                        </a:rPr>
                        <a:t>BICTEGRAVIR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00"/>
                          </a:solidFill>
                          <a:effectLst/>
                          <a:uLnTx/>
                          <a:uFillTx/>
                          <a:latin typeface="+mn-lt"/>
                          <a:ea typeface="+mn-ea"/>
                          <a:cs typeface="+mn-cs"/>
                        </a:rPr>
                        <a:t>CABOTEGRAVIR LA</a:t>
                      </a: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Tahoma" pitchFamily="34" charset="0"/>
                          <a:ea typeface="+mn-ea"/>
                          <a:cs typeface="+mn-cs"/>
                        </a:rPr>
                        <a:t>Maraviroc</a:t>
                      </a:r>
                      <a:endParaRPr kumimoji="0" lang="es-ES" sz="1600" b="0" i="0" u="none" strike="noStrike" kern="1200" cap="none" spc="0" normalizeH="0" baseline="0" noProof="0" dirty="0" smtClean="0">
                        <a:ln>
                          <a:noFill/>
                        </a:ln>
                        <a:solidFill>
                          <a:srgbClr val="FFFFFF"/>
                        </a:solidFill>
                        <a:effectLst/>
                        <a:uLnTx/>
                        <a:uFillTx/>
                        <a:latin typeface="Tahoma" pitchFamily="34" charset="0"/>
                        <a:ea typeface="+mn-ea"/>
                        <a:cs typeface="+mn-cs"/>
                      </a:endParaRPr>
                    </a:p>
                    <a:p>
                      <a:endParaRPr lang="es-CO" sz="1600" dirty="0"/>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p>
                      <a:r>
                        <a:rPr lang="es-CO" sz="1300" b="0" dirty="0" smtClean="0">
                          <a:solidFill>
                            <a:srgbClr val="FFFF00"/>
                          </a:solidFill>
                        </a:rPr>
                        <a:t>FOSTENSAVIR</a:t>
                      </a:r>
                      <a:endParaRPr lang="es-CO" sz="1300" b="0" dirty="0">
                        <a:solidFill>
                          <a:srgbClr val="FFFF00"/>
                        </a:solidFill>
                      </a:endParaRP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2060"/>
                    </a:solidFill>
                  </a:tcPr>
                </a:tc>
                <a:tc>
                  <a:txBody>
                    <a:bodyPr/>
                    <a:lstStyle/>
                    <a:p>
                      <a:r>
                        <a:rPr lang="es-CO" sz="1300" dirty="0" smtClean="0">
                          <a:solidFill>
                            <a:srgbClr val="FFFF00"/>
                          </a:solidFill>
                        </a:rPr>
                        <a:t>IBALIZUMAB</a:t>
                      </a:r>
                      <a:endParaRPr lang="es-CO" sz="1300" dirty="0">
                        <a:solidFill>
                          <a:srgbClr val="FFFF00"/>
                        </a:solidFill>
                      </a:endParaRPr>
                    </a:p>
                  </a:txBody>
                  <a:tcPr marL="121907" marR="121907" marT="45716" marB="45716">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 xmlns:a16="http://schemas.microsoft.com/office/drawing/2014/main" val="10001"/>
                  </a:ext>
                </a:extLst>
              </a:tr>
            </a:tbl>
          </a:graphicData>
        </a:graphic>
      </p:graphicFrame>
      <p:sp>
        <p:nvSpPr>
          <p:cNvPr id="225306" name="4 CuadroTexto"/>
          <p:cNvSpPr txBox="1">
            <a:spLocks noChangeArrowheads="1"/>
          </p:cNvSpPr>
          <p:nvPr/>
        </p:nvSpPr>
        <p:spPr bwMode="auto">
          <a:xfrm>
            <a:off x="4261060" y="6072078"/>
            <a:ext cx="6893832" cy="61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45" tIns="60822" rIns="121645" bIns="6082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1217580" eaLnBrk="1" fontAlgn="base" hangingPunct="1">
              <a:spcBef>
                <a:spcPct val="0"/>
              </a:spcBef>
              <a:spcAft>
                <a:spcPct val="0"/>
              </a:spcAft>
            </a:pPr>
            <a:r>
              <a:rPr lang="es-ES" sz="3200" dirty="0">
                <a:solidFill>
                  <a:srgbClr val="FFFFFF"/>
                </a:solidFill>
                <a:sym typeface="Arial"/>
              </a:rPr>
              <a:t>Drogas antirretrovirales: futuro próximo</a:t>
            </a:r>
          </a:p>
        </p:txBody>
      </p:sp>
    </p:spTree>
    <p:extLst>
      <p:ext uri="{BB962C8B-B14F-4D97-AF65-F5344CB8AC3E}">
        <p14:creationId xmlns:p14="http://schemas.microsoft.com/office/powerpoint/2010/main" val="15396102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EE12D-1EAF-DA48-9318-1DE8D52F455D}"/>
              </a:ext>
            </a:extLst>
          </p:cNvPr>
          <p:cNvSpPr>
            <a:spLocks noGrp="1"/>
          </p:cNvSpPr>
          <p:nvPr>
            <p:ph type="title"/>
          </p:nvPr>
        </p:nvSpPr>
        <p:spPr/>
        <p:txBody>
          <a:bodyPr/>
          <a:lstStyle/>
          <a:p>
            <a:pPr algn="ctr"/>
            <a:r>
              <a:rPr lang="en-US" b="0" dirty="0"/>
              <a:t>ATLAS: Treatment Satisfaction and Preference</a:t>
            </a:r>
          </a:p>
        </p:txBody>
      </p:sp>
      <p:sp>
        <p:nvSpPr>
          <p:cNvPr id="9" name="Content Placeholder 8">
            <a:extLst>
              <a:ext uri="{FF2B5EF4-FFF2-40B4-BE49-F238E27FC236}">
                <a16:creationId xmlns:a16="http://schemas.microsoft.com/office/drawing/2014/main" xmlns="" id="{AEDD3B59-1965-1C4B-B7F0-C657FC0E8128}"/>
              </a:ext>
            </a:extLst>
          </p:cNvPr>
          <p:cNvSpPr>
            <a:spLocks noGrp="1"/>
          </p:cNvSpPr>
          <p:nvPr>
            <p:ph idx="1"/>
          </p:nvPr>
        </p:nvSpPr>
        <p:spPr>
          <a:xfrm>
            <a:off x="604675" y="1513046"/>
            <a:ext cx="10877529" cy="4655095"/>
          </a:xfrm>
        </p:spPr>
        <p:txBody>
          <a:bodyPr/>
          <a:lstStyle/>
          <a:p>
            <a:r>
              <a:rPr lang="en-US" dirty="0"/>
              <a:t>Significantly higher improvement in treatment satisfaction with CAB LA + RPV LA vs continued oral ART at Wk 24 and Wk 48</a:t>
            </a:r>
            <a:br>
              <a:rPr lang="en-US" dirty="0"/>
            </a:br>
            <a:endParaRPr lang="en-US" dirty="0"/>
          </a:p>
          <a:p>
            <a:endParaRPr lang="en-US" dirty="0"/>
          </a:p>
          <a:p>
            <a:endParaRPr lang="en-US" dirty="0"/>
          </a:p>
          <a:p>
            <a:endParaRPr lang="en-US" dirty="0"/>
          </a:p>
          <a:p>
            <a:r>
              <a:rPr lang="en-US" dirty="0">
                <a:solidFill>
                  <a:srgbClr val="C00000"/>
                </a:solidFill>
              </a:rPr>
              <a:t>97% of CAB LA + RPV LA users (</a:t>
            </a:r>
            <a:r>
              <a:rPr lang="en-US" dirty="0">
                <a:solidFill>
                  <a:srgbClr val="C00000"/>
                </a:solidFill>
                <a:ea typeface="Calibri" panose="020F0502020204030204" pitchFamily="34" charset="0"/>
                <a:cs typeface="Calibri" panose="020F0502020204030204" pitchFamily="34" charset="0"/>
              </a:rPr>
              <a:t>266 of 273 respondents)</a:t>
            </a:r>
            <a:r>
              <a:rPr lang="en-US" dirty="0">
                <a:solidFill>
                  <a:srgbClr val="C00000"/>
                </a:solidFill>
              </a:rPr>
              <a:t> said they preferred LA treatment to continued oral ART at Wk 44</a:t>
            </a:r>
          </a:p>
        </p:txBody>
      </p:sp>
      <p:sp>
        <p:nvSpPr>
          <p:cNvPr id="4" name="Text Box 15">
            <a:extLst>
              <a:ext uri="{FF2B5EF4-FFF2-40B4-BE49-F238E27FC236}">
                <a16:creationId xmlns:a16="http://schemas.microsoft.com/office/drawing/2014/main" xmlns="" id="{1B74A127-E459-3745-9943-94A39CAF63E7}"/>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fontAlgn="base">
              <a:spcBef>
                <a:spcPct val="0"/>
              </a:spcBef>
              <a:spcAft>
                <a:spcPct val="0"/>
              </a:spcAft>
              <a:defRPr/>
            </a:pPr>
            <a:r>
              <a:rPr lang="en-US" altLang="en-US" sz="1200" b="0" spc="-10" dirty="0">
                <a:solidFill>
                  <a:srgbClr val="455560"/>
                </a:solidFill>
                <a:latin typeface="Calibri" panose="020F0502020204030204" pitchFamily="34" charset="0"/>
                <a:cs typeface="Arial" panose="020B0604020202020204" pitchFamily="34" charset="0"/>
              </a:rPr>
              <a:t>Murray. IAS 2019. Abstr MOAB0103.</a:t>
            </a:r>
            <a:endParaRPr lang="en-US" altLang="en-US" sz="1200" b="0" dirty="0">
              <a:solidFill>
                <a:srgbClr val="455560"/>
              </a:solidFill>
              <a:latin typeface="Calibri" panose="020F0502020204030204" pitchFamily="34" charset="0"/>
              <a:cs typeface="Arial" panose="020B0604020202020204" pitchFamily="34" charset="0"/>
            </a:endParaRPr>
          </a:p>
        </p:txBody>
      </p:sp>
      <p:grpSp>
        <p:nvGrpSpPr>
          <p:cNvPr id="5" name="Group 7">
            <a:extLst>
              <a:ext uri="{FF2B5EF4-FFF2-40B4-BE49-F238E27FC236}">
                <a16:creationId xmlns:a16="http://schemas.microsoft.com/office/drawing/2014/main" xmlns="" id="{B82110D8-60D8-9840-B334-363140EF9752}"/>
              </a:ext>
            </a:extLst>
          </p:cNvPr>
          <p:cNvGrpSpPr>
            <a:grpSpLocks/>
          </p:cNvGrpSpPr>
          <p:nvPr/>
        </p:nvGrpSpPr>
        <p:grpSpPr bwMode="auto">
          <a:xfrm>
            <a:off x="9389569" y="6216652"/>
            <a:ext cx="2488502" cy="447822"/>
            <a:chOff x="9527309" y="3551529"/>
            <a:chExt cx="2488502" cy="448324"/>
          </a:xfrm>
        </p:grpSpPr>
        <p:pic>
          <p:nvPicPr>
            <p:cNvPr id="6" name="Picture 9">
              <a:extLst>
                <a:ext uri="{FF2B5EF4-FFF2-40B4-BE49-F238E27FC236}">
                  <a16:creationId xmlns:a16="http://schemas.microsoft.com/office/drawing/2014/main" xmlns="" id="{EAE46A6C-DEC1-6545-A32E-6B0E6B5BA0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8">
              <a:extLst>
                <a:ext uri="{FF2B5EF4-FFF2-40B4-BE49-F238E27FC236}">
                  <a16:creationId xmlns:a16="http://schemas.microsoft.com/office/drawing/2014/main" xmlns="" id="{ACF3CF18-E76E-2D40-836F-F76C282E77EB}"/>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914400" eaLnBrk="1" fontAlgn="base" hangingPunct="1">
                <a:lnSpc>
                  <a:spcPct val="100000"/>
                </a:lnSpc>
                <a:spcBef>
                  <a:spcPct val="0"/>
                </a:spcBef>
                <a:spcAft>
                  <a:spcPct val="0"/>
                </a:spcAft>
                <a:buClrTx/>
                <a:buFontTx/>
                <a:buNone/>
              </a:pPr>
              <a:r>
                <a:rPr lang="en-US" altLang="en-US" sz="1400" dirty="0">
                  <a:solidFill>
                    <a:srgbClr val="455560"/>
                  </a:solidFill>
                  <a:latin typeface="Calibri" panose="020F0502020204030204" pitchFamily="34" charset="0"/>
                  <a:cs typeface="Arial" panose="020B0604020202020204" pitchFamily="34" charset="0"/>
                </a:rPr>
                <a:t>Slide credit: </a:t>
              </a:r>
              <a:r>
                <a:rPr lang="en-US" altLang="en-US" sz="1400" dirty="0">
                  <a:solidFill>
                    <a:srgbClr val="455560"/>
                  </a:solidFill>
                  <a:latin typeface="Calibri" panose="020F0502020204030204" pitchFamily="34" charset="0"/>
                  <a:cs typeface="Arial" panose="020B0604020202020204" pitchFamily="34" charset="0"/>
                  <a:hlinkClick r:id="rId4"/>
                </a:rPr>
                <a:t>clinicaloptions.com</a:t>
              </a:r>
              <a:endParaRPr lang="en-US" altLang="en-US" sz="1400" dirty="0">
                <a:solidFill>
                  <a:srgbClr val="455560"/>
                </a:solidFill>
                <a:latin typeface="Calibri" panose="020F0502020204030204" pitchFamily="34" charset="0"/>
                <a:cs typeface="Arial" panose="020B0604020202020204" pitchFamily="34" charset="0"/>
              </a:endParaRPr>
            </a:p>
          </p:txBody>
        </p:sp>
      </p:grpSp>
      <p:graphicFrame>
        <p:nvGraphicFramePr>
          <p:cNvPr id="8" name="Group 3">
            <a:extLst>
              <a:ext uri="{FF2B5EF4-FFF2-40B4-BE49-F238E27FC236}">
                <a16:creationId xmlns:a16="http://schemas.microsoft.com/office/drawing/2014/main" xmlns="" id="{6D469A37-73A3-3344-97AA-F1C3286C9DC5}"/>
              </a:ext>
            </a:extLst>
          </p:cNvPr>
          <p:cNvGraphicFramePr>
            <a:graphicFrameLocks/>
          </p:cNvGraphicFramePr>
          <p:nvPr>
            <p:extLst>
              <p:ext uri="{D42A27DB-BD31-4B8C-83A1-F6EECF244321}">
                <p14:modId xmlns:p14="http://schemas.microsoft.com/office/powerpoint/2010/main" val="1642809184"/>
              </p:ext>
            </p:extLst>
          </p:nvPr>
        </p:nvGraphicFramePr>
        <p:xfrm>
          <a:off x="719137" y="2619988"/>
          <a:ext cx="10763065" cy="1737376"/>
        </p:xfrm>
        <a:graphic>
          <a:graphicData uri="http://schemas.openxmlformats.org/drawingml/2006/table">
            <a:tbl>
              <a:tblPr/>
              <a:tblGrid>
                <a:gridCol w="3021590">
                  <a:extLst>
                    <a:ext uri="{9D8B030D-6E8A-4147-A177-3AD203B41FA5}">
                      <a16:colId xmlns:a16="http://schemas.microsoft.com/office/drawing/2014/main" xmlns="" val="20000"/>
                    </a:ext>
                  </a:extLst>
                </a:gridCol>
                <a:gridCol w="2984269">
                  <a:extLst>
                    <a:ext uri="{9D8B030D-6E8A-4147-A177-3AD203B41FA5}">
                      <a16:colId xmlns:a16="http://schemas.microsoft.com/office/drawing/2014/main" xmlns="" val="20001"/>
                    </a:ext>
                  </a:extLst>
                </a:gridCol>
                <a:gridCol w="2385753">
                  <a:extLst>
                    <a:ext uri="{9D8B030D-6E8A-4147-A177-3AD203B41FA5}">
                      <a16:colId xmlns:a16="http://schemas.microsoft.com/office/drawing/2014/main" xmlns="" val="20002"/>
                    </a:ext>
                  </a:extLst>
                </a:gridCol>
                <a:gridCol w="2371453">
                  <a:extLst>
                    <a:ext uri="{9D8B030D-6E8A-4147-A177-3AD203B41FA5}">
                      <a16:colId xmlns:a16="http://schemas.microsoft.com/office/drawing/2014/main" xmlns="" val="379268765"/>
                    </a:ext>
                  </a:extLst>
                </a:gridCol>
              </a:tblGrid>
              <a:tr h="22915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GB" sz="1800" b="1" i="0" u="none" strike="noStrike" cap="none" normalizeH="0" baseline="0" dirty="0">
                          <a:ln>
                            <a:noFill/>
                          </a:ln>
                          <a:solidFill>
                            <a:schemeClr val="tx1"/>
                          </a:solidFill>
                          <a:effectLst/>
                          <a:latin typeface="Calibri" panose="020F0502020204030204" pitchFamily="34" charset="0"/>
                        </a:rPr>
                        <a:t>Adjusted Mean Change in Treatment Satisfaction vs BL</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Switch to CAB LA + RPV LA</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308)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Continue Baseline ART</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(n = 308)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Difference LA vs Oral</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800" b="1" i="0" u="none" strike="noStrike" cap="none" normalizeH="0" baseline="0" dirty="0">
                          <a:ln>
                            <a:noFill/>
                          </a:ln>
                          <a:solidFill>
                            <a:schemeClr val="tx1"/>
                          </a:solidFill>
                          <a:effectLst/>
                          <a:latin typeface="Calibri" panose="020F0502020204030204" pitchFamily="34" charset="0"/>
                        </a:rPr>
                        <a:t> (95% CI)</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xmlns="" val="10001"/>
                  </a:ext>
                </a:extLst>
              </a:tr>
              <a:tr h="1964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800" b="0" i="0" u="none" strike="noStrike" cap="none" normalizeH="0" baseline="0" dirty="0">
                          <a:ln>
                            <a:noFill/>
                          </a:ln>
                          <a:solidFill>
                            <a:schemeClr val="bg2">
                              <a:lumMod val="10000"/>
                            </a:schemeClr>
                          </a:solidFill>
                          <a:effectLst/>
                          <a:latin typeface="Calibri" panose="020F0502020204030204" pitchFamily="34" charset="0"/>
                        </a:rPr>
                        <a:t>Wk 24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+6.43</a:t>
                      </a:r>
                    </a:p>
                  </a:txBody>
                  <a:tcPr marL="90000" marR="9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+1.05</a:t>
                      </a:r>
                    </a:p>
                  </a:txBody>
                  <a:tcPr marL="90000" marR="9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5.39 (4.17-6.60);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t>
                      </a:r>
                      <a:r>
                        <a:rPr lang="en-US" sz="18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&lt; .001</a:t>
                      </a:r>
                    </a:p>
                  </a:txBody>
                  <a:tcPr marL="90000" marR="9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xmlns="" val="10002"/>
                  </a:ext>
                </a:extLst>
              </a:tr>
              <a:tr h="1964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800" b="0" i="0" u="none" strike="noStrike" cap="none" normalizeH="0" baseline="0" dirty="0">
                          <a:ln>
                            <a:noFill/>
                          </a:ln>
                          <a:solidFill>
                            <a:schemeClr val="bg2">
                              <a:lumMod val="10000"/>
                            </a:schemeClr>
                          </a:solidFill>
                          <a:effectLst/>
                          <a:latin typeface="Calibri" panose="020F0502020204030204" pitchFamily="34" charset="0"/>
                        </a:rPr>
                        <a:t>Wk 44</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algn="ctr" defTabSz="914400" rtl="0" eaLnBrk="1" latinLnBrk="0" hangingPunct="1">
                        <a:lnSpc>
                          <a:spcPct val="100000"/>
                        </a:lnSpc>
                        <a:spcAft>
                          <a:spcPts val="0"/>
                        </a:spcAft>
                      </a:pPr>
                      <a:r>
                        <a:rPr lang="en-US" sz="1800" kern="1200" noProof="0" dirty="0">
                          <a:solidFill>
                            <a:schemeClr val="bg1"/>
                          </a:solidFill>
                          <a:effectLst/>
                          <a:latin typeface="Calibri" panose="020F0502020204030204" pitchFamily="34" charset="0"/>
                          <a:ea typeface="+mn-ea"/>
                          <a:cs typeface="Calibri" panose="020F0502020204030204" pitchFamily="34" charset="0"/>
                        </a:rPr>
                        <a:t>+6.12</a:t>
                      </a:r>
                    </a:p>
                  </a:txBody>
                  <a:tcPr marL="90000" marR="9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algn="ctr" defTabSz="914400" rtl="0" eaLnBrk="1" latinLnBrk="0" hangingPunct="1">
                        <a:lnSpc>
                          <a:spcPct val="100000"/>
                        </a:lnSpc>
                        <a:spcAft>
                          <a:spcPts val="0"/>
                        </a:spcAft>
                      </a:pPr>
                      <a:r>
                        <a:rPr lang="en-US" sz="1800" kern="1200" noProof="0" dirty="0">
                          <a:solidFill>
                            <a:schemeClr val="bg1"/>
                          </a:solidFill>
                          <a:effectLst/>
                          <a:latin typeface="Calibri" panose="020F0502020204030204" pitchFamily="34" charset="0"/>
                          <a:ea typeface="+mn-ea"/>
                          <a:cs typeface="Calibri" panose="020F0502020204030204" pitchFamily="34" charset="0"/>
                        </a:rPr>
                        <a:t>+0.44</a:t>
                      </a:r>
                    </a:p>
                  </a:txBody>
                  <a:tcPr marL="90000" marR="9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algn="ctr" defTabSz="914400" rtl="0" eaLnBrk="1" latinLnBrk="0" hangingPunct="1">
                        <a:lnSpc>
                          <a:spcPct val="100000"/>
                        </a:lnSpc>
                        <a:spcAft>
                          <a:spcPts val="0"/>
                        </a:spcAft>
                      </a:pPr>
                      <a:r>
                        <a:rPr lang="en-US" sz="1800" kern="1200" noProof="0" dirty="0">
                          <a:solidFill>
                            <a:schemeClr val="bg1"/>
                          </a:solidFill>
                          <a:effectLst/>
                          <a:latin typeface="Calibri" panose="020F0502020204030204" pitchFamily="34" charset="0"/>
                          <a:ea typeface="+mn-ea"/>
                          <a:cs typeface="Calibri" panose="020F0502020204030204" pitchFamily="34" charset="0"/>
                        </a:rPr>
                        <a:t>5.68 (4.37-6.98);</a:t>
                      </a:r>
                    </a:p>
                    <a:p>
                      <a:pPr marL="0" algn="ctr" defTabSz="914400" rtl="0" eaLnBrk="1" latinLnBrk="0" hangingPunct="1">
                        <a:lnSpc>
                          <a:spcPct val="100000"/>
                        </a:lnSpc>
                        <a:spcAft>
                          <a:spcPts val="0"/>
                        </a:spcAft>
                      </a:pPr>
                      <a:r>
                        <a:rPr lang="en-US" sz="1800" i="1" kern="1200" noProof="0" dirty="0">
                          <a:solidFill>
                            <a:schemeClr val="bg1"/>
                          </a:solidFill>
                          <a:effectLst/>
                          <a:latin typeface="Calibri" panose="020F0502020204030204" pitchFamily="34" charset="0"/>
                          <a:ea typeface="+mn-ea"/>
                          <a:cs typeface="Calibri" panose="020F0502020204030204" pitchFamily="34" charset="0"/>
                        </a:rPr>
                        <a:t>P</a:t>
                      </a:r>
                      <a:r>
                        <a:rPr lang="en-US" sz="1800" kern="1200" noProof="0" dirty="0">
                          <a:solidFill>
                            <a:schemeClr val="bg1"/>
                          </a:solidFill>
                          <a:effectLst/>
                          <a:latin typeface="Calibri" panose="020F0502020204030204" pitchFamily="34" charset="0"/>
                          <a:ea typeface="+mn-ea"/>
                          <a:cs typeface="Calibri" panose="020F0502020204030204" pitchFamily="34" charset="0"/>
                        </a:rPr>
                        <a:t> &lt; .001</a:t>
                      </a:r>
                    </a:p>
                  </a:txBody>
                  <a:tcPr marL="90000" marR="90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2917788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ChangeArrowheads="1"/>
          </p:cNvSpPr>
          <p:nvPr>
            <p:ph type="title" idx="4294967295"/>
          </p:nvPr>
        </p:nvSpPr>
        <p:spPr>
          <a:xfrm>
            <a:off x="609603" y="238206"/>
            <a:ext cx="10872788" cy="1103313"/>
          </a:xfrm>
        </p:spPr>
        <p:txBody>
          <a:bodyPr/>
          <a:lstStyle/>
          <a:p>
            <a:pPr algn="ctr" eaLnBrk="1" hangingPunct="1">
              <a:lnSpc>
                <a:spcPct val="100000"/>
              </a:lnSpc>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 pos="7178875" algn="l"/>
                <a:tab pos="7627676" algn="l"/>
                <a:tab pos="8076453" algn="l"/>
                <a:tab pos="8525234" algn="l"/>
                <a:tab pos="8974030" algn="l"/>
                <a:tab pos="9422779" algn="l"/>
                <a:tab pos="9871581" algn="l"/>
                <a:tab pos="10320357" algn="l"/>
                <a:tab pos="10769132" algn="l"/>
              </a:tabLst>
            </a:pPr>
            <a:r>
              <a:rPr lang="pt-BR" sz="3600" dirty="0">
                <a:solidFill>
                  <a:schemeClr val="tx1"/>
                </a:solidFill>
                <a:latin typeface="Calibri" pitchFamily="34" charset="0"/>
              </a:rPr>
              <a:t>BRIGHTE:</a:t>
            </a:r>
            <a:r>
              <a:rPr lang="pt-BR" sz="3600" dirty="0">
                <a:solidFill>
                  <a:srgbClr val="C00000"/>
                </a:solidFill>
                <a:latin typeface="Calibri" pitchFamily="34" charset="0"/>
              </a:rPr>
              <a:t> </a:t>
            </a:r>
            <a:r>
              <a:rPr lang="pt-BR" sz="3600" dirty="0" err="1">
                <a:solidFill>
                  <a:srgbClr val="C00000"/>
                </a:solidFill>
                <a:latin typeface="Calibri" pitchFamily="34" charset="0"/>
              </a:rPr>
              <a:t>Fostemsavir</a:t>
            </a:r>
            <a:r>
              <a:rPr lang="pt-BR" sz="3600" dirty="0">
                <a:solidFill>
                  <a:srgbClr val="C00000"/>
                </a:solidFill>
                <a:latin typeface="Calibri" pitchFamily="34" charset="0"/>
              </a:rPr>
              <a:t> </a:t>
            </a:r>
            <a:r>
              <a:rPr lang="pt-BR" sz="3600" dirty="0">
                <a:solidFill>
                  <a:schemeClr val="tx1"/>
                </a:solidFill>
                <a:latin typeface="Calibri" pitchFamily="34" charset="0"/>
              </a:rPr>
              <a:t> </a:t>
            </a:r>
            <a:r>
              <a:rPr lang="pt-BR" sz="3600" dirty="0" err="1">
                <a:solidFill>
                  <a:schemeClr val="tx1"/>
                </a:solidFill>
                <a:latin typeface="Calibri" pitchFamily="34" charset="0"/>
              </a:rPr>
              <a:t>en</a:t>
            </a:r>
            <a:r>
              <a:rPr lang="pt-BR" sz="3600" dirty="0">
                <a:solidFill>
                  <a:schemeClr val="tx1"/>
                </a:solidFill>
                <a:latin typeface="Calibri" pitchFamily="34" charset="0"/>
              </a:rPr>
              <a:t> adultos com </a:t>
            </a:r>
            <a:r>
              <a:rPr lang="pt-BR" sz="3600" dirty="0" err="1">
                <a:solidFill>
                  <a:schemeClr val="tx1"/>
                </a:solidFill>
                <a:latin typeface="Calibri" pitchFamily="34" charset="0"/>
              </a:rPr>
              <a:t>fallas</a:t>
            </a:r>
            <a:r>
              <a:rPr lang="pt-BR" sz="3600" dirty="0">
                <a:solidFill>
                  <a:schemeClr val="tx1"/>
                </a:solidFill>
                <a:latin typeface="Calibri" pitchFamily="34" charset="0"/>
              </a:rPr>
              <a:t> </a:t>
            </a:r>
            <a:r>
              <a:rPr lang="pt-BR" sz="3600" dirty="0" err="1">
                <a:solidFill>
                  <a:schemeClr val="tx1"/>
                </a:solidFill>
                <a:latin typeface="Calibri" pitchFamily="34" charset="0"/>
              </a:rPr>
              <a:t>múltiples</a:t>
            </a:r>
            <a:endParaRPr lang="pt-BR" sz="3600" dirty="0">
              <a:solidFill>
                <a:schemeClr val="tx1"/>
              </a:solidFill>
              <a:latin typeface="Calibri" pitchFamily="34" charset="0"/>
            </a:endParaRPr>
          </a:p>
        </p:txBody>
      </p:sp>
      <p:sp>
        <p:nvSpPr>
          <p:cNvPr id="183299" name="Text Box 2"/>
          <p:cNvSpPr txBox="1">
            <a:spLocks noChangeArrowheads="1"/>
          </p:cNvSpPr>
          <p:nvPr/>
        </p:nvSpPr>
        <p:spPr bwMode="auto">
          <a:xfrm>
            <a:off x="604910" y="1587502"/>
            <a:ext cx="10877551" cy="464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lvl1pPr marL="342900" indent="-341313"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8747" eaLnBrk="1" fontAlgn="base" hangingPunct="1">
              <a:lnSpc>
                <a:spcPct val="90000"/>
              </a:lnSpc>
              <a:spcBef>
                <a:spcPts val="1000"/>
              </a:spcBef>
              <a:spcAft>
                <a:spcPts val="700"/>
              </a:spcAft>
              <a:buClr>
                <a:srgbClr val="000000"/>
              </a:buClr>
              <a:buSzPct val="100000"/>
              <a:buFont typeface="Wingdings" pitchFamily="2" charset="2"/>
              <a:buChar char=""/>
            </a:pPr>
            <a:r>
              <a:rPr lang="pt-BR">
                <a:solidFill>
                  <a:srgbClr val="000000"/>
                </a:solidFill>
                <a:latin typeface="Calibri" pitchFamily="34" charset="0"/>
              </a:rPr>
              <a:t>Randomized cohort of phase III trial</a:t>
            </a:r>
          </a:p>
        </p:txBody>
      </p:sp>
      <p:sp>
        <p:nvSpPr>
          <p:cNvPr id="183300" name="Rectangle 3"/>
          <p:cNvSpPr>
            <a:spLocks noChangeArrowheads="1"/>
          </p:cNvSpPr>
          <p:nvPr/>
        </p:nvSpPr>
        <p:spPr bwMode="auto">
          <a:xfrm>
            <a:off x="584203" y="2663887"/>
            <a:ext cx="2705100" cy="2399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a:solidFill>
                  <a:srgbClr val="000000"/>
                </a:solidFill>
                <a:ea typeface="MS PGothic" pitchFamily="34" charset="-128"/>
              </a:rPr>
              <a:t>HIV-infected, heavily treatment–experienced adults failing current ART with confirmed HIV-1 RNA </a:t>
            </a:r>
            <a:br>
              <a:rPr lang="es-AR" sz="1500">
                <a:solidFill>
                  <a:srgbClr val="000000"/>
                </a:solidFill>
                <a:ea typeface="MS PGothic" pitchFamily="34" charset="-128"/>
              </a:rPr>
            </a:br>
            <a:r>
              <a:rPr lang="es-AR" sz="1500">
                <a:solidFill>
                  <a:srgbClr val="000000"/>
                </a:solidFill>
                <a:ea typeface="MS PGothic" pitchFamily="34" charset="-128"/>
              </a:rPr>
              <a:t>≥ 400 c/mL; </a:t>
            </a:r>
            <a:r>
              <a:rPr lang="es-AR" sz="1500" b="1">
                <a:solidFill>
                  <a:srgbClr val="000000"/>
                </a:solidFill>
                <a:ea typeface="MS PGothic" pitchFamily="34" charset="-128"/>
              </a:rPr>
              <a:t>have 1-2 remaining ARV classes (≥ 1 fully active available agent/class)</a:t>
            </a:r>
            <a:r>
              <a:rPr lang="es-AR" sz="1500">
                <a:solidFill>
                  <a:srgbClr val="000000"/>
                </a:solidFill>
                <a:ea typeface="MS PGothic" pitchFamily="34" charset="-128"/>
              </a:rPr>
              <a:t> and not able to construct viable regimen with remaining agents</a:t>
            </a:r>
            <a:br>
              <a:rPr lang="es-AR" sz="1500">
                <a:solidFill>
                  <a:srgbClr val="000000"/>
                </a:solidFill>
                <a:ea typeface="MS PGothic" pitchFamily="34" charset="-128"/>
              </a:rPr>
            </a:br>
            <a:r>
              <a:rPr lang="es-AR" sz="1500">
                <a:solidFill>
                  <a:srgbClr val="000000"/>
                </a:solidFill>
                <a:ea typeface="MS PGothic" pitchFamily="34" charset="-128"/>
              </a:rPr>
              <a:t>(n = 272)</a:t>
            </a:r>
          </a:p>
        </p:txBody>
      </p:sp>
      <p:sp>
        <p:nvSpPr>
          <p:cNvPr id="183301" name="Rectangle 4"/>
          <p:cNvSpPr>
            <a:spLocks noChangeArrowheads="1"/>
          </p:cNvSpPr>
          <p:nvPr/>
        </p:nvSpPr>
        <p:spPr bwMode="auto">
          <a:xfrm>
            <a:off x="4689477" y="2254757"/>
            <a:ext cx="1336675" cy="78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r" defTabSz="448747" fontAlgn="base" hangingPunct="0">
              <a:spcBef>
                <a:spcPct val="0"/>
              </a:spcBef>
              <a:spcAft>
                <a:spcPct val="0"/>
              </a:spcAft>
              <a:buClr>
                <a:srgbClr val="000000"/>
              </a:buClr>
              <a:buSzPct val="100000"/>
              <a:tabLst>
                <a:tab pos="448747" algn="l"/>
                <a:tab pos="895992" algn="l"/>
              </a:tabLst>
            </a:pPr>
            <a:r>
              <a:rPr lang="es-AR" sz="1500" b="1" i="1">
                <a:solidFill>
                  <a:srgbClr val="000000"/>
                </a:solidFill>
                <a:ea typeface="MS PGothic" pitchFamily="34" charset="-128"/>
              </a:rPr>
              <a:t>Primary Analysis</a:t>
            </a:r>
          </a:p>
          <a:p>
            <a:pPr algn="r" defTabSz="448747" fontAlgn="base" hangingPunct="0">
              <a:spcBef>
                <a:spcPct val="0"/>
              </a:spcBef>
              <a:spcAft>
                <a:spcPct val="0"/>
              </a:spcAft>
              <a:buClr>
                <a:srgbClr val="000000"/>
              </a:buClr>
              <a:buSzPct val="100000"/>
              <a:tabLst>
                <a:tab pos="448747" algn="l"/>
                <a:tab pos="895992" algn="l"/>
              </a:tabLst>
            </a:pPr>
            <a:r>
              <a:rPr lang="es-AR" sz="1500" b="1" i="1">
                <a:solidFill>
                  <a:srgbClr val="000000"/>
                </a:solidFill>
                <a:ea typeface="MS PGothic" pitchFamily="34" charset="-128"/>
              </a:rPr>
              <a:t>Day 8</a:t>
            </a:r>
          </a:p>
        </p:txBody>
      </p:sp>
      <p:sp>
        <p:nvSpPr>
          <p:cNvPr id="183302" name="Rectangle 5"/>
          <p:cNvSpPr>
            <a:spLocks noChangeArrowheads="1"/>
          </p:cNvSpPr>
          <p:nvPr/>
        </p:nvSpPr>
        <p:spPr bwMode="auto">
          <a:xfrm>
            <a:off x="3363916" y="2585200"/>
            <a:ext cx="1417637"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500" i="1">
                <a:solidFill>
                  <a:srgbClr val="000000"/>
                </a:solidFill>
                <a:ea typeface="MS PGothic" pitchFamily="34" charset="-128"/>
              </a:rPr>
              <a:t>Randomized 3:1</a:t>
            </a:r>
          </a:p>
        </p:txBody>
      </p:sp>
      <p:sp>
        <p:nvSpPr>
          <p:cNvPr id="183303" name="Rectangle 6"/>
          <p:cNvSpPr>
            <a:spLocks noChangeArrowheads="1"/>
          </p:cNvSpPr>
          <p:nvPr/>
        </p:nvSpPr>
        <p:spPr bwMode="auto">
          <a:xfrm>
            <a:off x="4430713" y="2030431"/>
            <a:ext cx="1336675" cy="32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000000"/>
                </a:solidFill>
                <a:ea typeface="MS PGothic" pitchFamily="34" charset="-128"/>
              </a:rPr>
              <a:t>Blinded Phase</a:t>
            </a:r>
          </a:p>
        </p:txBody>
      </p:sp>
      <p:sp>
        <p:nvSpPr>
          <p:cNvPr id="183304" name="Rectangle 7"/>
          <p:cNvSpPr>
            <a:spLocks noChangeArrowheads="1"/>
          </p:cNvSpPr>
          <p:nvPr/>
        </p:nvSpPr>
        <p:spPr bwMode="auto">
          <a:xfrm flipH="1">
            <a:off x="575469" y="5063077"/>
            <a:ext cx="6945312" cy="1060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dirty="0" err="1">
                <a:solidFill>
                  <a:srgbClr val="000000"/>
                </a:solidFill>
                <a:ea typeface="MS PGothic" pitchFamily="34" charset="-128"/>
              </a:rPr>
              <a:t>Wks</a:t>
            </a:r>
            <a:r>
              <a:rPr lang="es-AR" sz="1200" dirty="0">
                <a:solidFill>
                  <a:srgbClr val="000000"/>
                </a:solidFill>
                <a:ea typeface="MS PGothic" pitchFamily="34" charset="-128"/>
              </a:rPr>
              <a:t> 24-96 </a:t>
            </a:r>
            <a:r>
              <a:rPr lang="es-AR" sz="1200" dirty="0" err="1">
                <a:solidFill>
                  <a:srgbClr val="000000"/>
                </a:solidFill>
                <a:ea typeface="MS PGothic" pitchFamily="34" charset="-128"/>
              </a:rPr>
              <a:t>counted</a:t>
            </a:r>
            <a:r>
              <a:rPr lang="es-AR" sz="1200" dirty="0">
                <a:solidFill>
                  <a:srgbClr val="000000"/>
                </a:solidFill>
                <a:ea typeface="MS PGothic" pitchFamily="34" charset="-128"/>
              </a:rPr>
              <a:t> </a:t>
            </a:r>
            <a:r>
              <a:rPr lang="es-AR" sz="1200" dirty="0" err="1">
                <a:solidFill>
                  <a:srgbClr val="000000"/>
                </a:solidFill>
                <a:ea typeface="MS PGothic" pitchFamily="34" charset="-128"/>
              </a:rPr>
              <a:t>from</a:t>
            </a:r>
            <a:r>
              <a:rPr lang="es-AR" sz="1200" dirty="0">
                <a:solidFill>
                  <a:srgbClr val="000000"/>
                </a:solidFill>
                <a:ea typeface="MS PGothic" pitchFamily="34" charset="-128"/>
              </a:rPr>
              <a:t> </a:t>
            </a:r>
            <a:r>
              <a:rPr lang="es-AR" sz="1200" dirty="0" err="1">
                <a:solidFill>
                  <a:srgbClr val="000000"/>
                </a:solidFill>
                <a:ea typeface="MS PGothic" pitchFamily="34" charset="-128"/>
              </a:rPr>
              <a:t>start</a:t>
            </a:r>
            <a:r>
              <a:rPr lang="es-AR" sz="1200" dirty="0">
                <a:solidFill>
                  <a:srgbClr val="000000"/>
                </a:solidFill>
                <a:ea typeface="MS PGothic" pitchFamily="34" charset="-128"/>
              </a:rPr>
              <a:t> of open-</a:t>
            </a:r>
            <a:r>
              <a:rPr lang="es-AR" sz="1200" dirty="0" err="1">
                <a:solidFill>
                  <a:srgbClr val="000000"/>
                </a:solidFill>
                <a:ea typeface="MS PGothic" pitchFamily="34" charset="-128"/>
              </a:rPr>
              <a:t>label</a:t>
            </a:r>
            <a:r>
              <a:rPr lang="es-AR" sz="1200" dirty="0">
                <a:solidFill>
                  <a:srgbClr val="000000"/>
                </a:solidFill>
                <a:ea typeface="MS PGothic" pitchFamily="34" charset="-128"/>
              </a:rPr>
              <a:t> FTR 600 mg BID + OBT.</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dirty="0">
                <a:solidFill>
                  <a:srgbClr val="000000"/>
                </a:solidFill>
                <a:ea typeface="MS PGothic" pitchFamily="34" charset="-128"/>
              </a:rPr>
              <a:t>*Mean </a:t>
            </a:r>
            <a:r>
              <a:rPr lang="es-AR" sz="1200" dirty="0" err="1">
                <a:solidFill>
                  <a:srgbClr val="000000"/>
                </a:solidFill>
                <a:ea typeface="MS PGothic" pitchFamily="34" charset="-128"/>
              </a:rPr>
              <a:t>adjusted</a:t>
            </a:r>
            <a:r>
              <a:rPr lang="es-AR" sz="1200" dirty="0">
                <a:solidFill>
                  <a:srgbClr val="000000"/>
                </a:solidFill>
                <a:ea typeface="MS PGothic" pitchFamily="34" charset="-128"/>
              </a:rPr>
              <a:t> </a:t>
            </a:r>
            <a:r>
              <a:rPr lang="es-AR" sz="1200" dirty="0" err="1">
                <a:solidFill>
                  <a:srgbClr val="000000"/>
                </a:solidFill>
                <a:ea typeface="MS PGothic" pitchFamily="34" charset="-128"/>
              </a:rPr>
              <a:t>by</a:t>
            </a:r>
            <a:r>
              <a:rPr lang="es-AR" sz="1200" dirty="0">
                <a:solidFill>
                  <a:srgbClr val="000000"/>
                </a:solidFill>
                <a:ea typeface="MS PGothic" pitchFamily="34" charset="-128"/>
              </a:rPr>
              <a:t> HIV-1 RNA log</a:t>
            </a:r>
            <a:r>
              <a:rPr lang="es-AR" sz="1200" baseline="-25000" dirty="0">
                <a:solidFill>
                  <a:srgbClr val="000000"/>
                </a:solidFill>
                <a:ea typeface="MS PGothic" pitchFamily="34" charset="-128"/>
              </a:rPr>
              <a:t>10</a:t>
            </a:r>
            <a:r>
              <a:rPr lang="es-AR" sz="1200" dirty="0">
                <a:solidFill>
                  <a:srgbClr val="000000"/>
                </a:solidFill>
                <a:ea typeface="MS PGothic" pitchFamily="34" charset="-128"/>
              </a:rPr>
              <a:t> c/</a:t>
            </a:r>
            <a:r>
              <a:rPr lang="es-AR" sz="1200" dirty="0" err="1">
                <a:solidFill>
                  <a:srgbClr val="000000"/>
                </a:solidFill>
                <a:ea typeface="MS PGothic" pitchFamily="34" charset="-128"/>
              </a:rPr>
              <a:t>mL</a:t>
            </a:r>
            <a:r>
              <a:rPr lang="es-AR" sz="1200" dirty="0">
                <a:solidFill>
                  <a:srgbClr val="000000"/>
                </a:solidFill>
                <a:ea typeface="MS PGothic" pitchFamily="34" charset="-128"/>
              </a:rPr>
              <a:t> </a:t>
            </a:r>
            <a:r>
              <a:rPr lang="es-AR" sz="1200" dirty="0" err="1">
                <a:solidFill>
                  <a:srgbClr val="000000"/>
                </a:solidFill>
                <a:ea typeface="MS PGothic" pitchFamily="34" charset="-128"/>
              </a:rPr>
              <a:t>on</a:t>
            </a:r>
            <a:r>
              <a:rPr lang="es-AR" sz="1200" dirty="0">
                <a:solidFill>
                  <a:srgbClr val="000000"/>
                </a:solidFill>
                <a:ea typeface="MS PGothic" pitchFamily="34" charset="-128"/>
              </a:rPr>
              <a:t> Day 1.</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baseline="30000" dirty="0">
                <a:solidFill>
                  <a:srgbClr val="000000"/>
                </a:solidFill>
                <a:ea typeface="MS PGothic" pitchFamily="34" charset="-128"/>
              </a:rPr>
              <a:t>†</a:t>
            </a:r>
            <a:r>
              <a:rPr lang="es-AR" sz="1200" dirty="0" err="1">
                <a:solidFill>
                  <a:srgbClr val="000000"/>
                </a:solidFill>
                <a:ea typeface="MS PGothic" pitchFamily="34" charset="-128"/>
              </a:rPr>
              <a:t>Excluded</a:t>
            </a:r>
            <a:r>
              <a:rPr lang="es-AR" sz="1200" dirty="0">
                <a:solidFill>
                  <a:srgbClr val="000000"/>
                </a:solidFill>
                <a:ea typeface="MS PGothic" pitchFamily="34" charset="-128"/>
              </a:rPr>
              <a:t> 2 </a:t>
            </a:r>
            <a:r>
              <a:rPr lang="es-AR" sz="1200" dirty="0" err="1">
                <a:solidFill>
                  <a:srgbClr val="000000"/>
                </a:solidFill>
                <a:ea typeface="MS PGothic" pitchFamily="34" charset="-128"/>
              </a:rPr>
              <a:t>patients</a:t>
            </a:r>
            <a:r>
              <a:rPr lang="es-AR" sz="1200" dirty="0">
                <a:solidFill>
                  <a:srgbClr val="000000"/>
                </a:solidFill>
                <a:ea typeface="MS PGothic" pitchFamily="34" charset="-128"/>
              </a:rPr>
              <a:t> </a:t>
            </a:r>
            <a:r>
              <a:rPr lang="es-AR" sz="1200" dirty="0" err="1">
                <a:solidFill>
                  <a:srgbClr val="000000"/>
                </a:solidFill>
                <a:ea typeface="MS PGothic" pitchFamily="34" charset="-128"/>
              </a:rPr>
              <a:t>due</a:t>
            </a:r>
            <a:r>
              <a:rPr lang="es-AR" sz="1200" dirty="0">
                <a:solidFill>
                  <a:srgbClr val="000000"/>
                </a:solidFill>
                <a:ea typeface="MS PGothic" pitchFamily="34" charset="-128"/>
              </a:rPr>
              <a:t> </a:t>
            </a:r>
            <a:r>
              <a:rPr lang="es-AR" sz="1200" dirty="0" err="1">
                <a:solidFill>
                  <a:srgbClr val="000000"/>
                </a:solidFill>
                <a:ea typeface="MS PGothic" pitchFamily="34" charset="-128"/>
              </a:rPr>
              <a:t>to</a:t>
            </a:r>
            <a:r>
              <a:rPr lang="es-AR" sz="1200" dirty="0">
                <a:solidFill>
                  <a:srgbClr val="000000"/>
                </a:solidFill>
                <a:ea typeface="MS PGothic" pitchFamily="34" charset="-128"/>
              </a:rPr>
              <a:t> data </a:t>
            </a:r>
            <a:r>
              <a:rPr lang="es-AR" sz="1200" dirty="0" err="1">
                <a:solidFill>
                  <a:srgbClr val="000000"/>
                </a:solidFill>
                <a:ea typeface="MS PGothic" pitchFamily="34" charset="-128"/>
              </a:rPr>
              <a:t>entry</a:t>
            </a:r>
            <a:r>
              <a:rPr lang="es-AR" sz="1200" dirty="0">
                <a:solidFill>
                  <a:srgbClr val="000000"/>
                </a:solidFill>
                <a:ea typeface="MS PGothic" pitchFamily="34" charset="-128"/>
              </a:rPr>
              <a:t> </a:t>
            </a:r>
            <a:r>
              <a:rPr lang="es-AR" sz="1200" dirty="0" err="1">
                <a:solidFill>
                  <a:srgbClr val="000000"/>
                </a:solidFill>
                <a:ea typeface="MS PGothic" pitchFamily="34" charset="-128"/>
              </a:rPr>
              <a:t>errors</a:t>
            </a:r>
            <a:r>
              <a:rPr lang="es-AR" sz="1200" dirty="0">
                <a:solidFill>
                  <a:srgbClr val="000000"/>
                </a:solidFill>
                <a:ea typeface="MS PGothic" pitchFamily="34" charset="-128"/>
              </a:rPr>
              <a:t>.</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baseline="30000" dirty="0">
                <a:solidFill>
                  <a:srgbClr val="000000"/>
                </a:solidFill>
                <a:ea typeface="MS PGothic" pitchFamily="34" charset="-128"/>
              </a:rPr>
              <a:t>‡</a:t>
            </a:r>
            <a:r>
              <a:rPr lang="es-AR" sz="1200" dirty="0">
                <a:solidFill>
                  <a:srgbClr val="000000"/>
                </a:solidFill>
                <a:ea typeface="MS PGothic" pitchFamily="34" charset="-128"/>
              </a:rPr>
              <a:t>OBT </a:t>
            </a:r>
            <a:r>
              <a:rPr lang="es-AR" sz="1200" dirty="0" err="1">
                <a:solidFill>
                  <a:srgbClr val="000000"/>
                </a:solidFill>
                <a:ea typeface="MS PGothic" pitchFamily="34" charset="-128"/>
              </a:rPr>
              <a:t>permitted</a:t>
            </a:r>
            <a:r>
              <a:rPr lang="es-AR" sz="1200" dirty="0">
                <a:solidFill>
                  <a:srgbClr val="000000"/>
                </a:solidFill>
                <a:ea typeface="MS PGothic" pitchFamily="34" charset="-128"/>
              </a:rPr>
              <a:t> </a:t>
            </a:r>
            <a:r>
              <a:rPr lang="es-AR" sz="1200" dirty="0" err="1">
                <a:solidFill>
                  <a:srgbClr val="000000"/>
                </a:solidFill>
                <a:ea typeface="MS PGothic" pitchFamily="34" charset="-128"/>
              </a:rPr>
              <a:t>to</a:t>
            </a:r>
            <a:r>
              <a:rPr lang="es-AR" sz="1200" dirty="0">
                <a:solidFill>
                  <a:srgbClr val="000000"/>
                </a:solidFill>
                <a:ea typeface="MS PGothic" pitchFamily="34" charset="-128"/>
              </a:rPr>
              <a:t> </a:t>
            </a:r>
            <a:r>
              <a:rPr lang="es-AR" sz="1200" dirty="0" err="1">
                <a:solidFill>
                  <a:srgbClr val="000000"/>
                </a:solidFill>
                <a:ea typeface="MS PGothic" pitchFamily="34" charset="-128"/>
              </a:rPr>
              <a:t>include</a:t>
            </a:r>
            <a:r>
              <a:rPr lang="es-AR" sz="1200" dirty="0">
                <a:solidFill>
                  <a:srgbClr val="000000"/>
                </a:solidFill>
                <a:ea typeface="MS PGothic" pitchFamily="34" charset="-128"/>
              </a:rPr>
              <a:t> </a:t>
            </a:r>
            <a:r>
              <a:rPr lang="es-AR" sz="1200" dirty="0" err="1">
                <a:solidFill>
                  <a:srgbClr val="000000"/>
                </a:solidFill>
                <a:ea typeface="MS PGothic" pitchFamily="34" charset="-128"/>
              </a:rPr>
              <a:t>investigational</a:t>
            </a:r>
            <a:r>
              <a:rPr lang="es-AR" sz="1200" dirty="0">
                <a:solidFill>
                  <a:srgbClr val="000000"/>
                </a:solidFill>
                <a:ea typeface="MS PGothic" pitchFamily="34" charset="-128"/>
              </a:rPr>
              <a:t> </a:t>
            </a:r>
            <a:r>
              <a:rPr lang="es-AR" sz="1200" dirty="0" err="1">
                <a:solidFill>
                  <a:srgbClr val="000000"/>
                </a:solidFill>
                <a:ea typeface="MS PGothic" pitchFamily="34" charset="-128"/>
              </a:rPr>
              <a:t>agents</a:t>
            </a:r>
            <a:r>
              <a:rPr lang="es-AR" sz="1200" dirty="0">
                <a:solidFill>
                  <a:srgbClr val="000000"/>
                </a:solidFill>
                <a:ea typeface="MS PGothic" pitchFamily="34" charset="-128"/>
              </a:rPr>
              <a:t>.</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baseline="30000" dirty="0">
                <a:solidFill>
                  <a:srgbClr val="000000"/>
                </a:solidFill>
                <a:ea typeface="MS PGothic" pitchFamily="34" charset="-128"/>
              </a:rPr>
              <a:t>§</a:t>
            </a:r>
            <a:r>
              <a:rPr lang="es-AR" sz="1200" dirty="0" err="1">
                <a:solidFill>
                  <a:srgbClr val="000000"/>
                </a:solidFill>
                <a:ea typeface="MS PGothic" pitchFamily="34" charset="-128"/>
              </a:rPr>
              <a:t>Study</a:t>
            </a:r>
            <a:r>
              <a:rPr lang="es-AR" sz="1200" dirty="0">
                <a:solidFill>
                  <a:srgbClr val="000000"/>
                </a:solidFill>
                <a:ea typeface="MS PGothic" pitchFamily="34" charset="-128"/>
              </a:rPr>
              <a:t> </a:t>
            </a:r>
            <a:r>
              <a:rPr lang="es-AR" sz="1200" dirty="0" err="1">
                <a:solidFill>
                  <a:srgbClr val="000000"/>
                </a:solidFill>
                <a:ea typeface="MS PGothic" pitchFamily="34" charset="-128"/>
              </a:rPr>
              <a:t>to</a:t>
            </a:r>
            <a:r>
              <a:rPr lang="es-AR" sz="1200" dirty="0">
                <a:solidFill>
                  <a:srgbClr val="000000"/>
                </a:solidFill>
                <a:ea typeface="MS PGothic" pitchFamily="34" charset="-128"/>
              </a:rPr>
              <a:t> be </a:t>
            </a:r>
            <a:r>
              <a:rPr lang="es-AR" sz="1200" dirty="0" err="1">
                <a:solidFill>
                  <a:srgbClr val="000000"/>
                </a:solidFill>
                <a:ea typeface="MS PGothic" pitchFamily="34" charset="-128"/>
              </a:rPr>
              <a:t>conducted</a:t>
            </a:r>
            <a:r>
              <a:rPr lang="es-AR" sz="1200" dirty="0">
                <a:solidFill>
                  <a:srgbClr val="000000"/>
                </a:solidFill>
                <a:ea typeface="MS PGothic" pitchFamily="34" charset="-128"/>
              </a:rPr>
              <a:t> </a:t>
            </a:r>
            <a:r>
              <a:rPr lang="es-AR" sz="1200" dirty="0" err="1">
                <a:solidFill>
                  <a:srgbClr val="000000"/>
                </a:solidFill>
                <a:ea typeface="MS PGothic" pitchFamily="34" charset="-128"/>
              </a:rPr>
              <a:t>until</a:t>
            </a:r>
            <a:r>
              <a:rPr lang="es-AR" sz="1200" dirty="0">
                <a:solidFill>
                  <a:srgbClr val="000000"/>
                </a:solidFill>
                <a:ea typeface="MS PGothic" pitchFamily="34" charset="-128"/>
              </a:rPr>
              <a:t> </a:t>
            </a:r>
            <a:r>
              <a:rPr lang="es-AR" sz="1200" dirty="0" err="1">
                <a:solidFill>
                  <a:srgbClr val="000000"/>
                </a:solidFill>
                <a:ea typeface="MS PGothic" pitchFamily="34" charset="-128"/>
              </a:rPr>
              <a:t>another</a:t>
            </a:r>
            <a:r>
              <a:rPr lang="es-AR" sz="1200" dirty="0">
                <a:solidFill>
                  <a:srgbClr val="000000"/>
                </a:solidFill>
                <a:ea typeface="MS PGothic" pitchFamily="34" charset="-128"/>
              </a:rPr>
              <a:t> </a:t>
            </a:r>
            <a:r>
              <a:rPr lang="es-AR" sz="1200" dirty="0" err="1">
                <a:solidFill>
                  <a:srgbClr val="000000"/>
                </a:solidFill>
                <a:ea typeface="MS PGothic" pitchFamily="34" charset="-128"/>
              </a:rPr>
              <a:t>option</a:t>
            </a:r>
            <a:r>
              <a:rPr lang="es-AR" sz="1200" dirty="0">
                <a:solidFill>
                  <a:srgbClr val="000000"/>
                </a:solidFill>
                <a:ea typeface="MS PGothic" pitchFamily="34" charset="-128"/>
              </a:rPr>
              <a:t>, </a:t>
            </a:r>
            <a:r>
              <a:rPr lang="es-AR" sz="1200" dirty="0" err="1">
                <a:solidFill>
                  <a:srgbClr val="000000"/>
                </a:solidFill>
                <a:ea typeface="MS PGothic" pitchFamily="34" charset="-128"/>
              </a:rPr>
              <a:t>rollover</a:t>
            </a:r>
            <a:r>
              <a:rPr lang="es-AR" sz="1200" dirty="0">
                <a:solidFill>
                  <a:srgbClr val="000000"/>
                </a:solidFill>
                <a:ea typeface="MS PGothic" pitchFamily="34" charset="-128"/>
              </a:rPr>
              <a:t> </a:t>
            </a:r>
            <a:r>
              <a:rPr lang="es-AR" sz="1200" dirty="0" err="1">
                <a:solidFill>
                  <a:srgbClr val="000000"/>
                </a:solidFill>
                <a:ea typeface="MS PGothic" pitchFamily="34" charset="-128"/>
              </a:rPr>
              <a:t>study</a:t>
            </a:r>
            <a:r>
              <a:rPr lang="es-AR" sz="1200" dirty="0">
                <a:solidFill>
                  <a:srgbClr val="000000"/>
                </a:solidFill>
                <a:ea typeface="MS PGothic" pitchFamily="34" charset="-128"/>
              </a:rPr>
              <a:t>, </a:t>
            </a:r>
            <a:r>
              <a:rPr lang="es-AR" sz="1200" dirty="0" err="1">
                <a:solidFill>
                  <a:srgbClr val="000000"/>
                </a:solidFill>
                <a:ea typeface="MS PGothic" pitchFamily="34" charset="-128"/>
              </a:rPr>
              <a:t>or</a:t>
            </a:r>
            <a:r>
              <a:rPr lang="es-AR" sz="1200" dirty="0">
                <a:solidFill>
                  <a:srgbClr val="000000"/>
                </a:solidFill>
                <a:ea typeface="MS PGothic" pitchFamily="34" charset="-128"/>
              </a:rPr>
              <a:t> marketing </a:t>
            </a:r>
            <a:r>
              <a:rPr lang="es-AR" sz="1200" dirty="0" err="1">
                <a:solidFill>
                  <a:srgbClr val="000000"/>
                </a:solidFill>
                <a:ea typeface="MS PGothic" pitchFamily="34" charset="-128"/>
              </a:rPr>
              <a:t>approval</a:t>
            </a:r>
            <a:r>
              <a:rPr lang="es-AR" sz="1200" dirty="0">
                <a:solidFill>
                  <a:srgbClr val="000000"/>
                </a:solidFill>
                <a:ea typeface="MS PGothic" pitchFamily="34" charset="-128"/>
              </a:rPr>
              <a:t> </a:t>
            </a:r>
            <a:r>
              <a:rPr lang="es-AR" sz="1500" dirty="0" err="1">
                <a:solidFill>
                  <a:srgbClr val="000000"/>
                </a:solidFill>
                <a:ea typeface="MS PGothic" pitchFamily="34" charset="-128"/>
              </a:rPr>
              <a:t>available</a:t>
            </a:r>
            <a:r>
              <a:rPr lang="es-AR" sz="1500" dirty="0">
                <a:solidFill>
                  <a:srgbClr val="000000"/>
                </a:solidFill>
                <a:ea typeface="MS PGothic" pitchFamily="34" charset="-128"/>
              </a:rPr>
              <a:t>.</a:t>
            </a:r>
          </a:p>
        </p:txBody>
      </p:sp>
      <p:sp>
        <p:nvSpPr>
          <p:cNvPr id="183305" name="Rectangle 8"/>
          <p:cNvSpPr>
            <a:spLocks noChangeArrowheads="1"/>
          </p:cNvSpPr>
          <p:nvPr/>
        </p:nvSpPr>
        <p:spPr bwMode="auto">
          <a:xfrm>
            <a:off x="5967486" y="2428897"/>
            <a:ext cx="2266951" cy="783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a:spcBef>
                <a:spcPct val="0"/>
              </a:spcBef>
              <a:spcAft>
                <a:spcPct val="0"/>
              </a:spcAft>
              <a:buClr>
                <a:srgbClr val="000000"/>
              </a:buClr>
              <a:buSzPct val="100000"/>
              <a:tabLst>
                <a:tab pos="448747" algn="l"/>
                <a:tab pos="895992" algn="l"/>
                <a:tab pos="1344766" algn="l"/>
                <a:tab pos="1793570" algn="l"/>
                <a:tab pos="2242317" algn="l"/>
              </a:tabLst>
            </a:pPr>
            <a:r>
              <a:rPr lang="es-AR" sz="1500" b="1">
                <a:solidFill>
                  <a:srgbClr val="000000"/>
                </a:solidFill>
                <a:ea typeface="MS PGothic" pitchFamily="34" charset="-128"/>
              </a:rPr>
              <a:t>Adjusted* Mean Δ in HIV-1 RNA at Day 8 vs Day 1,</a:t>
            </a:r>
            <a:br>
              <a:rPr lang="es-AR" sz="1500" b="1">
                <a:solidFill>
                  <a:srgbClr val="000000"/>
                </a:solidFill>
                <a:ea typeface="MS PGothic" pitchFamily="34" charset="-128"/>
              </a:rPr>
            </a:br>
            <a:r>
              <a:rPr lang="es-AR" sz="1500" b="1">
                <a:solidFill>
                  <a:srgbClr val="000000"/>
                </a:solidFill>
                <a:ea typeface="MS PGothic" pitchFamily="34" charset="-128"/>
              </a:rPr>
              <a:t>log</a:t>
            </a:r>
            <a:r>
              <a:rPr lang="es-AR" sz="1500" b="1" baseline="-25000">
                <a:solidFill>
                  <a:srgbClr val="000000"/>
                </a:solidFill>
                <a:ea typeface="MS PGothic" pitchFamily="34" charset="-128"/>
              </a:rPr>
              <a:t>10</a:t>
            </a:r>
            <a:r>
              <a:rPr lang="es-AR" sz="1500" b="1">
                <a:solidFill>
                  <a:srgbClr val="000000"/>
                </a:solidFill>
                <a:ea typeface="MS PGothic" pitchFamily="34" charset="-128"/>
              </a:rPr>
              <a:t> c/mL (95% CI)</a:t>
            </a:r>
          </a:p>
        </p:txBody>
      </p:sp>
      <p:sp>
        <p:nvSpPr>
          <p:cNvPr id="183306" name="Rectangle 9"/>
          <p:cNvSpPr>
            <a:spLocks noChangeArrowheads="1"/>
          </p:cNvSpPr>
          <p:nvPr/>
        </p:nvSpPr>
        <p:spPr bwMode="auto">
          <a:xfrm>
            <a:off x="6386674" y="3328995"/>
            <a:ext cx="1428464"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015873"/>
                </a:solidFill>
              </a:rPr>
              <a:t>-0.79 </a:t>
            </a:r>
          </a:p>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015873"/>
                </a:solidFill>
              </a:rPr>
              <a:t>(-0.88 to -0.70)</a:t>
            </a:r>
            <a:r>
              <a:rPr lang="es-AR" sz="1500" b="1" baseline="30000">
                <a:solidFill>
                  <a:srgbClr val="015873"/>
                </a:solidFill>
              </a:rPr>
              <a:t>†</a:t>
            </a:r>
          </a:p>
        </p:txBody>
      </p:sp>
      <p:sp>
        <p:nvSpPr>
          <p:cNvPr id="183307" name="Rectangle 10"/>
          <p:cNvSpPr>
            <a:spLocks noChangeArrowheads="1"/>
          </p:cNvSpPr>
          <p:nvPr/>
        </p:nvSpPr>
        <p:spPr bwMode="auto">
          <a:xfrm>
            <a:off x="6397901" y="4081471"/>
            <a:ext cx="1407624"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E1471D"/>
                </a:solidFill>
              </a:rPr>
              <a:t>-0.17</a:t>
            </a:r>
          </a:p>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E1471D"/>
                </a:solidFill>
              </a:rPr>
              <a:t> (-0.33 to -0.01)</a:t>
            </a:r>
          </a:p>
        </p:txBody>
      </p:sp>
      <p:sp>
        <p:nvSpPr>
          <p:cNvPr id="183308" name="Rectangle 11"/>
          <p:cNvSpPr>
            <a:spLocks noChangeArrowheads="1"/>
          </p:cNvSpPr>
          <p:nvPr/>
        </p:nvSpPr>
        <p:spPr bwMode="auto">
          <a:xfrm>
            <a:off x="10771189" y="2585200"/>
            <a:ext cx="803275"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Wk 96</a:t>
            </a:r>
            <a:r>
              <a:rPr lang="es-AR" sz="1500" b="1" i="1" baseline="30000">
                <a:solidFill>
                  <a:srgbClr val="000000"/>
                </a:solidFill>
                <a:ea typeface="MS PGothic" pitchFamily="34" charset="-128"/>
              </a:rPr>
              <a:t>§</a:t>
            </a:r>
          </a:p>
        </p:txBody>
      </p:sp>
      <p:sp>
        <p:nvSpPr>
          <p:cNvPr id="183309" name="Rectangle 12"/>
          <p:cNvSpPr>
            <a:spLocks noChangeArrowheads="1"/>
          </p:cNvSpPr>
          <p:nvPr/>
        </p:nvSpPr>
        <p:spPr bwMode="auto">
          <a:xfrm>
            <a:off x="8080376" y="2700635"/>
            <a:ext cx="669925" cy="32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Day 9</a:t>
            </a:r>
          </a:p>
        </p:txBody>
      </p:sp>
      <p:sp>
        <p:nvSpPr>
          <p:cNvPr id="183310" name="Rectangle 13"/>
          <p:cNvSpPr>
            <a:spLocks noChangeArrowheads="1"/>
          </p:cNvSpPr>
          <p:nvPr/>
        </p:nvSpPr>
        <p:spPr bwMode="auto">
          <a:xfrm>
            <a:off x="8974141" y="2139292"/>
            <a:ext cx="803275" cy="1014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Current </a:t>
            </a:r>
          </a:p>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Analysis</a:t>
            </a:r>
          </a:p>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Wk 24</a:t>
            </a:r>
          </a:p>
        </p:txBody>
      </p:sp>
      <p:sp>
        <p:nvSpPr>
          <p:cNvPr id="183311" name="Rectangle 14"/>
          <p:cNvSpPr>
            <a:spLocks noChangeArrowheads="1"/>
          </p:cNvSpPr>
          <p:nvPr/>
        </p:nvSpPr>
        <p:spPr bwMode="auto">
          <a:xfrm>
            <a:off x="8377240" y="2030444"/>
            <a:ext cx="2840037"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b="1">
                <a:solidFill>
                  <a:srgbClr val="000000"/>
                </a:solidFill>
                <a:ea typeface="MS PGothic" pitchFamily="34" charset="-128"/>
              </a:rPr>
              <a:t>Open-Label Extension</a:t>
            </a:r>
          </a:p>
        </p:txBody>
      </p:sp>
      <p:sp>
        <p:nvSpPr>
          <p:cNvPr id="183312" name="Rectangle 15"/>
          <p:cNvSpPr>
            <a:spLocks noChangeArrowheads="1"/>
          </p:cNvSpPr>
          <p:nvPr/>
        </p:nvSpPr>
        <p:spPr bwMode="auto">
          <a:xfrm>
            <a:off x="414340" y="6339472"/>
            <a:ext cx="8010525"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b">
            <a:spAutoFit/>
          </a:bodyPr>
          <a:lstStyle/>
          <a:p>
            <a:pPr defTabSz="448747" fontAlgn="base">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 pos="7178875" algn="l"/>
                <a:tab pos="7627676" algn="l"/>
              </a:tabLst>
            </a:pPr>
            <a:r>
              <a:rPr lang="es-AR" sz="1500">
                <a:solidFill>
                  <a:srgbClr val="455560"/>
                </a:solidFill>
              </a:rPr>
              <a:t>Pialoux G, et al. AIDS 2018. Abstract THPEB045.CCOHIV</a:t>
            </a:r>
          </a:p>
        </p:txBody>
      </p:sp>
      <p:sp>
        <p:nvSpPr>
          <p:cNvPr id="183313" name="Line 19"/>
          <p:cNvSpPr>
            <a:spLocks noChangeShapeType="1"/>
          </p:cNvSpPr>
          <p:nvPr/>
        </p:nvSpPr>
        <p:spPr bwMode="auto">
          <a:xfrm>
            <a:off x="3848103" y="2995613"/>
            <a:ext cx="1588" cy="4572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4" name="Line 20"/>
          <p:cNvSpPr>
            <a:spLocks noChangeShapeType="1"/>
          </p:cNvSpPr>
          <p:nvPr/>
        </p:nvSpPr>
        <p:spPr bwMode="auto">
          <a:xfrm>
            <a:off x="11172827"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5" name="Line 21"/>
          <p:cNvSpPr>
            <a:spLocks noChangeShapeType="1"/>
          </p:cNvSpPr>
          <p:nvPr/>
        </p:nvSpPr>
        <p:spPr bwMode="auto">
          <a:xfrm>
            <a:off x="5946775"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6" name="Line 22"/>
          <p:cNvSpPr>
            <a:spLocks noChangeShapeType="1"/>
          </p:cNvSpPr>
          <p:nvPr/>
        </p:nvSpPr>
        <p:spPr bwMode="auto">
          <a:xfrm>
            <a:off x="8413750"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7" name="Rectangle 23"/>
          <p:cNvSpPr>
            <a:spLocks noChangeArrowheads="1"/>
          </p:cNvSpPr>
          <p:nvPr/>
        </p:nvSpPr>
        <p:spPr bwMode="auto">
          <a:xfrm>
            <a:off x="4230761" y="3238532"/>
            <a:ext cx="1735137" cy="703263"/>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500" b="1">
                <a:solidFill>
                  <a:srgbClr val="FFFFFF"/>
                </a:solidFill>
              </a:rPr>
              <a:t>FTR 600 mg BID + </a:t>
            </a:r>
            <a:br>
              <a:rPr lang="es-AR" sz="1500" b="1">
                <a:solidFill>
                  <a:srgbClr val="FFFFFF"/>
                </a:solidFill>
              </a:rPr>
            </a:br>
            <a:r>
              <a:rPr lang="es-AR" sz="1500" b="1">
                <a:solidFill>
                  <a:srgbClr val="FFFFFF"/>
                </a:solidFill>
              </a:rPr>
              <a:t>Failing Regimen</a:t>
            </a:r>
            <a:br>
              <a:rPr lang="es-AR" sz="1500" b="1">
                <a:solidFill>
                  <a:srgbClr val="FFFFFF"/>
                </a:solidFill>
              </a:rPr>
            </a:br>
            <a:r>
              <a:rPr lang="es-AR" sz="1500">
                <a:solidFill>
                  <a:srgbClr val="FFFFFF"/>
                </a:solidFill>
              </a:rPr>
              <a:t>(n = 203)</a:t>
            </a:r>
          </a:p>
        </p:txBody>
      </p:sp>
      <p:sp>
        <p:nvSpPr>
          <p:cNvPr id="183318" name="Rectangle 24"/>
          <p:cNvSpPr>
            <a:spLocks noChangeArrowheads="1"/>
          </p:cNvSpPr>
          <p:nvPr/>
        </p:nvSpPr>
        <p:spPr bwMode="auto">
          <a:xfrm>
            <a:off x="4230761" y="3991057"/>
            <a:ext cx="1735137" cy="703263"/>
          </a:xfrm>
          <a:prstGeom prst="rect">
            <a:avLst/>
          </a:prstGeom>
          <a:solidFill>
            <a:srgbClr val="E1471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500" b="1">
                <a:solidFill>
                  <a:srgbClr val="FFFFFF"/>
                </a:solidFill>
              </a:rPr>
              <a:t>Placebo BID + </a:t>
            </a:r>
            <a:br>
              <a:rPr lang="es-AR" sz="1500" b="1">
                <a:solidFill>
                  <a:srgbClr val="FFFFFF"/>
                </a:solidFill>
              </a:rPr>
            </a:br>
            <a:r>
              <a:rPr lang="es-AR" sz="1500" b="1">
                <a:solidFill>
                  <a:srgbClr val="FFFFFF"/>
                </a:solidFill>
              </a:rPr>
              <a:t>Failing Regimen</a:t>
            </a:r>
            <a:br>
              <a:rPr lang="es-AR" sz="1500" b="1">
                <a:solidFill>
                  <a:srgbClr val="FFFFFF"/>
                </a:solidFill>
              </a:rPr>
            </a:br>
            <a:r>
              <a:rPr lang="es-AR" sz="1500">
                <a:solidFill>
                  <a:srgbClr val="FFFFFF"/>
                </a:solidFill>
              </a:rPr>
              <a:t>(n = 69)</a:t>
            </a:r>
          </a:p>
        </p:txBody>
      </p:sp>
      <p:sp>
        <p:nvSpPr>
          <p:cNvPr id="183319" name="Line 25"/>
          <p:cNvSpPr>
            <a:spLocks noChangeShapeType="1"/>
          </p:cNvSpPr>
          <p:nvPr/>
        </p:nvSpPr>
        <p:spPr bwMode="auto">
          <a:xfrm>
            <a:off x="3590925" y="4114881"/>
            <a:ext cx="457200" cy="350839"/>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0" name="Line 26"/>
          <p:cNvSpPr>
            <a:spLocks noChangeShapeType="1"/>
          </p:cNvSpPr>
          <p:nvPr/>
        </p:nvSpPr>
        <p:spPr bwMode="auto">
          <a:xfrm flipV="1">
            <a:off x="3590925" y="3513140"/>
            <a:ext cx="457200" cy="35083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1" name="Rectangle 27"/>
          <p:cNvSpPr>
            <a:spLocks noChangeArrowheads="1"/>
          </p:cNvSpPr>
          <p:nvPr/>
        </p:nvSpPr>
        <p:spPr bwMode="auto">
          <a:xfrm>
            <a:off x="8405813" y="3238532"/>
            <a:ext cx="2784475" cy="703263"/>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b="1">
                <a:solidFill>
                  <a:srgbClr val="FFFFFF"/>
                </a:solidFill>
              </a:rPr>
              <a:t>FTR 600 mg BID + </a:t>
            </a:r>
            <a:br>
              <a:rPr lang="es-AR" sz="1500" b="1">
                <a:solidFill>
                  <a:srgbClr val="FFFFFF"/>
                </a:solidFill>
              </a:rPr>
            </a:br>
            <a:r>
              <a:rPr lang="es-AR" sz="1500" b="1">
                <a:solidFill>
                  <a:srgbClr val="FFFFFF"/>
                </a:solidFill>
              </a:rPr>
              <a:t>OBT</a:t>
            </a:r>
            <a:r>
              <a:rPr lang="es-AR" sz="1500" b="1" baseline="30000">
                <a:solidFill>
                  <a:srgbClr val="FFFFFF"/>
                </a:solidFill>
              </a:rPr>
              <a:t>‡</a:t>
            </a:r>
          </a:p>
        </p:txBody>
      </p:sp>
      <p:sp>
        <p:nvSpPr>
          <p:cNvPr id="183322" name="Rectangle 28"/>
          <p:cNvSpPr>
            <a:spLocks noChangeArrowheads="1"/>
          </p:cNvSpPr>
          <p:nvPr/>
        </p:nvSpPr>
        <p:spPr bwMode="auto">
          <a:xfrm>
            <a:off x="8405813" y="3992643"/>
            <a:ext cx="2784475" cy="703263"/>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b="1">
                <a:solidFill>
                  <a:srgbClr val="FFFFFF"/>
                </a:solidFill>
              </a:rPr>
              <a:t>FTR 600 mg BID + </a:t>
            </a:r>
            <a:br>
              <a:rPr lang="es-AR" sz="1500" b="1">
                <a:solidFill>
                  <a:srgbClr val="FFFFFF"/>
                </a:solidFill>
              </a:rPr>
            </a:br>
            <a:r>
              <a:rPr lang="es-AR" sz="1500" b="1">
                <a:solidFill>
                  <a:srgbClr val="FFFFFF"/>
                </a:solidFill>
              </a:rPr>
              <a:t>OBT</a:t>
            </a:r>
            <a:r>
              <a:rPr lang="es-AR" sz="1500" b="1" baseline="30000">
                <a:solidFill>
                  <a:srgbClr val="FFFFFF"/>
                </a:solidFill>
              </a:rPr>
              <a:t>‡ </a:t>
            </a:r>
          </a:p>
        </p:txBody>
      </p:sp>
      <p:sp>
        <p:nvSpPr>
          <p:cNvPr id="183323" name="Line 29"/>
          <p:cNvSpPr>
            <a:spLocks noChangeShapeType="1"/>
          </p:cNvSpPr>
          <p:nvPr/>
        </p:nvSpPr>
        <p:spPr bwMode="auto">
          <a:xfrm>
            <a:off x="9375775"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4" name="Line 30"/>
          <p:cNvSpPr>
            <a:spLocks noChangeShapeType="1"/>
          </p:cNvSpPr>
          <p:nvPr/>
        </p:nvSpPr>
        <p:spPr bwMode="auto">
          <a:xfrm>
            <a:off x="8012116" y="3589341"/>
            <a:ext cx="274637" cy="158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5" name="Line 31"/>
          <p:cNvSpPr>
            <a:spLocks noChangeShapeType="1"/>
          </p:cNvSpPr>
          <p:nvPr/>
        </p:nvSpPr>
        <p:spPr bwMode="auto">
          <a:xfrm>
            <a:off x="8012116" y="4343403"/>
            <a:ext cx="274637" cy="1588"/>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6" name="Rectangle 32"/>
          <p:cNvSpPr>
            <a:spLocks noChangeArrowheads="1"/>
          </p:cNvSpPr>
          <p:nvPr/>
        </p:nvSpPr>
        <p:spPr bwMode="auto">
          <a:xfrm>
            <a:off x="6167439" y="4716545"/>
            <a:ext cx="1866900" cy="78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a:spcBef>
                <a:spcPct val="0"/>
              </a:spcBef>
              <a:spcAft>
                <a:spcPct val="0"/>
              </a:spcAft>
              <a:buClr>
                <a:srgbClr val="000000"/>
              </a:buClr>
              <a:buSzPct val="100000"/>
              <a:tabLst>
                <a:tab pos="448747" algn="l"/>
                <a:tab pos="895992" algn="l"/>
                <a:tab pos="1344766" algn="l"/>
                <a:tab pos="1793570" algn="l"/>
              </a:tabLst>
            </a:pPr>
            <a:r>
              <a:rPr lang="es-AR" sz="1500" b="1">
                <a:solidFill>
                  <a:srgbClr val="000000"/>
                </a:solidFill>
              </a:rPr>
              <a:t>Treatment Difference, % (95% CI)</a:t>
            </a:r>
          </a:p>
        </p:txBody>
      </p:sp>
      <p:sp>
        <p:nvSpPr>
          <p:cNvPr id="183327" name="Rectangle 33"/>
          <p:cNvSpPr>
            <a:spLocks noChangeArrowheads="1"/>
          </p:cNvSpPr>
          <p:nvPr/>
        </p:nvSpPr>
        <p:spPr bwMode="auto">
          <a:xfrm>
            <a:off x="6580183" y="5499172"/>
            <a:ext cx="1473733" cy="275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200" dirty="0">
                <a:solidFill>
                  <a:srgbClr val="000000"/>
                </a:solidFill>
              </a:rPr>
              <a:t>-0.63 (-0.81 </a:t>
            </a:r>
            <a:r>
              <a:rPr lang="es-AR" sz="1200" dirty="0" err="1">
                <a:solidFill>
                  <a:srgbClr val="000000"/>
                </a:solidFill>
              </a:rPr>
              <a:t>to</a:t>
            </a:r>
            <a:r>
              <a:rPr lang="es-AR" sz="1200" dirty="0">
                <a:solidFill>
                  <a:srgbClr val="000000"/>
                </a:solidFill>
              </a:rPr>
              <a:t> -0.44)</a:t>
            </a:r>
          </a:p>
        </p:txBody>
      </p:sp>
      <p:sp>
        <p:nvSpPr>
          <p:cNvPr id="183328" name="Rectangle 34"/>
          <p:cNvSpPr>
            <a:spLocks noChangeArrowheads="1"/>
          </p:cNvSpPr>
          <p:nvPr/>
        </p:nvSpPr>
        <p:spPr bwMode="auto">
          <a:xfrm>
            <a:off x="5491165" y="2038380"/>
            <a:ext cx="3405187"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Lst>
            </a:pPr>
            <a:r>
              <a:rPr lang="es-AR" sz="1500" b="1">
                <a:solidFill>
                  <a:srgbClr val="000000"/>
                </a:solidFill>
                <a:ea typeface="MS PGothic" pitchFamily="34" charset="-128"/>
              </a:rPr>
              <a:t>Primary Endpoint</a:t>
            </a:r>
          </a:p>
        </p:txBody>
      </p:sp>
      <p:sp>
        <p:nvSpPr>
          <p:cNvPr id="183329" name="Line 35"/>
          <p:cNvSpPr>
            <a:spLocks noChangeShapeType="1"/>
          </p:cNvSpPr>
          <p:nvPr/>
        </p:nvSpPr>
        <p:spPr bwMode="auto">
          <a:xfrm>
            <a:off x="6023047" y="3586173"/>
            <a:ext cx="274639" cy="158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30" name="Line 36"/>
          <p:cNvSpPr>
            <a:spLocks noChangeShapeType="1"/>
          </p:cNvSpPr>
          <p:nvPr/>
        </p:nvSpPr>
        <p:spPr bwMode="auto">
          <a:xfrm>
            <a:off x="6023047" y="4338669"/>
            <a:ext cx="274639" cy="158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Tree>
    <p:extLst>
      <p:ext uri="{BB962C8B-B14F-4D97-AF65-F5344CB8AC3E}">
        <p14:creationId xmlns:p14="http://schemas.microsoft.com/office/powerpoint/2010/main" val="349598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6EE12D-1EAF-DA48-9318-1DE8D52F455D}"/>
              </a:ext>
            </a:extLst>
          </p:cNvPr>
          <p:cNvSpPr>
            <a:spLocks noGrp="1"/>
          </p:cNvSpPr>
          <p:nvPr>
            <p:ph type="title"/>
          </p:nvPr>
        </p:nvSpPr>
        <p:spPr/>
        <p:txBody>
          <a:bodyPr/>
          <a:lstStyle/>
          <a:p>
            <a:pPr algn="ctr"/>
            <a:r>
              <a:rPr lang="en-US" b="0" dirty="0">
                <a:solidFill>
                  <a:srgbClr val="C00000"/>
                </a:solidFill>
              </a:rPr>
              <a:t>BRIGHTE</a:t>
            </a:r>
            <a:r>
              <a:rPr lang="en-US" b="0" dirty="0">
                <a:solidFill>
                  <a:schemeClr val="bg1"/>
                </a:solidFill>
              </a:rPr>
              <a:t>: ITT-E Virologic Response Through Wk 96</a:t>
            </a:r>
          </a:p>
        </p:txBody>
      </p:sp>
      <p:grpSp>
        <p:nvGrpSpPr>
          <p:cNvPr id="5" name="Group 7">
            <a:extLst>
              <a:ext uri="{FF2B5EF4-FFF2-40B4-BE49-F238E27FC236}">
                <a16:creationId xmlns:a16="http://schemas.microsoft.com/office/drawing/2014/main" xmlns="" id="{B82110D8-60D8-9840-B334-363140EF9752}"/>
              </a:ext>
            </a:extLst>
          </p:cNvPr>
          <p:cNvGrpSpPr>
            <a:grpSpLocks/>
          </p:cNvGrpSpPr>
          <p:nvPr/>
        </p:nvGrpSpPr>
        <p:grpSpPr bwMode="auto">
          <a:xfrm>
            <a:off x="9389569" y="6216652"/>
            <a:ext cx="2488502" cy="447822"/>
            <a:chOff x="9527309" y="3551529"/>
            <a:chExt cx="2488502" cy="448324"/>
          </a:xfrm>
        </p:grpSpPr>
        <p:pic>
          <p:nvPicPr>
            <p:cNvPr id="6" name="Picture 9">
              <a:extLst>
                <a:ext uri="{FF2B5EF4-FFF2-40B4-BE49-F238E27FC236}">
                  <a16:creationId xmlns:a16="http://schemas.microsoft.com/office/drawing/2014/main" xmlns="" id="{EAE46A6C-DEC1-6545-A32E-6B0E6B5BA0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8">
              <a:extLst>
                <a:ext uri="{FF2B5EF4-FFF2-40B4-BE49-F238E27FC236}">
                  <a16:creationId xmlns:a16="http://schemas.microsoft.com/office/drawing/2014/main" xmlns="" id="{ACF3CF18-E76E-2D40-836F-F76C282E77EB}"/>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914400" eaLnBrk="1" fontAlgn="base" hangingPunct="1">
                <a:lnSpc>
                  <a:spcPct val="100000"/>
                </a:lnSpc>
                <a:spcBef>
                  <a:spcPct val="0"/>
                </a:spcBef>
                <a:spcAft>
                  <a:spcPct val="0"/>
                </a:spcAft>
                <a:buClrTx/>
                <a:buFontTx/>
                <a:buNone/>
              </a:pPr>
              <a:r>
                <a:rPr lang="en-US" altLang="en-US" sz="1400" dirty="0">
                  <a:solidFill>
                    <a:srgbClr val="455560"/>
                  </a:solidFill>
                  <a:latin typeface="Calibri" panose="020F0502020204030204" pitchFamily="34" charset="0"/>
                  <a:cs typeface="Arial" panose="020B0604020202020204" pitchFamily="34" charset="0"/>
                </a:rPr>
                <a:t>Slide credit: </a:t>
              </a:r>
              <a:r>
                <a:rPr lang="en-US" altLang="en-US" sz="1400" dirty="0">
                  <a:solidFill>
                    <a:srgbClr val="455560"/>
                  </a:solidFill>
                  <a:latin typeface="Calibri" panose="020F0502020204030204" pitchFamily="34" charset="0"/>
                  <a:cs typeface="Arial" panose="020B0604020202020204" pitchFamily="34" charset="0"/>
                  <a:hlinkClick r:id="rId4"/>
                </a:rPr>
                <a:t>clinicaloptions.com</a:t>
              </a:r>
              <a:endParaRPr lang="en-US" altLang="en-US" sz="1400" dirty="0">
                <a:solidFill>
                  <a:srgbClr val="455560"/>
                </a:solidFill>
                <a:latin typeface="Calibri" panose="020F0502020204030204" pitchFamily="34" charset="0"/>
                <a:cs typeface="Arial" panose="020B0604020202020204" pitchFamily="34" charset="0"/>
              </a:endParaRPr>
            </a:p>
          </p:txBody>
        </p:sp>
      </p:grpSp>
      <p:sp>
        <p:nvSpPr>
          <p:cNvPr id="21" name="Text Box 15">
            <a:extLst>
              <a:ext uri="{FF2B5EF4-FFF2-40B4-BE49-F238E27FC236}">
                <a16:creationId xmlns:a16="http://schemas.microsoft.com/office/drawing/2014/main" xmlns="" id="{F7E21873-DB57-4298-82E4-A51C17C13816}"/>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4400" fontAlgn="base">
              <a:spcBef>
                <a:spcPct val="0"/>
              </a:spcBef>
              <a:spcAft>
                <a:spcPct val="0"/>
              </a:spcAft>
              <a:defRPr/>
            </a:pPr>
            <a:r>
              <a:rPr lang="en-US" altLang="en-US" sz="1200" b="0" spc="-10" dirty="0">
                <a:solidFill>
                  <a:srgbClr val="455560"/>
                </a:solidFill>
                <a:latin typeface="Calibri" panose="020F0502020204030204" pitchFamily="34" charset="0"/>
                <a:cs typeface="Arial" panose="020B0604020202020204" pitchFamily="34" charset="0"/>
              </a:rPr>
              <a:t>Lataillade. IAS 2019. Abstr MOAB0102. Reproduced with permission.</a:t>
            </a:r>
            <a:endParaRPr lang="en-US" altLang="en-US" sz="1200" b="0" dirty="0">
              <a:solidFill>
                <a:srgbClr val="455560"/>
              </a:solidFill>
              <a:latin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F83213C8-5E69-40C8-A3F5-1A8D3A872A12}"/>
              </a:ext>
            </a:extLst>
          </p:cNvPr>
          <p:cNvSpPr txBox="1"/>
          <p:nvPr/>
        </p:nvSpPr>
        <p:spPr bwMode="auto">
          <a:xfrm>
            <a:off x="1746990" y="1603375"/>
            <a:ext cx="3835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Bef>
                <a:spcPct val="50000"/>
              </a:spcBef>
              <a:spcAft>
                <a:spcPct val="0"/>
              </a:spcAft>
            </a:pPr>
            <a:r>
              <a:rPr lang="en-US" sz="1800" b="1" dirty="0">
                <a:solidFill>
                  <a:srgbClr val="000000"/>
                </a:solidFill>
                <a:latin typeface="Calibri" panose="020F0502020204030204" pitchFamily="34" charset="0"/>
                <a:cs typeface="Arial" panose="020B0604020202020204" pitchFamily="34" charset="0"/>
              </a:rPr>
              <a:t>Randomized Cohort (n = 272)</a:t>
            </a:r>
          </a:p>
        </p:txBody>
      </p:sp>
      <p:sp>
        <p:nvSpPr>
          <p:cNvPr id="27" name="TextBox 26">
            <a:extLst>
              <a:ext uri="{FF2B5EF4-FFF2-40B4-BE49-F238E27FC236}">
                <a16:creationId xmlns:a16="http://schemas.microsoft.com/office/drawing/2014/main" xmlns="" id="{02B58192-251D-449D-BEFD-30CC6B6990BD}"/>
              </a:ext>
            </a:extLst>
          </p:cNvPr>
          <p:cNvSpPr txBox="1"/>
          <p:nvPr/>
        </p:nvSpPr>
        <p:spPr bwMode="auto">
          <a:xfrm>
            <a:off x="7607107" y="1532881"/>
            <a:ext cx="3196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800" b="1" dirty="0">
                <a:solidFill>
                  <a:srgbClr val="000000"/>
                </a:solidFill>
                <a:latin typeface="Calibri" panose="020F0502020204030204" pitchFamily="34" charset="0"/>
                <a:cs typeface="Arial" panose="020B0604020202020204" pitchFamily="34" charset="0"/>
              </a:rPr>
              <a:t>Nonrandomized Cohort (n = 99)</a:t>
            </a:r>
          </a:p>
        </p:txBody>
      </p:sp>
      <p:sp>
        <p:nvSpPr>
          <p:cNvPr id="29" name="TextBox 28">
            <a:extLst>
              <a:ext uri="{FF2B5EF4-FFF2-40B4-BE49-F238E27FC236}">
                <a16:creationId xmlns:a16="http://schemas.microsoft.com/office/drawing/2014/main" xmlns="" id="{4341A511-F1DD-4476-BECB-6624E42D71CE}"/>
              </a:ext>
            </a:extLst>
          </p:cNvPr>
          <p:cNvSpPr txBox="1"/>
          <p:nvPr/>
        </p:nvSpPr>
        <p:spPr bwMode="auto">
          <a:xfrm rot="16200000">
            <a:off x="-630747" y="3357640"/>
            <a:ext cx="3093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Bef>
                <a:spcPct val="50000"/>
              </a:spcBef>
              <a:spcAft>
                <a:spcPct val="0"/>
              </a:spcAft>
            </a:pPr>
            <a:r>
              <a:rPr lang="en-US" sz="1800" b="1" dirty="0">
                <a:solidFill>
                  <a:srgbClr val="000000"/>
                </a:solidFill>
                <a:latin typeface="Calibri" panose="020F0502020204030204" pitchFamily="34" charset="0"/>
                <a:cs typeface="Arial" panose="020B0604020202020204" pitchFamily="34" charset="0"/>
              </a:rPr>
              <a:t>HIV-1 RNA &lt; 40 copies/mL (%)</a:t>
            </a:r>
          </a:p>
        </p:txBody>
      </p:sp>
      <p:sp>
        <p:nvSpPr>
          <p:cNvPr id="30" name="TextBox 29">
            <a:extLst>
              <a:ext uri="{FF2B5EF4-FFF2-40B4-BE49-F238E27FC236}">
                <a16:creationId xmlns:a16="http://schemas.microsoft.com/office/drawing/2014/main" xmlns="" id="{2250E22A-0300-4A2E-8949-FDC322B20B72}"/>
              </a:ext>
            </a:extLst>
          </p:cNvPr>
          <p:cNvSpPr txBox="1"/>
          <p:nvPr/>
        </p:nvSpPr>
        <p:spPr bwMode="auto">
          <a:xfrm rot="16200000">
            <a:off x="4742958" y="3352860"/>
            <a:ext cx="3084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defTabSz="914400" eaLnBrk="0" fontAlgn="base" hangingPunct="0">
              <a:spcBef>
                <a:spcPct val="50000"/>
              </a:spcBef>
              <a:spcAft>
                <a:spcPct val="0"/>
              </a:spcAft>
            </a:pPr>
            <a:r>
              <a:rPr lang="en-US" sz="1800" b="1" dirty="0">
                <a:solidFill>
                  <a:srgbClr val="000000"/>
                </a:solidFill>
                <a:latin typeface="Calibri" panose="020F0502020204030204" pitchFamily="34" charset="0"/>
                <a:cs typeface="Arial" panose="020B0604020202020204" pitchFamily="34" charset="0"/>
              </a:rPr>
              <a:t>HIV-1 RNA &lt; 40 copies/mL (%)</a:t>
            </a:r>
          </a:p>
        </p:txBody>
      </p:sp>
      <p:sp>
        <p:nvSpPr>
          <p:cNvPr id="15" name="Text Box 30">
            <a:extLst>
              <a:ext uri="{FF2B5EF4-FFF2-40B4-BE49-F238E27FC236}">
                <a16:creationId xmlns:a16="http://schemas.microsoft.com/office/drawing/2014/main" xmlns="" id="{6A6CBC75-859A-445B-8EAD-2138C12FFB23}"/>
              </a:ext>
            </a:extLst>
          </p:cNvPr>
          <p:cNvSpPr txBox="1">
            <a:spLocks noChangeArrowheads="1"/>
          </p:cNvSpPr>
          <p:nvPr/>
        </p:nvSpPr>
        <p:spPr bwMode="auto">
          <a:xfrm>
            <a:off x="719138" y="5814958"/>
            <a:ext cx="921333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4400" fontAlgn="base">
              <a:lnSpc>
                <a:spcPct val="100000"/>
              </a:lnSpc>
              <a:spcBef>
                <a:spcPct val="35000"/>
              </a:spcBef>
              <a:spcAft>
                <a:spcPct val="25000"/>
              </a:spcAft>
              <a:buClr>
                <a:srgbClr val="015873"/>
              </a:buClr>
              <a:buFont typeface="Arial" panose="020B0604020202020204" pitchFamily="34" charset="0"/>
              <a:buNone/>
            </a:pPr>
            <a:r>
              <a:rPr lang="en-US" altLang="en-US" sz="1800" dirty="0">
                <a:solidFill>
                  <a:srgbClr val="000000"/>
                </a:solidFill>
                <a:latin typeface="Calibri" panose="020F0502020204030204" pitchFamily="34" charset="0"/>
                <a:cs typeface="Arial" panose="020B0604020202020204" pitchFamily="34" charset="0"/>
              </a:rPr>
              <a:t>*Snapshot analysis excluded baseline data. 1 patient had BL HIV-1 RNA &lt; 40 copies/mL.</a:t>
            </a:r>
          </a:p>
        </p:txBody>
      </p:sp>
      <p:grpSp>
        <p:nvGrpSpPr>
          <p:cNvPr id="11" name="Group 10">
            <a:extLst>
              <a:ext uri="{FF2B5EF4-FFF2-40B4-BE49-F238E27FC236}">
                <a16:creationId xmlns:a16="http://schemas.microsoft.com/office/drawing/2014/main" xmlns="" id="{EAA92AD9-A708-4B86-B530-2139AD09E4CD}"/>
              </a:ext>
            </a:extLst>
          </p:cNvPr>
          <p:cNvGrpSpPr/>
          <p:nvPr/>
        </p:nvGrpSpPr>
        <p:grpSpPr>
          <a:xfrm>
            <a:off x="1060141" y="1893018"/>
            <a:ext cx="4364402" cy="3589754"/>
            <a:chOff x="1060141" y="1893018"/>
            <a:chExt cx="4364402" cy="3589754"/>
          </a:xfrm>
        </p:grpSpPr>
        <p:grpSp>
          <p:nvGrpSpPr>
            <p:cNvPr id="44" name="Group 43">
              <a:extLst>
                <a:ext uri="{FF2B5EF4-FFF2-40B4-BE49-F238E27FC236}">
                  <a16:creationId xmlns:a16="http://schemas.microsoft.com/office/drawing/2014/main" xmlns="" id="{0DC003A3-B4B0-428C-AA82-73B8632048B0}"/>
                </a:ext>
              </a:extLst>
            </p:cNvPr>
            <p:cNvGrpSpPr/>
            <p:nvPr/>
          </p:nvGrpSpPr>
          <p:grpSpPr>
            <a:xfrm>
              <a:off x="1486599" y="2058118"/>
              <a:ext cx="76200" cy="2952750"/>
              <a:chOff x="177800" y="2095500"/>
              <a:chExt cx="88900" cy="762000"/>
            </a:xfrm>
          </p:grpSpPr>
          <p:cxnSp>
            <p:nvCxnSpPr>
              <p:cNvPr id="45" name="Straight Connector 44">
                <a:extLst>
                  <a:ext uri="{FF2B5EF4-FFF2-40B4-BE49-F238E27FC236}">
                    <a16:creationId xmlns:a16="http://schemas.microsoft.com/office/drawing/2014/main" xmlns="" id="{0A4D242D-21B7-441B-9C6A-F3BC9F8D0E2C}"/>
                  </a:ext>
                </a:extLst>
              </p:cNvPr>
              <p:cNvCxnSpPr/>
              <p:nvPr/>
            </p:nvCxnSpPr>
            <p:spPr bwMode="auto">
              <a:xfrm>
                <a:off x="177800" y="20955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xmlns="" id="{9D20623B-3E79-4509-8E8F-607D98CE2C7C}"/>
                  </a:ext>
                </a:extLst>
              </p:cNvPr>
              <p:cNvCxnSpPr/>
              <p:nvPr/>
            </p:nvCxnSpPr>
            <p:spPr bwMode="auto">
              <a:xfrm>
                <a:off x="177800" y="22479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xmlns="" id="{64243FB4-78AE-4758-8069-888C9937AEEC}"/>
                  </a:ext>
                </a:extLst>
              </p:cNvPr>
              <p:cNvCxnSpPr/>
              <p:nvPr/>
            </p:nvCxnSpPr>
            <p:spPr bwMode="auto">
              <a:xfrm>
                <a:off x="177800" y="24003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xmlns="" id="{F6086BE4-8A6B-4BEA-B5D4-4DA2A3C0451C}"/>
                  </a:ext>
                </a:extLst>
              </p:cNvPr>
              <p:cNvCxnSpPr/>
              <p:nvPr/>
            </p:nvCxnSpPr>
            <p:spPr bwMode="auto">
              <a:xfrm>
                <a:off x="177800" y="25527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xmlns="" id="{F4D36C39-37A5-428A-B8DF-252EE9FB7512}"/>
                  </a:ext>
                </a:extLst>
              </p:cNvPr>
              <p:cNvCxnSpPr/>
              <p:nvPr/>
            </p:nvCxnSpPr>
            <p:spPr bwMode="auto">
              <a:xfrm>
                <a:off x="177800" y="27051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xmlns="" id="{494176BD-F7C6-4A4F-A663-CCD88117BDCB}"/>
                  </a:ext>
                </a:extLst>
              </p:cNvPr>
              <p:cNvCxnSpPr/>
              <p:nvPr/>
            </p:nvCxnSpPr>
            <p:spPr bwMode="auto">
              <a:xfrm>
                <a:off x="177800" y="2857500"/>
                <a:ext cx="88900" cy="0"/>
              </a:xfrm>
              <a:prstGeom prst="line">
                <a:avLst/>
              </a:prstGeom>
              <a:noFill/>
              <a:ln w="28575" cap="flat" cmpd="sng" algn="ctr">
                <a:solidFill>
                  <a:schemeClr val="bg1"/>
                </a:solidFill>
                <a:prstDash val="solid"/>
                <a:round/>
                <a:headEnd type="none" w="med" len="med"/>
                <a:tailEnd type="none" w="med" len="med"/>
              </a:ln>
              <a:effectLst/>
            </p:spPr>
          </p:cxnSp>
        </p:grpSp>
        <p:sp>
          <p:nvSpPr>
            <p:cNvPr id="51" name="TextBox 50">
              <a:extLst>
                <a:ext uri="{FF2B5EF4-FFF2-40B4-BE49-F238E27FC236}">
                  <a16:creationId xmlns:a16="http://schemas.microsoft.com/office/drawing/2014/main" xmlns="" id="{6E19D96E-B63F-4F11-BCFD-99E664E64D64}"/>
                </a:ext>
              </a:extLst>
            </p:cNvPr>
            <p:cNvSpPr txBox="1"/>
            <p:nvPr/>
          </p:nvSpPr>
          <p:spPr bwMode="auto">
            <a:xfrm>
              <a:off x="1060141" y="1893018"/>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100</a:t>
              </a:r>
            </a:p>
          </p:txBody>
        </p:sp>
        <p:sp>
          <p:nvSpPr>
            <p:cNvPr id="52" name="TextBox 51">
              <a:extLst>
                <a:ext uri="{FF2B5EF4-FFF2-40B4-BE49-F238E27FC236}">
                  <a16:creationId xmlns:a16="http://schemas.microsoft.com/office/drawing/2014/main" xmlns="" id="{707AF557-F349-46FC-A86F-179831AE4519}"/>
                </a:ext>
              </a:extLst>
            </p:cNvPr>
            <p:cNvSpPr txBox="1"/>
            <p:nvPr/>
          </p:nvSpPr>
          <p:spPr bwMode="auto">
            <a:xfrm>
              <a:off x="1164337" y="24708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80</a:t>
              </a:r>
            </a:p>
          </p:txBody>
        </p:sp>
        <p:sp>
          <p:nvSpPr>
            <p:cNvPr id="53" name="TextBox 52">
              <a:extLst>
                <a:ext uri="{FF2B5EF4-FFF2-40B4-BE49-F238E27FC236}">
                  <a16:creationId xmlns:a16="http://schemas.microsoft.com/office/drawing/2014/main" xmlns="" id="{990D58DC-88AD-4818-9698-0BC6372E6CC0}"/>
                </a:ext>
              </a:extLst>
            </p:cNvPr>
            <p:cNvSpPr txBox="1"/>
            <p:nvPr/>
          </p:nvSpPr>
          <p:spPr bwMode="auto">
            <a:xfrm>
              <a:off x="1164337" y="30614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60</a:t>
              </a:r>
            </a:p>
          </p:txBody>
        </p:sp>
        <p:sp>
          <p:nvSpPr>
            <p:cNvPr id="54" name="TextBox 53">
              <a:extLst>
                <a:ext uri="{FF2B5EF4-FFF2-40B4-BE49-F238E27FC236}">
                  <a16:creationId xmlns:a16="http://schemas.microsoft.com/office/drawing/2014/main" xmlns="" id="{849A162B-E127-4D03-9222-FA67C3F9D39D}"/>
                </a:ext>
              </a:extLst>
            </p:cNvPr>
            <p:cNvSpPr txBox="1"/>
            <p:nvPr/>
          </p:nvSpPr>
          <p:spPr bwMode="auto">
            <a:xfrm>
              <a:off x="1164337" y="36519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40</a:t>
              </a:r>
            </a:p>
          </p:txBody>
        </p:sp>
        <p:sp>
          <p:nvSpPr>
            <p:cNvPr id="55" name="TextBox 54">
              <a:extLst>
                <a:ext uri="{FF2B5EF4-FFF2-40B4-BE49-F238E27FC236}">
                  <a16:creationId xmlns:a16="http://schemas.microsoft.com/office/drawing/2014/main" xmlns="" id="{88BC94BB-D4F1-4D4F-BAF4-D8AAB39C8F40}"/>
                </a:ext>
              </a:extLst>
            </p:cNvPr>
            <p:cNvSpPr txBox="1"/>
            <p:nvPr/>
          </p:nvSpPr>
          <p:spPr bwMode="auto">
            <a:xfrm>
              <a:off x="1164337" y="42552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20</a:t>
              </a:r>
            </a:p>
          </p:txBody>
        </p:sp>
        <p:sp>
          <p:nvSpPr>
            <p:cNvPr id="56" name="TextBox 55">
              <a:extLst>
                <a:ext uri="{FF2B5EF4-FFF2-40B4-BE49-F238E27FC236}">
                  <a16:creationId xmlns:a16="http://schemas.microsoft.com/office/drawing/2014/main" xmlns="" id="{BF17DA1B-868B-481D-BD5D-D0534E4003FE}"/>
                </a:ext>
              </a:extLst>
            </p:cNvPr>
            <p:cNvSpPr txBox="1"/>
            <p:nvPr/>
          </p:nvSpPr>
          <p:spPr bwMode="auto">
            <a:xfrm>
              <a:off x="1268532" y="4845768"/>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0</a:t>
              </a:r>
            </a:p>
          </p:txBody>
        </p:sp>
        <p:grpSp>
          <p:nvGrpSpPr>
            <p:cNvPr id="58" name="Group 57">
              <a:extLst>
                <a:ext uri="{FF2B5EF4-FFF2-40B4-BE49-F238E27FC236}">
                  <a16:creationId xmlns:a16="http://schemas.microsoft.com/office/drawing/2014/main" xmlns="" id="{F5024D98-264C-4F77-A14C-1AA38AD552BC}"/>
                </a:ext>
              </a:extLst>
            </p:cNvPr>
            <p:cNvGrpSpPr/>
            <p:nvPr/>
          </p:nvGrpSpPr>
          <p:grpSpPr>
            <a:xfrm rot="5400000">
              <a:off x="3464773" y="3501569"/>
              <a:ext cx="83780" cy="3111595"/>
              <a:chOff x="177800" y="2247900"/>
              <a:chExt cx="88900" cy="609600"/>
            </a:xfrm>
          </p:grpSpPr>
          <p:cxnSp>
            <p:nvCxnSpPr>
              <p:cNvPr id="60" name="Straight Connector 59">
                <a:extLst>
                  <a:ext uri="{FF2B5EF4-FFF2-40B4-BE49-F238E27FC236}">
                    <a16:creationId xmlns:a16="http://schemas.microsoft.com/office/drawing/2014/main" xmlns="" id="{B4794795-7181-48CA-9C10-D96EE6AA0CBC}"/>
                  </a:ext>
                </a:extLst>
              </p:cNvPr>
              <p:cNvCxnSpPr/>
              <p:nvPr/>
            </p:nvCxnSpPr>
            <p:spPr bwMode="auto">
              <a:xfrm>
                <a:off x="177800" y="22479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xmlns="" id="{FBF6FCC6-BFB1-428B-BA8D-958E2C8FED6C}"/>
                  </a:ext>
                </a:extLst>
              </p:cNvPr>
              <p:cNvCxnSpPr/>
              <p:nvPr/>
            </p:nvCxnSpPr>
            <p:spPr bwMode="auto">
              <a:xfrm>
                <a:off x="177800" y="24003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xmlns="" id="{189B70ED-F49F-4A3F-9E92-0F128C139D35}"/>
                  </a:ext>
                </a:extLst>
              </p:cNvPr>
              <p:cNvCxnSpPr/>
              <p:nvPr/>
            </p:nvCxnSpPr>
            <p:spPr bwMode="auto">
              <a:xfrm>
                <a:off x="177800" y="25527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xmlns="" id="{880844F7-2A1F-4EAB-A19E-1E823F107329}"/>
                  </a:ext>
                </a:extLst>
              </p:cNvPr>
              <p:cNvCxnSpPr/>
              <p:nvPr/>
            </p:nvCxnSpPr>
            <p:spPr bwMode="auto">
              <a:xfrm>
                <a:off x="177800" y="27051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xmlns="" id="{49784D30-B743-4A8D-931A-AA6C27EE36D4}"/>
                  </a:ext>
                </a:extLst>
              </p:cNvPr>
              <p:cNvCxnSpPr/>
              <p:nvPr/>
            </p:nvCxnSpPr>
            <p:spPr bwMode="auto">
              <a:xfrm>
                <a:off x="177800" y="2857500"/>
                <a:ext cx="88900" cy="0"/>
              </a:xfrm>
              <a:prstGeom prst="line">
                <a:avLst/>
              </a:prstGeom>
              <a:noFill/>
              <a:ln w="28575" cap="flat" cmpd="sng" algn="ctr">
                <a:solidFill>
                  <a:schemeClr val="bg1"/>
                </a:solidFill>
                <a:prstDash val="solid"/>
                <a:round/>
                <a:headEnd type="none" w="med" len="med"/>
                <a:tailEnd type="none" w="med" len="med"/>
              </a:ln>
              <a:effectLst/>
            </p:spPr>
          </p:cxnSp>
        </p:grpSp>
        <p:sp>
          <p:nvSpPr>
            <p:cNvPr id="65" name="Freeform: Shape 64">
              <a:extLst>
                <a:ext uri="{FF2B5EF4-FFF2-40B4-BE49-F238E27FC236}">
                  <a16:creationId xmlns:a16="http://schemas.microsoft.com/office/drawing/2014/main" xmlns="" id="{7C6DA7F5-3644-4415-9D29-78AB1A12B463}"/>
                </a:ext>
              </a:extLst>
            </p:cNvPr>
            <p:cNvSpPr/>
            <p:nvPr/>
          </p:nvSpPr>
          <p:spPr bwMode="auto">
            <a:xfrm>
              <a:off x="1569149" y="2051768"/>
              <a:ext cx="3818928" cy="2959100"/>
            </a:xfrm>
            <a:custGeom>
              <a:avLst/>
              <a:gdLst>
                <a:gd name="connsiteX0" fmla="*/ 0 w 3155950"/>
                <a:gd name="connsiteY0" fmla="*/ 0 h 2959100"/>
                <a:gd name="connsiteX1" fmla="*/ 0 w 3155950"/>
                <a:gd name="connsiteY1" fmla="*/ 2959100 h 2959100"/>
                <a:gd name="connsiteX2" fmla="*/ 3155950 w 3155950"/>
                <a:gd name="connsiteY2" fmla="*/ 2959100 h 2959100"/>
              </a:gdLst>
              <a:ahLst/>
              <a:cxnLst>
                <a:cxn ang="0">
                  <a:pos x="connsiteX0" y="connsiteY0"/>
                </a:cxn>
                <a:cxn ang="0">
                  <a:pos x="connsiteX1" y="connsiteY1"/>
                </a:cxn>
                <a:cxn ang="0">
                  <a:pos x="connsiteX2" y="connsiteY2"/>
                </a:cxn>
              </a:cxnLst>
              <a:rect l="l" t="t" r="r" b="b"/>
              <a:pathLst>
                <a:path w="3155950" h="2959100">
                  <a:moveTo>
                    <a:pt x="0" y="0"/>
                  </a:moveTo>
                  <a:lnTo>
                    <a:pt x="0" y="2959100"/>
                  </a:lnTo>
                  <a:lnTo>
                    <a:pt x="3155950" y="2959100"/>
                  </a:lnTo>
                </a:path>
              </a:pathLst>
            </a:custGeom>
            <a:noFill/>
            <a:ln w="28575">
              <a:solidFill>
                <a:schemeClr val="bg1"/>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67" name="TextBox 66">
              <a:extLst>
                <a:ext uri="{FF2B5EF4-FFF2-40B4-BE49-F238E27FC236}">
                  <a16:creationId xmlns:a16="http://schemas.microsoft.com/office/drawing/2014/main" xmlns="" id="{185CE6D2-4118-4507-8F74-B7B10ADEF45E}"/>
                </a:ext>
              </a:extLst>
            </p:cNvPr>
            <p:cNvSpPr txBox="1"/>
            <p:nvPr/>
          </p:nvSpPr>
          <p:spPr bwMode="auto">
            <a:xfrm>
              <a:off x="1458498" y="5144218"/>
              <a:ext cx="10005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Baseline*</a:t>
              </a:r>
            </a:p>
          </p:txBody>
        </p:sp>
        <p:sp>
          <p:nvSpPr>
            <p:cNvPr id="68" name="TextBox 67">
              <a:extLst>
                <a:ext uri="{FF2B5EF4-FFF2-40B4-BE49-F238E27FC236}">
                  <a16:creationId xmlns:a16="http://schemas.microsoft.com/office/drawing/2014/main" xmlns="" id="{E476D60D-86A0-4D56-8CF7-AA36294874BD}"/>
                </a:ext>
              </a:extLst>
            </p:cNvPr>
            <p:cNvSpPr txBox="1"/>
            <p:nvPr/>
          </p:nvSpPr>
          <p:spPr bwMode="auto">
            <a:xfrm>
              <a:off x="2370818" y="5144218"/>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24</a:t>
              </a:r>
            </a:p>
          </p:txBody>
        </p:sp>
        <p:sp>
          <p:nvSpPr>
            <p:cNvPr id="69" name="TextBox 68">
              <a:extLst>
                <a:ext uri="{FF2B5EF4-FFF2-40B4-BE49-F238E27FC236}">
                  <a16:creationId xmlns:a16="http://schemas.microsoft.com/office/drawing/2014/main" xmlns="" id="{67B211C0-8728-4910-9621-F244A878262D}"/>
                </a:ext>
              </a:extLst>
            </p:cNvPr>
            <p:cNvSpPr txBox="1"/>
            <p:nvPr/>
          </p:nvSpPr>
          <p:spPr bwMode="auto">
            <a:xfrm>
              <a:off x="3145518" y="5144218"/>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48</a:t>
              </a:r>
            </a:p>
          </p:txBody>
        </p:sp>
        <p:sp>
          <p:nvSpPr>
            <p:cNvPr id="70" name="TextBox 69">
              <a:extLst>
                <a:ext uri="{FF2B5EF4-FFF2-40B4-BE49-F238E27FC236}">
                  <a16:creationId xmlns:a16="http://schemas.microsoft.com/office/drawing/2014/main" xmlns="" id="{59B3A2E1-9F7A-4DE4-AF0F-8B04B6962446}"/>
                </a:ext>
              </a:extLst>
            </p:cNvPr>
            <p:cNvSpPr txBox="1"/>
            <p:nvPr/>
          </p:nvSpPr>
          <p:spPr bwMode="auto">
            <a:xfrm>
              <a:off x="3926568" y="5144218"/>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72</a:t>
              </a:r>
            </a:p>
          </p:txBody>
        </p:sp>
        <p:sp>
          <p:nvSpPr>
            <p:cNvPr id="71" name="TextBox 70">
              <a:extLst>
                <a:ext uri="{FF2B5EF4-FFF2-40B4-BE49-F238E27FC236}">
                  <a16:creationId xmlns:a16="http://schemas.microsoft.com/office/drawing/2014/main" xmlns="" id="{882ED43D-264B-44D7-A1EF-BFECFCE2F7B8}"/>
                </a:ext>
              </a:extLst>
            </p:cNvPr>
            <p:cNvSpPr txBox="1"/>
            <p:nvPr/>
          </p:nvSpPr>
          <p:spPr bwMode="auto">
            <a:xfrm>
              <a:off x="4701268" y="5144218"/>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96</a:t>
              </a:r>
            </a:p>
          </p:txBody>
        </p:sp>
        <p:sp>
          <p:nvSpPr>
            <p:cNvPr id="72" name="TextBox 71">
              <a:extLst>
                <a:ext uri="{FF2B5EF4-FFF2-40B4-BE49-F238E27FC236}">
                  <a16:creationId xmlns:a16="http://schemas.microsoft.com/office/drawing/2014/main" xmlns="" id="{4B3DA6EA-AD3D-4806-AF01-674BDA35654E}"/>
                </a:ext>
              </a:extLst>
            </p:cNvPr>
            <p:cNvSpPr txBox="1"/>
            <p:nvPr/>
          </p:nvSpPr>
          <p:spPr bwMode="auto">
            <a:xfrm>
              <a:off x="2535928" y="30550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53</a:t>
              </a:r>
            </a:p>
          </p:txBody>
        </p:sp>
        <p:sp>
          <p:nvSpPr>
            <p:cNvPr id="73" name="TextBox 72">
              <a:extLst>
                <a:ext uri="{FF2B5EF4-FFF2-40B4-BE49-F238E27FC236}">
                  <a16:creationId xmlns:a16="http://schemas.microsoft.com/office/drawing/2014/main" xmlns="" id="{48E3F919-77EE-4AC5-A1A3-F6F914A297F4}"/>
                </a:ext>
              </a:extLst>
            </p:cNvPr>
            <p:cNvSpPr txBox="1"/>
            <p:nvPr/>
          </p:nvSpPr>
          <p:spPr bwMode="auto">
            <a:xfrm>
              <a:off x="3285228" y="29979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54</a:t>
              </a:r>
            </a:p>
          </p:txBody>
        </p:sp>
        <p:sp>
          <p:nvSpPr>
            <p:cNvPr id="74" name="TextBox 73">
              <a:extLst>
                <a:ext uri="{FF2B5EF4-FFF2-40B4-BE49-F238E27FC236}">
                  <a16:creationId xmlns:a16="http://schemas.microsoft.com/office/drawing/2014/main" xmlns="" id="{B04EEC5D-D57D-4090-8BB2-302428F39228}"/>
                </a:ext>
              </a:extLst>
            </p:cNvPr>
            <p:cNvSpPr txBox="1"/>
            <p:nvPr/>
          </p:nvSpPr>
          <p:spPr bwMode="auto">
            <a:xfrm>
              <a:off x="4053578" y="30296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53</a:t>
              </a:r>
            </a:p>
          </p:txBody>
        </p:sp>
        <p:sp>
          <p:nvSpPr>
            <p:cNvPr id="75" name="TextBox 74">
              <a:extLst>
                <a:ext uri="{FF2B5EF4-FFF2-40B4-BE49-F238E27FC236}">
                  <a16:creationId xmlns:a16="http://schemas.microsoft.com/office/drawing/2014/main" xmlns="" id="{4C19A438-02DF-4384-B85C-5A9BE6BFA812}"/>
                </a:ext>
              </a:extLst>
            </p:cNvPr>
            <p:cNvSpPr txBox="1"/>
            <p:nvPr/>
          </p:nvSpPr>
          <p:spPr bwMode="auto">
            <a:xfrm>
              <a:off x="4828278" y="283916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60</a:t>
              </a:r>
            </a:p>
          </p:txBody>
        </p:sp>
        <p:sp>
          <p:nvSpPr>
            <p:cNvPr id="3" name="Freeform: Shape 2">
              <a:extLst>
                <a:ext uri="{FF2B5EF4-FFF2-40B4-BE49-F238E27FC236}">
                  <a16:creationId xmlns:a16="http://schemas.microsoft.com/office/drawing/2014/main" xmlns="" id="{802E4427-03E8-4349-8C5D-F0CF6DA9D0EB}"/>
                </a:ext>
              </a:extLst>
            </p:cNvPr>
            <p:cNvSpPr/>
            <p:nvPr/>
          </p:nvSpPr>
          <p:spPr bwMode="auto">
            <a:xfrm>
              <a:off x="1955595" y="3454400"/>
              <a:ext cx="768350" cy="1562100"/>
            </a:xfrm>
            <a:custGeom>
              <a:avLst/>
              <a:gdLst>
                <a:gd name="connsiteX0" fmla="*/ 0 w 768350"/>
                <a:gd name="connsiteY0" fmla="*/ 1562100 h 1562100"/>
                <a:gd name="connsiteX1" fmla="*/ 768350 w 768350"/>
                <a:gd name="connsiteY1" fmla="*/ 0 h 1562100"/>
              </a:gdLst>
              <a:ahLst/>
              <a:cxnLst>
                <a:cxn ang="0">
                  <a:pos x="connsiteX0" y="connsiteY0"/>
                </a:cxn>
                <a:cxn ang="0">
                  <a:pos x="connsiteX1" y="connsiteY1"/>
                </a:cxn>
              </a:cxnLst>
              <a:rect l="l" t="t" r="r" b="b"/>
              <a:pathLst>
                <a:path w="768350" h="1562100">
                  <a:moveTo>
                    <a:pt x="0" y="1562100"/>
                  </a:moveTo>
                  <a:lnTo>
                    <a:pt x="768350" y="0"/>
                  </a:lnTo>
                </a:path>
              </a:pathLst>
            </a:custGeom>
            <a:noFill/>
            <a:ln w="28575">
              <a:solidFill>
                <a:schemeClr val="accent2"/>
              </a:solidFill>
              <a:prstDash val="sysDot"/>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4" name="Freeform: Shape 3">
              <a:extLst>
                <a:ext uri="{FF2B5EF4-FFF2-40B4-BE49-F238E27FC236}">
                  <a16:creationId xmlns:a16="http://schemas.microsoft.com/office/drawing/2014/main" xmlns="" id="{1B1A76E5-29D6-4CE8-8997-84D79468527E}"/>
                </a:ext>
              </a:extLst>
            </p:cNvPr>
            <p:cNvSpPr/>
            <p:nvPr/>
          </p:nvSpPr>
          <p:spPr bwMode="auto">
            <a:xfrm>
              <a:off x="2717595" y="3232150"/>
              <a:ext cx="2311400" cy="215900"/>
            </a:xfrm>
            <a:custGeom>
              <a:avLst/>
              <a:gdLst>
                <a:gd name="connsiteX0" fmla="*/ 0 w 2311400"/>
                <a:gd name="connsiteY0" fmla="*/ 209550 h 215900"/>
                <a:gd name="connsiteX1" fmla="*/ 749300 w 2311400"/>
                <a:gd name="connsiteY1" fmla="*/ 171450 h 215900"/>
                <a:gd name="connsiteX2" fmla="*/ 1530350 w 2311400"/>
                <a:gd name="connsiteY2" fmla="*/ 215900 h 215900"/>
                <a:gd name="connsiteX3" fmla="*/ 2311400 w 2311400"/>
                <a:gd name="connsiteY3" fmla="*/ 0 h 215900"/>
              </a:gdLst>
              <a:ahLst/>
              <a:cxnLst>
                <a:cxn ang="0">
                  <a:pos x="connsiteX0" y="connsiteY0"/>
                </a:cxn>
                <a:cxn ang="0">
                  <a:pos x="connsiteX1" y="connsiteY1"/>
                </a:cxn>
                <a:cxn ang="0">
                  <a:pos x="connsiteX2" y="connsiteY2"/>
                </a:cxn>
                <a:cxn ang="0">
                  <a:pos x="connsiteX3" y="connsiteY3"/>
                </a:cxn>
              </a:cxnLst>
              <a:rect l="l" t="t" r="r" b="b"/>
              <a:pathLst>
                <a:path w="2311400" h="215900">
                  <a:moveTo>
                    <a:pt x="0" y="209550"/>
                  </a:moveTo>
                  <a:lnTo>
                    <a:pt x="749300" y="171450"/>
                  </a:lnTo>
                  <a:lnTo>
                    <a:pt x="1530350" y="215900"/>
                  </a:lnTo>
                  <a:lnTo>
                    <a:pt x="2311400" y="0"/>
                  </a:lnTo>
                </a:path>
              </a:pathLst>
            </a:custGeom>
            <a:noFill/>
            <a:ln w="28575">
              <a:solidFill>
                <a:schemeClr val="accent2"/>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8" name="Oval 7">
              <a:extLst>
                <a:ext uri="{FF2B5EF4-FFF2-40B4-BE49-F238E27FC236}">
                  <a16:creationId xmlns:a16="http://schemas.microsoft.com/office/drawing/2014/main" xmlns="" id="{29EE4837-000D-4F74-BA18-89D32200359E}"/>
                </a:ext>
              </a:extLst>
            </p:cNvPr>
            <p:cNvSpPr/>
            <p:nvPr/>
          </p:nvSpPr>
          <p:spPr bwMode="auto">
            <a:xfrm>
              <a:off x="4940095" y="3162300"/>
              <a:ext cx="133350" cy="133350"/>
            </a:xfrm>
            <a:prstGeom prst="ellipse">
              <a:avLst/>
            </a:prstGeom>
            <a:solidFill>
              <a:schemeClr val="accent2"/>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76" name="Oval 75">
              <a:extLst>
                <a:ext uri="{FF2B5EF4-FFF2-40B4-BE49-F238E27FC236}">
                  <a16:creationId xmlns:a16="http://schemas.microsoft.com/office/drawing/2014/main" xmlns="" id="{A0B50792-BE24-4BDD-9AB1-EF2EF0C73BEA}"/>
                </a:ext>
              </a:extLst>
            </p:cNvPr>
            <p:cNvSpPr/>
            <p:nvPr/>
          </p:nvSpPr>
          <p:spPr bwMode="auto">
            <a:xfrm>
              <a:off x="4178095" y="3371850"/>
              <a:ext cx="133350" cy="133350"/>
            </a:xfrm>
            <a:prstGeom prst="ellipse">
              <a:avLst/>
            </a:prstGeom>
            <a:solidFill>
              <a:schemeClr val="accent2"/>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77" name="Oval 76">
              <a:extLst>
                <a:ext uri="{FF2B5EF4-FFF2-40B4-BE49-F238E27FC236}">
                  <a16:creationId xmlns:a16="http://schemas.microsoft.com/office/drawing/2014/main" xmlns="" id="{1D5EFFED-F119-48EA-AB01-0D1FAFBEC276}"/>
                </a:ext>
              </a:extLst>
            </p:cNvPr>
            <p:cNvSpPr/>
            <p:nvPr/>
          </p:nvSpPr>
          <p:spPr bwMode="auto">
            <a:xfrm>
              <a:off x="3409745" y="3346450"/>
              <a:ext cx="133350" cy="133350"/>
            </a:xfrm>
            <a:prstGeom prst="ellipse">
              <a:avLst/>
            </a:prstGeom>
            <a:solidFill>
              <a:schemeClr val="accent2"/>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78" name="Oval 77">
              <a:extLst>
                <a:ext uri="{FF2B5EF4-FFF2-40B4-BE49-F238E27FC236}">
                  <a16:creationId xmlns:a16="http://schemas.microsoft.com/office/drawing/2014/main" xmlns="" id="{535D88BF-A672-44E9-B7E3-E088AA260E32}"/>
                </a:ext>
              </a:extLst>
            </p:cNvPr>
            <p:cNvSpPr/>
            <p:nvPr/>
          </p:nvSpPr>
          <p:spPr bwMode="auto">
            <a:xfrm>
              <a:off x="2654095" y="3378200"/>
              <a:ext cx="133350" cy="133350"/>
            </a:xfrm>
            <a:prstGeom prst="ellipse">
              <a:avLst/>
            </a:prstGeom>
            <a:solidFill>
              <a:schemeClr val="accent2"/>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79" name="Oval 78">
              <a:extLst>
                <a:ext uri="{FF2B5EF4-FFF2-40B4-BE49-F238E27FC236}">
                  <a16:creationId xmlns:a16="http://schemas.microsoft.com/office/drawing/2014/main" xmlns="" id="{06772795-E97D-47A8-9300-12DCDCEA21DD}"/>
                </a:ext>
              </a:extLst>
            </p:cNvPr>
            <p:cNvSpPr/>
            <p:nvPr/>
          </p:nvSpPr>
          <p:spPr bwMode="auto">
            <a:xfrm>
              <a:off x="1904795" y="4927600"/>
              <a:ext cx="133350" cy="133350"/>
            </a:xfrm>
            <a:prstGeom prst="ellipse">
              <a:avLst/>
            </a:prstGeom>
            <a:solidFill>
              <a:schemeClr val="accent2"/>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B444027B-9B3B-4E8A-B519-521134F5DBDF}"/>
              </a:ext>
            </a:extLst>
          </p:cNvPr>
          <p:cNvGrpSpPr/>
          <p:nvPr/>
        </p:nvGrpSpPr>
        <p:grpSpPr>
          <a:xfrm>
            <a:off x="6481038" y="1885929"/>
            <a:ext cx="4364402" cy="3589754"/>
            <a:chOff x="6481038" y="1885929"/>
            <a:chExt cx="4364402" cy="3589754"/>
          </a:xfrm>
        </p:grpSpPr>
        <p:grpSp>
          <p:nvGrpSpPr>
            <p:cNvPr id="80" name="Group 79">
              <a:extLst>
                <a:ext uri="{FF2B5EF4-FFF2-40B4-BE49-F238E27FC236}">
                  <a16:creationId xmlns:a16="http://schemas.microsoft.com/office/drawing/2014/main" xmlns="" id="{FF448FD5-0F7F-4849-94FE-0DF0671F2821}"/>
                </a:ext>
              </a:extLst>
            </p:cNvPr>
            <p:cNvGrpSpPr/>
            <p:nvPr/>
          </p:nvGrpSpPr>
          <p:grpSpPr>
            <a:xfrm>
              <a:off x="6907496" y="2051029"/>
              <a:ext cx="76200" cy="2952750"/>
              <a:chOff x="177800" y="2095500"/>
              <a:chExt cx="88900" cy="762000"/>
            </a:xfrm>
          </p:grpSpPr>
          <p:cxnSp>
            <p:nvCxnSpPr>
              <p:cNvPr id="81" name="Straight Connector 80">
                <a:extLst>
                  <a:ext uri="{FF2B5EF4-FFF2-40B4-BE49-F238E27FC236}">
                    <a16:creationId xmlns:a16="http://schemas.microsoft.com/office/drawing/2014/main" xmlns="" id="{B03B4BFA-ED9C-4DFF-811B-965511487BAF}"/>
                  </a:ext>
                </a:extLst>
              </p:cNvPr>
              <p:cNvCxnSpPr/>
              <p:nvPr/>
            </p:nvCxnSpPr>
            <p:spPr bwMode="auto">
              <a:xfrm>
                <a:off x="177800" y="20955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xmlns="" id="{D1E68E86-6DCD-496E-8284-58A9939AE60E}"/>
                  </a:ext>
                </a:extLst>
              </p:cNvPr>
              <p:cNvCxnSpPr/>
              <p:nvPr/>
            </p:nvCxnSpPr>
            <p:spPr bwMode="auto">
              <a:xfrm>
                <a:off x="177800" y="22479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xmlns="" id="{A4DEFF09-0604-4A61-97B7-0FDDD1BCBB3F}"/>
                  </a:ext>
                </a:extLst>
              </p:cNvPr>
              <p:cNvCxnSpPr/>
              <p:nvPr/>
            </p:nvCxnSpPr>
            <p:spPr bwMode="auto">
              <a:xfrm>
                <a:off x="177800" y="24003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xmlns="" id="{F0973699-6826-4A76-86CA-919E9C1EE50D}"/>
                  </a:ext>
                </a:extLst>
              </p:cNvPr>
              <p:cNvCxnSpPr/>
              <p:nvPr/>
            </p:nvCxnSpPr>
            <p:spPr bwMode="auto">
              <a:xfrm>
                <a:off x="177800" y="25527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xmlns="" id="{F4AC88A6-9541-41F3-B0A5-3613CC481331}"/>
                  </a:ext>
                </a:extLst>
              </p:cNvPr>
              <p:cNvCxnSpPr/>
              <p:nvPr/>
            </p:nvCxnSpPr>
            <p:spPr bwMode="auto">
              <a:xfrm>
                <a:off x="177800" y="27051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xmlns="" id="{4DD04407-FFFE-4588-9B5C-15DF168F77F9}"/>
                  </a:ext>
                </a:extLst>
              </p:cNvPr>
              <p:cNvCxnSpPr/>
              <p:nvPr/>
            </p:nvCxnSpPr>
            <p:spPr bwMode="auto">
              <a:xfrm>
                <a:off x="177800" y="2857500"/>
                <a:ext cx="88900" cy="0"/>
              </a:xfrm>
              <a:prstGeom prst="line">
                <a:avLst/>
              </a:prstGeom>
              <a:noFill/>
              <a:ln w="28575" cap="flat" cmpd="sng" algn="ctr">
                <a:solidFill>
                  <a:schemeClr val="bg1"/>
                </a:solidFill>
                <a:prstDash val="solid"/>
                <a:round/>
                <a:headEnd type="none" w="med" len="med"/>
                <a:tailEnd type="none" w="med" len="med"/>
              </a:ln>
              <a:effectLst/>
            </p:spPr>
          </p:cxnSp>
        </p:grpSp>
        <p:sp>
          <p:nvSpPr>
            <p:cNvPr id="87" name="TextBox 86">
              <a:extLst>
                <a:ext uri="{FF2B5EF4-FFF2-40B4-BE49-F238E27FC236}">
                  <a16:creationId xmlns:a16="http://schemas.microsoft.com/office/drawing/2014/main" xmlns="" id="{AFD0D9C8-9DA3-4A4D-A5D3-EEF0F47E79DA}"/>
                </a:ext>
              </a:extLst>
            </p:cNvPr>
            <p:cNvSpPr txBox="1"/>
            <p:nvPr/>
          </p:nvSpPr>
          <p:spPr bwMode="auto">
            <a:xfrm>
              <a:off x="6481038" y="1885929"/>
              <a:ext cx="497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100</a:t>
              </a:r>
            </a:p>
          </p:txBody>
        </p:sp>
        <p:sp>
          <p:nvSpPr>
            <p:cNvPr id="88" name="TextBox 87">
              <a:extLst>
                <a:ext uri="{FF2B5EF4-FFF2-40B4-BE49-F238E27FC236}">
                  <a16:creationId xmlns:a16="http://schemas.microsoft.com/office/drawing/2014/main" xmlns="" id="{6A2F4103-A1E9-440C-902A-78FA54C4E5D7}"/>
                </a:ext>
              </a:extLst>
            </p:cNvPr>
            <p:cNvSpPr txBox="1"/>
            <p:nvPr/>
          </p:nvSpPr>
          <p:spPr bwMode="auto">
            <a:xfrm>
              <a:off x="6585234" y="246377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80</a:t>
              </a:r>
            </a:p>
          </p:txBody>
        </p:sp>
        <p:sp>
          <p:nvSpPr>
            <p:cNvPr id="89" name="TextBox 88">
              <a:extLst>
                <a:ext uri="{FF2B5EF4-FFF2-40B4-BE49-F238E27FC236}">
                  <a16:creationId xmlns:a16="http://schemas.microsoft.com/office/drawing/2014/main" xmlns="" id="{768ACE74-E1F5-4B2C-8B15-41B58AEE9A1C}"/>
                </a:ext>
              </a:extLst>
            </p:cNvPr>
            <p:cNvSpPr txBox="1"/>
            <p:nvPr/>
          </p:nvSpPr>
          <p:spPr bwMode="auto">
            <a:xfrm>
              <a:off x="6585234" y="305432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60</a:t>
              </a:r>
            </a:p>
          </p:txBody>
        </p:sp>
        <p:sp>
          <p:nvSpPr>
            <p:cNvPr id="90" name="TextBox 89">
              <a:extLst>
                <a:ext uri="{FF2B5EF4-FFF2-40B4-BE49-F238E27FC236}">
                  <a16:creationId xmlns:a16="http://schemas.microsoft.com/office/drawing/2014/main" xmlns="" id="{E48BDAEE-E9FF-4E37-8A57-A0181D1CBC63}"/>
                </a:ext>
              </a:extLst>
            </p:cNvPr>
            <p:cNvSpPr txBox="1"/>
            <p:nvPr/>
          </p:nvSpPr>
          <p:spPr bwMode="auto">
            <a:xfrm>
              <a:off x="6585234" y="364487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40</a:t>
              </a:r>
            </a:p>
          </p:txBody>
        </p:sp>
        <p:sp>
          <p:nvSpPr>
            <p:cNvPr id="91" name="TextBox 90">
              <a:extLst>
                <a:ext uri="{FF2B5EF4-FFF2-40B4-BE49-F238E27FC236}">
                  <a16:creationId xmlns:a16="http://schemas.microsoft.com/office/drawing/2014/main" xmlns="" id="{23EEA4C5-F65A-41B9-9E66-571916261128}"/>
                </a:ext>
              </a:extLst>
            </p:cNvPr>
            <p:cNvSpPr txBox="1"/>
            <p:nvPr/>
          </p:nvSpPr>
          <p:spPr bwMode="auto">
            <a:xfrm>
              <a:off x="6585234" y="424812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20</a:t>
              </a:r>
            </a:p>
          </p:txBody>
        </p:sp>
        <p:sp>
          <p:nvSpPr>
            <p:cNvPr id="92" name="TextBox 91">
              <a:extLst>
                <a:ext uri="{FF2B5EF4-FFF2-40B4-BE49-F238E27FC236}">
                  <a16:creationId xmlns:a16="http://schemas.microsoft.com/office/drawing/2014/main" xmlns="" id="{49FD7531-5EAB-4037-85E8-DC5274A77BE3}"/>
                </a:ext>
              </a:extLst>
            </p:cNvPr>
            <p:cNvSpPr txBox="1"/>
            <p:nvPr/>
          </p:nvSpPr>
          <p:spPr bwMode="auto">
            <a:xfrm>
              <a:off x="6689429" y="4838679"/>
              <a:ext cx="2888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914400" eaLnBrk="0" fontAlgn="base" hangingPunct="0">
                <a:spcBef>
                  <a:spcPct val="50000"/>
                </a:spcBef>
                <a:spcAft>
                  <a:spcPct val="0"/>
                </a:spcAft>
              </a:pPr>
              <a:r>
                <a:rPr lang="en-US" sz="1600" dirty="0">
                  <a:solidFill>
                    <a:srgbClr val="000000"/>
                  </a:solidFill>
                  <a:latin typeface="Calibri" panose="020F0502020204030204" pitchFamily="34" charset="0"/>
                  <a:cs typeface="Arial" panose="020B0604020202020204" pitchFamily="34" charset="0"/>
                </a:rPr>
                <a:t>0</a:t>
              </a:r>
            </a:p>
          </p:txBody>
        </p:sp>
        <p:grpSp>
          <p:nvGrpSpPr>
            <p:cNvPr id="93" name="Group 92">
              <a:extLst>
                <a:ext uri="{FF2B5EF4-FFF2-40B4-BE49-F238E27FC236}">
                  <a16:creationId xmlns:a16="http://schemas.microsoft.com/office/drawing/2014/main" xmlns="" id="{7BABEA8F-C828-48E2-8A9D-8C3853E12E97}"/>
                </a:ext>
              </a:extLst>
            </p:cNvPr>
            <p:cNvGrpSpPr/>
            <p:nvPr/>
          </p:nvGrpSpPr>
          <p:grpSpPr>
            <a:xfrm rot="5400000">
              <a:off x="8885670" y="3494480"/>
              <a:ext cx="83780" cy="3111595"/>
              <a:chOff x="177800" y="2247900"/>
              <a:chExt cx="88900" cy="609600"/>
            </a:xfrm>
          </p:grpSpPr>
          <p:cxnSp>
            <p:nvCxnSpPr>
              <p:cNvPr id="94" name="Straight Connector 93">
                <a:extLst>
                  <a:ext uri="{FF2B5EF4-FFF2-40B4-BE49-F238E27FC236}">
                    <a16:creationId xmlns:a16="http://schemas.microsoft.com/office/drawing/2014/main" xmlns="" id="{A34E01F1-C368-40B9-82C4-6239623FE32C}"/>
                  </a:ext>
                </a:extLst>
              </p:cNvPr>
              <p:cNvCxnSpPr/>
              <p:nvPr/>
            </p:nvCxnSpPr>
            <p:spPr bwMode="auto">
              <a:xfrm>
                <a:off x="177800" y="22479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xmlns="" id="{85269160-BC89-4A36-8490-CA84C63F0F3C}"/>
                  </a:ext>
                </a:extLst>
              </p:cNvPr>
              <p:cNvCxnSpPr/>
              <p:nvPr/>
            </p:nvCxnSpPr>
            <p:spPr bwMode="auto">
              <a:xfrm>
                <a:off x="177800" y="24003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xmlns="" id="{10376CBB-D8FE-4027-B78F-C52B598B4225}"/>
                  </a:ext>
                </a:extLst>
              </p:cNvPr>
              <p:cNvCxnSpPr/>
              <p:nvPr/>
            </p:nvCxnSpPr>
            <p:spPr bwMode="auto">
              <a:xfrm>
                <a:off x="177800" y="25527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xmlns="" id="{C0E1211C-A19C-4E67-AEF3-002659D7B770}"/>
                  </a:ext>
                </a:extLst>
              </p:cNvPr>
              <p:cNvCxnSpPr/>
              <p:nvPr/>
            </p:nvCxnSpPr>
            <p:spPr bwMode="auto">
              <a:xfrm>
                <a:off x="177800" y="2705100"/>
                <a:ext cx="88900" cy="0"/>
              </a:xfrm>
              <a:prstGeom prst="line">
                <a:avLst/>
              </a:prstGeom>
              <a:noFill/>
              <a:ln w="28575" cap="flat" cmpd="sng" algn="ctr">
                <a:solidFill>
                  <a:schemeClr val="bg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xmlns="" id="{6CA84297-91E3-4E44-87D8-B04122DAA9FC}"/>
                  </a:ext>
                </a:extLst>
              </p:cNvPr>
              <p:cNvCxnSpPr/>
              <p:nvPr/>
            </p:nvCxnSpPr>
            <p:spPr bwMode="auto">
              <a:xfrm>
                <a:off x="177800" y="2857500"/>
                <a:ext cx="88900" cy="0"/>
              </a:xfrm>
              <a:prstGeom prst="line">
                <a:avLst/>
              </a:prstGeom>
              <a:noFill/>
              <a:ln w="28575" cap="flat" cmpd="sng" algn="ctr">
                <a:solidFill>
                  <a:schemeClr val="bg1"/>
                </a:solidFill>
                <a:prstDash val="solid"/>
                <a:round/>
                <a:headEnd type="none" w="med" len="med"/>
                <a:tailEnd type="none" w="med" len="med"/>
              </a:ln>
              <a:effectLst/>
            </p:spPr>
          </p:cxnSp>
        </p:grpSp>
        <p:sp>
          <p:nvSpPr>
            <p:cNvPr id="99" name="Freeform: Shape 98">
              <a:extLst>
                <a:ext uri="{FF2B5EF4-FFF2-40B4-BE49-F238E27FC236}">
                  <a16:creationId xmlns:a16="http://schemas.microsoft.com/office/drawing/2014/main" xmlns="" id="{1F96219C-DFE5-4298-B72E-42BD0F2DD223}"/>
                </a:ext>
              </a:extLst>
            </p:cNvPr>
            <p:cNvSpPr/>
            <p:nvPr/>
          </p:nvSpPr>
          <p:spPr bwMode="auto">
            <a:xfrm>
              <a:off x="6990046" y="2044679"/>
              <a:ext cx="3818928" cy="2959100"/>
            </a:xfrm>
            <a:custGeom>
              <a:avLst/>
              <a:gdLst>
                <a:gd name="connsiteX0" fmla="*/ 0 w 3155950"/>
                <a:gd name="connsiteY0" fmla="*/ 0 h 2959100"/>
                <a:gd name="connsiteX1" fmla="*/ 0 w 3155950"/>
                <a:gd name="connsiteY1" fmla="*/ 2959100 h 2959100"/>
                <a:gd name="connsiteX2" fmla="*/ 3155950 w 3155950"/>
                <a:gd name="connsiteY2" fmla="*/ 2959100 h 2959100"/>
              </a:gdLst>
              <a:ahLst/>
              <a:cxnLst>
                <a:cxn ang="0">
                  <a:pos x="connsiteX0" y="connsiteY0"/>
                </a:cxn>
                <a:cxn ang="0">
                  <a:pos x="connsiteX1" y="connsiteY1"/>
                </a:cxn>
                <a:cxn ang="0">
                  <a:pos x="connsiteX2" y="connsiteY2"/>
                </a:cxn>
              </a:cxnLst>
              <a:rect l="l" t="t" r="r" b="b"/>
              <a:pathLst>
                <a:path w="3155950" h="2959100">
                  <a:moveTo>
                    <a:pt x="0" y="0"/>
                  </a:moveTo>
                  <a:lnTo>
                    <a:pt x="0" y="2959100"/>
                  </a:lnTo>
                  <a:lnTo>
                    <a:pt x="3155950" y="2959100"/>
                  </a:lnTo>
                </a:path>
              </a:pathLst>
            </a:custGeom>
            <a:noFill/>
            <a:ln w="28575">
              <a:solidFill>
                <a:schemeClr val="bg1"/>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100" name="TextBox 99">
              <a:extLst>
                <a:ext uri="{FF2B5EF4-FFF2-40B4-BE49-F238E27FC236}">
                  <a16:creationId xmlns:a16="http://schemas.microsoft.com/office/drawing/2014/main" xmlns="" id="{C9EF6318-A5C1-4073-A1BE-9A7A0140957A}"/>
                </a:ext>
              </a:extLst>
            </p:cNvPr>
            <p:cNvSpPr txBox="1"/>
            <p:nvPr/>
          </p:nvSpPr>
          <p:spPr bwMode="auto">
            <a:xfrm>
              <a:off x="6879395" y="5137129"/>
              <a:ext cx="10005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Baseline*</a:t>
              </a:r>
            </a:p>
          </p:txBody>
        </p:sp>
        <p:sp>
          <p:nvSpPr>
            <p:cNvPr id="101" name="TextBox 100">
              <a:extLst>
                <a:ext uri="{FF2B5EF4-FFF2-40B4-BE49-F238E27FC236}">
                  <a16:creationId xmlns:a16="http://schemas.microsoft.com/office/drawing/2014/main" xmlns="" id="{563FBA6B-20F4-4158-9BBF-7B6A68497B4E}"/>
                </a:ext>
              </a:extLst>
            </p:cNvPr>
            <p:cNvSpPr txBox="1"/>
            <p:nvPr/>
          </p:nvSpPr>
          <p:spPr bwMode="auto">
            <a:xfrm>
              <a:off x="7791715" y="5137129"/>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24</a:t>
              </a:r>
            </a:p>
          </p:txBody>
        </p:sp>
        <p:sp>
          <p:nvSpPr>
            <p:cNvPr id="102" name="TextBox 101">
              <a:extLst>
                <a:ext uri="{FF2B5EF4-FFF2-40B4-BE49-F238E27FC236}">
                  <a16:creationId xmlns:a16="http://schemas.microsoft.com/office/drawing/2014/main" xmlns="" id="{0D6ABB5C-1771-4274-8098-3187FA5B8A60}"/>
                </a:ext>
              </a:extLst>
            </p:cNvPr>
            <p:cNvSpPr txBox="1"/>
            <p:nvPr/>
          </p:nvSpPr>
          <p:spPr bwMode="auto">
            <a:xfrm>
              <a:off x="8566415" y="5137129"/>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48</a:t>
              </a:r>
            </a:p>
          </p:txBody>
        </p:sp>
        <p:sp>
          <p:nvSpPr>
            <p:cNvPr id="103" name="TextBox 102">
              <a:extLst>
                <a:ext uri="{FF2B5EF4-FFF2-40B4-BE49-F238E27FC236}">
                  <a16:creationId xmlns:a16="http://schemas.microsoft.com/office/drawing/2014/main" xmlns="" id="{DAD2888E-EBF7-4389-91EB-0B2BF40CBFCE}"/>
                </a:ext>
              </a:extLst>
            </p:cNvPr>
            <p:cNvSpPr txBox="1"/>
            <p:nvPr/>
          </p:nvSpPr>
          <p:spPr bwMode="auto">
            <a:xfrm>
              <a:off x="9347465" y="5137129"/>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72</a:t>
              </a:r>
            </a:p>
          </p:txBody>
        </p:sp>
        <p:sp>
          <p:nvSpPr>
            <p:cNvPr id="104" name="TextBox 103">
              <a:extLst>
                <a:ext uri="{FF2B5EF4-FFF2-40B4-BE49-F238E27FC236}">
                  <a16:creationId xmlns:a16="http://schemas.microsoft.com/office/drawing/2014/main" xmlns="" id="{1BB868CD-C761-4AFE-BB2D-F2E6A4DD2D3B}"/>
                </a:ext>
              </a:extLst>
            </p:cNvPr>
            <p:cNvSpPr txBox="1"/>
            <p:nvPr/>
          </p:nvSpPr>
          <p:spPr bwMode="auto">
            <a:xfrm>
              <a:off x="10122165" y="5137129"/>
              <a:ext cx="72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err="1">
                  <a:solidFill>
                    <a:srgbClr val="000000"/>
                  </a:solidFill>
                  <a:latin typeface="Calibri" panose="020F0502020204030204" pitchFamily="34" charset="0"/>
                  <a:cs typeface="Arial" panose="020B0604020202020204" pitchFamily="34" charset="0"/>
                </a:rPr>
                <a:t>Wk</a:t>
              </a:r>
              <a:r>
                <a:rPr lang="en-US" sz="1600" b="1" dirty="0">
                  <a:solidFill>
                    <a:srgbClr val="000000"/>
                  </a:solidFill>
                  <a:latin typeface="Calibri" panose="020F0502020204030204" pitchFamily="34" charset="0"/>
                  <a:cs typeface="Arial" panose="020B0604020202020204" pitchFamily="34" charset="0"/>
                </a:rPr>
                <a:t> 96</a:t>
              </a:r>
            </a:p>
          </p:txBody>
        </p:sp>
        <p:sp>
          <p:nvSpPr>
            <p:cNvPr id="105" name="TextBox 104">
              <a:extLst>
                <a:ext uri="{FF2B5EF4-FFF2-40B4-BE49-F238E27FC236}">
                  <a16:creationId xmlns:a16="http://schemas.microsoft.com/office/drawing/2014/main" xmlns="" id="{9319A49D-2C2D-44C2-8135-4EC8867E7461}"/>
                </a:ext>
              </a:extLst>
            </p:cNvPr>
            <p:cNvSpPr txBox="1"/>
            <p:nvPr/>
          </p:nvSpPr>
          <p:spPr bwMode="auto">
            <a:xfrm>
              <a:off x="7970610" y="3544237"/>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37</a:t>
              </a:r>
            </a:p>
          </p:txBody>
        </p:sp>
        <p:sp>
          <p:nvSpPr>
            <p:cNvPr id="106" name="TextBox 105">
              <a:extLst>
                <a:ext uri="{FF2B5EF4-FFF2-40B4-BE49-F238E27FC236}">
                  <a16:creationId xmlns:a16="http://schemas.microsoft.com/office/drawing/2014/main" xmlns="" id="{7DFF8A55-BF44-482C-A6FE-20126364F1CA}"/>
                </a:ext>
              </a:extLst>
            </p:cNvPr>
            <p:cNvSpPr txBox="1"/>
            <p:nvPr/>
          </p:nvSpPr>
          <p:spPr bwMode="auto">
            <a:xfrm>
              <a:off x="8706125" y="346870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38</a:t>
              </a:r>
            </a:p>
          </p:txBody>
        </p:sp>
        <p:sp>
          <p:nvSpPr>
            <p:cNvPr id="107" name="TextBox 106">
              <a:extLst>
                <a:ext uri="{FF2B5EF4-FFF2-40B4-BE49-F238E27FC236}">
                  <a16:creationId xmlns:a16="http://schemas.microsoft.com/office/drawing/2014/main" xmlns="" id="{3D5F3179-3AAA-4DD2-9F00-EDF26C7D4B16}"/>
                </a:ext>
              </a:extLst>
            </p:cNvPr>
            <p:cNvSpPr txBox="1"/>
            <p:nvPr/>
          </p:nvSpPr>
          <p:spPr bwMode="auto">
            <a:xfrm>
              <a:off x="9474475" y="356478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35</a:t>
              </a:r>
            </a:p>
          </p:txBody>
        </p:sp>
        <p:sp>
          <p:nvSpPr>
            <p:cNvPr id="108" name="TextBox 107">
              <a:extLst>
                <a:ext uri="{FF2B5EF4-FFF2-40B4-BE49-F238E27FC236}">
                  <a16:creationId xmlns:a16="http://schemas.microsoft.com/office/drawing/2014/main" xmlns="" id="{7431B0C8-D97F-4718-905F-03699A5EE287}"/>
                </a:ext>
              </a:extLst>
            </p:cNvPr>
            <p:cNvSpPr txBox="1"/>
            <p:nvPr/>
          </p:nvSpPr>
          <p:spPr bwMode="auto">
            <a:xfrm>
              <a:off x="10249175" y="3521329"/>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914400"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37</a:t>
              </a:r>
            </a:p>
          </p:txBody>
        </p:sp>
        <p:sp>
          <p:nvSpPr>
            <p:cNvPr id="109" name="Freeform: Shape 108">
              <a:extLst>
                <a:ext uri="{FF2B5EF4-FFF2-40B4-BE49-F238E27FC236}">
                  <a16:creationId xmlns:a16="http://schemas.microsoft.com/office/drawing/2014/main" xmlns="" id="{7741F7E9-4467-45EC-84FF-C33F84A8B1D7}"/>
                </a:ext>
              </a:extLst>
            </p:cNvPr>
            <p:cNvSpPr/>
            <p:nvPr/>
          </p:nvSpPr>
          <p:spPr bwMode="auto">
            <a:xfrm>
              <a:off x="7376492" y="3933297"/>
              <a:ext cx="738808" cy="1076113"/>
            </a:xfrm>
            <a:custGeom>
              <a:avLst/>
              <a:gdLst>
                <a:gd name="connsiteX0" fmla="*/ 0 w 768350"/>
                <a:gd name="connsiteY0" fmla="*/ 1562100 h 1562100"/>
                <a:gd name="connsiteX1" fmla="*/ 768350 w 768350"/>
                <a:gd name="connsiteY1" fmla="*/ 0 h 1562100"/>
              </a:gdLst>
              <a:ahLst/>
              <a:cxnLst>
                <a:cxn ang="0">
                  <a:pos x="connsiteX0" y="connsiteY0"/>
                </a:cxn>
                <a:cxn ang="0">
                  <a:pos x="connsiteX1" y="connsiteY1"/>
                </a:cxn>
              </a:cxnLst>
              <a:rect l="l" t="t" r="r" b="b"/>
              <a:pathLst>
                <a:path w="768350" h="1562100">
                  <a:moveTo>
                    <a:pt x="0" y="1562100"/>
                  </a:moveTo>
                  <a:lnTo>
                    <a:pt x="768350" y="0"/>
                  </a:lnTo>
                </a:path>
              </a:pathLst>
            </a:custGeom>
            <a:noFill/>
            <a:ln w="28575">
              <a:solidFill>
                <a:schemeClr val="accent4"/>
              </a:solidFill>
              <a:prstDash val="sysDot"/>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sp>
          <p:nvSpPr>
            <p:cNvPr id="111" name="Oval 110">
              <a:extLst>
                <a:ext uri="{FF2B5EF4-FFF2-40B4-BE49-F238E27FC236}">
                  <a16:creationId xmlns:a16="http://schemas.microsoft.com/office/drawing/2014/main" xmlns="" id="{8C094FE3-BADE-4739-938A-BCEC56F9CF2C}"/>
                </a:ext>
              </a:extLst>
            </p:cNvPr>
            <p:cNvSpPr/>
            <p:nvPr/>
          </p:nvSpPr>
          <p:spPr bwMode="auto">
            <a:xfrm>
              <a:off x="10360992" y="3844461"/>
              <a:ext cx="133350" cy="133350"/>
            </a:xfrm>
            <a:prstGeom prst="ellipse">
              <a:avLst/>
            </a:prstGeom>
            <a:solidFill>
              <a:schemeClr val="accent4"/>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12" name="Oval 111">
              <a:extLst>
                <a:ext uri="{FF2B5EF4-FFF2-40B4-BE49-F238E27FC236}">
                  <a16:creationId xmlns:a16="http://schemas.microsoft.com/office/drawing/2014/main" xmlns="" id="{02C6EB88-D16B-4EED-A6F6-4810F2A3A0FA}"/>
                </a:ext>
              </a:extLst>
            </p:cNvPr>
            <p:cNvSpPr/>
            <p:nvPr/>
          </p:nvSpPr>
          <p:spPr bwMode="auto">
            <a:xfrm>
              <a:off x="9598992" y="3906971"/>
              <a:ext cx="133350" cy="133350"/>
            </a:xfrm>
            <a:prstGeom prst="ellipse">
              <a:avLst/>
            </a:prstGeom>
            <a:solidFill>
              <a:schemeClr val="accent4"/>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13" name="Oval 112">
              <a:extLst>
                <a:ext uri="{FF2B5EF4-FFF2-40B4-BE49-F238E27FC236}">
                  <a16:creationId xmlns:a16="http://schemas.microsoft.com/office/drawing/2014/main" xmlns="" id="{00BD5143-9ACA-4611-8D9A-2376EF24BE78}"/>
                </a:ext>
              </a:extLst>
            </p:cNvPr>
            <p:cNvSpPr/>
            <p:nvPr/>
          </p:nvSpPr>
          <p:spPr bwMode="auto">
            <a:xfrm>
              <a:off x="8830642" y="3817241"/>
              <a:ext cx="133350" cy="133350"/>
            </a:xfrm>
            <a:prstGeom prst="ellipse">
              <a:avLst/>
            </a:prstGeom>
            <a:solidFill>
              <a:schemeClr val="accent4"/>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14" name="Oval 113">
              <a:extLst>
                <a:ext uri="{FF2B5EF4-FFF2-40B4-BE49-F238E27FC236}">
                  <a16:creationId xmlns:a16="http://schemas.microsoft.com/office/drawing/2014/main" xmlns="" id="{C3080BE1-1B8F-4334-98AE-104F9982179F}"/>
                </a:ext>
              </a:extLst>
            </p:cNvPr>
            <p:cNvSpPr/>
            <p:nvPr/>
          </p:nvSpPr>
          <p:spPr bwMode="auto">
            <a:xfrm>
              <a:off x="8074520" y="3844394"/>
              <a:ext cx="133350" cy="133350"/>
            </a:xfrm>
            <a:prstGeom prst="ellipse">
              <a:avLst/>
            </a:prstGeom>
            <a:solidFill>
              <a:schemeClr val="accent4"/>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115" name="Oval 114">
              <a:extLst>
                <a:ext uri="{FF2B5EF4-FFF2-40B4-BE49-F238E27FC236}">
                  <a16:creationId xmlns:a16="http://schemas.microsoft.com/office/drawing/2014/main" xmlns="" id="{A0C6F362-134C-4185-9339-30ED9CB345CA}"/>
                </a:ext>
              </a:extLst>
            </p:cNvPr>
            <p:cNvSpPr/>
            <p:nvPr/>
          </p:nvSpPr>
          <p:spPr bwMode="auto">
            <a:xfrm>
              <a:off x="7325692" y="4920511"/>
              <a:ext cx="133350" cy="133350"/>
            </a:xfrm>
            <a:prstGeom prst="ellipse">
              <a:avLst/>
            </a:prstGeom>
            <a:solidFill>
              <a:schemeClr val="accent4"/>
            </a:solidFill>
            <a:ln w="0">
              <a:noFill/>
              <a:miter lim="800000"/>
              <a:headEnd/>
              <a:tailEnd/>
            </a:ln>
          </p:spPr>
          <p:txBody>
            <a:bodyPr rtlCol="0" anchor="b"/>
            <a:lstStyle/>
            <a:p>
              <a:pPr algn="ctr" defTabSz="914400" fontAlgn="base">
                <a:spcBef>
                  <a:spcPct val="35000"/>
                </a:spcBef>
                <a:spcAft>
                  <a:spcPct val="25000"/>
                </a:spcAft>
                <a:buClr>
                  <a:srgbClr val="015873"/>
                </a:buClr>
              </a:pPr>
              <a:endParaRPr lang="en-US" sz="1800" dirty="0">
                <a:solidFill>
                  <a:srgbClr val="FFFFFF"/>
                </a:solidFill>
                <a:latin typeface="Calibri" panose="020F050202020403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xmlns="" id="{B12A0C58-8E31-426B-A676-DA1EA81EA7CF}"/>
                </a:ext>
              </a:extLst>
            </p:cNvPr>
            <p:cNvSpPr/>
            <p:nvPr/>
          </p:nvSpPr>
          <p:spPr bwMode="auto">
            <a:xfrm>
              <a:off x="8123916" y="3882754"/>
              <a:ext cx="2315867" cy="91899"/>
            </a:xfrm>
            <a:custGeom>
              <a:avLst/>
              <a:gdLst>
                <a:gd name="connsiteX0" fmla="*/ 0 w 2315867"/>
                <a:gd name="connsiteY0" fmla="*/ 27570 h 91899"/>
                <a:gd name="connsiteX1" fmla="*/ 739791 w 2315867"/>
                <a:gd name="connsiteY1" fmla="*/ 0 h 91899"/>
                <a:gd name="connsiteX2" fmla="*/ 1557696 w 2315867"/>
                <a:gd name="connsiteY2" fmla="*/ 91899 h 91899"/>
                <a:gd name="connsiteX3" fmla="*/ 2315867 w 2315867"/>
                <a:gd name="connsiteY3" fmla="*/ 27570 h 91899"/>
              </a:gdLst>
              <a:ahLst/>
              <a:cxnLst>
                <a:cxn ang="0">
                  <a:pos x="connsiteX0" y="connsiteY0"/>
                </a:cxn>
                <a:cxn ang="0">
                  <a:pos x="connsiteX1" y="connsiteY1"/>
                </a:cxn>
                <a:cxn ang="0">
                  <a:pos x="connsiteX2" y="connsiteY2"/>
                </a:cxn>
                <a:cxn ang="0">
                  <a:pos x="connsiteX3" y="connsiteY3"/>
                </a:cxn>
              </a:cxnLst>
              <a:rect l="l" t="t" r="r" b="b"/>
              <a:pathLst>
                <a:path w="2315867" h="91899">
                  <a:moveTo>
                    <a:pt x="0" y="27570"/>
                  </a:moveTo>
                  <a:lnTo>
                    <a:pt x="739791" y="0"/>
                  </a:lnTo>
                  <a:lnTo>
                    <a:pt x="1557696" y="91899"/>
                  </a:lnTo>
                  <a:lnTo>
                    <a:pt x="2315867" y="27570"/>
                  </a:lnTo>
                </a:path>
              </a:pathLst>
            </a:custGeom>
            <a:noFill/>
            <a:ln w="28575">
              <a:solidFill>
                <a:schemeClr val="accent4"/>
              </a:solidFill>
              <a:miter lim="800000"/>
              <a:headEnd/>
              <a:tailEnd/>
            </a:ln>
          </p:spPr>
          <p:txBody>
            <a:bodyPr rtlCol="0" anchor="ctr"/>
            <a:lstStyle/>
            <a:p>
              <a:pPr algn="ctr" defTabSz="914400" eaLnBrk="0" fontAlgn="base" hangingPunct="0">
                <a:spcBef>
                  <a:spcPct val="0"/>
                </a:spcBef>
                <a:spcAft>
                  <a:spcPct val="0"/>
                </a:spcAft>
              </a:pPr>
              <a:endParaRPr lang="en-US" sz="1800" b="1">
                <a:solidFill>
                  <a:srgbClr val="FFFFFF"/>
                </a:solidFill>
                <a:cs typeface="Arial" panose="020B0604020202020204" pitchFamily="34" charset="0"/>
              </a:endParaRPr>
            </a:p>
          </p:txBody>
        </p:sp>
      </p:grpSp>
    </p:spTree>
    <p:extLst>
      <p:ext uri="{BB962C8B-B14F-4D97-AF65-F5344CB8AC3E}">
        <p14:creationId xmlns:p14="http://schemas.microsoft.com/office/powerpoint/2010/main" val="35794295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Grp="1" noChangeArrowheads="1"/>
          </p:cNvSpPr>
          <p:nvPr>
            <p:ph type="title" idx="4294967295"/>
          </p:nvPr>
        </p:nvSpPr>
        <p:spPr>
          <a:xfrm>
            <a:off x="624148" y="206400"/>
            <a:ext cx="10972800" cy="1143000"/>
          </a:xfrm>
        </p:spPr>
        <p:txBody>
          <a:bodyPr/>
          <a:lstStyle/>
          <a:p>
            <a:pPr algn="ctr" eaLnBrk="1">
              <a:lnSpc>
                <a:spcPct val="100000"/>
              </a:lnSpc>
              <a:tabLst>
                <a:tab pos="448711" algn="l"/>
                <a:tab pos="895926" algn="l"/>
                <a:tab pos="1344666" algn="l"/>
                <a:tab pos="1793438" algn="l"/>
                <a:tab pos="2242149" algn="l"/>
                <a:tab pos="2690863" algn="l"/>
                <a:tab pos="3139634" algn="l"/>
                <a:tab pos="3588404" algn="l"/>
                <a:tab pos="4037174" algn="l"/>
                <a:tab pos="4485887" algn="l"/>
                <a:tab pos="4934599" algn="l"/>
                <a:tab pos="5383368" algn="l"/>
                <a:tab pos="5832114" algn="l"/>
                <a:tab pos="6280898" algn="l"/>
                <a:tab pos="6729622" algn="l"/>
                <a:tab pos="7178335" algn="l"/>
                <a:tab pos="7627104" algn="l"/>
                <a:tab pos="8075847" algn="l"/>
                <a:tab pos="8524598" algn="l"/>
                <a:tab pos="8973358" algn="l"/>
                <a:tab pos="9422071" algn="l"/>
                <a:tab pos="9870841" algn="l"/>
                <a:tab pos="10319583" algn="l"/>
                <a:tab pos="10768324" algn="l"/>
              </a:tabLst>
            </a:pPr>
            <a:r>
              <a:rPr lang="pt-BR" sz="3600" dirty="0" err="1">
                <a:latin typeface="Calibri" pitchFamily="34" charset="0"/>
                <a:cs typeface="Calibri" pitchFamily="34" charset="0"/>
              </a:rPr>
              <a:t>Nuevos</a:t>
            </a:r>
            <a:r>
              <a:rPr lang="pt-BR" sz="3600" dirty="0">
                <a:latin typeface="Calibri" pitchFamily="34" charset="0"/>
                <a:cs typeface="Calibri" pitchFamily="34" charset="0"/>
              </a:rPr>
              <a:t> </a:t>
            </a:r>
            <a:r>
              <a:rPr lang="pt-BR" sz="3600" dirty="0" err="1">
                <a:latin typeface="Calibri" pitchFamily="34" charset="0"/>
                <a:cs typeface="Calibri" pitchFamily="34" charset="0"/>
              </a:rPr>
              <a:t>antirretrovirales</a:t>
            </a:r>
            <a:r>
              <a:rPr lang="pt-BR" sz="3600" dirty="0">
                <a:latin typeface="Calibri" pitchFamily="34" charset="0"/>
                <a:cs typeface="Calibri" pitchFamily="34" charset="0"/>
              </a:rPr>
              <a:t> </a:t>
            </a:r>
            <a:r>
              <a:rPr lang="pt-BR" sz="3600" dirty="0" err="1">
                <a:latin typeface="Calibri" pitchFamily="34" charset="0"/>
                <a:cs typeface="Calibri" pitchFamily="34" charset="0"/>
              </a:rPr>
              <a:t>en</a:t>
            </a:r>
            <a:r>
              <a:rPr lang="pt-BR" sz="3600" dirty="0">
                <a:latin typeface="Calibri" pitchFamily="34" charset="0"/>
                <a:cs typeface="Calibri" pitchFamily="34" charset="0"/>
              </a:rPr>
              <a:t> </a:t>
            </a:r>
            <a:r>
              <a:rPr lang="pt-BR" sz="3600" dirty="0" err="1">
                <a:latin typeface="Calibri" pitchFamily="34" charset="0"/>
                <a:cs typeface="Calibri" pitchFamily="34" charset="0"/>
              </a:rPr>
              <a:t>investigación</a:t>
            </a:r>
            <a:endParaRPr lang="pt-BR" sz="3600" dirty="0">
              <a:latin typeface="Calibri" pitchFamily="34" charset="0"/>
              <a:cs typeface="Calibri" pitchFamily="34" charset="0"/>
            </a:endParaRPr>
          </a:p>
        </p:txBody>
      </p:sp>
      <p:pic>
        <p:nvPicPr>
          <p:cNvPr id="174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30" r="2213"/>
          <a:stretch/>
        </p:blipFill>
        <p:spPr bwMode="auto">
          <a:xfrm>
            <a:off x="450376" y="1713635"/>
            <a:ext cx="5117912" cy="307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2069" r="48835"/>
          <a:stretch/>
        </p:blipFill>
        <p:spPr bwMode="auto">
          <a:xfrm>
            <a:off x="6517163" y="1532521"/>
            <a:ext cx="5079788" cy="343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688104" y="5274308"/>
            <a:ext cx="4915172" cy="461661"/>
          </a:xfrm>
          <a:prstGeom prst="rect">
            <a:avLst/>
          </a:prstGeom>
        </p:spPr>
        <p:txBody>
          <a:bodyPr wrap="none" lIns="91398" tIns="45718" rIns="91398" bIns="45718">
            <a:spAutoFit/>
          </a:bodyPr>
          <a:lstStyle/>
          <a:p>
            <a:pPr defTabSz="913131"/>
            <a:r>
              <a:rPr lang="en-US" sz="2400" dirty="0" err="1">
                <a:solidFill>
                  <a:srgbClr val="000000"/>
                </a:solidFill>
                <a:latin typeface="Calibri"/>
              </a:rPr>
              <a:t>Inhibidor</a:t>
            </a:r>
            <a:r>
              <a:rPr lang="en-US" sz="2400" dirty="0">
                <a:solidFill>
                  <a:srgbClr val="000000"/>
                </a:solidFill>
                <a:latin typeface="Calibri"/>
              </a:rPr>
              <a:t> de </a:t>
            </a:r>
            <a:r>
              <a:rPr lang="en-US" sz="2400" dirty="0" err="1">
                <a:solidFill>
                  <a:srgbClr val="000000"/>
                </a:solidFill>
                <a:latin typeface="Calibri"/>
              </a:rPr>
              <a:t>maduración</a:t>
            </a:r>
            <a:r>
              <a:rPr lang="en-US" sz="2400" dirty="0">
                <a:solidFill>
                  <a:srgbClr val="000000"/>
                </a:solidFill>
                <a:latin typeface="Calibri"/>
              </a:rPr>
              <a:t> GSK2838232</a:t>
            </a:r>
          </a:p>
        </p:txBody>
      </p:sp>
      <p:sp>
        <p:nvSpPr>
          <p:cNvPr id="3" name="2 CuadroTexto"/>
          <p:cNvSpPr txBox="1"/>
          <p:nvPr/>
        </p:nvSpPr>
        <p:spPr>
          <a:xfrm>
            <a:off x="573209" y="5351252"/>
            <a:ext cx="5123818" cy="384717"/>
          </a:xfrm>
          <a:prstGeom prst="rect">
            <a:avLst/>
          </a:prstGeom>
          <a:noFill/>
        </p:spPr>
        <p:txBody>
          <a:bodyPr wrap="none" lIns="91398" tIns="45718" rIns="91398" bIns="45718" rtlCol="0">
            <a:spAutoFit/>
          </a:bodyPr>
          <a:lstStyle/>
          <a:p>
            <a:pPr defTabSz="913131"/>
            <a:r>
              <a:rPr lang="es-AR" dirty="0" err="1" smtClean="0">
                <a:solidFill>
                  <a:srgbClr val="C00000"/>
                </a:solidFill>
              </a:rPr>
              <a:t>Islatravir</a:t>
            </a:r>
            <a:r>
              <a:rPr lang="es-AR" dirty="0" smtClean="0">
                <a:solidFill>
                  <a:srgbClr val="C00000"/>
                </a:solidFill>
              </a:rPr>
              <a:t>: </a:t>
            </a:r>
            <a:r>
              <a:rPr lang="es-AR" dirty="0" smtClean="0">
                <a:solidFill>
                  <a:srgbClr val="000000"/>
                </a:solidFill>
              </a:rPr>
              <a:t>inhibidor  N  de translocación de TR</a:t>
            </a:r>
            <a:endParaRPr lang="es-AR" dirty="0">
              <a:solidFill>
                <a:srgbClr val="000000"/>
              </a:solidFill>
            </a:endParaRPr>
          </a:p>
        </p:txBody>
      </p:sp>
      <p:sp>
        <p:nvSpPr>
          <p:cNvPr id="4" name="3 Rectángulo"/>
          <p:cNvSpPr/>
          <p:nvPr/>
        </p:nvSpPr>
        <p:spPr>
          <a:xfrm>
            <a:off x="2213021" y="6347291"/>
            <a:ext cx="2145054" cy="276995"/>
          </a:xfrm>
          <a:prstGeom prst="rect">
            <a:avLst/>
          </a:prstGeom>
        </p:spPr>
        <p:txBody>
          <a:bodyPr wrap="none" lIns="91398" tIns="45718" rIns="91398" bIns="45718">
            <a:spAutoFit/>
          </a:bodyPr>
          <a:lstStyle/>
          <a:p>
            <a:pPr defTabSz="913924"/>
            <a:r>
              <a:rPr lang="en-US" altLang="en-US" sz="1200" kern="0" dirty="0" err="1">
                <a:solidFill>
                  <a:srgbClr val="000000"/>
                </a:solidFill>
                <a:latin typeface="Calibri" panose="020F0502020204030204" pitchFamily="34" charset="0"/>
                <a:cs typeface="Arial" panose="020B0604020202020204" pitchFamily="34" charset="0"/>
              </a:rPr>
              <a:t>Grobler</a:t>
            </a:r>
            <a:r>
              <a:rPr lang="en-US" altLang="en-US" sz="1200" kern="0" dirty="0">
                <a:solidFill>
                  <a:srgbClr val="000000"/>
                </a:solidFill>
                <a:latin typeface="Calibri" panose="020F0502020204030204" pitchFamily="34" charset="0"/>
                <a:cs typeface="Arial" panose="020B0604020202020204" pitchFamily="34" charset="0"/>
              </a:rPr>
              <a:t>. CROI 2019. </a:t>
            </a:r>
            <a:r>
              <a:rPr lang="en-US" altLang="en-US" sz="1200" kern="0" dirty="0" err="1">
                <a:solidFill>
                  <a:srgbClr val="000000"/>
                </a:solidFill>
                <a:latin typeface="Calibri" panose="020F0502020204030204" pitchFamily="34" charset="0"/>
                <a:cs typeface="Arial" panose="020B0604020202020204" pitchFamily="34" charset="0"/>
              </a:rPr>
              <a:t>Abstr</a:t>
            </a:r>
            <a:r>
              <a:rPr lang="en-US" altLang="en-US" sz="1200" kern="0" dirty="0">
                <a:solidFill>
                  <a:srgbClr val="000000"/>
                </a:solidFill>
                <a:latin typeface="Calibri" panose="020F0502020204030204" pitchFamily="34" charset="0"/>
                <a:cs typeface="Arial" panose="020B0604020202020204" pitchFamily="34" charset="0"/>
              </a:rPr>
              <a:t> 481. </a:t>
            </a:r>
            <a:endParaRPr lang="es-AR" kern="0" dirty="0">
              <a:solidFill>
                <a:srgbClr val="000000"/>
              </a:solidFill>
            </a:endParaRPr>
          </a:p>
        </p:txBody>
      </p:sp>
      <p:sp>
        <p:nvSpPr>
          <p:cNvPr id="5" name="4 Rectángulo"/>
          <p:cNvSpPr/>
          <p:nvPr/>
        </p:nvSpPr>
        <p:spPr>
          <a:xfrm>
            <a:off x="8116679" y="6364030"/>
            <a:ext cx="2313369" cy="261606"/>
          </a:xfrm>
          <a:prstGeom prst="rect">
            <a:avLst/>
          </a:prstGeom>
        </p:spPr>
        <p:txBody>
          <a:bodyPr wrap="none" lIns="91398" tIns="45718" rIns="91398" bIns="45718">
            <a:spAutoFit/>
          </a:bodyPr>
          <a:lstStyle/>
          <a:p>
            <a:pPr defTabSz="913131"/>
            <a:r>
              <a:rPr lang="fr-FR" sz="1100" dirty="0" err="1">
                <a:solidFill>
                  <a:prstClr val="black"/>
                </a:solidFill>
                <a:latin typeface="Calibri"/>
              </a:rPr>
              <a:t>DeJesus</a:t>
            </a:r>
            <a:r>
              <a:rPr lang="fr-FR" sz="1100" dirty="0">
                <a:solidFill>
                  <a:prstClr val="black"/>
                </a:solidFill>
                <a:latin typeface="Calibri"/>
              </a:rPr>
              <a:t> et al;  CROI 2019. </a:t>
            </a:r>
            <a:r>
              <a:rPr lang="fr-FR" sz="1100" dirty="0" err="1">
                <a:solidFill>
                  <a:prstClr val="black"/>
                </a:solidFill>
                <a:latin typeface="Calibri"/>
              </a:rPr>
              <a:t>Abstr</a:t>
            </a:r>
            <a:r>
              <a:rPr lang="fr-FR" sz="1100" dirty="0">
                <a:solidFill>
                  <a:prstClr val="black"/>
                </a:solidFill>
                <a:latin typeface="Calibri"/>
              </a:rPr>
              <a:t> 142. </a:t>
            </a:r>
            <a:endParaRPr lang="es-AR" sz="1100" dirty="0">
              <a:solidFill>
                <a:prstClr val="black"/>
              </a:solidFill>
              <a:latin typeface="Calibri"/>
            </a:endParaRPr>
          </a:p>
        </p:txBody>
      </p:sp>
    </p:spTree>
    <p:extLst>
      <p:ext uri="{BB962C8B-B14F-4D97-AF65-F5344CB8AC3E}">
        <p14:creationId xmlns:p14="http://schemas.microsoft.com/office/powerpoint/2010/main" val="2099659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09763" y="238218"/>
            <a:ext cx="10872444" cy="1103313"/>
          </a:xfrm>
        </p:spPr>
        <p:txBody>
          <a:bodyPr>
            <a:normAutofit/>
          </a:bodyPr>
          <a:lstStyle/>
          <a:p>
            <a:r>
              <a:rPr lang="en-US" altLang="en-US" sz="3200" dirty="0" err="1">
                <a:solidFill>
                  <a:srgbClr val="C00000"/>
                </a:solidFill>
              </a:rPr>
              <a:t>Ibalizumab</a:t>
            </a:r>
            <a:r>
              <a:rPr lang="en-US" altLang="en-US" sz="3200" dirty="0">
                <a:solidFill>
                  <a:prstClr val="black"/>
                </a:solidFill>
              </a:rPr>
              <a:t>: primer Ac monoclonal </a:t>
            </a:r>
            <a:r>
              <a:rPr lang="en-US" altLang="en-US" sz="3200" dirty="0" err="1">
                <a:solidFill>
                  <a:prstClr val="black"/>
                </a:solidFill>
              </a:rPr>
              <a:t>aprobado</a:t>
            </a:r>
            <a:r>
              <a:rPr lang="en-US" altLang="en-US" sz="3200" dirty="0">
                <a:solidFill>
                  <a:prstClr val="black"/>
                </a:solidFill>
              </a:rPr>
              <a:t> para el VIH </a:t>
            </a:r>
            <a:r>
              <a:rPr lang="en-US" altLang="en-US" sz="3200" dirty="0" err="1">
                <a:solidFill>
                  <a:prstClr val="black"/>
                </a:solidFill>
              </a:rPr>
              <a:t>multirresistente</a:t>
            </a:r>
            <a:endParaRPr lang="en-US" altLang="en-US" sz="3200" dirty="0">
              <a:solidFill>
                <a:srgbClr val="FF0000"/>
              </a:solidFill>
            </a:endParaRPr>
          </a:p>
        </p:txBody>
      </p:sp>
      <p:sp>
        <p:nvSpPr>
          <p:cNvPr id="66563" name="Content Placeholder 2"/>
          <p:cNvSpPr>
            <a:spLocks noGrp="1"/>
          </p:cNvSpPr>
          <p:nvPr>
            <p:ph idx="1"/>
          </p:nvPr>
        </p:nvSpPr>
        <p:spPr>
          <a:xfrm>
            <a:off x="604996" y="1512929"/>
            <a:ext cx="10877208" cy="1398587"/>
          </a:xfrm>
        </p:spPr>
        <p:txBody>
          <a:bodyPr>
            <a:normAutofit fontScale="25000" lnSpcReduction="20000"/>
          </a:bodyPr>
          <a:lstStyle/>
          <a:p>
            <a:pPr>
              <a:spcAft>
                <a:spcPct val="0"/>
              </a:spcAft>
            </a:pPr>
            <a:r>
              <a:rPr lang="en-US" altLang="en-US" sz="8000" dirty="0" err="1"/>
              <a:t>Ibalizumab</a:t>
            </a:r>
            <a:r>
              <a:rPr lang="en-US" altLang="en-US" sz="8000" dirty="0"/>
              <a:t>: humanized </a:t>
            </a:r>
            <a:r>
              <a:rPr lang="en-US" altLang="en-US" sz="8000" dirty="0" err="1"/>
              <a:t>mAb</a:t>
            </a:r>
            <a:r>
              <a:rPr lang="en-US" altLang="en-US" sz="8000" dirty="0"/>
              <a:t> to conformational epitope on CD4 receptor that blocks </a:t>
            </a:r>
            <a:r>
              <a:rPr lang="en-US" altLang="en-US" sz="8000" dirty="0" err="1"/>
              <a:t>postattachment</a:t>
            </a:r>
            <a:r>
              <a:rPr lang="en-US" altLang="en-US" sz="8000" dirty="0"/>
              <a:t> HIV entry into CD4+ T-cells without altering normal cell function</a:t>
            </a:r>
          </a:p>
          <a:p>
            <a:pPr>
              <a:spcAft>
                <a:spcPct val="0"/>
              </a:spcAft>
            </a:pPr>
            <a:r>
              <a:rPr lang="en-US" altLang="en-US" sz="8000" dirty="0"/>
              <a:t>Single-arm, open-label phase III trial </a:t>
            </a:r>
          </a:p>
          <a:p>
            <a:pPr lvl="1">
              <a:spcAft>
                <a:spcPct val="0"/>
              </a:spcAft>
            </a:pPr>
            <a:r>
              <a:rPr lang="en-US" altLang="en-US" sz="8000" dirty="0"/>
              <a:t>Primary endpoint: ≥ 0.5 log</a:t>
            </a:r>
            <a:r>
              <a:rPr lang="en-US" altLang="en-US" sz="8000" baseline="-25000" dirty="0"/>
              <a:t>10</a:t>
            </a:r>
            <a:r>
              <a:rPr lang="en-US" altLang="en-US" sz="8000" dirty="0"/>
              <a:t> HIV-1 RNA decrease at Day 14</a:t>
            </a:r>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r>
              <a:rPr lang="en-US" altLang="en-US" sz="6300" dirty="0"/>
              <a:t>53% with resistance to all drugs from ≥ 3 classes; 68% with INSTI resistance</a:t>
            </a:r>
          </a:p>
          <a:p>
            <a:pPr>
              <a:spcAft>
                <a:spcPct val="0"/>
              </a:spcAft>
            </a:pPr>
            <a:endParaRPr lang="en-US" altLang="en-US" sz="2000" dirty="0"/>
          </a:p>
          <a:p>
            <a:endParaRPr lang="en-US" altLang="en-US" dirty="0" smtClean="0"/>
          </a:p>
        </p:txBody>
      </p:sp>
      <p:sp>
        <p:nvSpPr>
          <p:cNvPr id="66564" name="Text Box 11"/>
          <p:cNvSpPr txBox="1">
            <a:spLocks noChangeArrowheads="1"/>
          </p:cNvSpPr>
          <p:nvPr/>
        </p:nvSpPr>
        <p:spPr bwMode="auto">
          <a:xfrm>
            <a:off x="338431" y="5857457"/>
            <a:ext cx="8012612" cy="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54" tIns="45718" rIns="91354" bIns="45718" anchor="b">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3425"/>
            <a:r>
              <a:rPr lang="en-US" altLang="en-US" sz="1500">
                <a:solidFill>
                  <a:prstClr val="black"/>
                </a:solidFill>
              </a:rPr>
              <a:t>Lewis S, et al. CROI 2017. Abstract 449LB.</a:t>
            </a:r>
          </a:p>
        </p:txBody>
      </p:sp>
      <p:sp>
        <p:nvSpPr>
          <p:cNvPr id="66566" name="Text Box 45"/>
          <p:cNvSpPr txBox="1">
            <a:spLocks noChangeArrowheads="1"/>
          </p:cNvSpPr>
          <p:nvPr/>
        </p:nvSpPr>
        <p:spPr bwMode="auto">
          <a:xfrm>
            <a:off x="563712" y="3948174"/>
            <a:ext cx="2994805" cy="138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718" rIns="91354" bIns="45718">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r>
              <a:rPr lang="en-GB" altLang="en-US" sz="1200" b="1" dirty="0" err="1">
                <a:solidFill>
                  <a:srgbClr val="FF0000"/>
                </a:solidFill>
                <a:ea typeface="MS PGothic" pitchFamily="34" charset="-128"/>
              </a:rPr>
              <a:t>Pts</a:t>
            </a:r>
            <a:r>
              <a:rPr lang="en-GB" altLang="en-US" sz="1200" b="1" dirty="0">
                <a:solidFill>
                  <a:srgbClr val="FF0000"/>
                </a:solidFill>
                <a:ea typeface="MS PGothic" pitchFamily="34" charset="-128"/>
              </a:rPr>
              <a:t> with HIV-1 RNA </a:t>
            </a:r>
            <a:br>
              <a:rPr lang="en-GB" altLang="en-US" sz="1200" b="1" dirty="0">
                <a:solidFill>
                  <a:srgbClr val="FF0000"/>
                </a:solidFill>
                <a:ea typeface="MS PGothic" pitchFamily="34" charset="-128"/>
              </a:rPr>
            </a:br>
            <a:r>
              <a:rPr lang="en-GB" altLang="en-US" sz="1200" b="1" dirty="0">
                <a:solidFill>
                  <a:srgbClr val="FF0000"/>
                </a:solidFill>
                <a:ea typeface="MS PGothic" pitchFamily="34" charset="-128"/>
              </a:rPr>
              <a:t>&gt; 1000 copies/mL; </a:t>
            </a:r>
          </a:p>
          <a:p>
            <a:pPr algn="ctr" defTabSz="913425"/>
            <a:r>
              <a:rPr lang="en-GB" altLang="en-US" sz="1200" b="1" dirty="0">
                <a:solidFill>
                  <a:srgbClr val="FF0000"/>
                </a:solidFill>
                <a:ea typeface="MS PGothic" pitchFamily="34" charset="-128"/>
              </a:rPr>
              <a:t>on ART ≥ 6 </a:t>
            </a:r>
            <a:r>
              <a:rPr lang="en-GB" altLang="en-US" sz="1200" b="1" dirty="0" err="1">
                <a:solidFill>
                  <a:srgbClr val="FF0000"/>
                </a:solidFill>
                <a:ea typeface="MS PGothic" pitchFamily="34" charset="-128"/>
              </a:rPr>
              <a:t>mos</a:t>
            </a:r>
            <a:r>
              <a:rPr lang="en-GB" altLang="en-US" sz="1200" b="1" dirty="0">
                <a:solidFill>
                  <a:srgbClr val="FF0000"/>
                </a:solidFill>
                <a:ea typeface="MS PGothic" pitchFamily="34" charset="-128"/>
              </a:rPr>
              <a:t>, on stable ART ≥ 8 </a:t>
            </a:r>
            <a:r>
              <a:rPr lang="en-GB" altLang="en-US" sz="1200" b="1" dirty="0" err="1">
                <a:solidFill>
                  <a:srgbClr val="FF0000"/>
                </a:solidFill>
                <a:ea typeface="MS PGothic" pitchFamily="34" charset="-128"/>
              </a:rPr>
              <a:t>wks</a:t>
            </a:r>
            <a:r>
              <a:rPr lang="en-GB" altLang="en-US" sz="1200" b="1" dirty="0">
                <a:solidFill>
                  <a:srgbClr val="FF0000"/>
                </a:solidFill>
                <a:ea typeface="MS PGothic" pitchFamily="34" charset="-128"/>
              </a:rPr>
              <a:t>; resistant to </a:t>
            </a:r>
            <a:br>
              <a:rPr lang="en-GB" altLang="en-US" sz="1200" b="1" dirty="0">
                <a:solidFill>
                  <a:srgbClr val="FF0000"/>
                </a:solidFill>
                <a:ea typeface="MS PGothic" pitchFamily="34" charset="-128"/>
              </a:rPr>
            </a:br>
            <a:r>
              <a:rPr lang="en-GB" altLang="en-US" sz="1200" b="1" dirty="0">
                <a:solidFill>
                  <a:srgbClr val="FF0000"/>
                </a:solidFill>
                <a:ea typeface="MS PGothic" pitchFamily="34" charset="-128"/>
              </a:rPr>
              <a:t>≥ 1 ARV from 3 classes, sensitive to ≥ 1 ARV for OBR </a:t>
            </a:r>
          </a:p>
          <a:p>
            <a:pPr algn="ctr" defTabSz="913425"/>
            <a:r>
              <a:rPr lang="en-GB" altLang="en-US" sz="1200" b="1" dirty="0">
                <a:solidFill>
                  <a:srgbClr val="FF0000"/>
                </a:solidFill>
                <a:ea typeface="MS PGothic" pitchFamily="34" charset="-128"/>
              </a:rPr>
              <a:t>(N = 40) </a:t>
            </a:r>
            <a:endParaRPr lang="en-US" altLang="en-US" sz="1200" b="1" dirty="0">
              <a:solidFill>
                <a:srgbClr val="FF0000"/>
              </a:solidFill>
              <a:ea typeface="MS PGothic" pitchFamily="34" charset="-128"/>
            </a:endParaRPr>
          </a:p>
        </p:txBody>
      </p:sp>
      <p:sp>
        <p:nvSpPr>
          <p:cNvPr id="66567" name="Text Box 15"/>
          <p:cNvSpPr txBox="1">
            <a:spLocks noChangeArrowheads="1"/>
          </p:cNvSpPr>
          <p:nvPr/>
        </p:nvSpPr>
        <p:spPr bwMode="auto">
          <a:xfrm>
            <a:off x="10534220" y="3457580"/>
            <a:ext cx="1005149" cy="30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4" tIns="46743" rIns="89914" bIns="46743">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lnSpc>
                <a:spcPct val="90000"/>
              </a:lnSpc>
              <a:spcBef>
                <a:spcPct val="35000"/>
              </a:spcBef>
              <a:spcAft>
                <a:spcPct val="25000"/>
              </a:spcAft>
              <a:buClr>
                <a:srgbClr val="800080"/>
              </a:buClr>
            </a:pPr>
            <a:r>
              <a:rPr lang="en-US" altLang="en-US" sz="1500" i="1">
                <a:solidFill>
                  <a:prstClr val="black"/>
                </a:solidFill>
                <a:ea typeface="MS PGothic" pitchFamily="34" charset="-128"/>
              </a:rPr>
              <a:t>Wk 25</a:t>
            </a:r>
          </a:p>
        </p:txBody>
      </p:sp>
      <p:cxnSp>
        <p:nvCxnSpPr>
          <p:cNvPr id="10" name="Straight Arrow Connector 9"/>
          <p:cNvCxnSpPr/>
          <p:nvPr/>
        </p:nvCxnSpPr>
        <p:spPr>
          <a:xfrm>
            <a:off x="11037588" y="3773491"/>
            <a:ext cx="0" cy="2667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24"/>
          <p:cNvSpPr>
            <a:spLocks noChangeArrowheads="1"/>
          </p:cNvSpPr>
          <p:nvPr/>
        </p:nvSpPr>
        <p:spPr bwMode="auto">
          <a:xfrm>
            <a:off x="3872921" y="4108488"/>
            <a:ext cx="2653403" cy="1279525"/>
          </a:xfrm>
          <a:prstGeom prst="rect">
            <a:avLst/>
          </a:prstGeom>
          <a:solidFill>
            <a:srgbClr val="22588A"/>
          </a:solidFill>
          <a:ln w="9525">
            <a:noFill/>
            <a:miter lim="800000"/>
            <a:headEnd/>
            <a:tailEnd/>
          </a:ln>
        </p:spPr>
        <p:txBody>
          <a:bodyPr wrap="none" lIns="91354" tIns="45718" rIns="91354" bIns="45718" anchor="ctr" anchorCtr="1"/>
          <a:lstStyle/>
          <a:p>
            <a:pPr algn="ctr" defTabSz="913425">
              <a:defRPr/>
            </a:pPr>
            <a:r>
              <a:rPr lang="en-US" sz="1600" dirty="0">
                <a:solidFill>
                  <a:prstClr val="white"/>
                </a:solidFill>
              </a:rPr>
              <a:t>Ibalizumab</a:t>
            </a:r>
          </a:p>
          <a:p>
            <a:pPr algn="ctr" defTabSz="913425">
              <a:defRPr/>
            </a:pPr>
            <a:r>
              <a:rPr lang="en-US" sz="1600" dirty="0">
                <a:solidFill>
                  <a:prstClr val="white"/>
                </a:solidFill>
              </a:rPr>
              <a:t>2000 mg IV Day 7</a:t>
            </a:r>
          </a:p>
          <a:p>
            <a:pPr algn="ctr" defTabSz="913425">
              <a:defRPr/>
            </a:pPr>
            <a:r>
              <a:rPr lang="en-US" sz="1600" dirty="0">
                <a:solidFill>
                  <a:prstClr val="white"/>
                </a:solidFill>
              </a:rPr>
              <a:t>(loading dose)</a:t>
            </a:r>
          </a:p>
          <a:p>
            <a:pPr algn="ctr" defTabSz="913425">
              <a:defRPr/>
            </a:pPr>
            <a:r>
              <a:rPr lang="en-US" sz="1600" dirty="0">
                <a:solidFill>
                  <a:prstClr val="white"/>
                </a:solidFill>
              </a:rPr>
              <a:t>Continue Failing ART</a:t>
            </a:r>
          </a:p>
          <a:p>
            <a:pPr algn="ctr" defTabSz="913425">
              <a:defRPr/>
            </a:pPr>
            <a:r>
              <a:rPr lang="en-US" sz="1600" dirty="0">
                <a:solidFill>
                  <a:prstClr val="white"/>
                </a:solidFill>
              </a:rPr>
              <a:t>Days 0-14</a:t>
            </a:r>
          </a:p>
        </p:txBody>
      </p:sp>
      <p:sp>
        <p:nvSpPr>
          <p:cNvPr id="66570" name="Line 32"/>
          <p:cNvSpPr>
            <a:spLocks noChangeShapeType="1"/>
          </p:cNvSpPr>
          <p:nvPr/>
        </p:nvSpPr>
        <p:spPr bwMode="auto">
          <a:xfrm>
            <a:off x="6605721" y="4714875"/>
            <a:ext cx="182611"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54" tIns="45718" rIns="91354" bIns="45718"/>
          <a:lstStyle/>
          <a:p>
            <a:pPr defTabSz="913425"/>
            <a:endParaRPr lang="es-ES">
              <a:solidFill>
                <a:prstClr val="black"/>
              </a:solidFill>
            </a:endParaRPr>
          </a:p>
        </p:txBody>
      </p:sp>
      <p:sp>
        <p:nvSpPr>
          <p:cNvPr id="13" name="Rectangle 24"/>
          <p:cNvSpPr>
            <a:spLocks noChangeArrowheads="1"/>
          </p:cNvSpPr>
          <p:nvPr/>
        </p:nvSpPr>
        <p:spPr bwMode="auto">
          <a:xfrm>
            <a:off x="6829617" y="4108488"/>
            <a:ext cx="4207971" cy="1279525"/>
          </a:xfrm>
          <a:prstGeom prst="rect">
            <a:avLst/>
          </a:prstGeom>
          <a:solidFill>
            <a:srgbClr val="22588A"/>
          </a:solidFill>
          <a:ln w="9525">
            <a:noFill/>
            <a:miter lim="800000"/>
            <a:headEnd/>
            <a:tailEnd/>
          </a:ln>
        </p:spPr>
        <p:txBody>
          <a:bodyPr wrap="none" lIns="91354" tIns="45718" rIns="91354" bIns="45718" anchor="ctr" anchorCtr="1"/>
          <a:lstStyle/>
          <a:p>
            <a:pPr algn="ctr" defTabSz="913425">
              <a:defRPr/>
            </a:pPr>
            <a:r>
              <a:rPr lang="en-US" sz="1600" dirty="0">
                <a:solidFill>
                  <a:prstClr val="white"/>
                </a:solidFill>
              </a:rPr>
              <a:t>Ibalizumab</a:t>
            </a:r>
          </a:p>
          <a:p>
            <a:pPr algn="ctr" defTabSz="913425">
              <a:defRPr/>
            </a:pPr>
            <a:r>
              <a:rPr lang="en-US" sz="1600" dirty="0">
                <a:solidFill>
                  <a:prstClr val="white"/>
                </a:solidFill>
              </a:rPr>
              <a:t>800 mg IV Day 21, Q2W</a:t>
            </a:r>
          </a:p>
          <a:p>
            <a:pPr algn="ctr" defTabSz="913425">
              <a:defRPr/>
            </a:pPr>
            <a:r>
              <a:rPr lang="en-US" sz="1600" dirty="0">
                <a:solidFill>
                  <a:prstClr val="white"/>
                </a:solidFill>
              </a:rPr>
              <a:t>(maintenance dose)</a:t>
            </a:r>
          </a:p>
          <a:p>
            <a:pPr algn="ctr" defTabSz="913425">
              <a:defRPr/>
            </a:pPr>
            <a:r>
              <a:rPr lang="en-US" sz="1600" dirty="0">
                <a:solidFill>
                  <a:prstClr val="white"/>
                </a:solidFill>
              </a:rPr>
              <a:t>Switch to OBR</a:t>
            </a:r>
          </a:p>
          <a:p>
            <a:pPr algn="ctr" defTabSz="913425">
              <a:defRPr/>
            </a:pPr>
            <a:r>
              <a:rPr lang="en-US" sz="1600" dirty="0">
                <a:solidFill>
                  <a:prstClr val="white"/>
                </a:solidFill>
              </a:rPr>
              <a:t>Day 14 </a:t>
            </a:r>
          </a:p>
        </p:txBody>
      </p:sp>
      <p:cxnSp>
        <p:nvCxnSpPr>
          <p:cNvPr id="66572" name="Straight Arrow Connector 13"/>
          <p:cNvCxnSpPr>
            <a:cxnSpLocks noChangeShapeType="1"/>
          </p:cNvCxnSpPr>
          <p:nvPr/>
        </p:nvCxnSpPr>
        <p:spPr bwMode="auto">
          <a:xfrm>
            <a:off x="6524737" y="3800520"/>
            <a:ext cx="0" cy="274639"/>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6573" name="TextBox 15"/>
          <p:cNvSpPr txBox="1">
            <a:spLocks noChangeArrowheads="1"/>
          </p:cNvSpPr>
          <p:nvPr/>
        </p:nvSpPr>
        <p:spPr bwMode="auto">
          <a:xfrm>
            <a:off x="5057505" y="3041663"/>
            <a:ext cx="2934464" cy="78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718" rIns="91354" bIns="45718">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buClr>
                <a:srgbClr val="800080"/>
              </a:buClr>
            </a:pPr>
            <a:r>
              <a:rPr lang="en-US" altLang="en-US" sz="1500" i="1">
                <a:solidFill>
                  <a:prstClr val="black"/>
                </a:solidFill>
                <a:ea typeface="MS PGothic" pitchFamily="34" charset="-128"/>
              </a:rPr>
              <a:t>Primary </a:t>
            </a:r>
          </a:p>
          <a:p>
            <a:pPr algn="ctr" defTabSz="913425">
              <a:buClr>
                <a:srgbClr val="800080"/>
              </a:buClr>
            </a:pPr>
            <a:r>
              <a:rPr lang="en-US" altLang="en-US" sz="1500" i="1">
                <a:solidFill>
                  <a:prstClr val="black"/>
                </a:solidFill>
                <a:ea typeface="MS PGothic" pitchFamily="34" charset="-128"/>
              </a:rPr>
              <a:t>Endpoint:</a:t>
            </a:r>
          </a:p>
          <a:p>
            <a:pPr algn="ctr" defTabSz="913425">
              <a:buClr>
                <a:srgbClr val="800080"/>
              </a:buClr>
            </a:pPr>
            <a:r>
              <a:rPr lang="en-US" altLang="en-US" sz="1500" i="1">
                <a:solidFill>
                  <a:prstClr val="black"/>
                </a:solidFill>
                <a:ea typeface="MS PGothic" pitchFamily="34" charset="-128"/>
              </a:rPr>
              <a:t>Day 14</a:t>
            </a:r>
          </a:p>
        </p:txBody>
      </p:sp>
      <p:sp>
        <p:nvSpPr>
          <p:cNvPr id="66575" name="TextBox 15"/>
          <p:cNvSpPr txBox="1">
            <a:spLocks noChangeArrowheads="1"/>
          </p:cNvSpPr>
          <p:nvPr/>
        </p:nvSpPr>
        <p:spPr bwMode="auto">
          <a:xfrm>
            <a:off x="3045619" y="3424243"/>
            <a:ext cx="2934464"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718" rIns="91354" bIns="45718">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buClr>
                <a:srgbClr val="800080"/>
              </a:buClr>
            </a:pPr>
            <a:r>
              <a:rPr lang="en-US" altLang="en-US" sz="1500" i="1" dirty="0">
                <a:solidFill>
                  <a:prstClr val="black"/>
                </a:solidFill>
                <a:ea typeface="MS PGothic" pitchFamily="34" charset="-128"/>
              </a:rPr>
              <a:t>Control Period:</a:t>
            </a:r>
          </a:p>
          <a:p>
            <a:pPr algn="ctr" defTabSz="913425">
              <a:buClr>
                <a:srgbClr val="800080"/>
              </a:buClr>
            </a:pPr>
            <a:r>
              <a:rPr lang="en-US" altLang="en-US" sz="1500" i="1" dirty="0">
                <a:solidFill>
                  <a:prstClr val="black"/>
                </a:solidFill>
                <a:ea typeface="MS PGothic" pitchFamily="34" charset="-128"/>
              </a:rPr>
              <a:t>Day 0-7</a:t>
            </a:r>
          </a:p>
        </p:txBody>
      </p:sp>
      <p:cxnSp>
        <p:nvCxnSpPr>
          <p:cNvPr id="66576" name="Straight Connector 2"/>
          <p:cNvCxnSpPr>
            <a:cxnSpLocks noChangeShapeType="1"/>
          </p:cNvCxnSpPr>
          <p:nvPr/>
        </p:nvCxnSpPr>
        <p:spPr bwMode="auto">
          <a:xfrm>
            <a:off x="3872924" y="4027488"/>
            <a:ext cx="128144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 name="1 CuadroTexto"/>
          <p:cNvSpPr txBox="1"/>
          <p:nvPr/>
        </p:nvSpPr>
        <p:spPr>
          <a:xfrm>
            <a:off x="471356" y="6389244"/>
            <a:ext cx="184573" cy="384717"/>
          </a:xfrm>
          <a:prstGeom prst="rect">
            <a:avLst/>
          </a:prstGeom>
          <a:noFill/>
        </p:spPr>
        <p:txBody>
          <a:bodyPr wrap="none" lIns="91362" tIns="45718" rIns="91362" bIns="45718" rtlCol="0">
            <a:spAutoFit/>
          </a:bodyPr>
          <a:lstStyle/>
          <a:p>
            <a:pPr defTabSz="913131"/>
            <a:endParaRPr lang="es-AR" dirty="0">
              <a:solidFill>
                <a:prstClr val="black"/>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150602820"/>
              </p:ext>
            </p:extLst>
          </p:nvPr>
        </p:nvGraphicFramePr>
        <p:xfrm>
          <a:off x="338433" y="6254044"/>
          <a:ext cx="11681667" cy="457200"/>
        </p:xfrm>
        <a:graphic>
          <a:graphicData uri="http://schemas.openxmlformats.org/drawingml/2006/table">
            <a:tbl>
              <a:tblPr/>
              <a:tblGrid>
                <a:gridCol w="11681667">
                  <a:extLst>
                    <a:ext uri="{9D8B030D-6E8A-4147-A177-3AD203B41FA5}">
                      <a16:colId xmlns="" xmlns:a16="http://schemas.microsoft.com/office/drawing/2014/main" val="20000"/>
                    </a:ext>
                  </a:extLst>
                </a:gridCol>
              </a:tblGrid>
              <a:tr h="457200">
                <a:tc>
                  <a:txBody>
                    <a:bodyPr/>
                    <a:lstStyle/>
                    <a:p>
                      <a:pPr algn="ctr"/>
                      <a:r>
                        <a:rPr lang="en-US" sz="1500" b="1" dirty="0" smtClean="0">
                          <a:solidFill>
                            <a:schemeClr val="bg1"/>
                          </a:solidFill>
                          <a:effectLst/>
                          <a:latin typeface="Calibri" pitchFamily="34" charset="0"/>
                          <a:cs typeface="Calibri" pitchFamily="34" charset="0"/>
                        </a:rPr>
                        <a:t>Emu B; IBALIZUMAB</a:t>
                      </a:r>
                      <a:r>
                        <a:rPr lang="en-US" sz="1500" b="1" dirty="0">
                          <a:solidFill>
                            <a:schemeClr val="bg1"/>
                          </a:solidFill>
                          <a:effectLst/>
                          <a:latin typeface="Calibri" pitchFamily="34" charset="0"/>
                          <a:cs typeface="Calibri" pitchFamily="34" charset="0"/>
                        </a:rPr>
                        <a:t>: 96-WEEK DATA AND EFFICACY IN PATIENTS RESISTANT TO COMMON </a:t>
                      </a:r>
                      <a:r>
                        <a:rPr lang="en-US" sz="1500" b="1" dirty="0" smtClean="0">
                          <a:solidFill>
                            <a:schemeClr val="bg1"/>
                          </a:solidFill>
                          <a:effectLst/>
                          <a:latin typeface="Calibri" pitchFamily="34" charset="0"/>
                          <a:cs typeface="Calibri" pitchFamily="34" charset="0"/>
                        </a:rPr>
                        <a:t>ANTIRETROVIRALS; CROI 2019; Abstract</a:t>
                      </a:r>
                      <a:r>
                        <a:rPr lang="en-US" sz="1500" b="1" baseline="0" dirty="0" smtClean="0">
                          <a:solidFill>
                            <a:schemeClr val="bg1"/>
                          </a:solidFill>
                          <a:effectLst/>
                          <a:latin typeface="Calibri" pitchFamily="34" charset="0"/>
                          <a:cs typeface="Calibri" pitchFamily="34" charset="0"/>
                        </a:rPr>
                        <a:t> </a:t>
                      </a:r>
                      <a:r>
                        <a:rPr lang="en-US" sz="1500" b="1" dirty="0" smtClean="0">
                          <a:solidFill>
                            <a:schemeClr val="bg1"/>
                          </a:solidFill>
                          <a:effectLst/>
                          <a:latin typeface="Calibri" pitchFamily="34" charset="0"/>
                          <a:cs typeface="Calibri" pitchFamily="34" charset="0"/>
                        </a:rPr>
                        <a:t>485.</a:t>
                      </a:r>
                    </a:p>
                    <a:p>
                      <a:pPr algn="ctr"/>
                      <a:r>
                        <a:rPr lang="en-US" sz="1500" b="0" dirty="0">
                          <a:solidFill>
                            <a:srgbClr val="000000"/>
                          </a:solidFill>
                          <a:effectLst/>
                          <a:latin typeface="Calibri" pitchFamily="34" charset="0"/>
                          <a:cs typeface="Calibri" pitchFamily="34" charset="0"/>
                        </a:rPr>
                        <a:t> </a:t>
                      </a:r>
                      <a:endParaRPr lang="en-US" sz="1500" b="0" dirty="0">
                        <a:latin typeface="Calibri" pitchFamily="34" charset="0"/>
                        <a:cs typeface="Calibri" pitchFamily="34" charset="0"/>
                      </a:endParaRPr>
                    </a:p>
                  </a:txBody>
                  <a:tcPr marL="0" marR="0" marT="0" marB="0" anchor="ctr">
                    <a:lnL>
                      <a:noFill/>
                    </a:lnL>
                    <a:lnR>
                      <a:noFill/>
                    </a:lnR>
                    <a:lnT>
                      <a:noFill/>
                    </a:lnT>
                    <a:lnB>
                      <a:noFill/>
                    </a:lnB>
                    <a:solidFill>
                      <a:srgbClr val="22588A"/>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9702346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223" y="1354017"/>
            <a:ext cx="4445191" cy="212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03224" y="3549555"/>
            <a:ext cx="4333794" cy="400105"/>
          </a:xfrm>
          <a:prstGeom prst="rect">
            <a:avLst/>
          </a:prstGeom>
          <a:noFill/>
        </p:spPr>
        <p:txBody>
          <a:bodyPr wrap="none" lIns="91398" tIns="45718" rIns="91398" bIns="45718" rtlCol="0">
            <a:spAutoFit/>
          </a:bodyPr>
          <a:lstStyle/>
          <a:p>
            <a:pPr defTabSz="913131"/>
            <a:r>
              <a:rPr lang="es-AR" sz="2000" dirty="0">
                <a:solidFill>
                  <a:prstClr val="black"/>
                </a:solidFill>
              </a:rPr>
              <a:t>Ac </a:t>
            </a:r>
            <a:r>
              <a:rPr lang="es-AR" sz="2000" dirty="0" err="1">
                <a:solidFill>
                  <a:prstClr val="black"/>
                </a:solidFill>
              </a:rPr>
              <a:t>triespecífico</a:t>
            </a:r>
            <a:r>
              <a:rPr lang="es-AR" sz="2000" dirty="0">
                <a:solidFill>
                  <a:prstClr val="black"/>
                </a:solidFill>
              </a:rPr>
              <a:t> altamente neutralizante</a:t>
            </a:r>
          </a:p>
        </p:txBody>
      </p:sp>
      <p:pic>
        <p:nvPicPr>
          <p:cNvPr id="1740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219"/>
          <a:stretch/>
        </p:blipFill>
        <p:spPr bwMode="auto">
          <a:xfrm>
            <a:off x="7097199" y="1024691"/>
            <a:ext cx="4805015" cy="252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8025089" y="3483054"/>
            <a:ext cx="2653527" cy="400105"/>
          </a:xfrm>
          <a:prstGeom prst="rect">
            <a:avLst/>
          </a:prstGeom>
        </p:spPr>
        <p:txBody>
          <a:bodyPr wrap="none" lIns="91398" tIns="45718" rIns="91398" bIns="45718">
            <a:spAutoFit/>
          </a:bodyPr>
          <a:lstStyle/>
          <a:p>
            <a:pPr defTabSz="913131"/>
            <a:r>
              <a:rPr lang="en-US" sz="2000" dirty="0">
                <a:solidFill>
                  <a:prstClr val="black"/>
                </a:solidFill>
              </a:rPr>
              <a:t>Ac monoclonal PGT121 </a:t>
            </a:r>
            <a:endParaRPr lang="es-AR" sz="2000" dirty="0">
              <a:solidFill>
                <a:prstClr val="black"/>
              </a:solidFill>
            </a:endParaRPr>
          </a:p>
        </p:txBody>
      </p:sp>
      <p:sp>
        <p:nvSpPr>
          <p:cNvPr id="12" name="11 Rectángulo"/>
          <p:cNvSpPr/>
          <p:nvPr/>
        </p:nvSpPr>
        <p:spPr>
          <a:xfrm>
            <a:off x="3738304" y="6509002"/>
            <a:ext cx="8887205" cy="261606"/>
          </a:xfrm>
          <a:prstGeom prst="rect">
            <a:avLst/>
          </a:prstGeom>
        </p:spPr>
        <p:txBody>
          <a:bodyPr wrap="square" lIns="91398" tIns="45718" rIns="91398" bIns="45718">
            <a:spAutoFit/>
          </a:bodyPr>
          <a:lstStyle/>
          <a:p>
            <a:pPr defTabSz="913221" fontAlgn="base">
              <a:spcBef>
                <a:spcPct val="0"/>
              </a:spcBef>
              <a:spcAft>
                <a:spcPct val="0"/>
              </a:spcAft>
            </a:pPr>
            <a:r>
              <a:rPr lang="en-US" altLang="en-US" sz="1100" dirty="0">
                <a:solidFill>
                  <a:srgbClr val="455560"/>
                </a:solidFill>
                <a:cs typeface="Arial" panose="020B0604020202020204" pitchFamily="34" charset="0"/>
              </a:rPr>
              <a:t>                                                                                    1. </a:t>
            </a:r>
            <a:r>
              <a:rPr lang="en-US" altLang="en-US" sz="1100" dirty="0" err="1">
                <a:solidFill>
                  <a:srgbClr val="455560"/>
                </a:solidFill>
                <a:cs typeface="Arial" panose="020B0604020202020204" pitchFamily="34" charset="0"/>
              </a:rPr>
              <a:t>Pegu</a:t>
            </a:r>
            <a:r>
              <a:rPr lang="en-US" altLang="en-US" sz="1100" dirty="0">
                <a:solidFill>
                  <a:srgbClr val="455560"/>
                </a:solidFill>
                <a:cs typeface="Arial" panose="020B0604020202020204" pitchFamily="34" charset="0"/>
              </a:rPr>
              <a:t>. CROI 2019. </a:t>
            </a:r>
            <a:r>
              <a:rPr lang="en-US" altLang="en-US" sz="1100" dirty="0" err="1">
                <a:solidFill>
                  <a:srgbClr val="455560"/>
                </a:solidFill>
                <a:cs typeface="Arial" panose="020B0604020202020204" pitchFamily="34" charset="0"/>
              </a:rPr>
              <a:t>Abstr</a:t>
            </a:r>
            <a:r>
              <a:rPr lang="en-US" altLang="en-US" sz="1100" dirty="0">
                <a:solidFill>
                  <a:srgbClr val="455560"/>
                </a:solidFill>
                <a:cs typeface="Arial" panose="020B0604020202020204" pitchFamily="34" charset="0"/>
              </a:rPr>
              <a:t> 28LB. 2. Stephenson. CROI 2019. </a:t>
            </a:r>
            <a:r>
              <a:rPr lang="en-US" altLang="en-US" sz="1100" dirty="0" err="1">
                <a:solidFill>
                  <a:srgbClr val="455560"/>
                </a:solidFill>
                <a:cs typeface="Arial" panose="020B0604020202020204" pitchFamily="34" charset="0"/>
              </a:rPr>
              <a:t>Abstr</a:t>
            </a:r>
            <a:r>
              <a:rPr lang="en-US" altLang="en-US" sz="1100" dirty="0">
                <a:solidFill>
                  <a:srgbClr val="455560"/>
                </a:solidFill>
                <a:cs typeface="Arial" panose="020B0604020202020204" pitchFamily="34" charset="0"/>
              </a:rPr>
              <a:t> 145LB. 3. Sager. CROI 2019. </a:t>
            </a:r>
            <a:r>
              <a:rPr lang="en-US" altLang="en-US" sz="1100" dirty="0" err="1">
                <a:solidFill>
                  <a:srgbClr val="455560"/>
                </a:solidFill>
                <a:cs typeface="Arial" panose="020B0604020202020204" pitchFamily="34" charset="0"/>
              </a:rPr>
              <a:t>Abstr</a:t>
            </a:r>
            <a:r>
              <a:rPr lang="en-US" altLang="en-US" sz="1100" dirty="0">
                <a:solidFill>
                  <a:srgbClr val="455560"/>
                </a:solidFill>
                <a:cs typeface="Arial" panose="020B0604020202020204" pitchFamily="34" charset="0"/>
              </a:rPr>
              <a:t> 141. 4.</a:t>
            </a:r>
          </a:p>
        </p:txBody>
      </p:sp>
      <p:sp>
        <p:nvSpPr>
          <p:cNvPr id="3" name="2 CuadroTexto"/>
          <p:cNvSpPr txBox="1"/>
          <p:nvPr/>
        </p:nvSpPr>
        <p:spPr>
          <a:xfrm>
            <a:off x="1826939" y="393242"/>
            <a:ext cx="8645936" cy="584771"/>
          </a:xfrm>
          <a:prstGeom prst="rect">
            <a:avLst/>
          </a:prstGeom>
          <a:noFill/>
        </p:spPr>
        <p:txBody>
          <a:bodyPr wrap="none" lIns="91398" tIns="45718" rIns="91398" bIns="45718" rtlCol="0">
            <a:spAutoFit/>
          </a:bodyPr>
          <a:lstStyle/>
          <a:p>
            <a:pPr defTabSz="913131"/>
            <a:r>
              <a:rPr lang="es-AR" sz="3200" dirty="0">
                <a:solidFill>
                  <a:prstClr val="black"/>
                </a:solidFill>
              </a:rPr>
              <a:t>Nuevos anticuerpos monoclonales y neutralizantes</a:t>
            </a:r>
          </a:p>
        </p:txBody>
      </p:sp>
      <p:pic>
        <p:nvPicPr>
          <p:cNvPr id="1751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8247"/>
          <a:stretch/>
        </p:blipFill>
        <p:spPr bwMode="auto">
          <a:xfrm>
            <a:off x="1007664" y="3949666"/>
            <a:ext cx="4829175" cy="201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001184" y="6145176"/>
            <a:ext cx="4547215" cy="400105"/>
          </a:xfrm>
          <a:prstGeom prst="rect">
            <a:avLst/>
          </a:prstGeom>
        </p:spPr>
        <p:txBody>
          <a:bodyPr wrap="square" lIns="91398" tIns="45718" rIns="91398" bIns="45718">
            <a:spAutoFit/>
          </a:bodyPr>
          <a:lstStyle/>
          <a:p>
            <a:pPr defTabSz="913131"/>
            <a:r>
              <a:rPr lang="es-MX" sz="2000" dirty="0">
                <a:solidFill>
                  <a:prstClr val="black"/>
                </a:solidFill>
              </a:rPr>
              <a:t>inhibidor de </a:t>
            </a:r>
            <a:r>
              <a:rPr lang="es-MX" sz="2000" dirty="0" err="1">
                <a:solidFill>
                  <a:prstClr val="black"/>
                </a:solidFill>
              </a:rPr>
              <a:t>Cápside</a:t>
            </a:r>
            <a:r>
              <a:rPr lang="es-MX" sz="2000" dirty="0">
                <a:solidFill>
                  <a:prstClr val="black"/>
                </a:solidFill>
              </a:rPr>
              <a:t> subcutáneo GS-6207</a:t>
            </a:r>
            <a:endParaRPr lang="es-AR" sz="2000" dirty="0">
              <a:solidFill>
                <a:prstClr val="black"/>
              </a:solidFill>
            </a:endParaRPr>
          </a:p>
        </p:txBody>
      </p:sp>
      <p:pic>
        <p:nvPicPr>
          <p:cNvPr id="175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701" y="3883177"/>
            <a:ext cx="4376739"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7476383" y="6139699"/>
            <a:ext cx="2723546" cy="400105"/>
          </a:xfrm>
          <a:prstGeom prst="rect">
            <a:avLst/>
          </a:prstGeom>
        </p:spPr>
        <p:txBody>
          <a:bodyPr wrap="none" lIns="91398" tIns="45718" rIns="91398" bIns="45718">
            <a:spAutoFit/>
          </a:bodyPr>
          <a:lstStyle/>
          <a:p>
            <a:pPr defTabSz="913131"/>
            <a:r>
              <a:rPr lang="en-US" sz="2000" dirty="0">
                <a:solidFill>
                  <a:prstClr val="black"/>
                </a:solidFill>
              </a:rPr>
              <a:t>PRO 140 (</a:t>
            </a:r>
            <a:r>
              <a:rPr lang="en-US" sz="2000" dirty="0" err="1">
                <a:solidFill>
                  <a:prstClr val="black"/>
                </a:solidFill>
              </a:rPr>
              <a:t>leronlimab</a:t>
            </a:r>
            <a:r>
              <a:rPr lang="en-US" sz="2000" dirty="0">
                <a:solidFill>
                  <a:prstClr val="black"/>
                </a:solidFill>
              </a:rPr>
              <a:t>) SC</a:t>
            </a:r>
            <a:endParaRPr lang="es-AR" sz="2000" dirty="0">
              <a:solidFill>
                <a:prstClr val="black"/>
              </a:solidFill>
            </a:endParaRPr>
          </a:p>
        </p:txBody>
      </p:sp>
    </p:spTree>
    <p:extLst>
      <p:ext uri="{BB962C8B-B14F-4D97-AF65-F5344CB8AC3E}">
        <p14:creationId xmlns:p14="http://schemas.microsoft.com/office/powerpoint/2010/main" val="36939758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Hacia la cura</a:t>
            </a:r>
          </a:p>
        </p:txBody>
      </p:sp>
    </p:spTree>
    <p:extLst>
      <p:ext uri="{BB962C8B-B14F-4D97-AF65-F5344CB8AC3E}">
        <p14:creationId xmlns:p14="http://schemas.microsoft.com/office/powerpoint/2010/main" val="41004746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336800" y="2209800"/>
            <a:ext cx="5283200" cy="3505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718" rIns="91362" bIns="45718" rtlCol="0" anchor="ctr"/>
          <a:lstStyle/>
          <a:p>
            <a:pPr algn="ctr" defTabSz="456735"/>
            <a:endParaRPr lang="en-US">
              <a:solidFill>
                <a:srgbClr val="FFFFFF"/>
              </a:solidFill>
            </a:endParaRPr>
          </a:p>
        </p:txBody>
      </p:sp>
      <p:sp>
        <p:nvSpPr>
          <p:cNvPr id="14" name="手繪多邊形 13"/>
          <p:cNvSpPr/>
          <p:nvPr/>
        </p:nvSpPr>
        <p:spPr>
          <a:xfrm>
            <a:off x="1418897" y="2414814"/>
            <a:ext cx="6180083" cy="2690649"/>
          </a:xfrm>
          <a:custGeom>
            <a:avLst/>
            <a:gdLst>
              <a:gd name="connsiteX0" fmla="*/ 0 w 4635062"/>
              <a:gd name="connsiteY0" fmla="*/ 60435 h 2617076"/>
              <a:gd name="connsiteX1" fmla="*/ 662152 w 4635062"/>
              <a:gd name="connsiteY1" fmla="*/ 249621 h 2617076"/>
              <a:gd name="connsiteX2" fmla="*/ 1119352 w 4635062"/>
              <a:gd name="connsiteY2" fmla="*/ 1558159 h 2617076"/>
              <a:gd name="connsiteX3" fmla="*/ 2554014 w 4635062"/>
              <a:gd name="connsiteY3" fmla="*/ 2441028 h 2617076"/>
              <a:gd name="connsiteX4" fmla="*/ 4635062 w 4635062"/>
              <a:gd name="connsiteY4" fmla="*/ 2614449 h 2617076"/>
              <a:gd name="connsiteX5" fmla="*/ 4635062 w 4635062"/>
              <a:gd name="connsiteY5" fmla="*/ 2614449 h 2617076"/>
              <a:gd name="connsiteX6" fmla="*/ 4635062 w 4635062"/>
              <a:gd name="connsiteY6" fmla="*/ 2614449 h 261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062" h="2617076">
                <a:moveTo>
                  <a:pt x="0" y="60435"/>
                </a:moveTo>
                <a:cubicBezTo>
                  <a:pt x="237796" y="30217"/>
                  <a:pt x="475593" y="0"/>
                  <a:pt x="662152" y="249621"/>
                </a:cubicBezTo>
                <a:cubicBezTo>
                  <a:pt x="848711" y="499242"/>
                  <a:pt x="804042" y="1192925"/>
                  <a:pt x="1119352" y="1558159"/>
                </a:cubicBezTo>
                <a:cubicBezTo>
                  <a:pt x="1434662" y="1923394"/>
                  <a:pt x="1968062" y="2264980"/>
                  <a:pt x="2554014" y="2441028"/>
                </a:cubicBezTo>
                <a:cubicBezTo>
                  <a:pt x="3139966" y="2617076"/>
                  <a:pt x="4635062" y="2614449"/>
                  <a:pt x="4635062" y="2614449"/>
                </a:cubicBezTo>
                <a:lnTo>
                  <a:pt x="4635062" y="2614449"/>
                </a:lnTo>
                <a:lnTo>
                  <a:pt x="4635062" y="261444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362" tIns="45718" rIns="91362" bIns="45718" rtlCol="0" anchor="ctr"/>
          <a:lstStyle/>
          <a:p>
            <a:pPr algn="ctr" defTabSz="456735"/>
            <a:endParaRPr lang="en-US">
              <a:solidFill>
                <a:srgbClr val="000000"/>
              </a:solidFill>
            </a:endParaRPr>
          </a:p>
        </p:txBody>
      </p:sp>
      <p:grpSp>
        <p:nvGrpSpPr>
          <p:cNvPr id="3" name="群組 31"/>
          <p:cNvGrpSpPr/>
          <p:nvPr/>
        </p:nvGrpSpPr>
        <p:grpSpPr>
          <a:xfrm>
            <a:off x="1422400" y="2209800"/>
            <a:ext cx="8636000" cy="3505200"/>
            <a:chOff x="1295400" y="2209800"/>
            <a:chExt cx="6477000" cy="3505200"/>
          </a:xfrm>
        </p:grpSpPr>
        <p:grpSp>
          <p:nvGrpSpPr>
            <p:cNvPr id="4" name="群組 9"/>
            <p:cNvGrpSpPr/>
            <p:nvPr/>
          </p:nvGrpSpPr>
          <p:grpSpPr>
            <a:xfrm>
              <a:off x="1295400" y="2209800"/>
              <a:ext cx="6477000" cy="3505200"/>
              <a:chOff x="1219200" y="1600200"/>
              <a:chExt cx="6477000" cy="3505200"/>
            </a:xfrm>
          </p:grpSpPr>
          <p:cxnSp>
            <p:nvCxnSpPr>
              <p:cNvPr id="7" name="直線接點 6"/>
              <p:cNvCxnSpPr/>
              <p:nvPr/>
            </p:nvCxnSpPr>
            <p:spPr>
              <a:xfrm>
                <a:off x="1219200" y="1600200"/>
                <a:ext cx="0" cy="3505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H="1">
                <a:off x="1219200" y="5105400"/>
                <a:ext cx="6477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直線接點 29"/>
            <p:cNvCxnSpPr/>
            <p:nvPr/>
          </p:nvCxnSpPr>
          <p:spPr>
            <a:xfrm>
              <a:off x="1295400" y="4724400"/>
              <a:ext cx="6400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文字方塊 32"/>
          <p:cNvSpPr txBox="1"/>
          <p:nvPr/>
        </p:nvSpPr>
        <p:spPr>
          <a:xfrm rot="16200000">
            <a:off x="-922297" y="3585011"/>
            <a:ext cx="3581401" cy="830993"/>
          </a:xfrm>
          <a:prstGeom prst="rect">
            <a:avLst/>
          </a:prstGeom>
          <a:noFill/>
        </p:spPr>
        <p:txBody>
          <a:bodyPr wrap="square" lIns="91362" tIns="45718" rIns="91362" bIns="45718" rtlCol="0">
            <a:spAutoFit/>
          </a:bodyPr>
          <a:lstStyle/>
          <a:p>
            <a:pPr algn="ctr" defTabSz="456735"/>
            <a:r>
              <a:rPr lang="en-US" sz="2400" dirty="0">
                <a:solidFill>
                  <a:srgbClr val="000000"/>
                </a:solidFill>
                <a:cs typeface="Arial" pitchFamily="34" charset="0"/>
              </a:rPr>
              <a:t>Plasma HIV-1 RNA (copies/</a:t>
            </a:r>
            <a:r>
              <a:rPr lang="en-US" sz="2400" dirty="0" err="1">
                <a:solidFill>
                  <a:srgbClr val="000000"/>
                </a:solidFill>
                <a:cs typeface="Arial" pitchFamily="34" charset="0"/>
              </a:rPr>
              <a:t>mL</a:t>
            </a:r>
            <a:r>
              <a:rPr lang="en-US" sz="2400" dirty="0">
                <a:solidFill>
                  <a:srgbClr val="000000"/>
                </a:solidFill>
                <a:cs typeface="Arial" pitchFamily="34" charset="0"/>
              </a:rPr>
              <a:t>)</a:t>
            </a:r>
          </a:p>
        </p:txBody>
      </p:sp>
      <p:sp>
        <p:nvSpPr>
          <p:cNvPr id="34" name="文字方塊 33"/>
          <p:cNvSpPr txBox="1"/>
          <p:nvPr/>
        </p:nvSpPr>
        <p:spPr>
          <a:xfrm>
            <a:off x="5080000" y="5715080"/>
            <a:ext cx="1524000" cy="461665"/>
          </a:xfrm>
          <a:prstGeom prst="rect">
            <a:avLst/>
          </a:prstGeom>
          <a:noFill/>
        </p:spPr>
        <p:txBody>
          <a:bodyPr wrap="square" lIns="91362" tIns="45718" rIns="91362" bIns="45718" rtlCol="0">
            <a:spAutoFit/>
          </a:bodyPr>
          <a:lstStyle/>
          <a:p>
            <a:pPr algn="ctr" defTabSz="456735"/>
            <a:r>
              <a:rPr lang="en-US" sz="2400" dirty="0">
                <a:solidFill>
                  <a:srgbClr val="000000"/>
                </a:solidFill>
                <a:cs typeface="Arial" pitchFamily="34" charset="0"/>
              </a:rPr>
              <a:t>Time</a:t>
            </a:r>
          </a:p>
        </p:txBody>
      </p:sp>
      <p:cxnSp>
        <p:nvCxnSpPr>
          <p:cNvPr id="37" name="直線單箭頭接點 36"/>
          <p:cNvCxnSpPr/>
          <p:nvPr/>
        </p:nvCxnSpPr>
        <p:spPr>
          <a:xfrm>
            <a:off x="2336800" y="2209800"/>
            <a:ext cx="5384800" cy="0"/>
          </a:xfrm>
          <a:prstGeom prst="straightConnector1">
            <a:avLst/>
          </a:prstGeom>
          <a:ln w="3810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2336800" y="1748143"/>
            <a:ext cx="5486400" cy="461665"/>
          </a:xfrm>
          <a:prstGeom prst="rect">
            <a:avLst/>
          </a:prstGeom>
          <a:noFill/>
        </p:spPr>
        <p:txBody>
          <a:bodyPr wrap="square" lIns="91362" tIns="45718" rIns="91362" bIns="45718" rtlCol="0">
            <a:spAutoFit/>
          </a:bodyPr>
          <a:lstStyle/>
          <a:p>
            <a:pPr defTabSz="456735"/>
            <a:r>
              <a:rPr lang="en-US" sz="2400" dirty="0">
                <a:solidFill>
                  <a:srgbClr val="000000"/>
                </a:solidFill>
                <a:cs typeface="Arial" pitchFamily="34" charset="0"/>
              </a:rPr>
              <a:t>                                 TARV</a:t>
            </a:r>
          </a:p>
        </p:txBody>
      </p:sp>
      <p:sp>
        <p:nvSpPr>
          <p:cNvPr id="39" name="文字方塊 38"/>
          <p:cNvSpPr txBox="1"/>
          <p:nvPr/>
        </p:nvSpPr>
        <p:spPr>
          <a:xfrm>
            <a:off x="9753600" y="4419629"/>
            <a:ext cx="2438400" cy="677107"/>
          </a:xfrm>
          <a:prstGeom prst="rect">
            <a:avLst/>
          </a:prstGeom>
          <a:noFill/>
        </p:spPr>
        <p:txBody>
          <a:bodyPr wrap="square" lIns="91362" tIns="45718" rIns="91362" bIns="45718" rtlCol="0">
            <a:spAutoFit/>
          </a:bodyPr>
          <a:lstStyle/>
          <a:p>
            <a:pPr defTabSz="456735"/>
            <a:r>
              <a:rPr lang="en-US" dirty="0">
                <a:solidFill>
                  <a:srgbClr val="000000"/>
                </a:solidFill>
                <a:cs typeface="Arial" pitchFamily="34" charset="0"/>
              </a:rPr>
              <a:t>Detection limit</a:t>
            </a:r>
          </a:p>
          <a:p>
            <a:pPr defTabSz="456735"/>
            <a:r>
              <a:rPr lang="en-US" dirty="0">
                <a:solidFill>
                  <a:srgbClr val="000000"/>
                </a:solidFill>
                <a:cs typeface="Arial" pitchFamily="34" charset="0"/>
              </a:rPr>
              <a:t>20 copies/mL</a:t>
            </a:r>
          </a:p>
        </p:txBody>
      </p:sp>
      <p:grpSp>
        <p:nvGrpSpPr>
          <p:cNvPr id="5" name="群組 21"/>
          <p:cNvGrpSpPr/>
          <p:nvPr/>
        </p:nvGrpSpPr>
        <p:grpSpPr>
          <a:xfrm>
            <a:off x="7518400" y="2133600"/>
            <a:ext cx="4470400" cy="2971800"/>
            <a:chOff x="5638800" y="2133600"/>
            <a:chExt cx="3352800" cy="2971800"/>
          </a:xfrm>
        </p:grpSpPr>
        <p:sp>
          <p:nvSpPr>
            <p:cNvPr id="21" name="手繪多邊形 20"/>
            <p:cNvSpPr/>
            <p:nvPr/>
          </p:nvSpPr>
          <p:spPr>
            <a:xfrm>
              <a:off x="5638800" y="2567152"/>
              <a:ext cx="1198179" cy="2538248"/>
            </a:xfrm>
            <a:custGeom>
              <a:avLst/>
              <a:gdLst>
                <a:gd name="connsiteX0" fmla="*/ 0 w 1198179"/>
                <a:gd name="connsiteY0" fmla="*/ 2538248 h 2538248"/>
                <a:gd name="connsiteX1" fmla="*/ 677917 w 1198179"/>
                <a:gd name="connsiteY1" fmla="*/ 2049517 h 2538248"/>
                <a:gd name="connsiteX2" fmla="*/ 1198179 w 1198179"/>
                <a:gd name="connsiteY2" fmla="*/ 0 h 2538248"/>
                <a:gd name="connsiteX3" fmla="*/ 1198179 w 1198179"/>
                <a:gd name="connsiteY3" fmla="*/ 0 h 2538248"/>
              </a:gdLst>
              <a:ahLst/>
              <a:cxnLst>
                <a:cxn ang="0">
                  <a:pos x="connsiteX0" y="connsiteY0"/>
                </a:cxn>
                <a:cxn ang="0">
                  <a:pos x="connsiteX1" y="connsiteY1"/>
                </a:cxn>
                <a:cxn ang="0">
                  <a:pos x="connsiteX2" y="connsiteY2"/>
                </a:cxn>
                <a:cxn ang="0">
                  <a:pos x="connsiteX3" y="connsiteY3"/>
                </a:cxn>
              </a:cxnLst>
              <a:rect l="l" t="t" r="r" b="b"/>
              <a:pathLst>
                <a:path w="1198179" h="2538248">
                  <a:moveTo>
                    <a:pt x="0" y="2538248"/>
                  </a:moveTo>
                  <a:cubicBezTo>
                    <a:pt x="239110" y="2505403"/>
                    <a:pt x="478220" y="2472558"/>
                    <a:pt x="677917" y="2049517"/>
                  </a:cubicBezTo>
                  <a:cubicBezTo>
                    <a:pt x="877614" y="1626476"/>
                    <a:pt x="1198179" y="0"/>
                    <a:pt x="1198179" y="0"/>
                  </a:cubicBezTo>
                  <a:lnTo>
                    <a:pt x="1198179"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6735"/>
              <a:endParaRPr lang="en-US">
                <a:solidFill>
                  <a:srgbClr val="000000"/>
                </a:solidFill>
              </a:endParaRPr>
            </a:p>
          </p:txBody>
        </p:sp>
        <p:sp>
          <p:nvSpPr>
            <p:cNvPr id="18" name="文字方塊 17"/>
            <p:cNvSpPr txBox="1"/>
            <p:nvPr/>
          </p:nvSpPr>
          <p:spPr>
            <a:xfrm>
              <a:off x="6553200" y="2133600"/>
              <a:ext cx="2438400" cy="461665"/>
            </a:xfrm>
            <a:prstGeom prst="rect">
              <a:avLst/>
            </a:prstGeom>
            <a:noFill/>
          </p:spPr>
          <p:txBody>
            <a:bodyPr wrap="square" rtlCol="0">
              <a:spAutoFit/>
            </a:bodyPr>
            <a:lstStyle/>
            <a:p>
              <a:pPr algn="ctr" defTabSz="456735"/>
              <a:r>
                <a:rPr lang="en-US" sz="2400" dirty="0">
                  <a:solidFill>
                    <a:srgbClr val="000000"/>
                  </a:solidFill>
                  <a:cs typeface="Arial" pitchFamily="34" charset="0"/>
                </a:rPr>
                <a:t>Viral rebound</a:t>
              </a:r>
            </a:p>
          </p:txBody>
        </p:sp>
      </p:grpSp>
      <p:sp>
        <p:nvSpPr>
          <p:cNvPr id="6" name="Rectangle 5"/>
          <p:cNvSpPr/>
          <p:nvPr/>
        </p:nvSpPr>
        <p:spPr>
          <a:xfrm>
            <a:off x="64623" y="6440285"/>
            <a:ext cx="10908247" cy="338555"/>
          </a:xfrm>
          <a:prstGeom prst="rect">
            <a:avLst/>
          </a:prstGeom>
        </p:spPr>
        <p:txBody>
          <a:bodyPr wrap="square" lIns="91362" tIns="45718" rIns="91362" bIns="45718">
            <a:spAutoFit/>
          </a:bodyPr>
          <a:lstStyle/>
          <a:p>
            <a:pPr defTabSz="456735"/>
            <a:r>
              <a:rPr lang="en-US" sz="1600" dirty="0">
                <a:solidFill>
                  <a:srgbClr val="FFFFFF"/>
                </a:solidFill>
                <a:cs typeface="Arial" panose="020B0604020202020204" pitchFamily="34" charset="0"/>
              </a:rPr>
              <a:t>Davey et al., PNAS 1999; </a:t>
            </a:r>
            <a:r>
              <a:rPr lang="en-US" sz="1600" dirty="0" err="1">
                <a:solidFill>
                  <a:srgbClr val="FFFFFF"/>
                </a:solidFill>
                <a:cs typeface="Arial" panose="020B0604020202020204" pitchFamily="34" charset="0"/>
              </a:rPr>
              <a:t>Rothenberger</a:t>
            </a:r>
            <a:r>
              <a:rPr lang="en-US" sz="1600" dirty="0">
                <a:solidFill>
                  <a:srgbClr val="FFFFFF"/>
                </a:solidFill>
                <a:cs typeface="Arial" panose="020B0604020202020204" pitchFamily="34" charset="0"/>
              </a:rPr>
              <a:t> M et al. PNAS 2015; (</a:t>
            </a:r>
          </a:p>
        </p:txBody>
      </p:sp>
      <p:sp>
        <p:nvSpPr>
          <p:cNvPr id="11" name="10 CuadroTexto"/>
          <p:cNvSpPr txBox="1"/>
          <p:nvPr/>
        </p:nvSpPr>
        <p:spPr>
          <a:xfrm>
            <a:off x="3638233" y="608296"/>
            <a:ext cx="4586996" cy="646327"/>
          </a:xfrm>
          <a:prstGeom prst="rect">
            <a:avLst/>
          </a:prstGeom>
          <a:noFill/>
        </p:spPr>
        <p:txBody>
          <a:bodyPr wrap="none" lIns="91362" tIns="45718" rIns="91362" bIns="45718" rtlCol="0">
            <a:spAutoFit/>
          </a:bodyPr>
          <a:lstStyle/>
          <a:p>
            <a:pPr defTabSz="913131"/>
            <a:r>
              <a:rPr lang="es-AR" sz="3600" dirty="0">
                <a:solidFill>
                  <a:srgbClr val="000000"/>
                </a:solidFill>
              </a:rPr>
              <a:t>El TARV no es curativo </a:t>
            </a:r>
          </a:p>
        </p:txBody>
      </p:sp>
    </p:spTree>
    <p:extLst>
      <p:ext uri="{BB962C8B-B14F-4D97-AF65-F5344CB8AC3E}">
        <p14:creationId xmlns:p14="http://schemas.microsoft.com/office/powerpoint/2010/main" val="1171508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6128" y="1931901"/>
            <a:ext cx="4596809" cy="3941588"/>
          </a:xfrm>
          <a:prstGeom prst="rect">
            <a:avLst/>
          </a:prstGeom>
          <a:solidFill>
            <a:schemeClr val="tx1"/>
          </a:solidFill>
        </p:spPr>
        <p:txBody>
          <a:bodyPr wrap="square" lIns="91362" tIns="45718" rIns="91362" bIns="45718">
            <a:spAutoFit/>
          </a:bodyPr>
          <a:lstStyle/>
          <a:p>
            <a:pPr marL="456735" indent="-456735" defTabSz="913516">
              <a:lnSpc>
                <a:spcPct val="90000"/>
              </a:lnSpc>
              <a:spcBef>
                <a:spcPts val="1200"/>
              </a:spcBef>
              <a:spcAft>
                <a:spcPts val="200"/>
              </a:spcAft>
              <a:buSzPct val="100000"/>
              <a:buFont typeface="Wingdings" pitchFamily="2" charset="2"/>
              <a:buChar char="§"/>
            </a:pPr>
            <a:r>
              <a:rPr lang="es-MX" sz="2800" dirty="0">
                <a:solidFill>
                  <a:prstClr val="white"/>
                </a:solidFill>
                <a:cs typeface="Calibri" pitchFamily="34" charset="0"/>
              </a:rPr>
              <a:t>Células o sitios que protegen al VIH-1 de las respuestas inmunes y de  los antirretrovirales</a:t>
            </a:r>
          </a:p>
          <a:p>
            <a:pPr marL="456735" indent="-456735" defTabSz="913516">
              <a:lnSpc>
                <a:spcPct val="90000"/>
              </a:lnSpc>
              <a:spcBef>
                <a:spcPts val="1200"/>
              </a:spcBef>
              <a:spcAft>
                <a:spcPts val="200"/>
              </a:spcAft>
              <a:buSzPct val="100000"/>
              <a:buFont typeface="Wingdings" pitchFamily="2" charset="2"/>
              <a:buChar char="§"/>
            </a:pPr>
            <a:r>
              <a:rPr lang="es-MX" sz="2800" dirty="0">
                <a:solidFill>
                  <a:prstClr val="white"/>
                </a:solidFill>
                <a:cs typeface="Calibri" pitchFamily="34" charset="0"/>
              </a:rPr>
              <a:t>Permiten su persistencia de por vida.</a:t>
            </a:r>
          </a:p>
          <a:p>
            <a:pPr marL="456735" indent="-456735" defTabSz="913516">
              <a:lnSpc>
                <a:spcPct val="90000"/>
              </a:lnSpc>
              <a:spcBef>
                <a:spcPts val="1200"/>
              </a:spcBef>
              <a:spcAft>
                <a:spcPts val="200"/>
              </a:spcAft>
              <a:buSzPct val="100000"/>
              <a:buFont typeface="Wingdings" pitchFamily="2" charset="2"/>
              <a:buChar char="§"/>
            </a:pPr>
            <a:r>
              <a:rPr lang="es-MX" sz="2800" dirty="0">
                <a:solidFill>
                  <a:prstClr val="white"/>
                </a:solidFill>
                <a:cs typeface="Calibri" pitchFamily="34" charset="0"/>
              </a:rPr>
              <a:t>Producen el rebote viral cuando se suspende el TARV</a:t>
            </a:r>
            <a:endParaRPr lang="en-US" sz="2800" dirty="0">
              <a:solidFill>
                <a:prstClr val="white"/>
              </a:solidFill>
              <a:cs typeface="Calibri" pitchFamily="34" charset="0"/>
            </a:endParaRPr>
          </a:p>
        </p:txBody>
      </p:sp>
      <p:sp>
        <p:nvSpPr>
          <p:cNvPr id="4" name="3 Rectángulo"/>
          <p:cNvSpPr/>
          <p:nvPr/>
        </p:nvSpPr>
        <p:spPr>
          <a:xfrm>
            <a:off x="3615348" y="6332562"/>
            <a:ext cx="5752891" cy="338550"/>
          </a:xfrm>
          <a:prstGeom prst="rect">
            <a:avLst/>
          </a:prstGeom>
        </p:spPr>
        <p:txBody>
          <a:bodyPr wrap="none" lIns="91362" tIns="45718" rIns="91362" bIns="45718">
            <a:spAutoFit/>
          </a:bodyPr>
          <a:lstStyle/>
          <a:p>
            <a:pPr algn="r" defTabSz="456735"/>
            <a:r>
              <a:rPr lang="en-US" sz="1600" dirty="0" err="1">
                <a:solidFill>
                  <a:prstClr val="black"/>
                </a:solidFill>
                <a:latin typeface="Franklin Gothic Book"/>
                <a:cs typeface="Arial" pitchFamily="34" charset="0"/>
              </a:rPr>
              <a:t>Siliciano</a:t>
            </a:r>
            <a:r>
              <a:rPr lang="en-US" sz="1600" dirty="0">
                <a:solidFill>
                  <a:prstClr val="black"/>
                </a:solidFill>
                <a:latin typeface="Franklin Gothic Book"/>
                <a:cs typeface="Arial" pitchFamily="34" charset="0"/>
              </a:rPr>
              <a:t> JD et al., Nature Med., 2003;</a:t>
            </a:r>
            <a:r>
              <a:rPr lang="en-US" sz="1600" dirty="0">
                <a:solidFill>
                  <a:prstClr val="black"/>
                </a:solidFill>
                <a:latin typeface="Franklin Gothic Book"/>
              </a:rPr>
              <a:t> Crooks AM et al. JID 2015</a:t>
            </a:r>
          </a:p>
        </p:txBody>
      </p:sp>
      <p:sp>
        <p:nvSpPr>
          <p:cNvPr id="5" name="4 Rectángulo"/>
          <p:cNvSpPr/>
          <p:nvPr/>
        </p:nvSpPr>
        <p:spPr>
          <a:xfrm>
            <a:off x="1204880" y="499927"/>
            <a:ext cx="9850424" cy="646327"/>
          </a:xfrm>
          <a:prstGeom prst="rect">
            <a:avLst/>
          </a:prstGeom>
        </p:spPr>
        <p:txBody>
          <a:bodyPr wrap="none" lIns="91362" tIns="45718" rIns="91362" bIns="45718">
            <a:spAutoFit/>
          </a:bodyPr>
          <a:lstStyle/>
          <a:p>
            <a:pPr defTabSz="913131"/>
            <a:r>
              <a:rPr lang="es-MX" sz="3600" dirty="0">
                <a:solidFill>
                  <a:prstClr val="black"/>
                </a:solidFill>
              </a:rPr>
              <a:t>El reservorio de VIH-1 latente sobrevive toda la vida</a:t>
            </a:r>
            <a:endParaRPr lang="es-AR" sz="3600" dirty="0">
              <a:solidFill>
                <a:prstClr val="black"/>
              </a:solidFill>
            </a:endParaRPr>
          </a:p>
        </p:txBody>
      </p:sp>
      <p:pic>
        <p:nvPicPr>
          <p:cNvPr id="2109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77" t="18977" r="7751" b="7535"/>
          <a:stretch/>
        </p:blipFill>
        <p:spPr bwMode="auto">
          <a:xfrm>
            <a:off x="5539623" y="2317912"/>
            <a:ext cx="6020263" cy="298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975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70145" y="489143"/>
            <a:ext cx="4496971" cy="646327"/>
          </a:xfrm>
          <a:prstGeom prst="rect">
            <a:avLst/>
          </a:prstGeom>
          <a:noFill/>
        </p:spPr>
        <p:txBody>
          <a:bodyPr wrap="none" lIns="91362" tIns="45718" rIns="91362" bIns="45718" rtlCol="0">
            <a:spAutoFit/>
          </a:bodyPr>
          <a:lstStyle/>
          <a:p>
            <a:pPr defTabSz="913131"/>
            <a:r>
              <a:rPr lang="es-AR" sz="3600" dirty="0">
                <a:solidFill>
                  <a:prstClr val="black"/>
                </a:solidFill>
              </a:rPr>
              <a:t>Estrategias para la cura</a:t>
            </a:r>
          </a:p>
        </p:txBody>
      </p:sp>
      <p:sp>
        <p:nvSpPr>
          <p:cNvPr id="4" name="3 CuadroTexto"/>
          <p:cNvSpPr txBox="1"/>
          <p:nvPr/>
        </p:nvSpPr>
        <p:spPr>
          <a:xfrm>
            <a:off x="1063256" y="1701257"/>
            <a:ext cx="9347914" cy="5032143"/>
          </a:xfrm>
          <a:prstGeom prst="rect">
            <a:avLst/>
          </a:prstGeom>
          <a:noFill/>
        </p:spPr>
        <p:txBody>
          <a:bodyPr wrap="none" lIns="91362" tIns="45718" rIns="91362" bIns="45718" rtlCol="0">
            <a:spAutoFit/>
          </a:bodyPr>
          <a:lstStyle/>
          <a:p>
            <a:pPr marL="570954" indent="-570954" defTabSz="913131">
              <a:buFont typeface="Wingdings" pitchFamily="2" charset="2"/>
              <a:buChar char="§"/>
            </a:pPr>
            <a:r>
              <a:rPr lang="es-AR" sz="3600" dirty="0">
                <a:solidFill>
                  <a:srgbClr val="C00000"/>
                </a:solidFill>
              </a:rPr>
              <a:t>Erradicar</a:t>
            </a:r>
            <a:r>
              <a:rPr lang="es-AR" sz="3600" dirty="0">
                <a:solidFill>
                  <a:prstClr val="black"/>
                </a:solidFill>
              </a:rPr>
              <a:t> el reservorio latente</a:t>
            </a:r>
          </a:p>
          <a:p>
            <a:pPr defTabSz="913924"/>
            <a:r>
              <a:rPr lang="es-AR" sz="2800" dirty="0">
                <a:solidFill>
                  <a:prstClr val="black"/>
                </a:solidFill>
              </a:rPr>
              <a:t>      </a:t>
            </a:r>
            <a:r>
              <a:rPr lang="es-CO" sz="2800" dirty="0">
                <a:solidFill>
                  <a:prstClr val="black"/>
                </a:solidFill>
              </a:rPr>
              <a:t>Eliminación de la replicación competente del VIH </a:t>
            </a:r>
          </a:p>
          <a:p>
            <a:pPr defTabSz="913924"/>
            <a:r>
              <a:rPr lang="es-CO" sz="2400" dirty="0">
                <a:solidFill>
                  <a:prstClr val="black"/>
                </a:solidFill>
              </a:rPr>
              <a:t>       (reducción &gt; 3.5 log del reservorio)</a:t>
            </a:r>
          </a:p>
          <a:p>
            <a:pPr defTabSz="913924"/>
            <a:r>
              <a:rPr lang="es-CO" sz="2000" dirty="0">
                <a:solidFill>
                  <a:prstClr val="black"/>
                </a:solidFill>
              </a:rPr>
              <a:t>                            </a:t>
            </a:r>
          </a:p>
          <a:p>
            <a:pPr defTabSz="913131"/>
            <a:endParaRPr lang="es-AR" sz="2800" dirty="0">
              <a:solidFill>
                <a:prstClr val="black"/>
              </a:solidFill>
            </a:endParaRPr>
          </a:p>
          <a:p>
            <a:pPr defTabSz="913131"/>
            <a:endParaRPr lang="es-AR" sz="2800" dirty="0">
              <a:solidFill>
                <a:srgbClr val="C00000"/>
              </a:solidFill>
            </a:endParaRPr>
          </a:p>
          <a:p>
            <a:pPr marL="570954" indent="-570954" defTabSz="913131">
              <a:buFont typeface="Wingdings" pitchFamily="2" charset="2"/>
              <a:buChar char="§"/>
            </a:pPr>
            <a:r>
              <a:rPr lang="es-AR" sz="3600" dirty="0">
                <a:solidFill>
                  <a:srgbClr val="C00000"/>
                </a:solidFill>
              </a:rPr>
              <a:t>Curación “funcional” </a:t>
            </a:r>
            <a:r>
              <a:rPr lang="es-AR" sz="3200" dirty="0">
                <a:solidFill>
                  <a:prstClr val="black"/>
                </a:solidFill>
              </a:rPr>
              <a:t>luego de suspender el TARV</a:t>
            </a:r>
          </a:p>
          <a:p>
            <a:pPr defTabSz="913131"/>
            <a:r>
              <a:rPr lang="es-AR" sz="3600" dirty="0">
                <a:solidFill>
                  <a:prstClr val="black"/>
                </a:solidFill>
              </a:rPr>
              <a:t>      </a:t>
            </a:r>
            <a:r>
              <a:rPr lang="es-AR" sz="2800" dirty="0">
                <a:solidFill>
                  <a:prstClr val="black"/>
                </a:solidFill>
              </a:rPr>
              <a:t>Remisión virológica sostenida</a:t>
            </a:r>
          </a:p>
          <a:p>
            <a:pPr defTabSz="913131"/>
            <a:r>
              <a:rPr lang="es-AR" sz="2800" dirty="0">
                <a:solidFill>
                  <a:prstClr val="black"/>
                </a:solidFill>
              </a:rPr>
              <a:t>       </a:t>
            </a:r>
          </a:p>
          <a:p>
            <a:pPr defTabSz="913131"/>
            <a:endParaRPr lang="es-AR" dirty="0" smtClean="0">
              <a:solidFill>
                <a:prstClr val="black"/>
              </a:solidFill>
            </a:endParaRPr>
          </a:p>
          <a:p>
            <a:pPr defTabSz="913131"/>
            <a:endParaRPr lang="es-AR" dirty="0">
              <a:solidFill>
                <a:prstClr val="black"/>
              </a:solidFill>
            </a:endParaRPr>
          </a:p>
          <a:p>
            <a:pPr defTabSz="913131"/>
            <a:endParaRPr lang="es-AR" dirty="0">
              <a:solidFill>
                <a:prstClr val="black"/>
              </a:solidFill>
            </a:endParaRPr>
          </a:p>
        </p:txBody>
      </p:sp>
    </p:spTree>
    <p:extLst>
      <p:ext uri="{BB962C8B-B14F-4D97-AF65-F5344CB8AC3E}">
        <p14:creationId xmlns:p14="http://schemas.microsoft.com/office/powerpoint/2010/main" val="292622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62441" y="164648"/>
            <a:ext cx="8887883"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1839" fontAlgn="base">
              <a:spcBef>
                <a:spcPct val="0"/>
              </a:spcBef>
              <a:spcAft>
                <a:spcPct val="0"/>
              </a:spcAft>
            </a:pPr>
            <a:r>
              <a:rPr lang="es-ES" sz="3600" b="0" dirty="0">
                <a:solidFill>
                  <a:prstClr val="black"/>
                </a:solidFill>
                <a:latin typeface="Calibri" pitchFamily="34" charset="0"/>
                <a:cs typeface="Calibri" pitchFamily="34" charset="0"/>
              </a:rPr>
              <a:t>Combinaciones fijas</a:t>
            </a:r>
          </a:p>
        </p:txBody>
      </p:sp>
      <p:sp>
        <p:nvSpPr>
          <p:cNvPr id="2" name="1 Rectángulo"/>
          <p:cNvSpPr/>
          <p:nvPr/>
        </p:nvSpPr>
        <p:spPr>
          <a:xfrm>
            <a:off x="719428" y="927660"/>
            <a:ext cx="4692503" cy="5586141"/>
          </a:xfrm>
          <a:prstGeom prst="rect">
            <a:avLst/>
          </a:prstGeom>
          <a:solidFill>
            <a:schemeClr val="tx1"/>
          </a:solidFill>
        </p:spPr>
        <p:txBody>
          <a:bodyPr wrap="square" lIns="91220" tIns="45718" rIns="91220" bIns="45718">
            <a:spAutoFit/>
          </a:bodyPr>
          <a:lstStyle/>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Tenofovir</a:t>
            </a:r>
            <a:r>
              <a:rPr lang="es-AR" sz="2100" dirty="0">
                <a:solidFill>
                  <a:prstClr val="white"/>
                </a:solidFill>
                <a:cs typeface="Tahoma" pitchFamily="34" charset="0"/>
              </a:rPr>
              <a:t>/FTC o 3TC/EFV</a:t>
            </a: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Tenofovir</a:t>
            </a:r>
            <a:r>
              <a:rPr lang="es-AR" sz="2100" dirty="0">
                <a:solidFill>
                  <a:prstClr val="white"/>
                </a:solidFill>
                <a:cs typeface="Tahoma" pitchFamily="34" charset="0"/>
              </a:rPr>
              <a:t>/FTC/RPV</a:t>
            </a: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Tenofovir</a:t>
            </a:r>
            <a:r>
              <a:rPr lang="es-AR" sz="2100" dirty="0">
                <a:solidFill>
                  <a:prstClr val="white"/>
                </a:solidFill>
                <a:cs typeface="Tahoma" pitchFamily="34" charset="0"/>
              </a:rPr>
              <a:t>/FTC/</a:t>
            </a:r>
            <a:r>
              <a:rPr lang="es-AR" sz="2100" dirty="0" err="1">
                <a:solidFill>
                  <a:prstClr val="white"/>
                </a:solidFill>
                <a:cs typeface="Tahoma" pitchFamily="34" charset="0"/>
              </a:rPr>
              <a:t>elvitegravir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elvitegravir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Abacavir</a:t>
            </a:r>
            <a:r>
              <a:rPr lang="es-AR" sz="2100" dirty="0">
                <a:solidFill>
                  <a:prstClr val="white"/>
                </a:solidFill>
                <a:cs typeface="Tahoma" pitchFamily="34" charset="0"/>
              </a:rPr>
              <a:t>/3TC/</a:t>
            </a:r>
            <a:r>
              <a:rPr lang="es-AR" sz="2100" dirty="0" err="1">
                <a:solidFill>
                  <a:prstClr val="white"/>
                </a:solidFill>
                <a:cs typeface="Tahoma" pitchFamily="34" charset="0"/>
              </a:rPr>
              <a:t>dolutegravir</a:t>
            </a: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bictegravir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darunavir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bictegravir</a:t>
            </a:r>
            <a:endParaRPr lang="es-AR" sz="2100" dirty="0">
              <a:solidFill>
                <a:prstClr val="white"/>
              </a:solidFill>
              <a:cs typeface="Tahoma" pitchFamily="34" charset="0"/>
            </a:endParaRP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p>
        </p:txBody>
      </p:sp>
      <p:pic>
        <p:nvPicPr>
          <p:cNvPr id="4" name="Picture 2" descr="Resultado de imagen para una pildora antirretroviral"/>
          <p:cNvPicPr>
            <a:picLocks noChangeAspect="1" noChangeArrowheads="1"/>
          </p:cNvPicPr>
          <p:nvPr/>
        </p:nvPicPr>
        <p:blipFill rotWithShape="1">
          <a:blip r:embed="rId3">
            <a:extLst>
              <a:ext uri="{28A0092B-C50C-407E-A947-70E740481C1C}">
                <a14:useLocalDpi xmlns:a14="http://schemas.microsoft.com/office/drawing/2010/main" val="0"/>
              </a:ext>
            </a:extLst>
          </a:blip>
          <a:srcRect l="17014"/>
          <a:stretch/>
        </p:blipFill>
        <p:spPr bwMode="auto">
          <a:xfrm>
            <a:off x="6992949" y="1124747"/>
            <a:ext cx="3903243" cy="236322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992981" y="4112028"/>
            <a:ext cx="4105896" cy="1969495"/>
          </a:xfrm>
          <a:prstGeom prst="rect">
            <a:avLst/>
          </a:prstGeom>
          <a:solidFill>
            <a:schemeClr val="tx1"/>
          </a:solidFill>
        </p:spPr>
        <p:txBody>
          <a:bodyPr wrap="none" lIns="121648" tIns="60824" rIns="121648" bIns="60824" rtlCol="0">
            <a:spAutoFit/>
          </a:bodyPr>
          <a:lstStyle/>
          <a:p>
            <a:pPr marL="342730" indent="-342730" defTabSz="1214400">
              <a:buFont typeface="Wingdings" pitchFamily="2" charset="2"/>
              <a:buChar char="§"/>
            </a:pPr>
            <a:r>
              <a:rPr lang="es-AR" sz="2400" dirty="0">
                <a:solidFill>
                  <a:prstClr val="white"/>
                </a:solidFill>
              </a:rPr>
              <a:t>TAF/FTC/RPV</a:t>
            </a:r>
          </a:p>
          <a:p>
            <a:pPr marL="342730" indent="-342730" defTabSz="1214400">
              <a:buFont typeface="Wingdings" pitchFamily="2" charset="2"/>
              <a:buChar char="§"/>
            </a:pPr>
            <a:r>
              <a:rPr lang="es-AR" sz="2400" dirty="0" err="1">
                <a:solidFill>
                  <a:prstClr val="white"/>
                </a:solidFill>
              </a:rPr>
              <a:t>Tenofovir</a:t>
            </a:r>
            <a:r>
              <a:rPr lang="es-AR" sz="2400" dirty="0">
                <a:solidFill>
                  <a:prstClr val="white"/>
                </a:solidFill>
              </a:rPr>
              <a:t>/3TC/EFV (400 mg)</a:t>
            </a:r>
          </a:p>
          <a:p>
            <a:pPr marL="342730" indent="-342730" defTabSz="1214400">
              <a:buFont typeface="Wingdings" pitchFamily="2" charset="2"/>
              <a:buChar char="§"/>
            </a:pPr>
            <a:r>
              <a:rPr lang="es-AR" sz="2400" dirty="0" err="1">
                <a:solidFill>
                  <a:prstClr val="white"/>
                </a:solidFill>
              </a:rPr>
              <a:t>Tenofovir</a:t>
            </a:r>
            <a:r>
              <a:rPr lang="es-AR" sz="2400" dirty="0">
                <a:solidFill>
                  <a:prstClr val="white"/>
                </a:solidFill>
              </a:rPr>
              <a:t>/FTC/</a:t>
            </a:r>
            <a:r>
              <a:rPr lang="es-AR" sz="2400" dirty="0" err="1">
                <a:solidFill>
                  <a:prstClr val="white"/>
                </a:solidFill>
              </a:rPr>
              <a:t>doravirina</a:t>
            </a:r>
            <a:endParaRPr lang="es-AR" sz="2400" dirty="0">
              <a:solidFill>
                <a:prstClr val="white"/>
              </a:solidFill>
            </a:endParaRPr>
          </a:p>
          <a:p>
            <a:pPr marL="342730" indent="-342730" defTabSz="1214400">
              <a:buFont typeface="Wingdings" pitchFamily="2" charset="2"/>
              <a:buChar char="§"/>
            </a:pPr>
            <a:r>
              <a:rPr lang="es-AR" sz="2400" dirty="0" err="1">
                <a:solidFill>
                  <a:prstClr val="white"/>
                </a:solidFill>
              </a:rPr>
              <a:t>Darunavir</a:t>
            </a:r>
            <a:r>
              <a:rPr lang="es-AR" sz="2400" dirty="0">
                <a:solidFill>
                  <a:prstClr val="white"/>
                </a:solidFill>
              </a:rPr>
              <a:t>/3TC</a:t>
            </a:r>
          </a:p>
          <a:p>
            <a:pPr marL="342730" indent="-342730" defTabSz="1214400">
              <a:buFont typeface="Wingdings" pitchFamily="2" charset="2"/>
              <a:buChar char="§"/>
            </a:pPr>
            <a:r>
              <a:rPr lang="es-AR" sz="2400" dirty="0" err="1">
                <a:solidFill>
                  <a:prstClr val="white"/>
                </a:solidFill>
              </a:rPr>
              <a:t>Dolutegravir</a:t>
            </a:r>
            <a:r>
              <a:rPr lang="es-AR" sz="2400" dirty="0">
                <a:solidFill>
                  <a:prstClr val="white"/>
                </a:solidFill>
              </a:rPr>
              <a:t>/</a:t>
            </a:r>
            <a:r>
              <a:rPr lang="es-AR" sz="2400" dirty="0" err="1">
                <a:solidFill>
                  <a:prstClr val="white"/>
                </a:solidFill>
              </a:rPr>
              <a:t>rilpivirina</a:t>
            </a:r>
            <a:endParaRPr lang="es-AR" sz="2400" dirty="0">
              <a:solidFill>
                <a:prstClr val="white"/>
              </a:solidFill>
            </a:endParaRPr>
          </a:p>
        </p:txBody>
      </p:sp>
    </p:spTree>
    <p:extLst>
      <p:ext uri="{BB962C8B-B14F-4D97-AF65-F5344CB8AC3E}">
        <p14:creationId xmlns:p14="http://schemas.microsoft.com/office/powerpoint/2010/main" val="569930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70145" y="489143"/>
            <a:ext cx="4496971" cy="646327"/>
          </a:xfrm>
          <a:prstGeom prst="rect">
            <a:avLst/>
          </a:prstGeom>
          <a:noFill/>
        </p:spPr>
        <p:txBody>
          <a:bodyPr wrap="none" lIns="91362" tIns="45718" rIns="91362" bIns="45718" rtlCol="0">
            <a:spAutoFit/>
          </a:bodyPr>
          <a:lstStyle/>
          <a:p>
            <a:pPr defTabSz="913131"/>
            <a:r>
              <a:rPr lang="es-AR" sz="3600" dirty="0">
                <a:solidFill>
                  <a:prstClr val="black"/>
                </a:solidFill>
              </a:rPr>
              <a:t>Estrategias para la cura</a:t>
            </a:r>
          </a:p>
        </p:txBody>
      </p:sp>
      <p:sp>
        <p:nvSpPr>
          <p:cNvPr id="4" name="3 CuadroTexto"/>
          <p:cNvSpPr txBox="1"/>
          <p:nvPr/>
        </p:nvSpPr>
        <p:spPr>
          <a:xfrm>
            <a:off x="1063259" y="1701216"/>
            <a:ext cx="10472261" cy="3677926"/>
          </a:xfrm>
          <a:prstGeom prst="rect">
            <a:avLst/>
          </a:prstGeom>
          <a:noFill/>
        </p:spPr>
        <p:txBody>
          <a:bodyPr wrap="none" lIns="91362" tIns="45718" rIns="91362" bIns="45718" rtlCol="0">
            <a:spAutoFit/>
          </a:bodyPr>
          <a:lstStyle/>
          <a:p>
            <a:pPr marL="570954" indent="-570954" defTabSz="913131">
              <a:buFont typeface="Wingdings" pitchFamily="2" charset="2"/>
              <a:buChar char="§"/>
            </a:pPr>
            <a:r>
              <a:rPr lang="es-AR" sz="3600" dirty="0">
                <a:solidFill>
                  <a:srgbClr val="C00000"/>
                </a:solidFill>
              </a:rPr>
              <a:t>Erradicar</a:t>
            </a:r>
            <a:r>
              <a:rPr lang="es-AR" sz="3600" dirty="0">
                <a:solidFill>
                  <a:prstClr val="black"/>
                </a:solidFill>
              </a:rPr>
              <a:t> el reservorio latente</a:t>
            </a:r>
          </a:p>
          <a:p>
            <a:pPr defTabSz="913131"/>
            <a:r>
              <a:rPr lang="es-AR" sz="3600" dirty="0">
                <a:solidFill>
                  <a:prstClr val="black"/>
                </a:solidFill>
              </a:rPr>
              <a:t>      </a:t>
            </a:r>
            <a:r>
              <a:rPr lang="es-AR" sz="3200" dirty="0">
                <a:solidFill>
                  <a:prstClr val="black"/>
                </a:solidFill>
              </a:rPr>
              <a:t>(Trasplante células madres)</a:t>
            </a:r>
          </a:p>
          <a:p>
            <a:pPr marL="570954" indent="-570954" defTabSz="913131">
              <a:buFont typeface="Wingdings" pitchFamily="2" charset="2"/>
              <a:buChar char="§"/>
            </a:pPr>
            <a:endParaRPr lang="es-AR" sz="3600" dirty="0">
              <a:solidFill>
                <a:srgbClr val="C00000"/>
              </a:solidFill>
            </a:endParaRPr>
          </a:p>
          <a:p>
            <a:pPr marL="570954" indent="-570954" defTabSz="913131">
              <a:buFont typeface="Wingdings" pitchFamily="2" charset="2"/>
              <a:buChar char="§"/>
            </a:pPr>
            <a:r>
              <a:rPr lang="es-AR" sz="3600" dirty="0">
                <a:solidFill>
                  <a:srgbClr val="C00000"/>
                </a:solidFill>
              </a:rPr>
              <a:t>Curación “funcional”</a:t>
            </a:r>
          </a:p>
          <a:p>
            <a:pPr defTabSz="913131"/>
            <a:r>
              <a:rPr lang="es-AR" sz="3200" dirty="0">
                <a:solidFill>
                  <a:prstClr val="black"/>
                </a:solidFill>
              </a:rPr>
              <a:t>       (Vacunas terapéuticas con activadores; Ac neutralizantes) </a:t>
            </a:r>
          </a:p>
          <a:p>
            <a:pPr defTabSz="913131"/>
            <a:endParaRPr lang="es-AR" dirty="0" smtClean="0">
              <a:solidFill>
                <a:prstClr val="black"/>
              </a:solidFill>
            </a:endParaRPr>
          </a:p>
          <a:p>
            <a:pPr defTabSz="913131"/>
            <a:endParaRPr lang="es-AR" dirty="0">
              <a:solidFill>
                <a:prstClr val="black"/>
              </a:solidFill>
            </a:endParaRPr>
          </a:p>
          <a:p>
            <a:pPr defTabSz="913131"/>
            <a:endParaRPr lang="es-AR" dirty="0">
              <a:solidFill>
                <a:prstClr val="black"/>
              </a:solidFill>
            </a:endParaRPr>
          </a:p>
        </p:txBody>
      </p:sp>
    </p:spTree>
    <p:extLst>
      <p:ext uri="{BB962C8B-B14F-4D97-AF65-F5344CB8AC3E}">
        <p14:creationId xmlns:p14="http://schemas.microsoft.com/office/powerpoint/2010/main" val="1984072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Grp="1" noChangeArrowheads="1"/>
          </p:cNvSpPr>
          <p:nvPr>
            <p:ph type="title" idx="4294967295"/>
          </p:nvPr>
        </p:nvSpPr>
        <p:spPr>
          <a:xfrm>
            <a:off x="609603" y="238214"/>
            <a:ext cx="10872788" cy="1103313"/>
          </a:xfrm>
        </p:spPr>
        <p:txBody>
          <a:bodyPr/>
          <a:lstStyle/>
          <a:p>
            <a:pPr algn="ctr" eaLnBrk="1" hangingPunct="1">
              <a:lnSpc>
                <a:spcPct val="100000"/>
              </a:lnSpc>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 pos="7177795" algn="l"/>
                <a:tab pos="7626532" algn="l"/>
                <a:tab pos="8075241" algn="l"/>
                <a:tab pos="8523962" algn="l"/>
                <a:tab pos="8972686" algn="l"/>
                <a:tab pos="9421363" algn="l"/>
                <a:tab pos="9870101" algn="l"/>
                <a:tab pos="10318809" algn="l"/>
                <a:tab pos="10767516" algn="l"/>
              </a:tabLst>
            </a:pPr>
            <a:r>
              <a:rPr lang="pt-BR" sz="3600" dirty="0">
                <a:solidFill>
                  <a:schemeClr val="tx1"/>
                </a:solidFill>
                <a:latin typeface="Calibri" pitchFamily="34" charset="0"/>
              </a:rPr>
              <a:t>RIVER: TARV ± (</a:t>
            </a:r>
            <a:r>
              <a:rPr lang="pt-BR" sz="3600" dirty="0" err="1">
                <a:solidFill>
                  <a:schemeClr val="tx1"/>
                </a:solidFill>
                <a:latin typeface="Calibri" pitchFamily="34" charset="0"/>
              </a:rPr>
              <a:t>Vorinostat</a:t>
            </a:r>
            <a:r>
              <a:rPr lang="pt-BR" sz="3600" dirty="0">
                <a:solidFill>
                  <a:schemeClr val="tx1"/>
                </a:solidFill>
                <a:latin typeface="Calibri" pitchFamily="34" charset="0"/>
              </a:rPr>
              <a:t> + Prime/</a:t>
            </a:r>
            <a:r>
              <a:rPr lang="pt-BR" sz="3600" dirty="0" err="1">
                <a:solidFill>
                  <a:schemeClr val="tx1"/>
                </a:solidFill>
                <a:latin typeface="Calibri" pitchFamily="34" charset="0"/>
              </a:rPr>
              <a:t>Boost</a:t>
            </a:r>
            <a:r>
              <a:rPr lang="pt-BR" sz="3600" dirty="0">
                <a:solidFill>
                  <a:schemeClr val="tx1"/>
                </a:solidFill>
                <a:latin typeface="Calibri" pitchFamily="34" charset="0"/>
              </a:rPr>
              <a:t> </a:t>
            </a:r>
            <a:r>
              <a:rPr lang="pt-BR" sz="3600" dirty="0" err="1">
                <a:solidFill>
                  <a:schemeClr val="tx1"/>
                </a:solidFill>
                <a:latin typeface="Calibri" pitchFamily="34" charset="0"/>
              </a:rPr>
              <a:t>Vaccine</a:t>
            </a:r>
            <a:r>
              <a:rPr lang="pt-BR" sz="3600" dirty="0">
                <a:solidFill>
                  <a:schemeClr val="tx1"/>
                </a:solidFill>
                <a:latin typeface="Calibri" pitchFamily="34" charset="0"/>
              </a:rPr>
              <a:t>) </a:t>
            </a:r>
            <a:r>
              <a:rPr lang="pt-BR" sz="3600" dirty="0" err="1">
                <a:solidFill>
                  <a:schemeClr val="tx1"/>
                </a:solidFill>
                <a:latin typeface="Calibri" pitchFamily="34" charset="0"/>
              </a:rPr>
              <a:t>en</a:t>
            </a:r>
            <a:r>
              <a:rPr lang="pt-BR" sz="3600" dirty="0">
                <a:solidFill>
                  <a:schemeClr val="tx1"/>
                </a:solidFill>
                <a:latin typeface="Calibri" pitchFamily="34" charset="0"/>
              </a:rPr>
              <a:t> </a:t>
            </a:r>
            <a:r>
              <a:rPr lang="pt-BR" sz="3600" dirty="0" err="1">
                <a:solidFill>
                  <a:schemeClr val="tx1"/>
                </a:solidFill>
                <a:latin typeface="Calibri" pitchFamily="34" charset="0"/>
              </a:rPr>
              <a:t>infección</a:t>
            </a:r>
            <a:r>
              <a:rPr lang="pt-BR" sz="3600" dirty="0">
                <a:solidFill>
                  <a:schemeClr val="tx1"/>
                </a:solidFill>
                <a:latin typeface="Calibri" pitchFamily="34" charset="0"/>
              </a:rPr>
              <a:t> primaria por VIH</a:t>
            </a:r>
          </a:p>
        </p:txBody>
      </p:sp>
      <p:sp>
        <p:nvSpPr>
          <p:cNvPr id="185347" name="Text Box 2"/>
          <p:cNvSpPr txBox="1">
            <a:spLocks noChangeArrowheads="1"/>
          </p:cNvSpPr>
          <p:nvPr/>
        </p:nvSpPr>
        <p:spPr bwMode="auto">
          <a:xfrm>
            <a:off x="604918" y="1512889"/>
            <a:ext cx="10877551"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lvl1pPr marL="342900" indent="-341313"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8675" eaLnBrk="1" fontAlgn="base" hangingPunct="1">
              <a:lnSpc>
                <a:spcPct val="90000"/>
              </a:lnSpc>
              <a:spcBef>
                <a:spcPts val="1000"/>
              </a:spcBef>
              <a:spcAft>
                <a:spcPts val="700"/>
              </a:spcAft>
              <a:buClr>
                <a:srgbClr val="000000"/>
              </a:buClr>
              <a:buSzPct val="100000"/>
              <a:buFont typeface="Wingdings" pitchFamily="2" charset="2"/>
              <a:buChar char=""/>
            </a:pPr>
            <a:r>
              <a:rPr lang="pt-BR" sz="1600" dirty="0">
                <a:solidFill>
                  <a:srgbClr val="000000"/>
                </a:solidFill>
                <a:latin typeface="Calibri" pitchFamily="34" charset="0"/>
              </a:rPr>
              <a:t>Background: total HIV DNA </a:t>
            </a:r>
            <a:r>
              <a:rPr lang="pt-BR" sz="1600" dirty="0" err="1">
                <a:solidFill>
                  <a:srgbClr val="000000"/>
                </a:solidFill>
                <a:latin typeface="Calibri" pitchFamily="34" charset="0"/>
              </a:rPr>
              <a:t>predicts</a:t>
            </a:r>
            <a:r>
              <a:rPr lang="pt-BR" sz="1600" dirty="0">
                <a:solidFill>
                  <a:srgbClr val="000000"/>
                </a:solidFill>
                <a:latin typeface="Calibri" pitchFamily="34" charset="0"/>
              </a:rPr>
              <a:t> time </a:t>
            </a:r>
            <a:r>
              <a:rPr lang="pt-BR" sz="1600" dirty="0" err="1">
                <a:solidFill>
                  <a:srgbClr val="000000"/>
                </a:solidFill>
                <a:latin typeface="Calibri" pitchFamily="34" charset="0"/>
              </a:rPr>
              <a:t>to</a:t>
            </a:r>
            <a:r>
              <a:rPr lang="pt-BR" sz="1600" dirty="0">
                <a:solidFill>
                  <a:srgbClr val="000000"/>
                </a:solidFill>
                <a:latin typeface="Calibri" pitchFamily="34" charset="0"/>
              </a:rPr>
              <a:t> viral </a:t>
            </a:r>
            <a:r>
              <a:rPr lang="pt-BR" sz="1600" dirty="0" err="1">
                <a:solidFill>
                  <a:srgbClr val="000000"/>
                </a:solidFill>
                <a:latin typeface="Calibri" pitchFamily="34" charset="0"/>
              </a:rPr>
              <a:t>rebound</a:t>
            </a:r>
            <a:r>
              <a:rPr lang="pt-BR" sz="1600" dirty="0">
                <a:solidFill>
                  <a:srgbClr val="000000"/>
                </a:solidFill>
                <a:latin typeface="Calibri" pitchFamily="34" charset="0"/>
              </a:rPr>
              <a:t> </a:t>
            </a:r>
            <a:r>
              <a:rPr lang="pt-BR" sz="1600" dirty="0" err="1">
                <a:solidFill>
                  <a:srgbClr val="000000"/>
                </a:solidFill>
                <a:latin typeface="Calibri" pitchFamily="34" charset="0"/>
              </a:rPr>
              <a:t>after</a:t>
            </a:r>
            <a:r>
              <a:rPr lang="pt-BR" sz="1600" dirty="0">
                <a:solidFill>
                  <a:srgbClr val="000000"/>
                </a:solidFill>
                <a:latin typeface="Calibri" pitchFamily="34" charset="0"/>
              </a:rPr>
              <a:t> </a:t>
            </a:r>
            <a:r>
              <a:rPr lang="pt-BR" sz="1600" dirty="0" err="1">
                <a:solidFill>
                  <a:srgbClr val="000000"/>
                </a:solidFill>
                <a:latin typeface="Calibri" pitchFamily="34" charset="0"/>
              </a:rPr>
              <a:t>stopping</a:t>
            </a:r>
            <a:r>
              <a:rPr lang="pt-BR" sz="1600" dirty="0">
                <a:solidFill>
                  <a:srgbClr val="000000"/>
                </a:solidFill>
                <a:latin typeface="Calibri" pitchFamily="34" charset="0"/>
              </a:rPr>
              <a:t> </a:t>
            </a:r>
            <a:r>
              <a:rPr lang="pt-BR" sz="1600" dirty="0" err="1">
                <a:solidFill>
                  <a:srgbClr val="000000"/>
                </a:solidFill>
                <a:latin typeface="Calibri" pitchFamily="34" charset="0"/>
              </a:rPr>
              <a:t>treatment</a:t>
            </a:r>
            <a:endParaRPr lang="pt-BR" sz="1600" dirty="0">
              <a:solidFill>
                <a:srgbClr val="000000"/>
              </a:solidFill>
              <a:latin typeface="Calibri" pitchFamily="34" charset="0"/>
            </a:endParaRPr>
          </a:p>
          <a:p>
            <a:pPr defTabSz="448675" eaLnBrk="1" fontAlgn="base" hangingPunct="1">
              <a:lnSpc>
                <a:spcPct val="90000"/>
              </a:lnSpc>
              <a:spcBef>
                <a:spcPts val="1000"/>
              </a:spcBef>
              <a:spcAft>
                <a:spcPts val="700"/>
              </a:spcAft>
              <a:buClr>
                <a:srgbClr val="000000"/>
              </a:buClr>
              <a:buSzPct val="100000"/>
              <a:buFont typeface="Wingdings" pitchFamily="2" charset="2"/>
              <a:buChar char=""/>
            </a:pPr>
            <a:r>
              <a:rPr lang="pt-BR" sz="1600" dirty="0" err="1">
                <a:solidFill>
                  <a:srgbClr val="000000"/>
                </a:solidFill>
                <a:latin typeface="Calibri" pitchFamily="34" charset="0"/>
              </a:rPr>
              <a:t>Current</a:t>
            </a:r>
            <a:r>
              <a:rPr lang="pt-BR" sz="1600" dirty="0">
                <a:solidFill>
                  <a:srgbClr val="000000"/>
                </a:solidFill>
                <a:latin typeface="Calibri" pitchFamily="34" charset="0"/>
              </a:rPr>
              <a:t> </a:t>
            </a:r>
            <a:r>
              <a:rPr lang="pt-BR" sz="1600" dirty="0" err="1">
                <a:solidFill>
                  <a:srgbClr val="000000"/>
                </a:solidFill>
                <a:latin typeface="Calibri" pitchFamily="34" charset="0"/>
              </a:rPr>
              <a:t>study</a:t>
            </a:r>
            <a:r>
              <a:rPr lang="pt-BR" sz="1600" dirty="0">
                <a:solidFill>
                  <a:srgbClr val="000000"/>
                </a:solidFill>
                <a:latin typeface="Calibri" pitchFamily="34" charset="0"/>
              </a:rPr>
              <a:t>: </a:t>
            </a:r>
            <a:r>
              <a:rPr lang="pt-BR" sz="1600" dirty="0" err="1">
                <a:solidFill>
                  <a:srgbClr val="000000"/>
                </a:solidFill>
                <a:latin typeface="Calibri" pitchFamily="34" charset="0"/>
              </a:rPr>
              <a:t>proof-of-concept</a:t>
            </a:r>
            <a:r>
              <a:rPr lang="pt-BR" sz="1600" dirty="0">
                <a:solidFill>
                  <a:srgbClr val="000000"/>
                </a:solidFill>
                <a:latin typeface="Calibri" pitchFamily="34" charset="0"/>
              </a:rPr>
              <a:t>, </a:t>
            </a:r>
            <a:r>
              <a:rPr lang="pt-BR" sz="1600" dirty="0" err="1">
                <a:solidFill>
                  <a:srgbClr val="000000"/>
                </a:solidFill>
                <a:latin typeface="Calibri" pitchFamily="34" charset="0"/>
              </a:rPr>
              <a:t>randomized</a:t>
            </a:r>
            <a:r>
              <a:rPr lang="pt-BR" sz="1600" dirty="0">
                <a:solidFill>
                  <a:srgbClr val="000000"/>
                </a:solidFill>
                <a:latin typeface="Calibri" pitchFamily="34" charset="0"/>
              </a:rPr>
              <a:t> </a:t>
            </a:r>
            <a:r>
              <a:rPr lang="pt-BR" sz="1600" dirty="0" err="1">
                <a:solidFill>
                  <a:srgbClr val="000000"/>
                </a:solidFill>
                <a:latin typeface="Calibri" pitchFamily="34" charset="0"/>
              </a:rPr>
              <a:t>phase</a:t>
            </a:r>
            <a:r>
              <a:rPr lang="pt-BR" sz="1600" dirty="0">
                <a:solidFill>
                  <a:srgbClr val="000000"/>
                </a:solidFill>
                <a:latin typeface="Calibri" pitchFamily="34" charset="0"/>
              </a:rPr>
              <a:t> II </a:t>
            </a:r>
            <a:r>
              <a:rPr lang="pt-BR" sz="1600" dirty="0" err="1">
                <a:solidFill>
                  <a:srgbClr val="000000"/>
                </a:solidFill>
                <a:latin typeface="Calibri" pitchFamily="34" charset="0"/>
              </a:rPr>
              <a:t>trial</a:t>
            </a:r>
            <a:r>
              <a:rPr lang="pt-BR" sz="1600" dirty="0">
                <a:solidFill>
                  <a:srgbClr val="000000"/>
                </a:solidFill>
                <a:latin typeface="Calibri" pitchFamily="34" charset="0"/>
              </a:rPr>
              <a:t> </a:t>
            </a:r>
            <a:r>
              <a:rPr lang="pt-BR" sz="1600" dirty="0" err="1">
                <a:solidFill>
                  <a:srgbClr val="000000"/>
                </a:solidFill>
                <a:latin typeface="Calibri" pitchFamily="34" charset="0"/>
              </a:rPr>
              <a:t>of</a:t>
            </a:r>
            <a:r>
              <a:rPr lang="pt-BR" sz="1600" dirty="0">
                <a:solidFill>
                  <a:srgbClr val="000000"/>
                </a:solidFill>
                <a:latin typeface="Calibri" pitchFamily="34" charset="0"/>
              </a:rPr>
              <a:t> </a:t>
            </a:r>
            <a:r>
              <a:rPr lang="pt-BR" sz="1600" dirty="0">
                <a:solidFill>
                  <a:srgbClr val="FF0000"/>
                </a:solidFill>
                <a:latin typeface="Calibri" pitchFamily="34" charset="0"/>
              </a:rPr>
              <a:t>ART + </a:t>
            </a:r>
            <a:br>
              <a:rPr lang="pt-BR" sz="1600" dirty="0">
                <a:solidFill>
                  <a:srgbClr val="FF0000"/>
                </a:solidFill>
                <a:latin typeface="Calibri" pitchFamily="34" charset="0"/>
              </a:rPr>
            </a:br>
            <a:r>
              <a:rPr lang="pt-BR" sz="1600" dirty="0">
                <a:solidFill>
                  <a:srgbClr val="FF0000"/>
                </a:solidFill>
                <a:latin typeface="Calibri" pitchFamily="34" charset="0"/>
              </a:rPr>
              <a:t>HDAC </a:t>
            </a:r>
            <a:r>
              <a:rPr lang="pt-BR" sz="1600" dirty="0" err="1">
                <a:solidFill>
                  <a:srgbClr val="FF0000"/>
                </a:solidFill>
                <a:latin typeface="Calibri" pitchFamily="34" charset="0"/>
              </a:rPr>
              <a:t>inhibitor</a:t>
            </a:r>
            <a:r>
              <a:rPr lang="pt-BR" sz="1600" dirty="0">
                <a:solidFill>
                  <a:srgbClr val="FF0000"/>
                </a:solidFill>
                <a:latin typeface="Calibri" pitchFamily="34" charset="0"/>
              </a:rPr>
              <a:t> (</a:t>
            </a:r>
            <a:r>
              <a:rPr lang="pt-BR" sz="1600" dirty="0" err="1">
                <a:solidFill>
                  <a:srgbClr val="FF0000"/>
                </a:solidFill>
                <a:latin typeface="Calibri" pitchFamily="34" charset="0"/>
              </a:rPr>
              <a:t>vorinostat</a:t>
            </a:r>
            <a:r>
              <a:rPr lang="pt-BR" sz="1600" dirty="0">
                <a:solidFill>
                  <a:srgbClr val="FF0000"/>
                </a:solidFill>
                <a:latin typeface="Calibri" pitchFamily="34" charset="0"/>
              </a:rPr>
              <a:t>) + </a:t>
            </a:r>
            <a:r>
              <a:rPr lang="pt-BR" sz="1600" dirty="0" err="1">
                <a:solidFill>
                  <a:srgbClr val="FF0000"/>
                </a:solidFill>
                <a:latin typeface="Calibri" pitchFamily="34" charset="0"/>
              </a:rPr>
              <a:t>vaccine</a:t>
            </a:r>
            <a:r>
              <a:rPr lang="pt-BR" sz="1600" dirty="0">
                <a:solidFill>
                  <a:srgbClr val="FF0000"/>
                </a:solidFill>
                <a:latin typeface="Calibri" pitchFamily="34" charset="0"/>
              </a:rPr>
              <a:t> </a:t>
            </a:r>
            <a:r>
              <a:rPr lang="pt-BR" sz="1600" dirty="0">
                <a:solidFill>
                  <a:srgbClr val="000000"/>
                </a:solidFill>
                <a:latin typeface="Calibri" pitchFamily="34" charset="0"/>
              </a:rPr>
              <a:t>(ChAdV63.HIVconsv </a:t>
            </a:r>
            <a:r>
              <a:rPr lang="pt-BR" sz="1600" dirty="0" err="1">
                <a:solidFill>
                  <a:srgbClr val="000000"/>
                </a:solidFill>
                <a:latin typeface="Calibri" pitchFamily="34" charset="0"/>
              </a:rPr>
              <a:t>and</a:t>
            </a:r>
            <a:r>
              <a:rPr lang="pt-BR" sz="1600" dirty="0">
                <a:solidFill>
                  <a:srgbClr val="000000"/>
                </a:solidFill>
                <a:latin typeface="Calibri" pitchFamily="34" charset="0"/>
              </a:rPr>
              <a:t> </a:t>
            </a:r>
            <a:r>
              <a:rPr lang="pt-BR" sz="1600" dirty="0" err="1">
                <a:solidFill>
                  <a:srgbClr val="000000"/>
                </a:solidFill>
                <a:latin typeface="Calibri" pitchFamily="34" charset="0"/>
              </a:rPr>
              <a:t>MVA.HIVconsv</a:t>
            </a:r>
            <a:r>
              <a:rPr lang="pt-BR" sz="1600" dirty="0">
                <a:solidFill>
                  <a:srgbClr val="000000"/>
                </a:solidFill>
                <a:latin typeface="Calibri" pitchFamily="34" charset="0"/>
              </a:rPr>
              <a:t>)</a:t>
            </a: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dirty="0">
              <a:solidFill>
                <a:srgbClr val="000000"/>
              </a:solidFill>
              <a:latin typeface="Calibri" pitchFamily="34" charset="0"/>
            </a:endParaRPr>
          </a:p>
        </p:txBody>
      </p:sp>
      <p:sp>
        <p:nvSpPr>
          <p:cNvPr id="185348" name="Rectangle 3"/>
          <p:cNvSpPr>
            <a:spLocks noChangeArrowheads="1"/>
          </p:cNvSpPr>
          <p:nvPr/>
        </p:nvSpPr>
        <p:spPr bwMode="auto">
          <a:xfrm>
            <a:off x="604888" y="2755921"/>
            <a:ext cx="2568575" cy="2214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2" tIns="44998" rIns="89902" bIns="44998">
            <a:spAutoFit/>
          </a:bodyPr>
          <a:lstStyle/>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Lst>
            </a:pPr>
            <a:r>
              <a:rPr lang="es-AR">
                <a:solidFill>
                  <a:srgbClr val="000000"/>
                </a:solidFill>
              </a:rPr>
              <a:t>Persons with primary HIV infection treated with immediate triple-drug ART with INSTI until undetectable HIV-1 RNA</a:t>
            </a:r>
          </a:p>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Lst>
            </a:pPr>
            <a:r>
              <a:rPr lang="es-AR" sz="2400">
                <a:solidFill>
                  <a:srgbClr val="FF0000"/>
                </a:solidFill>
              </a:rPr>
              <a:t>(N = 60)</a:t>
            </a:r>
          </a:p>
        </p:txBody>
      </p:sp>
      <p:sp>
        <p:nvSpPr>
          <p:cNvPr id="185349" name="Rectangle 4"/>
          <p:cNvSpPr>
            <a:spLocks noChangeArrowheads="1"/>
          </p:cNvSpPr>
          <p:nvPr/>
        </p:nvSpPr>
        <p:spPr bwMode="auto">
          <a:xfrm>
            <a:off x="3910064" y="2708305"/>
            <a:ext cx="5805487" cy="831851"/>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2" tIns="44998" rIns="89902" bIns="44998" anchor="ctr" anchorCtr="1"/>
          <a:lstStyle/>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b="1">
                <a:solidFill>
                  <a:srgbClr val="FFFFFF"/>
                </a:solidFill>
              </a:rPr>
              <a:t>ART + Vorinostat 400 mg PO q72h x 10 + Vaccine*</a:t>
            </a:r>
          </a:p>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a:solidFill>
                  <a:srgbClr val="FFFFFF"/>
                </a:solidFill>
              </a:rPr>
              <a:t>(n = 30)</a:t>
            </a:r>
          </a:p>
        </p:txBody>
      </p:sp>
      <p:sp>
        <p:nvSpPr>
          <p:cNvPr id="185350" name="Rectangle 5"/>
          <p:cNvSpPr>
            <a:spLocks noChangeArrowheads="1"/>
          </p:cNvSpPr>
          <p:nvPr/>
        </p:nvSpPr>
        <p:spPr bwMode="auto">
          <a:xfrm>
            <a:off x="3910064" y="3633792"/>
            <a:ext cx="5805487" cy="833437"/>
          </a:xfrm>
          <a:prstGeom prst="rect">
            <a:avLst/>
          </a:prstGeom>
          <a:solidFill>
            <a:srgbClr val="E1471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2" tIns="44998" rIns="89902" bIns="44998" anchor="ctr" anchorCtr="1"/>
          <a:lstStyle/>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b="1">
                <a:solidFill>
                  <a:srgbClr val="FFFFFF"/>
                </a:solidFill>
              </a:rPr>
              <a:t>ART Alone</a:t>
            </a:r>
          </a:p>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a:solidFill>
                  <a:srgbClr val="FFFFFF"/>
                </a:solidFill>
              </a:rPr>
              <a:t>(n = 30)</a:t>
            </a:r>
          </a:p>
        </p:txBody>
      </p:sp>
      <p:sp>
        <p:nvSpPr>
          <p:cNvPr id="185351" name="Line 6"/>
          <p:cNvSpPr>
            <a:spLocks noChangeShapeType="1"/>
          </p:cNvSpPr>
          <p:nvPr/>
        </p:nvSpPr>
        <p:spPr bwMode="auto">
          <a:xfrm>
            <a:off x="3173415" y="3660828"/>
            <a:ext cx="622300" cy="350839"/>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p>
            <a:pPr defTabSz="448675" fontAlgn="base">
              <a:spcBef>
                <a:spcPct val="0"/>
              </a:spcBef>
              <a:spcAft>
                <a:spcPct val="0"/>
              </a:spcAft>
            </a:pPr>
            <a:endParaRPr lang="es-AR">
              <a:solidFill>
                <a:srgbClr val="000000"/>
              </a:solidFill>
              <a:latin typeface="Arial" pitchFamily="34" charset="0"/>
            </a:endParaRPr>
          </a:p>
        </p:txBody>
      </p:sp>
      <p:sp>
        <p:nvSpPr>
          <p:cNvPr id="185352" name="Line 7"/>
          <p:cNvSpPr>
            <a:spLocks noChangeShapeType="1"/>
          </p:cNvSpPr>
          <p:nvPr/>
        </p:nvSpPr>
        <p:spPr bwMode="auto">
          <a:xfrm flipV="1">
            <a:off x="3173415" y="3057615"/>
            <a:ext cx="622300" cy="350839"/>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p>
            <a:pPr defTabSz="448675" fontAlgn="base">
              <a:spcBef>
                <a:spcPct val="0"/>
              </a:spcBef>
              <a:spcAft>
                <a:spcPct val="0"/>
              </a:spcAft>
            </a:pPr>
            <a:endParaRPr lang="es-AR">
              <a:solidFill>
                <a:srgbClr val="000000"/>
              </a:solidFill>
              <a:latin typeface="Arial" pitchFamily="34" charset="0"/>
            </a:endParaRPr>
          </a:p>
        </p:txBody>
      </p:sp>
      <p:cxnSp>
        <p:nvCxnSpPr>
          <p:cNvPr id="185353" name="AutoShape 8"/>
          <p:cNvCxnSpPr>
            <a:cxnSpLocks noChangeShapeType="1"/>
          </p:cNvCxnSpPr>
          <p:nvPr/>
        </p:nvCxnSpPr>
        <p:spPr bwMode="auto">
          <a:xfrm>
            <a:off x="9717089" y="2422615"/>
            <a:ext cx="1587" cy="274639"/>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5354" name="Rectangle 9"/>
          <p:cNvSpPr>
            <a:spLocks noChangeArrowheads="1"/>
          </p:cNvSpPr>
          <p:nvPr/>
        </p:nvSpPr>
        <p:spPr bwMode="auto">
          <a:xfrm>
            <a:off x="9329751" y="2073363"/>
            <a:ext cx="821159" cy="38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2" tIns="44998" rIns="89902" bIns="44998">
            <a:spAutoFit/>
          </a:bodyPr>
          <a:lstStyle/>
          <a:p>
            <a:pPr defTabSz="448675" fontAlgn="base" hangingPunct="0">
              <a:spcBef>
                <a:spcPts val="900"/>
              </a:spcBef>
              <a:spcAft>
                <a:spcPct val="0"/>
              </a:spcAft>
              <a:buClr>
                <a:srgbClr val="000000"/>
              </a:buClr>
              <a:buSzPct val="100000"/>
              <a:tabLst>
                <a:tab pos="448675" algn="l"/>
              </a:tabLst>
            </a:pPr>
            <a:r>
              <a:rPr lang="es-AR" b="1" i="1">
                <a:solidFill>
                  <a:srgbClr val="000000"/>
                </a:solidFill>
              </a:rPr>
              <a:t>Wk 18</a:t>
            </a:r>
          </a:p>
        </p:txBody>
      </p:sp>
      <p:sp>
        <p:nvSpPr>
          <p:cNvPr id="185355" name="Rectangle 10"/>
          <p:cNvSpPr>
            <a:spLocks noChangeArrowheads="1"/>
          </p:cNvSpPr>
          <p:nvPr/>
        </p:nvSpPr>
        <p:spPr bwMode="auto">
          <a:xfrm>
            <a:off x="3910013" y="4467251"/>
            <a:ext cx="7167563" cy="337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2" tIns="44998" rIns="89902" bIns="44998">
            <a:spAutoFit/>
          </a:bodyPr>
          <a:lstStyle/>
          <a:p>
            <a:pP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Lst>
            </a:pPr>
            <a:r>
              <a:rPr lang="es-AR" sz="1600">
                <a:solidFill>
                  <a:srgbClr val="000000"/>
                </a:solidFill>
              </a:rPr>
              <a:t>*Prime: ChAdV63.HIVconsv at randomization, boost: MVA.HIVconsv at Wk 8.</a:t>
            </a:r>
          </a:p>
        </p:txBody>
      </p:sp>
      <p:sp>
        <p:nvSpPr>
          <p:cNvPr id="185356" name="Rectangle 11"/>
          <p:cNvSpPr>
            <a:spLocks noChangeArrowheads="1"/>
          </p:cNvSpPr>
          <p:nvPr/>
        </p:nvSpPr>
        <p:spPr bwMode="auto">
          <a:xfrm>
            <a:off x="414340" y="6339472"/>
            <a:ext cx="8010525"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2" tIns="44998" rIns="89902" bIns="44998" anchor="b">
            <a:spAutoFit/>
          </a:bodyPr>
          <a:lstStyle/>
          <a:p>
            <a:pPr defTabSz="448675" fontAlgn="base">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 pos="7177795" algn="l"/>
                <a:tab pos="7626532" algn="l"/>
              </a:tabLst>
            </a:pPr>
            <a:r>
              <a:rPr lang="es-AR" sz="1500">
                <a:solidFill>
                  <a:srgbClr val="455560"/>
                </a:solidFill>
              </a:rPr>
              <a:t>Fidler S, et al. AIDS 2018. Abstract TUAA0202LB. CCOHIV</a:t>
            </a:r>
          </a:p>
        </p:txBody>
      </p:sp>
      <p:sp>
        <p:nvSpPr>
          <p:cNvPr id="2" name="1 Rectángulo"/>
          <p:cNvSpPr/>
          <p:nvPr/>
        </p:nvSpPr>
        <p:spPr>
          <a:xfrm>
            <a:off x="1889206" y="5128183"/>
            <a:ext cx="8947153" cy="1200325"/>
          </a:xfrm>
          <a:prstGeom prst="rect">
            <a:avLst/>
          </a:prstGeom>
          <a:solidFill>
            <a:srgbClr val="22588A"/>
          </a:solidFill>
        </p:spPr>
        <p:txBody>
          <a:bodyPr wrap="square" lIns="91398" tIns="45718" rIns="91398" bIns="45718">
            <a:spAutoFit/>
          </a:bodyPr>
          <a:lstStyle/>
          <a:p>
            <a:pPr marL="3173" defTabSz="448675" fontAlgn="base">
              <a:spcBef>
                <a:spcPts val="1000"/>
              </a:spcBef>
              <a:spcAft>
                <a:spcPts val="70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 pos="7177795" algn="l"/>
                <a:tab pos="7626532" algn="l"/>
                <a:tab pos="8075241" algn="l"/>
                <a:tab pos="8523962" algn="l"/>
                <a:tab pos="8972686" algn="l"/>
                <a:tab pos="9421363" algn="l"/>
                <a:tab pos="9870101" algn="l"/>
                <a:tab pos="10318809" algn="l"/>
                <a:tab pos="10767516" algn="l"/>
              </a:tabLst>
            </a:pPr>
            <a:r>
              <a:rPr lang="es-ES" sz="2400" dirty="0">
                <a:solidFill>
                  <a:srgbClr val="FFFFFF"/>
                </a:solidFill>
              </a:rPr>
              <a:t>La combinación de vacuna+ </a:t>
            </a:r>
            <a:r>
              <a:rPr lang="es-ES" sz="2400" dirty="0" err="1">
                <a:solidFill>
                  <a:srgbClr val="FFFFFF"/>
                </a:solidFill>
              </a:rPr>
              <a:t>vorinostat</a:t>
            </a:r>
            <a:r>
              <a:rPr lang="es-ES" sz="2400" dirty="0">
                <a:solidFill>
                  <a:srgbClr val="FFFFFF"/>
                </a:solidFill>
              </a:rPr>
              <a:t> +TARV es segura e </a:t>
            </a:r>
            <a:r>
              <a:rPr lang="es-ES" sz="2400" dirty="0" err="1">
                <a:solidFill>
                  <a:srgbClr val="FFFFFF"/>
                </a:solidFill>
              </a:rPr>
              <a:t>inmunogénica</a:t>
            </a:r>
            <a:r>
              <a:rPr lang="es-ES" sz="2400" dirty="0">
                <a:solidFill>
                  <a:srgbClr val="FFFFFF"/>
                </a:solidFill>
              </a:rPr>
              <a:t> pero sin un efecto significativo en el reservorio de ADN </a:t>
            </a:r>
            <a:r>
              <a:rPr lang="es-ES" sz="2400" dirty="0" err="1">
                <a:solidFill>
                  <a:srgbClr val="FFFFFF"/>
                </a:solidFill>
              </a:rPr>
              <a:t>proviral</a:t>
            </a:r>
            <a:r>
              <a:rPr lang="es-ES" sz="2400" dirty="0">
                <a:solidFill>
                  <a:srgbClr val="FFFFFF"/>
                </a:solidFill>
              </a:rPr>
              <a:t> versus ART sola</a:t>
            </a:r>
            <a:r>
              <a:rPr lang="es-AR" sz="2400" dirty="0">
                <a:solidFill>
                  <a:srgbClr val="FFFFFF"/>
                </a:solidFill>
              </a:rPr>
              <a:t> </a:t>
            </a:r>
          </a:p>
        </p:txBody>
      </p:sp>
    </p:spTree>
    <p:extLst>
      <p:ext uri="{BB962C8B-B14F-4D97-AF65-F5344CB8AC3E}">
        <p14:creationId xmlns:p14="http://schemas.microsoft.com/office/powerpoint/2010/main" val="22906325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71628" y="280149"/>
            <a:ext cx="9698944" cy="584771"/>
          </a:xfrm>
          <a:prstGeom prst="rect">
            <a:avLst/>
          </a:prstGeom>
          <a:noFill/>
        </p:spPr>
        <p:txBody>
          <a:bodyPr wrap="none" lIns="91348" tIns="45718" rIns="91348" bIns="45718" rtlCol="0">
            <a:spAutoFit/>
          </a:bodyPr>
          <a:lstStyle/>
          <a:p>
            <a:pPr defTabSz="913131"/>
            <a:r>
              <a:rPr lang="es-AR" sz="3200" dirty="0">
                <a:solidFill>
                  <a:prstClr val="black"/>
                </a:solidFill>
              </a:rPr>
              <a:t>Después del paciente del Berlín, “El paciente de Londres”</a:t>
            </a:r>
          </a:p>
        </p:txBody>
      </p:sp>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857" y="988002"/>
            <a:ext cx="7283155" cy="55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5106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42673" y="280126"/>
            <a:ext cx="4864287" cy="707882"/>
          </a:xfrm>
          <a:prstGeom prst="rect">
            <a:avLst/>
          </a:prstGeom>
          <a:noFill/>
        </p:spPr>
        <p:txBody>
          <a:bodyPr wrap="none" lIns="91348" tIns="45718" rIns="91348" bIns="45718" rtlCol="0">
            <a:spAutoFit/>
          </a:bodyPr>
          <a:lstStyle/>
          <a:p>
            <a:pPr defTabSz="913131"/>
            <a:r>
              <a:rPr lang="es-AR" sz="4000" dirty="0">
                <a:solidFill>
                  <a:prstClr val="black"/>
                </a:solidFill>
              </a:rPr>
              <a:t>El paciente de Londres</a:t>
            </a:r>
          </a:p>
        </p:txBody>
      </p:sp>
      <p:pic>
        <p:nvPicPr>
          <p:cNvPr id="166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23"/>
          <a:stretch/>
        </p:blipFill>
        <p:spPr bwMode="auto">
          <a:xfrm>
            <a:off x="335920" y="1502593"/>
            <a:ext cx="3895837" cy="224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774020" y="1683347"/>
            <a:ext cx="7198240" cy="5401475"/>
          </a:xfrm>
          <a:prstGeom prst="rect">
            <a:avLst/>
          </a:prstGeom>
        </p:spPr>
        <p:txBody>
          <a:bodyPr wrap="square" lIns="91348" tIns="45718" rIns="91348" bIns="45718">
            <a:spAutoFit/>
          </a:bodyPr>
          <a:lstStyle/>
          <a:p>
            <a:pPr marL="342530" indent="-342530" defTabSz="913131">
              <a:buFont typeface="Wingdings" pitchFamily="2" charset="2"/>
              <a:buChar char="§"/>
            </a:pPr>
            <a:r>
              <a:rPr lang="es-MX" sz="2400" dirty="0">
                <a:solidFill>
                  <a:prstClr val="black"/>
                </a:solidFill>
              </a:rPr>
              <a:t>Paciente VIH positivo con tropismo CCR5 diagnosticado en 2003</a:t>
            </a:r>
          </a:p>
          <a:p>
            <a:pPr marL="342530" indent="-342530" defTabSz="913131">
              <a:buFont typeface="Wingdings" pitchFamily="2" charset="2"/>
              <a:buChar char="§"/>
            </a:pPr>
            <a:r>
              <a:rPr lang="es-MX" sz="2400" dirty="0">
                <a:solidFill>
                  <a:prstClr val="black"/>
                </a:solidFill>
              </a:rPr>
              <a:t>2012 comenzó TARV (</a:t>
            </a:r>
            <a:r>
              <a:rPr lang="es-MX" sz="2400" dirty="0" err="1">
                <a:solidFill>
                  <a:prstClr val="black"/>
                </a:solidFill>
              </a:rPr>
              <a:t>Atripla</a:t>
            </a:r>
            <a:r>
              <a:rPr lang="es-MX" sz="2400" dirty="0">
                <a:solidFill>
                  <a:prstClr val="black"/>
                </a:solidFill>
              </a:rPr>
              <a:t>) con supresión de la CVP</a:t>
            </a:r>
          </a:p>
          <a:p>
            <a:pPr marL="342530" indent="-342530" defTabSz="913131">
              <a:buFont typeface="Wingdings" pitchFamily="2" charset="2"/>
              <a:buChar char="§"/>
            </a:pPr>
            <a:r>
              <a:rPr lang="es-MX" sz="2400" dirty="0">
                <a:solidFill>
                  <a:prstClr val="black"/>
                </a:solidFill>
              </a:rPr>
              <a:t>2013 diagnóstico de linfoma de </a:t>
            </a:r>
            <a:r>
              <a:rPr lang="es-MX" sz="2400" dirty="0" err="1">
                <a:solidFill>
                  <a:prstClr val="black"/>
                </a:solidFill>
              </a:rPr>
              <a:t>Hodgkin</a:t>
            </a:r>
            <a:r>
              <a:rPr lang="es-MX" sz="2400" dirty="0">
                <a:solidFill>
                  <a:prstClr val="black"/>
                </a:solidFill>
              </a:rPr>
              <a:t> EIV</a:t>
            </a:r>
          </a:p>
          <a:p>
            <a:pPr marL="342530" indent="-342530" defTabSz="913131">
              <a:buFont typeface="Wingdings" pitchFamily="2" charset="2"/>
              <a:buChar char="§"/>
            </a:pPr>
            <a:r>
              <a:rPr lang="es-MX" sz="2400" dirty="0">
                <a:solidFill>
                  <a:prstClr val="black"/>
                </a:solidFill>
              </a:rPr>
              <a:t>Cambia TARV a TFV/FTC/ </a:t>
            </a:r>
            <a:r>
              <a:rPr lang="es-MX" sz="2400" dirty="0" err="1">
                <a:solidFill>
                  <a:prstClr val="black"/>
                </a:solidFill>
              </a:rPr>
              <a:t>raltegravir</a:t>
            </a:r>
            <a:r>
              <a:rPr lang="es-MX" sz="2400" dirty="0">
                <a:solidFill>
                  <a:prstClr val="black"/>
                </a:solidFill>
              </a:rPr>
              <a:t> y comienza quimioterapia (ABVD)</a:t>
            </a:r>
          </a:p>
          <a:p>
            <a:pPr marL="342530" indent="-342530" defTabSz="913131">
              <a:buFont typeface="Wingdings" pitchFamily="2" charset="2"/>
              <a:buChar char="§"/>
            </a:pPr>
            <a:r>
              <a:rPr lang="es-MX" sz="2400" dirty="0">
                <a:solidFill>
                  <a:prstClr val="black"/>
                </a:solidFill>
              </a:rPr>
              <a:t>Múltiples fallas a la quimioterapia</a:t>
            </a:r>
          </a:p>
          <a:p>
            <a:pPr marL="342530" indent="-342530" defTabSz="913131">
              <a:buFont typeface="Wingdings" pitchFamily="2" charset="2"/>
              <a:buChar char="§"/>
            </a:pPr>
            <a:r>
              <a:rPr lang="es-MX" sz="2400" dirty="0">
                <a:solidFill>
                  <a:prstClr val="black"/>
                </a:solidFill>
              </a:rPr>
              <a:t>Trasplante de células madre de un donante que  presentaba la mutación delta 32 del correceptor CCR5 (homocigota)</a:t>
            </a:r>
          </a:p>
          <a:p>
            <a:pPr marL="342530" indent="-342530" defTabSz="913131">
              <a:buFont typeface="Wingdings" pitchFamily="2" charset="2"/>
              <a:buChar char="§"/>
            </a:pPr>
            <a:r>
              <a:rPr lang="es-MX" sz="2400" dirty="0">
                <a:solidFill>
                  <a:prstClr val="black"/>
                </a:solidFill>
              </a:rPr>
              <a:t>Compatibilidad no completa (9 sobre 10, con una falta de coincidencia en el alelo HLA-B).</a:t>
            </a:r>
          </a:p>
          <a:p>
            <a:pPr defTabSz="913131"/>
            <a:endParaRPr lang="es-MX" dirty="0">
              <a:solidFill>
                <a:prstClr val="black"/>
              </a:solidFill>
            </a:endParaRPr>
          </a:p>
          <a:p>
            <a:pPr defTabSz="913131"/>
            <a:endParaRPr lang="es-MX" dirty="0" smtClean="0">
              <a:solidFill>
                <a:prstClr val="black"/>
              </a:solidFill>
            </a:endParaRPr>
          </a:p>
          <a:p>
            <a:pPr defTabSz="913131"/>
            <a:r>
              <a:rPr lang="es-MX" dirty="0" smtClean="0">
                <a:solidFill>
                  <a:prstClr val="black"/>
                </a:solidFill>
              </a:rPr>
              <a:t> </a:t>
            </a:r>
            <a:endParaRPr lang="es-MX" dirty="0">
              <a:solidFill>
                <a:prstClr val="black"/>
              </a:solidFill>
            </a:endParaRPr>
          </a:p>
        </p:txBody>
      </p:sp>
      <p:sp>
        <p:nvSpPr>
          <p:cNvPr id="4" name="3 CuadroTexto"/>
          <p:cNvSpPr txBox="1"/>
          <p:nvPr/>
        </p:nvSpPr>
        <p:spPr>
          <a:xfrm>
            <a:off x="6943083" y="1018956"/>
            <a:ext cx="2475941" cy="584771"/>
          </a:xfrm>
          <a:prstGeom prst="rect">
            <a:avLst/>
          </a:prstGeom>
          <a:noFill/>
        </p:spPr>
        <p:txBody>
          <a:bodyPr wrap="none" lIns="91348" tIns="45718" rIns="91348" bIns="45718" rtlCol="0">
            <a:spAutoFit/>
          </a:bodyPr>
          <a:lstStyle/>
          <a:p>
            <a:pPr defTabSz="913131"/>
            <a:r>
              <a:rPr lang="es-AR" sz="3200" dirty="0">
                <a:solidFill>
                  <a:prstClr val="black"/>
                </a:solidFill>
              </a:rPr>
              <a:t>Breve historia</a:t>
            </a:r>
          </a:p>
        </p:txBody>
      </p:sp>
      <p:pic>
        <p:nvPicPr>
          <p:cNvPr id="168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20" y="4182069"/>
            <a:ext cx="3895837" cy="236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1337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42673" y="300562"/>
            <a:ext cx="4864287" cy="707882"/>
          </a:xfrm>
          <a:prstGeom prst="rect">
            <a:avLst/>
          </a:prstGeom>
          <a:noFill/>
        </p:spPr>
        <p:txBody>
          <a:bodyPr wrap="none" lIns="91348" tIns="45718" rIns="91348" bIns="45718" rtlCol="0">
            <a:spAutoFit/>
          </a:bodyPr>
          <a:lstStyle/>
          <a:p>
            <a:pPr defTabSz="913131"/>
            <a:r>
              <a:rPr lang="es-AR" sz="4000" dirty="0">
                <a:solidFill>
                  <a:prstClr val="black"/>
                </a:solidFill>
              </a:rPr>
              <a:t>El paciente de Londres</a:t>
            </a:r>
          </a:p>
        </p:txBody>
      </p:sp>
      <p:sp>
        <p:nvSpPr>
          <p:cNvPr id="3" name="2 Rectángulo"/>
          <p:cNvSpPr/>
          <p:nvPr/>
        </p:nvSpPr>
        <p:spPr>
          <a:xfrm>
            <a:off x="4774020" y="1683322"/>
            <a:ext cx="7198240" cy="677108"/>
          </a:xfrm>
          <a:prstGeom prst="rect">
            <a:avLst/>
          </a:prstGeom>
        </p:spPr>
        <p:txBody>
          <a:bodyPr wrap="square" lIns="91348" tIns="45718" rIns="91348" bIns="45718">
            <a:spAutoFit/>
          </a:bodyPr>
          <a:lstStyle/>
          <a:p>
            <a:pPr defTabSz="913131"/>
            <a:endParaRPr lang="es-MX" dirty="0" smtClean="0">
              <a:solidFill>
                <a:prstClr val="black"/>
              </a:solidFill>
            </a:endParaRPr>
          </a:p>
          <a:p>
            <a:pPr defTabSz="913131"/>
            <a:r>
              <a:rPr lang="es-MX" dirty="0" smtClean="0">
                <a:solidFill>
                  <a:prstClr val="black"/>
                </a:solidFill>
              </a:rPr>
              <a:t> </a:t>
            </a:r>
            <a:endParaRPr lang="es-MX" dirty="0">
              <a:solidFill>
                <a:prstClr val="black"/>
              </a:solidFill>
            </a:endParaRPr>
          </a:p>
        </p:txBody>
      </p:sp>
      <p:sp>
        <p:nvSpPr>
          <p:cNvPr id="4" name="3 CuadroTexto"/>
          <p:cNvSpPr txBox="1"/>
          <p:nvPr/>
        </p:nvSpPr>
        <p:spPr>
          <a:xfrm>
            <a:off x="7237919" y="1177907"/>
            <a:ext cx="3841059" cy="523216"/>
          </a:xfrm>
          <a:prstGeom prst="rect">
            <a:avLst/>
          </a:prstGeom>
          <a:noFill/>
        </p:spPr>
        <p:txBody>
          <a:bodyPr wrap="none" lIns="91348" tIns="45718" rIns="91348" bIns="45718" rtlCol="0">
            <a:spAutoFit/>
          </a:bodyPr>
          <a:lstStyle/>
          <a:p>
            <a:pPr defTabSz="913131"/>
            <a:r>
              <a:rPr lang="es-AR" sz="2800" dirty="0">
                <a:solidFill>
                  <a:prstClr val="black"/>
                </a:solidFill>
              </a:rPr>
              <a:t>Evolución </a:t>
            </a:r>
            <a:r>
              <a:rPr lang="es-AR" sz="2800" dirty="0" err="1">
                <a:solidFill>
                  <a:prstClr val="black"/>
                </a:solidFill>
              </a:rPr>
              <a:t>postransplante</a:t>
            </a:r>
            <a:endParaRPr lang="es-AR" sz="2800" dirty="0">
              <a:solidFill>
                <a:prstClr val="black"/>
              </a:solidFill>
            </a:endParaRPr>
          </a:p>
        </p:txBody>
      </p:sp>
      <p:sp>
        <p:nvSpPr>
          <p:cNvPr id="5" name="4 Rectángulo"/>
          <p:cNvSpPr/>
          <p:nvPr/>
        </p:nvSpPr>
        <p:spPr>
          <a:xfrm>
            <a:off x="7143635" y="1807580"/>
            <a:ext cx="4412512" cy="3600982"/>
          </a:xfrm>
          <a:prstGeom prst="rect">
            <a:avLst/>
          </a:prstGeom>
        </p:spPr>
        <p:txBody>
          <a:bodyPr wrap="square" lIns="91348" tIns="45718" rIns="91348" bIns="45718">
            <a:spAutoFit/>
          </a:bodyPr>
          <a:lstStyle/>
          <a:p>
            <a:pPr marL="342530" indent="-342530" defTabSz="913131">
              <a:buFont typeface="Wingdings" pitchFamily="2" charset="2"/>
              <a:buChar char="§"/>
            </a:pPr>
            <a:r>
              <a:rPr lang="es-MX" dirty="0">
                <a:solidFill>
                  <a:prstClr val="black"/>
                </a:solidFill>
              </a:rPr>
              <a:t>El </a:t>
            </a:r>
            <a:r>
              <a:rPr lang="es-MX" dirty="0" smtClean="0">
                <a:solidFill>
                  <a:prstClr val="black"/>
                </a:solidFill>
              </a:rPr>
              <a:t>TARV se </a:t>
            </a:r>
            <a:r>
              <a:rPr lang="es-MX" dirty="0">
                <a:solidFill>
                  <a:prstClr val="black"/>
                </a:solidFill>
              </a:rPr>
              <a:t>mantuvo durante 16 meses después del </a:t>
            </a:r>
            <a:r>
              <a:rPr lang="es-MX" dirty="0" smtClean="0">
                <a:solidFill>
                  <a:prstClr val="black"/>
                </a:solidFill>
              </a:rPr>
              <a:t>trasplante hasta suspenderlo con el consentimiento del paciente .</a:t>
            </a:r>
          </a:p>
          <a:p>
            <a:pPr marL="342530" indent="-342530" defTabSz="913131">
              <a:buFont typeface="Wingdings" pitchFamily="2" charset="2"/>
              <a:buChar char="§"/>
            </a:pPr>
            <a:r>
              <a:rPr lang="es-MX" dirty="0" smtClean="0">
                <a:solidFill>
                  <a:prstClr val="black"/>
                </a:solidFill>
              </a:rPr>
              <a:t>La </a:t>
            </a:r>
            <a:r>
              <a:rPr lang="es-MX" dirty="0">
                <a:solidFill>
                  <a:prstClr val="black"/>
                </a:solidFill>
              </a:rPr>
              <a:t>carga viral se controló semanalmente durante los primeros tres meses </a:t>
            </a:r>
            <a:r>
              <a:rPr lang="es-MX" dirty="0" smtClean="0">
                <a:solidFill>
                  <a:prstClr val="black"/>
                </a:solidFill>
              </a:rPr>
              <a:t>y luego en </a:t>
            </a:r>
            <a:r>
              <a:rPr lang="es-MX" dirty="0">
                <a:solidFill>
                  <a:prstClr val="black"/>
                </a:solidFill>
              </a:rPr>
              <a:t>forma mensual. </a:t>
            </a:r>
            <a:endParaRPr lang="es-MX" dirty="0" smtClean="0">
              <a:solidFill>
                <a:prstClr val="black"/>
              </a:solidFill>
            </a:endParaRPr>
          </a:p>
          <a:p>
            <a:pPr marL="342530" indent="-342530" defTabSz="913131">
              <a:buFont typeface="Wingdings" pitchFamily="2" charset="2"/>
              <a:buChar char="§"/>
            </a:pPr>
            <a:r>
              <a:rPr lang="es-MX" dirty="0" smtClean="0">
                <a:solidFill>
                  <a:prstClr val="black"/>
                </a:solidFill>
              </a:rPr>
              <a:t>Hasta </a:t>
            </a:r>
            <a:r>
              <a:rPr lang="es-MX" dirty="0">
                <a:solidFill>
                  <a:prstClr val="black"/>
                </a:solidFill>
              </a:rPr>
              <a:t>la fecha, </a:t>
            </a:r>
            <a:r>
              <a:rPr lang="es-MX" dirty="0" smtClean="0">
                <a:solidFill>
                  <a:prstClr val="black"/>
                </a:solidFill>
              </a:rPr>
              <a:t>18 </a:t>
            </a:r>
            <a:r>
              <a:rPr lang="es-MX" dirty="0">
                <a:solidFill>
                  <a:prstClr val="black"/>
                </a:solidFill>
              </a:rPr>
              <a:t>meses después de haber interrumpido el tratamiento, el VIH permanece </a:t>
            </a:r>
            <a:r>
              <a:rPr lang="es-MX" dirty="0" smtClean="0">
                <a:solidFill>
                  <a:prstClr val="black"/>
                </a:solidFill>
              </a:rPr>
              <a:t>indetectable, sin reservorio y con negativización de los AC. </a:t>
            </a:r>
            <a:endParaRPr lang="es-MX" dirty="0">
              <a:solidFill>
                <a:prstClr val="black"/>
              </a:solidFill>
            </a:endParaRPr>
          </a:p>
        </p:txBody>
      </p:sp>
      <p:pic>
        <p:nvPicPr>
          <p:cNvPr id="167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583" y="1177933"/>
            <a:ext cx="5216312" cy="289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17" y="4463480"/>
            <a:ext cx="3539719" cy="198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26" r="13177" b="6315"/>
          <a:stretch/>
        </p:blipFill>
        <p:spPr bwMode="auto">
          <a:xfrm>
            <a:off x="3910453" y="4463480"/>
            <a:ext cx="3174855" cy="204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284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62" r="13081"/>
          <a:stretch/>
        </p:blipFill>
        <p:spPr bwMode="auto">
          <a:xfrm>
            <a:off x="1290710" y="305713"/>
            <a:ext cx="3493631" cy="272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359" y="341728"/>
            <a:ext cx="3664528" cy="279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710" y="3501761"/>
            <a:ext cx="3664527" cy="292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935" y="3684544"/>
            <a:ext cx="5376863"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9001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20"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Vacunas</a:t>
            </a:r>
            <a:endParaRPr lang="es-AR" dirty="0"/>
          </a:p>
        </p:txBody>
      </p:sp>
      <p:sp>
        <p:nvSpPr>
          <p:cNvPr id="3" name="2 Rectángulo"/>
          <p:cNvSpPr/>
          <p:nvPr/>
        </p:nvSpPr>
        <p:spPr>
          <a:xfrm>
            <a:off x="1116483" y="2307287"/>
            <a:ext cx="9835052" cy="3831814"/>
          </a:xfrm>
          <a:prstGeom prst="rect">
            <a:avLst/>
          </a:prstGeom>
        </p:spPr>
        <p:txBody>
          <a:bodyPr wrap="square" lIns="91398" tIns="45718" rIns="91398" bIns="45718">
            <a:spAutoFit/>
          </a:bodyPr>
          <a:lstStyle/>
          <a:p>
            <a:pPr marL="342730" indent="-342730" defTabSz="913924">
              <a:buFont typeface="Wingdings" pitchFamily="2" charset="2"/>
              <a:buChar char="§"/>
              <a:defRPr/>
            </a:pPr>
            <a:r>
              <a:rPr lang="es-AR" sz="2800" kern="0" dirty="0">
                <a:solidFill>
                  <a:prstClr val="black"/>
                </a:solidFill>
                <a:latin typeface="Calibri" pitchFamily="34" charset="0"/>
                <a:ea typeface="Tahoma" pitchFamily="34" charset="0"/>
                <a:cs typeface="Calibri" pitchFamily="34" charset="0"/>
              </a:rPr>
              <a:t>Vacunas </a:t>
            </a:r>
            <a:r>
              <a:rPr lang="es-AR" sz="2800" kern="0" dirty="0">
                <a:solidFill>
                  <a:srgbClr val="C00000"/>
                </a:solidFill>
                <a:latin typeface="Calibri" pitchFamily="34" charset="0"/>
                <a:ea typeface="Tahoma" pitchFamily="34" charset="0"/>
                <a:cs typeface="Calibri" pitchFamily="34" charset="0"/>
              </a:rPr>
              <a:t>p</a:t>
            </a:r>
            <a:r>
              <a:rPr lang="es-AR" sz="2800" kern="0" dirty="0" err="1">
                <a:solidFill>
                  <a:srgbClr val="C00000"/>
                </a:solidFill>
                <a:latin typeface="Calibri" pitchFamily="34" charset="0"/>
                <a:ea typeface="Tahoma" pitchFamily="34" charset="0"/>
                <a:cs typeface="Calibri" pitchFamily="34" charset="0"/>
              </a:rPr>
              <a:t>roteicas</a:t>
            </a:r>
            <a:endParaRPr lang="es-AR" sz="2800" kern="0" dirty="0">
              <a:solidFill>
                <a:srgbClr val="C00000"/>
              </a:solidFill>
              <a:latin typeface="Calibri" pitchFamily="34" charset="0"/>
              <a:ea typeface="Tahoma" pitchFamily="34" charset="0"/>
              <a:cs typeface="Calibri" pitchFamily="34" charset="0"/>
            </a:endParaRPr>
          </a:p>
          <a:p>
            <a:pPr defTabSz="913924">
              <a:defRPr/>
            </a:pPr>
            <a:r>
              <a:rPr lang="es-AR" sz="2800" kern="0" dirty="0" err="1">
                <a:solidFill>
                  <a:prstClr val="black"/>
                </a:solidFill>
                <a:latin typeface="Calibri" pitchFamily="34" charset="0"/>
                <a:ea typeface="Tahoma" pitchFamily="34" charset="0"/>
                <a:cs typeface="Calibri" pitchFamily="34" charset="0"/>
              </a:rPr>
              <a:t>Inmunógenos</a:t>
            </a:r>
            <a:r>
              <a:rPr lang="es-AR" sz="2800" kern="0" dirty="0">
                <a:solidFill>
                  <a:prstClr val="black"/>
                </a:solidFill>
                <a:latin typeface="Calibri" pitchFamily="34" charset="0"/>
                <a:ea typeface="Tahoma" pitchFamily="34" charset="0"/>
                <a:cs typeface="Calibri" pitchFamily="34" charset="0"/>
              </a:rPr>
              <a:t> sintéticos potenciando sitios que han demostrado ser muy estimulantes para la respuesta inmune </a:t>
            </a:r>
          </a:p>
          <a:p>
            <a:pPr defTabSz="913924">
              <a:defRPr/>
            </a:pPr>
            <a:endParaRPr lang="es-AR" sz="2800" kern="0" dirty="0">
              <a:solidFill>
                <a:prstClr val="black"/>
              </a:solidFill>
              <a:latin typeface="Calibri" pitchFamily="34" charset="0"/>
              <a:ea typeface="Tahoma" pitchFamily="34" charset="0"/>
              <a:cs typeface="Calibri" pitchFamily="34" charset="0"/>
            </a:endParaRPr>
          </a:p>
          <a:p>
            <a:pPr marL="342730" indent="-342730" defTabSz="913924">
              <a:buFont typeface="Wingdings" pitchFamily="2" charset="2"/>
              <a:buChar char="§"/>
              <a:defRPr/>
            </a:pPr>
            <a:r>
              <a:rPr lang="es-AR" sz="2800" kern="0" dirty="0">
                <a:solidFill>
                  <a:prstClr val="black"/>
                </a:solidFill>
                <a:latin typeface="Calibri" pitchFamily="34" charset="0"/>
                <a:ea typeface="Tahoma" pitchFamily="34" charset="0"/>
                <a:cs typeface="Calibri" pitchFamily="34" charset="0"/>
              </a:rPr>
              <a:t>Vacunas que usan </a:t>
            </a:r>
            <a:r>
              <a:rPr lang="es-AR" sz="2800" kern="0" dirty="0">
                <a:solidFill>
                  <a:srgbClr val="C00000"/>
                </a:solidFill>
                <a:latin typeface="Calibri" pitchFamily="34" charset="0"/>
                <a:ea typeface="Tahoma" pitchFamily="34" charset="0"/>
                <a:cs typeface="Calibri" pitchFamily="34" charset="0"/>
              </a:rPr>
              <a:t>vectores virales</a:t>
            </a:r>
          </a:p>
          <a:p>
            <a:pPr defTabSz="913924"/>
            <a:r>
              <a:rPr lang="es-AR" sz="2800" dirty="0">
                <a:solidFill>
                  <a:prstClr val="black"/>
                </a:solidFill>
                <a:latin typeface="Calibri" pitchFamily="34" charset="0"/>
                <a:ea typeface="Tahoma" pitchFamily="34" charset="0"/>
                <a:cs typeface="Calibri" pitchFamily="34" charset="0"/>
              </a:rPr>
              <a:t>Virus no VIH que  son usados para transportar genes que se insertan dentro del vector que los transporta a las células T e inducen la producción de proteínas virales. </a:t>
            </a:r>
            <a:endParaRPr lang="es-AR" sz="2800" kern="0" dirty="0">
              <a:solidFill>
                <a:prstClr val="black"/>
              </a:solidFill>
              <a:latin typeface="Calibri" pitchFamily="34" charset="0"/>
              <a:ea typeface="Tahoma" pitchFamily="34" charset="0"/>
              <a:cs typeface="Calibri" pitchFamily="34" charset="0"/>
            </a:endParaRPr>
          </a:p>
          <a:p>
            <a:pPr defTabSz="913924">
              <a:defRPr/>
            </a:pPr>
            <a:endParaRPr lang="es-AR" kern="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852631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20"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Vacunas</a:t>
            </a:r>
            <a:endParaRPr lang="es-AR" dirty="0"/>
          </a:p>
        </p:txBody>
      </p:sp>
      <p:sp>
        <p:nvSpPr>
          <p:cNvPr id="3" name="2 Rectángulo"/>
          <p:cNvSpPr/>
          <p:nvPr/>
        </p:nvSpPr>
        <p:spPr>
          <a:xfrm>
            <a:off x="1244107" y="1944103"/>
            <a:ext cx="10424732" cy="4385812"/>
          </a:xfrm>
          <a:prstGeom prst="rect">
            <a:avLst/>
          </a:prstGeom>
        </p:spPr>
        <p:txBody>
          <a:bodyPr wrap="square" lIns="91398" tIns="45718" rIns="91398" bIns="45718">
            <a:spAutoFit/>
          </a:bodyPr>
          <a:lstStyle/>
          <a:p>
            <a:pPr defTabSz="913924">
              <a:defRPr/>
            </a:pPr>
            <a:r>
              <a:rPr lang="es-AR" sz="3200" kern="0" dirty="0">
                <a:solidFill>
                  <a:prstClr val="black"/>
                </a:solidFill>
                <a:latin typeface="Calibri" pitchFamily="34" charset="0"/>
                <a:ea typeface="Tahoma" pitchFamily="34" charset="0"/>
                <a:cs typeface="Calibri" pitchFamily="34" charset="0"/>
              </a:rPr>
              <a:t>Vacunas que usan </a:t>
            </a:r>
            <a:r>
              <a:rPr lang="es-AR" sz="3200" kern="0" dirty="0">
                <a:solidFill>
                  <a:srgbClr val="C00000"/>
                </a:solidFill>
                <a:latin typeface="Calibri" pitchFamily="34" charset="0"/>
                <a:ea typeface="Tahoma" pitchFamily="34" charset="0"/>
                <a:cs typeface="Calibri" pitchFamily="34" charset="0"/>
              </a:rPr>
              <a:t>vectores virales</a:t>
            </a:r>
          </a:p>
          <a:p>
            <a:pPr defTabSz="913924"/>
            <a:endParaRPr lang="en-US" sz="2400" dirty="0">
              <a:solidFill>
                <a:prstClr val="black"/>
              </a:solidFill>
              <a:latin typeface="Calibri" pitchFamily="34" charset="0"/>
              <a:ea typeface="Tahoma" pitchFamily="34" charset="0"/>
              <a:cs typeface="Calibri" pitchFamily="34" charset="0"/>
            </a:endParaRPr>
          </a:p>
          <a:p>
            <a:pPr defTabSz="913924"/>
            <a:r>
              <a:rPr lang="en-US" sz="2400" b="1" dirty="0" err="1">
                <a:solidFill>
                  <a:prstClr val="black"/>
                </a:solidFill>
                <a:latin typeface="Calibri" pitchFamily="34" charset="0"/>
                <a:ea typeface="Tahoma" pitchFamily="34" charset="0"/>
                <a:cs typeface="Calibri" pitchFamily="34" charset="0"/>
              </a:rPr>
              <a:t>Canavirox</a:t>
            </a:r>
            <a:r>
              <a:rPr lang="en-US" sz="2400" b="1" dirty="0">
                <a:solidFill>
                  <a:prstClr val="black"/>
                </a:solidFill>
                <a:latin typeface="Calibri" pitchFamily="34" charset="0"/>
                <a:ea typeface="Tahoma" pitchFamily="34" charset="0"/>
                <a:cs typeface="Calibri" pitchFamily="34" charset="0"/>
              </a:rPr>
              <a:t> virus</a:t>
            </a:r>
          </a:p>
          <a:p>
            <a:pPr defTabSz="913924"/>
            <a:endParaRPr lang="en-US" sz="2000" dirty="0">
              <a:solidFill>
                <a:prstClr val="black"/>
              </a:solidFill>
              <a:latin typeface="Calibri" pitchFamily="34" charset="0"/>
              <a:ea typeface="Tahoma" pitchFamily="34" charset="0"/>
              <a:cs typeface="Calibri" pitchFamily="34" charset="0"/>
            </a:endParaRPr>
          </a:p>
          <a:p>
            <a:pPr marL="742559" lvl="1" indent="-285610" defTabSz="913924">
              <a:buFont typeface="Wingdings" pitchFamily="2" charset="2"/>
              <a:buChar char="§"/>
            </a:pPr>
            <a:r>
              <a:rPr lang="en-US" sz="2000" dirty="0">
                <a:solidFill>
                  <a:prstClr val="black"/>
                </a:solidFill>
                <a:latin typeface="Calibri" pitchFamily="34" charset="0"/>
                <a:ea typeface="Tahoma" pitchFamily="34" charset="0"/>
                <a:cs typeface="Calibri" pitchFamily="34" charset="0"/>
              </a:rPr>
              <a:t>ALVAC (vCP1438) </a:t>
            </a:r>
            <a:r>
              <a:rPr lang="en-US" sz="2000" dirty="0" err="1">
                <a:solidFill>
                  <a:prstClr val="black"/>
                </a:solidFill>
                <a:latin typeface="Calibri" pitchFamily="34" charset="0"/>
                <a:ea typeface="Tahoma" pitchFamily="34" charset="0"/>
                <a:cs typeface="Calibri" pitchFamily="34" charset="0"/>
              </a:rPr>
              <a:t>Canaripox</a:t>
            </a:r>
            <a:r>
              <a:rPr lang="en-US" sz="2000" dirty="0">
                <a:solidFill>
                  <a:prstClr val="black"/>
                </a:solidFill>
                <a:latin typeface="Calibri" pitchFamily="34" charset="0"/>
                <a:ea typeface="Tahoma" pitchFamily="34" charset="0"/>
                <a:cs typeface="Calibri" pitchFamily="34" charset="0"/>
              </a:rPr>
              <a:t> virus </a:t>
            </a:r>
          </a:p>
          <a:p>
            <a:pPr marL="742559" lvl="1" indent="-285610" defTabSz="913924">
              <a:buFont typeface="Wingdings" pitchFamily="2" charset="2"/>
              <a:buChar char="§"/>
            </a:pPr>
            <a:r>
              <a:rPr lang="en-US" sz="2000" dirty="0" err="1">
                <a:solidFill>
                  <a:prstClr val="black"/>
                </a:solidFill>
                <a:latin typeface="Calibri" pitchFamily="34" charset="0"/>
                <a:ea typeface="Tahoma" pitchFamily="34" charset="0"/>
                <a:cs typeface="Calibri" pitchFamily="34" charset="0"/>
              </a:rPr>
              <a:t>Subtipo</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Bivalente</a:t>
            </a:r>
            <a:r>
              <a:rPr lang="en-US" sz="2000" dirty="0">
                <a:solidFill>
                  <a:prstClr val="black"/>
                </a:solidFill>
                <a:latin typeface="Calibri" pitchFamily="34" charset="0"/>
                <a:ea typeface="Tahoma" pitchFamily="34" charset="0"/>
                <a:cs typeface="Calibri" pitchFamily="34" charset="0"/>
              </a:rPr>
              <a:t> del Clade C(gp120/M59)</a:t>
            </a:r>
          </a:p>
          <a:p>
            <a:pPr marL="742559" lvl="1" indent="-285610" defTabSz="913924">
              <a:buFont typeface="Wingdings" pitchFamily="2" charset="2"/>
              <a:buChar char="§"/>
            </a:pPr>
            <a:endParaRPr lang="en-US" sz="2000" dirty="0">
              <a:solidFill>
                <a:prstClr val="black"/>
              </a:solidFill>
              <a:latin typeface="Calibri" pitchFamily="34" charset="0"/>
              <a:ea typeface="Tahoma" pitchFamily="34" charset="0"/>
              <a:cs typeface="Calibri" pitchFamily="34" charset="0"/>
            </a:endParaRPr>
          </a:p>
          <a:p>
            <a:pPr defTabSz="913924"/>
            <a:r>
              <a:rPr lang="en-US" sz="2000" b="1" dirty="0">
                <a:solidFill>
                  <a:prstClr val="black"/>
                </a:solidFill>
                <a:latin typeface="Calibri" pitchFamily="34" charset="0"/>
                <a:ea typeface="Tahoma" pitchFamily="34" charset="0"/>
                <a:cs typeface="Calibri" pitchFamily="34" charset="0"/>
              </a:rPr>
              <a:t>HVTN 702: </a:t>
            </a:r>
            <a:r>
              <a:rPr lang="en-US" sz="2000" dirty="0">
                <a:solidFill>
                  <a:prstClr val="black"/>
                </a:solidFill>
                <a:latin typeface="Calibri" pitchFamily="34" charset="0"/>
                <a:ea typeface="Tahoma" pitchFamily="34" charset="0"/>
                <a:cs typeface="Calibri" pitchFamily="34" charset="0"/>
              </a:rPr>
              <a:t>dos </a:t>
            </a:r>
            <a:r>
              <a:rPr lang="en-US" sz="2000" dirty="0" err="1">
                <a:solidFill>
                  <a:prstClr val="black"/>
                </a:solidFill>
                <a:latin typeface="Calibri" pitchFamily="34" charset="0"/>
                <a:ea typeface="Tahoma" pitchFamily="34" charset="0"/>
                <a:cs typeface="Calibri" pitchFamily="34" charset="0"/>
              </a:rPr>
              <a:t>vacunas</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experimentales</a:t>
            </a:r>
            <a:r>
              <a:rPr lang="en-US" sz="2000" dirty="0">
                <a:solidFill>
                  <a:prstClr val="black"/>
                </a:solidFill>
                <a:latin typeface="Calibri" pitchFamily="34" charset="0"/>
                <a:ea typeface="Tahoma" pitchFamily="34" charset="0"/>
                <a:cs typeface="Calibri" pitchFamily="34" charset="0"/>
              </a:rPr>
              <a:t>. </a:t>
            </a:r>
          </a:p>
          <a:p>
            <a:pPr defTabSz="913924"/>
            <a:endParaRPr lang="en-US" sz="2000" dirty="0">
              <a:solidFill>
                <a:prstClr val="black"/>
              </a:solidFill>
              <a:latin typeface="Calibri" pitchFamily="34" charset="0"/>
              <a:ea typeface="Tahoma" pitchFamily="34" charset="0"/>
              <a:cs typeface="Calibri" pitchFamily="34" charset="0"/>
            </a:endParaRPr>
          </a:p>
          <a:p>
            <a:pPr marL="285610" lvl="1" indent="-285610" defTabSz="913924">
              <a:buFont typeface="Wingdings" pitchFamily="2" charset="2"/>
              <a:buChar char="§"/>
            </a:pPr>
            <a:r>
              <a:rPr lang="en-US" sz="2000" dirty="0" err="1">
                <a:solidFill>
                  <a:prstClr val="black"/>
                </a:solidFill>
                <a:latin typeface="Calibri" pitchFamily="34" charset="0"/>
                <a:ea typeface="Tahoma" pitchFamily="34" charset="0"/>
                <a:cs typeface="Calibri" pitchFamily="34" charset="0"/>
              </a:rPr>
              <a:t>Canaripox</a:t>
            </a:r>
            <a:r>
              <a:rPr lang="en-US" sz="2000" dirty="0">
                <a:solidFill>
                  <a:prstClr val="black"/>
                </a:solidFill>
                <a:latin typeface="Calibri" pitchFamily="34" charset="0"/>
                <a:ea typeface="Tahoma" pitchFamily="34" charset="0"/>
                <a:cs typeface="Calibri" pitchFamily="34" charset="0"/>
              </a:rPr>
              <a:t> virus </a:t>
            </a:r>
            <a:r>
              <a:rPr lang="en-US" sz="2000" dirty="0" err="1">
                <a:solidFill>
                  <a:prstClr val="black"/>
                </a:solidFill>
                <a:latin typeface="Calibri" pitchFamily="34" charset="0"/>
                <a:ea typeface="Tahoma" pitchFamily="34" charset="0"/>
                <a:cs typeface="Calibri" pitchFamily="34" charset="0"/>
              </a:rPr>
              <a:t>proteina</a:t>
            </a:r>
            <a:r>
              <a:rPr lang="en-US" sz="2000" dirty="0">
                <a:solidFill>
                  <a:prstClr val="black"/>
                </a:solidFill>
                <a:latin typeface="Calibri" pitchFamily="34" charset="0"/>
                <a:ea typeface="Tahoma" pitchFamily="34" charset="0"/>
                <a:cs typeface="Calibri" pitchFamily="34" charset="0"/>
              </a:rPr>
              <a:t> del </a:t>
            </a:r>
            <a:r>
              <a:rPr lang="en-US" sz="2000" dirty="0" err="1">
                <a:solidFill>
                  <a:prstClr val="black"/>
                </a:solidFill>
                <a:latin typeface="Calibri" pitchFamily="34" charset="0"/>
                <a:ea typeface="Tahoma" pitchFamily="34" charset="0"/>
                <a:cs typeface="Calibri" pitchFamily="34" charset="0"/>
              </a:rPr>
              <a:t>Env</a:t>
            </a:r>
            <a:r>
              <a:rPr lang="en-US" sz="2000" dirty="0">
                <a:solidFill>
                  <a:prstClr val="black"/>
                </a:solidFill>
                <a:latin typeface="Calibri" pitchFamily="34" charset="0"/>
                <a:ea typeface="Tahoma" pitchFamily="34" charset="0"/>
                <a:cs typeface="Calibri" pitchFamily="34" charset="0"/>
              </a:rPr>
              <a:t> gp120 + booster</a:t>
            </a:r>
          </a:p>
          <a:p>
            <a:pPr defTabSz="913924">
              <a:defRPr/>
            </a:pPr>
            <a:endParaRPr lang="en-US" sz="2000" dirty="0">
              <a:solidFill>
                <a:prstClr val="black"/>
              </a:solidFill>
              <a:latin typeface="Calibri" pitchFamily="34" charset="0"/>
              <a:ea typeface="Tahoma" pitchFamily="34" charset="0"/>
              <a:cs typeface="Calibri" pitchFamily="34" charset="0"/>
            </a:endParaRPr>
          </a:p>
          <a:p>
            <a:pPr defTabSz="913924">
              <a:defRPr/>
            </a:pPr>
            <a:r>
              <a:rPr lang="en-US" sz="2000" b="1" dirty="0">
                <a:solidFill>
                  <a:prstClr val="black"/>
                </a:solidFill>
                <a:latin typeface="Calibri" pitchFamily="34" charset="0"/>
                <a:ea typeface="Tahoma" pitchFamily="34" charset="0"/>
                <a:cs typeface="Calibri" pitchFamily="34" charset="0"/>
              </a:rPr>
              <a:t>RV144 en </a:t>
            </a:r>
            <a:r>
              <a:rPr lang="en-US" sz="2000" b="1" dirty="0" err="1">
                <a:solidFill>
                  <a:prstClr val="black"/>
                </a:solidFill>
                <a:latin typeface="Calibri" pitchFamily="34" charset="0"/>
                <a:ea typeface="Tahoma" pitchFamily="34" charset="0"/>
                <a:cs typeface="Calibri" pitchFamily="34" charset="0"/>
              </a:rPr>
              <a:t>Tailandia</a:t>
            </a:r>
            <a:r>
              <a:rPr lang="en-US" sz="2000" b="1" dirty="0">
                <a:solidFill>
                  <a:prstClr val="black"/>
                </a:solidFill>
                <a:latin typeface="Calibri" pitchFamily="34" charset="0"/>
                <a:ea typeface="Tahoma" pitchFamily="34" charset="0"/>
                <a:cs typeface="Calibri" pitchFamily="34" charset="0"/>
              </a:rPr>
              <a:t>: </a:t>
            </a:r>
            <a:r>
              <a:rPr lang="en-US" sz="2000" dirty="0">
                <a:solidFill>
                  <a:prstClr val="black"/>
                </a:solidFill>
                <a:latin typeface="Calibri" pitchFamily="34" charset="0"/>
                <a:ea typeface="Tahoma" pitchFamily="34" charset="0"/>
                <a:cs typeface="Calibri" pitchFamily="34" charset="0"/>
              </a:rPr>
              <a:t>16000 </a:t>
            </a:r>
            <a:r>
              <a:rPr lang="en-US" sz="2000" dirty="0" err="1">
                <a:solidFill>
                  <a:prstClr val="black"/>
                </a:solidFill>
                <a:latin typeface="Calibri" pitchFamily="34" charset="0"/>
                <a:ea typeface="Tahoma" pitchFamily="34" charset="0"/>
                <a:cs typeface="Calibri" pitchFamily="34" charset="0"/>
              </a:rPr>
              <a:t>voluntarios</a:t>
            </a:r>
            <a:r>
              <a:rPr lang="en-US" sz="2000" dirty="0">
                <a:solidFill>
                  <a:prstClr val="black"/>
                </a:solidFill>
                <a:latin typeface="Calibri" pitchFamily="34" charset="0"/>
                <a:ea typeface="Tahoma" pitchFamily="34" charset="0"/>
                <a:cs typeface="Calibri" pitchFamily="34" charset="0"/>
              </a:rPr>
              <a:t> con </a:t>
            </a:r>
            <a:r>
              <a:rPr lang="en-US" sz="2000" dirty="0" err="1">
                <a:solidFill>
                  <a:prstClr val="black"/>
                </a:solidFill>
                <a:latin typeface="Calibri" pitchFamily="34" charset="0"/>
                <a:ea typeface="Tahoma" pitchFamily="34" charset="0"/>
                <a:cs typeface="Calibri" pitchFamily="34" charset="0"/>
              </a:rPr>
              <a:t>una</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disminución</a:t>
            </a:r>
            <a:r>
              <a:rPr lang="en-US" sz="2000" dirty="0">
                <a:solidFill>
                  <a:prstClr val="black"/>
                </a:solidFill>
                <a:latin typeface="Calibri" pitchFamily="34" charset="0"/>
                <a:ea typeface="Tahoma" pitchFamily="34" charset="0"/>
                <a:cs typeface="Calibri" pitchFamily="34" charset="0"/>
              </a:rPr>
              <a:t> de </a:t>
            </a:r>
            <a:r>
              <a:rPr lang="en-US" sz="2000" dirty="0" err="1">
                <a:solidFill>
                  <a:prstClr val="black"/>
                </a:solidFill>
                <a:latin typeface="Calibri" pitchFamily="34" charset="0"/>
                <a:ea typeface="Tahoma" pitchFamily="34" charset="0"/>
                <a:cs typeface="Calibri" pitchFamily="34" charset="0"/>
              </a:rPr>
              <a:t>tasa</a:t>
            </a:r>
            <a:r>
              <a:rPr lang="en-US" sz="2000" dirty="0">
                <a:solidFill>
                  <a:prstClr val="black"/>
                </a:solidFill>
                <a:latin typeface="Calibri" pitchFamily="34" charset="0"/>
                <a:ea typeface="Tahoma" pitchFamily="34" charset="0"/>
                <a:cs typeface="Calibri" pitchFamily="34" charset="0"/>
              </a:rPr>
              <a:t> de </a:t>
            </a:r>
            <a:r>
              <a:rPr lang="en-US" sz="2000" dirty="0" err="1">
                <a:solidFill>
                  <a:prstClr val="black"/>
                </a:solidFill>
                <a:latin typeface="Calibri" pitchFamily="34" charset="0"/>
                <a:ea typeface="Tahoma" pitchFamily="34" charset="0"/>
                <a:cs typeface="Calibri" pitchFamily="34" charset="0"/>
              </a:rPr>
              <a:t>infección</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humana</a:t>
            </a:r>
            <a:r>
              <a:rPr lang="en-US" sz="2000" dirty="0">
                <a:solidFill>
                  <a:prstClr val="black"/>
                </a:solidFill>
                <a:latin typeface="Calibri" pitchFamily="34" charset="0"/>
                <a:ea typeface="Tahoma" pitchFamily="34" charset="0"/>
                <a:cs typeface="Calibri" pitchFamily="34" charset="0"/>
              </a:rPr>
              <a:t> del </a:t>
            </a:r>
            <a:r>
              <a:rPr lang="en-US" sz="2000" dirty="0">
                <a:solidFill>
                  <a:srgbClr val="C00000"/>
                </a:solidFill>
                <a:latin typeface="Calibri" pitchFamily="34" charset="0"/>
                <a:ea typeface="Tahoma" pitchFamily="34" charset="0"/>
                <a:cs typeface="Calibri" pitchFamily="34" charset="0"/>
              </a:rPr>
              <a:t>31%</a:t>
            </a:r>
            <a:r>
              <a:rPr lang="en-US" sz="2000" dirty="0">
                <a:solidFill>
                  <a:prstClr val="black"/>
                </a:solidFill>
                <a:latin typeface="Calibri" pitchFamily="34" charset="0"/>
                <a:ea typeface="Tahoma" pitchFamily="34" charset="0"/>
                <a:cs typeface="Calibri" pitchFamily="34" charset="0"/>
              </a:rPr>
              <a:t>.</a:t>
            </a:r>
            <a:endParaRPr lang="es-AR" sz="2000" kern="0" dirty="0">
              <a:solidFill>
                <a:srgbClr val="C00000"/>
              </a:solidFill>
              <a:latin typeface="Calibri" pitchFamily="34" charset="0"/>
              <a:ea typeface="Tahoma" pitchFamily="34" charset="0"/>
              <a:cs typeface="Calibri" pitchFamily="34" charset="0"/>
            </a:endParaRPr>
          </a:p>
          <a:p>
            <a:pPr defTabSz="913924">
              <a:defRPr/>
            </a:pPr>
            <a:endParaRPr lang="es-AR" kern="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768741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20"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Vacunas</a:t>
            </a:r>
            <a:endParaRPr lang="es-AR" dirty="0"/>
          </a:p>
        </p:txBody>
      </p:sp>
      <p:sp>
        <p:nvSpPr>
          <p:cNvPr id="3" name="2 Rectángulo"/>
          <p:cNvSpPr/>
          <p:nvPr/>
        </p:nvSpPr>
        <p:spPr>
          <a:xfrm>
            <a:off x="74524" y="1944101"/>
            <a:ext cx="8314565" cy="5124476"/>
          </a:xfrm>
          <a:prstGeom prst="rect">
            <a:avLst/>
          </a:prstGeom>
        </p:spPr>
        <p:txBody>
          <a:bodyPr wrap="square" lIns="91398" tIns="45718" rIns="91398" bIns="45718">
            <a:spAutoFit/>
          </a:bodyPr>
          <a:lstStyle/>
          <a:p>
            <a:pPr defTabSz="913924">
              <a:defRPr/>
            </a:pPr>
            <a:endParaRPr lang="es-AR" kern="0" dirty="0">
              <a:solidFill>
                <a:prstClr val="black"/>
              </a:solidFill>
              <a:latin typeface="Calibri" pitchFamily="34" charset="0"/>
              <a:ea typeface="Tahoma" pitchFamily="34" charset="0"/>
              <a:cs typeface="Calibri" pitchFamily="34" charset="0"/>
            </a:endParaRPr>
          </a:p>
          <a:p>
            <a:pPr defTabSz="913924">
              <a:defRPr/>
            </a:pPr>
            <a:r>
              <a:rPr lang="es-AR" sz="2800" kern="0" dirty="0">
                <a:solidFill>
                  <a:prstClr val="black"/>
                </a:solidFill>
                <a:latin typeface="Calibri" pitchFamily="34" charset="0"/>
                <a:ea typeface="Tahoma" pitchFamily="34" charset="0"/>
                <a:cs typeface="Calibri" pitchFamily="34" charset="0"/>
              </a:rPr>
              <a:t>Vacunas que usan </a:t>
            </a:r>
            <a:r>
              <a:rPr lang="es-AR" sz="2800" kern="0" dirty="0">
                <a:solidFill>
                  <a:srgbClr val="C00000"/>
                </a:solidFill>
                <a:latin typeface="Calibri" pitchFamily="34" charset="0"/>
                <a:ea typeface="Tahoma" pitchFamily="34" charset="0"/>
                <a:cs typeface="Calibri" pitchFamily="34" charset="0"/>
              </a:rPr>
              <a:t>vectores virales</a:t>
            </a:r>
          </a:p>
          <a:p>
            <a:pPr defTabSz="913924"/>
            <a:endParaRPr lang="en-US" sz="2000" dirty="0">
              <a:solidFill>
                <a:prstClr val="black"/>
              </a:solidFill>
              <a:latin typeface="Calibri" pitchFamily="34" charset="0"/>
              <a:ea typeface="Tahoma" pitchFamily="34" charset="0"/>
              <a:cs typeface="Calibri" pitchFamily="34" charset="0"/>
            </a:endParaRPr>
          </a:p>
          <a:p>
            <a:pPr defTabSz="913924"/>
            <a:r>
              <a:rPr lang="en-US" sz="2000" b="1" dirty="0">
                <a:solidFill>
                  <a:prstClr val="black"/>
                </a:solidFill>
                <a:latin typeface="Calibri" pitchFamily="34" charset="0"/>
                <a:ea typeface="Tahoma" pitchFamily="34" charset="0"/>
                <a:cs typeface="Calibri" pitchFamily="34" charset="0"/>
              </a:rPr>
              <a:t>Adenovirus 26-28</a:t>
            </a:r>
          </a:p>
          <a:p>
            <a:pPr defTabSz="913924"/>
            <a:endParaRPr lang="en-US" sz="2000" b="1" dirty="0">
              <a:solidFill>
                <a:prstClr val="black"/>
              </a:solidFill>
              <a:latin typeface="Calibri" pitchFamily="34" charset="0"/>
              <a:ea typeface="Tahoma" pitchFamily="34" charset="0"/>
              <a:cs typeface="Calibri" pitchFamily="34" charset="0"/>
            </a:endParaRPr>
          </a:p>
          <a:p>
            <a:pPr marL="285610" indent="-285610" defTabSz="913924">
              <a:buFont typeface="Wingdings" pitchFamily="2" charset="2"/>
              <a:buChar char="§"/>
            </a:pPr>
            <a:r>
              <a:rPr lang="en-US" sz="2000" b="1" dirty="0">
                <a:solidFill>
                  <a:prstClr val="black"/>
                </a:solidFill>
                <a:latin typeface="Calibri" pitchFamily="34" charset="0"/>
                <a:cs typeface="Calibri" pitchFamily="34" charset="0"/>
              </a:rPr>
              <a:t>Ad26 prime, Ad26 + gp140 </a:t>
            </a:r>
            <a:r>
              <a:rPr lang="en-US" sz="2000" dirty="0">
                <a:solidFill>
                  <a:prstClr val="black"/>
                </a:solidFill>
                <a:latin typeface="Calibri" pitchFamily="34" charset="0"/>
                <a:cs typeface="Calibri" pitchFamily="34" charset="0"/>
              </a:rPr>
              <a:t>en </a:t>
            </a:r>
            <a:r>
              <a:rPr lang="en-US" sz="2000" dirty="0" err="1">
                <a:solidFill>
                  <a:prstClr val="black"/>
                </a:solidFill>
                <a:latin typeface="Calibri" pitchFamily="34" charset="0"/>
                <a:cs typeface="Calibri" pitchFamily="34" charset="0"/>
              </a:rPr>
              <a:t>humanos</a:t>
            </a:r>
            <a:r>
              <a:rPr lang="en-US" sz="2000" dirty="0">
                <a:solidFill>
                  <a:prstClr val="black"/>
                </a:solidFill>
                <a:latin typeface="Calibri" pitchFamily="34" charset="0"/>
                <a:cs typeface="Calibri" pitchFamily="34" charset="0"/>
              </a:rPr>
              <a:t> y </a:t>
            </a:r>
            <a:r>
              <a:rPr lang="en-US" sz="2000" dirty="0" err="1">
                <a:solidFill>
                  <a:prstClr val="black"/>
                </a:solidFill>
                <a:latin typeface="Calibri" pitchFamily="34" charset="0"/>
                <a:cs typeface="Calibri" pitchFamily="34" charset="0"/>
              </a:rPr>
              <a:t>monos</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fuerte</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producción</a:t>
            </a:r>
            <a:r>
              <a:rPr lang="en-US" sz="2000" dirty="0">
                <a:solidFill>
                  <a:prstClr val="black"/>
                </a:solidFill>
                <a:latin typeface="Calibri" pitchFamily="34" charset="0"/>
                <a:cs typeface="Calibri" pitchFamily="34" charset="0"/>
              </a:rPr>
              <a:t> de </a:t>
            </a:r>
            <a:r>
              <a:rPr lang="en-US" sz="2000" dirty="0" err="1">
                <a:solidFill>
                  <a:prstClr val="black"/>
                </a:solidFill>
                <a:latin typeface="Calibri" pitchFamily="34" charset="0"/>
                <a:cs typeface="Calibri" pitchFamily="34" charset="0"/>
              </a:rPr>
              <a:t>inmunógenos</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respuesta</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humoral</a:t>
            </a:r>
            <a:r>
              <a:rPr lang="en-US" sz="2000" dirty="0">
                <a:solidFill>
                  <a:prstClr val="black"/>
                </a:solidFill>
                <a:latin typeface="Calibri" pitchFamily="34" charset="0"/>
                <a:cs typeface="Calibri" pitchFamily="34" charset="0"/>
              </a:rPr>
              <a:t> y </a:t>
            </a:r>
            <a:r>
              <a:rPr lang="en-US" sz="2000" dirty="0" err="1">
                <a:solidFill>
                  <a:prstClr val="black"/>
                </a:solidFill>
                <a:latin typeface="Calibri" pitchFamily="34" charset="0"/>
                <a:cs typeface="Calibri" pitchFamily="34" charset="0"/>
              </a:rPr>
              <a:t>celular</a:t>
            </a:r>
            <a:r>
              <a:rPr lang="en-US" sz="2000" dirty="0">
                <a:solidFill>
                  <a:prstClr val="black"/>
                </a:solidFill>
                <a:latin typeface="Calibri" pitchFamily="34" charset="0"/>
                <a:cs typeface="Calibri" pitchFamily="34" charset="0"/>
              </a:rPr>
              <a:t>) </a:t>
            </a:r>
            <a:r>
              <a:rPr lang="en-US" sz="2000" dirty="0">
                <a:solidFill>
                  <a:srgbClr val="C00000"/>
                </a:solidFill>
                <a:latin typeface="Calibri" pitchFamily="34" charset="0"/>
                <a:cs typeface="Calibri" pitchFamily="34" charset="0"/>
              </a:rPr>
              <a:t>67% de </a:t>
            </a:r>
            <a:r>
              <a:rPr lang="en-US" sz="2000" dirty="0" err="1">
                <a:solidFill>
                  <a:srgbClr val="C00000"/>
                </a:solidFill>
                <a:latin typeface="Calibri" pitchFamily="34" charset="0"/>
                <a:cs typeface="Calibri" pitchFamily="34" charset="0"/>
              </a:rPr>
              <a:t>efectividad</a:t>
            </a:r>
            <a:r>
              <a:rPr lang="en-US" sz="2000" dirty="0">
                <a:solidFill>
                  <a:srgbClr val="C00000"/>
                </a:solidFill>
                <a:latin typeface="Calibri" pitchFamily="34" charset="0"/>
                <a:cs typeface="Calibri" pitchFamily="34" charset="0"/>
              </a:rPr>
              <a:t> en </a:t>
            </a:r>
            <a:r>
              <a:rPr lang="en-US" sz="2000" dirty="0" err="1">
                <a:solidFill>
                  <a:srgbClr val="C00000"/>
                </a:solidFill>
                <a:latin typeface="Calibri" pitchFamily="34" charset="0"/>
                <a:cs typeface="Calibri" pitchFamily="34" charset="0"/>
              </a:rPr>
              <a:t>monos</a:t>
            </a:r>
            <a:r>
              <a:rPr lang="en-US" sz="2000" dirty="0">
                <a:solidFill>
                  <a:srgbClr val="C00000"/>
                </a:solidFill>
                <a:latin typeface="Calibri" pitchFamily="34" charset="0"/>
                <a:cs typeface="Calibri" pitchFamily="34" charset="0"/>
              </a:rPr>
              <a:t> </a:t>
            </a:r>
            <a:r>
              <a:rPr lang="en-US" sz="2000" dirty="0" err="1">
                <a:solidFill>
                  <a:srgbClr val="C00000"/>
                </a:solidFill>
                <a:latin typeface="Calibri" pitchFamily="34" charset="0"/>
                <a:cs typeface="Calibri" pitchFamily="34" charset="0"/>
              </a:rPr>
              <a:t>reshus</a:t>
            </a:r>
            <a:r>
              <a:rPr lang="en-US" sz="2000" dirty="0">
                <a:solidFill>
                  <a:srgbClr val="C00000"/>
                </a:solidFill>
                <a:latin typeface="Calibri" pitchFamily="34" charset="0"/>
                <a:cs typeface="Calibri" pitchFamily="34" charset="0"/>
              </a:rPr>
              <a:t>.</a:t>
            </a:r>
          </a:p>
          <a:p>
            <a:pPr defTabSz="913924"/>
            <a:endParaRPr lang="en-US" sz="2000" b="1" dirty="0">
              <a:solidFill>
                <a:srgbClr val="C00000"/>
              </a:solidFill>
              <a:latin typeface="Calibri" pitchFamily="34" charset="0"/>
              <a:ea typeface="Tahoma" pitchFamily="34" charset="0"/>
              <a:cs typeface="Calibri" pitchFamily="34" charset="0"/>
            </a:endParaRPr>
          </a:p>
          <a:p>
            <a:pPr marL="342730" indent="-342730" defTabSz="913924">
              <a:buFont typeface="Wingdings" pitchFamily="2" charset="2"/>
              <a:buChar char="§"/>
            </a:pPr>
            <a:r>
              <a:rPr lang="en-US" sz="2000" b="1" dirty="0">
                <a:solidFill>
                  <a:prstClr val="black"/>
                </a:solidFill>
                <a:latin typeface="Calibri" pitchFamily="34" charset="0"/>
                <a:cs typeface="Calibri" pitchFamily="34" charset="0"/>
              </a:rPr>
              <a:t>Ad26, Mos4.VIH y  la </a:t>
            </a:r>
            <a:r>
              <a:rPr lang="en-US" sz="2000" b="1" dirty="0" err="1">
                <a:solidFill>
                  <a:prstClr val="black"/>
                </a:solidFill>
                <a:latin typeface="Calibri" pitchFamily="34" charset="0"/>
                <a:cs typeface="Calibri" pitchFamily="34" charset="0"/>
              </a:rPr>
              <a:t>combinación</a:t>
            </a:r>
            <a:r>
              <a:rPr lang="en-US" sz="2000" b="1" dirty="0">
                <a:solidFill>
                  <a:prstClr val="black"/>
                </a:solidFill>
                <a:latin typeface="Calibri" pitchFamily="34" charset="0"/>
                <a:cs typeface="Calibri" pitchFamily="34" charset="0"/>
              </a:rPr>
              <a:t> de GP140 del Clade C y GP140 boosted/alum</a:t>
            </a:r>
            <a:r>
              <a:rPr lang="en-US" sz="2000" dirty="0">
                <a:solidFill>
                  <a:prstClr val="black"/>
                </a:solidFill>
                <a:latin typeface="Calibri" pitchFamily="34" charset="0"/>
                <a:cs typeface="Calibri" pitchFamily="34" charset="0"/>
              </a:rPr>
              <a:t>.</a:t>
            </a:r>
          </a:p>
          <a:p>
            <a:pPr defTabSz="913924"/>
            <a:endParaRPr lang="en-US" b="1" dirty="0">
              <a:solidFill>
                <a:srgbClr val="C00000"/>
              </a:solidFill>
              <a:latin typeface="Calibri" pitchFamily="34" charset="0"/>
              <a:ea typeface="Tahoma" pitchFamily="34" charset="0"/>
              <a:cs typeface="Calibri" pitchFamily="34" charset="0"/>
            </a:endParaRPr>
          </a:p>
          <a:p>
            <a:pPr defTabSz="913924"/>
            <a:r>
              <a:rPr lang="en-US" b="1" dirty="0" err="1">
                <a:solidFill>
                  <a:prstClr val="black"/>
                </a:solidFill>
                <a:latin typeface="Calibri" pitchFamily="34" charset="0"/>
                <a:cs typeface="Calibri" pitchFamily="34" charset="0"/>
              </a:rPr>
              <a:t>Estudios</a:t>
            </a:r>
            <a:r>
              <a:rPr lang="en-US" b="1" dirty="0">
                <a:solidFill>
                  <a:prstClr val="black"/>
                </a:solidFill>
                <a:latin typeface="Calibri" pitchFamily="34" charset="0"/>
                <a:cs typeface="Calibri" pitchFamily="34" charset="0"/>
              </a:rPr>
              <a:t> VAC 89220 HPX3002/HVTN706 </a:t>
            </a:r>
            <a:r>
              <a:rPr lang="en-US" b="1" dirty="0" smtClean="0">
                <a:solidFill>
                  <a:prstClr val="black"/>
                </a:solidFill>
                <a:latin typeface="Calibri" pitchFamily="34" charset="0"/>
                <a:cs typeface="Calibri" pitchFamily="34" charset="0"/>
              </a:rPr>
              <a:t> </a:t>
            </a:r>
            <a:r>
              <a:rPr lang="en-US" dirty="0" err="1" smtClean="0">
                <a:solidFill>
                  <a:prstClr val="black"/>
                </a:solidFill>
                <a:latin typeface="Calibri" pitchFamily="34" charset="0"/>
                <a:cs typeface="Calibri" pitchFamily="34" charset="0"/>
              </a:rPr>
              <a:t>este</a:t>
            </a:r>
            <a:r>
              <a:rPr lang="en-US" dirty="0" smtClean="0">
                <a:solidFill>
                  <a:prstClr val="black"/>
                </a:solidFill>
                <a:latin typeface="Calibri" pitchFamily="34" charset="0"/>
                <a:cs typeface="Calibri" pitchFamily="34" charset="0"/>
              </a:rPr>
              <a:t> </a:t>
            </a:r>
            <a:r>
              <a:rPr lang="en-US" dirty="0" err="1">
                <a:solidFill>
                  <a:prstClr val="black"/>
                </a:solidFill>
                <a:latin typeface="Calibri" pitchFamily="34" charset="0"/>
                <a:cs typeface="Calibri" pitchFamily="34" charset="0"/>
              </a:rPr>
              <a:t>último</a:t>
            </a:r>
            <a:r>
              <a:rPr lang="en-US" dirty="0">
                <a:solidFill>
                  <a:prstClr val="black"/>
                </a:solidFill>
                <a:latin typeface="Calibri" pitchFamily="34" charset="0"/>
                <a:cs typeface="Calibri" pitchFamily="34" charset="0"/>
              </a:rPr>
              <a:t> con 3800 </a:t>
            </a:r>
            <a:r>
              <a:rPr lang="en-US" dirty="0" err="1">
                <a:solidFill>
                  <a:prstClr val="black"/>
                </a:solidFill>
                <a:latin typeface="Calibri" pitchFamily="34" charset="0"/>
                <a:cs typeface="Calibri" pitchFamily="34" charset="0"/>
              </a:rPr>
              <a:t>voluntarios</a:t>
            </a:r>
            <a:r>
              <a:rPr lang="en-US" dirty="0">
                <a:solidFill>
                  <a:prstClr val="black"/>
                </a:solidFill>
                <a:latin typeface="Calibri" pitchFamily="34" charset="0"/>
                <a:cs typeface="Calibri" pitchFamily="34" charset="0"/>
              </a:rPr>
              <a:t> de alto </a:t>
            </a:r>
            <a:r>
              <a:rPr lang="en-US" dirty="0" err="1">
                <a:solidFill>
                  <a:prstClr val="black"/>
                </a:solidFill>
                <a:latin typeface="Calibri" pitchFamily="34" charset="0"/>
                <a:cs typeface="Calibri" pitchFamily="34" charset="0"/>
              </a:rPr>
              <a:t>riesgo</a:t>
            </a:r>
            <a:r>
              <a:rPr lang="en-US" dirty="0">
                <a:solidFill>
                  <a:prstClr val="black"/>
                </a:solidFill>
                <a:latin typeface="Calibri" pitchFamily="34" charset="0"/>
                <a:cs typeface="Calibri" pitchFamily="34" charset="0"/>
              </a:rPr>
              <a:t> a </a:t>
            </a:r>
            <a:r>
              <a:rPr lang="en-US" dirty="0" err="1">
                <a:solidFill>
                  <a:prstClr val="black"/>
                </a:solidFill>
                <a:latin typeface="Calibri" pitchFamily="34" charset="0"/>
                <a:cs typeface="Calibri" pitchFamily="34" charset="0"/>
              </a:rPr>
              <a:t>realizarse</a:t>
            </a:r>
            <a:r>
              <a:rPr lang="en-US" dirty="0">
                <a:solidFill>
                  <a:prstClr val="black"/>
                </a:solidFill>
                <a:latin typeface="Calibri" pitchFamily="34" charset="0"/>
                <a:cs typeface="Calibri" pitchFamily="34" charset="0"/>
              </a:rPr>
              <a:t> en Argentina, </a:t>
            </a:r>
            <a:r>
              <a:rPr lang="en-US" dirty="0" err="1">
                <a:solidFill>
                  <a:prstClr val="black"/>
                </a:solidFill>
                <a:latin typeface="Calibri" pitchFamily="34" charset="0"/>
                <a:cs typeface="Calibri" pitchFamily="34" charset="0"/>
              </a:rPr>
              <a:t>Brasil</a:t>
            </a:r>
            <a:r>
              <a:rPr lang="en-US" dirty="0">
                <a:solidFill>
                  <a:prstClr val="black"/>
                </a:solidFill>
                <a:latin typeface="Calibri" pitchFamily="34" charset="0"/>
                <a:cs typeface="Calibri" pitchFamily="34" charset="0"/>
              </a:rPr>
              <a:t>, </a:t>
            </a:r>
            <a:r>
              <a:rPr lang="en-US" dirty="0" err="1">
                <a:solidFill>
                  <a:prstClr val="black"/>
                </a:solidFill>
                <a:latin typeface="Calibri" pitchFamily="34" charset="0"/>
                <a:cs typeface="Calibri" pitchFamily="34" charset="0"/>
              </a:rPr>
              <a:t>Perú</a:t>
            </a:r>
            <a:r>
              <a:rPr lang="en-US" dirty="0">
                <a:solidFill>
                  <a:prstClr val="black"/>
                </a:solidFill>
                <a:latin typeface="Calibri" pitchFamily="34" charset="0"/>
                <a:cs typeface="Calibri" pitchFamily="34" charset="0"/>
              </a:rPr>
              <a:t>, USA, </a:t>
            </a:r>
            <a:r>
              <a:rPr lang="en-US" dirty="0" err="1">
                <a:solidFill>
                  <a:prstClr val="black"/>
                </a:solidFill>
                <a:latin typeface="Calibri" pitchFamily="34" charset="0"/>
                <a:cs typeface="Calibri" pitchFamily="34" charset="0"/>
              </a:rPr>
              <a:t>España</a:t>
            </a:r>
            <a:r>
              <a:rPr lang="en-US" dirty="0">
                <a:solidFill>
                  <a:prstClr val="black"/>
                </a:solidFill>
                <a:latin typeface="Calibri" pitchFamily="34" charset="0"/>
                <a:cs typeface="Calibri" pitchFamily="34" charset="0"/>
              </a:rPr>
              <a:t> y </a:t>
            </a:r>
            <a:r>
              <a:rPr lang="en-US" dirty="0" err="1">
                <a:solidFill>
                  <a:prstClr val="black"/>
                </a:solidFill>
                <a:latin typeface="Calibri" pitchFamily="34" charset="0"/>
                <a:cs typeface="Calibri" pitchFamily="34" charset="0"/>
              </a:rPr>
              <a:t>Polonia</a:t>
            </a:r>
            <a:r>
              <a:rPr lang="en-US" dirty="0">
                <a:solidFill>
                  <a:prstClr val="black"/>
                </a:solidFill>
                <a:latin typeface="Calibri" pitchFamily="34" charset="0"/>
                <a:cs typeface="Calibri" pitchFamily="34" charset="0"/>
              </a:rPr>
              <a:t>. </a:t>
            </a:r>
          </a:p>
          <a:p>
            <a:pPr defTabSz="913924">
              <a:defRPr/>
            </a:pPr>
            <a:endParaRPr lang="es-AR" sz="2400" kern="0" dirty="0">
              <a:solidFill>
                <a:srgbClr val="C00000"/>
              </a:solidFill>
              <a:latin typeface="Tahoma" pitchFamily="34" charset="0"/>
              <a:ea typeface="Tahoma" pitchFamily="34" charset="0"/>
              <a:cs typeface="Tahoma" pitchFamily="34" charset="0"/>
            </a:endParaRPr>
          </a:p>
          <a:p>
            <a:pPr defTabSz="913924">
              <a:defRPr/>
            </a:pPr>
            <a:endParaRPr lang="es-AR" kern="0" dirty="0">
              <a:solidFill>
                <a:prstClr val="black"/>
              </a:solidFill>
              <a:latin typeface="Tahoma" pitchFamily="34" charset="0"/>
              <a:ea typeface="Tahoma" pitchFamily="34" charset="0"/>
              <a:cs typeface="Tahoma" pitchFamily="34" charset="0"/>
            </a:endParaRPr>
          </a:p>
        </p:txBody>
      </p:sp>
      <p:pic>
        <p:nvPicPr>
          <p:cNvPr id="5" name="Picture 3">
            <a:extLst>
              <a:ext uri="{FF2B5EF4-FFF2-40B4-BE49-F238E27FC236}">
                <a16:creationId xmlns="" xmlns:a16="http://schemas.microsoft.com/office/drawing/2014/main" id="{A34882AD-8337-46A8-9174-523E49E3937D}"/>
              </a:ext>
            </a:extLst>
          </p:cNvPr>
          <p:cNvPicPr>
            <a:picLocks noChangeAspect="1"/>
          </p:cNvPicPr>
          <p:nvPr/>
        </p:nvPicPr>
        <p:blipFill rotWithShape="1">
          <a:blip r:embed="rId2"/>
          <a:srcRect l="4469" t="15680" r="4591" b="2820"/>
          <a:stretch/>
        </p:blipFill>
        <p:spPr>
          <a:xfrm>
            <a:off x="8792434" y="3710804"/>
            <a:ext cx="2626969" cy="2913321"/>
          </a:xfrm>
          <a:prstGeom prst="rect">
            <a:avLst/>
          </a:prstGeom>
        </p:spPr>
      </p:pic>
    </p:spTree>
    <p:extLst>
      <p:ext uri="{BB962C8B-B14F-4D97-AF65-F5344CB8AC3E}">
        <p14:creationId xmlns:p14="http://schemas.microsoft.com/office/powerpoint/2010/main" val="18646702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136"/>
          <a:stretch/>
        </p:blipFill>
        <p:spPr>
          <a:xfrm>
            <a:off x="1" y="4"/>
            <a:ext cx="12192000" cy="6957101"/>
          </a:xfrm>
          <a:prstGeom prst="rect">
            <a:avLst/>
          </a:prstGeom>
        </p:spPr>
      </p:pic>
      <p:sp>
        <p:nvSpPr>
          <p:cNvPr id="3" name="2 Rectángulo"/>
          <p:cNvSpPr/>
          <p:nvPr/>
        </p:nvSpPr>
        <p:spPr>
          <a:xfrm>
            <a:off x="4773633" y="5802618"/>
            <a:ext cx="7324439" cy="938698"/>
          </a:xfrm>
          <a:prstGeom prst="rect">
            <a:avLst/>
          </a:prstGeom>
        </p:spPr>
        <p:txBody>
          <a:bodyPr wrap="none" lIns="91312" tIns="45710" rIns="91312" bIns="45710">
            <a:spAutoFit/>
          </a:bodyPr>
          <a:lstStyle/>
          <a:p>
            <a:pPr defTabSz="912964"/>
            <a:r>
              <a:rPr lang="es-ES" sz="5500" dirty="0">
                <a:solidFill>
                  <a:srgbClr val="FFFFFF"/>
                </a:solidFill>
                <a:latin typeface="Calibri" pitchFamily="34" charset="0"/>
                <a:cs typeface="Calibri" pitchFamily="34" charset="0"/>
                <a:sym typeface="Arial"/>
              </a:rPr>
              <a:t>¡Gracias por su atención!</a:t>
            </a:r>
          </a:p>
        </p:txBody>
      </p:sp>
    </p:spTree>
    <p:extLst>
      <p:ext uri="{BB962C8B-B14F-4D97-AF65-F5344CB8AC3E}">
        <p14:creationId xmlns:p14="http://schemas.microsoft.com/office/powerpoint/2010/main" val="5791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C99510-9C2B-D249-BD2D-CC8DD2954FA7}"/>
              </a:ext>
            </a:extLst>
          </p:cNvPr>
          <p:cNvSpPr>
            <a:spLocks noGrp="1"/>
          </p:cNvSpPr>
          <p:nvPr>
            <p:ph type="title"/>
          </p:nvPr>
        </p:nvSpPr>
        <p:spPr>
          <a:xfrm>
            <a:off x="678336" y="185006"/>
            <a:ext cx="10872445" cy="1103313"/>
          </a:xfrm>
        </p:spPr>
        <p:txBody>
          <a:bodyPr/>
          <a:lstStyle/>
          <a:p>
            <a:r>
              <a:rPr lang="en-US" b="0" dirty="0" smtClean="0">
                <a:solidFill>
                  <a:schemeClr val="bg1"/>
                </a:solidFill>
              </a:rPr>
              <a:t>A </a:t>
            </a:r>
            <a:r>
              <a:rPr lang="en-US" b="0" dirty="0" err="1" smtClean="0">
                <a:solidFill>
                  <a:schemeClr val="bg1"/>
                </a:solidFill>
              </a:rPr>
              <a:t>pesar</a:t>
            </a:r>
            <a:r>
              <a:rPr lang="en-US" b="0" dirty="0" smtClean="0">
                <a:solidFill>
                  <a:schemeClr val="bg1"/>
                </a:solidFill>
              </a:rPr>
              <a:t> de la </a:t>
            </a:r>
            <a:r>
              <a:rPr lang="en-US" b="0" dirty="0" err="1" smtClean="0">
                <a:solidFill>
                  <a:schemeClr val="bg1"/>
                </a:solidFill>
              </a:rPr>
              <a:t>alta</a:t>
            </a:r>
            <a:r>
              <a:rPr lang="en-US" b="0" dirty="0" smtClean="0">
                <a:solidFill>
                  <a:schemeClr val="bg1"/>
                </a:solidFill>
              </a:rPr>
              <a:t> </a:t>
            </a:r>
            <a:r>
              <a:rPr lang="en-US" b="0" dirty="0" err="1" smtClean="0">
                <a:solidFill>
                  <a:schemeClr val="bg1"/>
                </a:solidFill>
              </a:rPr>
              <a:t>eficacia</a:t>
            </a:r>
            <a:r>
              <a:rPr lang="en-US" b="0" dirty="0" smtClean="0">
                <a:solidFill>
                  <a:schemeClr val="bg1"/>
                </a:solidFill>
              </a:rPr>
              <a:t> el TARV </a:t>
            </a:r>
            <a:r>
              <a:rPr lang="en-US" b="0" dirty="0" err="1" smtClean="0">
                <a:solidFill>
                  <a:schemeClr val="bg1"/>
                </a:solidFill>
              </a:rPr>
              <a:t>debe</a:t>
            </a:r>
            <a:r>
              <a:rPr lang="en-US" b="0" dirty="0" smtClean="0">
                <a:solidFill>
                  <a:schemeClr val="bg1"/>
                </a:solidFill>
              </a:rPr>
              <a:t> </a:t>
            </a:r>
            <a:r>
              <a:rPr lang="en-US" b="0" dirty="0" err="1" smtClean="0">
                <a:solidFill>
                  <a:schemeClr val="bg1"/>
                </a:solidFill>
              </a:rPr>
              <a:t>ser</a:t>
            </a:r>
            <a:r>
              <a:rPr lang="en-US" b="0" dirty="0" smtClean="0">
                <a:solidFill>
                  <a:schemeClr val="bg1"/>
                </a:solidFill>
              </a:rPr>
              <a:t> </a:t>
            </a:r>
            <a:r>
              <a:rPr lang="en-US" b="0" dirty="0" err="1" smtClean="0">
                <a:solidFill>
                  <a:schemeClr val="bg1"/>
                </a:solidFill>
              </a:rPr>
              <a:t>mejorado</a:t>
            </a:r>
            <a:endParaRPr lang="en-US" b="0" dirty="0">
              <a:solidFill>
                <a:schemeClr val="bg1"/>
              </a:solidFill>
            </a:endParaRPr>
          </a:p>
        </p:txBody>
      </p:sp>
      <p:sp>
        <p:nvSpPr>
          <p:cNvPr id="3" name="Content Placeholder 2">
            <a:extLst>
              <a:ext uri="{FF2B5EF4-FFF2-40B4-BE49-F238E27FC236}">
                <a16:creationId xmlns="" xmlns:a16="http://schemas.microsoft.com/office/drawing/2014/main" id="{D538F5E9-1D7E-DC41-8EAC-A830918F1843}"/>
              </a:ext>
            </a:extLst>
          </p:cNvPr>
          <p:cNvSpPr>
            <a:spLocks noGrp="1"/>
          </p:cNvSpPr>
          <p:nvPr>
            <p:ph sz="half" idx="1"/>
          </p:nvPr>
        </p:nvSpPr>
        <p:spPr>
          <a:xfrm>
            <a:off x="204719" y="1510731"/>
            <a:ext cx="6155140" cy="4678739"/>
          </a:xfrm>
        </p:spPr>
        <p:txBody>
          <a:bodyPr/>
          <a:lstStyle/>
          <a:p>
            <a:pPr marL="0" indent="0">
              <a:spcAft>
                <a:spcPts val="500"/>
              </a:spcAft>
              <a:buNone/>
            </a:pPr>
            <a:r>
              <a:rPr lang="es-MX" dirty="0"/>
              <a:t>D</a:t>
            </a:r>
            <a:r>
              <a:rPr lang="es-MX" dirty="0" smtClean="0"/>
              <a:t>ebe mejorarse en:</a:t>
            </a:r>
          </a:p>
          <a:p>
            <a:pPr>
              <a:spcAft>
                <a:spcPts val="500"/>
              </a:spcAft>
            </a:pPr>
            <a:r>
              <a:rPr lang="es-MX" b="1" dirty="0" smtClean="0"/>
              <a:t>Seguridad</a:t>
            </a:r>
            <a:r>
              <a:rPr lang="es-MX" dirty="0" smtClean="0"/>
              <a:t> </a:t>
            </a:r>
            <a:r>
              <a:rPr lang="es-MX" dirty="0"/>
              <a:t>a corto y largo plazo</a:t>
            </a:r>
          </a:p>
          <a:p>
            <a:pPr>
              <a:spcAft>
                <a:spcPts val="500"/>
              </a:spcAft>
            </a:pPr>
            <a:r>
              <a:rPr lang="es-MX" b="1" dirty="0"/>
              <a:t>Tolerabilidad</a:t>
            </a:r>
          </a:p>
          <a:p>
            <a:pPr>
              <a:spcAft>
                <a:spcPts val="500"/>
              </a:spcAft>
            </a:pPr>
            <a:r>
              <a:rPr lang="es-MX" b="1" dirty="0"/>
              <a:t>Conveniencia</a:t>
            </a:r>
          </a:p>
          <a:p>
            <a:pPr>
              <a:spcAft>
                <a:spcPts val="500"/>
              </a:spcAft>
            </a:pPr>
            <a:r>
              <a:rPr lang="es-MX" b="1" dirty="0"/>
              <a:t>Costo</a:t>
            </a:r>
          </a:p>
          <a:p>
            <a:pPr>
              <a:spcAft>
                <a:spcPts val="500"/>
              </a:spcAft>
            </a:pPr>
            <a:r>
              <a:rPr lang="es-MX" b="1" dirty="0"/>
              <a:t>Actividad</a:t>
            </a:r>
            <a:r>
              <a:rPr lang="es-MX" dirty="0"/>
              <a:t> contra el virus </a:t>
            </a:r>
            <a:r>
              <a:rPr lang="es-MX" dirty="0" err="1" smtClean="0"/>
              <a:t>panresistante</a:t>
            </a:r>
            <a:endParaRPr lang="es-MX" dirty="0" smtClean="0"/>
          </a:p>
          <a:p>
            <a:pPr>
              <a:spcAft>
                <a:spcPts val="500"/>
              </a:spcAft>
            </a:pPr>
            <a:r>
              <a:rPr lang="es-MX" dirty="0" smtClean="0"/>
              <a:t>Participación en la “cura”</a:t>
            </a:r>
            <a:endParaRPr lang="es-MX" dirty="0"/>
          </a:p>
        </p:txBody>
      </p:sp>
      <p:graphicFrame>
        <p:nvGraphicFramePr>
          <p:cNvPr id="10" name="Diagram 9">
            <a:extLst>
              <a:ext uri="{FF2B5EF4-FFF2-40B4-BE49-F238E27FC236}">
                <a16:creationId xmlns="" xmlns:a16="http://schemas.microsoft.com/office/drawing/2014/main" id="{DE706F0E-8341-471B-86FE-5AAF07F3A494}"/>
              </a:ext>
            </a:extLst>
          </p:cNvPr>
          <p:cNvGraphicFramePr/>
          <p:nvPr>
            <p:extLst>
              <p:ext uri="{D42A27DB-BD31-4B8C-83A1-F6EECF244321}">
                <p14:modId xmlns:p14="http://schemas.microsoft.com/office/powerpoint/2010/main" val="3000447787"/>
              </p:ext>
            </p:extLst>
          </p:nvPr>
        </p:nvGraphicFramePr>
        <p:xfrm>
          <a:off x="6673697" y="2389677"/>
          <a:ext cx="4712915" cy="3910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bwMode="auto">
          <a:xfrm>
            <a:off x="6073280" y="1343981"/>
            <a:ext cx="5913714" cy="461661"/>
          </a:xfrm>
          <a:prstGeom prst="rect">
            <a:avLst/>
          </a:prstGeom>
          <a:solidFill>
            <a:srgbClr val="22588A"/>
          </a:solidFill>
          <a:ln>
            <a:noFill/>
          </a:ln>
          <a:extLst/>
        </p:spPr>
        <p:txBody>
          <a:bodyPr wrap="none" lIns="91398" tIns="45718" rIns="91398" bIns="45718" rtlCol="0">
            <a:spAutoFit/>
          </a:bodyPr>
          <a:lstStyle/>
          <a:p>
            <a:pPr defTabSz="913131">
              <a:spcBef>
                <a:spcPct val="50000"/>
              </a:spcBef>
              <a:spcAft>
                <a:spcPct val="0"/>
              </a:spcAft>
            </a:pPr>
            <a:r>
              <a:rPr lang="es-AR" sz="2400" dirty="0">
                <a:solidFill>
                  <a:srgbClr val="FFFFFF"/>
                </a:solidFill>
                <a:latin typeface="Calibri" panose="020F0502020204030204" pitchFamily="34" charset="0"/>
              </a:rPr>
              <a:t>Los nuevos enfoques de tratamiento incluyen </a:t>
            </a:r>
          </a:p>
        </p:txBody>
      </p:sp>
    </p:spTree>
    <p:extLst>
      <p:ext uri="{BB962C8B-B14F-4D97-AF65-F5344CB8AC3E}">
        <p14:creationId xmlns:p14="http://schemas.microsoft.com/office/powerpoint/2010/main" val="5896002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82"/>
            <a:ext cx="8410355" cy="938714"/>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¿Cuándo comenzar el TARV?</a:t>
            </a:r>
          </a:p>
        </p:txBody>
      </p:sp>
    </p:spTree>
    <p:extLst>
      <p:ext uri="{BB962C8B-B14F-4D97-AF65-F5344CB8AC3E}">
        <p14:creationId xmlns:p14="http://schemas.microsoft.com/office/powerpoint/2010/main" val="2067084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96413" y="109965"/>
            <a:ext cx="10515600" cy="1325563"/>
          </a:xfrm>
        </p:spPr>
        <p:txBody>
          <a:bodyPr>
            <a:normAutofit fontScale="90000"/>
          </a:bodyPr>
          <a:lstStyle/>
          <a:p>
            <a:pPr algn="ctr" fontAlgn="t"/>
            <a:r>
              <a:rPr lang="es-MX" dirty="0"/>
              <a:t/>
            </a:r>
            <a:br>
              <a:rPr lang="es-MX" dirty="0"/>
            </a:br>
            <a:r>
              <a:rPr lang="es-MX" dirty="0"/>
              <a:t/>
            </a:r>
            <a:br>
              <a:rPr lang="es-MX" dirty="0"/>
            </a:br>
            <a:r>
              <a:rPr lang="es-MX" dirty="0" smtClean="0"/>
              <a:t>START: 57</a:t>
            </a:r>
            <a:r>
              <a:rPr lang="es-MX" dirty="0"/>
              <a:t>% de riesgo reducido de eventos graves o muerte con tratamiento inmediato</a:t>
            </a:r>
            <a:br>
              <a:rPr lang="es-MX" dirty="0"/>
            </a:br>
            <a:endParaRPr lang="en-US" altLang="en-US" dirty="0" smtClean="0">
              <a:latin typeface="+mn-lt"/>
            </a:endParaRPr>
          </a:p>
        </p:txBody>
      </p:sp>
      <p:sp>
        <p:nvSpPr>
          <p:cNvPr id="13315" name="Content Placeholder 2"/>
          <p:cNvSpPr>
            <a:spLocks noGrp="1"/>
          </p:cNvSpPr>
          <p:nvPr>
            <p:ph idx="1"/>
          </p:nvPr>
        </p:nvSpPr>
        <p:spPr/>
        <p:txBody>
          <a:bodyPr>
            <a:normAutofit/>
          </a:bodyPr>
          <a:lstStyle/>
          <a:p>
            <a:pPr>
              <a:buFont typeface="Wingdings" panose="05000000000000000000" pitchFamily="2" charset="2"/>
              <a:buChar char="§"/>
            </a:pPr>
            <a:r>
              <a:rPr lang="en-US" altLang="en-US" sz="2400" dirty="0">
                <a:solidFill>
                  <a:srgbClr val="FF0000"/>
                </a:solidFill>
              </a:rPr>
              <a:t>4.1% </a:t>
            </a:r>
            <a:r>
              <a:rPr lang="en-US" altLang="en-US" sz="2400" dirty="0" err="1">
                <a:solidFill>
                  <a:srgbClr val="FF0000"/>
                </a:solidFill>
              </a:rPr>
              <a:t>vs</a:t>
            </a:r>
            <a:r>
              <a:rPr lang="en-US" altLang="en-US" sz="2400" dirty="0">
                <a:solidFill>
                  <a:srgbClr val="FF0000"/>
                </a:solidFill>
              </a:rPr>
              <a:t> 1.8% </a:t>
            </a:r>
            <a:r>
              <a:rPr lang="en-US" altLang="en-US" sz="2400" dirty="0"/>
              <a:t>in deferred </a:t>
            </a:r>
            <a:r>
              <a:rPr lang="en-US" altLang="en-US" sz="2400" dirty="0" err="1"/>
              <a:t>vs</a:t>
            </a:r>
            <a:r>
              <a:rPr lang="en-US" altLang="en-US" sz="2400" dirty="0"/>
              <a:t> immediate arms experienced serious AIDS or non-AIDS–related event or death (HR: 0.43; 95% CI: 0.30-0.62; </a:t>
            </a:r>
            <a:r>
              <a:rPr lang="en-US" altLang="en-US" sz="2400" i="1" dirty="0"/>
              <a:t>P</a:t>
            </a:r>
            <a:r>
              <a:rPr lang="en-US" altLang="en-US" sz="2400" dirty="0"/>
              <a:t> &lt; .001)</a:t>
            </a:r>
          </a:p>
        </p:txBody>
      </p:sp>
      <p:cxnSp>
        <p:nvCxnSpPr>
          <p:cNvPr id="13316" name="Straight Connector 7"/>
          <p:cNvCxnSpPr>
            <a:cxnSpLocks noChangeShapeType="1"/>
          </p:cNvCxnSpPr>
          <p:nvPr/>
        </p:nvCxnSpPr>
        <p:spPr bwMode="auto">
          <a:xfrm>
            <a:off x="3895725" y="2807495"/>
            <a:ext cx="0" cy="225504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7" name="Straight Connector 8"/>
          <p:cNvCxnSpPr>
            <a:cxnSpLocks noChangeShapeType="1"/>
          </p:cNvCxnSpPr>
          <p:nvPr/>
        </p:nvCxnSpPr>
        <p:spPr bwMode="auto">
          <a:xfrm>
            <a:off x="3832227" y="281463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8" name="Straight Connector 9"/>
          <p:cNvCxnSpPr>
            <a:cxnSpLocks noChangeShapeType="1"/>
          </p:cNvCxnSpPr>
          <p:nvPr/>
        </p:nvCxnSpPr>
        <p:spPr bwMode="auto">
          <a:xfrm>
            <a:off x="3832227" y="32623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9" name="Straight Connector 10"/>
          <p:cNvCxnSpPr>
            <a:cxnSpLocks noChangeShapeType="1"/>
          </p:cNvCxnSpPr>
          <p:nvPr/>
        </p:nvCxnSpPr>
        <p:spPr bwMode="auto">
          <a:xfrm>
            <a:off x="3832227" y="371117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0" name="Straight Connector 11"/>
          <p:cNvCxnSpPr>
            <a:cxnSpLocks noChangeShapeType="1"/>
          </p:cNvCxnSpPr>
          <p:nvPr/>
        </p:nvCxnSpPr>
        <p:spPr bwMode="auto">
          <a:xfrm>
            <a:off x="3832227" y="415885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1" name="Straight Connector 12"/>
          <p:cNvCxnSpPr>
            <a:cxnSpLocks noChangeShapeType="1"/>
          </p:cNvCxnSpPr>
          <p:nvPr/>
        </p:nvCxnSpPr>
        <p:spPr bwMode="auto">
          <a:xfrm>
            <a:off x="3832227" y="460771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2" name="Straight Connector 13"/>
          <p:cNvCxnSpPr>
            <a:cxnSpLocks noChangeShapeType="1"/>
          </p:cNvCxnSpPr>
          <p:nvPr/>
        </p:nvCxnSpPr>
        <p:spPr bwMode="auto">
          <a:xfrm>
            <a:off x="3825875" y="5055395"/>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323" name="TextBox 14"/>
          <p:cNvSpPr txBox="1">
            <a:spLocks noChangeArrowheads="1"/>
          </p:cNvSpPr>
          <p:nvPr/>
        </p:nvSpPr>
        <p:spPr bwMode="auto">
          <a:xfrm>
            <a:off x="3469922" y="2680417"/>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10</a:t>
            </a:r>
          </a:p>
        </p:txBody>
      </p:sp>
      <p:sp>
        <p:nvSpPr>
          <p:cNvPr id="13324" name="TextBox 15"/>
          <p:cNvSpPr txBox="1">
            <a:spLocks noChangeArrowheads="1"/>
          </p:cNvSpPr>
          <p:nvPr/>
        </p:nvSpPr>
        <p:spPr bwMode="auto">
          <a:xfrm>
            <a:off x="3554917" y="3129281"/>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8</a:t>
            </a:r>
          </a:p>
        </p:txBody>
      </p:sp>
      <p:sp>
        <p:nvSpPr>
          <p:cNvPr id="13325" name="TextBox 16"/>
          <p:cNvSpPr txBox="1">
            <a:spLocks noChangeArrowheads="1"/>
          </p:cNvSpPr>
          <p:nvPr/>
        </p:nvSpPr>
        <p:spPr bwMode="auto">
          <a:xfrm>
            <a:off x="3554917" y="3577857"/>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6</a:t>
            </a:r>
          </a:p>
        </p:txBody>
      </p:sp>
      <p:sp>
        <p:nvSpPr>
          <p:cNvPr id="13326" name="TextBox 17"/>
          <p:cNvSpPr txBox="1">
            <a:spLocks noChangeArrowheads="1"/>
          </p:cNvSpPr>
          <p:nvPr/>
        </p:nvSpPr>
        <p:spPr bwMode="auto">
          <a:xfrm>
            <a:off x="3554917" y="4026701"/>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4</a:t>
            </a:r>
          </a:p>
        </p:txBody>
      </p:sp>
      <p:sp>
        <p:nvSpPr>
          <p:cNvPr id="13327" name="TextBox 18"/>
          <p:cNvSpPr txBox="1">
            <a:spLocks noChangeArrowheads="1"/>
          </p:cNvSpPr>
          <p:nvPr/>
        </p:nvSpPr>
        <p:spPr bwMode="auto">
          <a:xfrm>
            <a:off x="3554917" y="4475876"/>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2</a:t>
            </a:r>
          </a:p>
        </p:txBody>
      </p:sp>
      <p:sp>
        <p:nvSpPr>
          <p:cNvPr id="13328" name="TextBox 19"/>
          <p:cNvSpPr txBox="1">
            <a:spLocks noChangeArrowheads="1"/>
          </p:cNvSpPr>
          <p:nvPr/>
        </p:nvSpPr>
        <p:spPr bwMode="auto">
          <a:xfrm>
            <a:off x="3554917" y="4923553"/>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0</a:t>
            </a:r>
          </a:p>
        </p:txBody>
      </p:sp>
      <p:sp>
        <p:nvSpPr>
          <p:cNvPr id="13329" name="TextBox 20"/>
          <p:cNvSpPr txBox="1">
            <a:spLocks noChangeArrowheads="1"/>
          </p:cNvSpPr>
          <p:nvPr/>
        </p:nvSpPr>
        <p:spPr bwMode="auto">
          <a:xfrm rot="-5400000">
            <a:off x="2070844" y="3766197"/>
            <a:ext cx="2457783"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913289"/>
            <a:r>
              <a:rPr lang="en-US" altLang="en-US" sz="1200">
                <a:solidFill>
                  <a:prstClr val="black"/>
                </a:solidFill>
              </a:rPr>
              <a:t>Cumulative Percent With Event</a:t>
            </a:r>
          </a:p>
        </p:txBody>
      </p:sp>
      <p:cxnSp>
        <p:nvCxnSpPr>
          <p:cNvPr id="13330" name="Straight Connector 6"/>
          <p:cNvCxnSpPr>
            <a:cxnSpLocks noChangeShapeType="1"/>
          </p:cNvCxnSpPr>
          <p:nvPr/>
        </p:nvCxnSpPr>
        <p:spPr bwMode="auto">
          <a:xfrm>
            <a:off x="3895726" y="5055395"/>
            <a:ext cx="47371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13331" name="Group 21"/>
          <p:cNvGrpSpPr>
            <a:grpSpLocks/>
          </p:cNvGrpSpPr>
          <p:nvPr/>
        </p:nvGrpSpPr>
        <p:grpSpPr bwMode="auto">
          <a:xfrm rot="5400000">
            <a:off x="5057975" y="3900447"/>
            <a:ext cx="48816" cy="2363787"/>
            <a:chOff x="2425235" y="2887857"/>
            <a:chExt cx="70613" cy="2988733"/>
          </a:xfrm>
        </p:grpSpPr>
        <p:cxnSp>
          <p:nvCxnSpPr>
            <p:cNvPr id="13354" name="Straight Connector 24"/>
            <p:cNvCxnSpPr>
              <a:cxnSpLocks noChangeShapeType="1"/>
            </p:cNvCxnSpPr>
            <p:nvPr/>
          </p:nvCxnSpPr>
          <p:spPr bwMode="auto">
            <a:xfrm>
              <a:off x="2431840" y="2887857"/>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5" name="Straight Connector 25"/>
            <p:cNvCxnSpPr>
              <a:cxnSpLocks noChangeShapeType="1"/>
            </p:cNvCxnSpPr>
            <p:nvPr/>
          </p:nvCxnSpPr>
          <p:spPr bwMode="auto">
            <a:xfrm>
              <a:off x="2431840" y="3485604"/>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6" name="Straight Connector 26"/>
            <p:cNvCxnSpPr>
              <a:cxnSpLocks noChangeShapeType="1"/>
            </p:cNvCxnSpPr>
            <p:nvPr/>
          </p:nvCxnSpPr>
          <p:spPr bwMode="auto">
            <a:xfrm>
              <a:off x="2431840" y="4083351"/>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7" name="Straight Connector 27"/>
            <p:cNvCxnSpPr>
              <a:cxnSpLocks noChangeShapeType="1"/>
            </p:cNvCxnSpPr>
            <p:nvPr/>
          </p:nvCxnSpPr>
          <p:spPr bwMode="auto">
            <a:xfrm>
              <a:off x="2431840" y="4681098"/>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8" name="Straight Connector 28"/>
            <p:cNvCxnSpPr>
              <a:cxnSpLocks noChangeShapeType="1"/>
            </p:cNvCxnSpPr>
            <p:nvPr/>
          </p:nvCxnSpPr>
          <p:spPr bwMode="auto">
            <a:xfrm>
              <a:off x="2431840" y="5278845"/>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9" name="Straight Connector 29"/>
            <p:cNvCxnSpPr>
              <a:cxnSpLocks noChangeShapeType="1"/>
            </p:cNvCxnSpPr>
            <p:nvPr/>
          </p:nvCxnSpPr>
          <p:spPr bwMode="auto">
            <a:xfrm>
              <a:off x="2425235" y="5876590"/>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13332" name="Straight Connector 33"/>
          <p:cNvCxnSpPr>
            <a:cxnSpLocks noChangeShapeType="1"/>
          </p:cNvCxnSpPr>
          <p:nvPr/>
        </p:nvCxnSpPr>
        <p:spPr bwMode="auto">
          <a:xfrm rot="5400000">
            <a:off x="8603723"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3" name="Straight Connector 34"/>
          <p:cNvCxnSpPr>
            <a:cxnSpLocks noChangeShapeType="1"/>
          </p:cNvCxnSpPr>
          <p:nvPr/>
        </p:nvCxnSpPr>
        <p:spPr bwMode="auto">
          <a:xfrm rot="5400000">
            <a:off x="8132144"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4" name="Straight Connector 35"/>
          <p:cNvCxnSpPr>
            <a:cxnSpLocks noChangeShapeType="1"/>
          </p:cNvCxnSpPr>
          <p:nvPr/>
        </p:nvCxnSpPr>
        <p:spPr bwMode="auto">
          <a:xfrm rot="5400000">
            <a:off x="7658916"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5" name="Straight Connector 36"/>
          <p:cNvCxnSpPr>
            <a:cxnSpLocks noChangeShapeType="1"/>
          </p:cNvCxnSpPr>
          <p:nvPr/>
        </p:nvCxnSpPr>
        <p:spPr bwMode="auto">
          <a:xfrm rot="5400000">
            <a:off x="7185880"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6" name="Straight Connector 37"/>
          <p:cNvCxnSpPr>
            <a:cxnSpLocks noChangeShapeType="1"/>
          </p:cNvCxnSpPr>
          <p:nvPr/>
        </p:nvCxnSpPr>
        <p:spPr bwMode="auto">
          <a:xfrm rot="5400000">
            <a:off x="6713817" y="5079803"/>
            <a:ext cx="4405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337" name="TextBox 38"/>
          <p:cNvSpPr txBox="1">
            <a:spLocks noChangeArrowheads="1"/>
          </p:cNvSpPr>
          <p:nvPr/>
        </p:nvSpPr>
        <p:spPr bwMode="auto">
          <a:xfrm>
            <a:off x="3744975" y="5079524"/>
            <a:ext cx="26942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0</a:t>
            </a:r>
          </a:p>
        </p:txBody>
      </p:sp>
      <p:sp>
        <p:nvSpPr>
          <p:cNvPr id="13338" name="TextBox 39"/>
          <p:cNvSpPr txBox="1">
            <a:spLocks noChangeArrowheads="1"/>
          </p:cNvSpPr>
          <p:nvPr/>
        </p:nvSpPr>
        <p:spPr bwMode="auto">
          <a:xfrm>
            <a:off x="4218055" y="5079524"/>
            <a:ext cx="26942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6</a:t>
            </a:r>
          </a:p>
        </p:txBody>
      </p:sp>
      <p:sp>
        <p:nvSpPr>
          <p:cNvPr id="13339" name="TextBox 40"/>
          <p:cNvSpPr txBox="1">
            <a:spLocks noChangeArrowheads="1"/>
          </p:cNvSpPr>
          <p:nvPr/>
        </p:nvSpPr>
        <p:spPr bwMode="auto">
          <a:xfrm>
            <a:off x="4626009"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12</a:t>
            </a:r>
          </a:p>
        </p:txBody>
      </p:sp>
      <p:sp>
        <p:nvSpPr>
          <p:cNvPr id="13340" name="TextBox 41"/>
          <p:cNvSpPr txBox="1">
            <a:spLocks noChangeArrowheads="1"/>
          </p:cNvSpPr>
          <p:nvPr/>
        </p:nvSpPr>
        <p:spPr bwMode="auto">
          <a:xfrm>
            <a:off x="5099085"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18</a:t>
            </a:r>
          </a:p>
        </p:txBody>
      </p:sp>
      <p:sp>
        <p:nvSpPr>
          <p:cNvPr id="13341" name="TextBox 42"/>
          <p:cNvSpPr txBox="1">
            <a:spLocks noChangeArrowheads="1"/>
          </p:cNvSpPr>
          <p:nvPr/>
        </p:nvSpPr>
        <p:spPr bwMode="auto">
          <a:xfrm>
            <a:off x="5570573"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24</a:t>
            </a:r>
          </a:p>
        </p:txBody>
      </p:sp>
      <p:sp>
        <p:nvSpPr>
          <p:cNvPr id="13342" name="TextBox 43"/>
          <p:cNvSpPr txBox="1">
            <a:spLocks noChangeArrowheads="1"/>
          </p:cNvSpPr>
          <p:nvPr/>
        </p:nvSpPr>
        <p:spPr bwMode="auto">
          <a:xfrm>
            <a:off x="6043624"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30</a:t>
            </a:r>
          </a:p>
        </p:txBody>
      </p:sp>
      <p:sp>
        <p:nvSpPr>
          <p:cNvPr id="13343" name="TextBox 44"/>
          <p:cNvSpPr txBox="1">
            <a:spLocks noChangeArrowheads="1"/>
          </p:cNvSpPr>
          <p:nvPr/>
        </p:nvSpPr>
        <p:spPr bwMode="auto">
          <a:xfrm>
            <a:off x="6515137"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36</a:t>
            </a:r>
          </a:p>
        </p:txBody>
      </p:sp>
      <p:sp>
        <p:nvSpPr>
          <p:cNvPr id="13344" name="TextBox 45"/>
          <p:cNvSpPr txBox="1">
            <a:spLocks noChangeArrowheads="1"/>
          </p:cNvSpPr>
          <p:nvPr/>
        </p:nvSpPr>
        <p:spPr bwMode="auto">
          <a:xfrm>
            <a:off x="6956461"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42</a:t>
            </a:r>
          </a:p>
        </p:txBody>
      </p:sp>
      <p:sp>
        <p:nvSpPr>
          <p:cNvPr id="13345" name="TextBox 46"/>
          <p:cNvSpPr txBox="1">
            <a:spLocks noChangeArrowheads="1"/>
          </p:cNvSpPr>
          <p:nvPr/>
        </p:nvSpPr>
        <p:spPr bwMode="auto">
          <a:xfrm>
            <a:off x="7459696"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48</a:t>
            </a:r>
          </a:p>
        </p:txBody>
      </p:sp>
      <p:sp>
        <p:nvSpPr>
          <p:cNvPr id="13346" name="TextBox 47"/>
          <p:cNvSpPr txBox="1">
            <a:spLocks noChangeArrowheads="1"/>
          </p:cNvSpPr>
          <p:nvPr/>
        </p:nvSpPr>
        <p:spPr bwMode="auto">
          <a:xfrm>
            <a:off x="7916884"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54</a:t>
            </a:r>
          </a:p>
        </p:txBody>
      </p:sp>
      <p:sp>
        <p:nvSpPr>
          <p:cNvPr id="13347" name="TextBox 48"/>
          <p:cNvSpPr txBox="1">
            <a:spLocks noChangeArrowheads="1"/>
          </p:cNvSpPr>
          <p:nvPr/>
        </p:nvSpPr>
        <p:spPr bwMode="auto">
          <a:xfrm>
            <a:off x="8404261"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60</a:t>
            </a:r>
          </a:p>
        </p:txBody>
      </p:sp>
      <p:sp>
        <p:nvSpPr>
          <p:cNvPr id="13348" name="TextBox 49"/>
          <p:cNvSpPr txBox="1">
            <a:spLocks noChangeArrowheads="1"/>
          </p:cNvSpPr>
          <p:nvPr/>
        </p:nvSpPr>
        <p:spPr bwMode="auto">
          <a:xfrm>
            <a:off x="6054305" y="5304552"/>
            <a:ext cx="4072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913289"/>
            <a:r>
              <a:rPr lang="en-US" altLang="en-US" sz="1200">
                <a:solidFill>
                  <a:prstClr val="black"/>
                </a:solidFill>
              </a:rPr>
              <a:t>Mo</a:t>
            </a:r>
          </a:p>
        </p:txBody>
      </p:sp>
      <p:sp>
        <p:nvSpPr>
          <p:cNvPr id="13349" name="TextBox 50"/>
          <p:cNvSpPr txBox="1">
            <a:spLocks noChangeArrowheads="1"/>
          </p:cNvSpPr>
          <p:nvPr/>
        </p:nvSpPr>
        <p:spPr bwMode="auto">
          <a:xfrm>
            <a:off x="6675446" y="3356401"/>
            <a:ext cx="116781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a:solidFill>
                  <a:prstClr val="black"/>
                </a:solidFill>
              </a:rPr>
              <a:t>Deferred ART</a:t>
            </a:r>
          </a:p>
        </p:txBody>
      </p:sp>
      <p:sp>
        <p:nvSpPr>
          <p:cNvPr id="13350" name="TextBox 51"/>
          <p:cNvSpPr txBox="1">
            <a:spLocks noChangeArrowheads="1"/>
          </p:cNvSpPr>
          <p:nvPr/>
        </p:nvSpPr>
        <p:spPr bwMode="auto">
          <a:xfrm>
            <a:off x="7945504" y="4468732"/>
            <a:ext cx="129765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a:solidFill>
                  <a:prstClr val="black"/>
                </a:solidFill>
              </a:rPr>
              <a:t>Immediate ART</a:t>
            </a:r>
          </a:p>
        </p:txBody>
      </p:sp>
      <p:sp>
        <p:nvSpPr>
          <p:cNvPr id="23" name="Freeform 22"/>
          <p:cNvSpPr/>
          <p:nvPr/>
        </p:nvSpPr>
        <p:spPr bwMode="auto">
          <a:xfrm>
            <a:off x="3922715" y="4211548"/>
            <a:ext cx="4762500" cy="828675"/>
          </a:xfrm>
          <a:custGeom>
            <a:avLst/>
            <a:gdLst>
              <a:gd name="connsiteX0" fmla="*/ 4762195 w 4762195"/>
              <a:gd name="connsiteY0" fmla="*/ 0 h 1104595"/>
              <a:gd name="connsiteX1" fmla="*/ 4645152 w 4762195"/>
              <a:gd name="connsiteY1" fmla="*/ 0 h 1104595"/>
              <a:gd name="connsiteX2" fmla="*/ 4645152 w 4762195"/>
              <a:gd name="connsiteY2" fmla="*/ 208483 h 1104595"/>
              <a:gd name="connsiteX3" fmla="*/ 4012387 w 4762195"/>
              <a:gd name="connsiteY3" fmla="*/ 208483 h 1104595"/>
              <a:gd name="connsiteX4" fmla="*/ 4012387 w 4762195"/>
              <a:gd name="connsiteY4" fmla="*/ 256032 h 1104595"/>
              <a:gd name="connsiteX5" fmla="*/ 3979469 w 4762195"/>
              <a:gd name="connsiteY5" fmla="*/ 256032 h 1104595"/>
              <a:gd name="connsiteX6" fmla="*/ 3979469 w 4762195"/>
              <a:gd name="connsiteY6" fmla="*/ 321869 h 1104595"/>
              <a:gd name="connsiteX7" fmla="*/ 3964838 w 4762195"/>
              <a:gd name="connsiteY7" fmla="*/ 321869 h 1104595"/>
              <a:gd name="connsiteX8" fmla="*/ 3964838 w 4762195"/>
              <a:gd name="connsiteY8" fmla="*/ 395021 h 1104595"/>
              <a:gd name="connsiteX9" fmla="*/ 3749040 w 4762195"/>
              <a:gd name="connsiteY9" fmla="*/ 395021 h 1104595"/>
              <a:gd name="connsiteX10" fmla="*/ 3749040 w 4762195"/>
              <a:gd name="connsiteY10" fmla="*/ 442570 h 1104595"/>
              <a:gd name="connsiteX11" fmla="*/ 3712464 w 4762195"/>
              <a:gd name="connsiteY11" fmla="*/ 442570 h 1104595"/>
              <a:gd name="connsiteX12" fmla="*/ 3712464 w 4762195"/>
              <a:gd name="connsiteY12" fmla="*/ 493776 h 1104595"/>
              <a:gd name="connsiteX13" fmla="*/ 3566160 w 4762195"/>
              <a:gd name="connsiteY13" fmla="*/ 493776 h 1104595"/>
              <a:gd name="connsiteX14" fmla="*/ 3566160 w 4762195"/>
              <a:gd name="connsiteY14" fmla="*/ 530352 h 1104595"/>
              <a:gd name="connsiteX15" fmla="*/ 3295497 w 4762195"/>
              <a:gd name="connsiteY15" fmla="*/ 530352 h 1104595"/>
              <a:gd name="connsiteX16" fmla="*/ 3295497 w 4762195"/>
              <a:gd name="connsiteY16" fmla="*/ 574243 h 1104595"/>
              <a:gd name="connsiteX17" fmla="*/ 3138221 w 4762195"/>
              <a:gd name="connsiteY17" fmla="*/ 574243 h 1104595"/>
              <a:gd name="connsiteX18" fmla="*/ 3138221 w 4762195"/>
              <a:gd name="connsiteY18" fmla="*/ 614477 h 1104595"/>
              <a:gd name="connsiteX19" fmla="*/ 2911449 w 4762195"/>
              <a:gd name="connsiteY19" fmla="*/ 614477 h 1104595"/>
              <a:gd name="connsiteX20" fmla="*/ 2911449 w 4762195"/>
              <a:gd name="connsiteY20" fmla="*/ 643738 h 1104595"/>
              <a:gd name="connsiteX21" fmla="*/ 2823667 w 4762195"/>
              <a:gd name="connsiteY21" fmla="*/ 643738 h 1104595"/>
              <a:gd name="connsiteX22" fmla="*/ 2823667 w 4762195"/>
              <a:gd name="connsiteY22" fmla="*/ 662026 h 1104595"/>
              <a:gd name="connsiteX23" fmla="*/ 2633472 w 4762195"/>
              <a:gd name="connsiteY23" fmla="*/ 662026 h 1104595"/>
              <a:gd name="connsiteX24" fmla="*/ 2633472 w 4762195"/>
              <a:gd name="connsiteY24" fmla="*/ 694944 h 1104595"/>
              <a:gd name="connsiteX25" fmla="*/ 2563977 w 4762195"/>
              <a:gd name="connsiteY25" fmla="*/ 694944 h 1104595"/>
              <a:gd name="connsiteX26" fmla="*/ 2563977 w 4762195"/>
              <a:gd name="connsiteY26" fmla="*/ 716890 h 1104595"/>
              <a:gd name="connsiteX27" fmla="*/ 2545689 w 4762195"/>
              <a:gd name="connsiteY27" fmla="*/ 716890 h 1104595"/>
              <a:gd name="connsiteX28" fmla="*/ 2545689 w 4762195"/>
              <a:gd name="connsiteY28" fmla="*/ 735178 h 1104595"/>
              <a:gd name="connsiteX29" fmla="*/ 2388413 w 4762195"/>
              <a:gd name="connsiteY29" fmla="*/ 735178 h 1104595"/>
              <a:gd name="connsiteX30" fmla="*/ 2388413 w 4762195"/>
              <a:gd name="connsiteY30" fmla="*/ 760781 h 1104595"/>
              <a:gd name="connsiteX31" fmla="*/ 2322576 w 4762195"/>
              <a:gd name="connsiteY31" fmla="*/ 760781 h 1104595"/>
              <a:gd name="connsiteX32" fmla="*/ 2322576 w 4762195"/>
              <a:gd name="connsiteY32" fmla="*/ 779069 h 1104595"/>
              <a:gd name="connsiteX33" fmla="*/ 2293315 w 4762195"/>
              <a:gd name="connsiteY33" fmla="*/ 779069 h 1104595"/>
              <a:gd name="connsiteX34" fmla="*/ 2293315 w 4762195"/>
              <a:gd name="connsiteY34" fmla="*/ 801015 h 1104595"/>
              <a:gd name="connsiteX35" fmla="*/ 1960473 w 4762195"/>
              <a:gd name="connsiteY35" fmla="*/ 801015 h 1104595"/>
              <a:gd name="connsiteX36" fmla="*/ 1960473 w 4762195"/>
              <a:gd name="connsiteY36" fmla="*/ 822960 h 1104595"/>
              <a:gd name="connsiteX37" fmla="*/ 1909267 w 4762195"/>
              <a:gd name="connsiteY37" fmla="*/ 822960 h 1104595"/>
              <a:gd name="connsiteX38" fmla="*/ 1909267 w 4762195"/>
              <a:gd name="connsiteY38" fmla="*/ 841248 h 1104595"/>
              <a:gd name="connsiteX39" fmla="*/ 1638605 w 4762195"/>
              <a:gd name="connsiteY39" fmla="*/ 841248 h 1104595"/>
              <a:gd name="connsiteX40" fmla="*/ 1638605 w 4762195"/>
              <a:gd name="connsiteY40" fmla="*/ 852221 h 1104595"/>
              <a:gd name="connsiteX41" fmla="*/ 1594713 w 4762195"/>
              <a:gd name="connsiteY41" fmla="*/ 852221 h 1104595"/>
              <a:gd name="connsiteX42" fmla="*/ 1594713 w 4762195"/>
              <a:gd name="connsiteY42" fmla="*/ 866851 h 1104595"/>
              <a:gd name="connsiteX43" fmla="*/ 1503273 w 4762195"/>
              <a:gd name="connsiteY43" fmla="*/ 866851 h 1104595"/>
              <a:gd name="connsiteX44" fmla="*/ 1503273 w 4762195"/>
              <a:gd name="connsiteY44" fmla="*/ 885139 h 1104595"/>
              <a:gd name="connsiteX45" fmla="*/ 1382573 w 4762195"/>
              <a:gd name="connsiteY45" fmla="*/ 885139 h 1104595"/>
              <a:gd name="connsiteX46" fmla="*/ 1382573 w 4762195"/>
              <a:gd name="connsiteY46" fmla="*/ 896112 h 1104595"/>
              <a:gd name="connsiteX47" fmla="*/ 1324051 w 4762195"/>
              <a:gd name="connsiteY47" fmla="*/ 896112 h 1104595"/>
              <a:gd name="connsiteX48" fmla="*/ 1324051 w 4762195"/>
              <a:gd name="connsiteY48" fmla="*/ 907085 h 1104595"/>
              <a:gd name="connsiteX49" fmla="*/ 1192377 w 4762195"/>
              <a:gd name="connsiteY49" fmla="*/ 907085 h 1104595"/>
              <a:gd name="connsiteX50" fmla="*/ 1192377 w 4762195"/>
              <a:gd name="connsiteY50" fmla="*/ 921715 h 1104595"/>
              <a:gd name="connsiteX51" fmla="*/ 1035101 w 4762195"/>
              <a:gd name="connsiteY51" fmla="*/ 921715 h 1104595"/>
              <a:gd name="connsiteX52" fmla="*/ 1035101 w 4762195"/>
              <a:gd name="connsiteY52" fmla="*/ 932688 h 1104595"/>
              <a:gd name="connsiteX53" fmla="*/ 1020470 w 4762195"/>
              <a:gd name="connsiteY53" fmla="*/ 932688 h 1104595"/>
              <a:gd name="connsiteX54" fmla="*/ 1020470 w 4762195"/>
              <a:gd name="connsiteY54" fmla="*/ 943661 h 1104595"/>
              <a:gd name="connsiteX55" fmla="*/ 841248 w 4762195"/>
              <a:gd name="connsiteY55" fmla="*/ 943661 h 1104595"/>
              <a:gd name="connsiteX56" fmla="*/ 841248 w 4762195"/>
              <a:gd name="connsiteY56" fmla="*/ 958291 h 1104595"/>
              <a:gd name="connsiteX57" fmla="*/ 746150 w 4762195"/>
              <a:gd name="connsiteY57" fmla="*/ 958291 h 1104595"/>
              <a:gd name="connsiteX58" fmla="*/ 746150 w 4762195"/>
              <a:gd name="connsiteY58" fmla="*/ 976579 h 1104595"/>
              <a:gd name="connsiteX59" fmla="*/ 672998 w 4762195"/>
              <a:gd name="connsiteY59" fmla="*/ 976579 h 1104595"/>
              <a:gd name="connsiteX60" fmla="*/ 672998 w 4762195"/>
              <a:gd name="connsiteY60" fmla="*/ 987552 h 1104595"/>
              <a:gd name="connsiteX61" fmla="*/ 654710 w 4762195"/>
              <a:gd name="connsiteY61" fmla="*/ 987552 h 1104595"/>
              <a:gd name="connsiteX62" fmla="*/ 654710 w 4762195"/>
              <a:gd name="connsiteY62" fmla="*/ 998525 h 1104595"/>
              <a:gd name="connsiteX63" fmla="*/ 530352 w 4762195"/>
              <a:gd name="connsiteY63" fmla="*/ 998525 h 1104595"/>
              <a:gd name="connsiteX64" fmla="*/ 530352 w 4762195"/>
              <a:gd name="connsiteY64" fmla="*/ 1024128 h 1104595"/>
              <a:gd name="connsiteX65" fmla="*/ 519379 w 4762195"/>
              <a:gd name="connsiteY65" fmla="*/ 1024128 h 1104595"/>
              <a:gd name="connsiteX66" fmla="*/ 519379 w 4762195"/>
              <a:gd name="connsiteY66" fmla="*/ 1038759 h 1104595"/>
              <a:gd name="connsiteX67" fmla="*/ 464515 w 4762195"/>
              <a:gd name="connsiteY67" fmla="*/ 1038759 h 1104595"/>
              <a:gd name="connsiteX68" fmla="*/ 464515 w 4762195"/>
              <a:gd name="connsiteY68" fmla="*/ 1049731 h 1104595"/>
              <a:gd name="connsiteX69" fmla="*/ 234086 w 4762195"/>
              <a:gd name="connsiteY69" fmla="*/ 1049731 h 1104595"/>
              <a:gd name="connsiteX70" fmla="*/ 234086 w 4762195"/>
              <a:gd name="connsiteY70" fmla="*/ 1060704 h 1104595"/>
              <a:gd name="connsiteX71" fmla="*/ 146304 w 4762195"/>
              <a:gd name="connsiteY71" fmla="*/ 1060704 h 1104595"/>
              <a:gd name="connsiteX72" fmla="*/ 146304 w 4762195"/>
              <a:gd name="connsiteY72" fmla="*/ 1075335 h 1104595"/>
              <a:gd name="connsiteX73" fmla="*/ 131673 w 4762195"/>
              <a:gd name="connsiteY73" fmla="*/ 1075335 h 1104595"/>
              <a:gd name="connsiteX74" fmla="*/ 131673 w 4762195"/>
              <a:gd name="connsiteY74" fmla="*/ 1104595 h 1104595"/>
              <a:gd name="connsiteX75" fmla="*/ 0 w 4762195"/>
              <a:gd name="connsiteY75" fmla="*/ 1104595 h 11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62195" h="1104595">
                <a:moveTo>
                  <a:pt x="4762195" y="0"/>
                </a:moveTo>
                <a:lnTo>
                  <a:pt x="4645152" y="0"/>
                </a:lnTo>
                <a:lnTo>
                  <a:pt x="4645152" y="208483"/>
                </a:lnTo>
                <a:lnTo>
                  <a:pt x="4012387" y="208483"/>
                </a:lnTo>
                <a:lnTo>
                  <a:pt x="4012387" y="256032"/>
                </a:lnTo>
                <a:lnTo>
                  <a:pt x="3979469" y="256032"/>
                </a:lnTo>
                <a:lnTo>
                  <a:pt x="3979469" y="321869"/>
                </a:lnTo>
                <a:lnTo>
                  <a:pt x="3964838" y="321869"/>
                </a:lnTo>
                <a:lnTo>
                  <a:pt x="3964838" y="395021"/>
                </a:lnTo>
                <a:lnTo>
                  <a:pt x="3749040" y="395021"/>
                </a:lnTo>
                <a:lnTo>
                  <a:pt x="3749040" y="442570"/>
                </a:lnTo>
                <a:lnTo>
                  <a:pt x="3712464" y="442570"/>
                </a:lnTo>
                <a:lnTo>
                  <a:pt x="3712464" y="493776"/>
                </a:lnTo>
                <a:lnTo>
                  <a:pt x="3566160" y="493776"/>
                </a:lnTo>
                <a:lnTo>
                  <a:pt x="3566160" y="530352"/>
                </a:lnTo>
                <a:lnTo>
                  <a:pt x="3295497" y="530352"/>
                </a:lnTo>
                <a:lnTo>
                  <a:pt x="3295497" y="574243"/>
                </a:lnTo>
                <a:lnTo>
                  <a:pt x="3138221" y="574243"/>
                </a:lnTo>
                <a:lnTo>
                  <a:pt x="3138221" y="614477"/>
                </a:lnTo>
                <a:lnTo>
                  <a:pt x="2911449" y="614477"/>
                </a:lnTo>
                <a:lnTo>
                  <a:pt x="2911449" y="643738"/>
                </a:lnTo>
                <a:lnTo>
                  <a:pt x="2823667" y="643738"/>
                </a:lnTo>
                <a:lnTo>
                  <a:pt x="2823667" y="662026"/>
                </a:lnTo>
                <a:lnTo>
                  <a:pt x="2633472" y="662026"/>
                </a:lnTo>
                <a:lnTo>
                  <a:pt x="2633472" y="694944"/>
                </a:lnTo>
                <a:lnTo>
                  <a:pt x="2563977" y="694944"/>
                </a:lnTo>
                <a:lnTo>
                  <a:pt x="2563977" y="716890"/>
                </a:lnTo>
                <a:lnTo>
                  <a:pt x="2545689" y="716890"/>
                </a:lnTo>
                <a:lnTo>
                  <a:pt x="2545689" y="735178"/>
                </a:lnTo>
                <a:lnTo>
                  <a:pt x="2388413" y="735178"/>
                </a:lnTo>
                <a:lnTo>
                  <a:pt x="2388413" y="760781"/>
                </a:lnTo>
                <a:lnTo>
                  <a:pt x="2322576" y="760781"/>
                </a:lnTo>
                <a:lnTo>
                  <a:pt x="2322576" y="779069"/>
                </a:lnTo>
                <a:lnTo>
                  <a:pt x="2293315" y="779069"/>
                </a:lnTo>
                <a:lnTo>
                  <a:pt x="2293315" y="801015"/>
                </a:lnTo>
                <a:lnTo>
                  <a:pt x="1960473" y="801015"/>
                </a:lnTo>
                <a:lnTo>
                  <a:pt x="1960473" y="822960"/>
                </a:lnTo>
                <a:lnTo>
                  <a:pt x="1909267" y="822960"/>
                </a:lnTo>
                <a:lnTo>
                  <a:pt x="1909267" y="841248"/>
                </a:lnTo>
                <a:lnTo>
                  <a:pt x="1638605" y="841248"/>
                </a:lnTo>
                <a:lnTo>
                  <a:pt x="1638605" y="852221"/>
                </a:lnTo>
                <a:lnTo>
                  <a:pt x="1594713" y="852221"/>
                </a:lnTo>
                <a:lnTo>
                  <a:pt x="1594713" y="866851"/>
                </a:lnTo>
                <a:lnTo>
                  <a:pt x="1503273" y="866851"/>
                </a:lnTo>
                <a:lnTo>
                  <a:pt x="1503273" y="885139"/>
                </a:lnTo>
                <a:lnTo>
                  <a:pt x="1382573" y="885139"/>
                </a:lnTo>
                <a:lnTo>
                  <a:pt x="1382573" y="896112"/>
                </a:lnTo>
                <a:lnTo>
                  <a:pt x="1324051" y="896112"/>
                </a:lnTo>
                <a:lnTo>
                  <a:pt x="1324051" y="907085"/>
                </a:lnTo>
                <a:lnTo>
                  <a:pt x="1192377" y="907085"/>
                </a:lnTo>
                <a:lnTo>
                  <a:pt x="1192377" y="921715"/>
                </a:lnTo>
                <a:lnTo>
                  <a:pt x="1035101" y="921715"/>
                </a:lnTo>
                <a:lnTo>
                  <a:pt x="1035101" y="932688"/>
                </a:lnTo>
                <a:lnTo>
                  <a:pt x="1020470" y="932688"/>
                </a:lnTo>
                <a:lnTo>
                  <a:pt x="1020470" y="943661"/>
                </a:lnTo>
                <a:lnTo>
                  <a:pt x="841248" y="943661"/>
                </a:lnTo>
                <a:lnTo>
                  <a:pt x="841248" y="958291"/>
                </a:lnTo>
                <a:lnTo>
                  <a:pt x="746150" y="958291"/>
                </a:lnTo>
                <a:lnTo>
                  <a:pt x="746150" y="976579"/>
                </a:lnTo>
                <a:lnTo>
                  <a:pt x="672998" y="976579"/>
                </a:lnTo>
                <a:lnTo>
                  <a:pt x="672998" y="987552"/>
                </a:lnTo>
                <a:lnTo>
                  <a:pt x="654710" y="987552"/>
                </a:lnTo>
                <a:lnTo>
                  <a:pt x="654710" y="998525"/>
                </a:lnTo>
                <a:lnTo>
                  <a:pt x="530352" y="998525"/>
                </a:lnTo>
                <a:lnTo>
                  <a:pt x="530352" y="1024128"/>
                </a:lnTo>
                <a:lnTo>
                  <a:pt x="519379" y="1024128"/>
                </a:lnTo>
                <a:lnTo>
                  <a:pt x="519379" y="1038759"/>
                </a:lnTo>
                <a:lnTo>
                  <a:pt x="464515" y="1038759"/>
                </a:lnTo>
                <a:lnTo>
                  <a:pt x="464515" y="1049731"/>
                </a:lnTo>
                <a:lnTo>
                  <a:pt x="234086" y="1049731"/>
                </a:lnTo>
                <a:lnTo>
                  <a:pt x="234086" y="1060704"/>
                </a:lnTo>
                <a:lnTo>
                  <a:pt x="146304" y="1060704"/>
                </a:lnTo>
                <a:lnTo>
                  <a:pt x="146304" y="1075335"/>
                </a:lnTo>
                <a:lnTo>
                  <a:pt x="131673" y="1075335"/>
                </a:lnTo>
                <a:lnTo>
                  <a:pt x="131673" y="1104595"/>
                </a:lnTo>
                <a:lnTo>
                  <a:pt x="0" y="1104595"/>
                </a:lnTo>
              </a:path>
            </a:pathLst>
          </a:custGeom>
          <a:noFill/>
          <a:ln w="28575" cap="flat" cmpd="sng" algn="ctr">
            <a:solidFill>
              <a:schemeClr val="accent3"/>
            </a:solidFill>
            <a:prstDash val="solid"/>
            <a:miter lim="800000"/>
            <a:headEnd type="none" w="med" len="med"/>
            <a:tailEnd type="none" w="med" len="med"/>
          </a:ln>
          <a:effectLst/>
        </p:spPr>
        <p:txBody>
          <a:bodyPr lIns="91342" tIns="45718" rIns="91342" bIns="45718" anchor="ctr"/>
          <a:lstStyle/>
          <a:p>
            <a:pPr algn="ctr" defTabSz="913289">
              <a:defRPr/>
            </a:pPr>
            <a:endParaRPr lang="en-US" sz="1200" dirty="0">
              <a:solidFill>
                <a:prstClr val="black"/>
              </a:solidFill>
            </a:endParaRPr>
          </a:p>
        </p:txBody>
      </p:sp>
      <p:sp>
        <p:nvSpPr>
          <p:cNvPr id="13352" name="Freeform 30"/>
          <p:cNvSpPr>
            <a:spLocks/>
          </p:cNvSpPr>
          <p:nvPr/>
        </p:nvSpPr>
        <p:spPr bwMode="auto">
          <a:xfrm>
            <a:off x="3922713" y="3409980"/>
            <a:ext cx="4768851" cy="1626395"/>
          </a:xfrm>
          <a:custGeom>
            <a:avLst/>
            <a:gdLst>
              <a:gd name="T0" fmla="*/ 4654626 w 4769510"/>
              <a:gd name="T1" fmla="*/ 0 h 2168957"/>
              <a:gd name="T2" fmla="*/ 4435928 w 4769510"/>
              <a:gd name="T3" fmla="*/ 218359 h 2168957"/>
              <a:gd name="T4" fmla="*/ 4250034 w 4769510"/>
              <a:gd name="T5" fmla="*/ 349381 h 2168957"/>
              <a:gd name="T6" fmla="*/ 4096946 w 4769510"/>
              <a:gd name="T7" fmla="*/ 425814 h 2168957"/>
              <a:gd name="T8" fmla="*/ 3838152 w 4769510"/>
              <a:gd name="T9" fmla="*/ 505881 h 2168957"/>
              <a:gd name="T10" fmla="*/ 3783477 w 4769510"/>
              <a:gd name="T11" fmla="*/ 560472 h 2168957"/>
              <a:gd name="T12" fmla="*/ 3743381 w 4769510"/>
              <a:gd name="T13" fmla="*/ 636905 h 2168957"/>
              <a:gd name="T14" fmla="*/ 3710577 w 4769510"/>
              <a:gd name="T15" fmla="*/ 680574 h 2168957"/>
              <a:gd name="T16" fmla="*/ 3316924 w 4769510"/>
              <a:gd name="T17" fmla="*/ 724245 h 2168957"/>
              <a:gd name="T18" fmla="*/ 3178413 w 4769510"/>
              <a:gd name="T19" fmla="*/ 800675 h 2168957"/>
              <a:gd name="T20" fmla="*/ 3112804 w 4769510"/>
              <a:gd name="T21" fmla="*/ 840709 h 2168957"/>
              <a:gd name="T22" fmla="*/ 3080001 w 4769510"/>
              <a:gd name="T23" fmla="*/ 877107 h 2168957"/>
              <a:gd name="T24" fmla="*/ 2937844 w 4769510"/>
              <a:gd name="T25" fmla="*/ 913498 h 2168957"/>
              <a:gd name="T26" fmla="*/ 2864944 w 4769510"/>
              <a:gd name="T27" fmla="*/ 938973 h 2168957"/>
              <a:gd name="T28" fmla="*/ 2770176 w 4769510"/>
              <a:gd name="T29" fmla="*/ 964449 h 2168957"/>
              <a:gd name="T30" fmla="*/ 2682698 w 4769510"/>
              <a:gd name="T31" fmla="*/ 997206 h 2168957"/>
              <a:gd name="T32" fmla="*/ 2660831 w 4769510"/>
              <a:gd name="T33" fmla="*/ 1019041 h 2168957"/>
              <a:gd name="T34" fmla="*/ 2507740 w 4769510"/>
              <a:gd name="T35" fmla="*/ 1051799 h 2168957"/>
              <a:gd name="T36" fmla="*/ 2474934 w 4769510"/>
              <a:gd name="T37" fmla="*/ 1069993 h 2168957"/>
              <a:gd name="T38" fmla="*/ 2416615 w 4769510"/>
              <a:gd name="T39" fmla="*/ 1095470 h 2168957"/>
              <a:gd name="T40" fmla="*/ 2387457 w 4769510"/>
              <a:gd name="T41" fmla="*/ 1124584 h 2168957"/>
              <a:gd name="T42" fmla="*/ 2358297 w 4769510"/>
              <a:gd name="T43" fmla="*/ 1175537 h 2168957"/>
              <a:gd name="T44" fmla="*/ 2332782 w 4769510"/>
              <a:gd name="T45" fmla="*/ 1204653 h 2168957"/>
              <a:gd name="T46" fmla="*/ 2252591 w 4769510"/>
              <a:gd name="T47" fmla="*/ 1219210 h 2168957"/>
              <a:gd name="T48" fmla="*/ 2179691 w 4769510"/>
              <a:gd name="T49" fmla="*/ 1251966 h 2168957"/>
              <a:gd name="T50" fmla="*/ 2048474 w 4769510"/>
              <a:gd name="T51" fmla="*/ 1292001 h 2168957"/>
              <a:gd name="T52" fmla="*/ 2015669 w 4769510"/>
              <a:gd name="T53" fmla="*/ 1302919 h 2168957"/>
              <a:gd name="T54" fmla="*/ 1997444 w 4769510"/>
              <a:gd name="T55" fmla="*/ 1339311 h 2168957"/>
              <a:gd name="T56" fmla="*/ 1931834 w 4769510"/>
              <a:gd name="T57" fmla="*/ 1375707 h 2168957"/>
              <a:gd name="T58" fmla="*/ 1913611 w 4769510"/>
              <a:gd name="T59" fmla="*/ 1401183 h 2168957"/>
              <a:gd name="T60" fmla="*/ 1877163 w 4769510"/>
              <a:gd name="T61" fmla="*/ 1415740 h 2168957"/>
              <a:gd name="T62" fmla="*/ 1866223 w 4769510"/>
              <a:gd name="T63" fmla="*/ 1452136 h 2168957"/>
              <a:gd name="T64" fmla="*/ 1724073 w 4769510"/>
              <a:gd name="T65" fmla="*/ 1503087 h 2168957"/>
              <a:gd name="T66" fmla="*/ 1705846 w 4769510"/>
              <a:gd name="T67" fmla="*/ 1535842 h 2168957"/>
              <a:gd name="T68" fmla="*/ 1567340 w 4769510"/>
              <a:gd name="T69" fmla="*/ 1575877 h 2168957"/>
              <a:gd name="T70" fmla="*/ 1530892 w 4769510"/>
              <a:gd name="T71" fmla="*/ 1612270 h 2168957"/>
              <a:gd name="T72" fmla="*/ 1421542 w 4769510"/>
              <a:gd name="T73" fmla="*/ 1626827 h 2168957"/>
              <a:gd name="T74" fmla="*/ 1388733 w 4769510"/>
              <a:gd name="T75" fmla="*/ 1652303 h 2168957"/>
              <a:gd name="T76" fmla="*/ 1359574 w 4769510"/>
              <a:gd name="T77" fmla="*/ 1670500 h 2168957"/>
              <a:gd name="T78" fmla="*/ 1275738 w 4769510"/>
              <a:gd name="T79" fmla="*/ 1688697 h 2168957"/>
              <a:gd name="T80" fmla="*/ 1224706 w 4769510"/>
              <a:gd name="T81" fmla="*/ 1721454 h 2168957"/>
              <a:gd name="T82" fmla="*/ 1151808 w 4769510"/>
              <a:gd name="T83" fmla="*/ 1739650 h 2168957"/>
              <a:gd name="T84" fmla="*/ 1133591 w 4769510"/>
              <a:gd name="T85" fmla="*/ 1750568 h 2168957"/>
              <a:gd name="T86" fmla="*/ 1006013 w 4769510"/>
              <a:gd name="T87" fmla="*/ 1765127 h 2168957"/>
              <a:gd name="T88" fmla="*/ 947696 w 4769510"/>
              <a:gd name="T89" fmla="*/ 1786964 h 2168957"/>
              <a:gd name="T90" fmla="*/ 911249 w 4769510"/>
              <a:gd name="T91" fmla="*/ 1812438 h 2168957"/>
              <a:gd name="T92" fmla="*/ 863854 w 4769510"/>
              <a:gd name="T93" fmla="*/ 1826997 h 2168957"/>
              <a:gd name="T94" fmla="*/ 823767 w 4769510"/>
              <a:gd name="T95" fmla="*/ 1848833 h 2168957"/>
              <a:gd name="T96" fmla="*/ 790954 w 4769510"/>
              <a:gd name="T97" fmla="*/ 1863391 h 2168957"/>
              <a:gd name="T98" fmla="*/ 736285 w 4769510"/>
              <a:gd name="T99" fmla="*/ 1888866 h 2168957"/>
              <a:gd name="T100" fmla="*/ 718057 w 4769510"/>
              <a:gd name="T101" fmla="*/ 1903424 h 2168957"/>
              <a:gd name="T102" fmla="*/ 688899 w 4769510"/>
              <a:gd name="T103" fmla="*/ 1928901 h 2168957"/>
              <a:gd name="T104" fmla="*/ 656093 w 4769510"/>
              <a:gd name="T105" fmla="*/ 1954376 h 2168957"/>
              <a:gd name="T106" fmla="*/ 524872 w 4769510"/>
              <a:gd name="T107" fmla="*/ 1972573 h 2168957"/>
              <a:gd name="T108" fmla="*/ 470205 w 4769510"/>
              <a:gd name="T109" fmla="*/ 1998048 h 2168957"/>
              <a:gd name="T110" fmla="*/ 430100 w 4769510"/>
              <a:gd name="T111" fmla="*/ 2038083 h 2168957"/>
              <a:gd name="T112" fmla="*/ 382723 w 4769510"/>
              <a:gd name="T113" fmla="*/ 2063558 h 2168957"/>
              <a:gd name="T114" fmla="*/ 349916 w 4769510"/>
              <a:gd name="T115" fmla="*/ 2092675 h 2168957"/>
              <a:gd name="T116" fmla="*/ 291608 w 4769510"/>
              <a:gd name="T117" fmla="*/ 2110872 h 2168957"/>
              <a:gd name="T118" fmla="*/ 240576 w 4769510"/>
              <a:gd name="T119" fmla="*/ 2132710 h 2168957"/>
              <a:gd name="T120" fmla="*/ 211416 w 4769510"/>
              <a:gd name="T121" fmla="*/ 2143628 h 2168957"/>
              <a:gd name="T122" fmla="*/ 211416 w 4769510"/>
              <a:gd name="T123" fmla="*/ 2158183 h 21689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9510"/>
              <a:gd name="T187" fmla="*/ 0 h 2168957"/>
              <a:gd name="T188" fmla="*/ 4769510 w 4769510"/>
              <a:gd name="T189" fmla="*/ 2168957 h 21689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9510" h="2168957">
                <a:moveTo>
                  <a:pt x="4769510" y="0"/>
                </a:moveTo>
                <a:lnTo>
                  <a:pt x="4670755" y="0"/>
                </a:lnTo>
                <a:lnTo>
                  <a:pt x="4670755" y="219456"/>
                </a:lnTo>
                <a:lnTo>
                  <a:pt x="4451299" y="219456"/>
                </a:lnTo>
                <a:lnTo>
                  <a:pt x="4451299" y="351130"/>
                </a:lnTo>
                <a:lnTo>
                  <a:pt x="4264761" y="351130"/>
                </a:lnTo>
                <a:lnTo>
                  <a:pt x="4264761" y="427939"/>
                </a:lnTo>
                <a:lnTo>
                  <a:pt x="4111142" y="427939"/>
                </a:lnTo>
                <a:lnTo>
                  <a:pt x="4111142" y="508406"/>
                </a:lnTo>
                <a:lnTo>
                  <a:pt x="3851453" y="508406"/>
                </a:lnTo>
                <a:lnTo>
                  <a:pt x="3851453" y="563270"/>
                </a:lnTo>
                <a:lnTo>
                  <a:pt x="3796589" y="563270"/>
                </a:lnTo>
                <a:lnTo>
                  <a:pt x="3796589" y="640080"/>
                </a:lnTo>
                <a:lnTo>
                  <a:pt x="3756355" y="640080"/>
                </a:lnTo>
                <a:lnTo>
                  <a:pt x="3756355" y="683971"/>
                </a:lnTo>
                <a:lnTo>
                  <a:pt x="3723437" y="683971"/>
                </a:lnTo>
                <a:lnTo>
                  <a:pt x="3723437" y="727862"/>
                </a:lnTo>
                <a:lnTo>
                  <a:pt x="3328416" y="727862"/>
                </a:lnTo>
                <a:lnTo>
                  <a:pt x="3328416" y="804672"/>
                </a:lnTo>
                <a:lnTo>
                  <a:pt x="3189427" y="804672"/>
                </a:lnTo>
                <a:lnTo>
                  <a:pt x="3189427" y="844906"/>
                </a:lnTo>
                <a:lnTo>
                  <a:pt x="3123590" y="844906"/>
                </a:lnTo>
                <a:lnTo>
                  <a:pt x="3123590" y="881482"/>
                </a:lnTo>
                <a:lnTo>
                  <a:pt x="3090672" y="881482"/>
                </a:lnTo>
                <a:lnTo>
                  <a:pt x="3090672" y="918058"/>
                </a:lnTo>
                <a:lnTo>
                  <a:pt x="2948025" y="918058"/>
                </a:lnTo>
                <a:lnTo>
                  <a:pt x="2948025" y="943661"/>
                </a:lnTo>
                <a:lnTo>
                  <a:pt x="2874873" y="943661"/>
                </a:lnTo>
                <a:lnTo>
                  <a:pt x="2874873" y="969264"/>
                </a:lnTo>
                <a:lnTo>
                  <a:pt x="2779776" y="969264"/>
                </a:lnTo>
                <a:lnTo>
                  <a:pt x="2779776" y="1002182"/>
                </a:lnTo>
                <a:lnTo>
                  <a:pt x="2691993" y="1002182"/>
                </a:lnTo>
                <a:lnTo>
                  <a:pt x="2691993" y="1024128"/>
                </a:lnTo>
                <a:lnTo>
                  <a:pt x="2670048" y="1024128"/>
                </a:lnTo>
                <a:lnTo>
                  <a:pt x="2670048" y="1057046"/>
                </a:lnTo>
                <a:lnTo>
                  <a:pt x="2516429" y="1057046"/>
                </a:lnTo>
                <a:lnTo>
                  <a:pt x="2516429" y="1075334"/>
                </a:lnTo>
                <a:lnTo>
                  <a:pt x="2483510" y="1075334"/>
                </a:lnTo>
                <a:lnTo>
                  <a:pt x="2483510" y="1100938"/>
                </a:lnTo>
                <a:lnTo>
                  <a:pt x="2424989" y="1100938"/>
                </a:lnTo>
                <a:lnTo>
                  <a:pt x="2424989" y="1130198"/>
                </a:lnTo>
                <a:lnTo>
                  <a:pt x="2395728" y="1130198"/>
                </a:lnTo>
                <a:lnTo>
                  <a:pt x="2395728" y="1181405"/>
                </a:lnTo>
                <a:lnTo>
                  <a:pt x="2366467" y="1181405"/>
                </a:lnTo>
                <a:lnTo>
                  <a:pt x="2366467" y="1210666"/>
                </a:lnTo>
                <a:lnTo>
                  <a:pt x="2340864" y="1210666"/>
                </a:lnTo>
                <a:lnTo>
                  <a:pt x="2340864" y="1225296"/>
                </a:lnTo>
                <a:lnTo>
                  <a:pt x="2260397" y="1225296"/>
                </a:lnTo>
                <a:lnTo>
                  <a:pt x="2260397" y="1258214"/>
                </a:lnTo>
                <a:lnTo>
                  <a:pt x="2187245" y="1258214"/>
                </a:lnTo>
                <a:lnTo>
                  <a:pt x="2187245" y="1298448"/>
                </a:lnTo>
                <a:lnTo>
                  <a:pt x="2055571" y="1298448"/>
                </a:lnTo>
                <a:lnTo>
                  <a:pt x="2055571" y="1309421"/>
                </a:lnTo>
                <a:lnTo>
                  <a:pt x="2022653" y="1309421"/>
                </a:lnTo>
                <a:lnTo>
                  <a:pt x="2022653" y="1345997"/>
                </a:lnTo>
                <a:lnTo>
                  <a:pt x="2004365" y="1345997"/>
                </a:lnTo>
                <a:lnTo>
                  <a:pt x="2004365" y="1382573"/>
                </a:lnTo>
                <a:lnTo>
                  <a:pt x="1938528" y="1382573"/>
                </a:lnTo>
                <a:lnTo>
                  <a:pt x="1938528" y="1408176"/>
                </a:lnTo>
                <a:lnTo>
                  <a:pt x="1920240" y="1408176"/>
                </a:lnTo>
                <a:lnTo>
                  <a:pt x="1920240" y="1422806"/>
                </a:lnTo>
                <a:lnTo>
                  <a:pt x="1883664" y="1422806"/>
                </a:lnTo>
                <a:lnTo>
                  <a:pt x="1883664" y="1459382"/>
                </a:lnTo>
                <a:lnTo>
                  <a:pt x="1872691" y="1459382"/>
                </a:lnTo>
                <a:lnTo>
                  <a:pt x="1872691" y="1510589"/>
                </a:lnTo>
                <a:lnTo>
                  <a:pt x="1730045" y="1510589"/>
                </a:lnTo>
                <a:lnTo>
                  <a:pt x="1730045" y="1543507"/>
                </a:lnTo>
                <a:lnTo>
                  <a:pt x="1711757" y="1543507"/>
                </a:lnTo>
                <a:lnTo>
                  <a:pt x="1711757" y="1583741"/>
                </a:lnTo>
                <a:lnTo>
                  <a:pt x="1572768" y="1583741"/>
                </a:lnTo>
                <a:lnTo>
                  <a:pt x="1572768" y="1620317"/>
                </a:lnTo>
                <a:lnTo>
                  <a:pt x="1536192" y="1620317"/>
                </a:lnTo>
                <a:lnTo>
                  <a:pt x="1536192" y="1634947"/>
                </a:lnTo>
                <a:lnTo>
                  <a:pt x="1426464" y="1634947"/>
                </a:lnTo>
                <a:lnTo>
                  <a:pt x="1426464" y="1660550"/>
                </a:lnTo>
                <a:lnTo>
                  <a:pt x="1393545" y="1660550"/>
                </a:lnTo>
                <a:lnTo>
                  <a:pt x="1393545" y="1678838"/>
                </a:lnTo>
                <a:lnTo>
                  <a:pt x="1364285" y="1678838"/>
                </a:lnTo>
                <a:lnTo>
                  <a:pt x="1364285" y="1697126"/>
                </a:lnTo>
                <a:lnTo>
                  <a:pt x="1280160" y="1697126"/>
                </a:lnTo>
                <a:lnTo>
                  <a:pt x="1280160" y="1730045"/>
                </a:lnTo>
                <a:lnTo>
                  <a:pt x="1228953" y="1730045"/>
                </a:lnTo>
                <a:lnTo>
                  <a:pt x="1228953" y="1748333"/>
                </a:lnTo>
                <a:lnTo>
                  <a:pt x="1155801" y="1748333"/>
                </a:lnTo>
                <a:lnTo>
                  <a:pt x="1155801" y="1759306"/>
                </a:lnTo>
                <a:lnTo>
                  <a:pt x="1137513" y="1759306"/>
                </a:lnTo>
                <a:lnTo>
                  <a:pt x="1137513" y="1773936"/>
                </a:lnTo>
                <a:lnTo>
                  <a:pt x="1009497" y="1773936"/>
                </a:lnTo>
                <a:lnTo>
                  <a:pt x="1009497" y="1795882"/>
                </a:lnTo>
                <a:lnTo>
                  <a:pt x="950976" y="1795882"/>
                </a:lnTo>
                <a:lnTo>
                  <a:pt x="950976" y="1821485"/>
                </a:lnTo>
                <a:lnTo>
                  <a:pt x="914400" y="1821485"/>
                </a:lnTo>
                <a:lnTo>
                  <a:pt x="914400" y="1836115"/>
                </a:lnTo>
                <a:lnTo>
                  <a:pt x="866851" y="1836115"/>
                </a:lnTo>
                <a:lnTo>
                  <a:pt x="866851" y="1858061"/>
                </a:lnTo>
                <a:lnTo>
                  <a:pt x="826617" y="1858061"/>
                </a:lnTo>
                <a:lnTo>
                  <a:pt x="826617" y="1872691"/>
                </a:lnTo>
                <a:lnTo>
                  <a:pt x="793699" y="1872691"/>
                </a:lnTo>
                <a:lnTo>
                  <a:pt x="793699" y="1898294"/>
                </a:lnTo>
                <a:lnTo>
                  <a:pt x="738835" y="1898294"/>
                </a:lnTo>
                <a:lnTo>
                  <a:pt x="738835" y="1912925"/>
                </a:lnTo>
                <a:lnTo>
                  <a:pt x="720547" y="1912925"/>
                </a:lnTo>
                <a:lnTo>
                  <a:pt x="720547" y="1938528"/>
                </a:lnTo>
                <a:lnTo>
                  <a:pt x="691286" y="1938528"/>
                </a:lnTo>
                <a:lnTo>
                  <a:pt x="691286" y="1964131"/>
                </a:lnTo>
                <a:lnTo>
                  <a:pt x="658368" y="1964131"/>
                </a:lnTo>
                <a:lnTo>
                  <a:pt x="658368" y="1982419"/>
                </a:lnTo>
                <a:lnTo>
                  <a:pt x="526694" y="1982419"/>
                </a:lnTo>
                <a:lnTo>
                  <a:pt x="526694" y="2008022"/>
                </a:lnTo>
                <a:lnTo>
                  <a:pt x="471830" y="2008022"/>
                </a:lnTo>
                <a:lnTo>
                  <a:pt x="471830" y="2048256"/>
                </a:lnTo>
                <a:lnTo>
                  <a:pt x="431597" y="2048256"/>
                </a:lnTo>
                <a:lnTo>
                  <a:pt x="431597" y="2073859"/>
                </a:lnTo>
                <a:lnTo>
                  <a:pt x="384048" y="2073859"/>
                </a:lnTo>
                <a:lnTo>
                  <a:pt x="384048" y="2103120"/>
                </a:lnTo>
                <a:lnTo>
                  <a:pt x="351129" y="2103120"/>
                </a:lnTo>
                <a:lnTo>
                  <a:pt x="351129" y="2121408"/>
                </a:lnTo>
                <a:lnTo>
                  <a:pt x="292608" y="2121408"/>
                </a:lnTo>
                <a:lnTo>
                  <a:pt x="292608" y="2143354"/>
                </a:lnTo>
                <a:lnTo>
                  <a:pt x="241401" y="2143354"/>
                </a:lnTo>
                <a:lnTo>
                  <a:pt x="241401" y="2154326"/>
                </a:lnTo>
                <a:lnTo>
                  <a:pt x="212141" y="2154326"/>
                </a:lnTo>
                <a:lnTo>
                  <a:pt x="212141" y="2165299"/>
                </a:lnTo>
                <a:lnTo>
                  <a:pt x="212141" y="2168957"/>
                </a:lnTo>
                <a:lnTo>
                  <a:pt x="0" y="2168957"/>
                </a:lnTo>
              </a:path>
            </a:pathLst>
          </a:custGeom>
          <a:noFill/>
          <a:ln w="28575" cap="flat" cmpd="sng" algn="ctr">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342" tIns="45718" rIns="91342" bIns="45718" anchor="ctr"/>
          <a:lstStyle/>
          <a:p>
            <a:pPr defTabSz="913289"/>
            <a:endParaRPr lang="es-AR" sz="1300">
              <a:solidFill>
                <a:prstClr val="black"/>
              </a:solidFill>
            </a:endParaRPr>
          </a:p>
        </p:txBody>
      </p:sp>
      <p:sp>
        <p:nvSpPr>
          <p:cNvPr id="2" name="Rectángulo 1"/>
          <p:cNvSpPr/>
          <p:nvPr/>
        </p:nvSpPr>
        <p:spPr>
          <a:xfrm>
            <a:off x="552519" y="6386209"/>
            <a:ext cx="11336740" cy="323163"/>
          </a:xfrm>
          <a:prstGeom prst="rect">
            <a:avLst/>
          </a:prstGeom>
        </p:spPr>
        <p:txBody>
          <a:bodyPr wrap="square" lIns="91342" tIns="45718" rIns="91342" bIns="45718">
            <a:spAutoFit/>
          </a:bodyPr>
          <a:lstStyle/>
          <a:p>
            <a:pPr defTabSz="913289">
              <a:defRPr/>
            </a:pPr>
            <a:r>
              <a:rPr lang="en-US" altLang="en-US" sz="1500" kern="0" dirty="0">
                <a:solidFill>
                  <a:prstClr val="black"/>
                </a:solidFill>
              </a:rPr>
              <a:t>                              INSIGHT START Group. N </a:t>
            </a:r>
            <a:r>
              <a:rPr lang="en-US" altLang="en-US" sz="1500" kern="0" dirty="0" err="1">
                <a:solidFill>
                  <a:prstClr val="black"/>
                </a:solidFill>
              </a:rPr>
              <a:t>Engl</a:t>
            </a:r>
            <a:r>
              <a:rPr lang="en-US" altLang="en-US" sz="1500" kern="0" dirty="0">
                <a:solidFill>
                  <a:prstClr val="black"/>
                </a:solidFill>
              </a:rPr>
              <a:t> J Med. 2015; Lundgren J, et al. IAS 2015. Abstract MOSY0302</a:t>
            </a:r>
            <a:endParaRPr lang="es-AR" sz="1500" kern="0" dirty="0">
              <a:solidFill>
                <a:sysClr val="windowText" lastClr="000000"/>
              </a:solidFill>
              <a:latin typeface="Arial"/>
            </a:endParaRPr>
          </a:p>
        </p:txBody>
      </p:sp>
    </p:spTree>
    <p:extLst>
      <p:ext uri="{BB962C8B-B14F-4D97-AF65-F5344CB8AC3E}">
        <p14:creationId xmlns:p14="http://schemas.microsoft.com/office/powerpoint/2010/main" val="23381106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1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Tema1" id="{D45D2EBB-3C2A-4120-9E98-9B275563A58D}" vid="{A73970AA-E968-4C26-B3C6-9B8152F64267}"/>
    </a:ext>
  </a:extLst>
</a:theme>
</file>

<file path=ppt/theme/theme12.xml><?xml version="1.0" encoding="utf-8"?>
<a:theme xmlns:a="http://schemas.openxmlformats.org/drawingml/2006/main" name="11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Tema1" id="{D45D2EBB-3C2A-4120-9E98-9B275563A58D}" vid="{A73970AA-E968-4C26-B3C6-9B8152F64267}"/>
    </a:ext>
  </a:extLst>
</a:theme>
</file>

<file path=ppt/theme/theme13.xml><?xml version="1.0" encoding="utf-8"?>
<a:theme xmlns:a="http://schemas.openxmlformats.org/drawingml/2006/main" name="18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15.xml><?xml version="1.0" encoding="utf-8"?>
<a:theme xmlns:a="http://schemas.openxmlformats.org/drawingml/2006/main" name="3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C21699FF-00E4-43C8-BBCC-D7E5536C3717}"/>
    </a:ext>
  </a:extLst>
</a:theme>
</file>

<file path=ppt/theme/theme16.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4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18.xml><?xml version="1.0" encoding="utf-8"?>
<a:theme xmlns:a="http://schemas.openxmlformats.org/drawingml/2006/main" name="6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19.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heme-START-training">
  <a:themeElements>
    <a:clrScheme name="CommonCurricul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mmonCurricul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9E73D"/>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9E73D"/>
            </a:solidFill>
            <a:effectLst/>
            <a:latin typeface="Arial" pitchFamily="34" charset="0"/>
          </a:defRPr>
        </a:defPPr>
      </a:lstStyle>
    </a:lnDef>
  </a:objectDefaults>
  <a:extraClrSchemeLst>
    <a:extraClrScheme>
      <a:clrScheme name="CommonCurricul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onCurriculu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onCurriculu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onCurriculu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onCurriculu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onCurriculu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onCurriculu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onCurriculu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onCurriculu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onCurriculu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onCurriculu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onCurriculu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22.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26.xml><?xml version="1.0" encoding="utf-8"?>
<a:theme xmlns:a="http://schemas.openxmlformats.org/drawingml/2006/main" name="8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27.xml><?xml version="1.0" encoding="utf-8"?>
<a:theme xmlns:a="http://schemas.openxmlformats.org/drawingml/2006/main" name="17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9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Arial"/>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Persaud_Theme-3">
  <a:themeElements>
    <a:clrScheme name="Persaud">
      <a:dk1>
        <a:srgbClr val="000000"/>
      </a:dk1>
      <a:lt1>
        <a:srgbClr val="FFFFFF"/>
      </a:lt1>
      <a:dk2>
        <a:srgbClr val="335B74"/>
      </a:dk2>
      <a:lt2>
        <a:srgbClr val="DFE3E5"/>
      </a:lt2>
      <a:accent1>
        <a:srgbClr val="008CBA"/>
      </a:accent1>
      <a:accent2>
        <a:srgbClr val="1E376D"/>
      </a:accent2>
      <a:accent3>
        <a:srgbClr val="27CED7"/>
      </a:accent3>
      <a:accent4>
        <a:srgbClr val="42BA97"/>
      </a:accent4>
      <a:accent5>
        <a:srgbClr val="3E8853"/>
      </a:accent5>
      <a:accent6>
        <a:srgbClr val="62A39F"/>
      </a:accent6>
      <a:hlink>
        <a:srgbClr val="6EAC1C"/>
      </a:hlink>
      <a:folHlink>
        <a:srgbClr val="B26B0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Persaud_Theme" id="{E1775A96-C54E-CE4F-82F9-68F5D58D7B10}" vid="{017FAA35-3B74-8848-9C0C-AC16F3DEE25B}"/>
    </a:ext>
  </a:extLst>
</a:theme>
</file>

<file path=ppt/theme/theme31.xml><?xml version="1.0" encoding="utf-8"?>
<a:theme xmlns:a="http://schemas.openxmlformats.org/drawingml/2006/main" name="14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C21699FF-00E4-43C8-BBCC-D7E5536C3717}"/>
    </a:ext>
  </a:extLst>
</a:theme>
</file>

<file path=ppt/theme/theme33.xml><?xml version="1.0" encoding="utf-8"?>
<a:theme xmlns:a="http://schemas.openxmlformats.org/drawingml/2006/main" name="9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34.xml><?xml version="1.0" encoding="utf-8"?>
<a:theme xmlns:a="http://schemas.openxmlformats.org/drawingml/2006/main" name="10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37.xml><?xml version="1.0" encoding="utf-8"?>
<a:theme xmlns:a="http://schemas.openxmlformats.org/drawingml/2006/main" name="1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38.xml><?xml version="1.0" encoding="utf-8"?>
<a:theme xmlns:a="http://schemas.openxmlformats.org/drawingml/2006/main" name="1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39.xml><?xml version="1.0" encoding="utf-8"?>
<a:theme xmlns:a="http://schemas.openxmlformats.org/drawingml/2006/main" name="1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4.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40.xml><?xml version="1.0" encoding="utf-8"?>
<a:theme xmlns:a="http://schemas.openxmlformats.org/drawingml/2006/main" name="14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4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6.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7_HTAA_Diabetes" id="{1367EE62-49C0-41AA-9F7D-AEA8A8F73D1D}" vid="{45DB6FF6-6200-4F3D-90FC-F48B64252754}"/>
    </a:ext>
  </a:extLst>
</a:theme>
</file>

<file path=ppt/theme/theme8.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31107</TotalTime>
  <Words>7160</Words>
  <Application>Microsoft Office PowerPoint</Application>
  <PresentationFormat>Personalizado</PresentationFormat>
  <Paragraphs>1301</Paragraphs>
  <Slides>69</Slides>
  <Notes>49</Notes>
  <HiddenSlides>0</HiddenSlides>
  <MMClips>0</MMClips>
  <ScaleCrop>false</ScaleCrop>
  <HeadingPairs>
    <vt:vector size="4" baseType="variant">
      <vt:variant>
        <vt:lpstr>Tema</vt:lpstr>
      </vt:variant>
      <vt:variant>
        <vt:i4>40</vt:i4>
      </vt:variant>
      <vt:variant>
        <vt:lpstr>Títulos de diapositiva</vt:lpstr>
      </vt:variant>
      <vt:variant>
        <vt:i4>69</vt:i4>
      </vt:variant>
    </vt:vector>
  </HeadingPairs>
  <TitlesOfParts>
    <vt:vector size="109" baseType="lpstr">
      <vt:lpstr>1_ViiV Global Template 2015 With Logo</vt:lpstr>
      <vt:lpstr>2_ViiV Global Template 2015 With Logo</vt:lpstr>
      <vt:lpstr>3_ViiV Global Template 2015 With Logo</vt:lpstr>
      <vt:lpstr>2017_HTAA_Diabetes</vt:lpstr>
      <vt:lpstr>1_2017_HTAA_Diabetes</vt:lpstr>
      <vt:lpstr>1_Diseño predeterminado</vt:lpstr>
      <vt:lpstr>2_2017_HTAA_Diabetes</vt:lpstr>
      <vt:lpstr>1_Default Design</vt:lpstr>
      <vt:lpstr>9_Tema de Office</vt:lpstr>
      <vt:lpstr>2_Diseño predeterminado</vt:lpstr>
      <vt:lpstr>2_Tema1</vt:lpstr>
      <vt:lpstr>11_Tema1</vt:lpstr>
      <vt:lpstr>18_Tema de Office</vt:lpstr>
      <vt:lpstr>3_2017_HTAA_Diabetes</vt:lpstr>
      <vt:lpstr>3_Dividendo</vt:lpstr>
      <vt:lpstr>4_Tema de Office</vt:lpstr>
      <vt:lpstr>4_2017_HTAA_Diabetes</vt:lpstr>
      <vt:lpstr>6_2017_HTAA_Diabetes</vt:lpstr>
      <vt:lpstr>5_Tema de Office</vt:lpstr>
      <vt:lpstr>1_Theme-START-training</vt:lpstr>
      <vt:lpstr>7_2017_HTAA_Diabetes</vt:lpstr>
      <vt:lpstr>7_Diseño predeterminado</vt:lpstr>
      <vt:lpstr>7_Office Theme</vt:lpstr>
      <vt:lpstr>10_ViiV Global Template 2015 With Logo</vt:lpstr>
      <vt:lpstr>5_2017_HTAA_Diabetes</vt:lpstr>
      <vt:lpstr>8_2017_HTAA_Diabetes</vt:lpstr>
      <vt:lpstr>17_Tema de Office</vt:lpstr>
      <vt:lpstr>29_Tema de Office</vt:lpstr>
      <vt:lpstr>6_Tema de Office</vt:lpstr>
      <vt:lpstr>Persaud_Theme-3</vt:lpstr>
      <vt:lpstr>14_Tema de Office</vt:lpstr>
      <vt:lpstr>4_Dividendo</vt:lpstr>
      <vt:lpstr>9_2017_HTAA_Diabetes</vt:lpstr>
      <vt:lpstr>10_Tema de Office</vt:lpstr>
      <vt:lpstr>3_Diseño predeterminado</vt:lpstr>
      <vt:lpstr>10_2017_HTAA_Diabetes</vt:lpstr>
      <vt:lpstr>11_2017_HTAA_Diabetes</vt:lpstr>
      <vt:lpstr>12_2017_HTAA_Diabetes</vt:lpstr>
      <vt:lpstr>13_2017_HTAA_Diabetes</vt:lpstr>
      <vt:lpstr>14_2017_HTAA_Diabetes</vt:lpstr>
      <vt:lpstr>Tratamiento de la infección por VIH </vt:lpstr>
      <vt:lpstr>Presentación de PowerPoint</vt:lpstr>
      <vt:lpstr>Presentación de PowerPoint</vt:lpstr>
      <vt:lpstr>Presentación de PowerPoint</vt:lpstr>
      <vt:lpstr>Presentación de PowerPoint</vt:lpstr>
      <vt:lpstr>Presentación de PowerPoint</vt:lpstr>
      <vt:lpstr>A pesar de la alta eficacia el TARV debe ser mejorado</vt:lpstr>
      <vt:lpstr>Presentación de PowerPoint</vt:lpstr>
      <vt:lpstr>  START: 57% de riesgo reducido de eventos graves o muerte con tratamiento inmediato </vt:lpstr>
      <vt:lpstr>Presentación de PowerPoint</vt:lpstr>
      <vt:lpstr>Presentación de PowerPoint</vt:lpstr>
      <vt:lpstr>El rápido inicio del TARV mejora los resultados clínicos</vt:lpstr>
      <vt:lpstr>Presentación de PowerPoint</vt:lpstr>
      <vt:lpstr>Presentación de PowerPoint</vt:lpstr>
      <vt:lpstr>Presentación de PowerPoint</vt:lpstr>
      <vt:lpstr>Estudios que avalan a los I de Integrasa como primera línea de tratamiento</vt:lpstr>
      <vt:lpstr>Ventajas y desventajas de los I de la Integrasa</vt:lpstr>
      <vt:lpstr>Ventajas y desventajas de los I de la Integrasa</vt:lpstr>
      <vt:lpstr>Presentación de PowerPoint</vt:lpstr>
      <vt:lpstr>Riesgo de suicidio en pacientes tratados con regímenes que contienen EFV en ensayos del grupo ACTG</vt:lpstr>
      <vt:lpstr>START : EFV y suicidio</vt:lpstr>
      <vt:lpstr>Efectos adversos neuropsiquiátricos y discontinuaciones por  I de I en un estudio retrospectivo alemán </vt:lpstr>
      <vt:lpstr>Presentación de PowerPoint</vt:lpstr>
      <vt:lpstr>Presentación de PowerPoint</vt:lpstr>
      <vt:lpstr>Presentación de PowerPoint</vt:lpstr>
      <vt:lpstr>Presentación de PowerPoint</vt:lpstr>
      <vt:lpstr>Presentación de PowerPoint</vt:lpstr>
      <vt:lpstr>NA-ACCORD y peso </vt:lpstr>
      <vt:lpstr>Presentación de PowerPoint</vt:lpstr>
      <vt:lpstr>Presentación de PowerPoint</vt:lpstr>
      <vt:lpstr>Análisis interino del estudio Tsepamo: DTG y defectos del tubo neural</vt:lpstr>
      <vt:lpstr>Tsepamo: conclusiones</vt:lpstr>
      <vt:lpstr>Riesgo de defectos del tubo neural en bebés expuestos a bictegravir, elvitegravir o raltegravir en útero</vt:lpstr>
      <vt:lpstr>IP Potenciados en primera línea de TARV</vt:lpstr>
      <vt:lpstr>INNTR en primera línea de TARV</vt:lpstr>
      <vt:lpstr>¿Existe todavía un papel para el TDF en los regímenes de primera línea de hoy?</vt:lpstr>
      <vt:lpstr>¿Existe un papel para el abacavir en los regímenes de primera línea de hoy?</vt:lpstr>
      <vt:lpstr>TARV en nuestra práctica asistencial</vt:lpstr>
      <vt:lpstr>Presentación de PowerPoint</vt:lpstr>
      <vt:lpstr>Presentación de PowerPoint</vt:lpstr>
      <vt:lpstr>Presentación de PowerPoint</vt:lpstr>
      <vt:lpstr>GEMINI-1 and -2: Virologic Response at Wk 96</vt:lpstr>
      <vt:lpstr>TANGO: Study Design</vt:lpstr>
      <vt:lpstr>TANGO: Virologic Outcomes by FDA Snapshot at Wk 48 (ITT-E)</vt:lpstr>
      <vt:lpstr>Presentación de PowerPoint</vt:lpstr>
      <vt:lpstr>Nanosuspensiones</vt:lpstr>
      <vt:lpstr>Cabotegravir y rilpivirina LA</vt:lpstr>
      <vt:lpstr>ATLAS: Eficacia en S 48 (ITT-E Population)</vt:lpstr>
      <vt:lpstr>FLAIR: Eficacia en S 48 (ITT-E Population)</vt:lpstr>
      <vt:lpstr>ATLAS: Treatment Satisfaction and Preference</vt:lpstr>
      <vt:lpstr>BRIGHTE: Fostemsavir  en adultos com fallas múltiples</vt:lpstr>
      <vt:lpstr>BRIGHTE: ITT-E Virologic Response Through Wk 96</vt:lpstr>
      <vt:lpstr>Nuevos antirretrovirales en investigación</vt:lpstr>
      <vt:lpstr>Ibalizumab: primer Ac monoclonal aprobado para el VIH multirresistente</vt:lpstr>
      <vt:lpstr>Presentación de PowerPoint</vt:lpstr>
      <vt:lpstr>Presentación de PowerPoint</vt:lpstr>
      <vt:lpstr>Presentación de PowerPoint</vt:lpstr>
      <vt:lpstr>Presentación de PowerPoint</vt:lpstr>
      <vt:lpstr>Presentación de PowerPoint</vt:lpstr>
      <vt:lpstr>Presentación de PowerPoint</vt:lpstr>
      <vt:lpstr>RIVER: TARV ± (Vorinostat + Prime/Boost Vaccine) en infección primaria por VIH</vt:lpstr>
      <vt:lpstr>Presentación de PowerPoint</vt:lpstr>
      <vt:lpstr>Presentación de PowerPoint</vt:lpstr>
      <vt:lpstr>Presentación de PowerPoint</vt:lpstr>
      <vt:lpstr>Presentación de PowerPoint</vt:lpstr>
      <vt:lpstr>Vacunas</vt:lpstr>
      <vt:lpstr>Vacunas</vt:lpstr>
      <vt:lpstr>Vacunas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SONY</dc:creator>
  <cp:lastModifiedBy>FundacionII</cp:lastModifiedBy>
  <cp:revision>151</cp:revision>
  <dcterms:created xsi:type="dcterms:W3CDTF">2018-08-24T10:56:48Z</dcterms:created>
  <dcterms:modified xsi:type="dcterms:W3CDTF">2019-09-06T14:22:46Z</dcterms:modified>
</cp:coreProperties>
</file>